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5" Type="http://schemas.microsoft.com/office/2020/02/relationships/classificationlabels" Target="docMetadata/LabelInfo.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6" r:id="rId4"/>
  </p:sldMasterIdLst>
  <p:notesMasterIdLst>
    <p:notesMasterId r:id="rId16"/>
  </p:notesMasterIdLst>
  <p:handoutMasterIdLst>
    <p:handoutMasterId r:id="rId17"/>
  </p:handoutMasterIdLst>
  <p:sldIdLst>
    <p:sldId id="256" r:id="rId5"/>
    <p:sldId id="277" r:id="rId6"/>
    <p:sldId id="262" r:id="rId7"/>
    <p:sldId id="294" r:id="rId8"/>
    <p:sldId id="301" r:id="rId9"/>
    <p:sldId id="264" r:id="rId10"/>
    <p:sldId id="302" r:id="rId11"/>
    <p:sldId id="303" r:id="rId12"/>
    <p:sldId id="305" r:id="rId13"/>
    <p:sldId id="306" r:id="rId14"/>
    <p:sldId id="29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ECE2EEE-0179-4C54-B851-0E38F153C037}">
          <p14:sldIdLst>
            <p14:sldId id="256"/>
            <p14:sldId id="277"/>
            <p14:sldId id="262"/>
            <p14:sldId id="294"/>
            <p14:sldId id="301"/>
            <p14:sldId id="264"/>
            <p14:sldId id="302"/>
            <p14:sldId id="303"/>
            <p14:sldId id="305"/>
            <p14:sldId id="306"/>
          </p14:sldIdLst>
        </p14:section>
        <p14:section name="Untitled Section" id="{8562015C-23B6-41D0-8D9B-2EF7FD13CBBE}">
          <p14:sldIdLst>
            <p14:sldId id="296"/>
          </p14:sldIdLst>
        </p14:section>
      </p14:sectionLst>
    </p:ext>
    <p:ext uri="{EFAFB233-063F-42B5-8137-9DF3F51BA10A}">
      <p15:sldGuideLst xmlns:p15="http://schemas.microsoft.com/office/powerpoint/2012/main">
        <p15:guide id="1" orient="horz" pos="3360"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E6D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85" autoAdjust="0"/>
    <p:restoredTop sz="78382" autoAdjust="0"/>
  </p:normalViewPr>
  <p:slideViewPr>
    <p:cSldViewPr snapToGrid="0">
      <p:cViewPr varScale="1">
        <p:scale>
          <a:sx n="67" d="100"/>
          <a:sy n="67" d="100"/>
        </p:scale>
        <p:origin x="1200" y="48"/>
      </p:cViewPr>
      <p:guideLst>
        <p:guide orient="horz" pos="3360"/>
        <p:guide pos="3840"/>
      </p:guideLst>
    </p:cSldViewPr>
  </p:slideViewPr>
  <p:outlineViewPr>
    <p:cViewPr>
      <p:scale>
        <a:sx n="33" d="100"/>
        <a:sy n="33" d="100"/>
      </p:scale>
      <p:origin x="0" y="-1854"/>
    </p:cViewPr>
  </p:outlin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commentAuthors" Target="commentAuthors.xml" /><Relationship Id="rId3" Type="http://schemas.openxmlformats.org/officeDocument/2006/relationships/customXml" Target="../customXml/item3.xml" /><Relationship Id="rId21" Type="http://schemas.openxmlformats.org/officeDocument/2006/relationships/theme" Target="theme/theme1.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handoutMaster" Target="handoutMasters/handoutMaster1.xml" /><Relationship Id="rId2" Type="http://schemas.openxmlformats.org/officeDocument/2006/relationships/customXml" Target="../customXml/item2.xml" /><Relationship Id="rId16" Type="http://schemas.openxmlformats.org/officeDocument/2006/relationships/notesMaster" Target="notesMasters/notesMaster1.xml" /><Relationship Id="rId20" Type="http://schemas.openxmlformats.org/officeDocument/2006/relationships/viewProps" Target="view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slide" Target="slides/slide11.xml" /><Relationship Id="rId23" Type="http://schemas.microsoft.com/office/2018/10/relationships/authors" Target="authors.xml" /><Relationship Id="rId10" Type="http://schemas.openxmlformats.org/officeDocument/2006/relationships/slide" Target="slides/slide6.xml" /><Relationship Id="rId19" Type="http://schemas.openxmlformats.org/officeDocument/2006/relationships/presProps" Target="presProp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tableStyles" Target="tableStyles.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3F6ED8B-CF52-4A64-BACC-61D9C1041E0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D7022B2-02C5-4E03-99BC-0BA3C57AC49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352A77B-D33C-49B3-A83C-450AA2ED72B3}" type="datetimeFigureOut">
              <a:rPr lang="en-US" smtClean="0"/>
              <a:t>4/14/2022</a:t>
            </a:fld>
            <a:endParaRPr lang="en-US" dirty="0"/>
          </a:p>
        </p:txBody>
      </p:sp>
      <p:sp>
        <p:nvSpPr>
          <p:cNvPr id="4" name="Footer Placeholder 3">
            <a:extLst>
              <a:ext uri="{FF2B5EF4-FFF2-40B4-BE49-F238E27FC236}">
                <a16:creationId xmlns:a16="http://schemas.microsoft.com/office/drawing/2014/main" id="{BC3FEE8C-8D38-4F2A-950E-071C6823E27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C567A6D-959B-4552-AB8D-4CCA819CAA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BF9A36D-7FAC-478F-9944-F324014F6FD1}" type="slidenum">
              <a:rPr lang="en-US" smtClean="0"/>
              <a:t>‹#›</a:t>
            </a:fld>
            <a:endParaRPr lang="en-US" dirty="0"/>
          </a:p>
        </p:txBody>
      </p:sp>
    </p:spTree>
    <p:extLst>
      <p:ext uri="{BB962C8B-B14F-4D97-AF65-F5344CB8AC3E}">
        <p14:creationId xmlns:p14="http://schemas.microsoft.com/office/powerpoint/2010/main" val="13424676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8D8F9A-F5CB-4EF8-A859-ED5E107B9763}" type="datetimeFigureOut">
              <a:rPr lang="en-US" smtClean="0"/>
              <a:t>4/14/2022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B9A9E5-4F7F-4A7D-9DE1-899232329269}" type="slidenum">
              <a:rPr lang="en-US" smtClean="0"/>
              <a:t>‹#›</a:t>
            </a:fld>
            <a:endParaRPr lang="en-US" dirty="0"/>
          </a:p>
        </p:txBody>
      </p:sp>
    </p:spTree>
    <p:extLst>
      <p:ext uri="{BB962C8B-B14F-4D97-AF65-F5344CB8AC3E}">
        <p14:creationId xmlns:p14="http://schemas.microsoft.com/office/powerpoint/2010/main" val="1387783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Working collaboratively is needed for helping and improving productivity and gives employees a sense of purpose in the organisation. Collaboration skills are needed and also enable successful work towards meeting a common goal. A collaborative work environment is needed for communicating taking responsibility for mistakes along with enhancing active listening skills. A highly collaborative workplace helps in fostering creativity along with improving productivity to enhance the application of the right technology. Digital tools are been used for enhancing collaboration leverage technology for enhancing effective communication along with enhancing workplace collaboration. Tools get used for enhancing collaboration for managing information flow along with enhancing content management. Collaboration technologies are needed and also considered to be vital for providing opinions along with allowing others to comment. In terms of collaboration technology, it is found to be entitled to communication media that gets developed with technology applications and gets designed in such a way for supporting collaboration.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4B9A9E5-4F7F-4A7D-9DE1-899232329269}" type="slidenum">
              <a:rPr lang="en-US" smtClean="0"/>
              <a:t>2</a:t>
            </a:fld>
            <a:endParaRPr lang="en-US" dirty="0"/>
          </a:p>
        </p:txBody>
      </p:sp>
    </p:spTree>
    <p:extLst>
      <p:ext uri="{BB962C8B-B14F-4D97-AF65-F5344CB8AC3E}">
        <p14:creationId xmlns:p14="http://schemas.microsoft.com/office/powerpoint/2010/main" val="35962732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nSpc>
                <a:spcPct val="200000"/>
              </a:lnSpc>
              <a:spcBef>
                <a:spcPts val="0"/>
              </a:spcBef>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Which digital tool is most commonly used for collaboration at UWTSD?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4B9A9E5-4F7F-4A7D-9DE1-899232329269}" type="slidenum">
              <a:rPr lang="en-US" smtClean="0"/>
              <a:t>3</a:t>
            </a:fld>
            <a:endParaRPr lang="en-US" dirty="0"/>
          </a:p>
        </p:txBody>
      </p:sp>
    </p:spTree>
    <p:extLst>
      <p:ext uri="{BB962C8B-B14F-4D97-AF65-F5344CB8AC3E}">
        <p14:creationId xmlns:p14="http://schemas.microsoft.com/office/powerpoint/2010/main" val="1597039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Digital collaboration helps in improving the workflow of the organisation along with operating business on a global scale. Digital collaboration is becoming a must in getting things done, which includes tools, software, and processes to ensure things get done effectively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Wilson and Daugherty, 2018</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In improving efficiency as well as workflow, digital collaboration is found to be a fundamental shift. It also found to enhance workflow along with enhancing interaction between people.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4B9A9E5-4F7F-4A7D-9DE1-899232329269}" type="slidenum">
              <a:rPr lang="en-US" smtClean="0"/>
              <a:t>4</a:t>
            </a:fld>
            <a:endParaRPr lang="en-US" dirty="0"/>
          </a:p>
        </p:txBody>
      </p:sp>
    </p:spTree>
    <p:extLst>
      <p:ext uri="{BB962C8B-B14F-4D97-AF65-F5344CB8AC3E}">
        <p14:creationId xmlns:p14="http://schemas.microsoft.com/office/powerpoint/2010/main" val="29509051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For enhancing digital collaboration by using digital tools, it is needed to ensure that people are compatible with the use of it. For that proper training, support is needed to be provided. There is a high chance of people being part of different geographical regions and for that training in common languages is needed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Ferri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et al.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2020</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 strong bond among groups is needed for leveraging success and also everyone needs to be treated equally to mitigate partial activities to get conducted at work.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4B9A9E5-4F7F-4A7D-9DE1-899232329269}" type="slidenum">
              <a:rPr lang="en-US" smtClean="0"/>
              <a:t>5</a:t>
            </a:fld>
            <a:endParaRPr lang="en-US" dirty="0"/>
          </a:p>
        </p:txBody>
      </p:sp>
    </p:spTree>
    <p:extLst>
      <p:ext uri="{BB962C8B-B14F-4D97-AF65-F5344CB8AC3E}">
        <p14:creationId xmlns:p14="http://schemas.microsoft.com/office/powerpoint/2010/main" val="31382496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Cooperation is related to working together that is found to be meaningful when combined. For enhancing true collaboration, the use of the 3C pyramid is needed for developing a medium along with eliminating a shared pool of content (Wilson, 2020). Online collaboration is needed for assisting students in enhancing creative thinking along with increasing their level of creativity. The three Cs are Collaboration, Communication, and connection. Online collaboration helps in creating a supportive and positive environment among peers. It also helps in promoting the spirit of brotherhood along with building a positive relationship.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4B9A9E5-4F7F-4A7D-9DE1-899232329269}" type="slidenum">
              <a:rPr lang="en-US" smtClean="0"/>
              <a:t>6</a:t>
            </a:fld>
            <a:endParaRPr lang="en-US" dirty="0"/>
          </a:p>
        </p:txBody>
      </p:sp>
    </p:spTree>
    <p:extLst>
      <p:ext uri="{BB962C8B-B14F-4D97-AF65-F5344CB8AC3E}">
        <p14:creationId xmlns:p14="http://schemas.microsoft.com/office/powerpoint/2010/main" val="17330286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800"/>
              </a:spcAft>
            </a:pP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Research philosophy-</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 research needs to choose the Positivism philosophy for analysing the factual knowledge of the technologies that are needed in the digital workplace.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800"/>
              </a:spcAft>
            </a:pP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Research Approach-</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Deductive approach needs to be developed for building a better relationship with research variables.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800"/>
              </a:spcAft>
            </a:pP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Research Design-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Choosing the Descriptive research design will be useful for the researcher for analysing the related technologies in digital collaboration.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4B9A9E5-4F7F-4A7D-9DE1-899232329269}" type="slidenum">
              <a:rPr lang="en-US" smtClean="0"/>
              <a:t>7</a:t>
            </a:fld>
            <a:endParaRPr lang="en-US" dirty="0"/>
          </a:p>
        </p:txBody>
      </p:sp>
    </p:spTree>
    <p:extLst>
      <p:ext uri="{BB962C8B-B14F-4D97-AF65-F5344CB8AC3E}">
        <p14:creationId xmlns:p14="http://schemas.microsoft.com/office/powerpoint/2010/main" val="22953789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800"/>
              </a:spcAft>
            </a:pP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Data source-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Both primary and secondary data source needs to be used for gathering raw data and validating that (Turner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2017). For gathering primary data students, teachers, and administrative staff all are needed to be taken.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800"/>
              </a:spcAft>
            </a:pP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Proposed method-</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Online questions and MS Forms.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800"/>
              </a:spcAft>
            </a:pP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Data Analysis Technique-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Both qualitative and quantitative data analysis technique is going to be used in the research.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800"/>
              </a:spcAft>
            </a:pP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Sampling technique-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Random sampling technique needs to be used for selecting 20 people out of 50 respondents.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800"/>
              </a:spcAft>
            </a:pP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Ethical consideration-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Data regarding respondents and research needs to be saved under Data Protection Act 2018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legislation.gov.uk, 2018</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4B9A9E5-4F7F-4A7D-9DE1-899232329269}" type="slidenum">
              <a:rPr lang="en-US" smtClean="0"/>
              <a:t>8</a:t>
            </a:fld>
            <a:endParaRPr lang="en-US" dirty="0"/>
          </a:p>
        </p:txBody>
      </p:sp>
    </p:spTree>
    <p:extLst>
      <p:ext uri="{BB962C8B-B14F-4D97-AF65-F5344CB8AC3E}">
        <p14:creationId xmlns:p14="http://schemas.microsoft.com/office/powerpoint/2010/main" val="38417212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4B9A9E5-4F7F-4A7D-9DE1-899232329269}" type="slidenum">
              <a:rPr lang="en-US" smtClean="0"/>
              <a:t>9</a:t>
            </a:fld>
            <a:endParaRPr lang="en-US" dirty="0"/>
          </a:p>
        </p:txBody>
      </p:sp>
    </p:spTree>
    <p:extLst>
      <p:ext uri="{BB962C8B-B14F-4D97-AF65-F5344CB8AC3E}">
        <p14:creationId xmlns:p14="http://schemas.microsoft.com/office/powerpoint/2010/main" val="13947706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800"/>
              </a:spcAft>
            </a:pP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RH0-</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 learning process might get enhanced if management of UWTSD uses digital collaboration tool.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800"/>
              </a:spcAft>
            </a:pP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RH1-</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 learning procedure might not get enhanced if the management of UTWSD does not use digital collaboration tool.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4B9A9E5-4F7F-4A7D-9DE1-899232329269}" type="slidenum">
              <a:rPr lang="en-US" smtClean="0"/>
              <a:t>10</a:t>
            </a:fld>
            <a:endParaRPr lang="en-US" dirty="0"/>
          </a:p>
        </p:txBody>
      </p:sp>
    </p:spTree>
    <p:extLst>
      <p:ext uri="{BB962C8B-B14F-4D97-AF65-F5344CB8AC3E}">
        <p14:creationId xmlns:p14="http://schemas.microsoft.com/office/powerpoint/2010/main" val="11820320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a:t>
            </a: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11</a:t>
            </a:fld>
            <a:endParaRPr lang="en-US" dirty="0"/>
          </a:p>
        </p:txBody>
      </p:sp>
    </p:spTree>
    <p:extLst>
      <p:ext uri="{BB962C8B-B14F-4D97-AF65-F5344CB8AC3E}">
        <p14:creationId xmlns:p14="http://schemas.microsoft.com/office/powerpoint/2010/main" val="312924204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 /><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 /><Relationship Id="rId2" Type="http://schemas.openxmlformats.org/officeDocument/2006/relationships/image" Target="../media/image5.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 /><Relationship Id="rId2" Type="http://schemas.openxmlformats.org/officeDocument/2006/relationships/image" Target="../media/image7.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svg" /><Relationship Id="rId2" Type="http://schemas.openxmlformats.org/officeDocument/2006/relationships/image" Target="../media/image9.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2.svg" /><Relationship Id="rId7" Type="http://schemas.openxmlformats.org/officeDocument/2006/relationships/image" Target="../media/image16.svg" /><Relationship Id="rId2" Type="http://schemas.openxmlformats.org/officeDocument/2006/relationships/image" Target="../media/image11.png" /><Relationship Id="rId1" Type="http://schemas.openxmlformats.org/officeDocument/2006/relationships/slideMaster" Target="../slideMasters/slideMaster1.xml" /><Relationship Id="rId6" Type="http://schemas.openxmlformats.org/officeDocument/2006/relationships/image" Target="../media/image15.png" /><Relationship Id="rId5" Type="http://schemas.openxmlformats.org/officeDocument/2006/relationships/image" Target="../media/image14.svg" /><Relationship Id="rId4" Type="http://schemas.openxmlformats.org/officeDocument/2006/relationships/image" Target="../media/image13.png" /></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8.svg" /><Relationship Id="rId2" Type="http://schemas.openxmlformats.org/officeDocument/2006/relationships/image" Target="../media/image17.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0.svg" /><Relationship Id="rId2" Type="http://schemas.openxmlformats.org/officeDocument/2006/relationships/image" Target="../media/image19.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2.svg" /><Relationship Id="rId2" Type="http://schemas.openxmlformats.org/officeDocument/2006/relationships/image" Target="../media/image21.png" /><Relationship Id="rId1" Type="http://schemas.openxmlformats.org/officeDocument/2006/relationships/slideMaster" Target="../slideMasters/slideMaster1.xml" /><Relationship Id="rId5" Type="http://schemas.openxmlformats.org/officeDocument/2006/relationships/image" Target="../media/image24.svg" /><Relationship Id="rId4" Type="http://schemas.openxmlformats.org/officeDocument/2006/relationships/image" Target="../media/image23.png"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6.svg" /><Relationship Id="rId2" Type="http://schemas.openxmlformats.org/officeDocument/2006/relationships/image" Target="../media/image25.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16040" y="4434840"/>
            <a:ext cx="4941771" cy="1122202"/>
          </a:xfrm>
        </p:spPr>
        <p:txBody>
          <a:bodyPr anchor="b">
            <a:noAutofit/>
          </a:bodyPr>
          <a:lstStyle>
            <a:lvl1pPr algn="l">
              <a:defRPr sz="3600" cap="all" spc="150" baseline="0"/>
            </a:lvl1pPr>
          </a:lstStyle>
          <a:p>
            <a:r>
              <a:rPr lang="en-US" dirty="0"/>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416041" y="5586890"/>
            <a:ext cx="4941770" cy="396660"/>
          </a:xfrm>
        </p:spPr>
        <p:txBody>
          <a:bodyPr>
            <a:normAutofit/>
          </a:bodyPr>
          <a:lstStyle>
            <a:lvl1pPr marL="0" indent="0" algn="l">
              <a:lnSpc>
                <a:spcPct val="100000"/>
              </a:lnSpc>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8" name="Graphic 7">
            <a:extLst>
              <a:ext uri="{FF2B5EF4-FFF2-40B4-BE49-F238E27FC236}">
                <a16:creationId xmlns:a16="http://schemas.microsoft.com/office/drawing/2014/main" id="{A04F1E16-9A84-4D0E-9706-79C396AF6AE6}"/>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913108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t="18301" r="28341" b="23071"/>
          <a:stretch/>
        </p:blipFill>
        <p:spPr>
          <a:xfrm>
            <a:off x="5488815" y="0"/>
            <a:ext cx="6703185"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499" y="1020445"/>
            <a:ext cx="3171825" cy="1325563"/>
          </a:xfrm>
        </p:spPr>
        <p:txBody>
          <a:bodyPr anchor="b">
            <a:normAutofit/>
          </a:bodyPr>
          <a:lstStyle>
            <a:lvl1pPr>
              <a:defRPr sz="2800" spc="150" baseline="0">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p:nvPr>
        </p:nvSpPr>
        <p:spPr>
          <a:xfrm>
            <a:off x="1333499" y="2924175"/>
            <a:ext cx="3171825" cy="2519363"/>
          </a:xfrm>
        </p:spPr>
        <p:txBody>
          <a:bodyPr>
            <a:normAutofit/>
          </a:bodyPr>
          <a:lstStyle>
            <a:lvl1pPr marL="0" indent="0">
              <a:lnSpc>
                <a:spcPct val="120000"/>
              </a:lnSpc>
              <a:spcBef>
                <a:spcPts val="1000"/>
              </a:spcBef>
              <a:buNone/>
              <a:defRPr sz="1400" baseline="0">
                <a:solidFill>
                  <a:schemeClr val="bg1"/>
                </a:solidFill>
              </a:defRPr>
            </a:lvl1pPr>
            <a:lvl2pPr marL="457200" indent="0">
              <a:lnSpc>
                <a:spcPct val="120000"/>
              </a:lnSpc>
              <a:spcBef>
                <a:spcPts val="1000"/>
              </a:spcBef>
              <a:buNone/>
              <a:defRPr sz="1400" baseline="0">
                <a:solidFill>
                  <a:schemeClr val="bg1"/>
                </a:solidFill>
              </a:defRPr>
            </a:lvl2pPr>
            <a:lvl3pPr marL="914400" indent="0">
              <a:lnSpc>
                <a:spcPct val="120000"/>
              </a:lnSpc>
              <a:spcBef>
                <a:spcPts val="1000"/>
              </a:spcBef>
              <a:buNone/>
              <a:defRPr sz="1400" baseline="0">
                <a:solidFill>
                  <a:schemeClr val="bg1"/>
                </a:solidFill>
              </a:defRPr>
            </a:lvl3pPr>
            <a:lvl4pPr marL="1371600" indent="0">
              <a:lnSpc>
                <a:spcPct val="120000"/>
              </a:lnSpc>
              <a:spcBef>
                <a:spcPts val="1000"/>
              </a:spcBef>
              <a:buNone/>
              <a:defRPr sz="1400" baseline="0">
                <a:solidFill>
                  <a:schemeClr val="bg1"/>
                </a:solidFill>
              </a:defRPr>
            </a:lvl4pPr>
            <a:lvl5pPr marL="1828800" indent="0">
              <a:lnSpc>
                <a:spcPct val="120000"/>
              </a:lnSpc>
              <a:spcBef>
                <a:spcPts val="1000"/>
              </a:spcBef>
              <a:buNone/>
              <a:defRPr sz="1400"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9F5093-3C53-4152-B8FE-0522E0795269}"/>
              </a:ext>
            </a:extLst>
          </p:cNvPr>
          <p:cNvSpPr>
            <a:spLocks noGrp="1"/>
          </p:cNvSpPr>
          <p:nvPr>
            <p:ph type="dt" sz="half" idx="10"/>
          </p:nvPr>
        </p:nvSpPr>
        <p:spPr>
          <a:xfrm>
            <a:off x="1333500" y="6356350"/>
            <a:ext cx="985157" cy="365125"/>
          </a:xfrm>
        </p:spPr>
        <p:txBody>
          <a:bodyPr/>
          <a:lstStyle>
            <a:lvl1pPr>
              <a:defRPr sz="900"/>
            </a:lvl1pPr>
          </a:lstStyle>
          <a:p>
            <a:r>
              <a:rPr lang="en-US" dirty="0"/>
              <a:t>20XX</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2669886" y="6356349"/>
            <a:ext cx="2482842" cy="365125"/>
          </a:xfrm>
        </p:spPr>
        <p:txBody>
          <a:bodyPr/>
          <a:lstStyle>
            <a:lvl1pPr>
              <a:defRPr sz="900"/>
            </a:lvl1pPr>
          </a:lstStyle>
          <a:p>
            <a:r>
              <a:rPr lang="en-US" dirty="0"/>
              <a:t>Pitch Deck</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5536305" y="6356350"/>
            <a:ext cx="987552"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631270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sp>
        <p:nvSpPr>
          <p:cNvPr id="12" name="Graphic 10">
            <a:extLst>
              <a:ext uri="{FF2B5EF4-FFF2-40B4-BE49-F238E27FC236}">
                <a16:creationId xmlns:a16="http://schemas.microsoft.com/office/drawing/2014/main" id="{9D2AF524-D4B4-4A3A-9CE4-EDAFE1D5A37B}"/>
              </a:ext>
              <a:ext uri="{C183D7F6-B498-43B3-948B-1728B52AA6E4}">
                <adec:decorative xmlns:adec="http://schemas.microsoft.com/office/drawing/2017/decorative" val="1"/>
              </a:ext>
            </a:extLst>
          </p:cNvPr>
          <p:cNvSpPr/>
          <p:nvPr/>
        </p:nvSpPr>
        <p:spPr>
          <a:xfrm>
            <a:off x="2113884" y="0"/>
            <a:ext cx="10078116" cy="6858000"/>
          </a:xfrm>
          <a:custGeom>
            <a:avLst/>
            <a:gdLst>
              <a:gd name="connsiteX0" fmla="*/ 3793236 w 10078116"/>
              <a:gd name="connsiteY0" fmla="*/ 6858000 h 6858000"/>
              <a:gd name="connsiteX1" fmla="*/ 0 w 10078116"/>
              <a:gd name="connsiteY1" fmla="*/ 0 h 6858000"/>
              <a:gd name="connsiteX2" fmla="*/ 10078116 w 10078116"/>
              <a:gd name="connsiteY2" fmla="*/ 0 h 6858000"/>
              <a:gd name="connsiteX3" fmla="*/ 10078116 w 1007811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078116" h="6858000">
                <a:moveTo>
                  <a:pt x="3793236" y="6858000"/>
                </a:moveTo>
                <a:lnTo>
                  <a:pt x="0" y="0"/>
                </a:lnTo>
                <a:lnTo>
                  <a:pt x="10078116" y="0"/>
                </a:lnTo>
                <a:lnTo>
                  <a:pt x="10078116" y="6858000"/>
                </a:lnTo>
                <a:close/>
              </a:path>
            </a:pathLst>
          </a:custGeom>
          <a:solidFill>
            <a:schemeClr val="accent1"/>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E3987A5-99A6-4B33-BAAF-53159635382E}"/>
              </a:ext>
            </a:extLst>
          </p:cNvPr>
          <p:cNvSpPr>
            <a:spLocks noGrp="1"/>
          </p:cNvSpPr>
          <p:nvPr>
            <p:ph type="title" hasCustomPrompt="1"/>
          </p:nvPr>
        </p:nvSpPr>
        <p:spPr>
          <a:xfrm>
            <a:off x="838200" y="5509419"/>
            <a:ext cx="4082142" cy="585788"/>
          </a:xfrm>
        </p:spPr>
        <p:txBody>
          <a:bodyPr>
            <a:normAutofit/>
          </a:bodyPr>
          <a:lstStyle>
            <a:lvl1pPr>
              <a:defRPr lang="en-US" sz="2800" kern="1200" cap="all" spc="150" baseline="0" dirty="0">
                <a:solidFill>
                  <a:schemeClr val="tx1"/>
                </a:solidFill>
                <a:latin typeface="+mj-lt"/>
                <a:ea typeface="+mj-ea"/>
                <a:cs typeface="+mj-cs"/>
              </a:defRPr>
            </a:lvl1pPr>
          </a:lstStyle>
          <a:p>
            <a:r>
              <a:rPr lang="en-US"/>
              <a:t>CLICK TO EDIT TITLE</a:t>
            </a:r>
          </a:p>
        </p:txBody>
      </p:sp>
      <p:sp>
        <p:nvSpPr>
          <p:cNvPr id="16" name="Text Placeholder 15">
            <a:extLst>
              <a:ext uri="{FF2B5EF4-FFF2-40B4-BE49-F238E27FC236}">
                <a16:creationId xmlns:a16="http://schemas.microsoft.com/office/drawing/2014/main" id="{3BABF6CA-407C-4BF0-8234-1321A676E756}"/>
              </a:ext>
            </a:extLst>
          </p:cNvPr>
          <p:cNvSpPr>
            <a:spLocks noGrp="1"/>
          </p:cNvSpPr>
          <p:nvPr>
            <p:ph type="body" sz="quarter" idx="13" hasCustomPrompt="1"/>
          </p:nvPr>
        </p:nvSpPr>
        <p:spPr>
          <a:xfrm>
            <a:off x="148318" y="1481138"/>
            <a:ext cx="2141764" cy="514350"/>
          </a:xfrm>
        </p:spPr>
        <p:txBody>
          <a:bodyPr anchor="ctr">
            <a:noAutofit/>
          </a:bodyPr>
          <a:lstStyle>
            <a:lvl1pPr marL="0" indent="0" algn="r">
              <a:buNone/>
              <a:defRPr sz="1600" cap="all" spc="150" baseline="0"/>
            </a:lvl1pPr>
          </a:lstStyle>
          <a:p>
            <a:pPr lvl="0"/>
            <a:r>
              <a:rPr lang="en-US" dirty="0"/>
              <a:t>CLICK TO EDIT MASTER TEXT STYLES</a:t>
            </a:r>
          </a:p>
        </p:txBody>
      </p:sp>
      <p:sp>
        <p:nvSpPr>
          <p:cNvPr id="17" name="Text Placeholder 15">
            <a:extLst>
              <a:ext uri="{FF2B5EF4-FFF2-40B4-BE49-F238E27FC236}">
                <a16:creationId xmlns:a16="http://schemas.microsoft.com/office/drawing/2014/main" id="{76D8129B-5B68-421C-968C-3663C86EFC7C}"/>
              </a:ext>
            </a:extLst>
          </p:cNvPr>
          <p:cNvSpPr>
            <a:spLocks noGrp="1"/>
          </p:cNvSpPr>
          <p:nvPr>
            <p:ph type="body" sz="quarter" idx="14" hasCustomPrompt="1"/>
          </p:nvPr>
        </p:nvSpPr>
        <p:spPr>
          <a:xfrm>
            <a:off x="714375" y="2557463"/>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18" name="Text Placeholder 15">
            <a:extLst>
              <a:ext uri="{FF2B5EF4-FFF2-40B4-BE49-F238E27FC236}">
                <a16:creationId xmlns:a16="http://schemas.microsoft.com/office/drawing/2014/main" id="{6C741DCA-8EBD-44F5-9D38-E938A628ADCD}"/>
              </a:ext>
            </a:extLst>
          </p:cNvPr>
          <p:cNvSpPr>
            <a:spLocks noGrp="1"/>
          </p:cNvSpPr>
          <p:nvPr>
            <p:ph type="body" sz="quarter" idx="15" hasCustomPrompt="1"/>
          </p:nvPr>
        </p:nvSpPr>
        <p:spPr>
          <a:xfrm>
            <a:off x="1320800" y="3633788"/>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19" name="Text Placeholder 15">
            <a:extLst>
              <a:ext uri="{FF2B5EF4-FFF2-40B4-BE49-F238E27FC236}">
                <a16:creationId xmlns:a16="http://schemas.microsoft.com/office/drawing/2014/main" id="{5C43C6B1-A1BD-4A90-8B4B-F361C1BEDD26}"/>
              </a:ext>
            </a:extLst>
          </p:cNvPr>
          <p:cNvSpPr>
            <a:spLocks noGrp="1"/>
          </p:cNvSpPr>
          <p:nvPr>
            <p:ph type="body" sz="quarter" idx="16" hasCustomPrompt="1"/>
          </p:nvPr>
        </p:nvSpPr>
        <p:spPr>
          <a:xfrm>
            <a:off x="1905000" y="4710114"/>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34" name="Text Placeholder 15">
            <a:extLst>
              <a:ext uri="{FF2B5EF4-FFF2-40B4-BE49-F238E27FC236}">
                <a16:creationId xmlns:a16="http://schemas.microsoft.com/office/drawing/2014/main" id="{0C66E1BD-33F0-4B94-BF94-CD4698F85C3D}"/>
              </a:ext>
            </a:extLst>
          </p:cNvPr>
          <p:cNvSpPr>
            <a:spLocks noGrp="1"/>
          </p:cNvSpPr>
          <p:nvPr>
            <p:ph type="body" sz="quarter" idx="17" hasCustomPrompt="1"/>
          </p:nvPr>
        </p:nvSpPr>
        <p:spPr>
          <a:xfrm>
            <a:off x="4401535" y="1594478"/>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5" name="Text Placeholder 15">
            <a:extLst>
              <a:ext uri="{FF2B5EF4-FFF2-40B4-BE49-F238E27FC236}">
                <a16:creationId xmlns:a16="http://schemas.microsoft.com/office/drawing/2014/main" id="{2D4661B1-6559-407A-9AEC-A46A0570AE8F}"/>
              </a:ext>
            </a:extLst>
          </p:cNvPr>
          <p:cNvSpPr>
            <a:spLocks noGrp="1"/>
          </p:cNvSpPr>
          <p:nvPr>
            <p:ph type="body" sz="quarter" idx="18" hasCustomPrompt="1"/>
          </p:nvPr>
        </p:nvSpPr>
        <p:spPr>
          <a:xfrm>
            <a:off x="4986028" y="2673328"/>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6" name="Text Placeholder 15">
            <a:extLst>
              <a:ext uri="{FF2B5EF4-FFF2-40B4-BE49-F238E27FC236}">
                <a16:creationId xmlns:a16="http://schemas.microsoft.com/office/drawing/2014/main" id="{DCC983F7-6A25-42C0-811C-EA32138C5B80}"/>
              </a:ext>
            </a:extLst>
          </p:cNvPr>
          <p:cNvSpPr>
            <a:spLocks noGrp="1"/>
          </p:cNvSpPr>
          <p:nvPr>
            <p:ph type="body" sz="quarter" idx="19" hasCustomPrompt="1"/>
          </p:nvPr>
        </p:nvSpPr>
        <p:spPr>
          <a:xfrm>
            <a:off x="5576937" y="3755394"/>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7" name="Text Placeholder 15">
            <a:extLst>
              <a:ext uri="{FF2B5EF4-FFF2-40B4-BE49-F238E27FC236}">
                <a16:creationId xmlns:a16="http://schemas.microsoft.com/office/drawing/2014/main" id="{E83DA0EB-27DD-416A-8DA5-4AFDC8587E5C}"/>
              </a:ext>
            </a:extLst>
          </p:cNvPr>
          <p:cNvSpPr>
            <a:spLocks noGrp="1"/>
          </p:cNvSpPr>
          <p:nvPr>
            <p:ph type="body" sz="quarter" idx="20" hasCustomPrompt="1"/>
          </p:nvPr>
        </p:nvSpPr>
        <p:spPr>
          <a:xfrm>
            <a:off x="6175279" y="4824430"/>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cxnSp>
        <p:nvCxnSpPr>
          <p:cNvPr id="3" name="Straight Connector 2">
            <a:extLst>
              <a:ext uri="{FF2B5EF4-FFF2-40B4-BE49-F238E27FC236}">
                <a16:creationId xmlns:a16="http://schemas.microsoft.com/office/drawing/2014/main" id="{D3795F91-C721-4363-956D-756673AE7957}"/>
              </a:ext>
              <a:ext uri="{C183D7F6-B498-43B3-948B-1728B52AA6E4}">
                <adec:decorative xmlns:adec="http://schemas.microsoft.com/office/drawing/2017/decorative" val="1"/>
              </a:ext>
            </a:extLst>
          </p:cNvPr>
          <p:cNvCxnSpPr>
            <a:cxnSpLocks/>
          </p:cNvCxnSpPr>
          <p:nvPr/>
        </p:nvCxnSpPr>
        <p:spPr>
          <a:xfrm>
            <a:off x="4353515" y="502393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4" name="Straight Connector 3">
            <a:extLst>
              <a:ext uri="{FF2B5EF4-FFF2-40B4-BE49-F238E27FC236}">
                <a16:creationId xmlns:a16="http://schemas.microsoft.com/office/drawing/2014/main" id="{8AC14461-E27D-413D-B31A-47B74646AF25}"/>
              </a:ext>
              <a:ext uri="{C183D7F6-B498-43B3-948B-1728B52AA6E4}">
                <adec:decorative xmlns:adec="http://schemas.microsoft.com/office/drawing/2017/decorative" val="1"/>
              </a:ext>
            </a:extLst>
          </p:cNvPr>
          <p:cNvCxnSpPr>
            <a:cxnSpLocks/>
          </p:cNvCxnSpPr>
          <p:nvPr/>
        </p:nvCxnSpPr>
        <p:spPr>
          <a:xfrm>
            <a:off x="3759917" y="3948451"/>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8" name="Straight Connector 7">
            <a:extLst>
              <a:ext uri="{FF2B5EF4-FFF2-40B4-BE49-F238E27FC236}">
                <a16:creationId xmlns:a16="http://schemas.microsoft.com/office/drawing/2014/main" id="{4D6AEA4C-7710-4829-BA87-8DD77F15932C}"/>
              </a:ext>
              <a:ext uri="{C183D7F6-B498-43B3-948B-1728B52AA6E4}">
                <adec:decorative xmlns:adec="http://schemas.microsoft.com/office/drawing/2017/decorative" val="1"/>
              </a:ext>
            </a:extLst>
          </p:cNvPr>
          <p:cNvCxnSpPr>
            <a:cxnSpLocks/>
          </p:cNvCxnSpPr>
          <p:nvPr/>
        </p:nvCxnSpPr>
        <p:spPr>
          <a:xfrm>
            <a:off x="3173453" y="2872686"/>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id="{E9BD473E-6203-491C-87AC-54AC0AB23333}"/>
              </a:ext>
              <a:ext uri="{C183D7F6-B498-43B3-948B-1728B52AA6E4}">
                <adec:decorative xmlns:adec="http://schemas.microsoft.com/office/drawing/2017/decorative" val="1"/>
              </a:ext>
            </a:extLst>
          </p:cNvPr>
          <p:cNvCxnSpPr>
            <a:cxnSpLocks/>
          </p:cNvCxnSpPr>
          <p:nvPr/>
        </p:nvCxnSpPr>
        <p:spPr>
          <a:xfrm>
            <a:off x="2586263" y="179608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sp>
        <p:nvSpPr>
          <p:cNvPr id="5" name="Date Placeholder 4">
            <a:extLst>
              <a:ext uri="{FF2B5EF4-FFF2-40B4-BE49-F238E27FC236}">
                <a16:creationId xmlns:a16="http://schemas.microsoft.com/office/drawing/2014/main" id="{874DC36F-5D3E-439D-80B5-32633FC34434}"/>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6" name="Footer Placeholder 5">
            <a:extLst>
              <a:ext uri="{FF2B5EF4-FFF2-40B4-BE49-F238E27FC236}">
                <a16:creationId xmlns:a16="http://schemas.microsoft.com/office/drawing/2014/main" id="{6C710A8A-CEC9-4787-A745-C28DD965F7DD}"/>
              </a:ext>
            </a:extLst>
          </p:cNvPr>
          <p:cNvSpPr>
            <a:spLocks noGrp="1"/>
          </p:cNvSpPr>
          <p:nvPr>
            <p:ph type="ftr" sz="quarter" idx="11"/>
          </p:nvPr>
        </p:nvSpPr>
        <p:spPr>
          <a:xfrm>
            <a:off x="6175279" y="6356350"/>
            <a:ext cx="1808712" cy="365125"/>
          </a:xfrm>
        </p:spPr>
        <p:txBody>
          <a:bodyPr/>
          <a:lstStyle>
            <a:lvl1pPr>
              <a:defRPr sz="900"/>
            </a:lvl1pPr>
          </a:lstStyle>
          <a:p>
            <a:pPr algn="l"/>
            <a:r>
              <a:rPr lang="en-US" dirty="0"/>
              <a:t>Pitch Deck</a:t>
            </a:r>
          </a:p>
        </p:txBody>
      </p:sp>
      <p:sp>
        <p:nvSpPr>
          <p:cNvPr id="7" name="Slide Number Placeholder 6">
            <a:extLst>
              <a:ext uri="{FF2B5EF4-FFF2-40B4-BE49-F238E27FC236}">
                <a16:creationId xmlns:a16="http://schemas.microsoft.com/office/drawing/2014/main" id="{4162BD04-8F01-472A-9456-4702A2218BB5}"/>
              </a:ext>
            </a:extLst>
          </p:cNvPr>
          <p:cNvSpPr>
            <a:spLocks noGrp="1"/>
          </p:cNvSpPr>
          <p:nvPr>
            <p:ph type="sldNum" sz="quarter" idx="12"/>
          </p:nvPr>
        </p:nvSpPr>
        <p:spPr>
          <a:xfrm>
            <a:off x="10810874" y="6356350"/>
            <a:ext cx="542925"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052812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bg1"/>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1485900" y="2563123"/>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1485664" y="3070348"/>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1" name="Text Placeholder 15">
            <a:extLst>
              <a:ext uri="{FF2B5EF4-FFF2-40B4-BE49-F238E27FC236}">
                <a16:creationId xmlns:a16="http://schemas.microsoft.com/office/drawing/2014/main" id="{87DD41A9-B6B3-48D9-A3A6-831B39C9158C}"/>
              </a:ext>
            </a:extLst>
          </p:cNvPr>
          <p:cNvSpPr>
            <a:spLocks noGrp="1"/>
          </p:cNvSpPr>
          <p:nvPr>
            <p:ph type="body" sz="quarter" idx="16" hasCustomPrompt="1"/>
          </p:nvPr>
        </p:nvSpPr>
        <p:spPr>
          <a:xfrm>
            <a:off x="6673004" y="2563123"/>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2" name="Text Placeholder 18">
            <a:extLst>
              <a:ext uri="{FF2B5EF4-FFF2-40B4-BE49-F238E27FC236}">
                <a16:creationId xmlns:a16="http://schemas.microsoft.com/office/drawing/2014/main" id="{FB791E68-EDF5-4CC2-8774-A27AEF1D25E6}"/>
              </a:ext>
            </a:extLst>
          </p:cNvPr>
          <p:cNvSpPr>
            <a:spLocks noGrp="1"/>
          </p:cNvSpPr>
          <p:nvPr>
            <p:ph type="body" sz="quarter" idx="17" hasCustomPrompt="1"/>
          </p:nvPr>
        </p:nvSpPr>
        <p:spPr>
          <a:xfrm>
            <a:off x="6673143" y="3070348"/>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3" name="Text Placeholder 15">
            <a:extLst>
              <a:ext uri="{FF2B5EF4-FFF2-40B4-BE49-F238E27FC236}">
                <a16:creationId xmlns:a16="http://schemas.microsoft.com/office/drawing/2014/main" id="{AA224F82-7E0C-4EBF-97D3-132481DBCDA9}"/>
              </a:ext>
            </a:extLst>
          </p:cNvPr>
          <p:cNvSpPr>
            <a:spLocks noGrp="1"/>
          </p:cNvSpPr>
          <p:nvPr>
            <p:ph type="body" sz="quarter" idx="18" hasCustomPrompt="1"/>
          </p:nvPr>
        </p:nvSpPr>
        <p:spPr>
          <a:xfrm>
            <a:off x="1485899" y="4319431"/>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4" name="Text Placeholder 18">
            <a:extLst>
              <a:ext uri="{FF2B5EF4-FFF2-40B4-BE49-F238E27FC236}">
                <a16:creationId xmlns:a16="http://schemas.microsoft.com/office/drawing/2014/main" id="{699D24C6-4AFB-4222-8E0C-4D11CD9C0FF7}"/>
              </a:ext>
            </a:extLst>
          </p:cNvPr>
          <p:cNvSpPr>
            <a:spLocks noGrp="1"/>
          </p:cNvSpPr>
          <p:nvPr>
            <p:ph type="body" sz="quarter" idx="19" hasCustomPrompt="1"/>
          </p:nvPr>
        </p:nvSpPr>
        <p:spPr>
          <a:xfrm>
            <a:off x="1486412" y="4826656"/>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12" name="Text Placeholder 15">
            <a:extLst>
              <a:ext uri="{FF2B5EF4-FFF2-40B4-BE49-F238E27FC236}">
                <a16:creationId xmlns:a16="http://schemas.microsoft.com/office/drawing/2014/main" id="{3B05E19C-DF33-4515-AC52-F95850810EC1}"/>
              </a:ext>
            </a:extLst>
          </p:cNvPr>
          <p:cNvSpPr>
            <a:spLocks noGrp="1"/>
          </p:cNvSpPr>
          <p:nvPr>
            <p:ph type="body" sz="quarter" idx="23" hasCustomPrompt="1"/>
          </p:nvPr>
        </p:nvSpPr>
        <p:spPr>
          <a:xfrm>
            <a:off x="6672630" y="4319431"/>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13" name="Text Placeholder 18">
            <a:extLst>
              <a:ext uri="{FF2B5EF4-FFF2-40B4-BE49-F238E27FC236}">
                <a16:creationId xmlns:a16="http://schemas.microsoft.com/office/drawing/2014/main" id="{C0EBC62D-442C-45D3-B66B-C6578FBB3370}"/>
              </a:ext>
            </a:extLst>
          </p:cNvPr>
          <p:cNvSpPr>
            <a:spLocks noGrp="1"/>
          </p:cNvSpPr>
          <p:nvPr>
            <p:ph type="body" sz="quarter" idx="24" hasCustomPrompt="1"/>
          </p:nvPr>
        </p:nvSpPr>
        <p:spPr>
          <a:xfrm>
            <a:off x="6673143" y="4826656"/>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a:lstStyle/>
          <a:p>
            <a:r>
              <a:rPr lang="en-US" dirty="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a:lstStyle/>
          <a:p>
            <a:fld id="{B5CEABB6-07DC-46E8-9B57-56EC44A396E5}" type="slidenum">
              <a:rPr lang="en-US" smtClean="0"/>
              <a:t>‹#›</a:t>
            </a:fld>
            <a:endParaRPr lang="en-US" dirty="0"/>
          </a:p>
        </p:txBody>
      </p:sp>
      <p:cxnSp>
        <p:nvCxnSpPr>
          <p:cNvPr id="2" name="Straight Connector 1">
            <a:extLst>
              <a:ext uri="{FF2B5EF4-FFF2-40B4-BE49-F238E27FC236}">
                <a16:creationId xmlns:a16="http://schemas.microsoft.com/office/drawing/2014/main" id="{9298DCF7-7DC1-4618-8133-F63847B0AFE2}"/>
              </a:ext>
              <a:ext uri="{C183D7F6-B498-43B3-948B-1728B52AA6E4}">
                <adec:decorative xmlns:adec="http://schemas.microsoft.com/office/drawing/2017/decorative" val="1"/>
              </a:ext>
            </a:extLst>
          </p:cNvPr>
          <p:cNvCxnSpPr>
            <a:cxnSpLocks/>
          </p:cNvCxnSpPr>
          <p:nvPr userDrawn="1"/>
        </p:nvCxnSpPr>
        <p:spPr>
          <a:xfrm>
            <a:off x="8688388" y="0"/>
            <a:ext cx="3503612" cy="235295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53A6567-233D-4A3B-B52B-DE7E5E35A175}"/>
              </a:ext>
              <a:ext uri="{C183D7F6-B498-43B3-948B-1728B52AA6E4}">
                <adec:decorative xmlns:adec="http://schemas.microsoft.com/office/drawing/2017/decorative" val="1"/>
              </a:ext>
            </a:extLst>
          </p:cNvPr>
          <p:cNvCxnSpPr>
            <a:cxnSpLocks/>
          </p:cNvCxnSpPr>
          <p:nvPr userDrawn="1"/>
        </p:nvCxnSpPr>
        <p:spPr>
          <a:xfrm>
            <a:off x="9720943" y="0"/>
            <a:ext cx="2471057" cy="2699032"/>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1487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508760" y="4156405"/>
            <a:ext cx="3139440" cy="1325563"/>
          </a:xfrm>
        </p:spPr>
        <p:txBody>
          <a:bodyPr anchor="b">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5922254" y="1530635"/>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5921828" y="186006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6" name="Text Placeholder 15">
            <a:extLst>
              <a:ext uri="{FF2B5EF4-FFF2-40B4-BE49-F238E27FC236}">
                <a16:creationId xmlns:a16="http://schemas.microsoft.com/office/drawing/2014/main" id="{07D6A00C-D56B-4E8B-B992-7DA51D3C7261}"/>
              </a:ext>
            </a:extLst>
          </p:cNvPr>
          <p:cNvSpPr>
            <a:spLocks noGrp="1"/>
          </p:cNvSpPr>
          <p:nvPr>
            <p:ph type="body" sz="quarter" idx="23" hasCustomPrompt="1"/>
          </p:nvPr>
        </p:nvSpPr>
        <p:spPr>
          <a:xfrm>
            <a:off x="5922254" y="2630431"/>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18" name="Text Placeholder 18">
            <a:extLst>
              <a:ext uri="{FF2B5EF4-FFF2-40B4-BE49-F238E27FC236}">
                <a16:creationId xmlns:a16="http://schemas.microsoft.com/office/drawing/2014/main" id="{DA90DA32-7E6A-4713-BDC9-73910E2A0E68}"/>
              </a:ext>
            </a:extLst>
          </p:cNvPr>
          <p:cNvSpPr>
            <a:spLocks noGrp="1"/>
          </p:cNvSpPr>
          <p:nvPr>
            <p:ph type="body" sz="quarter" idx="24" hasCustomPrompt="1"/>
          </p:nvPr>
        </p:nvSpPr>
        <p:spPr>
          <a:xfrm>
            <a:off x="5921828" y="295985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9" name="Text Placeholder 15">
            <a:extLst>
              <a:ext uri="{FF2B5EF4-FFF2-40B4-BE49-F238E27FC236}">
                <a16:creationId xmlns:a16="http://schemas.microsoft.com/office/drawing/2014/main" id="{D7E57261-C874-4DFD-AF7D-F9EC50B3BFD0}"/>
              </a:ext>
            </a:extLst>
          </p:cNvPr>
          <p:cNvSpPr>
            <a:spLocks noGrp="1"/>
          </p:cNvSpPr>
          <p:nvPr>
            <p:ph type="body" sz="quarter" idx="25" hasCustomPrompt="1"/>
          </p:nvPr>
        </p:nvSpPr>
        <p:spPr>
          <a:xfrm>
            <a:off x="5922254" y="3730227"/>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20" name="Text Placeholder 18">
            <a:extLst>
              <a:ext uri="{FF2B5EF4-FFF2-40B4-BE49-F238E27FC236}">
                <a16:creationId xmlns:a16="http://schemas.microsoft.com/office/drawing/2014/main" id="{843F77CE-098F-4777-8C30-5CEE7954D140}"/>
              </a:ext>
            </a:extLst>
          </p:cNvPr>
          <p:cNvSpPr>
            <a:spLocks noGrp="1"/>
          </p:cNvSpPr>
          <p:nvPr>
            <p:ph type="body" sz="quarter" idx="26" hasCustomPrompt="1"/>
          </p:nvPr>
        </p:nvSpPr>
        <p:spPr>
          <a:xfrm>
            <a:off x="5921828" y="405965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3" name="Text Placeholder 15">
            <a:extLst>
              <a:ext uri="{FF2B5EF4-FFF2-40B4-BE49-F238E27FC236}">
                <a16:creationId xmlns:a16="http://schemas.microsoft.com/office/drawing/2014/main" id="{4CAE269A-B6AB-42A6-9575-6057FA25A29E}"/>
              </a:ext>
            </a:extLst>
          </p:cNvPr>
          <p:cNvSpPr>
            <a:spLocks noGrp="1"/>
          </p:cNvSpPr>
          <p:nvPr>
            <p:ph type="body" sz="quarter" idx="27" hasCustomPrompt="1"/>
          </p:nvPr>
        </p:nvSpPr>
        <p:spPr>
          <a:xfrm>
            <a:off x="5920106" y="4830024"/>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24" name="Text Placeholder 18">
            <a:extLst>
              <a:ext uri="{FF2B5EF4-FFF2-40B4-BE49-F238E27FC236}">
                <a16:creationId xmlns:a16="http://schemas.microsoft.com/office/drawing/2014/main" id="{46866A49-A3A8-4869-961C-EB41F6BC7843}"/>
              </a:ext>
            </a:extLst>
          </p:cNvPr>
          <p:cNvSpPr>
            <a:spLocks noGrp="1"/>
          </p:cNvSpPr>
          <p:nvPr>
            <p:ph type="body" sz="quarter" idx="28" hasCustomPrompt="1"/>
          </p:nvPr>
        </p:nvSpPr>
        <p:spPr>
          <a:xfrm>
            <a:off x="5919680" y="5159449"/>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a:xfrm>
            <a:off x="5919680" y="6356350"/>
            <a:ext cx="947516" cy="365125"/>
          </a:xfrm>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a:xfrm>
            <a:off x="7161955" y="6356350"/>
            <a:ext cx="3243942" cy="365125"/>
          </a:xfrm>
        </p:spPr>
        <p:txBody>
          <a:bodyPr/>
          <a:lstStyle>
            <a:lvl1pPr>
              <a:defRPr sz="900"/>
            </a:lvl1p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dirty="0"/>
          </a:p>
        </p:txBody>
      </p:sp>
      <p:pic>
        <p:nvPicPr>
          <p:cNvPr id="2" name="Graphic 1">
            <a:extLst>
              <a:ext uri="{FF2B5EF4-FFF2-40B4-BE49-F238E27FC236}">
                <a16:creationId xmlns:a16="http://schemas.microsoft.com/office/drawing/2014/main" id="{6D8D9106-8780-461D-9091-E074B0A3C956}"/>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4696" y="-1"/>
            <a:ext cx="4896735" cy="4385949"/>
          </a:xfrm>
          <a:prstGeom prst="rect">
            <a:avLst/>
          </a:prstGeom>
        </p:spPr>
      </p:pic>
    </p:spTree>
    <p:extLst>
      <p:ext uri="{BB962C8B-B14F-4D97-AF65-F5344CB8AC3E}">
        <p14:creationId xmlns:p14="http://schemas.microsoft.com/office/powerpoint/2010/main" val="3061950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62075" y="1671639"/>
            <a:ext cx="5111750"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1362075" y="3660774"/>
            <a:ext cx="5111750" cy="1525588"/>
          </a:xfrm>
        </p:spPr>
        <p:txBody>
          <a:bodyPr>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14" name="Straight Connector 13">
            <a:extLst>
              <a:ext uri="{FF2B5EF4-FFF2-40B4-BE49-F238E27FC236}">
                <a16:creationId xmlns:a16="http://schemas.microsoft.com/office/drawing/2014/main" id="{49FBD260-5143-4B12-B9F8-33E48D548909}"/>
              </a:ext>
            </a:extLst>
          </p:cNvPr>
          <p:cNvCxnSpPr/>
          <p:nvPr/>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7F08D6-2CA7-4A5A-BE34-07113DCA535D}"/>
              </a:ext>
            </a:extLst>
          </p:cNvPr>
          <p:cNvCxnSpPr/>
          <p:nvPr/>
        </p:nvCxnSpPr>
        <p:spPr>
          <a:xfrm flipH="1">
            <a:off x="6953250" y="-25401"/>
            <a:ext cx="3790950" cy="69024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Date Placeholder 6">
            <a:extLst>
              <a:ext uri="{FF2B5EF4-FFF2-40B4-BE49-F238E27FC236}">
                <a16:creationId xmlns:a16="http://schemas.microsoft.com/office/drawing/2014/main" id="{70146B66-4F07-44BE-8AAB-48EA5170DA81}"/>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3A927BE5-2F4C-4EBD-9093-C4ED6E3025B1}"/>
              </a:ext>
            </a:extLst>
          </p:cNvPr>
          <p:cNvSpPr>
            <a:spLocks noGrp="1"/>
          </p:cNvSpPr>
          <p:nvPr>
            <p:ph type="ftr" sz="quarter" idx="11"/>
          </p:nvPr>
        </p:nvSpPr>
        <p:spPr>
          <a:xfrm>
            <a:off x="5224463" y="6356350"/>
            <a:ext cx="1743075" cy="365125"/>
          </a:xfrm>
        </p:spPr>
        <p:txBody>
          <a:bodyPr/>
          <a:lstStyle>
            <a:lvl1pPr>
              <a:defRPr sz="900"/>
            </a:lvl1pPr>
          </a:lstStyle>
          <a:p>
            <a:r>
              <a:rPr lang="en-US" dirty="0"/>
              <a:t>Pitch Deck</a:t>
            </a:r>
          </a:p>
        </p:txBody>
      </p:sp>
      <p:sp>
        <p:nvSpPr>
          <p:cNvPr id="11" name="Slide Number Placeholder 8">
            <a:extLst>
              <a:ext uri="{FF2B5EF4-FFF2-40B4-BE49-F238E27FC236}">
                <a16:creationId xmlns:a16="http://schemas.microsoft.com/office/drawing/2014/main" id="{C4C1336B-CF5E-42FF-80E8-7D33A2D64E17}"/>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29327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2571235"/>
            <a:ext cx="4179570" cy="1715531"/>
          </a:xfrm>
        </p:spPr>
        <p:txBody>
          <a:bodyPr anchor="ctr">
            <a:noAutofit/>
          </a:bodyPr>
          <a:lstStyle>
            <a:lvl1pPr algn="l">
              <a:defRPr sz="3600" spc="150" baseline="0">
                <a:solidFill>
                  <a:schemeClr val="bg1"/>
                </a:solidFill>
              </a:defRPr>
            </a:lvl1pPr>
          </a:lstStyle>
          <a:p>
            <a:r>
              <a:rPr lang="en-US"/>
              <a:t>CLICK TO EDIT MASTER TITLE STYLE</a:t>
            </a:r>
          </a:p>
        </p:txBody>
      </p:sp>
      <p:pic>
        <p:nvPicPr>
          <p:cNvPr id="5" name="Graphic 4">
            <a:extLst>
              <a:ext uri="{FF2B5EF4-FFF2-40B4-BE49-F238E27FC236}">
                <a16:creationId xmlns:a16="http://schemas.microsoft.com/office/drawing/2014/main" id="{F05D2CCB-CCFC-4A8A-ADA9-C1E4D13B968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3228668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EE644D4-F9A4-4237-BD5C-4B97ABA933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5581650" cy="6858000"/>
          </a:xfrm>
          <a:prstGeom prst="rect">
            <a:avLst/>
          </a:prstGeom>
        </p:spPr>
      </p:pic>
      <p:sp>
        <p:nvSpPr>
          <p:cNvPr id="2" name="Title 1">
            <a:extLst>
              <a:ext uri="{FF2B5EF4-FFF2-40B4-BE49-F238E27FC236}">
                <a16:creationId xmlns:a16="http://schemas.microsoft.com/office/drawing/2014/main" id="{C2FF67A8-55FA-435D-A18C-96D63D22B53E}"/>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cxnSp>
        <p:nvCxnSpPr>
          <p:cNvPr id="9" name="Straight Connector 8">
            <a:extLst>
              <a:ext uri="{FF2B5EF4-FFF2-40B4-BE49-F238E27FC236}">
                <a16:creationId xmlns:a16="http://schemas.microsoft.com/office/drawing/2014/main" id="{BDAC7E4E-FE06-4E90-8107-6B543E5515ED}"/>
              </a:ext>
            </a:extLst>
          </p:cNvPr>
          <p:cNvCxnSpPr/>
          <p:nvPr/>
        </p:nvCxnSpPr>
        <p:spPr>
          <a:xfrm flipV="1">
            <a:off x="2209800" y="0"/>
            <a:ext cx="243840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ext Placeholder 15">
            <a:extLst>
              <a:ext uri="{FF2B5EF4-FFF2-40B4-BE49-F238E27FC236}">
                <a16:creationId xmlns:a16="http://schemas.microsoft.com/office/drawing/2014/main" id="{3864668D-D640-4ABF-BB9A-D60176660F07}"/>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2" name="Text Placeholder 18">
            <a:extLst>
              <a:ext uri="{FF2B5EF4-FFF2-40B4-BE49-F238E27FC236}">
                <a16:creationId xmlns:a16="http://schemas.microsoft.com/office/drawing/2014/main" id="{2E289D5A-B06B-43D4-A3CA-3B06C4D49FDD}"/>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3" name="Text Placeholder 15">
            <a:extLst>
              <a:ext uri="{FF2B5EF4-FFF2-40B4-BE49-F238E27FC236}">
                <a16:creationId xmlns:a16="http://schemas.microsoft.com/office/drawing/2014/main" id="{1DCC2995-DE17-436D-82AE-6E107865CB79}"/>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4" name="Text Placeholder 18">
            <a:extLst>
              <a:ext uri="{FF2B5EF4-FFF2-40B4-BE49-F238E27FC236}">
                <a16:creationId xmlns:a16="http://schemas.microsoft.com/office/drawing/2014/main" id="{C7E70A65-1FB1-4F42-854B-8213ED73F792}"/>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5" name="Text Placeholder 15">
            <a:extLst>
              <a:ext uri="{FF2B5EF4-FFF2-40B4-BE49-F238E27FC236}">
                <a16:creationId xmlns:a16="http://schemas.microsoft.com/office/drawing/2014/main" id="{45657994-DC61-4DEB-BB2B-65DFCA997AF1}"/>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6" name="Text Placeholder 18">
            <a:extLst>
              <a:ext uri="{FF2B5EF4-FFF2-40B4-BE49-F238E27FC236}">
                <a16:creationId xmlns:a16="http://schemas.microsoft.com/office/drawing/2014/main" id="{18397EE2-60CD-47FD-AF8F-83A5324D9D1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7" name="Date Placeholder 2">
            <a:extLst>
              <a:ext uri="{FF2B5EF4-FFF2-40B4-BE49-F238E27FC236}">
                <a16:creationId xmlns:a16="http://schemas.microsoft.com/office/drawing/2014/main" id="{1E25EFF1-65C7-4F93-8740-46885C6BEA57}"/>
              </a:ext>
            </a:extLst>
          </p:cNvPr>
          <p:cNvSpPr>
            <a:spLocks noGrp="1"/>
          </p:cNvSpPr>
          <p:nvPr>
            <p:ph type="dt" sz="half" idx="20"/>
          </p:nvPr>
        </p:nvSpPr>
        <p:spPr>
          <a:xfrm>
            <a:off x="5919680" y="6356350"/>
            <a:ext cx="947516" cy="365125"/>
          </a:xfrm>
        </p:spPr>
        <p:txBody>
          <a:bodyPr/>
          <a:lstStyle>
            <a:lvl1pPr>
              <a:defRPr sz="900"/>
            </a:lvl1pPr>
          </a:lstStyle>
          <a:p>
            <a:r>
              <a:rPr lang="en-US" dirty="0"/>
              <a:t>20XX</a:t>
            </a:r>
          </a:p>
        </p:txBody>
      </p:sp>
      <p:sp>
        <p:nvSpPr>
          <p:cNvPr id="18" name="Footer Placeholder 3">
            <a:extLst>
              <a:ext uri="{FF2B5EF4-FFF2-40B4-BE49-F238E27FC236}">
                <a16:creationId xmlns:a16="http://schemas.microsoft.com/office/drawing/2014/main" id="{C16D80BF-B599-4FC0-ABD5-98777872FE5F}"/>
              </a:ext>
            </a:extLst>
          </p:cNvPr>
          <p:cNvSpPr>
            <a:spLocks noGrp="1"/>
          </p:cNvSpPr>
          <p:nvPr>
            <p:ph type="ftr" sz="quarter" idx="21"/>
          </p:nvPr>
        </p:nvSpPr>
        <p:spPr>
          <a:xfrm>
            <a:off x="7161955" y="6356350"/>
            <a:ext cx="3243942" cy="365125"/>
          </a:xfrm>
        </p:spPr>
        <p:txBody>
          <a:bodyPr/>
          <a:lstStyle>
            <a:lvl1pPr>
              <a:defRPr sz="900"/>
            </a:lvl1pPr>
          </a:lstStyle>
          <a:p>
            <a:r>
              <a:rPr lang="en-US" dirty="0"/>
              <a:t>Pitch Deck</a:t>
            </a:r>
          </a:p>
        </p:txBody>
      </p:sp>
      <p:sp>
        <p:nvSpPr>
          <p:cNvPr id="19" name="Slide Number Placeholder 4">
            <a:extLst>
              <a:ext uri="{FF2B5EF4-FFF2-40B4-BE49-F238E27FC236}">
                <a16:creationId xmlns:a16="http://schemas.microsoft.com/office/drawing/2014/main" id="{F64421B1-FF90-4939-90BD-8206DE5036D0}"/>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64798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hree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43104" y="2776936"/>
            <a:ext cx="2882475"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243104"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4647665" y="2776936"/>
            <a:ext cx="2896671"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647665" y="3834606"/>
            <a:ext cx="2896671"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8066421" y="2776936"/>
            <a:ext cx="2882475"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8066421"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4203189534"/>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bg1"/>
                </a:solidFill>
                <a:latin typeface="+mj-lt"/>
                <a:ea typeface="+mj-ea"/>
                <a:cs typeface="+mj-cs"/>
              </a:defRPr>
            </a:lvl1pPr>
          </a:lstStyle>
          <a:p>
            <a:r>
              <a:rPr lang="en-US"/>
              <a:t>CLICK TO EDIT MASTER TITLE STYLE</a:t>
            </a:r>
          </a:p>
        </p:txBody>
      </p:sp>
      <p:pic>
        <p:nvPicPr>
          <p:cNvPr id="11" name="Graphic 10">
            <a:extLst>
              <a:ext uri="{FF2B5EF4-FFF2-40B4-BE49-F238E27FC236}">
                <a16:creationId xmlns:a16="http://schemas.microsoft.com/office/drawing/2014/main" id="{B38B0D13-BD5F-460B-B337-F4A9342026D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465141" y="2358007"/>
            <a:ext cx="2438400" cy="2019300"/>
          </a:xfrm>
          <a:prstGeom prst="rect">
            <a:avLst/>
          </a:prstGeom>
        </p:spPr>
      </p:pic>
      <p:pic>
        <p:nvPicPr>
          <p:cNvPr id="13" name="Graphic 12">
            <a:extLst>
              <a:ext uri="{FF2B5EF4-FFF2-40B4-BE49-F238E27FC236}">
                <a16:creationId xmlns:a16="http://schemas.microsoft.com/office/drawing/2014/main" id="{BE72876B-D3DA-4462-9E24-3354D8D02A27}"/>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5000625" y="2531837"/>
            <a:ext cx="2190750" cy="1943100"/>
          </a:xfrm>
          <a:prstGeom prst="rect">
            <a:avLst/>
          </a:prstGeom>
        </p:spPr>
      </p:pic>
      <p:pic>
        <p:nvPicPr>
          <p:cNvPr id="15" name="Graphic 14">
            <a:extLst>
              <a:ext uri="{FF2B5EF4-FFF2-40B4-BE49-F238E27FC236}">
                <a16:creationId xmlns:a16="http://schemas.microsoft.com/office/drawing/2014/main" id="{14A539B6-6E3F-41BA-ACE2-76E8BB651636}"/>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8345608" y="2421056"/>
            <a:ext cx="2324100" cy="2057400"/>
          </a:xfrm>
          <a:prstGeom prst="rect">
            <a:avLst/>
          </a:prstGeom>
        </p:spPr>
      </p:pic>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063855"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id="{A066E2EA-C6EA-4A02-818E-33BD582D92E7}"/>
              </a:ext>
            </a:extLst>
          </p:cNvPr>
          <p:cNvSpPr>
            <a:spLocks noGrp="1"/>
          </p:cNvSpPr>
          <p:nvPr>
            <p:ph type="body" idx="15" hasCustomPrompt="1"/>
          </p:nvPr>
        </p:nvSpPr>
        <p:spPr>
          <a:xfrm>
            <a:off x="5475514"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4" name="Text Placeholder 2">
            <a:extLst>
              <a:ext uri="{FF2B5EF4-FFF2-40B4-BE49-F238E27FC236}">
                <a16:creationId xmlns:a16="http://schemas.microsoft.com/office/drawing/2014/main" id="{97B9C3B0-3522-407C-B662-631E19ECC95F}"/>
              </a:ext>
            </a:extLst>
          </p:cNvPr>
          <p:cNvSpPr>
            <a:spLocks noGrp="1"/>
          </p:cNvSpPr>
          <p:nvPr>
            <p:ph type="body" idx="16" hasCustomPrompt="1"/>
          </p:nvPr>
        </p:nvSpPr>
        <p:spPr>
          <a:xfrm>
            <a:off x="8887174"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129698" y="4824188"/>
            <a:ext cx="3124093" cy="462927"/>
          </a:xfrm>
        </p:spPr>
        <p:txBody>
          <a:bodyPr>
            <a:noAutofit/>
          </a:bodyPr>
          <a:lstStyle>
            <a:lvl1pPr marL="0" indent="0" algn="ctr">
              <a:lnSpc>
                <a:spcPct val="100000"/>
              </a:lnSpc>
              <a:buNone/>
              <a:defRPr sz="2000" cap="all"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5" name="Content Placeholder 3">
            <a:extLst>
              <a:ext uri="{FF2B5EF4-FFF2-40B4-BE49-F238E27FC236}">
                <a16:creationId xmlns:a16="http://schemas.microsoft.com/office/drawing/2014/main" id="{82D8880F-3EAC-45C9-91F2-19A193791A18}"/>
              </a:ext>
            </a:extLst>
          </p:cNvPr>
          <p:cNvSpPr>
            <a:spLocks noGrp="1"/>
          </p:cNvSpPr>
          <p:nvPr>
            <p:ph sz="half" idx="17"/>
          </p:nvPr>
        </p:nvSpPr>
        <p:spPr>
          <a:xfrm>
            <a:off x="1129698" y="5280763"/>
            <a:ext cx="3124093" cy="462927"/>
          </a:xfrm>
        </p:spPr>
        <p:txBody>
          <a:bodyPr>
            <a:normAutofit/>
          </a:bodyPr>
          <a:lstStyle>
            <a:lvl1pPr marL="0" indent="0" algn="ctr">
              <a:lnSpc>
                <a:spcPct val="100000"/>
              </a:lnSpc>
              <a:buNone/>
              <a:defRPr sz="1400" cap="none"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526261" y="4824188"/>
            <a:ext cx="3139479" cy="462927"/>
          </a:xfrm>
        </p:spPr>
        <p:txBody>
          <a:bodyPr>
            <a:normAutofit/>
          </a:bodyPr>
          <a:lstStyle>
            <a:lvl1pPr marL="0" indent="0" algn="ctr">
              <a:lnSpc>
                <a:spcPct val="100000"/>
              </a:lnSpc>
              <a:buNone/>
              <a:defRPr sz="2000" cap="all" spc="50" baseline="0">
                <a:solidFill>
                  <a:schemeClr val="bg1"/>
                </a:solidFill>
              </a:defRPr>
            </a:lvl1pPr>
            <a:lvl2pPr marL="457200" indent="0">
              <a:lnSpc>
                <a:spcPct val="100000"/>
              </a:lnSpc>
              <a:buNone/>
              <a:defRPr sz="2000" cap="all"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6" name="Content Placeholder 5">
            <a:extLst>
              <a:ext uri="{FF2B5EF4-FFF2-40B4-BE49-F238E27FC236}">
                <a16:creationId xmlns:a16="http://schemas.microsoft.com/office/drawing/2014/main" id="{9019518E-E850-403D-A5B5-4B53F8C4A56B}"/>
              </a:ext>
            </a:extLst>
          </p:cNvPr>
          <p:cNvSpPr>
            <a:spLocks noGrp="1"/>
          </p:cNvSpPr>
          <p:nvPr>
            <p:ph sz="quarter" idx="18"/>
          </p:nvPr>
        </p:nvSpPr>
        <p:spPr>
          <a:xfrm>
            <a:off x="4526261" y="5280763"/>
            <a:ext cx="3139479" cy="462927"/>
          </a:xfrm>
        </p:spPr>
        <p:txBody>
          <a:bodyPr>
            <a:normAutofit/>
          </a:bodyPr>
          <a:lstStyle>
            <a:lvl1pPr marL="0" indent="0" algn="ctr">
              <a:lnSpc>
                <a:spcPct val="100000"/>
              </a:lnSpc>
              <a:buNone/>
              <a:defRPr sz="1400" cap="none" spc="50" baseline="0">
                <a:solidFill>
                  <a:schemeClr val="bg1"/>
                </a:solidFill>
              </a:defRPr>
            </a:lvl1pPr>
            <a:lvl2pPr marL="457200" indent="0" algn="ctr">
              <a:lnSpc>
                <a:spcPct val="100000"/>
              </a:lnSpc>
              <a:buNone/>
              <a:defRPr sz="1400" cap="none"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a:p>
            <a:pPr lvl="1"/>
            <a:r>
              <a:rPr lang="en-US"/>
              <a:t>Second level</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7938210" y="4824188"/>
            <a:ext cx="3124093" cy="462927"/>
          </a:xfrm>
        </p:spPr>
        <p:txBody>
          <a:bodyPr>
            <a:noAutofit/>
          </a:bodyPr>
          <a:lstStyle>
            <a:lvl1pPr marL="0" indent="0" algn="ctr">
              <a:lnSpc>
                <a:spcPct val="100000"/>
              </a:lnSpc>
              <a:buNone/>
              <a:defRPr sz="2000" cap="all"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7" name="Content Placeholder 3">
            <a:extLst>
              <a:ext uri="{FF2B5EF4-FFF2-40B4-BE49-F238E27FC236}">
                <a16:creationId xmlns:a16="http://schemas.microsoft.com/office/drawing/2014/main" id="{A8058154-45E5-403E-B714-AC85774F391F}"/>
              </a:ext>
            </a:extLst>
          </p:cNvPr>
          <p:cNvSpPr>
            <a:spLocks noGrp="1"/>
          </p:cNvSpPr>
          <p:nvPr>
            <p:ph sz="half" idx="19"/>
          </p:nvPr>
        </p:nvSpPr>
        <p:spPr>
          <a:xfrm>
            <a:off x="7938210" y="5280763"/>
            <a:ext cx="3124093" cy="462927"/>
          </a:xfrm>
        </p:spPr>
        <p:txBody>
          <a:bodyPr>
            <a:normAutofit/>
          </a:bodyPr>
          <a:lstStyle>
            <a:lvl1pPr marL="0" indent="0" algn="ctr">
              <a:lnSpc>
                <a:spcPct val="100000"/>
              </a:lnSpc>
              <a:buNone/>
              <a:defRPr sz="1400" cap="none"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442619314"/>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892177"/>
            <a:ext cx="8421688" cy="1325563"/>
          </a:xfrm>
        </p:spPr>
        <p:txBody>
          <a:bodyPr>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76936"/>
            <a:ext cx="3924300"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2933700" y="3834606"/>
            <a:ext cx="3924300"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76936"/>
            <a:ext cx="3943627"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7410173" y="3834606"/>
            <a:ext cx="3943627"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pic>
        <p:nvPicPr>
          <p:cNvPr id="11" name="Graphic 10">
            <a:extLst>
              <a:ext uri="{FF2B5EF4-FFF2-40B4-BE49-F238E27FC236}">
                <a16:creationId xmlns:a16="http://schemas.microsoft.com/office/drawing/2014/main" id="{EE24E1DB-1F20-4C28-8069-D9219D1F8BBD}"/>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368030" cy="3912394"/>
          </a:xfrm>
          <a:prstGeom prst="rect">
            <a:avLst/>
          </a:prstGeom>
        </p:spPr>
      </p:pic>
    </p:spTree>
    <p:extLst>
      <p:ext uri="{BB962C8B-B14F-4D97-AF65-F5344CB8AC3E}">
        <p14:creationId xmlns:p14="http://schemas.microsoft.com/office/powerpoint/2010/main" val="30217409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AE202E03-5C65-4305-B969-65220AD41002}"/>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8301" r="41825" b="23071"/>
          <a:stretch/>
        </p:blipFill>
        <p:spPr>
          <a:xfrm flipH="1">
            <a:off x="0" y="0"/>
            <a:ext cx="5441888" cy="6858000"/>
          </a:xfrm>
          <a:custGeom>
            <a:avLst/>
            <a:gdLst>
              <a:gd name="connsiteX0" fmla="*/ 5441888 w 5441888"/>
              <a:gd name="connsiteY0" fmla="*/ 0 h 6858000"/>
              <a:gd name="connsiteX1" fmla="*/ 0 w 5441888"/>
              <a:gd name="connsiteY1" fmla="*/ 0 h 6858000"/>
              <a:gd name="connsiteX2" fmla="*/ 0 w 5441888"/>
              <a:gd name="connsiteY2" fmla="*/ 6858000 h 6858000"/>
              <a:gd name="connsiteX3" fmla="*/ 5441888 w 544188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441888" h="6858000">
                <a:moveTo>
                  <a:pt x="5441888" y="0"/>
                </a:moveTo>
                <a:lnTo>
                  <a:pt x="0" y="0"/>
                </a:lnTo>
                <a:lnTo>
                  <a:pt x="0" y="6858000"/>
                </a:lnTo>
                <a:lnTo>
                  <a:pt x="5441888" y="6858000"/>
                </a:lnTo>
                <a:close/>
              </a:path>
            </a:pathLst>
          </a:custGeom>
        </p:spPr>
      </p:pic>
      <p:sp>
        <p:nvSpPr>
          <p:cNvPr id="19" name="Title 1">
            <a:extLst>
              <a:ext uri="{FF2B5EF4-FFF2-40B4-BE49-F238E27FC236}">
                <a16:creationId xmlns:a16="http://schemas.microsoft.com/office/drawing/2014/main" id="{1E1C8C6D-0530-475B-A7F7-0E00C33ACFEB}"/>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20" name="Text Placeholder 15">
            <a:extLst>
              <a:ext uri="{FF2B5EF4-FFF2-40B4-BE49-F238E27FC236}">
                <a16:creationId xmlns:a16="http://schemas.microsoft.com/office/drawing/2014/main" id="{3D2778A3-7084-4333-8349-03B1FEB5FE75}"/>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5" name="Text Placeholder 18">
            <a:extLst>
              <a:ext uri="{FF2B5EF4-FFF2-40B4-BE49-F238E27FC236}">
                <a16:creationId xmlns:a16="http://schemas.microsoft.com/office/drawing/2014/main" id="{70ED2545-F96B-400C-B6F4-F1D2D83B7243}"/>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6" name="Text Placeholder 15">
            <a:extLst>
              <a:ext uri="{FF2B5EF4-FFF2-40B4-BE49-F238E27FC236}">
                <a16:creationId xmlns:a16="http://schemas.microsoft.com/office/drawing/2014/main" id="{4A2FECA2-3808-47DC-84EB-CD3395C2052D}"/>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7" name="Text Placeholder 18">
            <a:extLst>
              <a:ext uri="{FF2B5EF4-FFF2-40B4-BE49-F238E27FC236}">
                <a16:creationId xmlns:a16="http://schemas.microsoft.com/office/drawing/2014/main" id="{24393B9A-03C4-45C1-8172-F8B354458A48}"/>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8" name="Text Placeholder 15">
            <a:extLst>
              <a:ext uri="{FF2B5EF4-FFF2-40B4-BE49-F238E27FC236}">
                <a16:creationId xmlns:a16="http://schemas.microsoft.com/office/drawing/2014/main" id="{18EC24A5-B4A5-4BAB-AE40-30EB69D6EF73}"/>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9" name="Text Placeholder 18">
            <a:extLst>
              <a:ext uri="{FF2B5EF4-FFF2-40B4-BE49-F238E27FC236}">
                <a16:creationId xmlns:a16="http://schemas.microsoft.com/office/drawing/2014/main" id="{726F36C0-4E6A-4A10-960D-11D78D04447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376933483"/>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15" name="Text Placeholder 14">
            <a:extLst>
              <a:ext uri="{FF2B5EF4-FFF2-40B4-BE49-F238E27FC236}">
                <a16:creationId xmlns:a16="http://schemas.microsoft.com/office/drawing/2014/main" id="{B250D272-9B39-4C2D-B0F5-21010D11E437}"/>
              </a:ext>
            </a:extLst>
          </p:cNvPr>
          <p:cNvSpPr>
            <a:spLocks noGrp="1"/>
          </p:cNvSpPr>
          <p:nvPr>
            <p:ph type="body" sz="quarter" idx="16"/>
          </p:nvPr>
        </p:nvSpPr>
        <p:spPr>
          <a:xfrm>
            <a:off x="748749" y="1361938"/>
            <a:ext cx="6765925" cy="496888"/>
          </a:xfrm>
        </p:spPr>
        <p:txBody>
          <a:bodyPr>
            <a:noAutofit/>
          </a:bodyPr>
          <a:lstStyle>
            <a:lvl1pPr marL="0" indent="0">
              <a:buNone/>
              <a:defRPr sz="1800"/>
            </a:lvl1pPr>
            <a:lvl2pPr marL="457200" indent="0">
              <a:buNone/>
              <a:defRPr sz="1800"/>
            </a:lvl2pPr>
            <a:lvl3pPr marL="914400" indent="0">
              <a:buNone/>
              <a:defRPr sz="1600"/>
            </a:lvl3pPr>
            <a:lvl4pPr marL="1371600" indent="0">
              <a:buNone/>
              <a:defRPr sz="1400"/>
            </a:lvl4pPr>
            <a:lvl5pPr marL="1828800" indent="0">
              <a:buNone/>
              <a:defRPr sz="1400"/>
            </a:lvl5pPr>
          </a:lstStyle>
          <a:p>
            <a:pPr lvl="0"/>
            <a:r>
              <a:rPr lang="en-US"/>
              <a:t>Click to edit Master text styles</a:t>
            </a:r>
          </a:p>
        </p:txBody>
      </p:sp>
      <p:sp>
        <p:nvSpPr>
          <p:cNvPr id="7" name="Chart Placeholder 6">
            <a:extLst>
              <a:ext uri="{FF2B5EF4-FFF2-40B4-BE49-F238E27FC236}">
                <a16:creationId xmlns:a16="http://schemas.microsoft.com/office/drawing/2014/main" id="{08AF2DB4-A973-4307-B59C-6058A138835C}"/>
              </a:ext>
            </a:extLst>
          </p:cNvPr>
          <p:cNvSpPr>
            <a:spLocks noGrp="1"/>
          </p:cNvSpPr>
          <p:nvPr>
            <p:ph type="chart" sz="quarter" idx="13"/>
          </p:nvPr>
        </p:nvSpPr>
        <p:spPr>
          <a:xfrm>
            <a:off x="838200" y="2286002"/>
            <a:ext cx="6094270" cy="3542143"/>
          </a:xfrm>
        </p:spPr>
        <p:txBody>
          <a:bodyPr/>
          <a:lstStyle/>
          <a:p>
            <a:r>
              <a:rPr lang="en-US"/>
              <a:t>Click icon to add chart</a:t>
            </a:r>
            <a:endParaRPr lang="en-US" dirty="0"/>
          </a:p>
        </p:txBody>
      </p:sp>
      <p:sp>
        <p:nvSpPr>
          <p:cNvPr id="11" name="Text Placeholder 10">
            <a:extLst>
              <a:ext uri="{FF2B5EF4-FFF2-40B4-BE49-F238E27FC236}">
                <a16:creationId xmlns:a16="http://schemas.microsoft.com/office/drawing/2014/main" id="{339C283A-EC40-421C-8A0E-F9A3161C8890}"/>
              </a:ext>
            </a:extLst>
          </p:cNvPr>
          <p:cNvSpPr>
            <a:spLocks noGrp="1"/>
          </p:cNvSpPr>
          <p:nvPr>
            <p:ph type="body" sz="quarter" idx="14"/>
          </p:nvPr>
        </p:nvSpPr>
        <p:spPr>
          <a:xfrm>
            <a:off x="7858125" y="2284624"/>
            <a:ext cx="3147332" cy="306388"/>
          </a:xfrm>
        </p:spPr>
        <p:txBody>
          <a:bodyPr>
            <a:noAutofit/>
          </a:bodyPr>
          <a:lstStyle>
            <a:lvl1pPr marL="0" indent="0">
              <a:buNone/>
              <a:defRPr sz="1400" cap="all" spc="150" baseline="0">
                <a:solidFill>
                  <a:schemeClr val="tx1"/>
                </a:solidFill>
                <a:latin typeface="+mj-lt"/>
              </a:defRPr>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13" name="Content Placeholder 12">
            <a:extLst>
              <a:ext uri="{FF2B5EF4-FFF2-40B4-BE49-F238E27FC236}">
                <a16:creationId xmlns:a16="http://schemas.microsoft.com/office/drawing/2014/main" id="{305CA2B1-D510-4949-A638-C1A064DA41A7}"/>
              </a:ext>
            </a:extLst>
          </p:cNvPr>
          <p:cNvSpPr>
            <a:spLocks noGrp="1"/>
          </p:cNvSpPr>
          <p:nvPr>
            <p:ph sz="quarter" idx="15" hasCustomPrompt="1"/>
          </p:nvPr>
        </p:nvSpPr>
        <p:spPr>
          <a:xfrm>
            <a:off x="7858125" y="2779713"/>
            <a:ext cx="3148013" cy="3095625"/>
          </a:xfrm>
        </p:spPr>
        <p:txBody>
          <a:bodyPr>
            <a:normAutofit/>
          </a:bodyPr>
          <a:lstStyle>
            <a:lvl1pPr marL="0" indent="0">
              <a:buNone/>
              <a:defRPr sz="1200">
                <a:solidFill>
                  <a:schemeClr val="tx1">
                    <a:lumMod val="65000"/>
                    <a:lumOff val="35000"/>
                  </a:schemeClr>
                </a:solidFill>
              </a:defRPr>
            </a:lvl1pPr>
            <a:lvl2pPr marL="457200" indent="0">
              <a:buNone/>
              <a:defRPr sz="1100">
                <a:solidFill>
                  <a:schemeClr val="tx1">
                    <a:lumMod val="65000"/>
                    <a:lumOff val="35000"/>
                  </a:schemeClr>
                </a:solidFill>
              </a:defRPr>
            </a:lvl2pPr>
            <a:lvl3pPr marL="914400" indent="0">
              <a:buNone/>
              <a:defRPr sz="1050">
                <a:solidFill>
                  <a:schemeClr val="tx1">
                    <a:lumMod val="65000"/>
                    <a:lumOff val="35000"/>
                  </a:schemeClr>
                </a:solidFill>
              </a:defRPr>
            </a:lvl3pPr>
            <a:lvl4pPr marL="1371600" indent="0">
              <a:buNone/>
              <a:defRPr sz="1000">
                <a:solidFill>
                  <a:schemeClr val="tx1">
                    <a:lumMod val="65000"/>
                    <a:lumOff val="35000"/>
                  </a:schemeClr>
                </a:solidFill>
              </a:defRPr>
            </a:lvl4pPr>
            <a:lvl5pPr marL="1828800" indent="0">
              <a:buNone/>
              <a:defRPr sz="1000">
                <a:solidFill>
                  <a:schemeClr val="tx1">
                    <a:lumMod val="65000"/>
                    <a:lumOff val="35000"/>
                  </a:schemeClr>
                </a:solidFill>
              </a:defRPr>
            </a:lvl5pPr>
          </a:lstStyle>
          <a:p>
            <a:pPr lvl="0"/>
            <a:r>
              <a:rPr lang="en-US" dirty="0"/>
              <a:t>Click to add content</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Pitch Deck</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4910030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D46070C-E825-43D0-99F4-8B4614131131}"/>
              </a:ext>
              <a:ext uri="{C183D7F6-B498-43B3-948B-1728B52AA6E4}">
                <adec:decorative xmlns:adec="http://schemas.microsoft.com/office/drawing/2017/decorative" val="1"/>
              </a:ext>
            </a:extLst>
          </p:cNvPr>
          <p:cNvSpPr/>
          <p:nvPr userDrawn="1"/>
        </p:nvSpPr>
        <p:spPr>
          <a:xfrm>
            <a:off x="0" y="3057683"/>
            <a:ext cx="12191998" cy="2010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6" name="Text Placeholder 10">
            <a:extLst>
              <a:ext uri="{FF2B5EF4-FFF2-40B4-BE49-F238E27FC236}">
                <a16:creationId xmlns:a16="http://schemas.microsoft.com/office/drawing/2014/main" id="{E4E92FC5-6FC2-45C2-9200-3244F9EA69A0}"/>
              </a:ext>
            </a:extLst>
          </p:cNvPr>
          <p:cNvSpPr>
            <a:spLocks noGrp="1"/>
          </p:cNvSpPr>
          <p:nvPr>
            <p:ph type="body" sz="quarter" idx="33" hasCustomPrompt="1"/>
          </p:nvPr>
        </p:nvSpPr>
        <p:spPr>
          <a:xfrm>
            <a:off x="914399" y="3354712"/>
            <a:ext cx="731520" cy="457200"/>
          </a:xfrm>
        </p:spPr>
        <p:txBody>
          <a:bodyPr anchor="ctr"/>
          <a:lstStyle>
            <a:lvl1pPr marL="0" indent="0" algn="l">
              <a:buNone/>
              <a:defRPr sz="1400" b="1">
                <a:solidFill>
                  <a:schemeClr val="tx1"/>
                </a:solidFill>
                <a:latin typeface="+mj-lt"/>
              </a:defRPr>
            </a:lvl1pPr>
          </a:lstStyle>
          <a:p>
            <a:pPr lvl="0"/>
            <a:r>
              <a:rPr lang="en-US"/>
              <a:t>Year</a:t>
            </a:r>
            <a:endParaRPr lang="en-ZA"/>
          </a:p>
        </p:txBody>
      </p:sp>
      <p:sp>
        <p:nvSpPr>
          <p:cNvPr id="7" name="Text Placeholder 10">
            <a:extLst>
              <a:ext uri="{FF2B5EF4-FFF2-40B4-BE49-F238E27FC236}">
                <a16:creationId xmlns:a16="http://schemas.microsoft.com/office/drawing/2014/main" id="{4D75C136-D6C3-4431-8776-997070627AAB}"/>
              </a:ext>
            </a:extLst>
          </p:cNvPr>
          <p:cNvSpPr>
            <a:spLocks noGrp="1"/>
          </p:cNvSpPr>
          <p:nvPr>
            <p:ph type="body" sz="quarter" idx="34" hasCustomPrompt="1"/>
          </p:nvPr>
        </p:nvSpPr>
        <p:spPr>
          <a:xfrm>
            <a:off x="196596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8" name="Text Placeholder 10">
            <a:extLst>
              <a:ext uri="{FF2B5EF4-FFF2-40B4-BE49-F238E27FC236}">
                <a16:creationId xmlns:a16="http://schemas.microsoft.com/office/drawing/2014/main" id="{FD15D323-BFE3-4ACE-9A2E-C9EB69458B12}"/>
              </a:ext>
            </a:extLst>
          </p:cNvPr>
          <p:cNvSpPr>
            <a:spLocks noGrp="1"/>
          </p:cNvSpPr>
          <p:nvPr>
            <p:ph type="body" sz="quarter" idx="35" hasCustomPrompt="1"/>
          </p:nvPr>
        </p:nvSpPr>
        <p:spPr>
          <a:xfrm>
            <a:off x="275388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9" name="Text Placeholder 10">
            <a:extLst>
              <a:ext uri="{FF2B5EF4-FFF2-40B4-BE49-F238E27FC236}">
                <a16:creationId xmlns:a16="http://schemas.microsoft.com/office/drawing/2014/main" id="{3B520767-B49F-4503-8120-B66E411F33E4}"/>
              </a:ext>
            </a:extLst>
          </p:cNvPr>
          <p:cNvSpPr>
            <a:spLocks noGrp="1"/>
          </p:cNvSpPr>
          <p:nvPr>
            <p:ph type="body" sz="quarter" idx="36" hasCustomPrompt="1"/>
          </p:nvPr>
        </p:nvSpPr>
        <p:spPr>
          <a:xfrm>
            <a:off x="354180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0" name="Text Placeholder 10">
            <a:extLst>
              <a:ext uri="{FF2B5EF4-FFF2-40B4-BE49-F238E27FC236}">
                <a16:creationId xmlns:a16="http://schemas.microsoft.com/office/drawing/2014/main" id="{30C2F5A0-E03E-4C89-B9EB-8D48889F5F91}"/>
              </a:ext>
            </a:extLst>
          </p:cNvPr>
          <p:cNvSpPr>
            <a:spLocks noGrp="1"/>
          </p:cNvSpPr>
          <p:nvPr>
            <p:ph type="body" sz="quarter" idx="37" hasCustomPrompt="1"/>
          </p:nvPr>
        </p:nvSpPr>
        <p:spPr>
          <a:xfrm>
            <a:off x="432972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2" name="Text Placeholder 10">
            <a:extLst>
              <a:ext uri="{FF2B5EF4-FFF2-40B4-BE49-F238E27FC236}">
                <a16:creationId xmlns:a16="http://schemas.microsoft.com/office/drawing/2014/main" id="{59D3CBFE-13C8-4DB1-A831-9393264923E7}"/>
              </a:ext>
            </a:extLst>
          </p:cNvPr>
          <p:cNvSpPr>
            <a:spLocks noGrp="1"/>
          </p:cNvSpPr>
          <p:nvPr>
            <p:ph type="body" sz="quarter" idx="39" hasCustomPrompt="1"/>
          </p:nvPr>
        </p:nvSpPr>
        <p:spPr>
          <a:xfrm>
            <a:off x="511764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3" name="Text Placeholder 10">
            <a:extLst>
              <a:ext uri="{FF2B5EF4-FFF2-40B4-BE49-F238E27FC236}">
                <a16:creationId xmlns:a16="http://schemas.microsoft.com/office/drawing/2014/main" id="{82385A0A-C61D-4BBD-AC77-D7642F895E22}"/>
              </a:ext>
            </a:extLst>
          </p:cNvPr>
          <p:cNvSpPr>
            <a:spLocks noGrp="1"/>
          </p:cNvSpPr>
          <p:nvPr>
            <p:ph type="body" sz="quarter" idx="40" hasCustomPrompt="1"/>
          </p:nvPr>
        </p:nvSpPr>
        <p:spPr>
          <a:xfrm>
            <a:off x="590556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4" name="Text Placeholder 10">
            <a:extLst>
              <a:ext uri="{FF2B5EF4-FFF2-40B4-BE49-F238E27FC236}">
                <a16:creationId xmlns:a16="http://schemas.microsoft.com/office/drawing/2014/main" id="{FED89FCE-7507-4C8C-923F-922290589466}"/>
              </a:ext>
            </a:extLst>
          </p:cNvPr>
          <p:cNvSpPr>
            <a:spLocks noGrp="1"/>
          </p:cNvSpPr>
          <p:nvPr>
            <p:ph type="body" sz="quarter" idx="41" hasCustomPrompt="1"/>
          </p:nvPr>
        </p:nvSpPr>
        <p:spPr>
          <a:xfrm>
            <a:off x="669348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6" name="Text Placeholder 10">
            <a:extLst>
              <a:ext uri="{FF2B5EF4-FFF2-40B4-BE49-F238E27FC236}">
                <a16:creationId xmlns:a16="http://schemas.microsoft.com/office/drawing/2014/main" id="{2A9276DB-F427-4F8E-8E4C-466600F390FD}"/>
              </a:ext>
            </a:extLst>
          </p:cNvPr>
          <p:cNvSpPr>
            <a:spLocks noGrp="1"/>
          </p:cNvSpPr>
          <p:nvPr>
            <p:ph type="body" sz="quarter" idx="43" hasCustomPrompt="1"/>
          </p:nvPr>
        </p:nvSpPr>
        <p:spPr>
          <a:xfrm>
            <a:off x="748140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7" name="Text Placeholder 10">
            <a:extLst>
              <a:ext uri="{FF2B5EF4-FFF2-40B4-BE49-F238E27FC236}">
                <a16:creationId xmlns:a16="http://schemas.microsoft.com/office/drawing/2014/main" id="{79023948-0C1E-4DAB-B885-1C713409AA08}"/>
              </a:ext>
            </a:extLst>
          </p:cNvPr>
          <p:cNvSpPr>
            <a:spLocks noGrp="1"/>
          </p:cNvSpPr>
          <p:nvPr>
            <p:ph type="body" sz="quarter" idx="44" hasCustomPrompt="1"/>
          </p:nvPr>
        </p:nvSpPr>
        <p:spPr>
          <a:xfrm>
            <a:off x="826932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5" name="Text Placeholder 10">
            <a:extLst>
              <a:ext uri="{FF2B5EF4-FFF2-40B4-BE49-F238E27FC236}">
                <a16:creationId xmlns:a16="http://schemas.microsoft.com/office/drawing/2014/main" id="{F2F73935-BF53-4510-8B8F-EDB1CD56A1BB}"/>
              </a:ext>
            </a:extLst>
          </p:cNvPr>
          <p:cNvSpPr>
            <a:spLocks noGrp="1"/>
          </p:cNvSpPr>
          <p:nvPr>
            <p:ph type="body" sz="quarter" idx="42" hasCustomPrompt="1"/>
          </p:nvPr>
        </p:nvSpPr>
        <p:spPr>
          <a:xfrm>
            <a:off x="905724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8" name="Text Placeholder 10">
            <a:extLst>
              <a:ext uri="{FF2B5EF4-FFF2-40B4-BE49-F238E27FC236}">
                <a16:creationId xmlns:a16="http://schemas.microsoft.com/office/drawing/2014/main" id="{4AB6A03C-6180-41ED-A88D-ECBB80D160F2}"/>
              </a:ext>
            </a:extLst>
          </p:cNvPr>
          <p:cNvSpPr>
            <a:spLocks noGrp="1"/>
          </p:cNvSpPr>
          <p:nvPr>
            <p:ph type="body" sz="quarter" idx="45" hasCustomPrompt="1"/>
          </p:nvPr>
        </p:nvSpPr>
        <p:spPr>
          <a:xfrm>
            <a:off x="984516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9" name="Text Placeholder 10">
            <a:extLst>
              <a:ext uri="{FF2B5EF4-FFF2-40B4-BE49-F238E27FC236}">
                <a16:creationId xmlns:a16="http://schemas.microsoft.com/office/drawing/2014/main" id="{145AD645-55F0-41A9-AC53-ED30BF1340BA}"/>
              </a:ext>
            </a:extLst>
          </p:cNvPr>
          <p:cNvSpPr>
            <a:spLocks noGrp="1"/>
          </p:cNvSpPr>
          <p:nvPr>
            <p:ph type="body" sz="quarter" idx="46" hasCustomPrompt="1"/>
          </p:nvPr>
        </p:nvSpPr>
        <p:spPr>
          <a:xfrm>
            <a:off x="10633085"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1" name="Text Placeholder 10">
            <a:extLst>
              <a:ext uri="{FF2B5EF4-FFF2-40B4-BE49-F238E27FC236}">
                <a16:creationId xmlns:a16="http://schemas.microsoft.com/office/drawing/2014/main" id="{AB3645A3-D681-45BF-B195-452D000802CA}"/>
              </a:ext>
            </a:extLst>
          </p:cNvPr>
          <p:cNvSpPr>
            <a:spLocks noGrp="1"/>
          </p:cNvSpPr>
          <p:nvPr>
            <p:ph type="body" sz="quarter" idx="38" hasCustomPrompt="1"/>
          </p:nvPr>
        </p:nvSpPr>
        <p:spPr>
          <a:xfrm>
            <a:off x="914400" y="4292468"/>
            <a:ext cx="731520" cy="457200"/>
          </a:xfrm>
        </p:spPr>
        <p:txBody>
          <a:bodyPr anchor="ctr"/>
          <a:lstStyle>
            <a:lvl1pPr marL="0" indent="0" algn="l">
              <a:buNone/>
              <a:defRPr sz="1400" b="1">
                <a:solidFill>
                  <a:schemeClr val="tx1"/>
                </a:solidFill>
                <a:latin typeface="+mj-lt"/>
              </a:defRPr>
            </a:lvl1pPr>
          </a:lstStyle>
          <a:p>
            <a:pPr lvl="0"/>
            <a:r>
              <a:rPr lang="en-US"/>
              <a:t>Year</a:t>
            </a:r>
            <a:endParaRPr lang="en-ZA"/>
          </a:p>
        </p:txBody>
      </p:sp>
      <p:sp>
        <p:nvSpPr>
          <p:cNvPr id="20" name="Text Placeholder 10">
            <a:extLst>
              <a:ext uri="{FF2B5EF4-FFF2-40B4-BE49-F238E27FC236}">
                <a16:creationId xmlns:a16="http://schemas.microsoft.com/office/drawing/2014/main" id="{C39F248D-01B4-40EE-B483-E8E81806DFBE}"/>
              </a:ext>
            </a:extLst>
          </p:cNvPr>
          <p:cNvSpPr>
            <a:spLocks noGrp="1"/>
          </p:cNvSpPr>
          <p:nvPr>
            <p:ph type="body" sz="quarter" idx="47" hasCustomPrompt="1"/>
          </p:nvPr>
        </p:nvSpPr>
        <p:spPr>
          <a:xfrm>
            <a:off x="1969915"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1" name="Text Placeholder 10">
            <a:extLst>
              <a:ext uri="{FF2B5EF4-FFF2-40B4-BE49-F238E27FC236}">
                <a16:creationId xmlns:a16="http://schemas.microsoft.com/office/drawing/2014/main" id="{1D0F1859-7A34-42DF-873E-2CF864E4C4BE}"/>
              </a:ext>
            </a:extLst>
          </p:cNvPr>
          <p:cNvSpPr>
            <a:spLocks noGrp="1"/>
          </p:cNvSpPr>
          <p:nvPr>
            <p:ph type="body" sz="quarter" idx="48" hasCustomPrompt="1"/>
          </p:nvPr>
        </p:nvSpPr>
        <p:spPr>
          <a:xfrm>
            <a:off x="2757602"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2" name="Text Placeholder 10">
            <a:extLst>
              <a:ext uri="{FF2B5EF4-FFF2-40B4-BE49-F238E27FC236}">
                <a16:creationId xmlns:a16="http://schemas.microsoft.com/office/drawing/2014/main" id="{6EB397AF-B5C1-40FE-86D4-BA660E4C6E46}"/>
              </a:ext>
            </a:extLst>
          </p:cNvPr>
          <p:cNvSpPr>
            <a:spLocks noGrp="1"/>
          </p:cNvSpPr>
          <p:nvPr>
            <p:ph type="body" sz="quarter" idx="49" hasCustomPrompt="1"/>
          </p:nvPr>
        </p:nvSpPr>
        <p:spPr>
          <a:xfrm>
            <a:off x="3545289"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3" name="Text Placeholder 10">
            <a:extLst>
              <a:ext uri="{FF2B5EF4-FFF2-40B4-BE49-F238E27FC236}">
                <a16:creationId xmlns:a16="http://schemas.microsoft.com/office/drawing/2014/main" id="{AF1343D5-DC0F-4C7E-967F-CFC300A2C807}"/>
              </a:ext>
            </a:extLst>
          </p:cNvPr>
          <p:cNvSpPr>
            <a:spLocks noGrp="1"/>
          </p:cNvSpPr>
          <p:nvPr>
            <p:ph type="body" sz="quarter" idx="50" hasCustomPrompt="1"/>
          </p:nvPr>
        </p:nvSpPr>
        <p:spPr>
          <a:xfrm>
            <a:off x="4332976"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4" name="Text Placeholder 10">
            <a:extLst>
              <a:ext uri="{FF2B5EF4-FFF2-40B4-BE49-F238E27FC236}">
                <a16:creationId xmlns:a16="http://schemas.microsoft.com/office/drawing/2014/main" id="{9AD688A5-D2DF-4FC3-8171-FAEA8C4F5566}"/>
              </a:ext>
            </a:extLst>
          </p:cNvPr>
          <p:cNvSpPr>
            <a:spLocks noGrp="1"/>
          </p:cNvSpPr>
          <p:nvPr>
            <p:ph type="body" sz="quarter" idx="51" hasCustomPrompt="1"/>
          </p:nvPr>
        </p:nvSpPr>
        <p:spPr>
          <a:xfrm>
            <a:off x="5120663"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5" name="Text Placeholder 10">
            <a:extLst>
              <a:ext uri="{FF2B5EF4-FFF2-40B4-BE49-F238E27FC236}">
                <a16:creationId xmlns:a16="http://schemas.microsoft.com/office/drawing/2014/main" id="{EA05A5D4-01B0-4932-B03E-571986E282EA}"/>
              </a:ext>
            </a:extLst>
          </p:cNvPr>
          <p:cNvSpPr>
            <a:spLocks noGrp="1"/>
          </p:cNvSpPr>
          <p:nvPr>
            <p:ph type="body" sz="quarter" idx="52" hasCustomPrompt="1"/>
          </p:nvPr>
        </p:nvSpPr>
        <p:spPr>
          <a:xfrm>
            <a:off x="5908350"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6" name="Text Placeholder 10">
            <a:extLst>
              <a:ext uri="{FF2B5EF4-FFF2-40B4-BE49-F238E27FC236}">
                <a16:creationId xmlns:a16="http://schemas.microsoft.com/office/drawing/2014/main" id="{72A84601-CD4F-49ED-8D51-CEF032363058}"/>
              </a:ext>
            </a:extLst>
          </p:cNvPr>
          <p:cNvSpPr>
            <a:spLocks noGrp="1"/>
          </p:cNvSpPr>
          <p:nvPr>
            <p:ph type="body" sz="quarter" idx="53" hasCustomPrompt="1"/>
          </p:nvPr>
        </p:nvSpPr>
        <p:spPr>
          <a:xfrm>
            <a:off x="6696037"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8" name="Text Placeholder 10">
            <a:extLst>
              <a:ext uri="{FF2B5EF4-FFF2-40B4-BE49-F238E27FC236}">
                <a16:creationId xmlns:a16="http://schemas.microsoft.com/office/drawing/2014/main" id="{DFC05EC7-9D6C-486B-9E2F-D3612013C0A1}"/>
              </a:ext>
            </a:extLst>
          </p:cNvPr>
          <p:cNvSpPr>
            <a:spLocks noGrp="1"/>
          </p:cNvSpPr>
          <p:nvPr>
            <p:ph type="body" sz="quarter" idx="55" hasCustomPrompt="1"/>
          </p:nvPr>
        </p:nvSpPr>
        <p:spPr>
          <a:xfrm>
            <a:off x="7483724"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9" name="Text Placeholder 10">
            <a:extLst>
              <a:ext uri="{FF2B5EF4-FFF2-40B4-BE49-F238E27FC236}">
                <a16:creationId xmlns:a16="http://schemas.microsoft.com/office/drawing/2014/main" id="{98F455FB-241B-4E1F-B581-FA6CBA239545}"/>
              </a:ext>
            </a:extLst>
          </p:cNvPr>
          <p:cNvSpPr>
            <a:spLocks noGrp="1"/>
          </p:cNvSpPr>
          <p:nvPr>
            <p:ph type="body" sz="quarter" idx="56" hasCustomPrompt="1"/>
          </p:nvPr>
        </p:nvSpPr>
        <p:spPr>
          <a:xfrm>
            <a:off x="8271411" y="442569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27" name="Text Placeholder 10">
            <a:extLst>
              <a:ext uri="{FF2B5EF4-FFF2-40B4-BE49-F238E27FC236}">
                <a16:creationId xmlns:a16="http://schemas.microsoft.com/office/drawing/2014/main" id="{C49FB196-753D-4A12-9460-57D8AB4B540B}"/>
              </a:ext>
            </a:extLst>
          </p:cNvPr>
          <p:cNvSpPr>
            <a:spLocks noGrp="1"/>
          </p:cNvSpPr>
          <p:nvPr>
            <p:ph type="body" sz="quarter" idx="54" hasCustomPrompt="1"/>
          </p:nvPr>
        </p:nvSpPr>
        <p:spPr>
          <a:xfrm>
            <a:off x="9059098"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0" name="Text Placeholder 10">
            <a:extLst>
              <a:ext uri="{FF2B5EF4-FFF2-40B4-BE49-F238E27FC236}">
                <a16:creationId xmlns:a16="http://schemas.microsoft.com/office/drawing/2014/main" id="{9E38664A-8108-4E24-800B-3C32ADA43978}"/>
              </a:ext>
            </a:extLst>
          </p:cNvPr>
          <p:cNvSpPr>
            <a:spLocks noGrp="1"/>
          </p:cNvSpPr>
          <p:nvPr>
            <p:ph type="body" sz="quarter" idx="57" hasCustomPrompt="1"/>
          </p:nvPr>
        </p:nvSpPr>
        <p:spPr>
          <a:xfrm>
            <a:off x="9846785"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1" name="Text Placeholder 10">
            <a:extLst>
              <a:ext uri="{FF2B5EF4-FFF2-40B4-BE49-F238E27FC236}">
                <a16:creationId xmlns:a16="http://schemas.microsoft.com/office/drawing/2014/main" id="{2908458B-A3ED-4855-9E08-108D7C4A8D36}"/>
              </a:ext>
            </a:extLst>
          </p:cNvPr>
          <p:cNvSpPr>
            <a:spLocks noGrp="1"/>
          </p:cNvSpPr>
          <p:nvPr>
            <p:ph type="body" sz="quarter" idx="58" hasCustomPrompt="1"/>
          </p:nvPr>
        </p:nvSpPr>
        <p:spPr>
          <a:xfrm>
            <a:off x="10634472"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2" name="Rectangle 31">
            <a:extLst>
              <a:ext uri="{FF2B5EF4-FFF2-40B4-BE49-F238E27FC236}">
                <a16:creationId xmlns:a16="http://schemas.microsoft.com/office/drawing/2014/main" id="{FFA35437-CCDE-4D92-B879-F23B329C8EC3}"/>
              </a:ext>
              <a:ext uri="{C183D7F6-B498-43B3-948B-1728B52AA6E4}">
                <adec:decorative xmlns:adec="http://schemas.microsoft.com/office/drawing/2017/decorative" val="1"/>
              </a:ext>
            </a:extLst>
          </p:cNvPr>
          <p:cNvSpPr/>
          <p:nvPr userDrawn="1"/>
        </p:nvSpPr>
        <p:spPr>
          <a:xfrm>
            <a:off x="929640" y="4034785"/>
            <a:ext cx="10332720" cy="4571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solidFill>
                <a:schemeClr val="tx1">
                  <a:lumMod val="75000"/>
                  <a:lumOff val="25000"/>
                </a:schemeClr>
              </a:solidFill>
            </a:endParaRPr>
          </a:p>
        </p:txBody>
      </p:sp>
      <p:sp>
        <p:nvSpPr>
          <p:cNvPr id="36" name="Date Placeholder 2">
            <a:extLst>
              <a:ext uri="{FF2B5EF4-FFF2-40B4-BE49-F238E27FC236}">
                <a16:creationId xmlns:a16="http://schemas.microsoft.com/office/drawing/2014/main" id="{1CDC588F-73BC-4108-974B-0EAAB8213CE0}"/>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37" name="Footer Placeholder 3">
            <a:extLst>
              <a:ext uri="{FF2B5EF4-FFF2-40B4-BE49-F238E27FC236}">
                <a16:creationId xmlns:a16="http://schemas.microsoft.com/office/drawing/2014/main" id="{B2AC1EB2-9B8F-4077-8B66-64F9549F2C99}"/>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38" name="Slide Number Placeholder 4">
            <a:extLst>
              <a:ext uri="{FF2B5EF4-FFF2-40B4-BE49-F238E27FC236}">
                <a16:creationId xmlns:a16="http://schemas.microsoft.com/office/drawing/2014/main" id="{28DE3E33-346A-45AF-B164-CB5DF04FAE6D}"/>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0563234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mart 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7" name="SmartArt Placeholder 6">
            <a:extLst>
              <a:ext uri="{FF2B5EF4-FFF2-40B4-BE49-F238E27FC236}">
                <a16:creationId xmlns:a16="http://schemas.microsoft.com/office/drawing/2014/main" id="{156CA116-0F6E-4EE9-B34F-03BA07161A7A}"/>
              </a:ext>
            </a:extLst>
          </p:cNvPr>
          <p:cNvSpPr>
            <a:spLocks noGrp="1"/>
          </p:cNvSpPr>
          <p:nvPr>
            <p:ph type="dgm" sz="quarter" idx="15"/>
          </p:nvPr>
        </p:nvSpPr>
        <p:spPr>
          <a:xfrm>
            <a:off x="838200" y="2139084"/>
            <a:ext cx="10515600" cy="3695338"/>
          </a:xfrm>
        </p:spPr>
        <p:txBody>
          <a:bodyPr/>
          <a:lstStyle/>
          <a:p>
            <a:r>
              <a:rPr lang="en-US"/>
              <a:t>Click icon to add SmartArt graphic</a:t>
            </a:r>
            <a:endParaRPr lang="en-US" dirty="0"/>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Pitch Deck</a:t>
            </a:r>
          </a:p>
        </p:txBody>
      </p:sp>
      <p:cxnSp>
        <p:nvCxnSpPr>
          <p:cNvPr id="10" name="Straight Connector 9">
            <a:extLst>
              <a:ext uri="{FF2B5EF4-FFF2-40B4-BE49-F238E27FC236}">
                <a16:creationId xmlns:a16="http://schemas.microsoft.com/office/drawing/2014/main" id="{66988B2D-0240-4256-8268-4B9FF1E72363}"/>
              </a:ext>
              <a:ext uri="{C183D7F6-B498-43B3-948B-1728B52AA6E4}">
                <adec:decorative xmlns:adec="http://schemas.microsoft.com/office/drawing/2017/decorative" val="1"/>
              </a:ext>
            </a:extLst>
          </p:cNvPr>
          <p:cNvCxnSpPr>
            <a:cxnSpLocks/>
          </p:cNvCxnSpPr>
          <p:nvPr/>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EEAAE1-3D04-41C3-B2D2-B3BEF34C3B27}"/>
              </a:ext>
              <a:ext uri="{C183D7F6-B498-43B3-948B-1728B52AA6E4}">
                <adec:decorative xmlns:adec="http://schemas.microsoft.com/office/drawing/2017/decorative" val="1"/>
              </a:ext>
            </a:extLst>
          </p:cNvPr>
          <p:cNvCxnSpPr>
            <a:cxnSpLocks/>
          </p:cNvCxnSpPr>
          <p:nvPr/>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3543133"/>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eam Slide 4 Peop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886074"/>
            <a:ext cx="1845511" cy="1845511"/>
          </a:xfrm>
          <a:solidFill>
            <a:schemeClr val="bg1">
              <a:lumMod val="95000"/>
            </a:schemeClr>
          </a:solidFill>
        </p:spPr>
        <p:txBody>
          <a:bodyPr/>
          <a:lstStyle/>
          <a:p>
            <a:r>
              <a:rPr lang="en-US"/>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311558" y="5084524"/>
            <a:ext cx="2196619"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487181" y="5464114"/>
            <a:ext cx="1845511"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886074"/>
            <a:ext cx="1845511" cy="1845511"/>
          </a:xfrm>
          <a:solidFill>
            <a:schemeClr val="bg1">
              <a:lumMod val="95000"/>
            </a:schemeClr>
          </a:solidFill>
        </p:spPr>
        <p:txBody>
          <a:bodyPr/>
          <a:lstStyle/>
          <a:p>
            <a:r>
              <a:rPr lang="en-US"/>
              <a:t>Click icon to add picture</a:t>
            </a:r>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707607" y="5099206"/>
            <a:ext cx="2145049"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36913" y="5478796"/>
            <a:ext cx="1855949"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886074"/>
            <a:ext cx="1845511" cy="1845511"/>
          </a:xfrm>
          <a:solidFill>
            <a:schemeClr val="bg1">
              <a:lumMod val="95000"/>
            </a:schemeClr>
          </a:solidFill>
        </p:spPr>
        <p:txBody>
          <a:bodyPr/>
          <a:lstStyle/>
          <a:p>
            <a:pPr lvl="1"/>
            <a:r>
              <a:rPr lang="en-US"/>
              <a:t>Click icon to add picture</a:t>
            </a:r>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198271" y="5099206"/>
            <a:ext cx="2132985"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327577" y="5478796"/>
            <a:ext cx="1845511"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886074"/>
            <a:ext cx="1845511" cy="1845511"/>
          </a:xfrm>
          <a:solidFill>
            <a:schemeClr val="bg1">
              <a:lumMod val="95000"/>
            </a:schemeClr>
          </a:solidFill>
        </p:spPr>
        <p:txBody>
          <a:bodyPr/>
          <a:lstStyle/>
          <a:p>
            <a:r>
              <a:rPr lang="en-US"/>
              <a:t>Click icon to add picture</a:t>
            </a:r>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618152" y="5084524"/>
            <a:ext cx="2132984"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7458" y="5464114"/>
            <a:ext cx="1845510"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cxnSp>
        <p:nvCxnSpPr>
          <p:cNvPr id="10" name="Straight Connector 9">
            <a:extLst>
              <a:ext uri="{FF2B5EF4-FFF2-40B4-BE49-F238E27FC236}">
                <a16:creationId xmlns:a16="http://schemas.microsoft.com/office/drawing/2014/main" id="{4E4B72DA-52CB-4D39-A342-8857B4D959B2}"/>
              </a:ext>
              <a:ext uri="{C183D7F6-B498-43B3-948B-1728B52AA6E4}">
                <adec:decorative xmlns:adec="http://schemas.microsoft.com/office/drawing/2017/decorative" val="1"/>
              </a:ext>
            </a:extLst>
          </p:cNvPr>
          <p:cNvCxnSpPr/>
          <p:nvPr/>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D9BCDA-DFB7-41A4-A7C7-CEE86CEDCBE5}"/>
              </a:ext>
              <a:ext uri="{C183D7F6-B498-43B3-948B-1728B52AA6E4}">
                <adec:decorative xmlns:adec="http://schemas.microsoft.com/office/drawing/2017/decorative" val="1"/>
              </a:ext>
            </a:extLst>
          </p:cNvPr>
          <p:cNvCxnSpPr>
            <a:cxnSpLocks/>
          </p:cNvCxnSpPr>
          <p:nvPr/>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56237283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2" pos="936">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eam Slide 8 Peop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877176"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500168"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390120" y="3782039"/>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226270"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849262" y="3669060"/>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739214" y="3796721"/>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716934" y="2428875"/>
            <a:ext cx="1066800" cy="1066800"/>
          </a:xfrm>
          <a:solidFill>
            <a:schemeClr val="tx1"/>
          </a:solidFill>
        </p:spPr>
        <p:txBody>
          <a:bodyPr>
            <a:normAutofit/>
          </a:bodyPr>
          <a:lstStyle>
            <a:lvl1pPr marL="0" indent="0">
              <a:buNone/>
              <a:defRPr sz="900">
                <a:solidFill>
                  <a:schemeClr val="bg1"/>
                </a:solidFill>
              </a:defRPr>
            </a:lvl1pPr>
            <a:lvl2pPr marL="457200" indent="0">
              <a:lnSpc>
                <a:spcPct val="100000"/>
              </a:lnSpc>
              <a:buNone/>
              <a:defRPr sz="900">
                <a:solidFill>
                  <a:schemeClr val="bg1"/>
                </a:solidFill>
              </a:defRPr>
            </a:lvl2pPr>
          </a:lstStyle>
          <a:p>
            <a:pPr lvl="0"/>
            <a:r>
              <a:rPr lang="en-US"/>
              <a:t>Click icon to add picture</a:t>
            </a:r>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339926" y="3669060"/>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217963" y="3796721"/>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9136814"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759806"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634432" y="3782039"/>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1877176"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hasCustomPrompt="1"/>
          </p:nvPr>
        </p:nvSpPr>
        <p:spPr>
          <a:xfrm>
            <a:off x="1500168"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hasCustomPrompt="1"/>
          </p:nvPr>
        </p:nvSpPr>
        <p:spPr>
          <a:xfrm>
            <a:off x="1390120" y="5640875"/>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226270"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hasCustomPrompt="1"/>
          </p:nvPr>
        </p:nvSpPr>
        <p:spPr>
          <a:xfrm>
            <a:off x="3849262" y="5527896"/>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hasCustomPrompt="1"/>
          </p:nvPr>
        </p:nvSpPr>
        <p:spPr>
          <a:xfrm>
            <a:off x="3739214" y="5655557"/>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7" name="Picture Placeholder 10">
            <a:extLst>
              <a:ext uri="{FF2B5EF4-FFF2-40B4-BE49-F238E27FC236}">
                <a16:creationId xmlns:a16="http://schemas.microsoft.com/office/drawing/2014/main" id="{0FB38616-82FB-4DAD-A82E-3777ACB41148}"/>
              </a:ext>
            </a:extLst>
          </p:cNvPr>
          <p:cNvSpPr>
            <a:spLocks noGrp="1"/>
          </p:cNvSpPr>
          <p:nvPr>
            <p:ph type="pic" sz="quarter" idx="28"/>
          </p:nvPr>
        </p:nvSpPr>
        <p:spPr>
          <a:xfrm>
            <a:off x="6716934" y="4287711"/>
            <a:ext cx="1066800" cy="1066800"/>
          </a:xfrm>
          <a:solidFill>
            <a:schemeClr val="tx1"/>
          </a:solidFill>
        </p:spPr>
        <p:txBody>
          <a:bodyPr>
            <a:normAutofit/>
          </a:bodyPr>
          <a:lstStyle>
            <a:lvl1pPr marL="0" indent="0">
              <a:buNone/>
              <a:defRPr sz="900">
                <a:solidFill>
                  <a:schemeClr val="bg1"/>
                </a:solidFill>
              </a:defRPr>
            </a:lvl1pPr>
            <a:lvl2pPr marL="457200" indent="0">
              <a:lnSpc>
                <a:spcPct val="100000"/>
              </a:lnSpc>
              <a:buNone/>
              <a:defRPr sz="900">
                <a:solidFill>
                  <a:schemeClr val="bg1"/>
                </a:solidFill>
              </a:defRPr>
            </a:lvl2pPr>
          </a:lstStyle>
          <a:p>
            <a:pPr lvl="0"/>
            <a:r>
              <a:rPr lang="en-US"/>
              <a:t>Click icon to add picture</a:t>
            </a:r>
            <a:endParaRPr lang="en-US" dirty="0"/>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hasCustomPrompt="1"/>
          </p:nvPr>
        </p:nvSpPr>
        <p:spPr>
          <a:xfrm>
            <a:off x="6339926" y="5527896"/>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hasCustomPrompt="1"/>
          </p:nvPr>
        </p:nvSpPr>
        <p:spPr>
          <a:xfrm>
            <a:off x="6229878" y="5655557"/>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9136814"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hasCustomPrompt="1"/>
          </p:nvPr>
        </p:nvSpPr>
        <p:spPr>
          <a:xfrm>
            <a:off x="8759806"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hasCustomPrompt="1"/>
          </p:nvPr>
        </p:nvSpPr>
        <p:spPr>
          <a:xfrm>
            <a:off x="8634432" y="5640875"/>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rgbClr val="898989"/>
                </a:solidFill>
              </a:defRPr>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rgbClr val="898989"/>
                </a:solidFill>
              </a:defRPr>
            </a:lvl1pPr>
          </a:lstStyle>
          <a:p>
            <a:fld id="{B5CEABB6-07DC-46E8-9B57-56EC44A396E5}" type="slidenum">
              <a:rPr lang="en-US" smtClean="0"/>
              <a:t>‹#›</a:t>
            </a:fld>
            <a:endParaRPr lang="en-US" dirty="0"/>
          </a:p>
        </p:txBody>
      </p:sp>
      <p:pic>
        <p:nvPicPr>
          <p:cNvPr id="13" name="Graphic 12">
            <a:extLst>
              <a:ext uri="{FF2B5EF4-FFF2-40B4-BE49-F238E27FC236}">
                <a16:creationId xmlns:a16="http://schemas.microsoft.com/office/drawing/2014/main" id="{B0DFD584-E5CF-41EF-B51E-679CE22DDF93}"/>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473953"/>
            <a:ext cx="2057400" cy="1647825"/>
          </a:xfrm>
          <a:prstGeom prst="rect">
            <a:avLst/>
          </a:prstGeom>
        </p:spPr>
      </p:pic>
      <p:pic>
        <p:nvPicPr>
          <p:cNvPr id="14" name="Graphic 13">
            <a:extLst>
              <a:ext uri="{FF2B5EF4-FFF2-40B4-BE49-F238E27FC236}">
                <a16:creationId xmlns:a16="http://schemas.microsoft.com/office/drawing/2014/main" id="{E5C02DDF-25A6-42C7-9525-F279CE2095C0}"/>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049000" y="5180889"/>
            <a:ext cx="1143000" cy="914400"/>
          </a:xfrm>
          <a:prstGeom prst="rect">
            <a:avLst/>
          </a:prstGeom>
        </p:spPr>
      </p:pic>
    </p:spTree>
    <p:extLst>
      <p:ext uri="{BB962C8B-B14F-4D97-AF65-F5344CB8AC3E}">
        <p14:creationId xmlns:p14="http://schemas.microsoft.com/office/powerpoint/2010/main" val="609095538"/>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Fundin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1328057"/>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3790950" cy="89217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Content Placeholder 10">
            <a:extLst>
              <a:ext uri="{FF2B5EF4-FFF2-40B4-BE49-F238E27FC236}">
                <a16:creationId xmlns:a16="http://schemas.microsoft.com/office/drawing/2014/main" id="{319EE98D-9541-4F21-8952-3026DEF75EC4}"/>
              </a:ext>
            </a:extLst>
          </p:cNvPr>
          <p:cNvSpPr>
            <a:spLocks noGrp="1"/>
          </p:cNvSpPr>
          <p:nvPr>
            <p:ph sz="quarter" idx="21" hasCustomPrompt="1"/>
          </p:nvPr>
        </p:nvSpPr>
        <p:spPr>
          <a:xfrm>
            <a:off x="1075447"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838200" y="3788813"/>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7" name="Text Placeholder 2">
            <a:extLst>
              <a:ext uri="{FF2B5EF4-FFF2-40B4-BE49-F238E27FC236}">
                <a16:creationId xmlns:a16="http://schemas.microsoft.com/office/drawing/2014/main" id="{E43D2F47-FAF2-42C2-967D-251DD4B940D7}"/>
              </a:ext>
            </a:extLst>
          </p:cNvPr>
          <p:cNvSpPr>
            <a:spLocks noGrp="1"/>
          </p:cNvSpPr>
          <p:nvPr>
            <p:ph type="body" idx="17" hasCustomPrompt="1"/>
          </p:nvPr>
        </p:nvSpPr>
        <p:spPr>
          <a:xfrm>
            <a:off x="838200" y="4464810"/>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838200" y="5120722"/>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4" name="Content Placeholder 10">
            <a:extLst>
              <a:ext uri="{FF2B5EF4-FFF2-40B4-BE49-F238E27FC236}">
                <a16:creationId xmlns:a16="http://schemas.microsoft.com/office/drawing/2014/main" id="{AB843230-A4E3-4E21-AA93-998E28EB9018}"/>
              </a:ext>
            </a:extLst>
          </p:cNvPr>
          <p:cNvSpPr>
            <a:spLocks noGrp="1"/>
          </p:cNvSpPr>
          <p:nvPr>
            <p:ph sz="quarter" idx="22" hasCustomPrompt="1"/>
          </p:nvPr>
        </p:nvSpPr>
        <p:spPr>
          <a:xfrm>
            <a:off x="3811391"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3562665" y="3788813"/>
            <a:ext cx="2342205"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8" name="Text Placeholder 4">
            <a:extLst>
              <a:ext uri="{FF2B5EF4-FFF2-40B4-BE49-F238E27FC236}">
                <a16:creationId xmlns:a16="http://schemas.microsoft.com/office/drawing/2014/main" id="{3322C250-87FC-4F14-A42C-FFDA120D0D64}"/>
              </a:ext>
            </a:extLst>
          </p:cNvPr>
          <p:cNvSpPr>
            <a:spLocks noGrp="1"/>
          </p:cNvSpPr>
          <p:nvPr>
            <p:ph type="body" sz="quarter" idx="18" hasCustomPrompt="1"/>
          </p:nvPr>
        </p:nvSpPr>
        <p:spPr>
          <a:xfrm>
            <a:off x="3562665" y="4464810"/>
            <a:ext cx="2342205"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3562665" y="5120722"/>
            <a:ext cx="2342205"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5" name="Content Placeholder 10">
            <a:extLst>
              <a:ext uri="{FF2B5EF4-FFF2-40B4-BE49-F238E27FC236}">
                <a16:creationId xmlns:a16="http://schemas.microsoft.com/office/drawing/2014/main" id="{3AE0369E-A275-4E5A-AE0F-B1F9A54DEDFC}"/>
              </a:ext>
            </a:extLst>
          </p:cNvPr>
          <p:cNvSpPr>
            <a:spLocks noGrp="1"/>
          </p:cNvSpPr>
          <p:nvPr>
            <p:ph sz="quarter" idx="23" hasCustomPrompt="1"/>
          </p:nvPr>
        </p:nvSpPr>
        <p:spPr>
          <a:xfrm>
            <a:off x="6524377"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6298609" y="3788813"/>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9" name="Text Placeholder 2">
            <a:extLst>
              <a:ext uri="{FF2B5EF4-FFF2-40B4-BE49-F238E27FC236}">
                <a16:creationId xmlns:a16="http://schemas.microsoft.com/office/drawing/2014/main" id="{D3C675D6-83FA-4036-B516-098EDCAF2506}"/>
              </a:ext>
            </a:extLst>
          </p:cNvPr>
          <p:cNvSpPr>
            <a:spLocks noGrp="1"/>
          </p:cNvSpPr>
          <p:nvPr>
            <p:ph type="body" idx="19" hasCustomPrompt="1"/>
          </p:nvPr>
        </p:nvSpPr>
        <p:spPr>
          <a:xfrm>
            <a:off x="6298609" y="4464810"/>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6298609" y="5120722"/>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6" name="Content Placeholder 10">
            <a:extLst>
              <a:ext uri="{FF2B5EF4-FFF2-40B4-BE49-F238E27FC236}">
                <a16:creationId xmlns:a16="http://schemas.microsoft.com/office/drawing/2014/main" id="{CCA3A81E-171B-4946-B8BA-B2F406CF0939}"/>
              </a:ext>
            </a:extLst>
          </p:cNvPr>
          <p:cNvSpPr>
            <a:spLocks noGrp="1"/>
          </p:cNvSpPr>
          <p:nvPr>
            <p:ph sz="quarter" idx="24" hasCustomPrompt="1"/>
          </p:nvPr>
        </p:nvSpPr>
        <p:spPr>
          <a:xfrm>
            <a:off x="9260321"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14" name="Text Placeholder 2">
            <a:extLst>
              <a:ext uri="{FF2B5EF4-FFF2-40B4-BE49-F238E27FC236}">
                <a16:creationId xmlns:a16="http://schemas.microsoft.com/office/drawing/2014/main" id="{84A1E92D-A5BF-4268-BFF3-1418A1F03589}"/>
              </a:ext>
            </a:extLst>
          </p:cNvPr>
          <p:cNvSpPr>
            <a:spLocks noGrp="1"/>
          </p:cNvSpPr>
          <p:nvPr>
            <p:ph type="body" idx="15" hasCustomPrompt="1"/>
          </p:nvPr>
        </p:nvSpPr>
        <p:spPr>
          <a:xfrm>
            <a:off x="9023074" y="3788457"/>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id="{B6439AAC-8A96-4015-8A87-ED8DF7027B60}"/>
              </a:ext>
            </a:extLst>
          </p:cNvPr>
          <p:cNvSpPr>
            <a:spLocks noGrp="1"/>
          </p:cNvSpPr>
          <p:nvPr>
            <p:ph type="body" idx="20" hasCustomPrompt="1"/>
          </p:nvPr>
        </p:nvSpPr>
        <p:spPr>
          <a:xfrm>
            <a:off x="9023074" y="4464454"/>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5" name="Content Placeholder 3">
            <a:extLst>
              <a:ext uri="{FF2B5EF4-FFF2-40B4-BE49-F238E27FC236}">
                <a16:creationId xmlns:a16="http://schemas.microsoft.com/office/drawing/2014/main" id="{492F9083-A886-4EEB-94D6-1FAE6DC33000}"/>
              </a:ext>
            </a:extLst>
          </p:cNvPr>
          <p:cNvSpPr>
            <a:spLocks noGrp="1"/>
          </p:cNvSpPr>
          <p:nvPr>
            <p:ph sz="half" idx="16"/>
          </p:nvPr>
        </p:nvSpPr>
        <p:spPr>
          <a:xfrm>
            <a:off x="9023074" y="5120366"/>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386696317"/>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5" y="1671639"/>
            <a:ext cx="5111750" cy="1204912"/>
          </a:xfrm>
        </p:spPr>
        <p:txBody>
          <a:bodyPr anchor="b">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5476875" y="3682546"/>
            <a:ext cx="5111750" cy="1525588"/>
          </a:xfrm>
        </p:spPr>
        <p:txBody>
          <a:bodyPr anchor="b">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23" name="Straight Connector 22">
            <a:extLst>
              <a:ext uri="{FF2B5EF4-FFF2-40B4-BE49-F238E27FC236}">
                <a16:creationId xmlns:a16="http://schemas.microsoft.com/office/drawing/2014/main" id="{D87F08D6-2CA7-4A5A-BE34-07113DCA535D}"/>
              </a:ext>
            </a:extLst>
          </p:cNvPr>
          <p:cNvCxnSpPr>
            <a:cxnSpLocks/>
          </p:cNvCxnSpPr>
          <p:nvPr/>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768C87F-B9C3-4DFF-8454-F3F52CE4346B}"/>
              </a:ext>
            </a:extLst>
          </p:cNvPr>
          <p:cNvCxnSpPr>
            <a:cxnSpLocks/>
          </p:cNvCxnSpPr>
          <p:nvPr/>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616316768"/>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200" spc="150"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4267200" y="3238103"/>
            <a:ext cx="4179570" cy="2004161"/>
          </a:xfrm>
        </p:spPr>
        <p:txBody>
          <a:bodyPr>
            <a:normAutofit/>
          </a:bodyPr>
          <a:lstStyle>
            <a:lvl1pPr marL="0" indent="0" algn="l">
              <a:lnSpc>
                <a:spcPct val="150000"/>
              </a:lnSpc>
              <a:buNone/>
              <a:defRPr sz="1400"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6" name="Graphic 5">
            <a:extLst>
              <a:ext uri="{FF2B5EF4-FFF2-40B4-BE49-F238E27FC236}">
                <a16:creationId xmlns:a16="http://schemas.microsoft.com/office/drawing/2014/main" id="{ED3361C9-310A-4255-A94E-B77588962DA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3176938" cy="6858000"/>
          </a:xfrm>
          <a:prstGeom prst="rect">
            <a:avLst/>
          </a:prstGeom>
        </p:spPr>
      </p:pic>
      <p:sp>
        <p:nvSpPr>
          <p:cNvPr id="9" name="Date Placeholder 6">
            <a:extLst>
              <a:ext uri="{FF2B5EF4-FFF2-40B4-BE49-F238E27FC236}">
                <a16:creationId xmlns:a16="http://schemas.microsoft.com/office/drawing/2014/main" id="{BF358517-D7B7-40D0-A9D0-B650C80898AC}"/>
              </a:ext>
            </a:extLst>
          </p:cNvPr>
          <p:cNvSpPr>
            <a:spLocks noGrp="1"/>
          </p:cNvSpPr>
          <p:nvPr>
            <p:ph type="dt" sz="half" idx="10"/>
          </p:nvPr>
        </p:nvSpPr>
        <p:spPr>
          <a:xfrm>
            <a:off x="4267200" y="6356350"/>
            <a:ext cx="1774371"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6479721" y="6356350"/>
            <a:ext cx="2661557" cy="365125"/>
          </a:xfrm>
        </p:spPr>
        <p:txBody>
          <a:bodyPr/>
          <a:lstStyle>
            <a:lvl1pPr>
              <a:defRPr sz="900"/>
            </a:lvl1pPr>
          </a:lstStyle>
          <a:p>
            <a:r>
              <a:rPr lang="en-US" dirty="0"/>
              <a:t>Pitch Deck</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429355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21" Type="http://schemas.openxmlformats.org/officeDocument/2006/relationships/theme" Target="../theme/theme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dirty="0"/>
              <a:t>20XX</a:t>
            </a:r>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dirty="0"/>
              <a:t>Pitch Deck</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92845213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70" r:id="rId3"/>
    <p:sldLayoutId id="2147483688" r:id="rId4"/>
    <p:sldLayoutId id="2147483694" r:id="rId5"/>
    <p:sldLayoutId id="2147483697" r:id="rId6"/>
    <p:sldLayoutId id="2147483673" r:id="rId7"/>
    <p:sldLayoutId id="2147483676" r:id="rId8"/>
    <p:sldLayoutId id="2147483672" r:id="rId9"/>
    <p:sldLayoutId id="2147483699" r:id="rId10"/>
    <p:sldLayoutId id="2147483671" r:id="rId11"/>
    <p:sldLayoutId id="2147483700" r:id="rId12"/>
    <p:sldLayoutId id="2147483679" r:id="rId13"/>
    <p:sldLayoutId id="2147483692" r:id="rId14"/>
    <p:sldLayoutId id="2147483681" r:id="rId15"/>
    <p:sldLayoutId id="2147483674" r:id="rId16"/>
    <p:sldLayoutId id="2147483675" r:id="rId17"/>
    <p:sldLayoutId id="2147483696" r:id="rId18"/>
    <p:sldLayoutId id="2147483677" r:id="rId19"/>
    <p:sldLayoutId id="2147483678" r:id="rId20"/>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7.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8.png" /><Relationship Id="rId2" Type="http://schemas.openxmlformats.org/officeDocument/2006/relationships/notesSlide" Target="../notesSlides/notesSlide2.xml" /><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3" Type="http://schemas.openxmlformats.org/officeDocument/2006/relationships/image" Target="../media/image29.jpeg" /><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3" Type="http://schemas.openxmlformats.org/officeDocument/2006/relationships/image" Target="../media/image30.png" /><Relationship Id="rId2" Type="http://schemas.openxmlformats.org/officeDocument/2006/relationships/notesSlide" Target="../notesSlides/notesSlide4.xml"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3" Type="http://schemas.openxmlformats.org/officeDocument/2006/relationships/image" Target="../media/image31.jpeg" /><Relationship Id="rId2" Type="http://schemas.openxmlformats.org/officeDocument/2006/relationships/notesSlide" Target="../notesSlides/notesSlide5.xml" /><Relationship Id="rId1" Type="http://schemas.openxmlformats.org/officeDocument/2006/relationships/slideLayout" Target="../slideLayouts/slideLayout11.xml" /></Relationships>
</file>

<file path=ppt/slides/_rels/slide7.xml.rels><?xml version="1.0" encoding="UTF-8" standalone="yes"?>
<Relationships xmlns="http://schemas.openxmlformats.org/package/2006/relationships"><Relationship Id="rId3" Type="http://schemas.openxmlformats.org/officeDocument/2006/relationships/image" Target="../media/image32.png" /><Relationship Id="rId2" Type="http://schemas.openxmlformats.org/officeDocument/2006/relationships/notesSlide" Target="../notesSlides/notesSlide6.xml" /><Relationship Id="rId1" Type="http://schemas.openxmlformats.org/officeDocument/2006/relationships/slideLayout" Target="../slideLayouts/slideLayout11.xml" /></Relationships>
</file>

<file path=ppt/slides/_rels/slide8.xml.rels><?xml version="1.0" encoding="UTF-8" standalone="yes"?>
<Relationships xmlns="http://schemas.openxmlformats.org/package/2006/relationships"><Relationship Id="rId3" Type="http://schemas.openxmlformats.org/officeDocument/2006/relationships/image" Target="../media/image33.png" /><Relationship Id="rId2" Type="http://schemas.openxmlformats.org/officeDocument/2006/relationships/notesSlide" Target="../notesSlides/notesSlide7.xml" /><Relationship Id="rId1" Type="http://schemas.openxmlformats.org/officeDocument/2006/relationships/slideLayout" Target="../slideLayouts/slideLayout11.xml" /></Relationships>
</file>

<file path=ppt/slides/_rels/slide9.xml.rels><?xml version="1.0" encoding="UTF-8" standalone="yes"?>
<Relationships xmlns="http://schemas.openxmlformats.org/package/2006/relationships"><Relationship Id="rId3" Type="http://schemas.openxmlformats.org/officeDocument/2006/relationships/image" Target="../media/image34.png" /><Relationship Id="rId2" Type="http://schemas.openxmlformats.org/officeDocument/2006/relationships/notesSlide" Target="../notesSlides/notesSlide8.xml" /><Relationship Id="rId1" Type="http://schemas.openxmlformats.org/officeDocument/2006/relationships/slideLayout" Target="../slideLayouts/slideLayout11.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11.xml" /></Relationships>
</file>

<file path=ppt/slides/_rels/slide11.xml.rels><?xml version="1.0" encoding="UTF-8" standalone="yes"?>
<Relationships xmlns="http://schemas.openxmlformats.org/package/2006/relationships"><Relationship Id="rId3" Type="http://schemas.openxmlformats.org/officeDocument/2006/relationships/hyperlink" Target="https://www.legislation.gov.uk/ukpga/1998/29/contents" TargetMode="External" /><Relationship Id="rId2" Type="http://schemas.openxmlformats.org/officeDocument/2006/relationships/notesSlide" Target="../notesSlides/notesSlide10.xml" /><Relationship Id="rId1" Type="http://schemas.openxmlformats.org/officeDocument/2006/relationships/slideLayout" Target="../slideLayouts/slideLayout12.xml" /><Relationship Id="rId4" Type="http://schemas.openxmlformats.org/officeDocument/2006/relationships/hyperlink" Target="https://www.forbes.com/sites/forbesbooksauthors/2020/07/22/the-three-cs-cultivating-connection-communication-and-collaboration/?sh=396ec9582d47"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D28FC0FE-9779-46E9-A721-7CA1D20E8BF7}"/>
              </a:ext>
            </a:extLst>
          </p:cNvPr>
          <p:cNvSpPr txBox="1"/>
          <p:nvPr/>
        </p:nvSpPr>
        <p:spPr>
          <a:xfrm>
            <a:off x="2631520" y="2343150"/>
            <a:ext cx="7697390" cy="1692899"/>
          </a:xfrm>
          <a:prstGeom prst="rect">
            <a:avLst/>
          </a:prstGeom>
          <a:noFill/>
        </p:spPr>
        <p:txBody>
          <a:bodyPr wrap="square">
            <a:spAutoFit/>
          </a:bodyPr>
          <a:lstStyle/>
          <a:p>
            <a:pPr marL="0" marR="0" algn="ctr">
              <a:lnSpc>
                <a:spcPct val="200000"/>
              </a:lnSpc>
              <a:spcBef>
                <a:spcPts val="0"/>
              </a:spcBef>
              <a:spcAft>
                <a:spcPts val="800"/>
              </a:spcAft>
            </a:pPr>
            <a:r>
              <a:rPr lang="en-GB" sz="2800" b="1" dirty="0">
                <a:effectLst/>
                <a:latin typeface="Times New Roman" panose="02020603050405020304" pitchFamily="18" charset="0"/>
                <a:ea typeface="Calibri" panose="020F0502020204030204" pitchFamily="34" charset="0"/>
                <a:cs typeface="Times New Roman" panose="02020603050405020304" pitchFamily="18" charset="0"/>
              </a:rPr>
              <a:t>DIGITAL SKILLS AND RESEARCH METHODS</a:t>
            </a: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 uri="{C183D7F6-B498-43B3-948B-1728B52AA6E4}">
                <adec:decorative xmlns:adec="http://schemas.microsoft.com/office/drawing/2017/decorative" val="0"/>
              </a:ext>
            </a:extLst>
          </p:cNvPr>
          <p:cNvSpPr>
            <a:spLocks noGrp="1"/>
          </p:cNvSpPr>
          <p:nvPr>
            <p:ph type="title"/>
          </p:nvPr>
        </p:nvSpPr>
        <p:spPr>
          <a:xfrm>
            <a:off x="1277313" y="685801"/>
            <a:ext cx="5260647" cy="914400"/>
          </a:xfrm>
        </p:spPr>
        <p:txBody>
          <a:bodyPr>
            <a:normAutofit/>
          </a:bodyPr>
          <a:lstStyle/>
          <a:p>
            <a:r>
              <a:rPr lang="en-GB" sz="3200" b="1" kern="0" cap="none"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r>
              <a:rPr lang="en-GB" sz="3200" b="1" kern="0" cap="none"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ZA" sz="3200" cap="none" dirty="0">
              <a:solidFill>
                <a:schemeClr val="tx1"/>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35E3EA69-4E0E-41BD-8095-A124225A2647}"/>
              </a:ext>
              <a:ext uri="{C183D7F6-B498-43B3-948B-1728B52AA6E4}">
                <adec:decorative xmlns:adec="http://schemas.microsoft.com/office/drawing/2017/decorative" val="0"/>
              </a:ext>
            </a:extLst>
          </p:cNvPr>
          <p:cNvSpPr>
            <a:spLocks noGrp="1"/>
          </p:cNvSpPr>
          <p:nvPr>
            <p:ph idx="1"/>
          </p:nvPr>
        </p:nvSpPr>
        <p:spPr>
          <a:xfrm>
            <a:off x="877263" y="1840229"/>
            <a:ext cx="6630094" cy="4331970"/>
          </a:xfrm>
        </p:spPr>
        <p:txBody>
          <a:bodyPr>
            <a:normAutofit/>
          </a:bodyPr>
          <a:lstStyle/>
          <a:p>
            <a:pPr marL="285750" indent="-285750" algn="just">
              <a:lnSpc>
                <a:spcPct val="200000"/>
              </a:lnSpc>
              <a:buFont typeface="Arial" panose="020B0604020202020204" pitchFamily="34" charset="0"/>
              <a:buChar char="•"/>
            </a:pPr>
            <a:r>
              <a:rPr lang="en-GB" sz="1800" dirty="0">
                <a:solidFill>
                  <a:schemeClr val="tx1"/>
                </a:solidFill>
                <a:effectLst/>
                <a:latin typeface="Times New Roman" panose="02020603050405020304" pitchFamily="18" charset="0"/>
                <a:ea typeface="Calibri" panose="020F0502020204030204" pitchFamily="34" charset="0"/>
              </a:rPr>
              <a:t>Working collaboratively is needed for helping and improving productivity and gives employees a sense of purpose in the organisation. </a:t>
            </a:r>
          </a:p>
          <a:p>
            <a:pPr marL="285750" indent="-285750" algn="just">
              <a:lnSpc>
                <a:spcPct val="200000"/>
              </a:lnSpc>
              <a:buFont typeface="Arial" panose="020B0604020202020204" pitchFamily="34" charset="0"/>
              <a:buChar char="•"/>
            </a:pPr>
            <a:r>
              <a:rPr lang="en-GB" sz="1800" dirty="0">
                <a:solidFill>
                  <a:schemeClr val="tx1"/>
                </a:solidFill>
                <a:effectLst/>
                <a:latin typeface="Times New Roman" panose="02020603050405020304" pitchFamily="18" charset="0"/>
                <a:ea typeface="Calibri" panose="020F0502020204030204" pitchFamily="34" charset="0"/>
              </a:rPr>
              <a:t>Collaboration skills are needed and also enable successful work towards meeting a common goal. </a:t>
            </a:r>
            <a:endParaRPr lang="en-US" dirty="0">
              <a:solidFill>
                <a:schemeClr val="tx1"/>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6C88479D-9588-4CCF-8EB0-E06FF32417A6}"/>
              </a:ext>
            </a:extLst>
          </p:cNvPr>
          <p:cNvPicPr>
            <a:picLocks noChangeAspect="1"/>
          </p:cNvPicPr>
          <p:nvPr/>
        </p:nvPicPr>
        <p:blipFill>
          <a:blip r:embed="rId3"/>
          <a:stretch>
            <a:fillRect/>
          </a:stretch>
        </p:blipFill>
        <p:spPr>
          <a:xfrm>
            <a:off x="6537960" y="4248125"/>
            <a:ext cx="5481081" cy="2171749"/>
          </a:xfrm>
          <a:prstGeom prst="rect">
            <a:avLst/>
          </a:prstGeom>
        </p:spPr>
      </p:pic>
    </p:spTree>
    <p:extLst>
      <p:ext uri="{BB962C8B-B14F-4D97-AF65-F5344CB8AC3E}">
        <p14:creationId xmlns:p14="http://schemas.microsoft.com/office/powerpoint/2010/main" val="2243494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623593" y="500975"/>
            <a:ext cx="8421688" cy="1217616"/>
          </a:xfrm>
        </p:spPr>
        <p:txBody>
          <a:bodyPr/>
          <a:lstStyle/>
          <a:p>
            <a:pPr algn="l"/>
            <a:r>
              <a:rPr lang="en-GB" sz="3200" b="1" cap="none"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Research Question</a:t>
            </a:r>
            <a:endParaRPr lang="en-US" cap="none" dirty="0">
              <a:solidFill>
                <a:schemeClr val="tx1"/>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39DD154C-6D13-4DE7-B3E4-0D27E8BD0E2F}"/>
              </a:ext>
            </a:extLst>
          </p:cNvPr>
          <p:cNvSpPr txBox="1"/>
          <p:nvPr/>
        </p:nvSpPr>
        <p:spPr>
          <a:xfrm>
            <a:off x="623593" y="2131798"/>
            <a:ext cx="4585630" cy="1121269"/>
          </a:xfrm>
          <a:prstGeom prst="rect">
            <a:avLst/>
          </a:prstGeom>
          <a:noFill/>
        </p:spPr>
        <p:txBody>
          <a:bodyPr wrap="square">
            <a:spAutoFit/>
          </a:bodyPr>
          <a:lstStyle/>
          <a:p>
            <a:pPr marL="342900" marR="0" lvl="0" indent="-342900">
              <a:lnSpc>
                <a:spcPct val="200000"/>
              </a:lnSpc>
              <a:spcBef>
                <a:spcPts val="0"/>
              </a:spcBef>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Which digital tool is most commonly used for collaboration at UWTSD?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88C9F3A1-4325-4E51-8765-EA867715DAC4}"/>
              </a:ext>
            </a:extLst>
          </p:cNvPr>
          <p:cNvPicPr>
            <a:picLocks noChangeAspect="1"/>
          </p:cNvPicPr>
          <p:nvPr/>
        </p:nvPicPr>
        <p:blipFill>
          <a:blip r:embed="rId3"/>
          <a:stretch>
            <a:fillRect/>
          </a:stretch>
        </p:blipFill>
        <p:spPr>
          <a:xfrm>
            <a:off x="5722393" y="3450731"/>
            <a:ext cx="5684747" cy="2297486"/>
          </a:xfrm>
          <a:prstGeom prst="rect">
            <a:avLst/>
          </a:prstGeom>
        </p:spPr>
      </p:pic>
    </p:spTree>
    <p:extLst>
      <p:ext uri="{BB962C8B-B14F-4D97-AF65-F5344CB8AC3E}">
        <p14:creationId xmlns:p14="http://schemas.microsoft.com/office/powerpoint/2010/main" val="1593920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12">
            <a:extLst>
              <a:ext uri="{FF2B5EF4-FFF2-40B4-BE49-F238E27FC236}">
                <a16:creationId xmlns:a16="http://schemas.microsoft.com/office/drawing/2014/main" id="{5B2376E6-09D6-4C49-B168-047693E23170}"/>
              </a:ext>
            </a:extLst>
          </p:cNvPr>
          <p:cNvSpPr>
            <a:spLocks noGrp="1"/>
          </p:cNvSpPr>
          <p:nvPr>
            <p:ph type="sldNum" sz="quarter" idx="22"/>
          </p:nvPr>
        </p:nvSpPr>
        <p:spPr/>
        <p:txBody>
          <a:bodyPr/>
          <a:lstStyle/>
          <a:p>
            <a:fld id="{B5CEABB6-07DC-46E8-9B57-56EC44A396E5}" type="slidenum">
              <a:rPr lang="en-US" smtClean="0"/>
              <a:t>4</a:t>
            </a:fld>
            <a:endParaRPr lang="en-US" dirty="0"/>
          </a:p>
        </p:txBody>
      </p:sp>
      <p:sp>
        <p:nvSpPr>
          <p:cNvPr id="15" name="TextBox 14">
            <a:extLst>
              <a:ext uri="{FF2B5EF4-FFF2-40B4-BE49-F238E27FC236}">
                <a16:creationId xmlns:a16="http://schemas.microsoft.com/office/drawing/2014/main" id="{9B2E2DE1-BD0D-40C1-8855-058DBDA38645}"/>
              </a:ext>
            </a:extLst>
          </p:cNvPr>
          <p:cNvSpPr txBox="1"/>
          <p:nvPr/>
        </p:nvSpPr>
        <p:spPr>
          <a:xfrm>
            <a:off x="544482" y="593923"/>
            <a:ext cx="6109854" cy="742511"/>
          </a:xfrm>
          <a:prstGeom prst="rect">
            <a:avLst/>
          </a:prstGeom>
          <a:noFill/>
        </p:spPr>
        <p:txBody>
          <a:bodyPr wrap="square">
            <a:spAutoFit/>
          </a:bodyPr>
          <a:lstStyle/>
          <a:p>
            <a:pPr>
              <a:lnSpc>
                <a:spcPct val="150000"/>
              </a:lnSpc>
              <a:spcBef>
                <a:spcPts val="1200"/>
              </a:spcBef>
            </a:pP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Literature Review </a:t>
            </a:r>
            <a:endParaRPr lang="en-IN" sz="32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B8477C0F-2525-42AD-AD29-6BEA674EFABD}"/>
              </a:ext>
            </a:extLst>
          </p:cNvPr>
          <p:cNvSpPr txBox="1"/>
          <p:nvPr/>
        </p:nvSpPr>
        <p:spPr>
          <a:xfrm>
            <a:off x="569419" y="1708857"/>
            <a:ext cx="5762802" cy="4645118"/>
          </a:xfrm>
          <a:prstGeom prst="rect">
            <a:avLst/>
          </a:prstGeom>
          <a:noFill/>
        </p:spPr>
        <p:txBody>
          <a:bodyPr wrap="square">
            <a:spAutoFit/>
          </a:bodyPr>
          <a:lstStyle/>
          <a:p>
            <a:pPr marL="342900" indent="-342900" algn="just">
              <a:lnSpc>
                <a:spcPct val="200000"/>
              </a:lnSpc>
              <a:spcAft>
                <a:spcPts val="800"/>
              </a:spcAft>
              <a:buFont typeface="Wingdings" panose="05000000000000000000" pitchFamily="2" charset="2"/>
              <a:buChar char="q"/>
            </a:pPr>
            <a:r>
              <a:rPr lang="en-US" b="1" dirty="0">
                <a:effectLst/>
                <a:latin typeface="Times New Roman" panose="02020603050405020304" pitchFamily="18" charset="0"/>
                <a:ea typeface="Calibri" panose="020F0502020204030204" pitchFamily="34" charset="0"/>
                <a:cs typeface="Times New Roman" panose="02020603050405020304" pitchFamily="18" charset="0"/>
              </a:rPr>
              <a:t>Need for digital tools for enhancing collaboration</a:t>
            </a:r>
          </a:p>
          <a:p>
            <a:pPr marL="342900" indent="-342900" algn="just">
              <a:lnSpc>
                <a:spcPct val="200000"/>
              </a:lnSpc>
              <a:spcAft>
                <a:spcPts val="800"/>
              </a:spcAft>
              <a:buFont typeface="Arial" panose="020B0604020202020204" pitchFamily="34" charset="0"/>
              <a:buChar char="•"/>
            </a:pPr>
            <a:r>
              <a:rPr lang="en-GB" dirty="0">
                <a:effectLst/>
                <a:latin typeface="Times New Roman" panose="02020603050405020304" pitchFamily="18" charset="0"/>
                <a:ea typeface="Calibri" panose="020F0502020204030204" pitchFamily="34" charset="0"/>
              </a:rPr>
              <a:t>Digital collaboration helps in improving the workflow of the organisation along with operating business on a global scale. </a:t>
            </a:r>
          </a:p>
          <a:p>
            <a:pPr marL="342900" indent="-342900" algn="just">
              <a:lnSpc>
                <a:spcPct val="200000"/>
              </a:lnSpc>
              <a:spcAft>
                <a:spcPts val="800"/>
              </a:spcAft>
              <a:buFont typeface="Arial" panose="020B0604020202020204" pitchFamily="34" charset="0"/>
              <a:buChar char="•"/>
            </a:pPr>
            <a:r>
              <a:rPr lang="en-GB" dirty="0">
                <a:effectLst/>
                <a:latin typeface="Times New Roman" panose="02020603050405020304" pitchFamily="18" charset="0"/>
                <a:ea typeface="Calibri" panose="020F0502020204030204" pitchFamily="34" charset="0"/>
              </a:rPr>
              <a:t>Digital collaboration is becoming a must in getting things done, which includes tools, software, and processes to ensure things get done effectively (</a:t>
            </a:r>
            <a:r>
              <a:rPr lang="en-US" dirty="0">
                <a:effectLst/>
                <a:latin typeface="Times New Roman" panose="02020603050405020304" pitchFamily="18" charset="0"/>
                <a:ea typeface="Calibri" panose="020F0502020204030204" pitchFamily="34" charset="0"/>
              </a:rPr>
              <a:t>Wilson and Daugherty, 2018</a:t>
            </a:r>
            <a:r>
              <a:rPr lang="en-GB" dirty="0">
                <a:effectLst/>
                <a:latin typeface="Times New Roman" panose="02020603050405020304" pitchFamily="18" charset="0"/>
                <a:ea typeface="Calibri" panose="020F0502020204030204" pitchFamily="34" charset="0"/>
              </a:rPr>
              <a:t>). </a:t>
            </a:r>
            <a:endParaRPr lang="en-IN"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074" name="Picture 2" descr="Image result for digital tools for collaboration">
            <a:extLst>
              <a:ext uri="{FF2B5EF4-FFF2-40B4-BE49-F238E27FC236}">
                <a16:creationId xmlns:a16="http://schemas.microsoft.com/office/drawing/2014/main" id="{54DA5462-B141-45AE-8853-6015AA9008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6630" y="3171090"/>
            <a:ext cx="4385564" cy="17206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0551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12">
            <a:extLst>
              <a:ext uri="{FF2B5EF4-FFF2-40B4-BE49-F238E27FC236}">
                <a16:creationId xmlns:a16="http://schemas.microsoft.com/office/drawing/2014/main" id="{5B2376E6-09D6-4C49-B168-047693E23170}"/>
              </a:ext>
            </a:extLst>
          </p:cNvPr>
          <p:cNvSpPr>
            <a:spLocks noGrp="1"/>
          </p:cNvSpPr>
          <p:nvPr>
            <p:ph type="sldNum" sz="quarter" idx="22"/>
          </p:nvPr>
        </p:nvSpPr>
        <p:spPr/>
        <p:txBody>
          <a:bodyPr/>
          <a:lstStyle/>
          <a:p>
            <a:fld id="{B5CEABB6-07DC-46E8-9B57-56EC44A396E5}" type="slidenum">
              <a:rPr lang="en-US" smtClean="0"/>
              <a:t>5</a:t>
            </a:fld>
            <a:endParaRPr lang="en-US" dirty="0"/>
          </a:p>
        </p:txBody>
      </p:sp>
      <p:sp>
        <p:nvSpPr>
          <p:cNvPr id="15" name="TextBox 14">
            <a:extLst>
              <a:ext uri="{FF2B5EF4-FFF2-40B4-BE49-F238E27FC236}">
                <a16:creationId xmlns:a16="http://schemas.microsoft.com/office/drawing/2014/main" id="{9B2E2DE1-BD0D-40C1-8855-058DBDA38645}"/>
              </a:ext>
            </a:extLst>
          </p:cNvPr>
          <p:cNvSpPr txBox="1"/>
          <p:nvPr/>
        </p:nvSpPr>
        <p:spPr>
          <a:xfrm>
            <a:off x="544482" y="593923"/>
            <a:ext cx="10256868" cy="742511"/>
          </a:xfrm>
          <a:prstGeom prst="rect">
            <a:avLst/>
          </a:prstGeom>
          <a:noFill/>
        </p:spPr>
        <p:txBody>
          <a:bodyPr wrap="square">
            <a:spAutoFit/>
          </a:bodyPr>
          <a:lstStyle/>
          <a:p>
            <a:pPr algn="ctr">
              <a:lnSpc>
                <a:spcPct val="150000"/>
              </a:lnSpc>
              <a:spcBef>
                <a:spcPts val="1200"/>
              </a:spcBef>
            </a:pPr>
            <a:r>
              <a:rPr lang="en-US" sz="3200" b="1" kern="0" dirty="0">
                <a:effectLst/>
                <a:latin typeface="Times New Roman" panose="02020603050405020304" pitchFamily="18" charset="0"/>
                <a:ea typeface="Times New Roman" panose="02020603050405020304" pitchFamily="18" charset="0"/>
                <a:cs typeface="Times New Roman" panose="02020603050405020304" pitchFamily="18" charset="0"/>
              </a:rPr>
              <a:t>Discussion of the factors that affect digital collaboration </a:t>
            </a:r>
            <a:endParaRPr lang="en-IN" sz="32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B8477C0F-2525-42AD-AD29-6BEA674EFABD}"/>
              </a:ext>
            </a:extLst>
          </p:cNvPr>
          <p:cNvSpPr txBox="1"/>
          <p:nvPr/>
        </p:nvSpPr>
        <p:spPr>
          <a:xfrm>
            <a:off x="544482" y="1866748"/>
            <a:ext cx="7136477" cy="2153410"/>
          </a:xfrm>
          <a:prstGeom prst="rect">
            <a:avLst/>
          </a:prstGeom>
          <a:noFill/>
        </p:spPr>
        <p:txBody>
          <a:bodyPr wrap="square">
            <a:spAutoFit/>
          </a:bodyPr>
          <a:lstStyle/>
          <a:p>
            <a:pPr marL="285750" indent="-285750" algn="just">
              <a:lnSpc>
                <a:spcPct val="250000"/>
              </a:lnSpc>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For enhancing digital collaboration by using digital tools, it is needed to ensure that people are compatible with the use of it. </a:t>
            </a:r>
          </a:p>
          <a:p>
            <a:pPr marL="285750" indent="-285750" algn="just">
              <a:lnSpc>
                <a:spcPct val="250000"/>
              </a:lnSpc>
              <a:spcAft>
                <a:spcPts val="8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For that proper training, support is needed to be provided. </a:t>
            </a:r>
            <a:endParaRPr lang="en-IN"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 name="Picture 2">
            <a:extLst>
              <a:ext uri="{FF2B5EF4-FFF2-40B4-BE49-F238E27FC236}">
                <a16:creationId xmlns:a16="http://schemas.microsoft.com/office/drawing/2014/main" id="{EE331C89-2598-418A-8177-0A8700B3886C}"/>
              </a:ext>
            </a:extLst>
          </p:cNvPr>
          <p:cNvPicPr>
            <a:picLocks noChangeAspect="1"/>
          </p:cNvPicPr>
          <p:nvPr/>
        </p:nvPicPr>
        <p:blipFill>
          <a:blip r:embed="rId3"/>
          <a:stretch>
            <a:fillRect/>
          </a:stretch>
        </p:blipFill>
        <p:spPr>
          <a:xfrm>
            <a:off x="6513180" y="4179252"/>
            <a:ext cx="5313299" cy="2309495"/>
          </a:xfrm>
          <a:prstGeom prst="rect">
            <a:avLst/>
          </a:prstGeom>
        </p:spPr>
      </p:pic>
    </p:spTree>
    <p:extLst>
      <p:ext uri="{BB962C8B-B14F-4D97-AF65-F5344CB8AC3E}">
        <p14:creationId xmlns:p14="http://schemas.microsoft.com/office/powerpoint/2010/main" val="3305580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560070" y="892177"/>
            <a:ext cx="10795318" cy="1325563"/>
          </a:xfrm>
        </p:spPr>
        <p:txBody>
          <a:bodyPr>
            <a:normAutofit/>
          </a:bodyPr>
          <a:lstStyle/>
          <a:p>
            <a:pPr marL="342900" indent="-342900">
              <a:lnSpc>
                <a:spcPct val="100000"/>
              </a:lnSpc>
              <a:spcAft>
                <a:spcPts val="800"/>
              </a:spcAft>
            </a:pPr>
            <a:r>
              <a:rPr lang="en-US" sz="3200" b="1" cap="none" dirty="0">
                <a:latin typeface="Times New Roman" panose="02020603050405020304" pitchFamily="18" charset="0"/>
                <a:ea typeface="Calibri" panose="020F0502020204030204" pitchFamily="34" charset="0"/>
                <a:cs typeface="Times New Roman" panose="02020603050405020304" pitchFamily="18" charset="0"/>
              </a:rPr>
              <a:t>The 3C’s Framework </a:t>
            </a:r>
            <a:endParaRPr lang="en-IN" sz="3200" cap="none"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74F20805-EFA8-41F3-89E8-733F294DE3F2}"/>
              </a:ext>
            </a:extLst>
          </p:cNvPr>
          <p:cNvSpPr>
            <a:spLocks noGrp="1"/>
          </p:cNvSpPr>
          <p:nvPr>
            <p:ph sz="half" idx="2"/>
          </p:nvPr>
        </p:nvSpPr>
        <p:spPr>
          <a:xfrm>
            <a:off x="560070" y="2227104"/>
            <a:ext cx="5280660" cy="3215003"/>
          </a:xfrm>
        </p:spPr>
        <p:txBody>
          <a:bodyPr>
            <a:noAutofit/>
          </a:bodyPr>
          <a:lstStyle/>
          <a:p>
            <a:pPr marL="285750" indent="-285750" algn="just">
              <a:lnSpc>
                <a:spcPct val="250000"/>
              </a:lnSpc>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Cooperation is related to working together that is found to be meaningful when combined. </a:t>
            </a:r>
          </a:p>
          <a:p>
            <a:pPr marL="285750" indent="-285750" algn="just">
              <a:lnSpc>
                <a:spcPct val="250000"/>
              </a:lnSpc>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For enhancing true collaboration, the use of the 3C pyramid is needed for developing a medium along with eliminating a shared pool of content (Wilson, 2020). </a:t>
            </a:r>
            <a:endParaRPr lang="en-US" sz="1800" dirty="0"/>
          </a:p>
        </p:txBody>
      </p:sp>
      <p:sp>
        <p:nvSpPr>
          <p:cNvPr id="5" name="Text Placeholder 4">
            <a:extLst>
              <a:ext uri="{FF2B5EF4-FFF2-40B4-BE49-F238E27FC236}">
                <a16:creationId xmlns:a16="http://schemas.microsoft.com/office/drawing/2014/main" id="{4189788A-AEB5-4667-A6D8-D9D1E35E269E}"/>
              </a:ext>
            </a:extLst>
          </p:cNvPr>
          <p:cNvSpPr>
            <a:spLocks noGrp="1"/>
          </p:cNvSpPr>
          <p:nvPr>
            <p:ph type="body" sz="quarter" idx="3"/>
          </p:nvPr>
        </p:nvSpPr>
        <p:spPr/>
        <p:txBody>
          <a:bodyPr/>
          <a:lstStyle/>
          <a:p>
            <a:endParaRPr lang="en-US"/>
          </a:p>
        </p:txBody>
      </p:sp>
      <p:sp>
        <p:nvSpPr>
          <p:cNvPr id="6" name="Content Placeholder 5">
            <a:extLst>
              <a:ext uri="{FF2B5EF4-FFF2-40B4-BE49-F238E27FC236}">
                <a16:creationId xmlns:a16="http://schemas.microsoft.com/office/drawing/2014/main" id="{6E304AE2-62B2-4016-9D05-9AEFEF58CF74}"/>
              </a:ext>
            </a:extLst>
          </p:cNvPr>
          <p:cNvSpPr>
            <a:spLocks noGrp="1"/>
          </p:cNvSpPr>
          <p:nvPr>
            <p:ph sz="quarter" idx="4"/>
          </p:nvPr>
        </p:nvSpPr>
        <p:spPr/>
        <p:txBody>
          <a:bodyPr>
            <a:normAutofit fontScale="92500" lnSpcReduction="10000"/>
          </a:bodyPr>
          <a:lstStyle/>
          <a:p>
            <a:endParaRPr lang="en-US"/>
          </a:p>
        </p:txBody>
      </p:sp>
      <p:pic>
        <p:nvPicPr>
          <p:cNvPr id="2050" name="Picture 2" descr="Image result for  3 C's Framework of collaboration">
            <a:extLst>
              <a:ext uri="{FF2B5EF4-FFF2-40B4-BE49-F238E27FC236}">
                <a16:creationId xmlns:a16="http://schemas.microsoft.com/office/drawing/2014/main" id="{76067ADD-27EA-4A6D-93F2-C65091FC27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7067" y="2490641"/>
            <a:ext cx="4273722" cy="378114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1346372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560070" y="892177"/>
            <a:ext cx="10321290" cy="1050923"/>
          </a:xfrm>
        </p:spPr>
        <p:txBody>
          <a:bodyPr>
            <a:normAutofit/>
          </a:bodyPr>
          <a:lstStyle/>
          <a:p>
            <a:pPr marL="342900" indent="-342900">
              <a:lnSpc>
                <a:spcPct val="100000"/>
              </a:lnSpc>
              <a:spcAft>
                <a:spcPts val="800"/>
              </a:spcAft>
            </a:pPr>
            <a:r>
              <a:rPr lang="en-US" sz="3200" b="1" cap="none" dirty="0">
                <a:latin typeface="Times New Roman" panose="02020603050405020304" pitchFamily="18" charset="0"/>
                <a:ea typeface="Calibri" panose="020F0502020204030204" pitchFamily="34" charset="0"/>
                <a:cs typeface="Times New Roman" panose="02020603050405020304" pitchFamily="18" charset="0"/>
              </a:rPr>
              <a:t>Proposed</a:t>
            </a:r>
            <a:r>
              <a:rPr lang="en-US" sz="3200" b="1" dirty="0">
                <a:latin typeface="Times New Roman" panose="02020603050405020304" pitchFamily="18" charset="0"/>
                <a:ea typeface="Calibri" panose="020F0502020204030204" pitchFamily="34" charset="0"/>
                <a:cs typeface="Times New Roman" panose="02020603050405020304" pitchFamily="18" charset="0"/>
              </a:rPr>
              <a:t> </a:t>
            </a:r>
            <a:r>
              <a:rPr lang="en-US" sz="3200" b="1" cap="none" dirty="0">
                <a:latin typeface="Times New Roman" panose="02020603050405020304" pitchFamily="18" charset="0"/>
                <a:ea typeface="Calibri" panose="020F0502020204030204" pitchFamily="34" charset="0"/>
                <a:cs typeface="Times New Roman" panose="02020603050405020304" pitchFamily="18" charset="0"/>
              </a:rPr>
              <a:t>method</a:t>
            </a:r>
            <a:endParaRPr lang="en-IN" sz="32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74F20805-EFA8-41F3-89E8-733F294DE3F2}"/>
              </a:ext>
            </a:extLst>
          </p:cNvPr>
          <p:cNvSpPr>
            <a:spLocks noGrp="1"/>
          </p:cNvSpPr>
          <p:nvPr>
            <p:ph sz="half" idx="2"/>
          </p:nvPr>
        </p:nvSpPr>
        <p:spPr>
          <a:xfrm>
            <a:off x="581211" y="2118997"/>
            <a:ext cx="6162490" cy="3996053"/>
          </a:xfrm>
        </p:spPr>
        <p:txBody>
          <a:bodyPr>
            <a:normAutofit/>
          </a:bodyPr>
          <a:lstStyle/>
          <a:p>
            <a:pPr marL="0" marR="0" algn="just">
              <a:lnSpc>
                <a:spcPct val="170000"/>
              </a:lnSpc>
              <a:spcBef>
                <a:spcPts val="0"/>
              </a:spcBef>
              <a:spcAft>
                <a:spcPts val="800"/>
              </a:spcAft>
            </a:pPr>
            <a:r>
              <a:rPr lang="en-GB" sz="1600" b="1" i="1" dirty="0">
                <a:effectLst/>
                <a:latin typeface="Times New Roman" panose="02020603050405020304" pitchFamily="18" charset="0"/>
                <a:ea typeface="Calibri" panose="020F0502020204030204" pitchFamily="34" charset="0"/>
                <a:cs typeface="Times New Roman" panose="02020603050405020304" pitchFamily="18" charset="0"/>
              </a:rPr>
              <a:t>Research philosophy-</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The research needs to choose the Positivism philosophy for analysing the factual knowledge of the technologies that are needed in the digital workplace.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70000"/>
              </a:lnSpc>
              <a:spcBef>
                <a:spcPts val="0"/>
              </a:spcBef>
              <a:spcAft>
                <a:spcPts val="800"/>
              </a:spcAft>
            </a:pPr>
            <a:r>
              <a:rPr lang="en-GB" sz="1600" b="1" i="1" dirty="0">
                <a:effectLst/>
                <a:latin typeface="Times New Roman" panose="02020603050405020304" pitchFamily="18" charset="0"/>
                <a:ea typeface="Calibri" panose="020F0502020204030204" pitchFamily="34" charset="0"/>
                <a:cs typeface="Times New Roman" panose="02020603050405020304" pitchFamily="18" charset="0"/>
              </a:rPr>
              <a:t>Research Approach-</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Deductive approach needs to be developed for building a better relationship with research variables.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70000"/>
              </a:lnSpc>
              <a:spcBef>
                <a:spcPts val="0"/>
              </a:spcBef>
              <a:spcAft>
                <a:spcPts val="800"/>
              </a:spcAft>
            </a:pPr>
            <a:r>
              <a:rPr lang="en-GB" sz="1600" b="1" i="1" dirty="0">
                <a:effectLst/>
                <a:latin typeface="Times New Roman" panose="02020603050405020304" pitchFamily="18" charset="0"/>
                <a:ea typeface="Calibri" panose="020F0502020204030204" pitchFamily="34" charset="0"/>
                <a:cs typeface="Times New Roman" panose="02020603050405020304" pitchFamily="18" charset="0"/>
              </a:rPr>
              <a:t>Research Design-</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Choosing the Descriptive research design will be useful for the researcher for analysing the related technologies in digital collaboration.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9DD13507-0DFF-4EA1-8AC4-165FF58A5C49}"/>
              </a:ext>
            </a:extLst>
          </p:cNvPr>
          <p:cNvPicPr>
            <a:picLocks noChangeAspect="1"/>
          </p:cNvPicPr>
          <p:nvPr/>
        </p:nvPicPr>
        <p:blipFill>
          <a:blip r:embed="rId3"/>
          <a:stretch>
            <a:fillRect/>
          </a:stretch>
        </p:blipFill>
        <p:spPr>
          <a:xfrm>
            <a:off x="7200900" y="2491627"/>
            <a:ext cx="4753452" cy="2606266"/>
          </a:xfrm>
          <a:prstGeom prst="rect">
            <a:avLst/>
          </a:prstGeom>
        </p:spPr>
      </p:pic>
    </p:spTree>
    <p:extLst>
      <p:ext uri="{BB962C8B-B14F-4D97-AF65-F5344CB8AC3E}">
        <p14:creationId xmlns:p14="http://schemas.microsoft.com/office/powerpoint/2010/main" val="12383062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560070" y="892177"/>
            <a:ext cx="10321290" cy="1050923"/>
          </a:xfrm>
        </p:spPr>
        <p:txBody>
          <a:bodyPr>
            <a:normAutofit/>
          </a:bodyPr>
          <a:lstStyle/>
          <a:p>
            <a:pPr marL="342900" indent="-342900">
              <a:lnSpc>
                <a:spcPct val="100000"/>
              </a:lnSpc>
              <a:spcAft>
                <a:spcPts val="800"/>
              </a:spcAft>
            </a:pPr>
            <a:r>
              <a:rPr lang="en-US" sz="3200" b="1" cap="none" dirty="0" err="1">
                <a:latin typeface="Times New Roman" panose="02020603050405020304" pitchFamily="18" charset="0"/>
                <a:ea typeface="Calibri" panose="020F0502020204030204" pitchFamily="34" charset="0"/>
                <a:cs typeface="Times New Roman" panose="02020603050405020304" pitchFamily="18" charset="0"/>
              </a:rPr>
              <a:t>Contd</a:t>
            </a:r>
            <a:r>
              <a:rPr lang="en-US" sz="3200" b="1" cap="none" dirty="0">
                <a:latin typeface="Times New Roman" panose="02020603050405020304" pitchFamily="18" charset="0"/>
                <a:ea typeface="Calibri" panose="020F0502020204030204" pitchFamily="34" charset="0"/>
                <a:cs typeface="Times New Roman" panose="02020603050405020304" pitchFamily="18" charset="0"/>
              </a:rPr>
              <a:t>…</a:t>
            </a:r>
            <a:endParaRPr lang="en-IN" sz="3200" cap="none"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74F20805-EFA8-41F3-89E8-733F294DE3F2}"/>
              </a:ext>
            </a:extLst>
          </p:cNvPr>
          <p:cNvSpPr>
            <a:spLocks noGrp="1"/>
          </p:cNvSpPr>
          <p:nvPr>
            <p:ph sz="half" idx="2"/>
          </p:nvPr>
        </p:nvSpPr>
        <p:spPr>
          <a:xfrm>
            <a:off x="581210" y="2118997"/>
            <a:ext cx="7042599" cy="3996053"/>
          </a:xfrm>
        </p:spPr>
        <p:txBody>
          <a:bodyPr>
            <a:normAutofit fontScale="92500" lnSpcReduction="20000"/>
          </a:bodyPr>
          <a:lstStyle/>
          <a:p>
            <a:pPr marL="0" marR="0" algn="just">
              <a:lnSpc>
                <a:spcPct val="170000"/>
              </a:lnSpc>
              <a:spcBef>
                <a:spcPts val="0"/>
              </a:spcBef>
              <a:spcAft>
                <a:spcPts val="800"/>
              </a:spcAft>
            </a:pP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Data source-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Both primary and secondary data source needs to be used for gathering raw data and validating that (Turner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2017).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70000"/>
              </a:lnSpc>
              <a:spcBef>
                <a:spcPts val="0"/>
              </a:spcBef>
              <a:spcAft>
                <a:spcPts val="800"/>
              </a:spcAft>
            </a:pP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Proposed method-</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Online questions and MS Forms.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70000"/>
              </a:lnSpc>
              <a:spcBef>
                <a:spcPts val="0"/>
              </a:spcBef>
              <a:spcAft>
                <a:spcPts val="800"/>
              </a:spcAft>
            </a:pP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Data Analysis Technique-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Both qualitative and quantitative data analysis technique is going to be used in the research.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70000"/>
              </a:lnSpc>
              <a:spcBef>
                <a:spcPts val="0"/>
              </a:spcBef>
              <a:spcAft>
                <a:spcPts val="800"/>
              </a:spcAft>
            </a:pP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Sampling technique-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Random sampling technique needs to be used for selecting 20 people out of 50 respondents.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70000"/>
              </a:lnSpc>
              <a:spcBef>
                <a:spcPts val="0"/>
              </a:spcBef>
              <a:spcAft>
                <a:spcPts val="800"/>
              </a:spcAft>
            </a:pP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Ethical consideration-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Data regarding respondents and research needs to be saved under Data Protection Act 2018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legislation.gov.uk, 2018</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61718BD4-E022-4C3B-8A87-AF5CABA65491}"/>
              </a:ext>
            </a:extLst>
          </p:cNvPr>
          <p:cNvPicPr>
            <a:picLocks noChangeAspect="1"/>
          </p:cNvPicPr>
          <p:nvPr/>
        </p:nvPicPr>
        <p:blipFill>
          <a:blip r:embed="rId3"/>
          <a:stretch>
            <a:fillRect/>
          </a:stretch>
        </p:blipFill>
        <p:spPr>
          <a:xfrm>
            <a:off x="7798890" y="2749904"/>
            <a:ext cx="4138019" cy="3215919"/>
          </a:xfrm>
          <a:prstGeom prst="rect">
            <a:avLst/>
          </a:prstGeom>
        </p:spPr>
      </p:pic>
    </p:spTree>
    <p:extLst>
      <p:ext uri="{BB962C8B-B14F-4D97-AF65-F5344CB8AC3E}">
        <p14:creationId xmlns:p14="http://schemas.microsoft.com/office/powerpoint/2010/main" val="5817045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514350" y="338873"/>
            <a:ext cx="10321290" cy="1050923"/>
          </a:xfrm>
        </p:spPr>
        <p:txBody>
          <a:bodyPr>
            <a:normAutofit/>
          </a:bodyPr>
          <a:lstStyle/>
          <a:p>
            <a:pPr marL="342900" indent="-342900">
              <a:lnSpc>
                <a:spcPct val="100000"/>
              </a:lnSpc>
              <a:spcAft>
                <a:spcPts val="800"/>
              </a:spcAft>
            </a:pPr>
            <a:r>
              <a:rPr lang="en-US" sz="3200" b="1" cap="none" dirty="0">
                <a:latin typeface="Times New Roman" panose="02020603050405020304" pitchFamily="18" charset="0"/>
                <a:ea typeface="Calibri" panose="020F0502020204030204" pitchFamily="34" charset="0"/>
                <a:cs typeface="Times New Roman" panose="02020603050405020304" pitchFamily="18" charset="0"/>
              </a:rPr>
              <a:t>Research Question </a:t>
            </a:r>
            <a:endParaRPr lang="en-IN" sz="3200" cap="none"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1686FB38-02BC-43E9-8B21-BF40A1C602E5}"/>
              </a:ext>
            </a:extLst>
          </p:cNvPr>
          <p:cNvPicPr>
            <a:picLocks noChangeAspect="1"/>
          </p:cNvPicPr>
          <p:nvPr/>
        </p:nvPicPr>
        <p:blipFill>
          <a:blip r:embed="rId3"/>
          <a:stretch>
            <a:fillRect/>
          </a:stretch>
        </p:blipFill>
        <p:spPr>
          <a:xfrm>
            <a:off x="3333481" y="1504732"/>
            <a:ext cx="6210838" cy="5014395"/>
          </a:xfrm>
          <a:prstGeom prst="rect">
            <a:avLst/>
          </a:prstGeom>
        </p:spPr>
      </p:pic>
    </p:spTree>
    <p:extLst>
      <p:ext uri="{BB962C8B-B14F-4D97-AF65-F5344CB8AC3E}">
        <p14:creationId xmlns:p14="http://schemas.microsoft.com/office/powerpoint/2010/main" val="7928455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581210" y="549277"/>
            <a:ext cx="10321290" cy="1050923"/>
          </a:xfrm>
        </p:spPr>
        <p:txBody>
          <a:bodyPr>
            <a:normAutofit/>
          </a:bodyPr>
          <a:lstStyle/>
          <a:p>
            <a:pPr marL="342900" indent="-342900">
              <a:lnSpc>
                <a:spcPct val="100000"/>
              </a:lnSpc>
              <a:spcAft>
                <a:spcPts val="800"/>
              </a:spcAft>
            </a:pPr>
            <a:r>
              <a:rPr lang="en-US" sz="3200" b="1" cap="none" dirty="0">
                <a:latin typeface="Times New Roman" panose="02020603050405020304" pitchFamily="18" charset="0"/>
                <a:ea typeface="Calibri" panose="020F0502020204030204" pitchFamily="34" charset="0"/>
                <a:cs typeface="Times New Roman" panose="02020603050405020304" pitchFamily="18" charset="0"/>
              </a:rPr>
              <a:t>Hypothesis </a:t>
            </a:r>
            <a:endParaRPr lang="en-IN" sz="3200" cap="none"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74F20805-EFA8-41F3-89E8-733F294DE3F2}"/>
              </a:ext>
            </a:extLst>
          </p:cNvPr>
          <p:cNvSpPr>
            <a:spLocks noGrp="1"/>
          </p:cNvSpPr>
          <p:nvPr>
            <p:ph sz="half" idx="2"/>
          </p:nvPr>
        </p:nvSpPr>
        <p:spPr>
          <a:xfrm>
            <a:off x="2574700" y="1753237"/>
            <a:ext cx="7042599" cy="4555486"/>
          </a:xfrm>
        </p:spPr>
        <p:txBody>
          <a:bodyPr>
            <a:normAutofit/>
          </a:bodyPr>
          <a:lstStyle/>
          <a:p>
            <a:pPr marL="0" marR="0" algn="just">
              <a:lnSpc>
                <a:spcPct val="200000"/>
              </a:lnSpc>
              <a:spcBef>
                <a:spcPts val="0"/>
              </a:spcBef>
              <a:spcAft>
                <a:spcPts val="800"/>
              </a:spcAft>
            </a:pP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RH0-</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 learning process might get enhanced if management of UWTSD uses digital collaboration tool.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800"/>
              </a:spcAft>
            </a:pP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RH1-</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 learning procedure might not get enhanced if the management of UTWSD does not use digital collaboration tool.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719774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6B5FE48E-ABC2-4590-97DD-7F16D4CAD365}"/>
              </a:ext>
            </a:extLst>
          </p:cNvPr>
          <p:cNvSpPr txBox="1"/>
          <p:nvPr/>
        </p:nvSpPr>
        <p:spPr>
          <a:xfrm>
            <a:off x="437766" y="1283701"/>
            <a:ext cx="11316468" cy="5254259"/>
          </a:xfrm>
          <a:prstGeom prst="rect">
            <a:avLst/>
          </a:prstGeom>
          <a:noFill/>
        </p:spPr>
        <p:txBody>
          <a:bodyPr wrap="square" spcCol="36000">
            <a:spAutoFit/>
          </a:bodyPr>
          <a:lstStyle/>
          <a:p>
            <a:pPr marL="285750" marR="0" indent="-285750" algn="just">
              <a:lnSpc>
                <a:spcPct val="200000"/>
              </a:lnSpc>
              <a:spcBef>
                <a:spcPts val="0"/>
              </a:spcBef>
              <a:spcAft>
                <a:spcPts val="800"/>
              </a:spcAft>
              <a:buFont typeface="Arial" panose="020B0604020202020204" pitchFamily="34" charset="0"/>
              <a:buChar char="•"/>
            </a:pP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Ferri</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F., </a:t>
            </a: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Grifoni</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P. and </a:t>
            </a: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Guzzo</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T., (2020). Online learning and emergency remote teaching: Opportunities and challenges in emergency situations. </a:t>
            </a:r>
            <a:r>
              <a:rPr lang="en-US" sz="1600" i="1" dirty="0">
                <a:effectLst/>
                <a:latin typeface="Times New Roman" panose="02020603050405020304" pitchFamily="18" charset="0"/>
                <a:ea typeface="Calibri" panose="020F0502020204030204" pitchFamily="34" charset="0"/>
                <a:cs typeface="Times New Roman" panose="02020603050405020304" pitchFamily="18" charset="0"/>
              </a:rPr>
              <a:t>Societies</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600" i="1" dirty="0">
                <a:effectLst/>
                <a:latin typeface="Times New Roman" panose="02020603050405020304" pitchFamily="18" charset="0"/>
                <a:ea typeface="Calibri" panose="020F0502020204030204" pitchFamily="34" charset="0"/>
                <a:cs typeface="Times New Roman" panose="02020603050405020304" pitchFamily="18" charset="0"/>
              </a:rPr>
              <a:t>10</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(4), p.86.</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200000"/>
              </a:lnSpc>
              <a:spcBef>
                <a:spcPts val="0"/>
              </a:spcBef>
              <a:spcAft>
                <a:spcPts val="800"/>
              </a:spcAft>
              <a:buFont typeface="Arial" panose="020B0604020202020204" pitchFamily="34" charset="0"/>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legislation.gov.uk (2018). Data Protection Act 1998. </a:t>
            </a:r>
            <a:r>
              <a:rPr lang="en-GB" sz="16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https://www.legislation.gov.uk/ukpga/1998/29/contents</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Turner, S.F., Cardinal, L.B. and Burton, R.M., (2017). Research design for mixed methods: A triangulation-based framework and roadmap. </a:t>
            </a:r>
            <a:r>
              <a:rPr lang="en-US" sz="1600" i="1" dirty="0">
                <a:effectLst/>
                <a:latin typeface="Times New Roman" panose="02020603050405020304" pitchFamily="18" charset="0"/>
                <a:ea typeface="Times New Roman" panose="02020603050405020304" pitchFamily="18" charset="0"/>
                <a:cs typeface="Times New Roman" panose="02020603050405020304" pitchFamily="18" charset="0"/>
              </a:rPr>
              <a:t>Organizational Research Methods</a:t>
            </a: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600" i="1" dirty="0">
                <a:effectLst/>
                <a:latin typeface="Times New Roman" panose="02020603050405020304" pitchFamily="18" charset="0"/>
                <a:ea typeface="Times New Roman" panose="02020603050405020304" pitchFamily="18" charset="0"/>
                <a:cs typeface="Times New Roman" panose="02020603050405020304" pitchFamily="18" charset="0"/>
              </a:rPr>
              <a:t>20</a:t>
            </a:r>
            <a:r>
              <a:rPr lang="en-US" sz="1600" dirty="0">
                <a:effectLst/>
                <a:latin typeface="Times New Roman" panose="02020603050405020304" pitchFamily="18" charset="0"/>
                <a:ea typeface="Times New Roman" panose="02020603050405020304" pitchFamily="18" charset="0"/>
                <a:cs typeface="Times New Roman" panose="02020603050405020304" pitchFamily="18" charset="0"/>
              </a:rPr>
              <a:t>(2), pp.243-267.</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200000"/>
              </a:lnSpc>
              <a:spcBef>
                <a:spcPts val="0"/>
              </a:spcBef>
              <a:spcAft>
                <a:spcPts val="800"/>
              </a:spcAft>
              <a:buFont typeface="Arial" panose="020B0604020202020204" pitchFamily="34" charset="0"/>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Wilson, H.J. and Daugherty, P.R., (2018). Collaborative intelligence: Humans and AI are joining forces. </a:t>
            </a:r>
            <a:r>
              <a:rPr lang="en-US" sz="1600" i="1" dirty="0">
                <a:effectLst/>
                <a:latin typeface="Times New Roman" panose="02020603050405020304" pitchFamily="18" charset="0"/>
                <a:ea typeface="Calibri" panose="020F0502020204030204" pitchFamily="34" charset="0"/>
                <a:cs typeface="Times New Roman" panose="02020603050405020304" pitchFamily="18" charset="0"/>
              </a:rPr>
              <a:t>Harvard Business Review</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600" i="1" dirty="0">
                <a:effectLst/>
                <a:latin typeface="Times New Roman" panose="02020603050405020304" pitchFamily="18" charset="0"/>
                <a:ea typeface="Calibri" panose="020F0502020204030204" pitchFamily="34" charset="0"/>
                <a:cs typeface="Times New Roman" panose="02020603050405020304" pitchFamily="18" charset="0"/>
              </a:rPr>
              <a:t>96</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(4), pp.114-123.</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200000"/>
              </a:lnSpc>
              <a:spcBef>
                <a:spcPts val="0"/>
              </a:spcBef>
              <a:spcAft>
                <a:spcPts val="800"/>
              </a:spcAft>
              <a:buFont typeface="Arial" panose="020B0604020202020204" pitchFamily="34" charset="0"/>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Wilson, M., (2020). The Three C’s: Cultivating Connection, Communication, And Collaboration. </a:t>
            </a:r>
            <a:r>
              <a:rPr lang="en-GB" sz="16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https://www.forbes.com/sites/forbesbooksauthors/2020/07/22/the-three-cs-cultivating-connection-communication-and-collaboration/?sh=396ec9582d47</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133C7E3D-EDE5-4DB0-8ED7-E92833D40324}"/>
              </a:ext>
            </a:extLst>
          </p:cNvPr>
          <p:cNvSpPr txBox="1"/>
          <p:nvPr/>
        </p:nvSpPr>
        <p:spPr>
          <a:xfrm>
            <a:off x="617220" y="320040"/>
            <a:ext cx="7931705" cy="742511"/>
          </a:xfrm>
          <a:prstGeom prst="rect">
            <a:avLst/>
          </a:prstGeom>
          <a:noFill/>
        </p:spPr>
        <p:txBody>
          <a:bodyPr wrap="square">
            <a:spAutoFit/>
          </a:bodyPr>
          <a:lstStyle/>
          <a:p>
            <a:pPr>
              <a:lnSpc>
                <a:spcPct val="150000"/>
              </a:lnSpc>
              <a:spcBef>
                <a:spcPts val="1200"/>
              </a:spcBef>
            </a:pP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Reference List</a:t>
            </a:r>
            <a:endParaRPr lang="en-IN" sz="32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14567362"/>
      </p:ext>
    </p:extLst>
  </p:cSld>
  <p:clrMapOvr>
    <a:masterClrMapping/>
  </p:clrMapOvr>
</p:sld>
</file>

<file path=ppt/theme/theme1.xml><?xml version="1.0" encoding="utf-8"?>
<a:theme xmlns:a="http://schemas.openxmlformats.org/drawingml/2006/main" name="Monoline">
  <a:themeElements>
    <a:clrScheme name="Custom 149">
      <a:dk1>
        <a:sysClr val="windowText" lastClr="000000"/>
      </a:dk1>
      <a:lt1>
        <a:sysClr val="window" lastClr="FFFFFF"/>
      </a:lt1>
      <a:dk2>
        <a:srgbClr val="44546A"/>
      </a:dk2>
      <a:lt2>
        <a:srgbClr val="E7E6E6"/>
      </a:lt2>
      <a:accent1>
        <a:srgbClr val="E9E6D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nimalist dark sales pitch_tm22318419_Win32_LW__SL_v3" id="{25F84EBA-C1D2-4AFA-BE29-F69FFF8F2DC6}" vid="{6C5BA4FE-EBF3-4DA8-82DB-24F1AF7B6C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D446390-8521-40A2-A462-EA068123BED9}">
  <ds:schemaRefs>
    <ds:schemaRef ds:uri="http://schemas.microsoft.com/sharepoint/v3/contenttype/forms"/>
  </ds:schemaRefs>
</ds:datastoreItem>
</file>

<file path=customXml/itemProps2.xml><?xml version="1.0" encoding="utf-8"?>
<ds:datastoreItem xmlns:ds="http://schemas.openxmlformats.org/officeDocument/2006/customXml" ds:itemID="{B5BA3906-9696-4247-AC0D-DD5C26B2A70A}">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01E84A1C-2814-43A7-9448-348326113A45}">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Retrospect</Template>
  <TotalTime>1191</TotalTime>
  <Words>1285</Words>
  <Application>Microsoft Office PowerPoint</Application>
  <PresentationFormat>Ecran lat</PresentationFormat>
  <Paragraphs>64</Paragraphs>
  <Slides>11</Slides>
  <Notes>10</Notes>
  <HiddenSlides>0</HiddenSlides>
  <MMClips>0</MMClips>
  <ScaleCrop>false</ScaleCrop>
  <HeadingPairs>
    <vt:vector size="4" baseType="variant">
      <vt:variant>
        <vt:lpstr>Temă</vt:lpstr>
      </vt:variant>
      <vt:variant>
        <vt:i4>1</vt:i4>
      </vt:variant>
      <vt:variant>
        <vt:lpstr>Titluri diapozitive</vt:lpstr>
      </vt:variant>
      <vt:variant>
        <vt:i4>11</vt:i4>
      </vt:variant>
    </vt:vector>
  </HeadingPairs>
  <TitlesOfParts>
    <vt:vector size="12" baseType="lpstr">
      <vt:lpstr>Monoline</vt:lpstr>
      <vt:lpstr>Prezentare PowerPoint</vt:lpstr>
      <vt:lpstr>Introduction </vt:lpstr>
      <vt:lpstr>Research Question</vt:lpstr>
      <vt:lpstr>Prezentare PowerPoint</vt:lpstr>
      <vt:lpstr>Prezentare PowerPoint</vt:lpstr>
      <vt:lpstr>The 3C’s Framework </vt:lpstr>
      <vt:lpstr>Proposed method</vt:lpstr>
      <vt:lpstr>Contd…</vt:lpstr>
      <vt:lpstr>Research Question </vt:lpstr>
      <vt:lpstr>Hypothesis </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Gabriela Ungureanu</dc:creator>
  <cp:lastModifiedBy>livia soare</cp:lastModifiedBy>
  <cp:revision>66</cp:revision>
  <dcterms:created xsi:type="dcterms:W3CDTF">2022-02-21T12:54:11Z</dcterms:created>
  <dcterms:modified xsi:type="dcterms:W3CDTF">2022-04-14T12:49:47Z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