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6" r:id="rId2"/>
    <p:sldId id="283" r:id="rId3"/>
    <p:sldId id="343" r:id="rId4"/>
    <p:sldId id="347" r:id="rId5"/>
    <p:sldId id="344" r:id="rId6"/>
    <p:sldId id="345" r:id="rId7"/>
    <p:sldId id="346" r:id="rId8"/>
    <p:sldId id="315" r:id="rId9"/>
    <p:sldId id="348" r:id="rId10"/>
    <p:sldId id="316" r:id="rId11"/>
    <p:sldId id="320" r:id="rId12"/>
    <p:sldId id="319" r:id="rId13"/>
    <p:sldId id="321" r:id="rId14"/>
    <p:sldId id="322" r:id="rId15"/>
    <p:sldId id="326" r:id="rId16"/>
    <p:sldId id="317" r:id="rId17"/>
    <p:sldId id="318" r:id="rId18"/>
    <p:sldId id="324" r:id="rId19"/>
    <p:sldId id="325" r:id="rId20"/>
    <p:sldId id="327" r:id="rId21"/>
    <p:sldId id="323" r:id="rId22"/>
    <p:sldId id="328" r:id="rId23"/>
    <p:sldId id="329" r:id="rId24"/>
    <p:sldId id="330" r:id="rId25"/>
    <p:sldId id="331" r:id="rId26"/>
    <p:sldId id="293" r:id="rId27"/>
    <p:sldId id="332" r:id="rId28"/>
    <p:sldId id="333" r:id="rId29"/>
    <p:sldId id="334" r:id="rId30"/>
    <p:sldId id="335" r:id="rId31"/>
    <p:sldId id="336" r:id="rId32"/>
    <p:sldId id="337" r:id="rId33"/>
    <p:sldId id="299" r:id="rId34"/>
    <p:sldId id="338" r:id="rId35"/>
    <p:sldId id="339" r:id="rId36"/>
    <p:sldId id="340" r:id="rId37"/>
    <p:sldId id="341" r:id="rId38"/>
    <p:sldId id="342" r:id="rId39"/>
    <p:sldId id="265" r:id="rId40"/>
    <p:sldId id="263"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939711-D1CA-41A1-8265-F62FAACCDE42}" v="28" dt="2025-03-14T14:48:38.9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002" autoAdjust="0"/>
  </p:normalViewPr>
  <p:slideViewPr>
    <p:cSldViewPr snapToGrid="0">
      <p:cViewPr varScale="1">
        <p:scale>
          <a:sx n="84" d="100"/>
          <a:sy n="84" d="100"/>
        </p:scale>
        <p:origin x="92"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F4939711-D1CA-41A1-8265-F62FAACCDE42}"/>
    <pc:docChg chg="undo custSel addSld delSld modSld sldOrd">
      <pc:chgData name="Alisdair Cunningham" userId="67e8d9ba-4582-42f1-b26c-e866daa7f65b" providerId="ADAL" clId="{F4939711-D1CA-41A1-8265-F62FAACCDE42}" dt="2025-03-14T14:48:38.947" v="450"/>
      <pc:docMkLst>
        <pc:docMk/>
      </pc:docMkLst>
      <pc:sldChg chg="modSp mod">
        <pc:chgData name="Alisdair Cunningham" userId="67e8d9ba-4582-42f1-b26c-e866daa7f65b" providerId="ADAL" clId="{F4939711-D1CA-41A1-8265-F62FAACCDE42}" dt="2025-03-14T14:48:38.947" v="450"/>
        <pc:sldMkLst>
          <pc:docMk/>
          <pc:sldMk cId="3701768522" sldId="256"/>
        </pc:sldMkLst>
        <pc:spChg chg="mod">
          <ac:chgData name="Alisdair Cunningham" userId="67e8d9ba-4582-42f1-b26c-e866daa7f65b" providerId="ADAL" clId="{F4939711-D1CA-41A1-8265-F62FAACCDE42}" dt="2025-03-07T17:21:46.222" v="30" actId="27636"/>
          <ac:spMkLst>
            <pc:docMk/>
            <pc:sldMk cId="3701768522" sldId="256"/>
            <ac:spMk id="29" creationId="{57CC4A95-AF50-3264-EFBB-B7B2A4AC5E30}"/>
          </ac:spMkLst>
        </pc:spChg>
        <pc:spChg chg="mod">
          <ac:chgData name="Alisdair Cunningham" userId="67e8d9ba-4582-42f1-b26c-e866daa7f65b" providerId="ADAL" clId="{F4939711-D1CA-41A1-8265-F62FAACCDE42}" dt="2025-03-14T14:48:38.947" v="450"/>
          <ac:spMkLst>
            <pc:docMk/>
            <pc:sldMk cId="3701768522" sldId="256"/>
            <ac:spMk id="37" creationId="{8F4A015C-4060-7569-C996-C0E610DFAC4C}"/>
          </ac:spMkLst>
        </pc:spChg>
        <pc:spChg chg="mod">
          <ac:chgData name="Alisdair Cunningham" userId="67e8d9ba-4582-42f1-b26c-e866daa7f65b" providerId="ADAL" clId="{F4939711-D1CA-41A1-8265-F62FAACCDE42}" dt="2025-03-07T17:25:30.739" v="61"/>
          <ac:spMkLst>
            <pc:docMk/>
            <pc:sldMk cId="3701768522" sldId="256"/>
            <ac:spMk id="38" creationId="{065D01E9-11A0-DBC0-6713-29D01B31E987}"/>
          </ac:spMkLst>
        </pc:spChg>
        <pc:spChg chg="mod">
          <ac:chgData name="Alisdair Cunningham" userId="67e8d9ba-4582-42f1-b26c-e866daa7f65b" providerId="ADAL" clId="{F4939711-D1CA-41A1-8265-F62FAACCDE42}" dt="2025-03-07T17:25:30.739" v="61"/>
          <ac:spMkLst>
            <pc:docMk/>
            <pc:sldMk cId="3701768522" sldId="256"/>
            <ac:spMk id="39" creationId="{28BEEBE5-1649-2D3F-4E37-5E30C4D917BA}"/>
          </ac:spMkLst>
        </pc:spChg>
      </pc:sldChg>
      <pc:sldChg chg="modSp del">
        <pc:chgData name="Alisdair Cunningham" userId="67e8d9ba-4582-42f1-b26c-e866daa7f65b" providerId="ADAL" clId="{F4939711-D1CA-41A1-8265-F62FAACCDE42}" dt="2025-03-07T17:21:57.737" v="31" actId="47"/>
        <pc:sldMkLst>
          <pc:docMk/>
          <pc:sldMk cId="3520049810" sldId="257"/>
        </pc:sldMkLst>
      </pc:sldChg>
      <pc:sldChg chg="modSp mod">
        <pc:chgData name="Alisdair Cunningham" userId="67e8d9ba-4582-42f1-b26c-e866daa7f65b" providerId="ADAL" clId="{F4939711-D1CA-41A1-8265-F62FAACCDE42}" dt="2025-03-14T14:48:38.947" v="450"/>
        <pc:sldMkLst>
          <pc:docMk/>
          <pc:sldMk cId="2545193714" sldId="263"/>
        </pc:sldMkLst>
        <pc:spChg chg="mod">
          <ac:chgData name="Alisdair Cunningham" userId="67e8d9ba-4582-42f1-b26c-e866daa7f65b" providerId="ADAL" clId="{F4939711-D1CA-41A1-8265-F62FAACCDE42}" dt="2025-03-07T17:25:30.739" v="61"/>
          <ac:spMkLst>
            <pc:docMk/>
            <pc:sldMk cId="2545193714" sldId="263"/>
            <ac:spMk id="2" creationId="{F51C16DF-F564-481C-CCA4-180408A5301A}"/>
          </ac:spMkLst>
        </pc:spChg>
        <pc:spChg chg="mod">
          <ac:chgData name="Alisdair Cunningham" userId="67e8d9ba-4582-42f1-b26c-e866daa7f65b" providerId="ADAL" clId="{F4939711-D1CA-41A1-8265-F62FAACCDE42}" dt="2025-03-07T17:20:45.959" v="5"/>
          <ac:spMkLst>
            <pc:docMk/>
            <pc:sldMk cId="2545193714" sldId="263"/>
            <ac:spMk id="3" creationId="{06459D70-2204-8801-4716-B9C4DA29B5AA}"/>
          </ac:spMkLst>
        </pc:spChg>
        <pc:spChg chg="mod">
          <ac:chgData name="Alisdair Cunningham" userId="67e8d9ba-4582-42f1-b26c-e866daa7f65b" providerId="ADAL" clId="{F4939711-D1CA-41A1-8265-F62FAACCDE42}" dt="2025-03-14T14:48:38.947" v="450"/>
          <ac:spMkLst>
            <pc:docMk/>
            <pc:sldMk cId="2545193714" sldId="263"/>
            <ac:spMk id="5" creationId="{D2D54484-8CEE-D063-40B3-6FDB609D0D75}"/>
          </ac:spMkLst>
        </pc:spChg>
        <pc:spChg chg="mod">
          <ac:chgData name="Alisdair Cunningham" userId="67e8d9ba-4582-42f1-b26c-e866daa7f65b" providerId="ADAL" clId="{F4939711-D1CA-41A1-8265-F62FAACCDE42}" dt="2025-02-17T22:21:25.133" v="3"/>
          <ac:spMkLst>
            <pc:docMk/>
            <pc:sldMk cId="2545193714" sldId="263"/>
            <ac:spMk id="8" creationId="{C39BE701-A67E-5BFD-B044-ECF13A621788}"/>
          </ac:spMkLst>
        </pc:spChg>
        <pc:spChg chg="mod">
          <ac:chgData name="Alisdair Cunningham" userId="67e8d9ba-4582-42f1-b26c-e866daa7f65b" providerId="ADAL" clId="{F4939711-D1CA-41A1-8265-F62FAACCDE42}" dt="2025-02-17T22:20:52.246" v="0" actId="20577"/>
          <ac:spMkLst>
            <pc:docMk/>
            <pc:sldMk cId="2545193714" sldId="263"/>
            <ac:spMk id="12" creationId="{38C4A143-C346-A5D7-3DFF-2CAF7FBCDBED}"/>
          </ac:spMkLst>
        </pc:spChg>
      </pc:sldChg>
      <pc:sldChg chg="modSp add del">
        <pc:chgData name="Alisdair Cunningham" userId="67e8d9ba-4582-42f1-b26c-e866daa7f65b" providerId="ADAL" clId="{F4939711-D1CA-41A1-8265-F62FAACCDE42}" dt="2025-03-07T17:22:55.671" v="56" actId="47"/>
        <pc:sldMkLst>
          <pc:docMk/>
          <pc:sldMk cId="2419514132" sldId="264"/>
        </pc:sldMkLst>
      </pc:sldChg>
      <pc:sldChg chg="modSp mod">
        <pc:chgData name="Alisdair Cunningham" userId="67e8d9ba-4582-42f1-b26c-e866daa7f65b" providerId="ADAL" clId="{F4939711-D1CA-41A1-8265-F62FAACCDE42}" dt="2025-03-14T14:48:38.947" v="450"/>
        <pc:sldMkLst>
          <pc:docMk/>
          <pc:sldMk cId="3206688729" sldId="265"/>
        </pc:sldMkLst>
        <pc:spChg chg="mod">
          <ac:chgData name="Alisdair Cunningham" userId="67e8d9ba-4582-42f1-b26c-e866daa7f65b" providerId="ADAL" clId="{F4939711-D1CA-41A1-8265-F62FAACCDE42}" dt="2025-03-07T17:25:30.739" v="61"/>
          <ac:spMkLst>
            <pc:docMk/>
            <pc:sldMk cId="3206688729" sldId="265"/>
            <ac:spMk id="3" creationId="{FC166DDA-B509-215E-99A6-F662175F2F0F}"/>
          </ac:spMkLst>
        </pc:spChg>
        <pc:spChg chg="mod">
          <ac:chgData name="Alisdair Cunningham" userId="67e8d9ba-4582-42f1-b26c-e866daa7f65b" providerId="ADAL" clId="{F4939711-D1CA-41A1-8265-F62FAACCDE42}" dt="2025-03-07T17:20:45.959" v="5"/>
          <ac:spMkLst>
            <pc:docMk/>
            <pc:sldMk cId="3206688729" sldId="265"/>
            <ac:spMk id="4" creationId="{A28A1E94-7A77-C809-01E7-EA418BB6149F}"/>
          </ac:spMkLst>
        </pc:spChg>
        <pc:spChg chg="mod">
          <ac:chgData name="Alisdair Cunningham" userId="67e8d9ba-4582-42f1-b26c-e866daa7f65b" providerId="ADAL" clId="{F4939711-D1CA-41A1-8265-F62FAACCDE42}" dt="2025-03-14T14:48:38.947" v="450"/>
          <ac:spMkLst>
            <pc:docMk/>
            <pc:sldMk cId="3206688729" sldId="265"/>
            <ac:spMk id="5" creationId="{D2D54484-8CEE-D063-40B3-6FDB609D0D75}"/>
          </ac:spMkLst>
        </pc:spChg>
        <pc:spChg chg="mod">
          <ac:chgData name="Alisdair Cunningham" userId="67e8d9ba-4582-42f1-b26c-e866daa7f65b" providerId="ADAL" clId="{F4939711-D1CA-41A1-8265-F62FAACCDE42}" dt="2025-02-17T22:21:25.133" v="3"/>
          <ac:spMkLst>
            <pc:docMk/>
            <pc:sldMk cId="3206688729" sldId="265"/>
            <ac:spMk id="8" creationId="{C39BE701-A67E-5BFD-B044-ECF13A621788}"/>
          </ac:spMkLst>
        </pc:spChg>
        <pc:spChg chg="mod">
          <ac:chgData name="Alisdair Cunningham" userId="67e8d9ba-4582-42f1-b26c-e866daa7f65b" providerId="ADAL" clId="{F4939711-D1CA-41A1-8265-F62FAACCDE42}" dt="2025-03-14T14:48:23.307" v="449" actId="20577"/>
          <ac:spMkLst>
            <pc:docMk/>
            <pc:sldMk cId="3206688729" sldId="265"/>
            <ac:spMk id="12" creationId="{38C4A143-C346-A5D7-3DFF-2CAF7FBCDBED}"/>
          </ac:spMkLst>
        </pc:spChg>
      </pc:sldChg>
      <pc:sldChg chg="addSp delSp modSp mod">
        <pc:chgData name="Alisdair Cunningham" userId="67e8d9ba-4582-42f1-b26c-e866daa7f65b" providerId="ADAL" clId="{F4939711-D1CA-41A1-8265-F62FAACCDE42}" dt="2025-03-14T14:48:38.947" v="450"/>
        <pc:sldMkLst>
          <pc:docMk/>
          <pc:sldMk cId="2280075970" sldId="283"/>
        </pc:sldMkLst>
        <pc:spChg chg="mod">
          <ac:chgData name="Alisdair Cunningham" userId="67e8d9ba-4582-42f1-b26c-e866daa7f65b" providerId="ADAL" clId="{F4939711-D1CA-41A1-8265-F62FAACCDE42}" dt="2025-03-14T09:58:39.910" v="238" actId="113"/>
          <ac:spMkLst>
            <pc:docMk/>
            <pc:sldMk cId="2280075970" sldId="283"/>
            <ac:spMk id="2" creationId="{D6D0653F-FABE-3DD3-8EF5-B4E2CC8F49AF}"/>
          </ac:spMkLst>
        </pc:spChg>
        <pc:spChg chg="mod">
          <ac:chgData name="Alisdair Cunningham" userId="67e8d9ba-4582-42f1-b26c-e866daa7f65b" providerId="ADAL" clId="{F4939711-D1CA-41A1-8265-F62FAACCDE42}" dt="2025-03-14T14:48:38.947" v="450"/>
          <ac:spMkLst>
            <pc:docMk/>
            <pc:sldMk cId="2280075970" sldId="283"/>
            <ac:spMk id="5" creationId="{D2D54484-8CEE-D063-40B3-6FDB609D0D75}"/>
          </ac:spMkLst>
        </pc:spChg>
        <pc:spChg chg="mod">
          <ac:chgData name="Alisdair Cunningham" userId="67e8d9ba-4582-42f1-b26c-e866daa7f65b" providerId="ADAL" clId="{F4939711-D1CA-41A1-8265-F62FAACCDE42}" dt="2025-02-17T22:21:25.133" v="3"/>
          <ac:spMkLst>
            <pc:docMk/>
            <pc:sldMk cId="2280075970" sldId="283"/>
            <ac:spMk id="8" creationId="{C39BE701-A67E-5BFD-B044-ECF13A621788}"/>
          </ac:spMkLst>
        </pc:spChg>
        <pc:spChg chg="mod">
          <ac:chgData name="Alisdair Cunningham" userId="67e8d9ba-4582-42f1-b26c-e866daa7f65b" providerId="ADAL" clId="{F4939711-D1CA-41A1-8265-F62FAACCDE42}" dt="2025-03-07T17:25:30.739" v="61"/>
          <ac:spMkLst>
            <pc:docMk/>
            <pc:sldMk cId="2280075970" sldId="283"/>
            <ac:spMk id="14" creationId="{3D5216FF-A848-7B03-7F19-B0E69A3C8466}"/>
          </ac:spMkLst>
        </pc:spChg>
        <pc:spChg chg="mod">
          <ac:chgData name="Alisdair Cunningham" userId="67e8d9ba-4582-42f1-b26c-e866daa7f65b" providerId="ADAL" clId="{F4939711-D1CA-41A1-8265-F62FAACCDE42}" dt="2025-03-07T17:20:45.959" v="5"/>
          <ac:spMkLst>
            <pc:docMk/>
            <pc:sldMk cId="2280075970" sldId="283"/>
            <ac:spMk id="15" creationId="{222EFF28-C559-3C98-A5C2-1E28C24E8A7A}"/>
          </ac:spMkLst>
        </pc:spChg>
        <pc:picChg chg="add mod">
          <ac:chgData name="Alisdair Cunningham" userId="67e8d9ba-4582-42f1-b26c-e866daa7f65b" providerId="ADAL" clId="{F4939711-D1CA-41A1-8265-F62FAACCDE42}" dt="2025-03-14T09:53:27.064" v="234" actId="14100"/>
          <ac:picMkLst>
            <pc:docMk/>
            <pc:sldMk cId="2280075970" sldId="283"/>
            <ac:picMk id="3" creationId="{27CCCB40-9A45-5DBE-B084-060F3B475D61}"/>
          </ac:picMkLst>
        </pc:picChg>
        <pc:picChg chg="add del">
          <ac:chgData name="Alisdair Cunningham" userId="67e8d9ba-4582-42f1-b26c-e866daa7f65b" providerId="ADAL" clId="{F4939711-D1CA-41A1-8265-F62FAACCDE42}" dt="2025-03-14T09:53:07.092" v="230" actId="478"/>
          <ac:picMkLst>
            <pc:docMk/>
            <pc:sldMk cId="2280075970" sldId="283"/>
            <ac:picMk id="4" creationId="{473D3AD3-6BD5-07FA-1FC7-3C4C6B8A87FF}"/>
          </ac:picMkLst>
        </pc:picChg>
        <pc:picChg chg="add mod">
          <ac:chgData name="Alisdair Cunningham" userId="67e8d9ba-4582-42f1-b26c-e866daa7f65b" providerId="ADAL" clId="{F4939711-D1CA-41A1-8265-F62FAACCDE42}" dt="2025-03-14T09:53:24.740" v="233" actId="1076"/>
          <ac:picMkLst>
            <pc:docMk/>
            <pc:sldMk cId="2280075970" sldId="283"/>
            <ac:picMk id="6" creationId="{3A91EEDB-9029-FD8B-6F25-4474A541D561}"/>
          </ac:picMkLst>
        </pc:picChg>
      </pc:sldChg>
      <pc:sldChg chg="modSp mod">
        <pc:chgData name="Alisdair Cunningham" userId="67e8d9ba-4582-42f1-b26c-e866daa7f65b" providerId="ADAL" clId="{F4939711-D1CA-41A1-8265-F62FAACCDE42}" dt="2025-03-14T14:48:38.947" v="450"/>
        <pc:sldMkLst>
          <pc:docMk/>
          <pc:sldMk cId="3957028060" sldId="293"/>
        </pc:sldMkLst>
        <pc:spChg chg="mod">
          <ac:chgData name="Alisdair Cunningham" userId="67e8d9ba-4582-42f1-b26c-e866daa7f65b" providerId="ADAL" clId="{F4939711-D1CA-41A1-8265-F62FAACCDE42}" dt="2025-03-07T17:25:30.739" v="61"/>
          <ac:spMkLst>
            <pc:docMk/>
            <pc:sldMk cId="3957028060" sldId="293"/>
            <ac:spMk id="3" creationId="{FC166DDA-B509-215E-99A6-F662175F2F0F}"/>
          </ac:spMkLst>
        </pc:spChg>
        <pc:spChg chg="mod">
          <ac:chgData name="Alisdair Cunningham" userId="67e8d9ba-4582-42f1-b26c-e866daa7f65b" providerId="ADAL" clId="{F4939711-D1CA-41A1-8265-F62FAACCDE42}" dt="2025-03-07T17:20:45.959" v="5"/>
          <ac:spMkLst>
            <pc:docMk/>
            <pc:sldMk cId="3957028060" sldId="293"/>
            <ac:spMk id="4" creationId="{83AFD0E0-35B3-DDFE-1859-BF701B905FC9}"/>
          </ac:spMkLst>
        </pc:spChg>
        <pc:spChg chg="mod">
          <ac:chgData name="Alisdair Cunningham" userId="67e8d9ba-4582-42f1-b26c-e866daa7f65b" providerId="ADAL" clId="{F4939711-D1CA-41A1-8265-F62FAACCDE42}" dt="2025-03-14T14:48:38.947" v="450"/>
          <ac:spMkLst>
            <pc:docMk/>
            <pc:sldMk cId="3957028060" sldId="293"/>
            <ac:spMk id="5" creationId="{D2D54484-8CEE-D063-40B3-6FDB609D0D75}"/>
          </ac:spMkLst>
        </pc:spChg>
        <pc:spChg chg="mod">
          <ac:chgData name="Alisdair Cunningham" userId="67e8d9ba-4582-42f1-b26c-e866daa7f65b" providerId="ADAL" clId="{F4939711-D1CA-41A1-8265-F62FAACCDE42}" dt="2025-03-07T17:22:41.698" v="36" actId="20577"/>
          <ac:spMkLst>
            <pc:docMk/>
            <pc:sldMk cId="3957028060" sldId="293"/>
            <ac:spMk id="8" creationId="{C39BE701-A67E-5BFD-B044-ECF13A621788}"/>
          </ac:spMkLst>
        </pc:spChg>
        <pc:spChg chg="mod">
          <ac:chgData name="Alisdair Cunningham" userId="67e8d9ba-4582-42f1-b26c-e866daa7f65b" providerId="ADAL" clId="{F4939711-D1CA-41A1-8265-F62FAACCDE42}" dt="2025-03-07T17:22:50.391" v="55" actId="20577"/>
          <ac:spMkLst>
            <pc:docMk/>
            <pc:sldMk cId="3957028060" sldId="293"/>
            <ac:spMk id="12" creationId="{38C4A143-C346-A5D7-3DFF-2CAF7FBCDBED}"/>
          </ac:spMkLst>
        </pc:spChg>
      </pc:sldChg>
      <pc:sldChg chg="modSp add mod">
        <pc:chgData name="Alisdair Cunningham" userId="67e8d9ba-4582-42f1-b26c-e866daa7f65b" providerId="ADAL" clId="{F4939711-D1CA-41A1-8265-F62FAACCDE42}" dt="2025-03-14T14:48:38.947" v="450"/>
        <pc:sldMkLst>
          <pc:docMk/>
          <pc:sldMk cId="2648054771" sldId="299"/>
        </pc:sldMkLst>
        <pc:spChg chg="mod">
          <ac:chgData name="Alisdair Cunningham" userId="67e8d9ba-4582-42f1-b26c-e866daa7f65b" providerId="ADAL" clId="{F4939711-D1CA-41A1-8265-F62FAACCDE42}" dt="2025-03-13T16:44:27.480" v="225"/>
          <ac:spMkLst>
            <pc:docMk/>
            <pc:sldMk cId="2648054771" sldId="299"/>
            <ac:spMk id="4" creationId="{83AFD0E0-35B3-DDFE-1859-BF701B905FC9}"/>
          </ac:spMkLst>
        </pc:spChg>
        <pc:spChg chg="mod">
          <ac:chgData name="Alisdair Cunningham" userId="67e8d9ba-4582-42f1-b26c-e866daa7f65b" providerId="ADAL" clId="{F4939711-D1CA-41A1-8265-F62FAACCDE42}" dt="2025-03-14T14:48:38.947" v="450"/>
          <ac:spMkLst>
            <pc:docMk/>
            <pc:sldMk cId="2648054771" sldId="299"/>
            <ac:spMk id="5" creationId="{D2D54484-8CEE-D063-40B3-6FDB609D0D75}"/>
          </ac:spMkLst>
        </pc:spChg>
        <pc:spChg chg="mod">
          <ac:chgData name="Alisdair Cunningham" userId="67e8d9ba-4582-42f1-b26c-e866daa7f65b" providerId="ADAL" clId="{F4939711-D1CA-41A1-8265-F62FAACCDE42}" dt="2025-03-13T16:43:40.493" v="220"/>
          <ac:spMkLst>
            <pc:docMk/>
            <pc:sldMk cId="2648054771" sldId="299"/>
            <ac:spMk id="8" creationId="{C39BE701-A67E-5BFD-B044-ECF13A621788}"/>
          </ac:spMkLst>
        </pc:spChg>
      </pc:sldChg>
      <pc:sldChg chg="addSp delSp modSp mod ord">
        <pc:chgData name="Alisdair Cunningham" userId="67e8d9ba-4582-42f1-b26c-e866daa7f65b" providerId="ADAL" clId="{F4939711-D1CA-41A1-8265-F62FAACCDE42}" dt="2025-03-14T14:48:38.947" v="450"/>
        <pc:sldMkLst>
          <pc:docMk/>
          <pc:sldMk cId="3178399261" sldId="315"/>
        </pc:sldMkLst>
        <pc:spChg chg="del mod">
          <ac:chgData name="Alisdair Cunningham" userId="67e8d9ba-4582-42f1-b26c-e866daa7f65b" providerId="ADAL" clId="{F4939711-D1CA-41A1-8265-F62FAACCDE42}" dt="2025-03-14T14:28:30.804" v="394" actId="478"/>
          <ac:spMkLst>
            <pc:docMk/>
            <pc:sldMk cId="3178399261" sldId="315"/>
            <ac:spMk id="2" creationId="{D6D0653F-FABE-3DD3-8EF5-B4E2CC8F49AF}"/>
          </ac:spMkLst>
        </pc:spChg>
        <pc:spChg chg="mod">
          <ac:chgData name="Alisdair Cunningham" userId="67e8d9ba-4582-42f1-b26c-e866daa7f65b" providerId="ADAL" clId="{F4939711-D1CA-41A1-8265-F62FAACCDE42}" dt="2025-03-14T14:48:38.947" v="450"/>
          <ac:spMkLst>
            <pc:docMk/>
            <pc:sldMk cId="3178399261" sldId="315"/>
            <ac:spMk id="5" creationId="{D2D54484-8CEE-D063-40B3-6FDB609D0D75}"/>
          </ac:spMkLst>
        </pc:spChg>
        <pc:spChg chg="mod">
          <ac:chgData name="Alisdair Cunningham" userId="67e8d9ba-4582-42f1-b26c-e866daa7f65b" providerId="ADAL" clId="{F4939711-D1CA-41A1-8265-F62FAACCDE42}" dt="2025-02-17T22:21:25.133" v="3"/>
          <ac:spMkLst>
            <pc:docMk/>
            <pc:sldMk cId="3178399261" sldId="315"/>
            <ac:spMk id="8" creationId="{C39BE701-A67E-5BFD-B044-ECF13A621788}"/>
          </ac:spMkLst>
        </pc:spChg>
        <pc:spChg chg="mod">
          <ac:chgData name="Alisdair Cunningham" userId="67e8d9ba-4582-42f1-b26c-e866daa7f65b" providerId="ADAL" clId="{F4939711-D1CA-41A1-8265-F62FAACCDE42}" dt="2025-03-07T17:25:30.739" v="61"/>
          <ac:spMkLst>
            <pc:docMk/>
            <pc:sldMk cId="3178399261" sldId="315"/>
            <ac:spMk id="14" creationId="{3D5216FF-A848-7B03-7F19-B0E69A3C8466}"/>
          </ac:spMkLst>
        </pc:spChg>
        <pc:spChg chg="mod">
          <ac:chgData name="Alisdair Cunningham" userId="67e8d9ba-4582-42f1-b26c-e866daa7f65b" providerId="ADAL" clId="{F4939711-D1CA-41A1-8265-F62FAACCDE42}" dt="2025-03-07T17:20:45.959" v="5"/>
          <ac:spMkLst>
            <pc:docMk/>
            <pc:sldMk cId="3178399261" sldId="315"/>
            <ac:spMk id="15" creationId="{222EFF28-C559-3C98-A5C2-1E28C24E8A7A}"/>
          </ac:spMkLst>
        </pc:spChg>
        <pc:picChg chg="del mod">
          <ac:chgData name="Alisdair Cunningham" userId="67e8d9ba-4582-42f1-b26c-e866daa7f65b" providerId="ADAL" clId="{F4939711-D1CA-41A1-8265-F62FAACCDE42}" dt="2025-03-14T14:28:35.402" v="395" actId="478"/>
          <ac:picMkLst>
            <pc:docMk/>
            <pc:sldMk cId="3178399261" sldId="315"/>
            <ac:picMk id="11" creationId="{CDC57D8D-8F2C-3ECC-54B1-1401800DD892}"/>
          </ac:picMkLst>
        </pc:picChg>
        <pc:picChg chg="add mod">
          <ac:chgData name="Alisdair Cunningham" userId="67e8d9ba-4582-42f1-b26c-e866daa7f65b" providerId="ADAL" clId="{F4939711-D1CA-41A1-8265-F62FAACCDE42}" dt="2025-03-14T14:29:12.888" v="399" actId="1076"/>
          <ac:picMkLst>
            <pc:docMk/>
            <pc:sldMk cId="3178399261" sldId="315"/>
            <ac:picMk id="1026" creationId="{D95E4DA3-5FDA-0C9A-6958-4A17F177029B}"/>
          </ac:picMkLst>
        </pc:picChg>
      </pc:sldChg>
      <pc:sldChg chg="modSp mod">
        <pc:chgData name="Alisdair Cunningham" userId="67e8d9ba-4582-42f1-b26c-e866daa7f65b" providerId="ADAL" clId="{F4939711-D1CA-41A1-8265-F62FAACCDE42}" dt="2025-03-14T14:48:38.947" v="450"/>
        <pc:sldMkLst>
          <pc:docMk/>
          <pc:sldMk cId="3268167575" sldId="316"/>
        </pc:sldMkLst>
        <pc:spChg chg="mod">
          <ac:chgData name="Alisdair Cunningham" userId="67e8d9ba-4582-42f1-b26c-e866daa7f65b" providerId="ADAL" clId="{F4939711-D1CA-41A1-8265-F62FAACCDE42}" dt="2025-03-13T16:42:09.067" v="213" actId="1076"/>
          <ac:spMkLst>
            <pc:docMk/>
            <pc:sldMk cId="3268167575" sldId="316"/>
            <ac:spMk id="2" creationId="{D6D0653F-FABE-3DD3-8EF5-B4E2CC8F49AF}"/>
          </ac:spMkLst>
        </pc:spChg>
        <pc:spChg chg="mod">
          <ac:chgData name="Alisdair Cunningham" userId="67e8d9ba-4582-42f1-b26c-e866daa7f65b" providerId="ADAL" clId="{F4939711-D1CA-41A1-8265-F62FAACCDE42}" dt="2025-03-14T14:48:38.947" v="450"/>
          <ac:spMkLst>
            <pc:docMk/>
            <pc:sldMk cId="3268167575" sldId="316"/>
            <ac:spMk id="5" creationId="{D2D54484-8CEE-D063-40B3-6FDB609D0D75}"/>
          </ac:spMkLst>
        </pc:spChg>
        <pc:spChg chg="mod">
          <ac:chgData name="Alisdair Cunningham" userId="67e8d9ba-4582-42f1-b26c-e866daa7f65b" providerId="ADAL" clId="{F4939711-D1CA-41A1-8265-F62FAACCDE42}" dt="2025-02-17T22:21:25.133" v="3"/>
          <ac:spMkLst>
            <pc:docMk/>
            <pc:sldMk cId="3268167575" sldId="316"/>
            <ac:spMk id="8" creationId="{C39BE701-A67E-5BFD-B044-ECF13A621788}"/>
          </ac:spMkLst>
        </pc:spChg>
        <pc:spChg chg="mod">
          <ac:chgData name="Alisdair Cunningham" userId="67e8d9ba-4582-42f1-b26c-e866daa7f65b" providerId="ADAL" clId="{F4939711-D1CA-41A1-8265-F62FAACCDE42}" dt="2025-03-07T17:25:30.739" v="61"/>
          <ac:spMkLst>
            <pc:docMk/>
            <pc:sldMk cId="3268167575" sldId="316"/>
            <ac:spMk id="14" creationId="{3D5216FF-A848-7B03-7F19-B0E69A3C8466}"/>
          </ac:spMkLst>
        </pc:spChg>
        <pc:spChg chg="mod">
          <ac:chgData name="Alisdair Cunningham" userId="67e8d9ba-4582-42f1-b26c-e866daa7f65b" providerId="ADAL" clId="{F4939711-D1CA-41A1-8265-F62FAACCDE42}" dt="2025-03-07T17:20:45.959" v="5"/>
          <ac:spMkLst>
            <pc:docMk/>
            <pc:sldMk cId="3268167575" sldId="316"/>
            <ac:spMk id="15" creationId="{222EFF28-C559-3C98-A5C2-1E28C24E8A7A}"/>
          </ac:spMkLst>
        </pc:spChg>
      </pc:sldChg>
      <pc:sldChg chg="modSp">
        <pc:chgData name="Alisdair Cunningham" userId="67e8d9ba-4582-42f1-b26c-e866daa7f65b" providerId="ADAL" clId="{F4939711-D1CA-41A1-8265-F62FAACCDE42}" dt="2025-03-14T14:48:38.947" v="450"/>
        <pc:sldMkLst>
          <pc:docMk/>
          <pc:sldMk cId="788113532" sldId="317"/>
        </pc:sldMkLst>
        <pc:spChg chg="mod">
          <ac:chgData name="Alisdair Cunningham" userId="67e8d9ba-4582-42f1-b26c-e866daa7f65b" providerId="ADAL" clId="{F4939711-D1CA-41A1-8265-F62FAACCDE42}" dt="2025-03-14T14:48:38.947" v="450"/>
          <ac:spMkLst>
            <pc:docMk/>
            <pc:sldMk cId="788113532" sldId="317"/>
            <ac:spMk id="5" creationId="{D2D54484-8CEE-D063-40B3-6FDB609D0D75}"/>
          </ac:spMkLst>
        </pc:spChg>
        <pc:spChg chg="mod">
          <ac:chgData name="Alisdair Cunningham" userId="67e8d9ba-4582-42f1-b26c-e866daa7f65b" providerId="ADAL" clId="{F4939711-D1CA-41A1-8265-F62FAACCDE42}" dt="2025-02-17T22:21:25.133" v="3"/>
          <ac:spMkLst>
            <pc:docMk/>
            <pc:sldMk cId="788113532" sldId="317"/>
            <ac:spMk id="8" creationId="{C39BE701-A67E-5BFD-B044-ECF13A621788}"/>
          </ac:spMkLst>
        </pc:spChg>
        <pc:spChg chg="mod">
          <ac:chgData name="Alisdair Cunningham" userId="67e8d9ba-4582-42f1-b26c-e866daa7f65b" providerId="ADAL" clId="{F4939711-D1CA-41A1-8265-F62FAACCDE42}" dt="2025-03-07T17:25:30.739" v="61"/>
          <ac:spMkLst>
            <pc:docMk/>
            <pc:sldMk cId="788113532" sldId="317"/>
            <ac:spMk id="14" creationId="{3D5216FF-A848-7B03-7F19-B0E69A3C8466}"/>
          </ac:spMkLst>
        </pc:spChg>
        <pc:spChg chg="mod">
          <ac:chgData name="Alisdair Cunningham" userId="67e8d9ba-4582-42f1-b26c-e866daa7f65b" providerId="ADAL" clId="{F4939711-D1CA-41A1-8265-F62FAACCDE42}" dt="2025-03-07T17:20:45.959" v="5"/>
          <ac:spMkLst>
            <pc:docMk/>
            <pc:sldMk cId="788113532" sldId="317"/>
            <ac:spMk id="15" creationId="{222EFF28-C559-3C98-A5C2-1E28C24E8A7A}"/>
          </ac:spMkLst>
        </pc:spChg>
      </pc:sldChg>
      <pc:sldChg chg="modSp">
        <pc:chgData name="Alisdair Cunningham" userId="67e8d9ba-4582-42f1-b26c-e866daa7f65b" providerId="ADAL" clId="{F4939711-D1CA-41A1-8265-F62FAACCDE42}" dt="2025-03-14T14:48:38.947" v="450"/>
        <pc:sldMkLst>
          <pc:docMk/>
          <pc:sldMk cId="1491098523" sldId="318"/>
        </pc:sldMkLst>
        <pc:spChg chg="mod">
          <ac:chgData name="Alisdair Cunningham" userId="67e8d9ba-4582-42f1-b26c-e866daa7f65b" providerId="ADAL" clId="{F4939711-D1CA-41A1-8265-F62FAACCDE42}" dt="2025-03-14T14:48:38.947" v="450"/>
          <ac:spMkLst>
            <pc:docMk/>
            <pc:sldMk cId="1491098523" sldId="318"/>
            <ac:spMk id="5" creationId="{D2D54484-8CEE-D063-40B3-6FDB609D0D75}"/>
          </ac:spMkLst>
        </pc:spChg>
        <pc:spChg chg="mod">
          <ac:chgData name="Alisdair Cunningham" userId="67e8d9ba-4582-42f1-b26c-e866daa7f65b" providerId="ADAL" clId="{F4939711-D1CA-41A1-8265-F62FAACCDE42}" dt="2025-02-17T22:21:25.133" v="3"/>
          <ac:spMkLst>
            <pc:docMk/>
            <pc:sldMk cId="1491098523" sldId="318"/>
            <ac:spMk id="8" creationId="{C39BE701-A67E-5BFD-B044-ECF13A621788}"/>
          </ac:spMkLst>
        </pc:spChg>
        <pc:spChg chg="mod">
          <ac:chgData name="Alisdair Cunningham" userId="67e8d9ba-4582-42f1-b26c-e866daa7f65b" providerId="ADAL" clId="{F4939711-D1CA-41A1-8265-F62FAACCDE42}" dt="2025-03-07T17:25:30.739" v="61"/>
          <ac:spMkLst>
            <pc:docMk/>
            <pc:sldMk cId="1491098523" sldId="318"/>
            <ac:spMk id="14" creationId="{3D5216FF-A848-7B03-7F19-B0E69A3C8466}"/>
          </ac:spMkLst>
        </pc:spChg>
        <pc:spChg chg="mod">
          <ac:chgData name="Alisdair Cunningham" userId="67e8d9ba-4582-42f1-b26c-e866daa7f65b" providerId="ADAL" clId="{F4939711-D1CA-41A1-8265-F62FAACCDE42}" dt="2025-03-07T17:20:45.959" v="5"/>
          <ac:spMkLst>
            <pc:docMk/>
            <pc:sldMk cId="1491098523" sldId="318"/>
            <ac:spMk id="15" creationId="{222EFF28-C559-3C98-A5C2-1E28C24E8A7A}"/>
          </ac:spMkLst>
        </pc:spChg>
      </pc:sldChg>
      <pc:sldChg chg="modSp">
        <pc:chgData name="Alisdair Cunningham" userId="67e8d9ba-4582-42f1-b26c-e866daa7f65b" providerId="ADAL" clId="{F4939711-D1CA-41A1-8265-F62FAACCDE42}" dt="2025-03-14T14:48:38.947" v="450"/>
        <pc:sldMkLst>
          <pc:docMk/>
          <pc:sldMk cId="3588804708" sldId="319"/>
        </pc:sldMkLst>
        <pc:spChg chg="mod">
          <ac:chgData name="Alisdair Cunningham" userId="67e8d9ba-4582-42f1-b26c-e866daa7f65b" providerId="ADAL" clId="{F4939711-D1CA-41A1-8265-F62FAACCDE42}" dt="2025-03-14T14:48:38.947" v="450"/>
          <ac:spMkLst>
            <pc:docMk/>
            <pc:sldMk cId="3588804708" sldId="319"/>
            <ac:spMk id="5" creationId="{D2D54484-8CEE-D063-40B3-6FDB609D0D75}"/>
          </ac:spMkLst>
        </pc:spChg>
        <pc:spChg chg="mod">
          <ac:chgData name="Alisdair Cunningham" userId="67e8d9ba-4582-42f1-b26c-e866daa7f65b" providerId="ADAL" clId="{F4939711-D1CA-41A1-8265-F62FAACCDE42}" dt="2025-02-17T22:21:25.133" v="3"/>
          <ac:spMkLst>
            <pc:docMk/>
            <pc:sldMk cId="3588804708" sldId="319"/>
            <ac:spMk id="8" creationId="{C39BE701-A67E-5BFD-B044-ECF13A621788}"/>
          </ac:spMkLst>
        </pc:spChg>
        <pc:spChg chg="mod">
          <ac:chgData name="Alisdair Cunningham" userId="67e8d9ba-4582-42f1-b26c-e866daa7f65b" providerId="ADAL" clId="{F4939711-D1CA-41A1-8265-F62FAACCDE42}" dt="2025-03-07T17:25:30.739" v="61"/>
          <ac:spMkLst>
            <pc:docMk/>
            <pc:sldMk cId="3588804708" sldId="319"/>
            <ac:spMk id="14" creationId="{3D5216FF-A848-7B03-7F19-B0E69A3C8466}"/>
          </ac:spMkLst>
        </pc:spChg>
        <pc:spChg chg="mod">
          <ac:chgData name="Alisdair Cunningham" userId="67e8d9ba-4582-42f1-b26c-e866daa7f65b" providerId="ADAL" clId="{F4939711-D1CA-41A1-8265-F62FAACCDE42}" dt="2025-03-07T17:20:45.959" v="5"/>
          <ac:spMkLst>
            <pc:docMk/>
            <pc:sldMk cId="3588804708" sldId="319"/>
            <ac:spMk id="15" creationId="{222EFF28-C559-3C98-A5C2-1E28C24E8A7A}"/>
          </ac:spMkLst>
        </pc:spChg>
      </pc:sldChg>
      <pc:sldChg chg="modSp">
        <pc:chgData name="Alisdair Cunningham" userId="67e8d9ba-4582-42f1-b26c-e866daa7f65b" providerId="ADAL" clId="{F4939711-D1CA-41A1-8265-F62FAACCDE42}" dt="2025-03-14T14:48:38.947" v="450"/>
        <pc:sldMkLst>
          <pc:docMk/>
          <pc:sldMk cId="2139930958" sldId="320"/>
        </pc:sldMkLst>
        <pc:spChg chg="mod">
          <ac:chgData name="Alisdair Cunningham" userId="67e8d9ba-4582-42f1-b26c-e866daa7f65b" providerId="ADAL" clId="{F4939711-D1CA-41A1-8265-F62FAACCDE42}" dt="2025-03-14T14:48:38.947" v="450"/>
          <ac:spMkLst>
            <pc:docMk/>
            <pc:sldMk cId="2139930958" sldId="320"/>
            <ac:spMk id="5" creationId="{D2D54484-8CEE-D063-40B3-6FDB609D0D75}"/>
          </ac:spMkLst>
        </pc:spChg>
        <pc:spChg chg="mod">
          <ac:chgData name="Alisdair Cunningham" userId="67e8d9ba-4582-42f1-b26c-e866daa7f65b" providerId="ADAL" clId="{F4939711-D1CA-41A1-8265-F62FAACCDE42}" dt="2025-02-17T22:21:25.133" v="3"/>
          <ac:spMkLst>
            <pc:docMk/>
            <pc:sldMk cId="2139930958" sldId="320"/>
            <ac:spMk id="8" creationId="{C39BE701-A67E-5BFD-B044-ECF13A621788}"/>
          </ac:spMkLst>
        </pc:spChg>
        <pc:spChg chg="mod">
          <ac:chgData name="Alisdair Cunningham" userId="67e8d9ba-4582-42f1-b26c-e866daa7f65b" providerId="ADAL" clId="{F4939711-D1CA-41A1-8265-F62FAACCDE42}" dt="2025-03-07T17:25:30.739" v="61"/>
          <ac:spMkLst>
            <pc:docMk/>
            <pc:sldMk cId="2139930958" sldId="320"/>
            <ac:spMk id="14" creationId="{3D5216FF-A848-7B03-7F19-B0E69A3C8466}"/>
          </ac:spMkLst>
        </pc:spChg>
        <pc:spChg chg="mod">
          <ac:chgData name="Alisdair Cunningham" userId="67e8d9ba-4582-42f1-b26c-e866daa7f65b" providerId="ADAL" clId="{F4939711-D1CA-41A1-8265-F62FAACCDE42}" dt="2025-03-07T17:20:45.959" v="5"/>
          <ac:spMkLst>
            <pc:docMk/>
            <pc:sldMk cId="2139930958" sldId="320"/>
            <ac:spMk id="15" creationId="{222EFF28-C559-3C98-A5C2-1E28C24E8A7A}"/>
          </ac:spMkLst>
        </pc:spChg>
      </pc:sldChg>
      <pc:sldChg chg="modSp">
        <pc:chgData name="Alisdair Cunningham" userId="67e8d9ba-4582-42f1-b26c-e866daa7f65b" providerId="ADAL" clId="{F4939711-D1CA-41A1-8265-F62FAACCDE42}" dt="2025-03-14T14:48:38.947" v="450"/>
        <pc:sldMkLst>
          <pc:docMk/>
          <pc:sldMk cId="1548476577" sldId="321"/>
        </pc:sldMkLst>
        <pc:spChg chg="mod">
          <ac:chgData name="Alisdair Cunningham" userId="67e8d9ba-4582-42f1-b26c-e866daa7f65b" providerId="ADAL" clId="{F4939711-D1CA-41A1-8265-F62FAACCDE42}" dt="2025-03-14T14:48:38.947" v="450"/>
          <ac:spMkLst>
            <pc:docMk/>
            <pc:sldMk cId="1548476577" sldId="321"/>
            <ac:spMk id="5" creationId="{D2D54484-8CEE-D063-40B3-6FDB609D0D75}"/>
          </ac:spMkLst>
        </pc:spChg>
        <pc:spChg chg="mod">
          <ac:chgData name="Alisdair Cunningham" userId="67e8d9ba-4582-42f1-b26c-e866daa7f65b" providerId="ADAL" clId="{F4939711-D1CA-41A1-8265-F62FAACCDE42}" dt="2025-02-17T22:21:25.133" v="3"/>
          <ac:spMkLst>
            <pc:docMk/>
            <pc:sldMk cId="1548476577" sldId="321"/>
            <ac:spMk id="8" creationId="{C39BE701-A67E-5BFD-B044-ECF13A621788}"/>
          </ac:spMkLst>
        </pc:spChg>
        <pc:spChg chg="mod">
          <ac:chgData name="Alisdair Cunningham" userId="67e8d9ba-4582-42f1-b26c-e866daa7f65b" providerId="ADAL" clId="{F4939711-D1CA-41A1-8265-F62FAACCDE42}" dt="2025-03-07T17:25:30.739" v="61"/>
          <ac:spMkLst>
            <pc:docMk/>
            <pc:sldMk cId="1548476577" sldId="321"/>
            <ac:spMk id="14" creationId="{3D5216FF-A848-7B03-7F19-B0E69A3C8466}"/>
          </ac:spMkLst>
        </pc:spChg>
        <pc:spChg chg="mod">
          <ac:chgData name="Alisdair Cunningham" userId="67e8d9ba-4582-42f1-b26c-e866daa7f65b" providerId="ADAL" clId="{F4939711-D1CA-41A1-8265-F62FAACCDE42}" dt="2025-03-07T17:20:45.959" v="5"/>
          <ac:spMkLst>
            <pc:docMk/>
            <pc:sldMk cId="1548476577" sldId="321"/>
            <ac:spMk id="15" creationId="{222EFF28-C559-3C98-A5C2-1E28C24E8A7A}"/>
          </ac:spMkLst>
        </pc:spChg>
      </pc:sldChg>
      <pc:sldChg chg="modSp">
        <pc:chgData name="Alisdair Cunningham" userId="67e8d9ba-4582-42f1-b26c-e866daa7f65b" providerId="ADAL" clId="{F4939711-D1CA-41A1-8265-F62FAACCDE42}" dt="2025-03-14T14:48:38.947" v="450"/>
        <pc:sldMkLst>
          <pc:docMk/>
          <pc:sldMk cId="2045713646" sldId="322"/>
        </pc:sldMkLst>
        <pc:spChg chg="mod">
          <ac:chgData name="Alisdair Cunningham" userId="67e8d9ba-4582-42f1-b26c-e866daa7f65b" providerId="ADAL" clId="{F4939711-D1CA-41A1-8265-F62FAACCDE42}" dt="2025-03-14T14:48:38.947" v="450"/>
          <ac:spMkLst>
            <pc:docMk/>
            <pc:sldMk cId="2045713646" sldId="322"/>
            <ac:spMk id="5" creationId="{D2D54484-8CEE-D063-40B3-6FDB609D0D75}"/>
          </ac:spMkLst>
        </pc:spChg>
        <pc:spChg chg="mod">
          <ac:chgData name="Alisdair Cunningham" userId="67e8d9ba-4582-42f1-b26c-e866daa7f65b" providerId="ADAL" clId="{F4939711-D1CA-41A1-8265-F62FAACCDE42}" dt="2025-02-17T22:21:25.133" v="3"/>
          <ac:spMkLst>
            <pc:docMk/>
            <pc:sldMk cId="2045713646" sldId="322"/>
            <ac:spMk id="8" creationId="{C39BE701-A67E-5BFD-B044-ECF13A621788}"/>
          </ac:spMkLst>
        </pc:spChg>
        <pc:spChg chg="mod">
          <ac:chgData name="Alisdair Cunningham" userId="67e8d9ba-4582-42f1-b26c-e866daa7f65b" providerId="ADAL" clId="{F4939711-D1CA-41A1-8265-F62FAACCDE42}" dt="2025-03-07T17:25:30.739" v="61"/>
          <ac:spMkLst>
            <pc:docMk/>
            <pc:sldMk cId="2045713646" sldId="322"/>
            <ac:spMk id="14" creationId="{3D5216FF-A848-7B03-7F19-B0E69A3C8466}"/>
          </ac:spMkLst>
        </pc:spChg>
        <pc:spChg chg="mod">
          <ac:chgData name="Alisdair Cunningham" userId="67e8d9ba-4582-42f1-b26c-e866daa7f65b" providerId="ADAL" clId="{F4939711-D1CA-41A1-8265-F62FAACCDE42}" dt="2025-03-07T17:20:45.959" v="5"/>
          <ac:spMkLst>
            <pc:docMk/>
            <pc:sldMk cId="2045713646" sldId="322"/>
            <ac:spMk id="15" creationId="{222EFF28-C559-3C98-A5C2-1E28C24E8A7A}"/>
          </ac:spMkLst>
        </pc:spChg>
      </pc:sldChg>
      <pc:sldChg chg="modSp">
        <pc:chgData name="Alisdair Cunningham" userId="67e8d9ba-4582-42f1-b26c-e866daa7f65b" providerId="ADAL" clId="{F4939711-D1CA-41A1-8265-F62FAACCDE42}" dt="2025-03-14T14:48:38.947" v="450"/>
        <pc:sldMkLst>
          <pc:docMk/>
          <pc:sldMk cId="3907058545" sldId="323"/>
        </pc:sldMkLst>
        <pc:spChg chg="mod">
          <ac:chgData name="Alisdair Cunningham" userId="67e8d9ba-4582-42f1-b26c-e866daa7f65b" providerId="ADAL" clId="{F4939711-D1CA-41A1-8265-F62FAACCDE42}" dt="2025-03-14T14:48:38.947" v="450"/>
          <ac:spMkLst>
            <pc:docMk/>
            <pc:sldMk cId="3907058545" sldId="323"/>
            <ac:spMk id="5" creationId="{D2D54484-8CEE-D063-40B3-6FDB609D0D75}"/>
          </ac:spMkLst>
        </pc:spChg>
        <pc:spChg chg="mod">
          <ac:chgData name="Alisdair Cunningham" userId="67e8d9ba-4582-42f1-b26c-e866daa7f65b" providerId="ADAL" clId="{F4939711-D1CA-41A1-8265-F62FAACCDE42}" dt="2025-02-17T22:21:25.133" v="3"/>
          <ac:spMkLst>
            <pc:docMk/>
            <pc:sldMk cId="3907058545" sldId="323"/>
            <ac:spMk id="8" creationId="{C39BE701-A67E-5BFD-B044-ECF13A621788}"/>
          </ac:spMkLst>
        </pc:spChg>
        <pc:spChg chg="mod">
          <ac:chgData name="Alisdair Cunningham" userId="67e8d9ba-4582-42f1-b26c-e866daa7f65b" providerId="ADAL" clId="{F4939711-D1CA-41A1-8265-F62FAACCDE42}" dt="2025-03-07T17:25:30.739" v="61"/>
          <ac:spMkLst>
            <pc:docMk/>
            <pc:sldMk cId="3907058545" sldId="323"/>
            <ac:spMk id="14" creationId="{3D5216FF-A848-7B03-7F19-B0E69A3C8466}"/>
          </ac:spMkLst>
        </pc:spChg>
        <pc:spChg chg="mod">
          <ac:chgData name="Alisdair Cunningham" userId="67e8d9ba-4582-42f1-b26c-e866daa7f65b" providerId="ADAL" clId="{F4939711-D1CA-41A1-8265-F62FAACCDE42}" dt="2025-03-07T17:20:45.959" v="5"/>
          <ac:spMkLst>
            <pc:docMk/>
            <pc:sldMk cId="3907058545" sldId="323"/>
            <ac:spMk id="15" creationId="{222EFF28-C559-3C98-A5C2-1E28C24E8A7A}"/>
          </ac:spMkLst>
        </pc:spChg>
      </pc:sldChg>
      <pc:sldChg chg="modSp">
        <pc:chgData name="Alisdair Cunningham" userId="67e8d9ba-4582-42f1-b26c-e866daa7f65b" providerId="ADAL" clId="{F4939711-D1CA-41A1-8265-F62FAACCDE42}" dt="2025-03-14T14:48:38.947" v="450"/>
        <pc:sldMkLst>
          <pc:docMk/>
          <pc:sldMk cId="3385293323" sldId="324"/>
        </pc:sldMkLst>
        <pc:spChg chg="mod">
          <ac:chgData name="Alisdair Cunningham" userId="67e8d9ba-4582-42f1-b26c-e866daa7f65b" providerId="ADAL" clId="{F4939711-D1CA-41A1-8265-F62FAACCDE42}" dt="2025-03-14T14:48:38.947" v="450"/>
          <ac:spMkLst>
            <pc:docMk/>
            <pc:sldMk cId="3385293323" sldId="324"/>
            <ac:spMk id="5" creationId="{D2D54484-8CEE-D063-40B3-6FDB609D0D75}"/>
          </ac:spMkLst>
        </pc:spChg>
        <pc:spChg chg="mod">
          <ac:chgData name="Alisdair Cunningham" userId="67e8d9ba-4582-42f1-b26c-e866daa7f65b" providerId="ADAL" clId="{F4939711-D1CA-41A1-8265-F62FAACCDE42}" dt="2025-02-17T22:21:25.133" v="3"/>
          <ac:spMkLst>
            <pc:docMk/>
            <pc:sldMk cId="3385293323" sldId="324"/>
            <ac:spMk id="8" creationId="{C39BE701-A67E-5BFD-B044-ECF13A621788}"/>
          </ac:spMkLst>
        </pc:spChg>
        <pc:spChg chg="mod">
          <ac:chgData name="Alisdair Cunningham" userId="67e8d9ba-4582-42f1-b26c-e866daa7f65b" providerId="ADAL" clId="{F4939711-D1CA-41A1-8265-F62FAACCDE42}" dt="2025-03-07T17:25:30.739" v="61"/>
          <ac:spMkLst>
            <pc:docMk/>
            <pc:sldMk cId="3385293323" sldId="324"/>
            <ac:spMk id="14" creationId="{3D5216FF-A848-7B03-7F19-B0E69A3C8466}"/>
          </ac:spMkLst>
        </pc:spChg>
        <pc:spChg chg="mod">
          <ac:chgData name="Alisdair Cunningham" userId="67e8d9ba-4582-42f1-b26c-e866daa7f65b" providerId="ADAL" clId="{F4939711-D1CA-41A1-8265-F62FAACCDE42}" dt="2025-03-07T17:20:45.959" v="5"/>
          <ac:spMkLst>
            <pc:docMk/>
            <pc:sldMk cId="3385293323" sldId="324"/>
            <ac:spMk id="15" creationId="{222EFF28-C559-3C98-A5C2-1E28C24E8A7A}"/>
          </ac:spMkLst>
        </pc:spChg>
      </pc:sldChg>
      <pc:sldChg chg="modSp">
        <pc:chgData name="Alisdair Cunningham" userId="67e8d9ba-4582-42f1-b26c-e866daa7f65b" providerId="ADAL" clId="{F4939711-D1CA-41A1-8265-F62FAACCDE42}" dt="2025-03-14T14:48:38.947" v="450"/>
        <pc:sldMkLst>
          <pc:docMk/>
          <pc:sldMk cId="3308582177" sldId="325"/>
        </pc:sldMkLst>
        <pc:spChg chg="mod">
          <ac:chgData name="Alisdair Cunningham" userId="67e8d9ba-4582-42f1-b26c-e866daa7f65b" providerId="ADAL" clId="{F4939711-D1CA-41A1-8265-F62FAACCDE42}" dt="2025-03-14T14:48:38.947" v="450"/>
          <ac:spMkLst>
            <pc:docMk/>
            <pc:sldMk cId="3308582177" sldId="325"/>
            <ac:spMk id="5" creationId="{D2D54484-8CEE-D063-40B3-6FDB609D0D75}"/>
          </ac:spMkLst>
        </pc:spChg>
        <pc:spChg chg="mod">
          <ac:chgData name="Alisdair Cunningham" userId="67e8d9ba-4582-42f1-b26c-e866daa7f65b" providerId="ADAL" clId="{F4939711-D1CA-41A1-8265-F62FAACCDE42}" dt="2025-02-17T22:21:25.133" v="3"/>
          <ac:spMkLst>
            <pc:docMk/>
            <pc:sldMk cId="3308582177" sldId="325"/>
            <ac:spMk id="8" creationId="{C39BE701-A67E-5BFD-B044-ECF13A621788}"/>
          </ac:spMkLst>
        </pc:spChg>
        <pc:spChg chg="mod">
          <ac:chgData name="Alisdair Cunningham" userId="67e8d9ba-4582-42f1-b26c-e866daa7f65b" providerId="ADAL" clId="{F4939711-D1CA-41A1-8265-F62FAACCDE42}" dt="2025-03-07T17:25:30.739" v="61"/>
          <ac:spMkLst>
            <pc:docMk/>
            <pc:sldMk cId="3308582177" sldId="325"/>
            <ac:spMk id="14" creationId="{3D5216FF-A848-7B03-7F19-B0E69A3C8466}"/>
          </ac:spMkLst>
        </pc:spChg>
        <pc:spChg chg="mod">
          <ac:chgData name="Alisdair Cunningham" userId="67e8d9ba-4582-42f1-b26c-e866daa7f65b" providerId="ADAL" clId="{F4939711-D1CA-41A1-8265-F62FAACCDE42}" dt="2025-03-07T17:20:45.959" v="5"/>
          <ac:spMkLst>
            <pc:docMk/>
            <pc:sldMk cId="3308582177" sldId="325"/>
            <ac:spMk id="15" creationId="{222EFF28-C559-3C98-A5C2-1E28C24E8A7A}"/>
          </ac:spMkLst>
        </pc:spChg>
      </pc:sldChg>
      <pc:sldChg chg="modSp">
        <pc:chgData name="Alisdair Cunningham" userId="67e8d9ba-4582-42f1-b26c-e866daa7f65b" providerId="ADAL" clId="{F4939711-D1CA-41A1-8265-F62FAACCDE42}" dt="2025-03-14T14:48:38.947" v="450"/>
        <pc:sldMkLst>
          <pc:docMk/>
          <pc:sldMk cId="3948302030" sldId="326"/>
        </pc:sldMkLst>
        <pc:spChg chg="mod">
          <ac:chgData name="Alisdair Cunningham" userId="67e8d9ba-4582-42f1-b26c-e866daa7f65b" providerId="ADAL" clId="{F4939711-D1CA-41A1-8265-F62FAACCDE42}" dt="2025-03-14T14:48:38.947" v="450"/>
          <ac:spMkLst>
            <pc:docMk/>
            <pc:sldMk cId="3948302030" sldId="326"/>
            <ac:spMk id="5" creationId="{D2D54484-8CEE-D063-40B3-6FDB609D0D75}"/>
          </ac:spMkLst>
        </pc:spChg>
        <pc:spChg chg="mod">
          <ac:chgData name="Alisdair Cunningham" userId="67e8d9ba-4582-42f1-b26c-e866daa7f65b" providerId="ADAL" clId="{F4939711-D1CA-41A1-8265-F62FAACCDE42}" dt="2025-02-17T22:21:25.133" v="3"/>
          <ac:spMkLst>
            <pc:docMk/>
            <pc:sldMk cId="3948302030" sldId="326"/>
            <ac:spMk id="8" creationId="{C39BE701-A67E-5BFD-B044-ECF13A621788}"/>
          </ac:spMkLst>
        </pc:spChg>
        <pc:spChg chg="mod">
          <ac:chgData name="Alisdair Cunningham" userId="67e8d9ba-4582-42f1-b26c-e866daa7f65b" providerId="ADAL" clId="{F4939711-D1CA-41A1-8265-F62FAACCDE42}" dt="2025-03-07T17:25:30.739" v="61"/>
          <ac:spMkLst>
            <pc:docMk/>
            <pc:sldMk cId="3948302030" sldId="326"/>
            <ac:spMk id="14" creationId="{3D5216FF-A848-7B03-7F19-B0E69A3C8466}"/>
          </ac:spMkLst>
        </pc:spChg>
        <pc:spChg chg="mod">
          <ac:chgData name="Alisdair Cunningham" userId="67e8d9ba-4582-42f1-b26c-e866daa7f65b" providerId="ADAL" clId="{F4939711-D1CA-41A1-8265-F62FAACCDE42}" dt="2025-03-07T17:20:45.959" v="5"/>
          <ac:spMkLst>
            <pc:docMk/>
            <pc:sldMk cId="3948302030" sldId="326"/>
            <ac:spMk id="15" creationId="{222EFF28-C559-3C98-A5C2-1E28C24E8A7A}"/>
          </ac:spMkLst>
        </pc:spChg>
      </pc:sldChg>
      <pc:sldChg chg="modSp">
        <pc:chgData name="Alisdair Cunningham" userId="67e8d9ba-4582-42f1-b26c-e866daa7f65b" providerId="ADAL" clId="{F4939711-D1CA-41A1-8265-F62FAACCDE42}" dt="2025-03-14T14:48:38.947" v="450"/>
        <pc:sldMkLst>
          <pc:docMk/>
          <pc:sldMk cId="2464137446" sldId="327"/>
        </pc:sldMkLst>
        <pc:spChg chg="mod">
          <ac:chgData name="Alisdair Cunningham" userId="67e8d9ba-4582-42f1-b26c-e866daa7f65b" providerId="ADAL" clId="{F4939711-D1CA-41A1-8265-F62FAACCDE42}" dt="2025-03-14T14:48:38.947" v="450"/>
          <ac:spMkLst>
            <pc:docMk/>
            <pc:sldMk cId="2464137446" sldId="327"/>
            <ac:spMk id="5" creationId="{D2D54484-8CEE-D063-40B3-6FDB609D0D75}"/>
          </ac:spMkLst>
        </pc:spChg>
        <pc:spChg chg="mod">
          <ac:chgData name="Alisdair Cunningham" userId="67e8d9ba-4582-42f1-b26c-e866daa7f65b" providerId="ADAL" clId="{F4939711-D1CA-41A1-8265-F62FAACCDE42}" dt="2025-02-17T22:21:25.133" v="3"/>
          <ac:spMkLst>
            <pc:docMk/>
            <pc:sldMk cId="2464137446" sldId="327"/>
            <ac:spMk id="8" creationId="{C39BE701-A67E-5BFD-B044-ECF13A621788}"/>
          </ac:spMkLst>
        </pc:spChg>
        <pc:spChg chg="mod">
          <ac:chgData name="Alisdair Cunningham" userId="67e8d9ba-4582-42f1-b26c-e866daa7f65b" providerId="ADAL" clId="{F4939711-D1CA-41A1-8265-F62FAACCDE42}" dt="2025-03-07T17:25:30.739" v="61"/>
          <ac:spMkLst>
            <pc:docMk/>
            <pc:sldMk cId="2464137446" sldId="327"/>
            <ac:spMk id="14" creationId="{3D5216FF-A848-7B03-7F19-B0E69A3C8466}"/>
          </ac:spMkLst>
        </pc:spChg>
        <pc:spChg chg="mod">
          <ac:chgData name="Alisdair Cunningham" userId="67e8d9ba-4582-42f1-b26c-e866daa7f65b" providerId="ADAL" clId="{F4939711-D1CA-41A1-8265-F62FAACCDE42}" dt="2025-03-07T17:20:45.959" v="5"/>
          <ac:spMkLst>
            <pc:docMk/>
            <pc:sldMk cId="2464137446" sldId="327"/>
            <ac:spMk id="15" creationId="{222EFF28-C559-3C98-A5C2-1E28C24E8A7A}"/>
          </ac:spMkLst>
        </pc:spChg>
      </pc:sldChg>
      <pc:sldChg chg="modSp">
        <pc:chgData name="Alisdair Cunningham" userId="67e8d9ba-4582-42f1-b26c-e866daa7f65b" providerId="ADAL" clId="{F4939711-D1CA-41A1-8265-F62FAACCDE42}" dt="2025-03-14T14:48:38.947" v="450"/>
        <pc:sldMkLst>
          <pc:docMk/>
          <pc:sldMk cId="2906919866" sldId="328"/>
        </pc:sldMkLst>
        <pc:spChg chg="mod">
          <ac:chgData name="Alisdair Cunningham" userId="67e8d9ba-4582-42f1-b26c-e866daa7f65b" providerId="ADAL" clId="{F4939711-D1CA-41A1-8265-F62FAACCDE42}" dt="2025-03-14T14:48:38.947" v="450"/>
          <ac:spMkLst>
            <pc:docMk/>
            <pc:sldMk cId="2906919866" sldId="328"/>
            <ac:spMk id="5" creationId="{D2D54484-8CEE-D063-40B3-6FDB609D0D75}"/>
          </ac:spMkLst>
        </pc:spChg>
        <pc:spChg chg="mod">
          <ac:chgData name="Alisdair Cunningham" userId="67e8d9ba-4582-42f1-b26c-e866daa7f65b" providerId="ADAL" clId="{F4939711-D1CA-41A1-8265-F62FAACCDE42}" dt="2025-02-17T22:21:25.133" v="3"/>
          <ac:spMkLst>
            <pc:docMk/>
            <pc:sldMk cId="2906919866" sldId="328"/>
            <ac:spMk id="8" creationId="{C39BE701-A67E-5BFD-B044-ECF13A621788}"/>
          </ac:spMkLst>
        </pc:spChg>
        <pc:spChg chg="mod">
          <ac:chgData name="Alisdair Cunningham" userId="67e8d9ba-4582-42f1-b26c-e866daa7f65b" providerId="ADAL" clId="{F4939711-D1CA-41A1-8265-F62FAACCDE42}" dt="2025-03-07T17:25:30.739" v="61"/>
          <ac:spMkLst>
            <pc:docMk/>
            <pc:sldMk cId="2906919866" sldId="328"/>
            <ac:spMk id="14" creationId="{3D5216FF-A848-7B03-7F19-B0E69A3C8466}"/>
          </ac:spMkLst>
        </pc:spChg>
        <pc:spChg chg="mod">
          <ac:chgData name="Alisdair Cunningham" userId="67e8d9ba-4582-42f1-b26c-e866daa7f65b" providerId="ADAL" clId="{F4939711-D1CA-41A1-8265-F62FAACCDE42}" dt="2025-03-07T17:20:45.959" v="5"/>
          <ac:spMkLst>
            <pc:docMk/>
            <pc:sldMk cId="2906919866" sldId="328"/>
            <ac:spMk id="15" creationId="{222EFF28-C559-3C98-A5C2-1E28C24E8A7A}"/>
          </ac:spMkLst>
        </pc:spChg>
      </pc:sldChg>
      <pc:sldChg chg="modSp">
        <pc:chgData name="Alisdair Cunningham" userId="67e8d9ba-4582-42f1-b26c-e866daa7f65b" providerId="ADAL" clId="{F4939711-D1CA-41A1-8265-F62FAACCDE42}" dt="2025-03-14T14:48:38.947" v="450"/>
        <pc:sldMkLst>
          <pc:docMk/>
          <pc:sldMk cId="3546588548" sldId="329"/>
        </pc:sldMkLst>
        <pc:spChg chg="mod">
          <ac:chgData name="Alisdair Cunningham" userId="67e8d9ba-4582-42f1-b26c-e866daa7f65b" providerId="ADAL" clId="{F4939711-D1CA-41A1-8265-F62FAACCDE42}" dt="2025-03-14T14:48:38.947" v="450"/>
          <ac:spMkLst>
            <pc:docMk/>
            <pc:sldMk cId="3546588548" sldId="329"/>
            <ac:spMk id="5" creationId="{D2D54484-8CEE-D063-40B3-6FDB609D0D75}"/>
          </ac:spMkLst>
        </pc:spChg>
        <pc:spChg chg="mod">
          <ac:chgData name="Alisdair Cunningham" userId="67e8d9ba-4582-42f1-b26c-e866daa7f65b" providerId="ADAL" clId="{F4939711-D1CA-41A1-8265-F62FAACCDE42}" dt="2025-02-17T22:21:25.133" v="3"/>
          <ac:spMkLst>
            <pc:docMk/>
            <pc:sldMk cId="3546588548" sldId="329"/>
            <ac:spMk id="8" creationId="{C39BE701-A67E-5BFD-B044-ECF13A621788}"/>
          </ac:spMkLst>
        </pc:spChg>
        <pc:spChg chg="mod">
          <ac:chgData name="Alisdair Cunningham" userId="67e8d9ba-4582-42f1-b26c-e866daa7f65b" providerId="ADAL" clId="{F4939711-D1CA-41A1-8265-F62FAACCDE42}" dt="2025-03-07T17:25:30.739" v="61"/>
          <ac:spMkLst>
            <pc:docMk/>
            <pc:sldMk cId="3546588548" sldId="329"/>
            <ac:spMk id="14" creationId="{3D5216FF-A848-7B03-7F19-B0E69A3C8466}"/>
          </ac:spMkLst>
        </pc:spChg>
        <pc:spChg chg="mod">
          <ac:chgData name="Alisdair Cunningham" userId="67e8d9ba-4582-42f1-b26c-e866daa7f65b" providerId="ADAL" clId="{F4939711-D1CA-41A1-8265-F62FAACCDE42}" dt="2025-03-07T17:20:45.959" v="5"/>
          <ac:spMkLst>
            <pc:docMk/>
            <pc:sldMk cId="3546588548" sldId="329"/>
            <ac:spMk id="15" creationId="{222EFF28-C559-3C98-A5C2-1E28C24E8A7A}"/>
          </ac:spMkLst>
        </pc:spChg>
      </pc:sldChg>
      <pc:sldChg chg="modSp">
        <pc:chgData name="Alisdair Cunningham" userId="67e8d9ba-4582-42f1-b26c-e866daa7f65b" providerId="ADAL" clId="{F4939711-D1CA-41A1-8265-F62FAACCDE42}" dt="2025-03-14T14:48:38.947" v="450"/>
        <pc:sldMkLst>
          <pc:docMk/>
          <pc:sldMk cId="2654255136" sldId="330"/>
        </pc:sldMkLst>
        <pc:spChg chg="mod">
          <ac:chgData name="Alisdair Cunningham" userId="67e8d9ba-4582-42f1-b26c-e866daa7f65b" providerId="ADAL" clId="{F4939711-D1CA-41A1-8265-F62FAACCDE42}" dt="2025-03-14T14:48:38.947" v="450"/>
          <ac:spMkLst>
            <pc:docMk/>
            <pc:sldMk cId="2654255136" sldId="330"/>
            <ac:spMk id="5" creationId="{D2D54484-8CEE-D063-40B3-6FDB609D0D75}"/>
          </ac:spMkLst>
        </pc:spChg>
        <pc:spChg chg="mod">
          <ac:chgData name="Alisdair Cunningham" userId="67e8d9ba-4582-42f1-b26c-e866daa7f65b" providerId="ADAL" clId="{F4939711-D1CA-41A1-8265-F62FAACCDE42}" dt="2025-02-17T22:21:25.133" v="3"/>
          <ac:spMkLst>
            <pc:docMk/>
            <pc:sldMk cId="2654255136" sldId="330"/>
            <ac:spMk id="8" creationId="{C39BE701-A67E-5BFD-B044-ECF13A621788}"/>
          </ac:spMkLst>
        </pc:spChg>
        <pc:spChg chg="mod">
          <ac:chgData name="Alisdair Cunningham" userId="67e8d9ba-4582-42f1-b26c-e866daa7f65b" providerId="ADAL" clId="{F4939711-D1CA-41A1-8265-F62FAACCDE42}" dt="2025-03-07T17:25:30.739" v="61"/>
          <ac:spMkLst>
            <pc:docMk/>
            <pc:sldMk cId="2654255136" sldId="330"/>
            <ac:spMk id="14" creationId="{3D5216FF-A848-7B03-7F19-B0E69A3C8466}"/>
          </ac:spMkLst>
        </pc:spChg>
        <pc:spChg chg="mod">
          <ac:chgData name="Alisdair Cunningham" userId="67e8d9ba-4582-42f1-b26c-e866daa7f65b" providerId="ADAL" clId="{F4939711-D1CA-41A1-8265-F62FAACCDE42}" dt="2025-03-07T17:20:45.959" v="5"/>
          <ac:spMkLst>
            <pc:docMk/>
            <pc:sldMk cId="2654255136" sldId="330"/>
            <ac:spMk id="15" creationId="{222EFF28-C559-3C98-A5C2-1E28C24E8A7A}"/>
          </ac:spMkLst>
        </pc:spChg>
      </pc:sldChg>
      <pc:sldChg chg="modSp">
        <pc:chgData name="Alisdair Cunningham" userId="67e8d9ba-4582-42f1-b26c-e866daa7f65b" providerId="ADAL" clId="{F4939711-D1CA-41A1-8265-F62FAACCDE42}" dt="2025-03-14T14:48:38.947" v="450"/>
        <pc:sldMkLst>
          <pc:docMk/>
          <pc:sldMk cId="3584920753" sldId="331"/>
        </pc:sldMkLst>
        <pc:spChg chg="mod">
          <ac:chgData name="Alisdair Cunningham" userId="67e8d9ba-4582-42f1-b26c-e866daa7f65b" providerId="ADAL" clId="{F4939711-D1CA-41A1-8265-F62FAACCDE42}" dt="2025-03-14T14:48:38.947" v="450"/>
          <ac:spMkLst>
            <pc:docMk/>
            <pc:sldMk cId="3584920753" sldId="331"/>
            <ac:spMk id="5" creationId="{D2D54484-8CEE-D063-40B3-6FDB609D0D75}"/>
          </ac:spMkLst>
        </pc:spChg>
        <pc:spChg chg="mod">
          <ac:chgData name="Alisdair Cunningham" userId="67e8d9ba-4582-42f1-b26c-e866daa7f65b" providerId="ADAL" clId="{F4939711-D1CA-41A1-8265-F62FAACCDE42}" dt="2025-02-17T22:21:25.133" v="3"/>
          <ac:spMkLst>
            <pc:docMk/>
            <pc:sldMk cId="3584920753" sldId="331"/>
            <ac:spMk id="8" creationId="{C39BE701-A67E-5BFD-B044-ECF13A621788}"/>
          </ac:spMkLst>
        </pc:spChg>
        <pc:spChg chg="mod">
          <ac:chgData name="Alisdair Cunningham" userId="67e8d9ba-4582-42f1-b26c-e866daa7f65b" providerId="ADAL" clId="{F4939711-D1CA-41A1-8265-F62FAACCDE42}" dt="2025-03-07T17:25:30.739" v="61"/>
          <ac:spMkLst>
            <pc:docMk/>
            <pc:sldMk cId="3584920753" sldId="331"/>
            <ac:spMk id="14" creationId="{3D5216FF-A848-7B03-7F19-B0E69A3C8466}"/>
          </ac:spMkLst>
        </pc:spChg>
        <pc:spChg chg="mod">
          <ac:chgData name="Alisdair Cunningham" userId="67e8d9ba-4582-42f1-b26c-e866daa7f65b" providerId="ADAL" clId="{F4939711-D1CA-41A1-8265-F62FAACCDE42}" dt="2025-03-07T17:20:45.959" v="5"/>
          <ac:spMkLst>
            <pc:docMk/>
            <pc:sldMk cId="3584920753" sldId="331"/>
            <ac:spMk id="15" creationId="{222EFF28-C559-3C98-A5C2-1E28C24E8A7A}"/>
          </ac:spMkLst>
        </pc:spChg>
      </pc:sldChg>
      <pc:sldChg chg="modSp add">
        <pc:chgData name="Alisdair Cunningham" userId="67e8d9ba-4582-42f1-b26c-e866daa7f65b" providerId="ADAL" clId="{F4939711-D1CA-41A1-8265-F62FAACCDE42}" dt="2025-03-14T14:48:38.947" v="450"/>
        <pc:sldMkLst>
          <pc:docMk/>
          <pc:sldMk cId="1224108707" sldId="332"/>
        </pc:sldMkLst>
        <pc:spChg chg="mod">
          <ac:chgData name="Alisdair Cunningham" userId="67e8d9ba-4582-42f1-b26c-e866daa7f65b" providerId="ADAL" clId="{F4939711-D1CA-41A1-8265-F62FAACCDE42}" dt="2025-03-14T14:48:38.947" v="450"/>
          <ac:spMkLst>
            <pc:docMk/>
            <pc:sldMk cId="1224108707" sldId="332"/>
            <ac:spMk id="5" creationId="{D2D54484-8CEE-D063-40B3-6FDB609D0D75}"/>
          </ac:spMkLst>
        </pc:spChg>
        <pc:spChg chg="mod">
          <ac:chgData name="Alisdair Cunningham" userId="67e8d9ba-4582-42f1-b26c-e866daa7f65b" providerId="ADAL" clId="{F4939711-D1CA-41A1-8265-F62FAACCDE42}" dt="2025-03-13T16:43:40.493" v="220"/>
          <ac:spMkLst>
            <pc:docMk/>
            <pc:sldMk cId="1224108707" sldId="332"/>
            <ac:spMk id="8" creationId="{C39BE701-A67E-5BFD-B044-ECF13A621788}"/>
          </ac:spMkLst>
        </pc:spChg>
        <pc:spChg chg="mod">
          <ac:chgData name="Alisdair Cunningham" userId="67e8d9ba-4582-42f1-b26c-e866daa7f65b" providerId="ADAL" clId="{F4939711-D1CA-41A1-8265-F62FAACCDE42}" dt="2025-03-07T17:25:30.739" v="61"/>
          <ac:spMkLst>
            <pc:docMk/>
            <pc:sldMk cId="1224108707" sldId="332"/>
            <ac:spMk id="14" creationId="{3D5216FF-A848-7B03-7F19-B0E69A3C8466}"/>
          </ac:spMkLst>
        </pc:spChg>
        <pc:spChg chg="mod">
          <ac:chgData name="Alisdair Cunningham" userId="67e8d9ba-4582-42f1-b26c-e866daa7f65b" providerId="ADAL" clId="{F4939711-D1CA-41A1-8265-F62FAACCDE42}" dt="2025-03-07T17:20:49.460" v="6"/>
          <ac:spMkLst>
            <pc:docMk/>
            <pc:sldMk cId="1224108707" sldId="332"/>
            <ac:spMk id="15" creationId="{222EFF28-C559-3C98-A5C2-1E28C24E8A7A}"/>
          </ac:spMkLst>
        </pc:spChg>
      </pc:sldChg>
      <pc:sldChg chg="modSp add">
        <pc:chgData name="Alisdair Cunningham" userId="67e8d9ba-4582-42f1-b26c-e866daa7f65b" providerId="ADAL" clId="{F4939711-D1CA-41A1-8265-F62FAACCDE42}" dt="2025-03-14T14:48:38.947" v="450"/>
        <pc:sldMkLst>
          <pc:docMk/>
          <pc:sldMk cId="469051922" sldId="333"/>
        </pc:sldMkLst>
        <pc:spChg chg="mod">
          <ac:chgData name="Alisdair Cunningham" userId="67e8d9ba-4582-42f1-b26c-e866daa7f65b" providerId="ADAL" clId="{F4939711-D1CA-41A1-8265-F62FAACCDE42}" dt="2025-03-14T14:48:38.947" v="450"/>
          <ac:spMkLst>
            <pc:docMk/>
            <pc:sldMk cId="469051922" sldId="333"/>
            <ac:spMk id="5" creationId="{D2D54484-8CEE-D063-40B3-6FDB609D0D75}"/>
          </ac:spMkLst>
        </pc:spChg>
        <pc:spChg chg="mod">
          <ac:chgData name="Alisdair Cunningham" userId="67e8d9ba-4582-42f1-b26c-e866daa7f65b" providerId="ADAL" clId="{F4939711-D1CA-41A1-8265-F62FAACCDE42}" dt="2025-03-13T16:43:40.493" v="220"/>
          <ac:spMkLst>
            <pc:docMk/>
            <pc:sldMk cId="469051922" sldId="333"/>
            <ac:spMk id="8" creationId="{C39BE701-A67E-5BFD-B044-ECF13A621788}"/>
          </ac:spMkLst>
        </pc:spChg>
        <pc:spChg chg="mod">
          <ac:chgData name="Alisdair Cunningham" userId="67e8d9ba-4582-42f1-b26c-e866daa7f65b" providerId="ADAL" clId="{F4939711-D1CA-41A1-8265-F62FAACCDE42}" dt="2025-03-07T17:25:30.739" v="61"/>
          <ac:spMkLst>
            <pc:docMk/>
            <pc:sldMk cId="469051922" sldId="333"/>
            <ac:spMk id="14" creationId="{3D5216FF-A848-7B03-7F19-B0E69A3C8466}"/>
          </ac:spMkLst>
        </pc:spChg>
        <pc:spChg chg="mod">
          <ac:chgData name="Alisdair Cunningham" userId="67e8d9ba-4582-42f1-b26c-e866daa7f65b" providerId="ADAL" clId="{F4939711-D1CA-41A1-8265-F62FAACCDE42}" dt="2025-03-07T17:20:49.460" v="6"/>
          <ac:spMkLst>
            <pc:docMk/>
            <pc:sldMk cId="469051922" sldId="333"/>
            <ac:spMk id="15" creationId="{222EFF28-C559-3C98-A5C2-1E28C24E8A7A}"/>
          </ac:spMkLst>
        </pc:spChg>
      </pc:sldChg>
      <pc:sldChg chg="modSp add">
        <pc:chgData name="Alisdair Cunningham" userId="67e8d9ba-4582-42f1-b26c-e866daa7f65b" providerId="ADAL" clId="{F4939711-D1CA-41A1-8265-F62FAACCDE42}" dt="2025-03-14T14:48:38.947" v="450"/>
        <pc:sldMkLst>
          <pc:docMk/>
          <pc:sldMk cId="1547470221" sldId="334"/>
        </pc:sldMkLst>
        <pc:spChg chg="mod">
          <ac:chgData name="Alisdair Cunningham" userId="67e8d9ba-4582-42f1-b26c-e866daa7f65b" providerId="ADAL" clId="{F4939711-D1CA-41A1-8265-F62FAACCDE42}" dt="2025-03-14T14:48:38.947" v="450"/>
          <ac:spMkLst>
            <pc:docMk/>
            <pc:sldMk cId="1547470221" sldId="334"/>
            <ac:spMk id="5" creationId="{D2D54484-8CEE-D063-40B3-6FDB609D0D75}"/>
          </ac:spMkLst>
        </pc:spChg>
        <pc:spChg chg="mod">
          <ac:chgData name="Alisdair Cunningham" userId="67e8d9ba-4582-42f1-b26c-e866daa7f65b" providerId="ADAL" clId="{F4939711-D1CA-41A1-8265-F62FAACCDE42}" dt="2025-03-13T16:43:40.493" v="220"/>
          <ac:spMkLst>
            <pc:docMk/>
            <pc:sldMk cId="1547470221" sldId="334"/>
            <ac:spMk id="8" creationId="{C39BE701-A67E-5BFD-B044-ECF13A621788}"/>
          </ac:spMkLst>
        </pc:spChg>
        <pc:spChg chg="mod">
          <ac:chgData name="Alisdair Cunningham" userId="67e8d9ba-4582-42f1-b26c-e866daa7f65b" providerId="ADAL" clId="{F4939711-D1CA-41A1-8265-F62FAACCDE42}" dt="2025-03-07T17:25:30.739" v="61"/>
          <ac:spMkLst>
            <pc:docMk/>
            <pc:sldMk cId="1547470221" sldId="334"/>
            <ac:spMk id="14" creationId="{3D5216FF-A848-7B03-7F19-B0E69A3C8466}"/>
          </ac:spMkLst>
        </pc:spChg>
        <pc:spChg chg="mod">
          <ac:chgData name="Alisdair Cunningham" userId="67e8d9ba-4582-42f1-b26c-e866daa7f65b" providerId="ADAL" clId="{F4939711-D1CA-41A1-8265-F62FAACCDE42}" dt="2025-03-07T17:20:49.460" v="6"/>
          <ac:spMkLst>
            <pc:docMk/>
            <pc:sldMk cId="1547470221" sldId="334"/>
            <ac:spMk id="15" creationId="{222EFF28-C559-3C98-A5C2-1E28C24E8A7A}"/>
          </ac:spMkLst>
        </pc:spChg>
      </pc:sldChg>
      <pc:sldChg chg="modSp add mod">
        <pc:chgData name="Alisdair Cunningham" userId="67e8d9ba-4582-42f1-b26c-e866daa7f65b" providerId="ADAL" clId="{F4939711-D1CA-41A1-8265-F62FAACCDE42}" dt="2025-03-14T14:48:38.947" v="450"/>
        <pc:sldMkLst>
          <pc:docMk/>
          <pc:sldMk cId="1691932838" sldId="335"/>
        </pc:sldMkLst>
        <pc:spChg chg="mod">
          <ac:chgData name="Alisdair Cunningham" userId="67e8d9ba-4582-42f1-b26c-e866daa7f65b" providerId="ADAL" clId="{F4939711-D1CA-41A1-8265-F62FAACCDE42}" dt="2025-03-14T14:48:38.947" v="450"/>
          <ac:spMkLst>
            <pc:docMk/>
            <pc:sldMk cId="1691932838" sldId="335"/>
            <ac:spMk id="5" creationId="{D2D54484-8CEE-D063-40B3-6FDB609D0D75}"/>
          </ac:spMkLst>
        </pc:spChg>
        <pc:spChg chg="mod">
          <ac:chgData name="Alisdair Cunningham" userId="67e8d9ba-4582-42f1-b26c-e866daa7f65b" providerId="ADAL" clId="{F4939711-D1CA-41A1-8265-F62FAACCDE42}" dt="2025-03-14T14:48:05.911" v="417" actId="1038"/>
          <ac:spMkLst>
            <pc:docMk/>
            <pc:sldMk cId="1691932838" sldId="335"/>
            <ac:spMk id="7" creationId="{9F242753-F07C-0487-BF09-B4D9AA9D0B75}"/>
          </ac:spMkLst>
        </pc:spChg>
        <pc:spChg chg="mod">
          <ac:chgData name="Alisdair Cunningham" userId="67e8d9ba-4582-42f1-b26c-e866daa7f65b" providerId="ADAL" clId="{F4939711-D1CA-41A1-8265-F62FAACCDE42}" dt="2025-03-13T16:43:40.493" v="220"/>
          <ac:spMkLst>
            <pc:docMk/>
            <pc:sldMk cId="1691932838" sldId="335"/>
            <ac:spMk id="8" creationId="{C39BE701-A67E-5BFD-B044-ECF13A621788}"/>
          </ac:spMkLst>
        </pc:spChg>
        <pc:spChg chg="mod">
          <ac:chgData name="Alisdair Cunningham" userId="67e8d9ba-4582-42f1-b26c-e866daa7f65b" providerId="ADAL" clId="{F4939711-D1CA-41A1-8265-F62FAACCDE42}" dt="2025-03-14T14:47:00.029" v="405" actId="20577"/>
          <ac:spMkLst>
            <pc:docMk/>
            <pc:sldMk cId="1691932838" sldId="335"/>
            <ac:spMk id="13" creationId="{09E3C876-0332-89E5-FDE4-245151733AF4}"/>
          </ac:spMkLst>
        </pc:spChg>
        <pc:spChg chg="mod">
          <ac:chgData name="Alisdair Cunningham" userId="67e8d9ba-4582-42f1-b26c-e866daa7f65b" providerId="ADAL" clId="{F4939711-D1CA-41A1-8265-F62FAACCDE42}" dt="2025-03-07T17:25:30.739" v="61"/>
          <ac:spMkLst>
            <pc:docMk/>
            <pc:sldMk cId="1691932838" sldId="335"/>
            <ac:spMk id="14" creationId="{3D5216FF-A848-7B03-7F19-B0E69A3C8466}"/>
          </ac:spMkLst>
        </pc:spChg>
        <pc:spChg chg="mod">
          <ac:chgData name="Alisdair Cunningham" userId="67e8d9ba-4582-42f1-b26c-e866daa7f65b" providerId="ADAL" clId="{F4939711-D1CA-41A1-8265-F62FAACCDE42}" dt="2025-03-07T17:20:49.460" v="6"/>
          <ac:spMkLst>
            <pc:docMk/>
            <pc:sldMk cId="1691932838" sldId="335"/>
            <ac:spMk id="15" creationId="{222EFF28-C559-3C98-A5C2-1E28C24E8A7A}"/>
          </ac:spMkLst>
        </pc:spChg>
        <pc:picChg chg="mod">
          <ac:chgData name="Alisdair Cunningham" userId="67e8d9ba-4582-42f1-b26c-e866daa7f65b" providerId="ADAL" clId="{F4939711-D1CA-41A1-8265-F62FAACCDE42}" dt="2025-03-14T14:47:58.759" v="409" actId="1076"/>
          <ac:picMkLst>
            <pc:docMk/>
            <pc:sldMk cId="1691932838" sldId="335"/>
            <ac:picMk id="3" creationId="{A78CF1CA-4E1F-8FE9-B1E4-2434A7003A10}"/>
          </ac:picMkLst>
        </pc:picChg>
      </pc:sldChg>
      <pc:sldChg chg="modSp add">
        <pc:chgData name="Alisdair Cunningham" userId="67e8d9ba-4582-42f1-b26c-e866daa7f65b" providerId="ADAL" clId="{F4939711-D1CA-41A1-8265-F62FAACCDE42}" dt="2025-03-14T14:48:38.947" v="450"/>
        <pc:sldMkLst>
          <pc:docMk/>
          <pc:sldMk cId="3866011917" sldId="336"/>
        </pc:sldMkLst>
        <pc:spChg chg="mod">
          <ac:chgData name="Alisdair Cunningham" userId="67e8d9ba-4582-42f1-b26c-e866daa7f65b" providerId="ADAL" clId="{F4939711-D1CA-41A1-8265-F62FAACCDE42}" dt="2025-03-14T14:48:38.947" v="450"/>
          <ac:spMkLst>
            <pc:docMk/>
            <pc:sldMk cId="3866011917" sldId="336"/>
            <ac:spMk id="5" creationId="{D2D54484-8CEE-D063-40B3-6FDB609D0D75}"/>
          </ac:spMkLst>
        </pc:spChg>
        <pc:spChg chg="mod">
          <ac:chgData name="Alisdair Cunningham" userId="67e8d9ba-4582-42f1-b26c-e866daa7f65b" providerId="ADAL" clId="{F4939711-D1CA-41A1-8265-F62FAACCDE42}" dt="2025-03-13T16:43:40.493" v="220"/>
          <ac:spMkLst>
            <pc:docMk/>
            <pc:sldMk cId="3866011917" sldId="336"/>
            <ac:spMk id="8" creationId="{C39BE701-A67E-5BFD-B044-ECF13A621788}"/>
          </ac:spMkLst>
        </pc:spChg>
        <pc:spChg chg="mod">
          <ac:chgData name="Alisdair Cunningham" userId="67e8d9ba-4582-42f1-b26c-e866daa7f65b" providerId="ADAL" clId="{F4939711-D1CA-41A1-8265-F62FAACCDE42}" dt="2025-03-07T17:25:30.739" v="61"/>
          <ac:spMkLst>
            <pc:docMk/>
            <pc:sldMk cId="3866011917" sldId="336"/>
            <ac:spMk id="14" creationId="{3D5216FF-A848-7B03-7F19-B0E69A3C8466}"/>
          </ac:spMkLst>
        </pc:spChg>
        <pc:spChg chg="mod">
          <ac:chgData name="Alisdair Cunningham" userId="67e8d9ba-4582-42f1-b26c-e866daa7f65b" providerId="ADAL" clId="{F4939711-D1CA-41A1-8265-F62FAACCDE42}" dt="2025-03-07T17:20:49.460" v="6"/>
          <ac:spMkLst>
            <pc:docMk/>
            <pc:sldMk cId="3866011917" sldId="336"/>
            <ac:spMk id="15" creationId="{222EFF28-C559-3C98-A5C2-1E28C24E8A7A}"/>
          </ac:spMkLst>
        </pc:spChg>
      </pc:sldChg>
      <pc:sldChg chg="modSp add mod">
        <pc:chgData name="Alisdair Cunningham" userId="67e8d9ba-4582-42f1-b26c-e866daa7f65b" providerId="ADAL" clId="{F4939711-D1CA-41A1-8265-F62FAACCDE42}" dt="2025-03-14T14:48:38.947" v="450"/>
        <pc:sldMkLst>
          <pc:docMk/>
          <pc:sldMk cId="4173390759" sldId="337"/>
        </pc:sldMkLst>
        <pc:spChg chg="mod">
          <ac:chgData name="Alisdair Cunningham" userId="67e8d9ba-4582-42f1-b26c-e866daa7f65b" providerId="ADAL" clId="{F4939711-D1CA-41A1-8265-F62FAACCDE42}" dt="2025-03-14T14:48:38.947" v="450"/>
          <ac:spMkLst>
            <pc:docMk/>
            <pc:sldMk cId="4173390759" sldId="337"/>
            <ac:spMk id="5" creationId="{D2D54484-8CEE-D063-40B3-6FDB609D0D75}"/>
          </ac:spMkLst>
        </pc:spChg>
        <pc:spChg chg="mod">
          <ac:chgData name="Alisdair Cunningham" userId="67e8d9ba-4582-42f1-b26c-e866daa7f65b" providerId="ADAL" clId="{F4939711-D1CA-41A1-8265-F62FAACCDE42}" dt="2025-03-13T16:43:40.493" v="220"/>
          <ac:spMkLst>
            <pc:docMk/>
            <pc:sldMk cId="4173390759" sldId="337"/>
            <ac:spMk id="8" creationId="{C39BE701-A67E-5BFD-B044-ECF13A621788}"/>
          </ac:spMkLst>
        </pc:spChg>
        <pc:spChg chg="mod">
          <ac:chgData name="Alisdair Cunningham" userId="67e8d9ba-4582-42f1-b26c-e866daa7f65b" providerId="ADAL" clId="{F4939711-D1CA-41A1-8265-F62FAACCDE42}" dt="2025-03-13T15:39:32.916" v="208" actId="20577"/>
          <ac:spMkLst>
            <pc:docMk/>
            <pc:sldMk cId="4173390759" sldId="337"/>
            <ac:spMk id="13" creationId="{09E3C876-0332-89E5-FDE4-245151733AF4}"/>
          </ac:spMkLst>
        </pc:spChg>
        <pc:spChg chg="mod">
          <ac:chgData name="Alisdair Cunningham" userId="67e8d9ba-4582-42f1-b26c-e866daa7f65b" providerId="ADAL" clId="{F4939711-D1CA-41A1-8265-F62FAACCDE42}" dt="2025-03-07T17:25:30.739" v="61"/>
          <ac:spMkLst>
            <pc:docMk/>
            <pc:sldMk cId="4173390759" sldId="337"/>
            <ac:spMk id="14" creationId="{3D5216FF-A848-7B03-7F19-B0E69A3C8466}"/>
          </ac:spMkLst>
        </pc:spChg>
        <pc:spChg chg="mod">
          <ac:chgData name="Alisdair Cunningham" userId="67e8d9ba-4582-42f1-b26c-e866daa7f65b" providerId="ADAL" clId="{F4939711-D1CA-41A1-8265-F62FAACCDE42}" dt="2025-03-07T17:20:49.460" v="6"/>
          <ac:spMkLst>
            <pc:docMk/>
            <pc:sldMk cId="4173390759" sldId="337"/>
            <ac:spMk id="15" creationId="{222EFF28-C559-3C98-A5C2-1E28C24E8A7A}"/>
          </ac:spMkLst>
        </pc:spChg>
        <pc:picChg chg="mod modCrop">
          <ac:chgData name="Alisdair Cunningham" userId="67e8d9ba-4582-42f1-b26c-e866daa7f65b" providerId="ADAL" clId="{F4939711-D1CA-41A1-8265-F62FAACCDE42}" dt="2025-03-13T15:39:28.819" v="207" actId="18131"/>
          <ac:picMkLst>
            <pc:docMk/>
            <pc:sldMk cId="4173390759" sldId="337"/>
            <ac:picMk id="2" creationId="{CD3CAAA8-C159-34BA-D06D-382F2F3A2907}"/>
          </ac:picMkLst>
        </pc:picChg>
      </pc:sldChg>
      <pc:sldChg chg="modSp add">
        <pc:chgData name="Alisdair Cunningham" userId="67e8d9ba-4582-42f1-b26c-e866daa7f65b" providerId="ADAL" clId="{F4939711-D1CA-41A1-8265-F62FAACCDE42}" dt="2025-03-14T14:48:38.947" v="450"/>
        <pc:sldMkLst>
          <pc:docMk/>
          <pc:sldMk cId="1326497213" sldId="338"/>
        </pc:sldMkLst>
        <pc:spChg chg="mod">
          <ac:chgData name="Alisdair Cunningham" userId="67e8d9ba-4582-42f1-b26c-e866daa7f65b" providerId="ADAL" clId="{F4939711-D1CA-41A1-8265-F62FAACCDE42}" dt="2025-03-14T14:48:38.947" v="450"/>
          <ac:spMkLst>
            <pc:docMk/>
            <pc:sldMk cId="1326497213" sldId="338"/>
            <ac:spMk id="5" creationId="{D2D54484-8CEE-D063-40B3-6FDB609D0D75}"/>
          </ac:spMkLst>
        </pc:spChg>
        <pc:spChg chg="mod">
          <ac:chgData name="Alisdair Cunningham" userId="67e8d9ba-4582-42f1-b26c-e866daa7f65b" providerId="ADAL" clId="{F4939711-D1CA-41A1-8265-F62FAACCDE42}" dt="2025-03-13T16:43:40.493" v="220"/>
          <ac:spMkLst>
            <pc:docMk/>
            <pc:sldMk cId="1326497213" sldId="338"/>
            <ac:spMk id="8" creationId="{C39BE701-A67E-5BFD-B044-ECF13A621788}"/>
          </ac:spMkLst>
        </pc:spChg>
        <pc:spChg chg="mod">
          <ac:chgData name="Alisdair Cunningham" userId="67e8d9ba-4582-42f1-b26c-e866daa7f65b" providerId="ADAL" clId="{F4939711-D1CA-41A1-8265-F62FAACCDE42}" dt="2025-03-07T17:25:30.739" v="61"/>
          <ac:spMkLst>
            <pc:docMk/>
            <pc:sldMk cId="1326497213" sldId="338"/>
            <ac:spMk id="14" creationId="{3D5216FF-A848-7B03-7F19-B0E69A3C8466}"/>
          </ac:spMkLst>
        </pc:spChg>
        <pc:spChg chg="mod">
          <ac:chgData name="Alisdair Cunningham" userId="67e8d9ba-4582-42f1-b26c-e866daa7f65b" providerId="ADAL" clId="{F4939711-D1CA-41A1-8265-F62FAACCDE42}" dt="2025-03-07T17:20:49.460" v="6"/>
          <ac:spMkLst>
            <pc:docMk/>
            <pc:sldMk cId="1326497213" sldId="338"/>
            <ac:spMk id="15" creationId="{222EFF28-C559-3C98-A5C2-1E28C24E8A7A}"/>
          </ac:spMkLst>
        </pc:spChg>
      </pc:sldChg>
      <pc:sldChg chg="modSp add">
        <pc:chgData name="Alisdair Cunningham" userId="67e8d9ba-4582-42f1-b26c-e866daa7f65b" providerId="ADAL" clId="{F4939711-D1CA-41A1-8265-F62FAACCDE42}" dt="2025-03-14T14:48:38.947" v="450"/>
        <pc:sldMkLst>
          <pc:docMk/>
          <pc:sldMk cId="2128782788" sldId="339"/>
        </pc:sldMkLst>
        <pc:spChg chg="mod">
          <ac:chgData name="Alisdair Cunningham" userId="67e8d9ba-4582-42f1-b26c-e866daa7f65b" providerId="ADAL" clId="{F4939711-D1CA-41A1-8265-F62FAACCDE42}" dt="2025-03-14T14:48:38.947" v="450"/>
          <ac:spMkLst>
            <pc:docMk/>
            <pc:sldMk cId="2128782788" sldId="339"/>
            <ac:spMk id="5" creationId="{D2D54484-8CEE-D063-40B3-6FDB609D0D75}"/>
          </ac:spMkLst>
        </pc:spChg>
        <pc:spChg chg="mod">
          <ac:chgData name="Alisdair Cunningham" userId="67e8d9ba-4582-42f1-b26c-e866daa7f65b" providerId="ADAL" clId="{F4939711-D1CA-41A1-8265-F62FAACCDE42}" dt="2025-03-13T16:43:40.493" v="220"/>
          <ac:spMkLst>
            <pc:docMk/>
            <pc:sldMk cId="2128782788" sldId="339"/>
            <ac:spMk id="8" creationId="{C39BE701-A67E-5BFD-B044-ECF13A621788}"/>
          </ac:spMkLst>
        </pc:spChg>
        <pc:spChg chg="mod">
          <ac:chgData name="Alisdair Cunningham" userId="67e8d9ba-4582-42f1-b26c-e866daa7f65b" providerId="ADAL" clId="{F4939711-D1CA-41A1-8265-F62FAACCDE42}" dt="2025-03-07T17:25:30.739" v="61"/>
          <ac:spMkLst>
            <pc:docMk/>
            <pc:sldMk cId="2128782788" sldId="339"/>
            <ac:spMk id="14" creationId="{3D5216FF-A848-7B03-7F19-B0E69A3C8466}"/>
          </ac:spMkLst>
        </pc:spChg>
        <pc:spChg chg="mod">
          <ac:chgData name="Alisdair Cunningham" userId="67e8d9ba-4582-42f1-b26c-e866daa7f65b" providerId="ADAL" clId="{F4939711-D1CA-41A1-8265-F62FAACCDE42}" dt="2025-03-07T17:20:49.460" v="6"/>
          <ac:spMkLst>
            <pc:docMk/>
            <pc:sldMk cId="2128782788" sldId="339"/>
            <ac:spMk id="15" creationId="{222EFF28-C559-3C98-A5C2-1E28C24E8A7A}"/>
          </ac:spMkLst>
        </pc:spChg>
      </pc:sldChg>
      <pc:sldChg chg="modSp add">
        <pc:chgData name="Alisdair Cunningham" userId="67e8d9ba-4582-42f1-b26c-e866daa7f65b" providerId="ADAL" clId="{F4939711-D1CA-41A1-8265-F62FAACCDE42}" dt="2025-03-14T14:48:38.947" v="450"/>
        <pc:sldMkLst>
          <pc:docMk/>
          <pc:sldMk cId="1404762915" sldId="340"/>
        </pc:sldMkLst>
        <pc:spChg chg="mod">
          <ac:chgData name="Alisdair Cunningham" userId="67e8d9ba-4582-42f1-b26c-e866daa7f65b" providerId="ADAL" clId="{F4939711-D1CA-41A1-8265-F62FAACCDE42}" dt="2025-03-14T14:48:38.947" v="450"/>
          <ac:spMkLst>
            <pc:docMk/>
            <pc:sldMk cId="1404762915" sldId="340"/>
            <ac:spMk id="5" creationId="{D2D54484-8CEE-D063-40B3-6FDB609D0D75}"/>
          </ac:spMkLst>
        </pc:spChg>
        <pc:spChg chg="mod">
          <ac:chgData name="Alisdair Cunningham" userId="67e8d9ba-4582-42f1-b26c-e866daa7f65b" providerId="ADAL" clId="{F4939711-D1CA-41A1-8265-F62FAACCDE42}" dt="2025-03-13T16:43:40.493" v="220"/>
          <ac:spMkLst>
            <pc:docMk/>
            <pc:sldMk cId="1404762915" sldId="340"/>
            <ac:spMk id="8" creationId="{C39BE701-A67E-5BFD-B044-ECF13A621788}"/>
          </ac:spMkLst>
        </pc:spChg>
        <pc:spChg chg="mod">
          <ac:chgData name="Alisdair Cunningham" userId="67e8d9ba-4582-42f1-b26c-e866daa7f65b" providerId="ADAL" clId="{F4939711-D1CA-41A1-8265-F62FAACCDE42}" dt="2025-03-07T17:25:30.739" v="61"/>
          <ac:spMkLst>
            <pc:docMk/>
            <pc:sldMk cId="1404762915" sldId="340"/>
            <ac:spMk id="14" creationId="{3D5216FF-A848-7B03-7F19-B0E69A3C8466}"/>
          </ac:spMkLst>
        </pc:spChg>
        <pc:spChg chg="mod">
          <ac:chgData name="Alisdair Cunningham" userId="67e8d9ba-4582-42f1-b26c-e866daa7f65b" providerId="ADAL" clId="{F4939711-D1CA-41A1-8265-F62FAACCDE42}" dt="2025-03-07T17:20:49.460" v="6"/>
          <ac:spMkLst>
            <pc:docMk/>
            <pc:sldMk cId="1404762915" sldId="340"/>
            <ac:spMk id="15" creationId="{222EFF28-C559-3C98-A5C2-1E28C24E8A7A}"/>
          </ac:spMkLst>
        </pc:spChg>
      </pc:sldChg>
      <pc:sldChg chg="modSp add">
        <pc:chgData name="Alisdair Cunningham" userId="67e8d9ba-4582-42f1-b26c-e866daa7f65b" providerId="ADAL" clId="{F4939711-D1CA-41A1-8265-F62FAACCDE42}" dt="2025-03-14T14:48:38.947" v="450"/>
        <pc:sldMkLst>
          <pc:docMk/>
          <pc:sldMk cId="2051393786" sldId="341"/>
        </pc:sldMkLst>
        <pc:spChg chg="mod">
          <ac:chgData name="Alisdair Cunningham" userId="67e8d9ba-4582-42f1-b26c-e866daa7f65b" providerId="ADAL" clId="{F4939711-D1CA-41A1-8265-F62FAACCDE42}" dt="2025-03-14T14:48:38.947" v="450"/>
          <ac:spMkLst>
            <pc:docMk/>
            <pc:sldMk cId="2051393786" sldId="341"/>
            <ac:spMk id="5" creationId="{D2D54484-8CEE-D063-40B3-6FDB609D0D75}"/>
          </ac:spMkLst>
        </pc:spChg>
        <pc:spChg chg="mod">
          <ac:chgData name="Alisdair Cunningham" userId="67e8d9ba-4582-42f1-b26c-e866daa7f65b" providerId="ADAL" clId="{F4939711-D1CA-41A1-8265-F62FAACCDE42}" dt="2025-03-13T16:43:40.493" v="220"/>
          <ac:spMkLst>
            <pc:docMk/>
            <pc:sldMk cId="2051393786" sldId="341"/>
            <ac:spMk id="8" creationId="{C39BE701-A67E-5BFD-B044-ECF13A621788}"/>
          </ac:spMkLst>
        </pc:spChg>
        <pc:spChg chg="mod">
          <ac:chgData name="Alisdair Cunningham" userId="67e8d9ba-4582-42f1-b26c-e866daa7f65b" providerId="ADAL" clId="{F4939711-D1CA-41A1-8265-F62FAACCDE42}" dt="2025-03-07T17:25:30.739" v="61"/>
          <ac:spMkLst>
            <pc:docMk/>
            <pc:sldMk cId="2051393786" sldId="341"/>
            <ac:spMk id="14" creationId="{3D5216FF-A848-7B03-7F19-B0E69A3C8466}"/>
          </ac:spMkLst>
        </pc:spChg>
        <pc:spChg chg="mod">
          <ac:chgData name="Alisdair Cunningham" userId="67e8d9ba-4582-42f1-b26c-e866daa7f65b" providerId="ADAL" clId="{F4939711-D1CA-41A1-8265-F62FAACCDE42}" dt="2025-03-07T17:20:49.460" v="6"/>
          <ac:spMkLst>
            <pc:docMk/>
            <pc:sldMk cId="2051393786" sldId="341"/>
            <ac:spMk id="15" creationId="{222EFF28-C559-3C98-A5C2-1E28C24E8A7A}"/>
          </ac:spMkLst>
        </pc:spChg>
      </pc:sldChg>
      <pc:sldChg chg="modSp add">
        <pc:chgData name="Alisdair Cunningham" userId="67e8d9ba-4582-42f1-b26c-e866daa7f65b" providerId="ADAL" clId="{F4939711-D1CA-41A1-8265-F62FAACCDE42}" dt="2025-03-14T14:48:38.947" v="450"/>
        <pc:sldMkLst>
          <pc:docMk/>
          <pc:sldMk cId="3658208329" sldId="342"/>
        </pc:sldMkLst>
        <pc:spChg chg="mod">
          <ac:chgData name="Alisdair Cunningham" userId="67e8d9ba-4582-42f1-b26c-e866daa7f65b" providerId="ADAL" clId="{F4939711-D1CA-41A1-8265-F62FAACCDE42}" dt="2025-03-14T14:48:38.947" v="450"/>
          <ac:spMkLst>
            <pc:docMk/>
            <pc:sldMk cId="3658208329" sldId="342"/>
            <ac:spMk id="5" creationId="{D2D54484-8CEE-D063-40B3-6FDB609D0D75}"/>
          </ac:spMkLst>
        </pc:spChg>
        <pc:spChg chg="mod">
          <ac:chgData name="Alisdair Cunningham" userId="67e8d9ba-4582-42f1-b26c-e866daa7f65b" providerId="ADAL" clId="{F4939711-D1CA-41A1-8265-F62FAACCDE42}" dt="2025-03-13T16:43:40.493" v="220"/>
          <ac:spMkLst>
            <pc:docMk/>
            <pc:sldMk cId="3658208329" sldId="342"/>
            <ac:spMk id="8" creationId="{C39BE701-A67E-5BFD-B044-ECF13A621788}"/>
          </ac:spMkLst>
        </pc:spChg>
        <pc:spChg chg="mod">
          <ac:chgData name="Alisdair Cunningham" userId="67e8d9ba-4582-42f1-b26c-e866daa7f65b" providerId="ADAL" clId="{F4939711-D1CA-41A1-8265-F62FAACCDE42}" dt="2025-03-07T17:25:30.739" v="61"/>
          <ac:spMkLst>
            <pc:docMk/>
            <pc:sldMk cId="3658208329" sldId="342"/>
            <ac:spMk id="14" creationId="{3D5216FF-A848-7B03-7F19-B0E69A3C8466}"/>
          </ac:spMkLst>
        </pc:spChg>
        <pc:spChg chg="mod">
          <ac:chgData name="Alisdair Cunningham" userId="67e8d9ba-4582-42f1-b26c-e866daa7f65b" providerId="ADAL" clId="{F4939711-D1CA-41A1-8265-F62FAACCDE42}" dt="2025-03-07T17:20:49.460" v="6"/>
          <ac:spMkLst>
            <pc:docMk/>
            <pc:sldMk cId="3658208329" sldId="342"/>
            <ac:spMk id="15" creationId="{222EFF28-C559-3C98-A5C2-1E28C24E8A7A}"/>
          </ac:spMkLst>
        </pc:spChg>
      </pc:sldChg>
      <pc:sldChg chg="addSp delSp modSp add mod">
        <pc:chgData name="Alisdair Cunningham" userId="67e8d9ba-4582-42f1-b26c-e866daa7f65b" providerId="ADAL" clId="{F4939711-D1CA-41A1-8265-F62FAACCDE42}" dt="2025-03-14T14:48:38.947" v="450"/>
        <pc:sldMkLst>
          <pc:docMk/>
          <pc:sldMk cId="1680580724" sldId="343"/>
        </pc:sldMkLst>
        <pc:spChg chg="del">
          <ac:chgData name="Alisdair Cunningham" userId="67e8d9ba-4582-42f1-b26c-e866daa7f65b" providerId="ADAL" clId="{F4939711-D1CA-41A1-8265-F62FAACCDE42}" dt="2025-03-13T16:42:23.673" v="218" actId="478"/>
          <ac:spMkLst>
            <pc:docMk/>
            <pc:sldMk cId="1680580724" sldId="343"/>
            <ac:spMk id="2" creationId="{DAE1A457-754B-9D59-8CD5-C6860C6B2520}"/>
          </ac:spMkLst>
        </pc:spChg>
        <pc:spChg chg="add del mod">
          <ac:chgData name="Alisdair Cunningham" userId="67e8d9ba-4582-42f1-b26c-e866daa7f65b" providerId="ADAL" clId="{F4939711-D1CA-41A1-8265-F62FAACCDE42}" dt="2025-03-14T14:27:42.174" v="353" actId="478"/>
          <ac:spMkLst>
            <pc:docMk/>
            <pc:sldMk cId="1680580724" sldId="343"/>
            <ac:spMk id="3" creationId="{27DF7CD9-F6E1-FC6C-697C-7616F1C650EC}"/>
          </ac:spMkLst>
        </pc:spChg>
        <pc:spChg chg="mod">
          <ac:chgData name="Alisdair Cunningham" userId="67e8d9ba-4582-42f1-b26c-e866daa7f65b" providerId="ADAL" clId="{F4939711-D1CA-41A1-8265-F62FAACCDE42}" dt="2025-03-14T14:48:38.947" v="450"/>
          <ac:spMkLst>
            <pc:docMk/>
            <pc:sldMk cId="1680580724" sldId="343"/>
            <ac:spMk id="5" creationId="{55B47406-7FCF-0C46-76E8-4A65080F4DAF}"/>
          </ac:spMkLst>
        </pc:spChg>
        <pc:spChg chg="mod">
          <ac:chgData name="Alisdair Cunningham" userId="67e8d9ba-4582-42f1-b26c-e866daa7f65b" providerId="ADAL" clId="{F4939711-D1CA-41A1-8265-F62FAACCDE42}" dt="2025-03-13T16:42:16.398" v="217" actId="20577"/>
          <ac:spMkLst>
            <pc:docMk/>
            <pc:sldMk cId="1680580724" sldId="343"/>
            <ac:spMk id="8" creationId="{8DCDAFA0-32F7-1966-9269-9C6E2B47039C}"/>
          </ac:spMkLst>
        </pc:spChg>
        <pc:spChg chg="add mod">
          <ac:chgData name="Alisdair Cunningham" userId="67e8d9ba-4582-42f1-b26c-e866daa7f65b" providerId="ADAL" clId="{F4939711-D1CA-41A1-8265-F62FAACCDE42}" dt="2025-03-14T14:27:49.642" v="354" actId="1076"/>
          <ac:spMkLst>
            <pc:docMk/>
            <pc:sldMk cId="1680580724" sldId="343"/>
            <ac:spMk id="9" creationId="{DE44920B-BEC7-920E-4EAF-0B7A233FA497}"/>
          </ac:spMkLst>
        </pc:spChg>
        <pc:spChg chg="add mod">
          <ac:chgData name="Alisdair Cunningham" userId="67e8d9ba-4582-42f1-b26c-e866daa7f65b" providerId="ADAL" clId="{F4939711-D1CA-41A1-8265-F62FAACCDE42}" dt="2025-03-14T14:27:49.642" v="354" actId="1076"/>
          <ac:spMkLst>
            <pc:docMk/>
            <pc:sldMk cId="1680580724" sldId="343"/>
            <ac:spMk id="10" creationId="{63F080CD-C68F-AF01-604E-ADCAF7B4DEA0}"/>
          </ac:spMkLst>
        </pc:spChg>
        <pc:spChg chg="add mod">
          <ac:chgData name="Alisdair Cunningham" userId="67e8d9ba-4582-42f1-b26c-e866daa7f65b" providerId="ADAL" clId="{F4939711-D1CA-41A1-8265-F62FAACCDE42}" dt="2025-03-14T14:28:14.175" v="392" actId="1076"/>
          <ac:spMkLst>
            <pc:docMk/>
            <pc:sldMk cId="1680580724" sldId="343"/>
            <ac:spMk id="13" creationId="{E2C6CDEB-3C66-F3E7-9CF0-7ECF191E44F0}"/>
          </ac:spMkLst>
        </pc:spChg>
        <pc:picChg chg="add mod">
          <ac:chgData name="Alisdair Cunningham" userId="67e8d9ba-4582-42f1-b26c-e866daa7f65b" providerId="ADAL" clId="{F4939711-D1CA-41A1-8265-F62FAACCDE42}" dt="2025-03-14T14:27:49.642" v="354" actId="1076"/>
          <ac:picMkLst>
            <pc:docMk/>
            <pc:sldMk cId="1680580724" sldId="343"/>
            <ac:picMk id="4" creationId="{2000965F-3F47-BB00-B23A-13B716885601}"/>
          </ac:picMkLst>
        </pc:picChg>
        <pc:picChg chg="add mod">
          <ac:chgData name="Alisdair Cunningham" userId="67e8d9ba-4582-42f1-b26c-e866daa7f65b" providerId="ADAL" clId="{F4939711-D1CA-41A1-8265-F62FAACCDE42}" dt="2025-03-14T14:27:49.642" v="354" actId="1076"/>
          <ac:picMkLst>
            <pc:docMk/>
            <pc:sldMk cId="1680580724" sldId="343"/>
            <ac:picMk id="6" creationId="{1F439CED-7910-79D7-C243-979BA8455809}"/>
          </ac:picMkLst>
        </pc:picChg>
        <pc:picChg chg="del">
          <ac:chgData name="Alisdair Cunningham" userId="67e8d9ba-4582-42f1-b26c-e866daa7f65b" providerId="ADAL" clId="{F4939711-D1CA-41A1-8265-F62FAACCDE42}" dt="2025-03-14T10:11:36.982" v="247" actId="478"/>
          <ac:picMkLst>
            <pc:docMk/>
            <pc:sldMk cId="1680580724" sldId="343"/>
            <ac:picMk id="11" creationId="{CF6CF338-4C06-EA76-8952-C013DA9A792D}"/>
          </ac:picMkLst>
        </pc:picChg>
        <pc:cxnChg chg="add mod">
          <ac:chgData name="Alisdair Cunningham" userId="67e8d9ba-4582-42f1-b26c-e866daa7f65b" providerId="ADAL" clId="{F4939711-D1CA-41A1-8265-F62FAACCDE42}" dt="2025-03-14T14:27:49.642" v="354" actId="1076"/>
          <ac:cxnSpMkLst>
            <pc:docMk/>
            <pc:sldMk cId="1680580724" sldId="343"/>
            <ac:cxnSpMk id="7" creationId="{ACEE4239-C05C-E5EF-7D86-C2DA730C7A14}"/>
          </ac:cxnSpMkLst>
        </pc:cxnChg>
      </pc:sldChg>
      <pc:sldChg chg="addSp delSp modSp add mod">
        <pc:chgData name="Alisdair Cunningham" userId="67e8d9ba-4582-42f1-b26c-e866daa7f65b" providerId="ADAL" clId="{F4939711-D1CA-41A1-8265-F62FAACCDE42}" dt="2025-03-14T14:48:38.947" v="450"/>
        <pc:sldMkLst>
          <pc:docMk/>
          <pc:sldMk cId="1748590839" sldId="344"/>
        </pc:sldMkLst>
        <pc:spChg chg="add mod">
          <ac:chgData name="Alisdair Cunningham" userId="67e8d9ba-4582-42f1-b26c-e866daa7f65b" providerId="ADAL" clId="{F4939711-D1CA-41A1-8265-F62FAACCDE42}" dt="2025-03-14T10:12:43.307" v="258"/>
          <ac:spMkLst>
            <pc:docMk/>
            <pc:sldMk cId="1748590839" sldId="344"/>
            <ac:spMk id="2" creationId="{3C04566B-B9BB-0272-F8FF-585AC0455A2C}"/>
          </ac:spMkLst>
        </pc:spChg>
        <pc:spChg chg="del">
          <ac:chgData name="Alisdair Cunningham" userId="67e8d9ba-4582-42f1-b26c-e866daa7f65b" providerId="ADAL" clId="{F4939711-D1CA-41A1-8265-F62FAACCDE42}" dt="2025-03-14T10:12:38.953" v="256" actId="478"/>
          <ac:spMkLst>
            <pc:docMk/>
            <pc:sldMk cId="1748590839" sldId="344"/>
            <ac:spMk id="3" creationId="{F47C359D-324F-5F71-E396-2D7CDDA2C6FF}"/>
          </ac:spMkLst>
        </pc:spChg>
        <pc:spChg chg="mod">
          <ac:chgData name="Alisdair Cunningham" userId="67e8d9ba-4582-42f1-b26c-e866daa7f65b" providerId="ADAL" clId="{F4939711-D1CA-41A1-8265-F62FAACCDE42}" dt="2025-03-14T14:48:38.947" v="450"/>
          <ac:spMkLst>
            <pc:docMk/>
            <pc:sldMk cId="1748590839" sldId="344"/>
            <ac:spMk id="5" creationId="{C7EB04CD-70EF-2F98-512B-9ACB84A37343}"/>
          </ac:spMkLst>
        </pc:spChg>
        <pc:spChg chg="del">
          <ac:chgData name="Alisdair Cunningham" userId="67e8d9ba-4582-42f1-b26c-e866daa7f65b" providerId="ADAL" clId="{F4939711-D1CA-41A1-8265-F62FAACCDE42}" dt="2025-03-14T10:12:42.620" v="257" actId="478"/>
          <ac:spMkLst>
            <pc:docMk/>
            <pc:sldMk cId="1748590839" sldId="344"/>
            <ac:spMk id="9" creationId="{9E6BC49A-B97F-65BD-E59D-C783937A0902}"/>
          </ac:spMkLst>
        </pc:spChg>
        <pc:spChg chg="del">
          <ac:chgData name="Alisdair Cunningham" userId="67e8d9ba-4582-42f1-b26c-e866daa7f65b" providerId="ADAL" clId="{F4939711-D1CA-41A1-8265-F62FAACCDE42}" dt="2025-03-14T10:12:42.620" v="257" actId="478"/>
          <ac:spMkLst>
            <pc:docMk/>
            <pc:sldMk cId="1748590839" sldId="344"/>
            <ac:spMk id="10" creationId="{0AFCD5EB-2750-DB4B-37D1-1CC3EE7D6F14}"/>
          </ac:spMkLst>
        </pc:spChg>
        <pc:picChg chg="del">
          <ac:chgData name="Alisdair Cunningham" userId="67e8d9ba-4582-42f1-b26c-e866daa7f65b" providerId="ADAL" clId="{F4939711-D1CA-41A1-8265-F62FAACCDE42}" dt="2025-03-14T10:12:42.620" v="257" actId="478"/>
          <ac:picMkLst>
            <pc:docMk/>
            <pc:sldMk cId="1748590839" sldId="344"/>
            <ac:picMk id="4" creationId="{8DFC40D5-8F09-5F6E-179F-B6E5AF2C5CF2}"/>
          </ac:picMkLst>
        </pc:picChg>
        <pc:picChg chg="del">
          <ac:chgData name="Alisdair Cunningham" userId="67e8d9ba-4582-42f1-b26c-e866daa7f65b" providerId="ADAL" clId="{F4939711-D1CA-41A1-8265-F62FAACCDE42}" dt="2025-03-14T10:12:42.620" v="257" actId="478"/>
          <ac:picMkLst>
            <pc:docMk/>
            <pc:sldMk cId="1748590839" sldId="344"/>
            <ac:picMk id="6" creationId="{E64993F0-E824-55EC-2445-055A3FBEB3F3}"/>
          </ac:picMkLst>
        </pc:picChg>
        <pc:picChg chg="add mod">
          <ac:chgData name="Alisdair Cunningham" userId="67e8d9ba-4582-42f1-b26c-e866daa7f65b" providerId="ADAL" clId="{F4939711-D1CA-41A1-8265-F62FAACCDE42}" dt="2025-03-14T10:12:43.307" v="258"/>
          <ac:picMkLst>
            <pc:docMk/>
            <pc:sldMk cId="1748590839" sldId="344"/>
            <ac:picMk id="11" creationId="{8853C1C2-0488-3E88-646A-34F74DB7F946}"/>
          </ac:picMkLst>
        </pc:picChg>
        <pc:cxnChg chg="del mod">
          <ac:chgData name="Alisdair Cunningham" userId="67e8d9ba-4582-42f1-b26c-e866daa7f65b" providerId="ADAL" clId="{F4939711-D1CA-41A1-8265-F62FAACCDE42}" dt="2025-03-14T10:12:42.620" v="257" actId="478"/>
          <ac:cxnSpMkLst>
            <pc:docMk/>
            <pc:sldMk cId="1748590839" sldId="344"/>
            <ac:cxnSpMk id="7" creationId="{BDE833FB-D727-689E-A278-8E90D0905D78}"/>
          </ac:cxnSpMkLst>
        </pc:cxnChg>
      </pc:sldChg>
      <pc:sldChg chg="addSp delSp modSp add mod">
        <pc:chgData name="Alisdair Cunningham" userId="67e8d9ba-4582-42f1-b26c-e866daa7f65b" providerId="ADAL" clId="{F4939711-D1CA-41A1-8265-F62FAACCDE42}" dt="2025-03-14T14:48:38.947" v="450"/>
        <pc:sldMkLst>
          <pc:docMk/>
          <pc:sldMk cId="1355566701" sldId="345"/>
        </pc:sldMkLst>
        <pc:spChg chg="del">
          <ac:chgData name="Alisdair Cunningham" userId="67e8d9ba-4582-42f1-b26c-e866daa7f65b" providerId="ADAL" clId="{F4939711-D1CA-41A1-8265-F62FAACCDE42}" dt="2025-03-14T10:13:03.835" v="261" actId="478"/>
          <ac:spMkLst>
            <pc:docMk/>
            <pc:sldMk cId="1355566701" sldId="345"/>
            <ac:spMk id="2" creationId="{004C6E20-0577-6772-62CB-D5B93821B860}"/>
          </ac:spMkLst>
        </pc:spChg>
        <pc:spChg chg="add mod">
          <ac:chgData name="Alisdair Cunningham" userId="67e8d9ba-4582-42f1-b26c-e866daa7f65b" providerId="ADAL" clId="{F4939711-D1CA-41A1-8265-F62FAACCDE42}" dt="2025-03-14T10:13:13.662" v="262"/>
          <ac:spMkLst>
            <pc:docMk/>
            <pc:sldMk cId="1355566701" sldId="345"/>
            <ac:spMk id="3" creationId="{15C06B54-CF76-E5D9-7111-56E82CDA8902}"/>
          </ac:spMkLst>
        </pc:spChg>
        <pc:spChg chg="mod">
          <ac:chgData name="Alisdair Cunningham" userId="67e8d9ba-4582-42f1-b26c-e866daa7f65b" providerId="ADAL" clId="{F4939711-D1CA-41A1-8265-F62FAACCDE42}" dt="2025-03-14T14:48:38.947" v="450"/>
          <ac:spMkLst>
            <pc:docMk/>
            <pc:sldMk cId="1355566701" sldId="345"/>
            <ac:spMk id="5" creationId="{81419F93-227D-9E00-F351-F86B5479C0F2}"/>
          </ac:spMkLst>
        </pc:spChg>
        <pc:spChg chg="add mod">
          <ac:chgData name="Alisdair Cunningham" userId="67e8d9ba-4582-42f1-b26c-e866daa7f65b" providerId="ADAL" clId="{F4939711-D1CA-41A1-8265-F62FAACCDE42}" dt="2025-03-14T10:13:13.662" v="262"/>
          <ac:spMkLst>
            <pc:docMk/>
            <pc:sldMk cId="1355566701" sldId="345"/>
            <ac:spMk id="6" creationId="{10B5B057-0C94-84BC-AAB5-51E3DF08295A}"/>
          </ac:spMkLst>
        </pc:spChg>
        <pc:picChg chg="add mod">
          <ac:chgData name="Alisdair Cunningham" userId="67e8d9ba-4582-42f1-b26c-e866daa7f65b" providerId="ADAL" clId="{F4939711-D1CA-41A1-8265-F62FAACCDE42}" dt="2025-03-14T10:13:13.662" v="262"/>
          <ac:picMkLst>
            <pc:docMk/>
            <pc:sldMk cId="1355566701" sldId="345"/>
            <ac:picMk id="4" creationId="{DBEC11C8-9066-8471-74E6-7277225A8D6A}"/>
          </ac:picMkLst>
        </pc:picChg>
        <pc:picChg chg="del">
          <ac:chgData name="Alisdair Cunningham" userId="67e8d9ba-4582-42f1-b26c-e866daa7f65b" providerId="ADAL" clId="{F4939711-D1CA-41A1-8265-F62FAACCDE42}" dt="2025-03-14T10:13:02.406" v="260" actId="478"/>
          <ac:picMkLst>
            <pc:docMk/>
            <pc:sldMk cId="1355566701" sldId="345"/>
            <ac:picMk id="11" creationId="{64EF9A94-AB8E-3D2E-F90C-D30A1BA9A0D4}"/>
          </ac:picMkLst>
        </pc:picChg>
      </pc:sldChg>
      <pc:sldChg chg="addSp delSp modSp add mod">
        <pc:chgData name="Alisdair Cunningham" userId="67e8d9ba-4582-42f1-b26c-e866daa7f65b" providerId="ADAL" clId="{F4939711-D1CA-41A1-8265-F62FAACCDE42}" dt="2025-03-14T14:48:38.947" v="450"/>
        <pc:sldMkLst>
          <pc:docMk/>
          <pc:sldMk cId="1344230766" sldId="346"/>
        </pc:sldMkLst>
        <pc:spChg chg="add mod">
          <ac:chgData name="Alisdair Cunningham" userId="67e8d9ba-4582-42f1-b26c-e866daa7f65b" providerId="ADAL" clId="{F4939711-D1CA-41A1-8265-F62FAACCDE42}" dt="2025-03-14T10:13:40.993" v="267"/>
          <ac:spMkLst>
            <pc:docMk/>
            <pc:sldMk cId="1344230766" sldId="346"/>
            <ac:spMk id="2" creationId="{1822BAB0-70EB-146A-8764-6C988FA0AF70}"/>
          </ac:spMkLst>
        </pc:spChg>
        <pc:spChg chg="del">
          <ac:chgData name="Alisdair Cunningham" userId="67e8d9ba-4582-42f1-b26c-e866daa7f65b" providerId="ADAL" clId="{F4939711-D1CA-41A1-8265-F62FAACCDE42}" dt="2025-03-14T10:13:39.890" v="266" actId="478"/>
          <ac:spMkLst>
            <pc:docMk/>
            <pc:sldMk cId="1344230766" sldId="346"/>
            <ac:spMk id="3" creationId="{C79E8381-0065-E3F0-DDF1-15FEEBA44A06}"/>
          </ac:spMkLst>
        </pc:spChg>
        <pc:spChg chg="mod">
          <ac:chgData name="Alisdair Cunningham" userId="67e8d9ba-4582-42f1-b26c-e866daa7f65b" providerId="ADAL" clId="{F4939711-D1CA-41A1-8265-F62FAACCDE42}" dt="2025-03-14T14:48:38.947" v="450"/>
          <ac:spMkLst>
            <pc:docMk/>
            <pc:sldMk cId="1344230766" sldId="346"/>
            <ac:spMk id="5" creationId="{9BFE17C6-BC13-522C-8226-0F1910B8FB73}"/>
          </ac:spMkLst>
        </pc:spChg>
        <pc:spChg chg="del">
          <ac:chgData name="Alisdair Cunningham" userId="67e8d9ba-4582-42f1-b26c-e866daa7f65b" providerId="ADAL" clId="{F4939711-D1CA-41A1-8265-F62FAACCDE42}" dt="2025-03-14T10:13:38.523" v="265" actId="478"/>
          <ac:spMkLst>
            <pc:docMk/>
            <pc:sldMk cId="1344230766" sldId="346"/>
            <ac:spMk id="6" creationId="{4BDBF118-77AE-81DF-B591-3A20441CED94}"/>
          </ac:spMkLst>
        </pc:spChg>
        <pc:spChg chg="add mod">
          <ac:chgData name="Alisdair Cunningham" userId="67e8d9ba-4582-42f1-b26c-e866daa7f65b" providerId="ADAL" clId="{F4939711-D1CA-41A1-8265-F62FAACCDE42}" dt="2025-03-14T10:13:40.993" v="267"/>
          <ac:spMkLst>
            <pc:docMk/>
            <pc:sldMk cId="1344230766" sldId="346"/>
            <ac:spMk id="9" creationId="{416F1399-8635-CB3C-96C5-AA493B05482E}"/>
          </ac:spMkLst>
        </pc:spChg>
        <pc:spChg chg="add mod">
          <ac:chgData name="Alisdair Cunningham" userId="67e8d9ba-4582-42f1-b26c-e866daa7f65b" providerId="ADAL" clId="{F4939711-D1CA-41A1-8265-F62FAACCDE42}" dt="2025-03-14T14:27:04.432" v="349" actId="1076"/>
          <ac:spMkLst>
            <pc:docMk/>
            <pc:sldMk cId="1344230766" sldId="346"/>
            <ac:spMk id="11" creationId="{523F5639-E855-971A-ED8A-230E459E0F4A}"/>
          </ac:spMkLst>
        </pc:spChg>
        <pc:picChg chg="del">
          <ac:chgData name="Alisdair Cunningham" userId="67e8d9ba-4582-42f1-b26c-e866daa7f65b" providerId="ADAL" clId="{F4939711-D1CA-41A1-8265-F62FAACCDE42}" dt="2025-03-14T10:13:37.168" v="264" actId="478"/>
          <ac:picMkLst>
            <pc:docMk/>
            <pc:sldMk cId="1344230766" sldId="346"/>
            <ac:picMk id="4" creationId="{0A7FC438-BB7E-4B81-5F31-7641F5A424A7}"/>
          </ac:picMkLst>
        </pc:picChg>
        <pc:picChg chg="add mod">
          <ac:chgData name="Alisdair Cunningham" userId="67e8d9ba-4582-42f1-b26c-e866daa7f65b" providerId="ADAL" clId="{F4939711-D1CA-41A1-8265-F62FAACCDE42}" dt="2025-03-14T10:13:40.993" v="267"/>
          <ac:picMkLst>
            <pc:docMk/>
            <pc:sldMk cId="1344230766" sldId="346"/>
            <ac:picMk id="7" creationId="{99267607-F36B-99DB-0B15-9685A16E049F}"/>
          </ac:picMkLst>
        </pc:picChg>
      </pc:sldChg>
      <pc:sldChg chg="modSp add">
        <pc:chgData name="Alisdair Cunningham" userId="67e8d9ba-4582-42f1-b26c-e866daa7f65b" providerId="ADAL" clId="{F4939711-D1CA-41A1-8265-F62FAACCDE42}" dt="2025-03-14T14:48:38.947" v="450"/>
        <pc:sldMkLst>
          <pc:docMk/>
          <pc:sldMk cId="2023912998" sldId="347"/>
        </pc:sldMkLst>
        <pc:spChg chg="mod">
          <ac:chgData name="Alisdair Cunningham" userId="67e8d9ba-4582-42f1-b26c-e866daa7f65b" providerId="ADAL" clId="{F4939711-D1CA-41A1-8265-F62FAACCDE42}" dt="2025-03-14T14:48:38.947" v="450"/>
          <ac:spMkLst>
            <pc:docMk/>
            <pc:sldMk cId="2023912998" sldId="347"/>
            <ac:spMk id="5" creationId="{8659BB28-8B6E-915D-C982-9E61861DED69}"/>
          </ac:spMkLst>
        </pc:spChg>
      </pc:sldChg>
      <pc:sldChg chg="modSp add">
        <pc:chgData name="Alisdair Cunningham" userId="67e8d9ba-4582-42f1-b26c-e866daa7f65b" providerId="ADAL" clId="{F4939711-D1CA-41A1-8265-F62FAACCDE42}" dt="2025-03-14T14:48:38.947" v="450"/>
        <pc:sldMkLst>
          <pc:docMk/>
          <pc:sldMk cId="2649448248" sldId="348"/>
        </pc:sldMkLst>
        <pc:spChg chg="mod">
          <ac:chgData name="Alisdair Cunningham" userId="67e8d9ba-4582-42f1-b26c-e866daa7f65b" providerId="ADAL" clId="{F4939711-D1CA-41A1-8265-F62FAACCDE42}" dt="2025-03-14T14:48:38.947" v="450"/>
          <ac:spMkLst>
            <pc:docMk/>
            <pc:sldMk cId="2649448248" sldId="348"/>
            <ac:spMk id="5" creationId="{21AB56DF-A7C0-BA26-D5B5-572DA150DFB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13/03/2025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vector.geospatial.science/textbook/chapter-five/joins-and-relates"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3" Type="http://schemas.openxmlformats.org/officeDocument/2006/relationships/hyperlink" Target="https://courses.gisopencourseware.org/mod/book/tool/print/index.php?id=1025#ch2457"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a:t>
            </a:fld>
            <a:endParaRPr lang="en-GB"/>
          </a:p>
        </p:txBody>
      </p:sp>
    </p:spTree>
    <p:extLst>
      <p:ext uri="{BB962C8B-B14F-4D97-AF65-F5344CB8AC3E}">
        <p14:creationId xmlns:p14="http://schemas.microsoft.com/office/powerpoint/2010/main" val="3084720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596690-5785-239C-F527-4795982BF5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ACC067-14BB-B461-4D91-5A01639365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BFA7D1-3433-7755-43F4-056091034CD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8F4537F-23E7-15C7-3107-07F71C0929EF}"/>
              </a:ext>
            </a:extLst>
          </p:cNvPr>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3591743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E1B3D8-AC76-433B-F516-EC2D4011FF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B94563-DA82-E4F2-CC2D-899E5D7BB5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864F44-99C2-006E-7078-7EFD8CAE4B4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10F9515-B77D-CA64-0747-EA99987351FF}"/>
              </a:ext>
            </a:extLst>
          </p:cNvPr>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10513054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F135BA-C404-06E7-6230-E14A3421FA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BD5CEF-46E5-3078-DD76-9C142CE5AA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74AD17-FA8F-C3F6-111E-8052A79699B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D037C28-6123-E58A-B8DC-712D2CF130BA}"/>
              </a:ext>
            </a:extLst>
          </p:cNvPr>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22785746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132E0-634D-B0D6-DF0B-0AA2446E74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75B832-91EA-D516-83FF-DAC5EA1B29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EA60E2-685F-A321-9697-C9127E738FF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FB050AA-A263-51B3-4C83-9772F79BA608}"/>
              </a:ext>
            </a:extLst>
          </p:cNvPr>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40464045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EF4841-6E5A-CB94-B4D5-C88C1446EE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369A89-7E37-E46C-0AF2-25CC2F36E6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8E80C6-AAF9-3B08-C201-ABB48EF325B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90C2967-3135-C71E-6EB1-921886BDF4DC}"/>
              </a:ext>
            </a:extLst>
          </p:cNvPr>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21633744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6788940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2898AA-2818-6006-5334-9886425682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4AD2B4-B636-51F5-5A28-985934AFD7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651300-E476-093F-3627-327798AA549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C0BD31C-C02F-6670-C9A5-EFEEB8DAD43B}"/>
              </a:ext>
            </a:extLst>
          </p:cNvPr>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7390460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14018289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2211362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18461423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631767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18114978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36115974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28555952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7015633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24470644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35552338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4330567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2753524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19939201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32382246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21661568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25</a:t>
            </a:fld>
            <a:endParaRPr lang="en-GB"/>
          </a:p>
        </p:txBody>
      </p:sp>
    </p:spTree>
    <p:extLst>
      <p:ext uri="{BB962C8B-B14F-4D97-AF65-F5344CB8AC3E}">
        <p14:creationId xmlns:p14="http://schemas.microsoft.com/office/powerpoint/2010/main" val="1890063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26</a:t>
            </a:fld>
            <a:endParaRPr lang="en-GB"/>
          </a:p>
        </p:txBody>
      </p:sp>
    </p:spTree>
    <p:extLst>
      <p:ext uri="{BB962C8B-B14F-4D97-AF65-F5344CB8AC3E}">
        <p14:creationId xmlns:p14="http://schemas.microsoft.com/office/powerpoint/2010/main" val="29683620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27</a:t>
            </a:fld>
            <a:endParaRPr lang="en-GB"/>
          </a:p>
        </p:txBody>
      </p:sp>
    </p:spTree>
    <p:extLst>
      <p:ext uri="{BB962C8B-B14F-4D97-AF65-F5344CB8AC3E}">
        <p14:creationId xmlns:p14="http://schemas.microsoft.com/office/powerpoint/2010/main" val="4050422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28</a:t>
            </a:fld>
            <a:endParaRPr lang="en-GB"/>
          </a:p>
        </p:txBody>
      </p:sp>
    </p:spTree>
    <p:extLst>
      <p:ext uri="{BB962C8B-B14F-4D97-AF65-F5344CB8AC3E}">
        <p14:creationId xmlns:p14="http://schemas.microsoft.com/office/powerpoint/2010/main" val="31382123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29</a:t>
            </a:fld>
            <a:endParaRPr lang="en-GB"/>
          </a:p>
        </p:txBody>
      </p:sp>
    </p:spTree>
    <p:extLst>
      <p:ext uri="{BB962C8B-B14F-4D97-AF65-F5344CB8AC3E}">
        <p14:creationId xmlns:p14="http://schemas.microsoft.com/office/powerpoint/2010/main" val="133954898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30</a:t>
            </a:fld>
            <a:endParaRPr lang="en-GB"/>
          </a:p>
        </p:txBody>
      </p:sp>
    </p:spTree>
    <p:extLst>
      <p:ext uri="{BB962C8B-B14F-4D97-AF65-F5344CB8AC3E}">
        <p14:creationId xmlns:p14="http://schemas.microsoft.com/office/powerpoint/2010/main" val="33518686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Section Ten: Joins (Table and Spatial) and Relates | Learn GIS (</a:t>
            </a:r>
            <a:r>
              <a:rPr lang="en-GB" dirty="0" err="1">
                <a:hlinkClick r:id="rId3"/>
              </a:rPr>
              <a:t>geospatial.science</a:t>
            </a:r>
            <a:r>
              <a:rPr lang="en-GB" dirty="0">
                <a:hlinkClick r:id="rId3"/>
              </a:rPr>
              <a:t>)</a:t>
            </a:r>
            <a:r>
              <a:rPr lang="en-GB" dirty="0"/>
              <a:t> - https://vector.geospatial.science/textbook/chapter-five/joins-and-relates</a:t>
            </a:r>
          </a:p>
        </p:txBody>
      </p:sp>
      <p:sp>
        <p:nvSpPr>
          <p:cNvPr id="4" name="Slide Number Placeholder 3"/>
          <p:cNvSpPr>
            <a:spLocks noGrp="1"/>
          </p:cNvSpPr>
          <p:nvPr>
            <p:ph type="sldNum" sz="quarter" idx="5"/>
          </p:nvPr>
        </p:nvSpPr>
        <p:spPr/>
        <p:txBody>
          <a:bodyPr/>
          <a:lstStyle/>
          <a:p>
            <a:fld id="{B92DA0F2-1344-4DA6-8494-DDBF76B8E120}" type="slidenum">
              <a:rPr lang="en-GB" smtClean="0"/>
              <a:t>31</a:t>
            </a:fld>
            <a:endParaRPr lang="en-GB"/>
          </a:p>
        </p:txBody>
      </p:sp>
    </p:spTree>
    <p:extLst>
      <p:ext uri="{BB962C8B-B14F-4D97-AF65-F5344CB8AC3E}">
        <p14:creationId xmlns:p14="http://schemas.microsoft.com/office/powerpoint/2010/main" val="8055749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32</a:t>
            </a:fld>
            <a:endParaRPr lang="en-GB"/>
          </a:p>
        </p:txBody>
      </p:sp>
    </p:spTree>
    <p:extLst>
      <p:ext uri="{BB962C8B-B14F-4D97-AF65-F5344CB8AC3E}">
        <p14:creationId xmlns:p14="http://schemas.microsoft.com/office/powerpoint/2010/main" val="177150661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33</a:t>
            </a:fld>
            <a:endParaRPr lang="en-GB"/>
          </a:p>
        </p:txBody>
      </p:sp>
    </p:spTree>
    <p:extLst>
      <p:ext uri="{BB962C8B-B14F-4D97-AF65-F5344CB8AC3E}">
        <p14:creationId xmlns:p14="http://schemas.microsoft.com/office/powerpoint/2010/main" val="125707127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34</a:t>
            </a:fld>
            <a:endParaRPr lang="en-GB"/>
          </a:p>
        </p:txBody>
      </p:sp>
    </p:spTree>
    <p:extLst>
      <p:ext uri="{BB962C8B-B14F-4D97-AF65-F5344CB8AC3E}">
        <p14:creationId xmlns:p14="http://schemas.microsoft.com/office/powerpoint/2010/main" val="34332929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35</a:t>
            </a:fld>
            <a:endParaRPr lang="en-GB"/>
          </a:p>
        </p:txBody>
      </p:sp>
    </p:spTree>
    <p:extLst>
      <p:ext uri="{BB962C8B-B14F-4D97-AF65-F5344CB8AC3E}">
        <p14:creationId xmlns:p14="http://schemas.microsoft.com/office/powerpoint/2010/main" val="129784023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36</a:t>
            </a:fld>
            <a:endParaRPr lang="en-GB"/>
          </a:p>
        </p:txBody>
      </p:sp>
    </p:spTree>
    <p:extLst>
      <p:ext uri="{BB962C8B-B14F-4D97-AF65-F5344CB8AC3E}">
        <p14:creationId xmlns:p14="http://schemas.microsoft.com/office/powerpoint/2010/main" val="25094373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37</a:t>
            </a:fld>
            <a:endParaRPr lang="en-GB"/>
          </a:p>
        </p:txBody>
      </p:sp>
    </p:spTree>
    <p:extLst>
      <p:ext uri="{BB962C8B-B14F-4D97-AF65-F5344CB8AC3E}">
        <p14:creationId xmlns:p14="http://schemas.microsoft.com/office/powerpoint/2010/main" val="369089180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Tutorial: Create a field data collection app with </a:t>
            </a:r>
            <a:r>
              <a:rPr lang="en-GB" dirty="0" err="1">
                <a:hlinkClick r:id="rId3"/>
              </a:rPr>
              <a:t>Mergin</a:t>
            </a:r>
            <a:r>
              <a:rPr lang="en-GB" dirty="0">
                <a:hlinkClick r:id="rId3"/>
              </a:rPr>
              <a:t> Maps | OCWGIS (gisopencourseware.org)</a:t>
            </a:r>
            <a:r>
              <a:rPr lang="en-GB" dirty="0"/>
              <a:t> - https://courses.gisopencourseware.org/mod/book/tool/print/index.php?id=1025#ch2457</a:t>
            </a:r>
          </a:p>
        </p:txBody>
      </p:sp>
      <p:sp>
        <p:nvSpPr>
          <p:cNvPr id="4" name="Slide Number Placeholder 3"/>
          <p:cNvSpPr>
            <a:spLocks noGrp="1"/>
          </p:cNvSpPr>
          <p:nvPr>
            <p:ph type="sldNum" sz="quarter" idx="5"/>
          </p:nvPr>
        </p:nvSpPr>
        <p:spPr/>
        <p:txBody>
          <a:bodyPr/>
          <a:lstStyle/>
          <a:p>
            <a:fld id="{B92DA0F2-1344-4DA6-8494-DDBF76B8E120}" type="slidenum">
              <a:rPr lang="en-GB" smtClean="0"/>
              <a:t>38</a:t>
            </a:fld>
            <a:endParaRPr lang="en-GB"/>
          </a:p>
        </p:txBody>
      </p:sp>
    </p:spTree>
    <p:extLst>
      <p:ext uri="{BB962C8B-B14F-4D97-AF65-F5344CB8AC3E}">
        <p14:creationId xmlns:p14="http://schemas.microsoft.com/office/powerpoint/2010/main" val="117062095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39</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40</a:t>
            </a:fld>
            <a:endParaRPr lang="en-GB"/>
          </a:p>
        </p:txBody>
      </p:sp>
    </p:spTree>
    <p:extLst>
      <p:ext uri="{BB962C8B-B14F-4D97-AF65-F5344CB8AC3E}">
        <p14:creationId xmlns:p14="http://schemas.microsoft.com/office/powerpoint/2010/main" val="476878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13/03/2025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13/03/2025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13/03/2025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13/03/2025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13/03/2025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13/03/2025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13/03/2025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13/03/2025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13/03/2025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13/03/2025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13/03/2025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13/03/2025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xml"/><Relationship Id="rId1" Type="http://schemas.openxmlformats.org/officeDocument/2006/relationships/video" Target="https://www.youtube.com/embed/avqBmY7YF5Y?feature=oembed" TargetMode="External"/><Relationship Id="rId5" Type="http://schemas.openxmlformats.org/officeDocument/2006/relationships/image" Target="../media/image22.png"/><Relationship Id="rId4" Type="http://schemas.openxmlformats.org/officeDocument/2006/relationships/image" Target="../media/image21.jpe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xml"/><Relationship Id="rId1" Type="http://schemas.openxmlformats.org/officeDocument/2006/relationships/video" Target="https://www.youtube.com/embed/4IlE_irZe3g?feature=oembed" TargetMode="External"/><Relationship Id="rId5" Type="http://schemas.openxmlformats.org/officeDocument/2006/relationships/image" Target="../media/image24.jpeg"/><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26.png"/></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1.xml"/><Relationship Id="rId5" Type="http://schemas.openxmlformats.org/officeDocument/2006/relationships/image" Target="../media/image31.png"/><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4.xml"/><Relationship Id="rId1" Type="http://schemas.openxmlformats.org/officeDocument/2006/relationships/slideLayout" Target="../slideLayouts/slideLayout1.xml"/><Relationship Id="rId4" Type="http://schemas.openxmlformats.org/officeDocument/2006/relationships/image" Target="../media/image33.png"/></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9.xml"/><Relationship Id="rId1" Type="http://schemas.openxmlformats.org/officeDocument/2006/relationships/slideLayout" Target="../slideLayouts/slideLayout1.xml"/><Relationship Id="rId4" Type="http://schemas.openxmlformats.org/officeDocument/2006/relationships/image" Target="../media/image35.png"/></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0.xml"/><Relationship Id="rId1" Type="http://schemas.openxmlformats.org/officeDocument/2006/relationships/slideLayout" Target="../slideLayouts/slideLayout1.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3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2.xml"/><Relationship Id="rId1" Type="http://schemas.openxmlformats.org/officeDocument/2006/relationships/slideLayout" Target="../slideLayouts/slideLayout1.xml"/><Relationship Id="rId4" Type="http://schemas.openxmlformats.org/officeDocument/2006/relationships/image" Target="../media/image42.png"/></Relationships>
</file>

<file path=ppt/slides/_rels/slide34.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notesSlide" Target="../notesSlides/notesSlide33.xml"/><Relationship Id="rId1" Type="http://schemas.openxmlformats.org/officeDocument/2006/relationships/slideLayout" Target="../slideLayouts/slideLayout1.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3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4.xml"/><Relationship Id="rId1" Type="http://schemas.openxmlformats.org/officeDocument/2006/relationships/slideLayout" Target="../slideLayouts/slideLayout1.xml"/><Relationship Id="rId5" Type="http://schemas.openxmlformats.org/officeDocument/2006/relationships/image" Target="../media/image50.png"/><Relationship Id="rId4" Type="http://schemas.openxmlformats.org/officeDocument/2006/relationships/image" Target="../media/image49.png"/></Relationships>
</file>

<file path=ppt/slides/_rels/slide36.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5.xml"/><Relationship Id="rId1" Type="http://schemas.openxmlformats.org/officeDocument/2006/relationships/slideLayout" Target="../slideLayouts/slideLayout1.xml"/><Relationship Id="rId4" Type="http://schemas.openxmlformats.org/officeDocument/2006/relationships/image" Target="../media/image52.png"/></Relationships>
</file>

<file path=ppt/slides/_rels/slide37.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6.xml"/><Relationship Id="rId1" Type="http://schemas.openxmlformats.org/officeDocument/2006/relationships/slideLayout" Target="../slideLayouts/slideLayout1.xml"/><Relationship Id="rId4" Type="http://schemas.openxmlformats.org/officeDocument/2006/relationships/image" Target="../media/image53.png"/></Relationships>
</file>

<file path=ppt/slides/_rels/slide38.xml.rels><?xml version="1.0" encoding="UTF-8" standalone="yes"?>
<Relationships xmlns="http://schemas.openxmlformats.org/package/2006/relationships"><Relationship Id="rId3" Type="http://schemas.openxmlformats.org/officeDocument/2006/relationships/hyperlink" Target="https://app.merginmaps.com/" TargetMode="External"/><Relationship Id="rId2" Type="http://schemas.openxmlformats.org/officeDocument/2006/relationships/notesSlide" Target="../notesSlides/notesSlide37.xml"/><Relationship Id="rId1" Type="http://schemas.openxmlformats.org/officeDocument/2006/relationships/slideLayout" Target="../slideLayouts/slideLayout1.xml"/><Relationship Id="rId5" Type="http://schemas.openxmlformats.org/officeDocument/2006/relationships/image" Target="../media/image55.png"/><Relationship Id="rId4" Type="http://schemas.openxmlformats.org/officeDocument/2006/relationships/image" Target="../media/image54.png"/></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8.xml"/><Relationship Id="rId1" Type="http://schemas.openxmlformats.org/officeDocument/2006/relationships/slideLayout" Target="../slideLayouts/slideLayout1.xml"/><Relationship Id="rId4" Type="http://schemas.openxmlformats.org/officeDocument/2006/relationships/hyperlink" Target="https://gisgeography.com/geoprocessing-tools/"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9.xml"/><Relationship Id="rId1" Type="http://schemas.openxmlformats.org/officeDocument/2006/relationships/slideLayout" Target="../slideLayouts/slideLayout1.xml"/><Relationship Id="rId4" Type="http://schemas.openxmlformats.org/officeDocument/2006/relationships/hyperlink" Target="mailto:a.cunningham@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5044440" y="640080"/>
            <a:ext cx="5189220"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ACBA7005: </a:t>
            </a:r>
          </a:p>
          <a:p>
            <a:pPr algn="ctr">
              <a:lnSpc>
                <a:spcPct val="90000"/>
              </a:lnSpc>
              <a:spcBef>
                <a:spcPct val="0"/>
              </a:spcBef>
              <a:spcAft>
                <a:spcPts val="600"/>
              </a:spcAft>
            </a:pPr>
            <a:r>
              <a:rPr lang="en-GB" sz="5000" dirty="0">
                <a:latin typeface="+mj-lt"/>
                <a:ea typeface="+mj-ea"/>
                <a:cs typeface="+mj-cs"/>
              </a:rPr>
              <a:t>Lecture 8</a:t>
            </a:r>
          </a:p>
          <a:p>
            <a:pPr algn="ctr">
              <a:lnSpc>
                <a:spcPct val="90000"/>
              </a:lnSpc>
              <a:spcBef>
                <a:spcPct val="0"/>
              </a:spcBef>
              <a:spcAft>
                <a:spcPts val="600"/>
              </a:spcAft>
            </a:pPr>
            <a:r>
              <a:rPr lang="en-GB" sz="5000" dirty="0">
                <a:latin typeface="+mj-lt"/>
                <a:ea typeface="+mj-ea"/>
                <a:cs typeface="+mj-cs"/>
              </a:rPr>
              <a:t>Data Creation &amp; Fieldwork Planning</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9204" r="920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40</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208548" y="4630582"/>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2024 / 2025</a:t>
            </a:r>
          </a:p>
          <a:p>
            <a:pPr algn="ctr"/>
            <a:endParaRPr lang="en-GB" dirty="0"/>
          </a:p>
          <a:p>
            <a:pPr algn="ctr"/>
            <a:r>
              <a:rPr lang="en-GB" dirty="0"/>
              <a:t>19/03/2025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Recap</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3221372" y="1188924"/>
            <a:ext cx="8801329" cy="3785652"/>
          </a:xfrm>
          <a:prstGeom prst="rect">
            <a:avLst/>
          </a:prstGeom>
          <a:noFill/>
        </p:spPr>
        <p:txBody>
          <a:bodyPr wrap="square" rtlCol="0">
            <a:spAutoFit/>
          </a:bodyPr>
          <a:lstStyle/>
          <a:p>
            <a:pPr marL="342900" indent="-342900">
              <a:buFont typeface="Arial" panose="020B0604020202020204" pitchFamily="34" charset="0"/>
              <a:buChar char="•"/>
            </a:pPr>
            <a:r>
              <a:rPr lang="en-GB" sz="2400" dirty="0"/>
              <a:t>A number of GIS software exist, with ArcGIS being a popular commercial option, whereas </a:t>
            </a:r>
            <a:r>
              <a:rPr lang="en-GB" sz="2400" b="1" dirty="0"/>
              <a:t>QGIS provides free access </a:t>
            </a:r>
            <a:r>
              <a:rPr lang="en-GB" sz="2400" dirty="0"/>
              <a:t>to comparable functionality, but without commercial support.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A Graphic User Interface (</a:t>
            </a:r>
            <a:r>
              <a:rPr lang="en-GB" sz="2400" b="1" dirty="0"/>
              <a:t>GUI</a:t>
            </a:r>
            <a:r>
              <a:rPr lang="en-GB" sz="2400" dirty="0"/>
              <a:t>) is a user-friendly </a:t>
            </a:r>
            <a:r>
              <a:rPr lang="en-GB" sz="2400" b="1" dirty="0"/>
              <a:t>visual interface </a:t>
            </a:r>
            <a:r>
              <a:rPr lang="en-GB" sz="2400" dirty="0"/>
              <a:t>to select and interact with spatial data</a:t>
            </a:r>
          </a:p>
          <a:p>
            <a:endParaRPr lang="en-GB" sz="2400" dirty="0"/>
          </a:p>
          <a:p>
            <a:pPr marL="342900" indent="-342900">
              <a:buFont typeface="Arial" panose="020B0604020202020204" pitchFamily="34" charset="0"/>
              <a:buChar char="•"/>
            </a:pPr>
            <a:r>
              <a:rPr lang="en-GB" sz="2400" b="1" dirty="0"/>
              <a:t>Symbology tools </a:t>
            </a:r>
            <a:r>
              <a:rPr lang="en-GB" sz="2400" dirty="0"/>
              <a:t>allow the user to display different attributes visually to aid interpretation of qualitative differences between features.</a:t>
            </a:r>
            <a:endParaRPr lang="en-GB" sz="1600" dirty="0"/>
          </a:p>
        </p:txBody>
      </p:sp>
      <p:pic>
        <p:nvPicPr>
          <p:cNvPr id="3" name="Picture 2">
            <a:extLst>
              <a:ext uri="{FF2B5EF4-FFF2-40B4-BE49-F238E27FC236}">
                <a16:creationId xmlns:a16="http://schemas.microsoft.com/office/drawing/2014/main" id="{27CCCB40-9A45-5DBE-B084-060F3B475D61}"/>
              </a:ext>
            </a:extLst>
          </p:cNvPr>
          <p:cNvPicPr>
            <a:picLocks noChangeAspect="1"/>
          </p:cNvPicPr>
          <p:nvPr/>
        </p:nvPicPr>
        <p:blipFill>
          <a:blip r:embed="rId4"/>
          <a:stretch>
            <a:fillRect/>
          </a:stretch>
        </p:blipFill>
        <p:spPr>
          <a:xfrm>
            <a:off x="7429768" y="411898"/>
            <a:ext cx="825590" cy="777026"/>
          </a:xfrm>
          <a:prstGeom prst="rect">
            <a:avLst/>
          </a:prstGeom>
        </p:spPr>
      </p:pic>
      <p:pic>
        <p:nvPicPr>
          <p:cNvPr id="6" name="Picture 5">
            <a:extLst>
              <a:ext uri="{FF2B5EF4-FFF2-40B4-BE49-F238E27FC236}">
                <a16:creationId xmlns:a16="http://schemas.microsoft.com/office/drawing/2014/main" id="{3A91EEDB-9029-FD8B-6F25-4474A541D561}"/>
              </a:ext>
            </a:extLst>
          </p:cNvPr>
          <p:cNvPicPr>
            <a:picLocks noChangeAspect="1"/>
          </p:cNvPicPr>
          <p:nvPr/>
        </p:nvPicPr>
        <p:blipFill>
          <a:blip r:embed="rId5"/>
          <a:stretch>
            <a:fillRect/>
          </a:stretch>
        </p:blipFill>
        <p:spPr>
          <a:xfrm>
            <a:off x="8476512" y="184666"/>
            <a:ext cx="2644395" cy="1265400"/>
          </a:xfrm>
          <a:prstGeom prst="rect">
            <a:avLst/>
          </a:prstGeom>
        </p:spPr>
      </p:pic>
    </p:spTree>
    <p:extLst>
      <p:ext uri="{BB962C8B-B14F-4D97-AF65-F5344CB8AC3E}">
        <p14:creationId xmlns:p14="http://schemas.microsoft.com/office/powerpoint/2010/main" val="2280075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5164F5-B39A-4439-2FED-C5763F0085FC}"/>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5B47406-7FCF-0C46-76E8-4A65080F4DAF}"/>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40</a:t>
            </a:r>
          </a:p>
        </p:txBody>
      </p:sp>
      <p:sp>
        <p:nvSpPr>
          <p:cNvPr id="8" name="TextBox 7">
            <a:extLst>
              <a:ext uri="{FF2B5EF4-FFF2-40B4-BE49-F238E27FC236}">
                <a16:creationId xmlns:a16="http://schemas.microsoft.com/office/drawing/2014/main" id="{8DCDAFA0-32F7-1966-9269-9C6E2B47039C}"/>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CSV</a:t>
            </a:r>
          </a:p>
        </p:txBody>
      </p:sp>
      <p:sp>
        <p:nvSpPr>
          <p:cNvPr id="14" name="TextBox 13">
            <a:extLst>
              <a:ext uri="{FF2B5EF4-FFF2-40B4-BE49-F238E27FC236}">
                <a16:creationId xmlns:a16="http://schemas.microsoft.com/office/drawing/2014/main" id="{C049BF4C-7837-E8FA-B938-1FD05AD7FAAA}"/>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6C540D9C-6248-2E4C-7D1F-D1DA718E98E3}"/>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pic>
        <p:nvPicPr>
          <p:cNvPr id="4" name="Picture 3">
            <a:extLst>
              <a:ext uri="{FF2B5EF4-FFF2-40B4-BE49-F238E27FC236}">
                <a16:creationId xmlns:a16="http://schemas.microsoft.com/office/drawing/2014/main" id="{2000965F-3F47-BB00-B23A-13B71688560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98435" y="2119797"/>
            <a:ext cx="7082969" cy="1060761"/>
          </a:xfrm>
          <a:prstGeom prst="rect">
            <a:avLst/>
          </a:prstGeom>
        </p:spPr>
      </p:pic>
      <p:pic>
        <p:nvPicPr>
          <p:cNvPr id="6" name="Picture 5">
            <a:extLst>
              <a:ext uri="{FF2B5EF4-FFF2-40B4-BE49-F238E27FC236}">
                <a16:creationId xmlns:a16="http://schemas.microsoft.com/office/drawing/2014/main" id="{1F439CED-7910-79D7-C243-979BA845580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828290" y="3411845"/>
            <a:ext cx="6992171" cy="1303803"/>
          </a:xfrm>
          <a:prstGeom prst="rect">
            <a:avLst/>
          </a:prstGeom>
        </p:spPr>
      </p:pic>
      <p:cxnSp>
        <p:nvCxnSpPr>
          <p:cNvPr id="7" name="Connector: Elbow 6">
            <a:extLst>
              <a:ext uri="{FF2B5EF4-FFF2-40B4-BE49-F238E27FC236}">
                <a16:creationId xmlns:a16="http://schemas.microsoft.com/office/drawing/2014/main" id="{ACEE4239-C05C-E5EF-7D86-C2DA730C7A14}"/>
              </a:ext>
            </a:extLst>
          </p:cNvPr>
          <p:cNvCxnSpPr>
            <a:cxnSpLocks/>
            <a:stCxn id="4" idx="3"/>
            <a:endCxn id="6" idx="0"/>
          </p:cNvCxnSpPr>
          <p:nvPr/>
        </p:nvCxnSpPr>
        <p:spPr>
          <a:xfrm>
            <a:off x="7281404" y="2650178"/>
            <a:ext cx="1042972" cy="703471"/>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DE44920B-BEC7-920E-4EAF-0B7A233FA497}"/>
              </a:ext>
            </a:extLst>
          </p:cNvPr>
          <p:cNvSpPr txBox="1"/>
          <p:nvPr/>
        </p:nvSpPr>
        <p:spPr>
          <a:xfrm>
            <a:off x="1922705" y="3180558"/>
            <a:ext cx="1530832" cy="369332"/>
          </a:xfrm>
          <a:prstGeom prst="rect">
            <a:avLst/>
          </a:prstGeom>
          <a:noFill/>
        </p:spPr>
        <p:txBody>
          <a:bodyPr wrap="square">
            <a:spAutoFit/>
          </a:bodyPr>
          <a:lstStyle/>
          <a:p>
            <a:pPr algn="ctr"/>
            <a:r>
              <a:rPr lang="en-GB" sz="1800" dirty="0"/>
              <a:t>Raw text file</a:t>
            </a:r>
            <a:endParaRPr lang="en-GB" dirty="0"/>
          </a:p>
        </p:txBody>
      </p:sp>
      <p:sp>
        <p:nvSpPr>
          <p:cNvPr id="10" name="TextBox 9">
            <a:extLst>
              <a:ext uri="{FF2B5EF4-FFF2-40B4-BE49-F238E27FC236}">
                <a16:creationId xmlns:a16="http://schemas.microsoft.com/office/drawing/2014/main" id="{63F080CD-C68F-AF01-604E-ADCAF7B4DEA0}"/>
              </a:ext>
            </a:extLst>
          </p:cNvPr>
          <p:cNvSpPr txBox="1"/>
          <p:nvPr/>
        </p:nvSpPr>
        <p:spPr>
          <a:xfrm>
            <a:off x="8524361" y="2678747"/>
            <a:ext cx="3158775" cy="646331"/>
          </a:xfrm>
          <a:prstGeom prst="rect">
            <a:avLst/>
          </a:prstGeom>
          <a:noFill/>
        </p:spPr>
        <p:txBody>
          <a:bodyPr wrap="square">
            <a:spAutoFit/>
          </a:bodyPr>
          <a:lstStyle/>
          <a:p>
            <a:pPr algn="ctr"/>
            <a:r>
              <a:rPr lang="en-GB" sz="1800" dirty="0"/>
              <a:t>Raw text file, delimited by commas into a table</a:t>
            </a:r>
            <a:endParaRPr lang="en-GB" dirty="0"/>
          </a:p>
        </p:txBody>
      </p:sp>
      <p:sp>
        <p:nvSpPr>
          <p:cNvPr id="13" name="TextBox 12">
            <a:extLst>
              <a:ext uri="{FF2B5EF4-FFF2-40B4-BE49-F238E27FC236}">
                <a16:creationId xmlns:a16="http://schemas.microsoft.com/office/drawing/2014/main" id="{E2C6CDEB-3C66-F3E7-9CF0-7ECF191E44F0}"/>
              </a:ext>
            </a:extLst>
          </p:cNvPr>
          <p:cNvSpPr txBox="1"/>
          <p:nvPr/>
        </p:nvSpPr>
        <p:spPr>
          <a:xfrm>
            <a:off x="2482058" y="1185318"/>
            <a:ext cx="6842245" cy="646331"/>
          </a:xfrm>
          <a:prstGeom prst="rect">
            <a:avLst/>
          </a:prstGeom>
          <a:noFill/>
        </p:spPr>
        <p:txBody>
          <a:bodyPr wrap="square">
            <a:spAutoFit/>
          </a:bodyPr>
          <a:lstStyle/>
          <a:p>
            <a:pPr algn="ctr"/>
            <a:r>
              <a:rPr lang="en-GB" sz="3600" b="1" dirty="0"/>
              <a:t>Comma Separated Values (CSVs)</a:t>
            </a:r>
            <a:endParaRPr lang="en-GB" sz="3600" dirty="0"/>
          </a:p>
        </p:txBody>
      </p:sp>
    </p:spTree>
    <p:extLst>
      <p:ext uri="{BB962C8B-B14F-4D97-AF65-F5344CB8AC3E}">
        <p14:creationId xmlns:p14="http://schemas.microsoft.com/office/powerpoint/2010/main" val="1680580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3BED17-9DCF-AB49-8EC6-968B0CD7E41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659BB28-8B6E-915D-C982-9E61861DED69}"/>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40</a:t>
            </a:r>
          </a:p>
        </p:txBody>
      </p:sp>
      <p:sp>
        <p:nvSpPr>
          <p:cNvPr id="8" name="TextBox 7">
            <a:extLst>
              <a:ext uri="{FF2B5EF4-FFF2-40B4-BE49-F238E27FC236}">
                <a16:creationId xmlns:a16="http://schemas.microsoft.com/office/drawing/2014/main" id="{272070F6-4DA8-F784-7EA0-52C8FAA4EB6A}"/>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CSV</a:t>
            </a:r>
          </a:p>
        </p:txBody>
      </p:sp>
      <p:sp>
        <p:nvSpPr>
          <p:cNvPr id="14" name="TextBox 13">
            <a:extLst>
              <a:ext uri="{FF2B5EF4-FFF2-40B4-BE49-F238E27FC236}">
                <a16:creationId xmlns:a16="http://schemas.microsoft.com/office/drawing/2014/main" id="{C1B1E8B1-C87C-3335-C6B2-751CFD19A3F2}"/>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45ABDBF1-1D3E-531B-03B5-A98954430B38}"/>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3" name="TextBox 2">
            <a:extLst>
              <a:ext uri="{FF2B5EF4-FFF2-40B4-BE49-F238E27FC236}">
                <a16:creationId xmlns:a16="http://schemas.microsoft.com/office/drawing/2014/main" id="{7099B1B0-1F48-E872-4623-58E3C7327A23}"/>
              </a:ext>
            </a:extLst>
          </p:cNvPr>
          <p:cNvSpPr txBox="1"/>
          <p:nvPr/>
        </p:nvSpPr>
        <p:spPr>
          <a:xfrm>
            <a:off x="361996" y="494005"/>
            <a:ext cx="11045624" cy="5262979"/>
          </a:xfrm>
          <a:prstGeom prst="rect">
            <a:avLst/>
          </a:prstGeom>
          <a:noFill/>
        </p:spPr>
        <p:txBody>
          <a:bodyPr wrap="square" rtlCol="0">
            <a:spAutoFit/>
          </a:bodyPr>
          <a:lstStyle/>
          <a:p>
            <a:pPr algn="l"/>
            <a:r>
              <a:rPr lang="en-GB" sz="2400" dirty="0"/>
              <a:t>Often, point-source data collected in the field, is collected in a simple table format called a </a:t>
            </a:r>
            <a:r>
              <a:rPr lang="en-GB" sz="2400" b="1" dirty="0"/>
              <a:t>Comma-Separated Values (CSV) </a:t>
            </a:r>
            <a:r>
              <a:rPr lang="en-GB" sz="2400" dirty="0"/>
              <a:t>table.</a:t>
            </a:r>
          </a:p>
          <a:p>
            <a:pPr algn="l"/>
            <a:endParaRPr lang="en-GB" sz="2400" dirty="0"/>
          </a:p>
          <a:p>
            <a:pPr algn="l"/>
            <a:r>
              <a:rPr lang="en-GB" sz="2400" dirty="0"/>
              <a:t>Effectively, this is a text file, by which:</a:t>
            </a:r>
          </a:p>
          <a:p>
            <a:pPr algn="l"/>
            <a:r>
              <a:rPr lang="en-GB" sz="2400" dirty="0"/>
              <a:t>- Each </a:t>
            </a:r>
            <a:r>
              <a:rPr lang="en-GB" sz="2400" b="1" dirty="0"/>
              <a:t>row</a:t>
            </a:r>
            <a:r>
              <a:rPr lang="en-GB" sz="2400" dirty="0"/>
              <a:t> determines an individual </a:t>
            </a:r>
            <a:r>
              <a:rPr lang="en-GB" sz="2400" b="1" dirty="0"/>
              <a:t>record</a:t>
            </a:r>
          </a:p>
          <a:p>
            <a:pPr algn="l"/>
            <a:r>
              <a:rPr lang="en-GB" sz="2400" dirty="0"/>
              <a:t>- Each discrete attribute </a:t>
            </a:r>
            <a:r>
              <a:rPr lang="en-GB" sz="2400" b="1" dirty="0"/>
              <a:t>value</a:t>
            </a:r>
            <a:r>
              <a:rPr lang="en-GB" sz="2400" dirty="0"/>
              <a:t> is separated by a </a:t>
            </a:r>
            <a:r>
              <a:rPr lang="en-GB" sz="2400" b="1" dirty="0"/>
              <a:t>comma</a:t>
            </a:r>
          </a:p>
          <a:p>
            <a:pPr algn="l"/>
            <a:endParaRPr lang="en-GB" sz="2400" dirty="0"/>
          </a:p>
          <a:p>
            <a:pPr algn="l"/>
            <a:r>
              <a:rPr lang="en-GB" sz="2400" dirty="0"/>
              <a:t>By separating each value, the user defines the attribute (column) number for example:</a:t>
            </a:r>
          </a:p>
          <a:p>
            <a:pPr algn="l"/>
            <a:endParaRPr lang="en-GB" sz="2400" dirty="0"/>
          </a:p>
          <a:p>
            <a:pPr algn="l"/>
            <a:endParaRPr lang="en-GB" sz="2400" dirty="0"/>
          </a:p>
          <a:p>
            <a:pPr algn="l"/>
            <a:endParaRPr lang="en-GB" sz="2400" dirty="0"/>
          </a:p>
          <a:p>
            <a:pPr algn="l"/>
            <a:endParaRPr lang="en-GB" sz="2400" dirty="0"/>
          </a:p>
          <a:p>
            <a:pPr algn="l"/>
            <a:endParaRPr lang="en-GB" sz="2400" dirty="0"/>
          </a:p>
          <a:p>
            <a:pPr algn="l"/>
            <a:endParaRPr lang="en-GB" sz="2400" dirty="0"/>
          </a:p>
        </p:txBody>
      </p:sp>
      <p:pic>
        <p:nvPicPr>
          <p:cNvPr id="4" name="Picture 3">
            <a:extLst>
              <a:ext uri="{FF2B5EF4-FFF2-40B4-BE49-F238E27FC236}">
                <a16:creationId xmlns:a16="http://schemas.microsoft.com/office/drawing/2014/main" id="{8187D375-8A3B-3152-86D4-FF5105F4F42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07905" y="3709948"/>
            <a:ext cx="7082969" cy="1060761"/>
          </a:xfrm>
          <a:prstGeom prst="rect">
            <a:avLst/>
          </a:prstGeom>
        </p:spPr>
      </p:pic>
      <p:pic>
        <p:nvPicPr>
          <p:cNvPr id="6" name="Picture 5">
            <a:extLst>
              <a:ext uri="{FF2B5EF4-FFF2-40B4-BE49-F238E27FC236}">
                <a16:creationId xmlns:a16="http://schemas.microsoft.com/office/drawing/2014/main" id="{C03581E7-9DA3-EB2A-AB92-20E1AC226B7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937760" y="5001996"/>
            <a:ext cx="6992171" cy="1303803"/>
          </a:xfrm>
          <a:prstGeom prst="rect">
            <a:avLst/>
          </a:prstGeom>
        </p:spPr>
      </p:pic>
      <p:cxnSp>
        <p:nvCxnSpPr>
          <p:cNvPr id="7" name="Connector: Elbow 6">
            <a:extLst>
              <a:ext uri="{FF2B5EF4-FFF2-40B4-BE49-F238E27FC236}">
                <a16:creationId xmlns:a16="http://schemas.microsoft.com/office/drawing/2014/main" id="{EBA76A69-45DA-CD96-D263-921A5DE0950F}"/>
              </a:ext>
            </a:extLst>
          </p:cNvPr>
          <p:cNvCxnSpPr>
            <a:cxnSpLocks/>
            <a:stCxn id="4" idx="3"/>
            <a:endCxn id="6" idx="0"/>
          </p:cNvCxnSpPr>
          <p:nvPr/>
        </p:nvCxnSpPr>
        <p:spPr>
          <a:xfrm>
            <a:off x="7390874" y="4240329"/>
            <a:ext cx="1042972" cy="703471"/>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B7B8808-02A8-1089-6EAD-55A98D1D1918}"/>
              </a:ext>
            </a:extLst>
          </p:cNvPr>
          <p:cNvSpPr txBox="1"/>
          <p:nvPr/>
        </p:nvSpPr>
        <p:spPr>
          <a:xfrm>
            <a:off x="2032175" y="4770709"/>
            <a:ext cx="1530832" cy="369332"/>
          </a:xfrm>
          <a:prstGeom prst="rect">
            <a:avLst/>
          </a:prstGeom>
          <a:noFill/>
        </p:spPr>
        <p:txBody>
          <a:bodyPr wrap="square">
            <a:spAutoFit/>
          </a:bodyPr>
          <a:lstStyle/>
          <a:p>
            <a:pPr algn="ctr"/>
            <a:r>
              <a:rPr lang="en-GB" sz="1800" dirty="0"/>
              <a:t>Raw text file</a:t>
            </a:r>
            <a:endParaRPr lang="en-GB" dirty="0"/>
          </a:p>
        </p:txBody>
      </p:sp>
      <p:sp>
        <p:nvSpPr>
          <p:cNvPr id="10" name="TextBox 9">
            <a:extLst>
              <a:ext uri="{FF2B5EF4-FFF2-40B4-BE49-F238E27FC236}">
                <a16:creationId xmlns:a16="http://schemas.microsoft.com/office/drawing/2014/main" id="{BDB30B41-452B-587B-F6B0-317C3A6B8B42}"/>
              </a:ext>
            </a:extLst>
          </p:cNvPr>
          <p:cNvSpPr txBox="1"/>
          <p:nvPr/>
        </p:nvSpPr>
        <p:spPr>
          <a:xfrm>
            <a:off x="8633831" y="4268898"/>
            <a:ext cx="3158775" cy="646331"/>
          </a:xfrm>
          <a:prstGeom prst="rect">
            <a:avLst/>
          </a:prstGeom>
          <a:noFill/>
        </p:spPr>
        <p:txBody>
          <a:bodyPr wrap="square">
            <a:spAutoFit/>
          </a:bodyPr>
          <a:lstStyle/>
          <a:p>
            <a:pPr algn="ctr"/>
            <a:r>
              <a:rPr lang="en-GB" sz="1800" dirty="0"/>
              <a:t>Raw text file, delimited by commas into a table</a:t>
            </a:r>
            <a:endParaRPr lang="en-GB" dirty="0"/>
          </a:p>
        </p:txBody>
      </p:sp>
    </p:spTree>
    <p:extLst>
      <p:ext uri="{BB962C8B-B14F-4D97-AF65-F5344CB8AC3E}">
        <p14:creationId xmlns:p14="http://schemas.microsoft.com/office/powerpoint/2010/main" val="20239129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B76F3B-C768-7D9D-8ABA-7FDCCE1F302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7EB04CD-70EF-2F98-512B-9ACB84A37343}"/>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40</a:t>
            </a:r>
          </a:p>
        </p:txBody>
      </p:sp>
      <p:sp>
        <p:nvSpPr>
          <p:cNvPr id="8" name="TextBox 7">
            <a:extLst>
              <a:ext uri="{FF2B5EF4-FFF2-40B4-BE49-F238E27FC236}">
                <a16:creationId xmlns:a16="http://schemas.microsoft.com/office/drawing/2014/main" id="{E837BD8D-BBE6-C1B9-1FEE-FE43EEA6B13F}"/>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CSV</a:t>
            </a:r>
          </a:p>
        </p:txBody>
      </p:sp>
      <p:sp>
        <p:nvSpPr>
          <p:cNvPr id="14" name="TextBox 13">
            <a:extLst>
              <a:ext uri="{FF2B5EF4-FFF2-40B4-BE49-F238E27FC236}">
                <a16:creationId xmlns:a16="http://schemas.microsoft.com/office/drawing/2014/main" id="{AB305B46-9FB8-D388-DC68-51A6CFD3B23A}"/>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9BB59B5B-EF28-78BC-3BBF-0D48D0BBECBF}"/>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3C04566B-B9BB-0272-F8FF-585AC0455A2C}"/>
              </a:ext>
            </a:extLst>
          </p:cNvPr>
          <p:cNvSpPr txBox="1"/>
          <p:nvPr/>
        </p:nvSpPr>
        <p:spPr>
          <a:xfrm>
            <a:off x="94594" y="494005"/>
            <a:ext cx="6148552" cy="5632311"/>
          </a:xfrm>
          <a:prstGeom prst="rect">
            <a:avLst/>
          </a:prstGeom>
          <a:noFill/>
        </p:spPr>
        <p:txBody>
          <a:bodyPr wrap="square" rtlCol="0">
            <a:spAutoFit/>
          </a:bodyPr>
          <a:lstStyle/>
          <a:p>
            <a:pPr algn="l"/>
            <a:r>
              <a:rPr lang="en-GB" sz="2400" dirty="0"/>
              <a:t>On Moodle, an example CSV dataset has been saved for use within this practical.</a:t>
            </a:r>
          </a:p>
          <a:p>
            <a:pPr algn="l"/>
            <a:endParaRPr lang="en-GB" sz="2400" dirty="0"/>
          </a:p>
          <a:p>
            <a:pPr algn="l"/>
            <a:r>
              <a:rPr lang="en-GB" sz="2400" dirty="0"/>
              <a:t>The sample dataset is an output from the National Biodiversity Network (NBN) online repository of animal sightings / records, located within a 5km radius of Swansea city centre.</a:t>
            </a:r>
          </a:p>
          <a:p>
            <a:pPr algn="l"/>
            <a:endParaRPr lang="en-GB" sz="2400" dirty="0"/>
          </a:p>
          <a:p>
            <a:pPr algn="l"/>
            <a:r>
              <a:rPr lang="en-GB" sz="2400" dirty="0"/>
              <a:t>The file is called: </a:t>
            </a:r>
            <a:r>
              <a:rPr lang="en-GB" sz="2400" i="1" dirty="0"/>
              <a:t>NBN_records_Swansea.csv</a:t>
            </a:r>
          </a:p>
          <a:p>
            <a:pPr algn="l"/>
            <a:endParaRPr lang="en-GB" sz="2400" dirty="0"/>
          </a:p>
          <a:p>
            <a:pPr algn="l"/>
            <a:r>
              <a:rPr lang="en-GB" sz="2400" dirty="0"/>
              <a:t>You cannot drag and drop CSV files (they only load unprojected, as attribute tables)</a:t>
            </a:r>
          </a:p>
          <a:p>
            <a:pPr algn="l"/>
            <a:endParaRPr lang="en-GB" sz="2400" dirty="0"/>
          </a:p>
          <a:p>
            <a:pPr algn="l"/>
            <a:r>
              <a:rPr lang="en-GB" sz="2400" dirty="0"/>
              <a:t>Instead, use the ‘Add Layer’ &gt; ‘Add Delimited Text File’, and navigate to the CSV file.</a:t>
            </a:r>
          </a:p>
        </p:txBody>
      </p:sp>
      <p:pic>
        <p:nvPicPr>
          <p:cNvPr id="11" name="Picture 10">
            <a:extLst>
              <a:ext uri="{FF2B5EF4-FFF2-40B4-BE49-F238E27FC236}">
                <a16:creationId xmlns:a16="http://schemas.microsoft.com/office/drawing/2014/main" id="{8853C1C2-0488-3E88-646A-34F74DB7F946}"/>
              </a:ext>
            </a:extLst>
          </p:cNvPr>
          <p:cNvPicPr>
            <a:picLocks noChangeAspect="1"/>
          </p:cNvPicPr>
          <p:nvPr/>
        </p:nvPicPr>
        <p:blipFill>
          <a:blip r:embed="rId3"/>
          <a:stretch>
            <a:fillRect/>
          </a:stretch>
        </p:blipFill>
        <p:spPr>
          <a:xfrm>
            <a:off x="6132176" y="463827"/>
            <a:ext cx="6033419" cy="6002287"/>
          </a:xfrm>
          <a:prstGeom prst="rect">
            <a:avLst/>
          </a:prstGeom>
        </p:spPr>
      </p:pic>
    </p:spTree>
    <p:extLst>
      <p:ext uri="{BB962C8B-B14F-4D97-AF65-F5344CB8AC3E}">
        <p14:creationId xmlns:p14="http://schemas.microsoft.com/office/powerpoint/2010/main" val="1748590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7C56ED-EACD-FF60-2FBE-E4B13B8D432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1419F93-227D-9E00-F351-F86B5479C0F2}"/>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40</a:t>
            </a:r>
          </a:p>
        </p:txBody>
      </p:sp>
      <p:sp>
        <p:nvSpPr>
          <p:cNvPr id="8" name="TextBox 7">
            <a:extLst>
              <a:ext uri="{FF2B5EF4-FFF2-40B4-BE49-F238E27FC236}">
                <a16:creationId xmlns:a16="http://schemas.microsoft.com/office/drawing/2014/main" id="{184C8749-D0BF-0D34-DDE7-6686A2A88502}"/>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CSV</a:t>
            </a:r>
          </a:p>
        </p:txBody>
      </p:sp>
      <p:sp>
        <p:nvSpPr>
          <p:cNvPr id="14" name="TextBox 13">
            <a:extLst>
              <a:ext uri="{FF2B5EF4-FFF2-40B4-BE49-F238E27FC236}">
                <a16:creationId xmlns:a16="http://schemas.microsoft.com/office/drawing/2014/main" id="{AC28212A-7BB7-717C-6B38-EAB00C7E8E78}"/>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E1BEECD3-957E-C921-3654-79B87DF18701}"/>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3" name="TextBox 2">
            <a:extLst>
              <a:ext uri="{FF2B5EF4-FFF2-40B4-BE49-F238E27FC236}">
                <a16:creationId xmlns:a16="http://schemas.microsoft.com/office/drawing/2014/main" id="{15C06B54-CF76-E5D9-7111-56E82CDA8902}"/>
              </a:ext>
            </a:extLst>
          </p:cNvPr>
          <p:cNvSpPr txBox="1"/>
          <p:nvPr/>
        </p:nvSpPr>
        <p:spPr>
          <a:xfrm>
            <a:off x="63063" y="494005"/>
            <a:ext cx="3499944" cy="5539978"/>
          </a:xfrm>
          <a:prstGeom prst="rect">
            <a:avLst/>
          </a:prstGeom>
          <a:noFill/>
        </p:spPr>
        <p:txBody>
          <a:bodyPr wrap="square" rtlCol="0">
            <a:spAutoFit/>
          </a:bodyPr>
          <a:lstStyle/>
          <a:p>
            <a:pPr algn="l"/>
            <a:r>
              <a:rPr lang="en-GB" sz="2200" dirty="0"/>
              <a:t>QGIS searches for fields with co-ordinate types in the name e.g.:</a:t>
            </a:r>
          </a:p>
          <a:p>
            <a:pPr algn="l"/>
            <a:endParaRPr lang="en-GB" sz="2200" dirty="0"/>
          </a:p>
          <a:p>
            <a:pPr algn="l"/>
            <a:r>
              <a:rPr lang="en-GB" sz="2200" dirty="0"/>
              <a:t>WGS84:</a:t>
            </a:r>
          </a:p>
          <a:p>
            <a:pPr algn="l"/>
            <a:r>
              <a:rPr lang="en-GB" sz="2200" dirty="0"/>
              <a:t>‘Latitude’ / ‘Lat’ </a:t>
            </a:r>
          </a:p>
          <a:p>
            <a:pPr algn="l"/>
            <a:r>
              <a:rPr lang="en-GB" sz="2200" dirty="0"/>
              <a:t>‘Longitude’ / ‘Long’ </a:t>
            </a:r>
          </a:p>
          <a:p>
            <a:pPr algn="l"/>
            <a:endParaRPr lang="en-GB" sz="2200" dirty="0"/>
          </a:p>
          <a:p>
            <a:pPr algn="l"/>
            <a:r>
              <a:rPr lang="en-GB" sz="2200" dirty="0"/>
              <a:t>British National Grid:</a:t>
            </a:r>
          </a:p>
          <a:p>
            <a:pPr algn="l"/>
            <a:r>
              <a:rPr lang="en-GB" sz="2200" dirty="0"/>
              <a:t>‘Easting’</a:t>
            </a:r>
          </a:p>
          <a:p>
            <a:pPr algn="l"/>
            <a:r>
              <a:rPr lang="en-GB" sz="2200" dirty="0"/>
              <a:t>‘Northing’</a:t>
            </a:r>
          </a:p>
          <a:p>
            <a:pPr algn="l"/>
            <a:endParaRPr lang="en-GB" sz="2200" dirty="0"/>
          </a:p>
          <a:p>
            <a:pPr algn="l"/>
            <a:r>
              <a:rPr lang="en-GB" sz="2200" dirty="0"/>
              <a:t>Check the correct X and Y fields are detected, and the appropriate Geometry CRS has been assigned.</a:t>
            </a:r>
            <a:endParaRPr lang="en-GB" sz="2400" dirty="0"/>
          </a:p>
        </p:txBody>
      </p:sp>
      <p:pic>
        <p:nvPicPr>
          <p:cNvPr id="4" name="Picture 3">
            <a:extLst>
              <a:ext uri="{FF2B5EF4-FFF2-40B4-BE49-F238E27FC236}">
                <a16:creationId xmlns:a16="http://schemas.microsoft.com/office/drawing/2014/main" id="{DBEC11C8-9066-8471-74E6-7277225A8D6A}"/>
              </a:ext>
            </a:extLst>
          </p:cNvPr>
          <p:cNvPicPr>
            <a:picLocks noChangeAspect="1"/>
          </p:cNvPicPr>
          <p:nvPr/>
        </p:nvPicPr>
        <p:blipFill>
          <a:blip r:embed="rId3"/>
          <a:stretch>
            <a:fillRect/>
          </a:stretch>
        </p:blipFill>
        <p:spPr>
          <a:xfrm>
            <a:off x="3656251" y="494005"/>
            <a:ext cx="8530137" cy="5110280"/>
          </a:xfrm>
          <a:prstGeom prst="rect">
            <a:avLst/>
          </a:prstGeom>
        </p:spPr>
      </p:pic>
      <p:sp>
        <p:nvSpPr>
          <p:cNvPr id="6" name="Rectangle 5">
            <a:extLst>
              <a:ext uri="{FF2B5EF4-FFF2-40B4-BE49-F238E27FC236}">
                <a16:creationId xmlns:a16="http://schemas.microsoft.com/office/drawing/2014/main" id="{10B5B057-0C94-84BC-AAB5-51E3DF08295A}"/>
              </a:ext>
            </a:extLst>
          </p:cNvPr>
          <p:cNvSpPr/>
          <p:nvPr/>
        </p:nvSpPr>
        <p:spPr>
          <a:xfrm>
            <a:off x="6022427" y="2810208"/>
            <a:ext cx="3078370" cy="68343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55566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A1657E-AD74-4C40-1D58-5AABD92BD04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BFE17C6-BC13-522C-8226-0F1910B8FB73}"/>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40</a:t>
            </a:r>
          </a:p>
        </p:txBody>
      </p:sp>
      <p:sp>
        <p:nvSpPr>
          <p:cNvPr id="8" name="TextBox 7">
            <a:extLst>
              <a:ext uri="{FF2B5EF4-FFF2-40B4-BE49-F238E27FC236}">
                <a16:creationId xmlns:a16="http://schemas.microsoft.com/office/drawing/2014/main" id="{FB1BDC6C-A89F-02C0-FA1E-A2D2C2671BF2}"/>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CSV</a:t>
            </a:r>
          </a:p>
        </p:txBody>
      </p:sp>
      <p:sp>
        <p:nvSpPr>
          <p:cNvPr id="14" name="TextBox 13">
            <a:extLst>
              <a:ext uri="{FF2B5EF4-FFF2-40B4-BE49-F238E27FC236}">
                <a16:creationId xmlns:a16="http://schemas.microsoft.com/office/drawing/2014/main" id="{8417C104-C78B-3C27-8416-B2CCF4B30BB9}"/>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120E4ECF-2B3A-5582-AD88-A0D9A7B1426B}"/>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1822BAB0-70EB-146A-8764-6C988FA0AF70}"/>
              </a:ext>
            </a:extLst>
          </p:cNvPr>
          <p:cNvSpPr txBox="1"/>
          <p:nvPr/>
        </p:nvSpPr>
        <p:spPr>
          <a:xfrm>
            <a:off x="88287" y="803009"/>
            <a:ext cx="2421583" cy="5324535"/>
          </a:xfrm>
          <a:prstGeom prst="rect">
            <a:avLst/>
          </a:prstGeom>
          <a:noFill/>
        </p:spPr>
        <p:txBody>
          <a:bodyPr wrap="square" rtlCol="0">
            <a:spAutoFit/>
          </a:bodyPr>
          <a:lstStyle/>
          <a:p>
            <a:pPr algn="l"/>
            <a:r>
              <a:rPr lang="en-GB" sz="2000" dirty="0"/>
              <a:t>QGIS provides a default visualisation dependent on data type – in this case, coloured circles for points</a:t>
            </a:r>
          </a:p>
          <a:p>
            <a:pPr algn="l"/>
            <a:endParaRPr lang="en-GB" sz="2000" dirty="0"/>
          </a:p>
          <a:p>
            <a:pPr algn="l"/>
            <a:r>
              <a:rPr lang="en-GB" sz="2000" dirty="0"/>
              <a:t>Note the CRS (co-ordinate reference system) information is now displayed in the lower right;</a:t>
            </a:r>
          </a:p>
          <a:p>
            <a:pPr algn="l"/>
            <a:endParaRPr lang="en-GB" sz="2000" dirty="0"/>
          </a:p>
          <a:p>
            <a:pPr algn="l"/>
            <a:r>
              <a:rPr lang="en-GB" sz="2000" dirty="0"/>
              <a:t>The QGIS project’s CRS (lower right corner) is defined by this imported layer.</a:t>
            </a:r>
          </a:p>
        </p:txBody>
      </p:sp>
      <p:pic>
        <p:nvPicPr>
          <p:cNvPr id="7" name="Picture 6">
            <a:extLst>
              <a:ext uri="{FF2B5EF4-FFF2-40B4-BE49-F238E27FC236}">
                <a16:creationId xmlns:a16="http://schemas.microsoft.com/office/drawing/2014/main" id="{99267607-F36B-99DB-0B15-9685A16E049F}"/>
              </a:ext>
            </a:extLst>
          </p:cNvPr>
          <p:cNvPicPr>
            <a:picLocks noChangeAspect="1"/>
          </p:cNvPicPr>
          <p:nvPr/>
        </p:nvPicPr>
        <p:blipFill>
          <a:blip r:embed="rId3"/>
          <a:stretch>
            <a:fillRect/>
          </a:stretch>
        </p:blipFill>
        <p:spPr>
          <a:xfrm>
            <a:off x="2744202" y="369332"/>
            <a:ext cx="9442186" cy="6058736"/>
          </a:xfrm>
          <a:prstGeom prst="rect">
            <a:avLst/>
          </a:prstGeom>
        </p:spPr>
      </p:pic>
      <p:sp>
        <p:nvSpPr>
          <p:cNvPr id="9" name="Rectangle 8">
            <a:extLst>
              <a:ext uri="{FF2B5EF4-FFF2-40B4-BE49-F238E27FC236}">
                <a16:creationId xmlns:a16="http://schemas.microsoft.com/office/drawing/2014/main" id="{416F1399-8635-CB3C-96C5-AA493B05482E}"/>
              </a:ext>
            </a:extLst>
          </p:cNvPr>
          <p:cNvSpPr/>
          <p:nvPr/>
        </p:nvSpPr>
        <p:spPr>
          <a:xfrm>
            <a:off x="11489906" y="6255758"/>
            <a:ext cx="542336" cy="210356"/>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523F5639-E855-971A-ED8A-230E459E0F4A}"/>
              </a:ext>
            </a:extLst>
          </p:cNvPr>
          <p:cNvSpPr txBox="1"/>
          <p:nvPr/>
        </p:nvSpPr>
        <p:spPr>
          <a:xfrm rot="21105466">
            <a:off x="4005634" y="5312324"/>
            <a:ext cx="7505163" cy="369332"/>
          </a:xfrm>
          <a:prstGeom prst="rect">
            <a:avLst/>
          </a:prstGeom>
          <a:noFill/>
        </p:spPr>
        <p:txBody>
          <a:bodyPr wrap="square">
            <a:spAutoFit/>
          </a:bodyPr>
          <a:lstStyle/>
          <a:p>
            <a:r>
              <a:rPr lang="en-GB" sz="1800" dirty="0">
                <a:latin typeface="Comic Sans MS" panose="030F0702030302020204" pitchFamily="66" charset="0"/>
              </a:rPr>
              <a:t>ACTIVITY: Add a basemap for reference using Quick Map Services</a:t>
            </a:r>
            <a:endParaRPr lang="en-GB" dirty="0">
              <a:latin typeface="Comic Sans MS" panose="030F0702030302020204" pitchFamily="66" charset="0"/>
            </a:endParaRPr>
          </a:p>
        </p:txBody>
      </p:sp>
    </p:spTree>
    <p:extLst>
      <p:ext uri="{BB962C8B-B14F-4D97-AF65-F5344CB8AC3E}">
        <p14:creationId xmlns:p14="http://schemas.microsoft.com/office/powerpoint/2010/main" val="13442307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Digitisation</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pic>
        <p:nvPicPr>
          <p:cNvPr id="1026" name="Picture 2" descr="Digitization in QGIS - Exploring tools for Digitizing -">
            <a:extLst>
              <a:ext uri="{FF2B5EF4-FFF2-40B4-BE49-F238E27FC236}">
                <a16:creationId xmlns:a16="http://schemas.microsoft.com/office/drawing/2014/main" id="{D95E4DA3-5FDA-0C9A-6958-4A17F17702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3998" y="494953"/>
            <a:ext cx="11034511" cy="5826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8399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5A81A0-C75C-54E6-3E03-D326402232E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1AB56DF-A7C0-BA26-D5B5-572DA150DFB8}"/>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40</a:t>
            </a:r>
          </a:p>
        </p:txBody>
      </p:sp>
      <p:sp>
        <p:nvSpPr>
          <p:cNvPr id="8" name="TextBox 7">
            <a:extLst>
              <a:ext uri="{FF2B5EF4-FFF2-40B4-BE49-F238E27FC236}">
                <a16:creationId xmlns:a16="http://schemas.microsoft.com/office/drawing/2014/main" id="{A3C08EFC-208F-3BE6-CA8F-7178F9895A3A}"/>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Digitisation</a:t>
            </a:r>
          </a:p>
        </p:txBody>
      </p:sp>
      <p:pic>
        <p:nvPicPr>
          <p:cNvPr id="11" name="Picture 10">
            <a:extLst>
              <a:ext uri="{FF2B5EF4-FFF2-40B4-BE49-F238E27FC236}">
                <a16:creationId xmlns:a16="http://schemas.microsoft.com/office/drawing/2014/main" id="{65FFA8F3-754A-9E0A-CF58-371A5C4B5801}"/>
              </a:ext>
            </a:extLst>
          </p:cNvPr>
          <p:cNvPicPr>
            <a:picLocks noChangeAspect="1"/>
          </p:cNvPicPr>
          <p:nvPr/>
        </p:nvPicPr>
        <p:blipFill rotWithShape="1">
          <a:blip r:embed="rId3">
            <a:extLst>
              <a:ext uri="{28A0092B-C50C-407E-A947-70E740481C1C}">
                <a14:useLocalDpi xmlns:a14="http://schemas.microsoft.com/office/drawing/2010/main" val="0"/>
              </a:ext>
            </a:extLst>
          </a:blip>
          <a:srcRect l="32256" r="32256"/>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9FCD3C7E-D783-3BD8-C458-7A95FD43FF99}"/>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AF685278-5BB7-B5BA-93B4-FDED4988DAD0}"/>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0A0FBCFA-D635-A831-8353-A98611443890}"/>
              </a:ext>
            </a:extLst>
          </p:cNvPr>
          <p:cNvSpPr txBox="1"/>
          <p:nvPr/>
        </p:nvSpPr>
        <p:spPr>
          <a:xfrm>
            <a:off x="3221372" y="966643"/>
            <a:ext cx="9046997" cy="4524315"/>
          </a:xfrm>
          <a:prstGeom prst="rect">
            <a:avLst/>
          </a:prstGeom>
          <a:noFill/>
        </p:spPr>
        <p:txBody>
          <a:bodyPr wrap="square" rtlCol="0">
            <a:spAutoFit/>
          </a:bodyPr>
          <a:lstStyle/>
          <a:p>
            <a:pPr marL="342900" indent="-342900">
              <a:buFont typeface="Arial" panose="020B0604020202020204" pitchFamily="34" charset="0"/>
              <a:buChar char="•"/>
            </a:pPr>
            <a:r>
              <a:rPr lang="en-GB" sz="2400" dirty="0"/>
              <a:t>While datasets already exist, all datasets have to be created initially</a:t>
            </a:r>
          </a:p>
          <a:p>
            <a:endParaRPr lang="en-GB" sz="2400" dirty="0"/>
          </a:p>
          <a:p>
            <a:pPr marL="342900" indent="-342900">
              <a:buFont typeface="Arial" panose="020B0604020202020204" pitchFamily="34" charset="0"/>
              <a:buChar char="•"/>
            </a:pPr>
            <a:r>
              <a:rPr lang="en-GB" sz="2400" dirty="0"/>
              <a:t>Polylines and polygons require creating, manually, in digital format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This process is called digitisation, where shapes or features are converted into digital data via tracing / drawing techniques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If tracing, a reference layer is required to trace from e.g. an aerial image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NOTE: If the aerial layer is incorrectly referenced spatially, or outdated, the digitised layers would have the same error.</a:t>
            </a:r>
            <a:endParaRPr lang="en-GB" sz="1600" dirty="0"/>
          </a:p>
        </p:txBody>
      </p:sp>
    </p:spTree>
    <p:extLst>
      <p:ext uri="{BB962C8B-B14F-4D97-AF65-F5344CB8AC3E}">
        <p14:creationId xmlns:p14="http://schemas.microsoft.com/office/powerpoint/2010/main" val="26494482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Data creation – File creation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3145003" y="1108311"/>
            <a:ext cx="9046997" cy="4524315"/>
          </a:xfrm>
          <a:prstGeom prst="rect">
            <a:avLst/>
          </a:prstGeom>
          <a:noFill/>
        </p:spPr>
        <p:txBody>
          <a:bodyPr wrap="square" rtlCol="0">
            <a:spAutoFit/>
          </a:bodyPr>
          <a:lstStyle/>
          <a:p>
            <a:pPr marL="342900" indent="-342900">
              <a:buFont typeface="Arial" panose="020B0604020202020204" pitchFamily="34" charset="0"/>
              <a:buChar char="•"/>
            </a:pPr>
            <a:r>
              <a:rPr lang="en-GB" sz="2400" dirty="0"/>
              <a:t>Regardless of the vector data type being created, the user must first create a blank layer with which to append features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In doing so, the user can begin to specify the attributes (non-geometry-based information) they wish to capture with each feature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These attributes can be added at a later date also, but if the data is intended for field collection, this may not be possible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Therefore, it is recommended to define the attribute fields on creation, and plan this design beforehand.</a:t>
            </a:r>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32681675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Data creation – Attribute Design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3145003" y="522322"/>
            <a:ext cx="9046997" cy="6001643"/>
          </a:xfrm>
          <a:prstGeom prst="rect">
            <a:avLst/>
          </a:prstGeom>
          <a:noFill/>
        </p:spPr>
        <p:txBody>
          <a:bodyPr wrap="square" rtlCol="0">
            <a:spAutoFit/>
          </a:bodyPr>
          <a:lstStyle/>
          <a:p>
            <a:pPr algn="ctr"/>
            <a:r>
              <a:rPr lang="en-GB" sz="2400" dirty="0">
                <a:latin typeface="Comic Sans MS" panose="030F0702030302020204" pitchFamily="66" charset="0"/>
              </a:rPr>
              <a:t>Activity: You are a field surveyor, tasked with capturing one of the following surveys in GIS format. </a:t>
            </a:r>
          </a:p>
          <a:p>
            <a:pPr algn="ctr"/>
            <a:r>
              <a:rPr lang="en-GB" sz="2400" dirty="0">
                <a:latin typeface="Comic Sans MS" panose="030F0702030302020204" pitchFamily="66" charset="0"/>
              </a:rPr>
              <a:t>What data type would you need, and what attributes would you require?</a:t>
            </a:r>
            <a:endParaRPr lang="en-GB" sz="2400" dirty="0"/>
          </a:p>
          <a:p>
            <a:pPr marL="800100" lvl="1" indent="-342900">
              <a:buFont typeface="Arial" panose="020B0604020202020204" pitchFamily="34" charset="0"/>
              <a:buChar char="•"/>
            </a:pPr>
            <a:r>
              <a:rPr lang="en-GB" sz="2400" dirty="0"/>
              <a:t>Tree survey (including data suitable for calculating volumetrics)</a:t>
            </a:r>
          </a:p>
          <a:p>
            <a:pPr marL="800100" lvl="1" indent="-342900">
              <a:buFont typeface="Arial" panose="020B0604020202020204" pitchFamily="34" charset="0"/>
              <a:buChar char="•"/>
            </a:pPr>
            <a:r>
              <a:rPr lang="en-GB" sz="2400" dirty="0"/>
              <a:t>Bird survey (typically from a 100m transect)</a:t>
            </a:r>
          </a:p>
          <a:p>
            <a:pPr marL="800100" lvl="1" indent="-342900">
              <a:buFont typeface="Arial" panose="020B0604020202020204" pitchFamily="34" charset="0"/>
              <a:buChar char="•"/>
            </a:pPr>
            <a:r>
              <a:rPr lang="en-GB" sz="2400" dirty="0"/>
              <a:t>Habitat survey (mapping land cover parcels)</a:t>
            </a:r>
          </a:p>
          <a:p>
            <a:pPr marL="800100" lvl="1" indent="-342900">
              <a:buFont typeface="Arial" panose="020B0604020202020204" pitchFamily="34" charset="0"/>
              <a:buChar char="•"/>
            </a:pPr>
            <a:r>
              <a:rPr lang="en-GB" sz="2400" dirty="0"/>
              <a:t>River quality survey (taking chemical water samples e.g. pH, phosphates etc.)</a:t>
            </a:r>
          </a:p>
          <a:p>
            <a:pPr marL="800100" lvl="1" indent="-342900">
              <a:buFont typeface="Arial" panose="020B0604020202020204" pitchFamily="34" charset="0"/>
              <a:buChar char="•"/>
            </a:pPr>
            <a:endParaRPr lang="en-GB" sz="2400" dirty="0"/>
          </a:p>
          <a:p>
            <a:pPr lvl="1"/>
            <a:r>
              <a:rPr lang="en-GB" sz="2400" dirty="0"/>
              <a:t>When designing the attribute table, ensure that each attribute is assigned the correct format:</a:t>
            </a:r>
          </a:p>
          <a:p>
            <a:pPr lvl="1"/>
            <a:r>
              <a:rPr lang="en-GB" sz="2400" dirty="0"/>
              <a:t>	- Text (sting), with specified number of characters</a:t>
            </a:r>
          </a:p>
          <a:p>
            <a:pPr lvl="1"/>
            <a:r>
              <a:rPr lang="en-GB" sz="2400" dirty="0"/>
              <a:t>	- Integer, with number length</a:t>
            </a:r>
          </a:p>
          <a:p>
            <a:pPr lvl="1"/>
            <a:r>
              <a:rPr lang="en-GB" sz="2400" dirty="0"/>
              <a:t>	- Float, with precision and number length e.g. 23.5097, which is 	6 digits in length and has a precision of 4. </a:t>
            </a:r>
          </a:p>
        </p:txBody>
      </p:sp>
    </p:spTree>
    <p:extLst>
      <p:ext uri="{BB962C8B-B14F-4D97-AF65-F5344CB8AC3E}">
        <p14:creationId xmlns:p14="http://schemas.microsoft.com/office/powerpoint/2010/main" val="21399309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Data creation - Points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1" y="522322"/>
            <a:ext cx="12192000" cy="4893647"/>
          </a:xfrm>
          <a:prstGeom prst="rect">
            <a:avLst/>
          </a:prstGeom>
          <a:noFill/>
        </p:spPr>
        <p:txBody>
          <a:bodyPr wrap="square" rtlCol="0">
            <a:spAutoFit/>
          </a:bodyPr>
          <a:lstStyle/>
          <a:p>
            <a:r>
              <a:rPr lang="en-GB" sz="2400" dirty="0"/>
              <a:t>Because points only require an X and Y co-ordinate (in addition to an attribute table), they are the simplest to digitise. The three options for generating them include:</a:t>
            </a:r>
          </a:p>
          <a:p>
            <a:endParaRPr lang="en-GB" sz="2400" dirty="0"/>
          </a:p>
          <a:p>
            <a:pPr marL="457200" indent="-457200">
              <a:buAutoNum type="arabicParenR"/>
            </a:pPr>
            <a:r>
              <a:rPr lang="en-GB" sz="2400" dirty="0"/>
              <a:t>Record the GPS locations in analogue format while in the field</a:t>
            </a:r>
          </a:p>
          <a:p>
            <a:pPr marL="914400" lvl="1" indent="-457200">
              <a:buFont typeface="Arial" panose="020B0604020202020204" pitchFamily="34" charset="0"/>
              <a:buChar char="•"/>
            </a:pPr>
            <a:r>
              <a:rPr lang="en-GB" sz="2400" dirty="0"/>
              <a:t>These written records have to be typed up and merged with an attribute table, using a tabular software e.g. Excel or R.</a:t>
            </a:r>
          </a:p>
          <a:p>
            <a:pPr marL="914400" lvl="1" indent="-457200">
              <a:buFont typeface="Arial" panose="020B0604020202020204" pitchFamily="34" charset="0"/>
              <a:buChar char="•"/>
            </a:pPr>
            <a:r>
              <a:rPr lang="en-GB" sz="2400" dirty="0"/>
              <a:t>This table must then be exported as a CSV, for import into GIS.</a:t>
            </a:r>
          </a:p>
          <a:p>
            <a:pPr marL="457200" indent="-457200">
              <a:buAutoNum type="arabicParenR"/>
            </a:pPr>
            <a:endParaRPr lang="en-GB" sz="2400" dirty="0"/>
          </a:p>
          <a:p>
            <a:pPr marL="457200" indent="-457200">
              <a:buAutoNum type="arabicParenR"/>
            </a:pPr>
            <a:r>
              <a:rPr lang="en-GB" sz="2400" dirty="0"/>
              <a:t>While in the field, capture the points via a GPS device and export them digitally</a:t>
            </a:r>
          </a:p>
          <a:p>
            <a:pPr marL="914400" lvl="1" indent="-457200">
              <a:buFont typeface="Arial" panose="020B0604020202020204" pitchFamily="34" charset="0"/>
              <a:buChar char="•"/>
            </a:pPr>
            <a:r>
              <a:rPr lang="en-GB" sz="2400" dirty="0"/>
              <a:t>This method is similar to the above, with the exception that:</a:t>
            </a:r>
          </a:p>
          <a:p>
            <a:pPr marL="1371600" lvl="2" indent="-457200">
              <a:buFont typeface="Arial" panose="020B0604020202020204" pitchFamily="34" charset="0"/>
              <a:buChar char="•"/>
            </a:pPr>
            <a:r>
              <a:rPr lang="en-GB" sz="2400" dirty="0"/>
              <a:t>The co-ordinates may be captured in the attribute table automatically</a:t>
            </a:r>
          </a:p>
          <a:p>
            <a:pPr marL="1371600" lvl="2" indent="-457200">
              <a:buFont typeface="Arial" panose="020B0604020202020204" pitchFamily="34" charset="0"/>
              <a:buChar char="•"/>
            </a:pPr>
            <a:r>
              <a:rPr lang="en-GB" sz="2400" dirty="0"/>
              <a:t>Depending on the system used, the other tabular data may be captured at the same e.g. mobile GIS (e.g. </a:t>
            </a:r>
            <a:r>
              <a:rPr lang="en-GB" sz="2400" dirty="0" err="1"/>
              <a:t>Mergin</a:t>
            </a:r>
            <a:r>
              <a:rPr lang="en-GB" sz="2400" dirty="0"/>
              <a:t> Maps)</a:t>
            </a:r>
          </a:p>
        </p:txBody>
      </p:sp>
    </p:spTree>
    <p:extLst>
      <p:ext uri="{BB962C8B-B14F-4D97-AF65-F5344CB8AC3E}">
        <p14:creationId xmlns:p14="http://schemas.microsoft.com/office/powerpoint/2010/main" val="3588804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Data creation - Points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1" y="522322"/>
            <a:ext cx="7379593" cy="830997"/>
          </a:xfrm>
          <a:prstGeom prst="rect">
            <a:avLst/>
          </a:prstGeom>
          <a:noFill/>
        </p:spPr>
        <p:txBody>
          <a:bodyPr wrap="square" rtlCol="0">
            <a:spAutoFit/>
          </a:bodyPr>
          <a:lstStyle/>
          <a:p>
            <a:pPr marL="457200" indent="-457200">
              <a:buFont typeface="+mj-lt"/>
              <a:buAutoNum type="arabicParenR" startAt="3"/>
            </a:pPr>
            <a:r>
              <a:rPr lang="en-GB" sz="2400" dirty="0"/>
              <a:t>Within GIS, using an accurately georeferenced layer, digitise the location of the points in the map viewer.</a:t>
            </a:r>
          </a:p>
        </p:txBody>
      </p:sp>
      <p:pic>
        <p:nvPicPr>
          <p:cNvPr id="4" name="Picture 3">
            <a:extLst>
              <a:ext uri="{FF2B5EF4-FFF2-40B4-BE49-F238E27FC236}">
                <a16:creationId xmlns:a16="http://schemas.microsoft.com/office/drawing/2014/main" id="{679A03EE-719F-70C4-5173-A6D19F27235E}"/>
              </a:ext>
            </a:extLst>
          </p:cNvPr>
          <p:cNvPicPr>
            <a:picLocks noChangeAspect="1"/>
          </p:cNvPicPr>
          <p:nvPr/>
        </p:nvPicPr>
        <p:blipFill>
          <a:blip r:embed="rId3"/>
          <a:stretch>
            <a:fillRect/>
          </a:stretch>
        </p:blipFill>
        <p:spPr>
          <a:xfrm>
            <a:off x="7077774" y="477860"/>
            <a:ext cx="5021355" cy="1607874"/>
          </a:xfrm>
          <a:prstGeom prst="rect">
            <a:avLst/>
          </a:prstGeom>
        </p:spPr>
      </p:pic>
      <p:pic>
        <p:nvPicPr>
          <p:cNvPr id="7" name="Picture 6">
            <a:extLst>
              <a:ext uri="{FF2B5EF4-FFF2-40B4-BE49-F238E27FC236}">
                <a16:creationId xmlns:a16="http://schemas.microsoft.com/office/drawing/2014/main" id="{7803E338-B7BE-10C6-4F47-52B64F740B6B}"/>
              </a:ext>
            </a:extLst>
          </p:cNvPr>
          <p:cNvPicPr>
            <a:picLocks noChangeAspect="1"/>
          </p:cNvPicPr>
          <p:nvPr/>
        </p:nvPicPr>
        <p:blipFill>
          <a:blip r:embed="rId4"/>
          <a:stretch>
            <a:fillRect/>
          </a:stretch>
        </p:blipFill>
        <p:spPr>
          <a:xfrm>
            <a:off x="8127739" y="2223937"/>
            <a:ext cx="3279881" cy="3919308"/>
          </a:xfrm>
          <a:prstGeom prst="rect">
            <a:avLst/>
          </a:prstGeom>
        </p:spPr>
      </p:pic>
      <p:sp>
        <p:nvSpPr>
          <p:cNvPr id="9" name="TextBox 8">
            <a:extLst>
              <a:ext uri="{FF2B5EF4-FFF2-40B4-BE49-F238E27FC236}">
                <a16:creationId xmlns:a16="http://schemas.microsoft.com/office/drawing/2014/main" id="{A9300F0B-D38E-A6E0-ACCC-1CD906BE9179}"/>
              </a:ext>
            </a:extLst>
          </p:cNvPr>
          <p:cNvSpPr txBox="1"/>
          <p:nvPr/>
        </p:nvSpPr>
        <p:spPr>
          <a:xfrm>
            <a:off x="-5612" y="1353319"/>
            <a:ext cx="7611591" cy="5021055"/>
          </a:xfrm>
          <a:prstGeom prst="rect">
            <a:avLst/>
          </a:prstGeom>
          <a:noFill/>
        </p:spPr>
        <p:txBody>
          <a:bodyPr wrap="square" rtlCol="0">
            <a:spAutoFit/>
          </a:bodyPr>
          <a:lstStyle/>
          <a:p>
            <a:pPr marL="914400" lvl="1" indent="-457200">
              <a:lnSpc>
                <a:spcPct val="150000"/>
              </a:lnSpc>
              <a:buFont typeface="+mj-lt"/>
              <a:buAutoNum type="arabicPeriod"/>
            </a:pPr>
            <a:r>
              <a:rPr lang="en-GB" sz="2400" dirty="0"/>
              <a:t>Select ‘Layer’ drop down</a:t>
            </a:r>
          </a:p>
          <a:p>
            <a:pPr marL="914400" lvl="1" indent="-457200">
              <a:lnSpc>
                <a:spcPct val="150000"/>
              </a:lnSpc>
              <a:buFont typeface="+mj-lt"/>
              <a:buAutoNum type="arabicPeriod"/>
            </a:pPr>
            <a:r>
              <a:rPr lang="en-GB" sz="2400" dirty="0"/>
              <a:t>Select ‘Create Layer’, and ‘New Shapefile layer’</a:t>
            </a:r>
          </a:p>
          <a:p>
            <a:pPr marL="914400" lvl="1" indent="-457200">
              <a:lnSpc>
                <a:spcPct val="150000"/>
              </a:lnSpc>
              <a:buFont typeface="+mj-lt"/>
              <a:buAutoNum type="arabicPeriod"/>
            </a:pPr>
            <a:r>
              <a:rPr lang="en-GB" sz="2400" dirty="0"/>
              <a:t>Specify the file name and location</a:t>
            </a:r>
          </a:p>
          <a:p>
            <a:pPr marL="914400" lvl="1" indent="-457200">
              <a:lnSpc>
                <a:spcPct val="150000"/>
              </a:lnSpc>
              <a:buFont typeface="+mj-lt"/>
              <a:buAutoNum type="arabicPeriod"/>
            </a:pPr>
            <a:r>
              <a:rPr lang="en-GB" sz="2400" dirty="0"/>
              <a:t>Select the ‘Geometry type’ as ‘Point’</a:t>
            </a:r>
          </a:p>
          <a:p>
            <a:pPr marL="914400" lvl="1" indent="-457200">
              <a:lnSpc>
                <a:spcPct val="150000"/>
              </a:lnSpc>
              <a:buFont typeface="+mj-lt"/>
              <a:buAutoNum type="arabicPeriod"/>
            </a:pPr>
            <a:r>
              <a:rPr lang="en-GB" sz="2400" dirty="0"/>
              <a:t>Select your Co-ordinate reference system (‘CRS’)</a:t>
            </a:r>
          </a:p>
          <a:p>
            <a:pPr marL="1371600" lvl="2" indent="-457200">
              <a:lnSpc>
                <a:spcPct val="150000"/>
              </a:lnSpc>
              <a:buFont typeface="Arial" panose="020B0604020202020204" pitchFamily="34" charset="0"/>
              <a:buChar char="•"/>
            </a:pPr>
            <a:r>
              <a:rPr lang="en-GB" sz="2400" dirty="0"/>
              <a:t>This can be WGS84 as default, or a CRS of your choice, e.g. EPSG:27700 (British National Grid)</a:t>
            </a:r>
          </a:p>
          <a:p>
            <a:pPr marL="914400" lvl="1" indent="-457200">
              <a:lnSpc>
                <a:spcPct val="150000"/>
              </a:lnSpc>
              <a:buFont typeface="+mj-lt"/>
              <a:buAutoNum type="arabicPeriod"/>
            </a:pPr>
            <a:r>
              <a:rPr lang="en-GB" sz="2400" dirty="0"/>
              <a:t>Add Fields to the attribute table as you wish e.g. a new string field called ‘Comments’</a:t>
            </a:r>
          </a:p>
        </p:txBody>
      </p:sp>
    </p:spTree>
    <p:extLst>
      <p:ext uri="{BB962C8B-B14F-4D97-AF65-F5344CB8AC3E}">
        <p14:creationId xmlns:p14="http://schemas.microsoft.com/office/powerpoint/2010/main" val="15484765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Data creation - Points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440028" y="793646"/>
            <a:ext cx="4526924" cy="5632311"/>
          </a:xfrm>
          <a:prstGeom prst="rect">
            <a:avLst/>
          </a:prstGeom>
          <a:noFill/>
        </p:spPr>
        <p:txBody>
          <a:bodyPr wrap="square" rtlCol="0">
            <a:spAutoFit/>
          </a:bodyPr>
          <a:lstStyle/>
          <a:p>
            <a:pPr algn="ctr"/>
            <a:r>
              <a:rPr lang="en-GB" sz="2400" dirty="0">
                <a:latin typeface="Comic Sans MS" panose="030F0702030302020204" pitchFamily="66" charset="0"/>
              </a:rPr>
              <a:t>Activity: As an example exercise, using QMS, load both Google Maps (for context) and Google Satellite, and navigate to </a:t>
            </a:r>
            <a:r>
              <a:rPr lang="en-GB" sz="2400" dirty="0" err="1">
                <a:latin typeface="Comic Sans MS" panose="030F0702030302020204" pitchFamily="66" charset="0"/>
              </a:rPr>
              <a:t>Mynydd</a:t>
            </a:r>
            <a:r>
              <a:rPr lang="en-GB" sz="2400" dirty="0">
                <a:latin typeface="Comic Sans MS" panose="030F0702030302020204" pitchFamily="66" charset="0"/>
              </a:rPr>
              <a:t> y </a:t>
            </a:r>
            <a:r>
              <a:rPr lang="en-GB" sz="2400" dirty="0" err="1">
                <a:latin typeface="Comic Sans MS" panose="030F0702030302020204" pitchFamily="66" charset="0"/>
              </a:rPr>
              <a:t>Gwair</a:t>
            </a:r>
            <a:r>
              <a:rPr lang="en-GB" sz="2400" dirty="0">
                <a:latin typeface="Comic Sans MS" panose="030F0702030302020204" pitchFamily="66" charset="0"/>
              </a:rPr>
              <a:t> wind farm, south of Ammanford. </a:t>
            </a:r>
          </a:p>
          <a:p>
            <a:pPr algn="ctr"/>
            <a:r>
              <a:rPr lang="en-GB" sz="2400" dirty="0">
                <a:latin typeface="Comic Sans MS" panose="030F0702030302020204" pitchFamily="66" charset="0"/>
              </a:rPr>
              <a:t>Using point creation, digitise the wind turbines visible in the areal imagery.</a:t>
            </a:r>
          </a:p>
          <a:p>
            <a:pPr algn="ctr"/>
            <a:endParaRPr lang="en-GB" sz="2400" dirty="0">
              <a:latin typeface="Comic Sans MS" panose="030F0702030302020204" pitchFamily="66" charset="0"/>
            </a:endParaRPr>
          </a:p>
          <a:p>
            <a:pPr algn="ctr"/>
            <a:r>
              <a:rPr lang="en-GB" sz="2400" dirty="0">
                <a:latin typeface="Comic Sans MS" panose="030F0702030302020204" pitchFamily="66" charset="0"/>
              </a:rPr>
              <a:t>Tip: use the co-</a:t>
            </a:r>
            <a:r>
              <a:rPr lang="en-GB" sz="2400" dirty="0" err="1">
                <a:latin typeface="Comic Sans MS" panose="030F0702030302020204" pitchFamily="66" charset="0"/>
              </a:rPr>
              <a:t>odrinates</a:t>
            </a:r>
            <a:r>
              <a:rPr lang="en-GB" sz="2400" dirty="0">
                <a:latin typeface="Comic Sans MS" panose="030F0702030302020204" pitchFamily="66" charset="0"/>
              </a:rPr>
              <a:t> “-438844,6755508” in the co-ordinate box (assuming map CRS is EPSG:3857)</a:t>
            </a:r>
          </a:p>
        </p:txBody>
      </p:sp>
      <p:pic>
        <p:nvPicPr>
          <p:cNvPr id="6" name="Picture 5">
            <a:extLst>
              <a:ext uri="{FF2B5EF4-FFF2-40B4-BE49-F238E27FC236}">
                <a16:creationId xmlns:a16="http://schemas.microsoft.com/office/drawing/2014/main" id="{D98BF92B-8F76-31CF-30FF-09FE687E36F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170868" y="363233"/>
            <a:ext cx="6581104" cy="6123807"/>
          </a:xfrm>
          <a:prstGeom prst="rect">
            <a:avLst/>
          </a:prstGeom>
        </p:spPr>
      </p:pic>
    </p:spTree>
    <p:extLst>
      <p:ext uri="{BB962C8B-B14F-4D97-AF65-F5344CB8AC3E}">
        <p14:creationId xmlns:p14="http://schemas.microsoft.com/office/powerpoint/2010/main" val="20457136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Data creation - Points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387497" y="522322"/>
            <a:ext cx="11028458" cy="1200329"/>
          </a:xfrm>
          <a:prstGeom prst="rect">
            <a:avLst/>
          </a:prstGeom>
          <a:noFill/>
        </p:spPr>
        <p:txBody>
          <a:bodyPr wrap="square" rtlCol="0">
            <a:spAutoFit/>
          </a:bodyPr>
          <a:lstStyle/>
          <a:p>
            <a:r>
              <a:rPr lang="en-GB" sz="2400" dirty="0"/>
              <a:t>Having created the layer, it will exist within the Layers window, but will be empty because no features have been added (you can load the Attribute Table, but it will only contain the headers – column names). The next step is to create points.</a:t>
            </a:r>
          </a:p>
        </p:txBody>
      </p:sp>
      <p:sp>
        <p:nvSpPr>
          <p:cNvPr id="9" name="TextBox 8">
            <a:extLst>
              <a:ext uri="{FF2B5EF4-FFF2-40B4-BE49-F238E27FC236}">
                <a16:creationId xmlns:a16="http://schemas.microsoft.com/office/drawing/2014/main" id="{A9300F0B-D38E-A6E0-ACCC-1CD906BE9179}"/>
              </a:ext>
            </a:extLst>
          </p:cNvPr>
          <p:cNvSpPr txBox="1"/>
          <p:nvPr/>
        </p:nvSpPr>
        <p:spPr>
          <a:xfrm>
            <a:off x="-121386" y="3381292"/>
            <a:ext cx="12046227" cy="2805063"/>
          </a:xfrm>
          <a:prstGeom prst="rect">
            <a:avLst/>
          </a:prstGeom>
          <a:noFill/>
        </p:spPr>
        <p:txBody>
          <a:bodyPr wrap="square" rtlCol="0">
            <a:spAutoFit/>
          </a:bodyPr>
          <a:lstStyle/>
          <a:p>
            <a:pPr marL="914400" lvl="1" indent="-457200">
              <a:lnSpc>
                <a:spcPct val="150000"/>
              </a:lnSpc>
              <a:buFont typeface="+mj-lt"/>
              <a:buAutoNum type="arabicPeriod"/>
            </a:pPr>
            <a:r>
              <a:rPr lang="en-GB" sz="2400" dirty="0"/>
              <a:t>Ensure you have the layer selected (highlighted in the Layers window)</a:t>
            </a:r>
          </a:p>
          <a:p>
            <a:pPr marL="914400" lvl="1" indent="-457200">
              <a:lnSpc>
                <a:spcPct val="150000"/>
              </a:lnSpc>
              <a:buFont typeface="+mj-lt"/>
              <a:buAutoNum type="arabicPeriod"/>
            </a:pPr>
            <a:r>
              <a:rPr lang="en-GB" sz="2400" dirty="0"/>
              <a:t>Toggle the ‘Toggle editing’ icon (yellow pencil) – this allows edits to me made to a file.</a:t>
            </a:r>
          </a:p>
          <a:p>
            <a:pPr marL="914400" lvl="1" indent="-457200">
              <a:lnSpc>
                <a:spcPct val="150000"/>
              </a:lnSpc>
              <a:buFont typeface="+mj-lt"/>
              <a:buAutoNum type="arabicPeriod"/>
            </a:pPr>
            <a:r>
              <a:rPr lang="en-GB" sz="2400" dirty="0"/>
              <a:t>Select the ‘Add Point Feature’ icon (three green circles and a star symbol)</a:t>
            </a:r>
          </a:p>
          <a:p>
            <a:pPr marL="914400" lvl="1" indent="-457200">
              <a:lnSpc>
                <a:spcPct val="150000"/>
              </a:lnSpc>
              <a:buFont typeface="+mj-lt"/>
              <a:buAutoNum type="arabicPeriod"/>
            </a:pPr>
            <a:r>
              <a:rPr lang="en-GB" sz="2400" dirty="0"/>
              <a:t>Click on the map where you want to add a new point feature</a:t>
            </a:r>
          </a:p>
          <a:p>
            <a:pPr marL="914400" lvl="1" indent="-457200">
              <a:lnSpc>
                <a:spcPct val="150000"/>
              </a:lnSpc>
              <a:buFont typeface="+mj-lt"/>
              <a:buAutoNum type="arabicPeriod"/>
            </a:pPr>
            <a:r>
              <a:rPr lang="en-GB" sz="2400" dirty="0"/>
              <a:t>Add the additional attribute information (if you have added field to the attribute table)</a:t>
            </a:r>
          </a:p>
        </p:txBody>
      </p:sp>
      <p:pic>
        <p:nvPicPr>
          <p:cNvPr id="6" name="Picture 5">
            <a:extLst>
              <a:ext uri="{FF2B5EF4-FFF2-40B4-BE49-F238E27FC236}">
                <a16:creationId xmlns:a16="http://schemas.microsoft.com/office/drawing/2014/main" id="{1A9A6595-0193-2D47-CBBE-17C392B7C5F1}"/>
              </a:ext>
            </a:extLst>
          </p:cNvPr>
          <p:cNvPicPr>
            <a:picLocks noChangeAspect="1"/>
          </p:cNvPicPr>
          <p:nvPr/>
        </p:nvPicPr>
        <p:blipFill rotWithShape="1">
          <a:blip r:embed="rId3"/>
          <a:srcRect t="11637" b="12446"/>
          <a:stretch/>
        </p:blipFill>
        <p:spPr>
          <a:xfrm>
            <a:off x="1444947" y="2202511"/>
            <a:ext cx="8913559" cy="739472"/>
          </a:xfrm>
          <a:prstGeom prst="rect">
            <a:avLst/>
          </a:prstGeom>
        </p:spPr>
      </p:pic>
      <p:sp>
        <p:nvSpPr>
          <p:cNvPr id="10" name="Oval 9">
            <a:extLst>
              <a:ext uri="{FF2B5EF4-FFF2-40B4-BE49-F238E27FC236}">
                <a16:creationId xmlns:a16="http://schemas.microsoft.com/office/drawing/2014/main" id="{B77ACEBB-2B5A-EAF8-C92E-DA6B2A0C3A50}"/>
              </a:ext>
            </a:extLst>
          </p:cNvPr>
          <p:cNvSpPr/>
          <p:nvPr/>
        </p:nvSpPr>
        <p:spPr>
          <a:xfrm>
            <a:off x="2011677" y="2040720"/>
            <a:ext cx="1019370" cy="1019370"/>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E1FC5EDA-1407-04CD-AC29-1621659E2F80}"/>
              </a:ext>
            </a:extLst>
          </p:cNvPr>
          <p:cNvSpPr/>
          <p:nvPr/>
        </p:nvSpPr>
        <p:spPr>
          <a:xfrm>
            <a:off x="4231416" y="2040720"/>
            <a:ext cx="1019370" cy="1019370"/>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DCA1FFD7-AAC5-208A-359D-FF787CC2F23A}"/>
              </a:ext>
            </a:extLst>
          </p:cNvPr>
          <p:cNvSpPr/>
          <p:nvPr/>
        </p:nvSpPr>
        <p:spPr>
          <a:xfrm>
            <a:off x="1669774" y="1836752"/>
            <a:ext cx="405516" cy="365760"/>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b="1" dirty="0">
                <a:solidFill>
                  <a:sysClr val="windowText" lastClr="000000"/>
                </a:solidFill>
              </a:rPr>
              <a:t>2.</a:t>
            </a:r>
          </a:p>
        </p:txBody>
      </p:sp>
      <p:sp>
        <p:nvSpPr>
          <p:cNvPr id="17" name="Oval 16">
            <a:extLst>
              <a:ext uri="{FF2B5EF4-FFF2-40B4-BE49-F238E27FC236}">
                <a16:creationId xmlns:a16="http://schemas.microsoft.com/office/drawing/2014/main" id="{F8ECA2D5-7BC5-2747-40AB-DCBA7AE494CE}"/>
              </a:ext>
            </a:extLst>
          </p:cNvPr>
          <p:cNvSpPr/>
          <p:nvPr/>
        </p:nvSpPr>
        <p:spPr>
          <a:xfrm>
            <a:off x="3988903" y="1819530"/>
            <a:ext cx="405516" cy="365760"/>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b="1" dirty="0">
                <a:solidFill>
                  <a:sysClr val="windowText" lastClr="000000"/>
                </a:solidFill>
              </a:rPr>
              <a:t>3.</a:t>
            </a:r>
          </a:p>
        </p:txBody>
      </p:sp>
      <p:sp>
        <p:nvSpPr>
          <p:cNvPr id="19" name="TextBox 18">
            <a:extLst>
              <a:ext uri="{FF2B5EF4-FFF2-40B4-BE49-F238E27FC236}">
                <a16:creationId xmlns:a16="http://schemas.microsoft.com/office/drawing/2014/main" id="{E8B0BB67-7EBF-E041-A06C-CB5746EDE2BE}"/>
              </a:ext>
            </a:extLst>
          </p:cNvPr>
          <p:cNvSpPr txBox="1"/>
          <p:nvPr/>
        </p:nvSpPr>
        <p:spPr>
          <a:xfrm>
            <a:off x="2521362" y="3101533"/>
            <a:ext cx="6158284" cy="369332"/>
          </a:xfrm>
          <a:prstGeom prst="rect">
            <a:avLst/>
          </a:prstGeom>
          <a:noFill/>
        </p:spPr>
        <p:txBody>
          <a:bodyPr wrap="square">
            <a:spAutoFit/>
          </a:bodyPr>
          <a:lstStyle/>
          <a:p>
            <a:pPr algn="ctr"/>
            <a:r>
              <a:rPr lang="en-GB" sz="1800" dirty="0"/>
              <a:t>The ‘Digitizing toolbar’</a:t>
            </a:r>
            <a:endParaRPr lang="en-GB" dirty="0"/>
          </a:p>
        </p:txBody>
      </p:sp>
    </p:spTree>
    <p:extLst>
      <p:ext uri="{BB962C8B-B14F-4D97-AF65-F5344CB8AC3E}">
        <p14:creationId xmlns:p14="http://schemas.microsoft.com/office/powerpoint/2010/main" val="39483020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Data creation - Polylines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6257677" y="419336"/>
            <a:ext cx="5934323" cy="6001643"/>
          </a:xfrm>
          <a:prstGeom prst="rect">
            <a:avLst/>
          </a:prstGeom>
          <a:noFill/>
        </p:spPr>
        <p:txBody>
          <a:bodyPr wrap="square" rtlCol="0">
            <a:spAutoFit/>
          </a:bodyPr>
          <a:lstStyle/>
          <a:p>
            <a:r>
              <a:rPr lang="en-GB" sz="2400" dirty="0"/>
              <a:t>Using the same process for layer creation, now practise digitising linear features of your choice. </a:t>
            </a:r>
          </a:p>
          <a:p>
            <a:endParaRPr lang="en-GB" sz="2400" dirty="0"/>
          </a:p>
          <a:p>
            <a:r>
              <a:rPr lang="en-GB" sz="2400" dirty="0"/>
              <a:t>These can be:</a:t>
            </a:r>
            <a:endParaRPr lang="en-GB" sz="1600" dirty="0"/>
          </a:p>
          <a:p>
            <a:pPr marL="800100" lvl="1" indent="-342900">
              <a:buFont typeface="Arial" panose="020B0604020202020204" pitchFamily="34" charset="0"/>
              <a:buChar char="•"/>
            </a:pPr>
            <a:r>
              <a:rPr lang="en-GB" sz="2400" dirty="0"/>
              <a:t>Roads,</a:t>
            </a:r>
          </a:p>
          <a:p>
            <a:pPr marL="800100" lvl="1" indent="-342900">
              <a:buFont typeface="Arial" panose="020B0604020202020204" pitchFamily="34" charset="0"/>
              <a:buChar char="•"/>
            </a:pPr>
            <a:r>
              <a:rPr lang="en-GB" sz="2400" dirty="0"/>
              <a:t>Rivers,</a:t>
            </a:r>
          </a:p>
          <a:p>
            <a:pPr marL="800100" lvl="1" indent="-342900">
              <a:buFont typeface="Arial" panose="020B0604020202020204" pitchFamily="34" charset="0"/>
              <a:buChar char="•"/>
            </a:pPr>
            <a:r>
              <a:rPr lang="en-GB" sz="2400" dirty="0"/>
              <a:t>Railway lines</a:t>
            </a:r>
          </a:p>
          <a:p>
            <a:pPr marL="800100" lvl="1" indent="-342900">
              <a:buFont typeface="Arial" panose="020B0604020202020204" pitchFamily="34" charset="0"/>
              <a:buChar char="•"/>
            </a:pPr>
            <a:r>
              <a:rPr lang="en-GB" sz="2400" dirty="0"/>
              <a:t>Footpaths</a:t>
            </a:r>
          </a:p>
          <a:p>
            <a:endParaRPr lang="en-GB" sz="2400" dirty="0"/>
          </a:p>
          <a:p>
            <a:r>
              <a:rPr lang="en-GB" sz="2400" dirty="0"/>
              <a:t>Note, you will need to add multiple points (vertices), and right-click to finish the feature.</a:t>
            </a:r>
          </a:p>
          <a:p>
            <a:endParaRPr lang="en-GB" sz="2400" dirty="0"/>
          </a:p>
          <a:p>
            <a:r>
              <a:rPr lang="en-GB" sz="2400" dirty="0">
                <a:latin typeface="Comic Sans MS" panose="030F0702030302020204" pitchFamily="66" charset="0"/>
              </a:rPr>
              <a:t>Question: In digitising these features, what do you notice in terms of considerations / issues?</a:t>
            </a:r>
          </a:p>
        </p:txBody>
      </p:sp>
      <p:pic>
        <p:nvPicPr>
          <p:cNvPr id="4" name="Picture 3">
            <a:extLst>
              <a:ext uri="{FF2B5EF4-FFF2-40B4-BE49-F238E27FC236}">
                <a16:creationId xmlns:a16="http://schemas.microsoft.com/office/drawing/2014/main" id="{0D6AE8B1-E36C-FCE0-D90E-D57806949452}"/>
              </a:ext>
            </a:extLst>
          </p:cNvPr>
          <p:cNvPicPr>
            <a:picLocks noChangeAspect="1"/>
          </p:cNvPicPr>
          <p:nvPr/>
        </p:nvPicPr>
        <p:blipFill>
          <a:blip r:embed="rId3"/>
          <a:stretch>
            <a:fillRect/>
          </a:stretch>
        </p:blipFill>
        <p:spPr>
          <a:xfrm>
            <a:off x="0" y="587356"/>
            <a:ext cx="6137189" cy="5710739"/>
          </a:xfrm>
          <a:prstGeom prst="rect">
            <a:avLst/>
          </a:prstGeom>
        </p:spPr>
      </p:pic>
      <p:pic>
        <p:nvPicPr>
          <p:cNvPr id="6" name="Picture 5">
            <a:extLst>
              <a:ext uri="{FF2B5EF4-FFF2-40B4-BE49-F238E27FC236}">
                <a16:creationId xmlns:a16="http://schemas.microsoft.com/office/drawing/2014/main" id="{D6096F4C-BDFD-09EA-3B4D-28B081BBB490}"/>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8420432" y="1480420"/>
            <a:ext cx="3504210" cy="1690920"/>
          </a:xfrm>
          <a:prstGeom prst="rect">
            <a:avLst/>
          </a:prstGeom>
        </p:spPr>
      </p:pic>
    </p:spTree>
    <p:extLst>
      <p:ext uri="{BB962C8B-B14F-4D97-AF65-F5344CB8AC3E}">
        <p14:creationId xmlns:p14="http://schemas.microsoft.com/office/powerpoint/2010/main" val="7881135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fr-FR" b="1" dirty="0" err="1"/>
              <a:t>Topology</a:t>
            </a:r>
            <a:r>
              <a:rPr lang="fr-FR" b="1" dirty="0"/>
              <a:t>: </a:t>
            </a:r>
            <a:r>
              <a:rPr lang="en-GB" b="1" dirty="0"/>
              <a:t>Digitization errors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6921" t="-4557" r="-42059" b="20724"/>
          <a:stretch/>
        </p:blipFill>
        <p:spPr>
          <a:xfrm>
            <a:off x="397443" y="668734"/>
            <a:ext cx="2747560" cy="3623289"/>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2881935" y="402916"/>
            <a:ext cx="9304453" cy="5878532"/>
          </a:xfrm>
          <a:prstGeom prst="rect">
            <a:avLst/>
          </a:prstGeom>
          <a:noFill/>
        </p:spPr>
        <p:txBody>
          <a:bodyPr wrap="square" rtlCol="0">
            <a:spAutoFit/>
          </a:bodyPr>
          <a:lstStyle/>
          <a:p>
            <a:pPr marL="342900" indent="-342900">
              <a:buFont typeface="Arial" panose="020B0604020202020204" pitchFamily="34" charset="0"/>
              <a:buChar char="•"/>
            </a:pPr>
            <a:r>
              <a:rPr lang="en-GB" sz="2400" dirty="0"/>
              <a:t>Topology is “the arrangement of how point, line, and polygon features share geometry.”</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One common problem with digitisation, is the risk of incorporating topological errors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Lines and points are prone to topological errors, made worse by:</a:t>
            </a:r>
          </a:p>
          <a:p>
            <a:pPr marL="800100" lvl="1" indent="-342900">
              <a:buFont typeface="Arial" panose="020B0604020202020204" pitchFamily="34" charset="0"/>
              <a:buChar char="•"/>
            </a:pPr>
            <a:endParaRPr lang="en-GB" sz="1600" dirty="0"/>
          </a:p>
          <a:p>
            <a:pPr marL="800100" lvl="1" indent="-342900">
              <a:buFont typeface="Arial" panose="020B0604020202020204" pitchFamily="34" charset="0"/>
              <a:buChar char="•"/>
            </a:pPr>
            <a:r>
              <a:rPr lang="en-GB" sz="2400" dirty="0"/>
              <a:t>Zoom level at time of digitising</a:t>
            </a:r>
          </a:p>
          <a:p>
            <a:pPr marL="800100" lvl="1" indent="-342900">
              <a:buFont typeface="Arial" panose="020B0604020202020204" pitchFamily="34" charset="0"/>
              <a:buChar char="•"/>
            </a:pPr>
            <a:r>
              <a:rPr lang="en-GB" sz="2400" dirty="0"/>
              <a:t>Features created independently</a:t>
            </a:r>
          </a:p>
          <a:p>
            <a:pPr marL="800100" lvl="1" indent="-342900">
              <a:buFont typeface="Arial" panose="020B0604020202020204" pitchFamily="34" charset="0"/>
              <a:buChar char="•"/>
            </a:pPr>
            <a:r>
              <a:rPr lang="en-GB" sz="2400" dirty="0"/>
              <a:t>Multiple digitisers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These errors, while minor visually, can have consequences during any subsequent spatial analysis. For example:</a:t>
            </a:r>
          </a:p>
          <a:p>
            <a:pPr marL="800100" lvl="1" indent="-342900">
              <a:buFont typeface="Arial" panose="020B0604020202020204" pitchFamily="34" charset="0"/>
              <a:buChar char="•"/>
            </a:pPr>
            <a:r>
              <a:rPr lang="en-GB" sz="2400" dirty="0"/>
              <a:t>calculating a length of a river network (with dangles or overshoots)</a:t>
            </a:r>
          </a:p>
          <a:p>
            <a:pPr marL="800100" lvl="1" indent="-342900">
              <a:buFont typeface="Arial" panose="020B0604020202020204" pitchFamily="34" charset="0"/>
              <a:buChar char="•"/>
            </a:pPr>
            <a:r>
              <a:rPr lang="en-GB" sz="2400" dirty="0"/>
              <a:t>Measuring total parcel area (with overlaps)</a:t>
            </a:r>
          </a:p>
        </p:txBody>
      </p:sp>
      <p:pic>
        <p:nvPicPr>
          <p:cNvPr id="4" name="Picture 3">
            <a:extLst>
              <a:ext uri="{FF2B5EF4-FFF2-40B4-BE49-F238E27FC236}">
                <a16:creationId xmlns:a16="http://schemas.microsoft.com/office/drawing/2014/main" id="{0067475B-9755-4CF5-D309-88D494DAF876}"/>
              </a:ext>
            </a:extLst>
          </p:cNvPr>
          <p:cNvPicPr>
            <a:picLocks noChangeAspect="1"/>
          </p:cNvPicPr>
          <p:nvPr/>
        </p:nvPicPr>
        <p:blipFill>
          <a:blip r:embed="rId4"/>
          <a:stretch>
            <a:fillRect/>
          </a:stretch>
        </p:blipFill>
        <p:spPr>
          <a:xfrm>
            <a:off x="113511" y="4438435"/>
            <a:ext cx="2768425" cy="1897242"/>
          </a:xfrm>
          <a:prstGeom prst="rect">
            <a:avLst/>
          </a:prstGeom>
        </p:spPr>
      </p:pic>
    </p:spTree>
    <p:extLst>
      <p:ext uri="{BB962C8B-B14F-4D97-AF65-F5344CB8AC3E}">
        <p14:creationId xmlns:p14="http://schemas.microsoft.com/office/powerpoint/2010/main" val="14910985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Fixing Topological errors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119819" y="522322"/>
            <a:ext cx="12072182" cy="461665"/>
          </a:xfrm>
          <a:prstGeom prst="rect">
            <a:avLst/>
          </a:prstGeom>
          <a:noFill/>
        </p:spPr>
        <p:txBody>
          <a:bodyPr wrap="square" rtlCol="0">
            <a:spAutoFit/>
          </a:bodyPr>
          <a:lstStyle/>
          <a:p>
            <a:r>
              <a:rPr lang="en-GB" sz="2400" dirty="0"/>
              <a:t>Fortunately, there are tools designed to resolve common topological issues:</a:t>
            </a:r>
            <a:endParaRPr lang="en-GB" sz="1600" dirty="0"/>
          </a:p>
        </p:txBody>
      </p:sp>
      <p:pic>
        <p:nvPicPr>
          <p:cNvPr id="1026" name="Picture 2" descr="Living Textbook | 14 - Data quality: data handling | By ITC, University of  Twente">
            <a:extLst>
              <a:ext uri="{FF2B5EF4-FFF2-40B4-BE49-F238E27FC236}">
                <a16:creationId xmlns:a16="http://schemas.microsoft.com/office/drawing/2014/main" id="{629FFD8A-70F7-9CE7-8440-0D8F34028F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821"/>
          <a:stretch/>
        </p:blipFill>
        <p:spPr bwMode="auto">
          <a:xfrm>
            <a:off x="523416" y="1250918"/>
            <a:ext cx="10967101" cy="49763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52933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Snapping</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1937033" y="435128"/>
            <a:ext cx="10177190" cy="2215991"/>
          </a:xfrm>
          <a:prstGeom prst="rect">
            <a:avLst/>
          </a:prstGeom>
          <a:noFill/>
        </p:spPr>
        <p:txBody>
          <a:bodyPr wrap="square" rtlCol="0">
            <a:spAutoFit/>
          </a:bodyPr>
          <a:lstStyle/>
          <a:p>
            <a:r>
              <a:rPr lang="en-GB" sz="2400" dirty="0"/>
              <a:t>One method for ensuring the correct topology when digitising features is the use of the ‘snapping’ function.</a:t>
            </a:r>
          </a:p>
          <a:p>
            <a:endParaRPr lang="en-GB" sz="1400" dirty="0"/>
          </a:p>
          <a:p>
            <a:r>
              <a:rPr lang="en-GB" sz="2400" dirty="0"/>
              <a:t>Snapping involves connecting a geometric vertex or edges of one feature to another.</a:t>
            </a:r>
          </a:p>
          <a:p>
            <a:endParaRPr lang="en-GB" sz="2400" dirty="0"/>
          </a:p>
        </p:txBody>
      </p:sp>
      <p:pic>
        <p:nvPicPr>
          <p:cNvPr id="6" name="Online Media 5" title="Line Digitizing and Snapping in QGIS 3">
            <a:hlinkClick r:id="" action="ppaction://media"/>
            <a:extLst>
              <a:ext uri="{FF2B5EF4-FFF2-40B4-BE49-F238E27FC236}">
                <a16:creationId xmlns:a16="http://schemas.microsoft.com/office/drawing/2014/main" id="{30465F81-5E95-A7F9-8698-1AB5068E8B06}"/>
              </a:ext>
            </a:extLst>
          </p:cNvPr>
          <p:cNvPicPr>
            <a:picLocks noRot="1" noChangeAspect="1"/>
          </p:cNvPicPr>
          <p:nvPr>
            <a:videoFile r:link="rId1"/>
          </p:nvPr>
        </p:nvPicPr>
        <p:blipFill>
          <a:blip r:embed="rId4"/>
          <a:stretch>
            <a:fillRect/>
          </a:stretch>
        </p:blipFill>
        <p:spPr>
          <a:xfrm>
            <a:off x="6337738" y="2121292"/>
            <a:ext cx="5619181" cy="4214386"/>
          </a:xfrm>
          <a:prstGeom prst="rect">
            <a:avLst/>
          </a:prstGeom>
        </p:spPr>
      </p:pic>
      <p:sp>
        <p:nvSpPr>
          <p:cNvPr id="11" name="TextBox 10">
            <a:extLst>
              <a:ext uri="{FF2B5EF4-FFF2-40B4-BE49-F238E27FC236}">
                <a16:creationId xmlns:a16="http://schemas.microsoft.com/office/drawing/2014/main" id="{2DF50654-7FD5-4260-940F-DB1B01B78C62}"/>
              </a:ext>
            </a:extLst>
          </p:cNvPr>
          <p:cNvSpPr txBox="1"/>
          <p:nvPr/>
        </p:nvSpPr>
        <p:spPr>
          <a:xfrm>
            <a:off x="1921052" y="2311130"/>
            <a:ext cx="4302959" cy="4154984"/>
          </a:xfrm>
          <a:prstGeom prst="rect">
            <a:avLst/>
          </a:prstGeom>
          <a:noFill/>
        </p:spPr>
        <p:txBody>
          <a:bodyPr wrap="square">
            <a:spAutoFit/>
          </a:bodyPr>
          <a:lstStyle/>
          <a:p>
            <a:r>
              <a:rPr lang="en-GB" sz="2400" dirty="0"/>
              <a:t>This ensures that neighbouring / adjoining / connected features share the same geometries (vertices / edges) and avoid gaps / topological errors.</a:t>
            </a:r>
          </a:p>
          <a:p>
            <a:endParaRPr lang="en-GB" sz="2400" dirty="0"/>
          </a:p>
          <a:p>
            <a:r>
              <a:rPr lang="en-GB" sz="2400" dirty="0"/>
              <a:t>To enable snapping, ensure the Snapping toolbar is visible by right-clicking in a gap on the toolbar section at the top, and select ‘Snapping Toolbar’</a:t>
            </a:r>
            <a:endParaRPr lang="en-GB" dirty="0"/>
          </a:p>
        </p:txBody>
      </p:sp>
      <p:pic>
        <p:nvPicPr>
          <p:cNvPr id="13" name="Picture 12">
            <a:extLst>
              <a:ext uri="{FF2B5EF4-FFF2-40B4-BE49-F238E27FC236}">
                <a16:creationId xmlns:a16="http://schemas.microsoft.com/office/drawing/2014/main" id="{801D7DF9-5C2C-AA01-C79B-0EA70CD971E4}"/>
              </a:ext>
            </a:extLst>
          </p:cNvPr>
          <p:cNvPicPr>
            <a:picLocks noChangeAspect="1"/>
          </p:cNvPicPr>
          <p:nvPr/>
        </p:nvPicPr>
        <p:blipFill>
          <a:blip r:embed="rId5"/>
          <a:stretch>
            <a:fillRect/>
          </a:stretch>
        </p:blipFill>
        <p:spPr>
          <a:xfrm>
            <a:off x="-9890" y="435128"/>
            <a:ext cx="1817215" cy="6030986"/>
          </a:xfrm>
          <a:prstGeom prst="rect">
            <a:avLst/>
          </a:prstGeom>
        </p:spPr>
      </p:pic>
    </p:spTree>
    <p:extLst>
      <p:ext uri="{BB962C8B-B14F-4D97-AF65-F5344CB8AC3E}">
        <p14:creationId xmlns:p14="http://schemas.microsoft.com/office/powerpoint/2010/main" val="3308582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Snapping</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166977" y="435128"/>
            <a:ext cx="6297434" cy="6001643"/>
          </a:xfrm>
          <a:prstGeom prst="rect">
            <a:avLst/>
          </a:prstGeom>
          <a:noFill/>
        </p:spPr>
        <p:txBody>
          <a:bodyPr wrap="square" rtlCol="0">
            <a:spAutoFit/>
          </a:bodyPr>
          <a:lstStyle/>
          <a:p>
            <a:r>
              <a:rPr lang="en-GB" sz="2400" dirty="0"/>
              <a:t>Once the Snapping tool is enabled (click on the red magnet icon), any subsequent digitization of layers will take into account the snapping parameters set.</a:t>
            </a:r>
          </a:p>
          <a:p>
            <a:endParaRPr lang="en-GB" sz="2400" dirty="0"/>
          </a:p>
          <a:p>
            <a:r>
              <a:rPr lang="en-GB" sz="2400" dirty="0"/>
              <a:t>The user can specific:</a:t>
            </a:r>
          </a:p>
          <a:p>
            <a:pPr marL="457200" indent="-457200">
              <a:buAutoNum type="arabicPeriod"/>
            </a:pPr>
            <a:r>
              <a:rPr lang="en-GB" sz="2400" dirty="0"/>
              <a:t>Which layers the snapping relates to (single layer, or all layers)</a:t>
            </a:r>
          </a:p>
          <a:p>
            <a:pPr marL="457200" indent="-457200">
              <a:buAutoNum type="arabicPeriod"/>
            </a:pPr>
            <a:r>
              <a:rPr lang="en-GB" sz="2400" dirty="0"/>
              <a:t>Which geometries to snap to (vertices, segments, etc.)</a:t>
            </a:r>
          </a:p>
          <a:p>
            <a:pPr marL="457200" indent="-457200">
              <a:buAutoNum type="arabicPeriod"/>
            </a:pPr>
            <a:r>
              <a:rPr lang="en-GB" sz="2400" dirty="0"/>
              <a:t>The tolerance (threshold distance) to snap to, in either pixels or map units (metres or degrees)</a:t>
            </a:r>
          </a:p>
          <a:p>
            <a:pPr marL="457200" indent="-457200">
              <a:buAutoNum type="arabicPeriod"/>
            </a:pPr>
            <a:r>
              <a:rPr lang="en-GB" sz="2400" dirty="0"/>
              <a:t>Whether to avoid polygon overlap (automatically matches edges and vertices when digitising overlapping polygons).</a:t>
            </a:r>
          </a:p>
        </p:txBody>
      </p:sp>
      <p:pic>
        <p:nvPicPr>
          <p:cNvPr id="4" name="Picture 3">
            <a:extLst>
              <a:ext uri="{FF2B5EF4-FFF2-40B4-BE49-F238E27FC236}">
                <a16:creationId xmlns:a16="http://schemas.microsoft.com/office/drawing/2014/main" id="{E80AB87E-0B91-B83E-1BC3-42CBCDCDB38C}"/>
              </a:ext>
            </a:extLst>
          </p:cNvPr>
          <p:cNvPicPr>
            <a:picLocks noChangeAspect="1"/>
          </p:cNvPicPr>
          <p:nvPr/>
        </p:nvPicPr>
        <p:blipFill>
          <a:blip r:embed="rId4"/>
          <a:stretch>
            <a:fillRect/>
          </a:stretch>
        </p:blipFill>
        <p:spPr>
          <a:xfrm>
            <a:off x="6464411" y="1095375"/>
            <a:ext cx="5314950" cy="2333625"/>
          </a:xfrm>
          <a:prstGeom prst="rect">
            <a:avLst/>
          </a:prstGeom>
        </p:spPr>
      </p:pic>
      <p:sp>
        <p:nvSpPr>
          <p:cNvPr id="7" name="Oval 6">
            <a:extLst>
              <a:ext uri="{FF2B5EF4-FFF2-40B4-BE49-F238E27FC236}">
                <a16:creationId xmlns:a16="http://schemas.microsoft.com/office/drawing/2014/main" id="{FA038D98-71A7-A30B-4C9E-9405A4F5C4D6}"/>
              </a:ext>
            </a:extLst>
          </p:cNvPr>
          <p:cNvSpPr/>
          <p:nvPr/>
        </p:nvSpPr>
        <p:spPr>
          <a:xfrm>
            <a:off x="6949440" y="706371"/>
            <a:ext cx="405516" cy="365760"/>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b="1" dirty="0">
                <a:solidFill>
                  <a:sysClr val="windowText" lastClr="000000"/>
                </a:solidFill>
              </a:rPr>
              <a:t>1.</a:t>
            </a:r>
          </a:p>
        </p:txBody>
      </p:sp>
      <p:sp>
        <p:nvSpPr>
          <p:cNvPr id="9" name="Oval 8">
            <a:extLst>
              <a:ext uri="{FF2B5EF4-FFF2-40B4-BE49-F238E27FC236}">
                <a16:creationId xmlns:a16="http://schemas.microsoft.com/office/drawing/2014/main" id="{D03A7D7C-C33D-5263-49BA-4350F7E04860}"/>
              </a:ext>
            </a:extLst>
          </p:cNvPr>
          <p:cNvSpPr/>
          <p:nvPr/>
        </p:nvSpPr>
        <p:spPr>
          <a:xfrm>
            <a:off x="6851372" y="1657258"/>
            <a:ext cx="405516" cy="365760"/>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b="1" dirty="0">
                <a:solidFill>
                  <a:sysClr val="windowText" lastClr="000000"/>
                </a:solidFill>
              </a:rPr>
              <a:t>2.</a:t>
            </a:r>
          </a:p>
        </p:txBody>
      </p:sp>
      <p:sp>
        <p:nvSpPr>
          <p:cNvPr id="10" name="Oval 9">
            <a:extLst>
              <a:ext uri="{FF2B5EF4-FFF2-40B4-BE49-F238E27FC236}">
                <a16:creationId xmlns:a16="http://schemas.microsoft.com/office/drawing/2014/main" id="{00BAF8D9-551F-4415-1C14-CAC698F54F8D}"/>
              </a:ext>
            </a:extLst>
          </p:cNvPr>
          <p:cNvSpPr/>
          <p:nvPr/>
        </p:nvSpPr>
        <p:spPr>
          <a:xfrm>
            <a:off x="8458861" y="729615"/>
            <a:ext cx="405516" cy="365760"/>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b="1" dirty="0">
                <a:solidFill>
                  <a:sysClr val="windowText" lastClr="000000"/>
                </a:solidFill>
              </a:rPr>
              <a:t>3.</a:t>
            </a:r>
          </a:p>
        </p:txBody>
      </p:sp>
      <p:sp>
        <p:nvSpPr>
          <p:cNvPr id="12" name="Oval 11">
            <a:extLst>
              <a:ext uri="{FF2B5EF4-FFF2-40B4-BE49-F238E27FC236}">
                <a16:creationId xmlns:a16="http://schemas.microsoft.com/office/drawing/2014/main" id="{43E93639-EDFE-BDDF-062E-48FCCB894953}"/>
              </a:ext>
            </a:extLst>
          </p:cNvPr>
          <p:cNvSpPr/>
          <p:nvPr/>
        </p:nvSpPr>
        <p:spPr>
          <a:xfrm>
            <a:off x="10149589" y="717993"/>
            <a:ext cx="405516" cy="365760"/>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b="1" dirty="0">
                <a:solidFill>
                  <a:sysClr val="windowText" lastClr="000000"/>
                </a:solidFill>
              </a:rPr>
              <a:t>4.</a:t>
            </a:r>
          </a:p>
        </p:txBody>
      </p:sp>
      <p:pic>
        <p:nvPicPr>
          <p:cNvPr id="16" name="Online Media 15" title="QGIS 3.10 BASICS - Lesson 3 - Creating Features - Additional info! - Avoid Overlaps The Easy Way!">
            <a:hlinkClick r:id="" action="ppaction://media"/>
            <a:extLst>
              <a:ext uri="{FF2B5EF4-FFF2-40B4-BE49-F238E27FC236}">
                <a16:creationId xmlns:a16="http://schemas.microsoft.com/office/drawing/2014/main" id="{2D39977E-7FF8-586C-2654-E7A472BC30AF}"/>
              </a:ext>
            </a:extLst>
          </p:cNvPr>
          <p:cNvPicPr>
            <a:picLocks noRot="1" noChangeAspect="1"/>
          </p:cNvPicPr>
          <p:nvPr>
            <a:videoFile r:link="rId1"/>
          </p:nvPr>
        </p:nvPicPr>
        <p:blipFill>
          <a:blip r:embed="rId5"/>
          <a:stretch>
            <a:fillRect/>
          </a:stretch>
        </p:blipFill>
        <p:spPr>
          <a:xfrm>
            <a:off x="6656564" y="3605893"/>
            <a:ext cx="4658141" cy="2631850"/>
          </a:xfrm>
          <a:prstGeom prst="rect">
            <a:avLst/>
          </a:prstGeom>
        </p:spPr>
      </p:pic>
    </p:spTree>
    <p:extLst>
      <p:ext uri="{BB962C8B-B14F-4D97-AF65-F5344CB8AC3E}">
        <p14:creationId xmlns:p14="http://schemas.microsoft.com/office/powerpoint/2010/main" val="2464137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Data creation - Polygons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6686894" y="786233"/>
            <a:ext cx="5145109" cy="5262979"/>
          </a:xfrm>
          <a:prstGeom prst="rect">
            <a:avLst/>
          </a:prstGeom>
          <a:noFill/>
        </p:spPr>
        <p:txBody>
          <a:bodyPr wrap="square" rtlCol="0">
            <a:spAutoFit/>
          </a:bodyPr>
          <a:lstStyle/>
          <a:p>
            <a:r>
              <a:rPr lang="en-GB" sz="2400" dirty="0"/>
              <a:t>Finally, using the same process for layer creation, practise digitising features using polygons (enclosed areas). </a:t>
            </a:r>
          </a:p>
          <a:p>
            <a:endParaRPr lang="en-GB" sz="2400" dirty="0"/>
          </a:p>
          <a:p>
            <a:r>
              <a:rPr lang="en-GB" sz="2400" dirty="0"/>
              <a:t>These can be:</a:t>
            </a:r>
            <a:endParaRPr lang="en-GB" sz="1600" dirty="0"/>
          </a:p>
          <a:p>
            <a:pPr marL="800100" lvl="1" indent="-342900">
              <a:buFont typeface="Arial" panose="020B0604020202020204" pitchFamily="34" charset="0"/>
              <a:buChar char="•"/>
            </a:pPr>
            <a:r>
              <a:rPr lang="en-GB" sz="2400" dirty="0"/>
              <a:t>Woodland blocks,</a:t>
            </a:r>
          </a:p>
          <a:p>
            <a:pPr marL="800100" lvl="1" indent="-342900">
              <a:buFont typeface="Arial" panose="020B0604020202020204" pitchFamily="34" charset="0"/>
              <a:buChar char="•"/>
            </a:pPr>
            <a:r>
              <a:rPr lang="en-GB" sz="2400" dirty="0"/>
              <a:t>Agricultural fields,</a:t>
            </a:r>
          </a:p>
          <a:p>
            <a:pPr marL="800100" lvl="1" indent="-342900">
              <a:buFont typeface="Arial" panose="020B0604020202020204" pitchFamily="34" charset="0"/>
              <a:buChar char="•"/>
            </a:pPr>
            <a:r>
              <a:rPr lang="en-GB" sz="2400" dirty="0"/>
              <a:t>Urban features e.g. buildings,</a:t>
            </a:r>
          </a:p>
          <a:p>
            <a:pPr marL="800100" lvl="1" indent="-342900">
              <a:buFont typeface="Arial" panose="020B0604020202020204" pitchFamily="34" charset="0"/>
              <a:buChar char="•"/>
            </a:pPr>
            <a:r>
              <a:rPr lang="en-GB" sz="2400" dirty="0"/>
              <a:t>Lakes / water bodies</a:t>
            </a:r>
          </a:p>
          <a:p>
            <a:endParaRPr lang="en-GB" sz="2400" dirty="0"/>
          </a:p>
          <a:p>
            <a:endParaRPr lang="en-GB" sz="2400" dirty="0"/>
          </a:p>
          <a:p>
            <a:r>
              <a:rPr lang="en-GB" sz="2400" dirty="0">
                <a:latin typeface="Comic Sans MS" panose="030F0702030302020204" pitchFamily="66" charset="0"/>
              </a:rPr>
              <a:t>Question: In digitising these features, what do you notice in terms of considerations / issues?</a:t>
            </a:r>
          </a:p>
        </p:txBody>
      </p:sp>
      <p:pic>
        <p:nvPicPr>
          <p:cNvPr id="4" name="Picture 3">
            <a:extLst>
              <a:ext uri="{FF2B5EF4-FFF2-40B4-BE49-F238E27FC236}">
                <a16:creationId xmlns:a16="http://schemas.microsoft.com/office/drawing/2014/main" id="{0D6AE8B1-E36C-FCE0-D90E-D5780694945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 y="419336"/>
            <a:ext cx="6498321" cy="6046776"/>
          </a:xfrm>
          <a:prstGeom prst="rect">
            <a:avLst/>
          </a:prstGeom>
        </p:spPr>
      </p:pic>
    </p:spTree>
    <p:extLst>
      <p:ext uri="{BB962C8B-B14F-4D97-AF65-F5344CB8AC3E}">
        <p14:creationId xmlns:p14="http://schemas.microsoft.com/office/powerpoint/2010/main" val="39070585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Geoprocessing tools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141577" y="1690789"/>
            <a:ext cx="3800278" cy="4154984"/>
          </a:xfrm>
          <a:prstGeom prst="rect">
            <a:avLst/>
          </a:prstGeom>
          <a:noFill/>
        </p:spPr>
        <p:txBody>
          <a:bodyPr wrap="square" rtlCol="0">
            <a:spAutoFit/>
          </a:bodyPr>
          <a:lstStyle/>
          <a:p>
            <a:r>
              <a:rPr lang="en-GB" sz="2200" dirty="0"/>
              <a:t>Once features have been generated, the user then has the opportunity to explore spatial relationships using geospatial processes.</a:t>
            </a:r>
          </a:p>
          <a:p>
            <a:endParaRPr lang="en-GB" sz="2200" dirty="0"/>
          </a:p>
          <a:p>
            <a:r>
              <a:rPr lang="en-GB" sz="2200" dirty="0"/>
              <a:t>These can be to single features (such as buffering or dissolving) or two or more layers overlayed spatially, called overlay methods (such as union, intersect, and differencing).</a:t>
            </a:r>
          </a:p>
        </p:txBody>
      </p:sp>
      <p:pic>
        <p:nvPicPr>
          <p:cNvPr id="6" name="Picture 5">
            <a:extLst>
              <a:ext uri="{FF2B5EF4-FFF2-40B4-BE49-F238E27FC236}">
                <a16:creationId xmlns:a16="http://schemas.microsoft.com/office/drawing/2014/main" id="{E487FB7D-138B-07B6-8953-6036391FD323}"/>
              </a:ext>
            </a:extLst>
          </p:cNvPr>
          <p:cNvPicPr>
            <a:picLocks noChangeAspect="1"/>
          </p:cNvPicPr>
          <p:nvPr/>
        </p:nvPicPr>
        <p:blipFill>
          <a:blip r:embed="rId3"/>
          <a:stretch>
            <a:fillRect/>
          </a:stretch>
        </p:blipFill>
        <p:spPr>
          <a:xfrm>
            <a:off x="4083433" y="4438614"/>
            <a:ext cx="7742581" cy="2212166"/>
          </a:xfrm>
          <a:prstGeom prst="rect">
            <a:avLst/>
          </a:prstGeom>
        </p:spPr>
      </p:pic>
      <p:pic>
        <p:nvPicPr>
          <p:cNvPr id="7" name="Picture 6">
            <a:extLst>
              <a:ext uri="{FF2B5EF4-FFF2-40B4-BE49-F238E27FC236}">
                <a16:creationId xmlns:a16="http://schemas.microsoft.com/office/drawing/2014/main" id="{AAA2824F-E484-54FA-71F9-DBF847F4C30C}"/>
              </a:ext>
            </a:extLst>
          </p:cNvPr>
          <p:cNvPicPr>
            <a:picLocks noChangeAspect="1"/>
          </p:cNvPicPr>
          <p:nvPr/>
        </p:nvPicPr>
        <p:blipFill rotWithShape="1">
          <a:blip r:embed="rId4"/>
          <a:srcRect t="1803" b="1801"/>
          <a:stretch/>
        </p:blipFill>
        <p:spPr>
          <a:xfrm>
            <a:off x="4023361" y="535740"/>
            <a:ext cx="7799848" cy="3923870"/>
          </a:xfrm>
          <a:prstGeom prst="rect">
            <a:avLst/>
          </a:prstGeom>
        </p:spPr>
      </p:pic>
    </p:spTree>
    <p:extLst>
      <p:ext uri="{BB962C8B-B14F-4D97-AF65-F5344CB8AC3E}">
        <p14:creationId xmlns:p14="http://schemas.microsoft.com/office/powerpoint/2010/main" val="29069198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Geoprocessing tools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178078" y="563694"/>
            <a:ext cx="4044066" cy="5847755"/>
          </a:xfrm>
          <a:prstGeom prst="rect">
            <a:avLst/>
          </a:prstGeom>
          <a:noFill/>
        </p:spPr>
        <p:txBody>
          <a:bodyPr wrap="square" rtlCol="0">
            <a:spAutoFit/>
          </a:bodyPr>
          <a:lstStyle/>
          <a:p>
            <a:endParaRPr lang="en-GB" sz="2200" dirty="0"/>
          </a:p>
          <a:p>
            <a:r>
              <a:rPr lang="en-GB" sz="2200" dirty="0"/>
              <a:t>This allows the user to explore simple operational geometric questions i.e. </a:t>
            </a:r>
          </a:p>
          <a:p>
            <a:r>
              <a:rPr lang="en-GB" sz="2200" dirty="0"/>
              <a:t>- where does feature X exist AND feature Y, but not Y and X individually? &gt; Intersect</a:t>
            </a:r>
          </a:p>
          <a:p>
            <a:endParaRPr lang="en-GB" sz="2200" dirty="0"/>
          </a:p>
          <a:p>
            <a:r>
              <a:rPr lang="en-GB" sz="2200" dirty="0"/>
              <a:t>- which area is covered by either X or Y, but not X and Y? &gt; Symmetrical difference</a:t>
            </a:r>
          </a:p>
          <a:p>
            <a:r>
              <a:rPr lang="en-GB" sz="2200" dirty="0"/>
              <a:t> </a:t>
            </a:r>
          </a:p>
          <a:p>
            <a:r>
              <a:rPr lang="en-GB" sz="2200" dirty="0"/>
              <a:t>- which area is covered by either X, or Y, or X AND Y? &gt; Union</a:t>
            </a:r>
          </a:p>
          <a:p>
            <a:endParaRPr lang="en-GB" sz="2200" dirty="0"/>
          </a:p>
          <a:p>
            <a:r>
              <a:rPr lang="en-GB" sz="2200" dirty="0"/>
              <a:t>- which are is covered by X but not Y &gt; Difference</a:t>
            </a:r>
          </a:p>
        </p:txBody>
      </p:sp>
      <p:pic>
        <p:nvPicPr>
          <p:cNvPr id="10" name="Picture 9">
            <a:extLst>
              <a:ext uri="{FF2B5EF4-FFF2-40B4-BE49-F238E27FC236}">
                <a16:creationId xmlns:a16="http://schemas.microsoft.com/office/drawing/2014/main" id="{EB1E88AB-9712-D36D-3E1A-48A4BFB2985D}"/>
              </a:ext>
            </a:extLst>
          </p:cNvPr>
          <p:cNvPicPr>
            <a:picLocks noChangeAspect="1"/>
          </p:cNvPicPr>
          <p:nvPr/>
        </p:nvPicPr>
        <p:blipFill>
          <a:blip r:embed="rId3"/>
          <a:stretch>
            <a:fillRect/>
          </a:stretch>
        </p:blipFill>
        <p:spPr>
          <a:xfrm>
            <a:off x="4733230" y="784196"/>
            <a:ext cx="7064961" cy="3675413"/>
          </a:xfrm>
          <a:prstGeom prst="rect">
            <a:avLst/>
          </a:prstGeom>
        </p:spPr>
      </p:pic>
      <p:pic>
        <p:nvPicPr>
          <p:cNvPr id="11" name="Picture 10">
            <a:extLst>
              <a:ext uri="{FF2B5EF4-FFF2-40B4-BE49-F238E27FC236}">
                <a16:creationId xmlns:a16="http://schemas.microsoft.com/office/drawing/2014/main" id="{725E9144-0B1C-D922-BA37-D4E7CBF57CC2}"/>
              </a:ext>
            </a:extLst>
          </p:cNvPr>
          <p:cNvPicPr>
            <a:picLocks noChangeAspect="1"/>
          </p:cNvPicPr>
          <p:nvPr/>
        </p:nvPicPr>
        <p:blipFill>
          <a:blip r:embed="rId4"/>
          <a:stretch>
            <a:fillRect/>
          </a:stretch>
        </p:blipFill>
        <p:spPr>
          <a:xfrm>
            <a:off x="4991159" y="4459610"/>
            <a:ext cx="7022764" cy="2006504"/>
          </a:xfrm>
          <a:prstGeom prst="rect">
            <a:avLst/>
          </a:prstGeom>
        </p:spPr>
      </p:pic>
    </p:spTree>
    <p:extLst>
      <p:ext uri="{BB962C8B-B14F-4D97-AF65-F5344CB8AC3E}">
        <p14:creationId xmlns:p14="http://schemas.microsoft.com/office/powerpoint/2010/main" val="35465885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Geoprocessing tools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322452" y="936852"/>
            <a:ext cx="4203092" cy="4493538"/>
          </a:xfrm>
          <a:prstGeom prst="rect">
            <a:avLst/>
          </a:prstGeom>
          <a:noFill/>
        </p:spPr>
        <p:txBody>
          <a:bodyPr wrap="square" rtlCol="0">
            <a:spAutoFit/>
          </a:bodyPr>
          <a:lstStyle/>
          <a:p>
            <a:r>
              <a:rPr lang="en-GB" sz="2200" dirty="0"/>
              <a:t>It should be noted that these processes can make changes not only to the shapes, but also to the attribute table or data types.</a:t>
            </a:r>
          </a:p>
          <a:p>
            <a:endParaRPr lang="en-GB" sz="2200" dirty="0"/>
          </a:p>
          <a:p>
            <a:r>
              <a:rPr lang="en-GB" sz="2200" dirty="0"/>
              <a:t>For example:</a:t>
            </a:r>
          </a:p>
          <a:p>
            <a:r>
              <a:rPr lang="en-GB" sz="2200" dirty="0"/>
              <a:t>- A Union between two overlain layers with attributes, modifies the output attribute table of the new layer. </a:t>
            </a:r>
          </a:p>
          <a:p>
            <a:endParaRPr lang="en-GB" sz="2200" dirty="0"/>
          </a:p>
          <a:p>
            <a:r>
              <a:rPr lang="en-GB" sz="2200" dirty="0"/>
              <a:t>- A Buffer process converts points or line features to shapes.</a:t>
            </a:r>
          </a:p>
        </p:txBody>
      </p:sp>
      <p:pic>
        <p:nvPicPr>
          <p:cNvPr id="3" name="Picture 2">
            <a:extLst>
              <a:ext uri="{FF2B5EF4-FFF2-40B4-BE49-F238E27FC236}">
                <a16:creationId xmlns:a16="http://schemas.microsoft.com/office/drawing/2014/main" id="{6CDE8B20-24B8-D67E-1E6D-6C3C4E5F627A}"/>
              </a:ext>
            </a:extLst>
          </p:cNvPr>
          <p:cNvPicPr>
            <a:picLocks noChangeAspect="1"/>
          </p:cNvPicPr>
          <p:nvPr/>
        </p:nvPicPr>
        <p:blipFill rotWithShape="1">
          <a:blip r:embed="rId3"/>
          <a:srcRect l="4075" t="3842" r="4251"/>
          <a:stretch/>
        </p:blipFill>
        <p:spPr>
          <a:xfrm>
            <a:off x="4525544" y="1251078"/>
            <a:ext cx="4802588" cy="1932543"/>
          </a:xfrm>
          <a:prstGeom prst="rect">
            <a:avLst/>
          </a:prstGeom>
        </p:spPr>
      </p:pic>
      <p:pic>
        <p:nvPicPr>
          <p:cNvPr id="4" name="Picture 3">
            <a:extLst>
              <a:ext uri="{FF2B5EF4-FFF2-40B4-BE49-F238E27FC236}">
                <a16:creationId xmlns:a16="http://schemas.microsoft.com/office/drawing/2014/main" id="{5ABED997-10C9-9BE6-01BB-1BF704C10242}"/>
              </a:ext>
            </a:extLst>
          </p:cNvPr>
          <p:cNvPicPr>
            <a:picLocks noChangeAspect="1"/>
          </p:cNvPicPr>
          <p:nvPr/>
        </p:nvPicPr>
        <p:blipFill>
          <a:blip r:embed="rId4"/>
          <a:stretch>
            <a:fillRect/>
          </a:stretch>
        </p:blipFill>
        <p:spPr>
          <a:xfrm>
            <a:off x="9328132" y="947129"/>
            <a:ext cx="2685791" cy="2540442"/>
          </a:xfrm>
          <a:prstGeom prst="rect">
            <a:avLst/>
          </a:prstGeom>
        </p:spPr>
      </p:pic>
      <p:pic>
        <p:nvPicPr>
          <p:cNvPr id="9" name="Picture 8">
            <a:extLst>
              <a:ext uri="{FF2B5EF4-FFF2-40B4-BE49-F238E27FC236}">
                <a16:creationId xmlns:a16="http://schemas.microsoft.com/office/drawing/2014/main" id="{5A4FBE78-ECF5-7D87-B04C-DC5E9EA45F6C}"/>
              </a:ext>
            </a:extLst>
          </p:cNvPr>
          <p:cNvPicPr>
            <a:picLocks noChangeAspect="1"/>
          </p:cNvPicPr>
          <p:nvPr/>
        </p:nvPicPr>
        <p:blipFill>
          <a:blip r:embed="rId5"/>
          <a:stretch>
            <a:fillRect/>
          </a:stretch>
        </p:blipFill>
        <p:spPr>
          <a:xfrm>
            <a:off x="6821764" y="3542236"/>
            <a:ext cx="2926536" cy="2772845"/>
          </a:xfrm>
          <a:prstGeom prst="rect">
            <a:avLst/>
          </a:prstGeom>
        </p:spPr>
      </p:pic>
    </p:spTree>
    <p:extLst>
      <p:ext uri="{BB962C8B-B14F-4D97-AF65-F5344CB8AC3E}">
        <p14:creationId xmlns:p14="http://schemas.microsoft.com/office/powerpoint/2010/main" val="26542551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Practise Geoprocessing</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3649648" y="711129"/>
            <a:ext cx="7935402" cy="2246769"/>
          </a:xfrm>
          <a:prstGeom prst="rect">
            <a:avLst/>
          </a:prstGeom>
          <a:noFill/>
        </p:spPr>
        <p:txBody>
          <a:bodyPr wrap="square" rtlCol="0">
            <a:spAutoFit/>
          </a:bodyPr>
          <a:lstStyle/>
          <a:p>
            <a:r>
              <a:rPr lang="en-GB" sz="2800" dirty="0">
                <a:latin typeface="Comic Sans MS" panose="030F0702030302020204" pitchFamily="66" charset="0"/>
              </a:rPr>
              <a:t>Activity: Using your digitised datasets (or layers downloaded from open-source providers), practise with different geoprocessing tools, and explore what happens to the attribute tables or feature types.</a:t>
            </a:r>
          </a:p>
        </p:txBody>
      </p:sp>
      <p:pic>
        <p:nvPicPr>
          <p:cNvPr id="7" name="Picture 6">
            <a:extLst>
              <a:ext uri="{FF2B5EF4-FFF2-40B4-BE49-F238E27FC236}">
                <a16:creationId xmlns:a16="http://schemas.microsoft.com/office/drawing/2014/main" id="{499E5AAA-F10C-653F-C513-9F24A81E74BA}"/>
              </a:ext>
            </a:extLst>
          </p:cNvPr>
          <p:cNvPicPr>
            <a:picLocks noChangeAspect="1"/>
          </p:cNvPicPr>
          <p:nvPr/>
        </p:nvPicPr>
        <p:blipFill>
          <a:blip r:embed="rId3"/>
          <a:stretch>
            <a:fillRect/>
          </a:stretch>
        </p:blipFill>
        <p:spPr>
          <a:xfrm>
            <a:off x="4218527" y="3267897"/>
            <a:ext cx="6410325" cy="3257550"/>
          </a:xfrm>
          <a:prstGeom prst="rect">
            <a:avLst/>
          </a:prstGeom>
        </p:spPr>
      </p:pic>
      <p:pic>
        <p:nvPicPr>
          <p:cNvPr id="10" name="Picture 9">
            <a:extLst>
              <a:ext uri="{FF2B5EF4-FFF2-40B4-BE49-F238E27FC236}">
                <a16:creationId xmlns:a16="http://schemas.microsoft.com/office/drawing/2014/main" id="{17E017FD-D3A5-2689-F16A-E6077B2DE20E}"/>
              </a:ext>
            </a:extLst>
          </p:cNvPr>
          <p:cNvPicPr>
            <a:picLocks noChangeAspect="1"/>
          </p:cNvPicPr>
          <p:nvPr/>
        </p:nvPicPr>
        <p:blipFill rotWithShape="1">
          <a:blip r:embed="rId4">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5849207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26</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2024 / 2025		</a:t>
            </a:r>
            <a:r>
              <a:rPr lang="en-GB" b="1" dirty="0"/>
              <a:t>Break</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551273" y="778468"/>
            <a:ext cx="8016949" cy="4893647"/>
          </a:xfrm>
          <a:prstGeom prst="rect">
            <a:avLst/>
          </a:prstGeom>
          <a:noFill/>
        </p:spPr>
        <p:txBody>
          <a:bodyPr wrap="square" rtlCol="0">
            <a:spAutoFit/>
          </a:bodyPr>
          <a:lstStyle/>
          <a:p>
            <a:r>
              <a:rPr lang="en-GB" sz="2400" dirty="0"/>
              <a:t>So far, in this lecture we have covered:</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process of creating new GIS point, line, or polygon datasets, called digitisation</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considerations for this process, including the compromises when representing reality</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types of errors brought in through human error, resulting in topological issues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Standard geoprocessing tools, including overlay methods.</a:t>
            </a:r>
          </a:p>
          <a:p>
            <a:pPr marL="342900" indent="-342900">
              <a:buFont typeface="Arial" panose="020B0604020202020204" pitchFamily="34" charset="0"/>
              <a:buChar char="•"/>
            </a:pPr>
            <a:endParaRPr lang="en-GB" sz="24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Data creation and manipulation</a:t>
            </a:r>
          </a:p>
        </p:txBody>
      </p:sp>
    </p:spTree>
    <p:extLst>
      <p:ext uri="{BB962C8B-B14F-4D97-AF65-F5344CB8AC3E}">
        <p14:creationId xmlns:p14="http://schemas.microsoft.com/office/powerpoint/2010/main" val="39570280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27</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Examples of GIS field data</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410691" y="528996"/>
            <a:ext cx="8701796" cy="5139869"/>
          </a:xfrm>
          <a:prstGeom prst="rect">
            <a:avLst/>
          </a:prstGeom>
          <a:noFill/>
        </p:spPr>
        <p:txBody>
          <a:bodyPr wrap="square" rtlCol="0">
            <a:spAutoFit/>
          </a:bodyPr>
          <a:lstStyle/>
          <a:p>
            <a:r>
              <a:rPr lang="en-GB" sz="2400" dirty="0">
                <a:solidFill>
                  <a:srgbClr val="232323"/>
                </a:solidFill>
              </a:rPr>
              <a:t>GIS can be used for capturing many varied aspects of environmental data</a:t>
            </a:r>
          </a:p>
          <a:p>
            <a:endParaRPr lang="en-GB" sz="2400" dirty="0">
              <a:solidFill>
                <a:srgbClr val="232323"/>
              </a:solidFill>
            </a:endParaRPr>
          </a:p>
          <a:p>
            <a:r>
              <a:rPr lang="en-GB" sz="2400" dirty="0">
                <a:solidFill>
                  <a:srgbClr val="232323"/>
                </a:solidFill>
              </a:rPr>
              <a:t>Examples include:</a:t>
            </a:r>
          </a:p>
          <a:p>
            <a:pPr lvl="1"/>
            <a:endParaRPr lang="en-GB" sz="2400" dirty="0">
              <a:solidFill>
                <a:srgbClr val="232323"/>
              </a:solidFill>
            </a:endParaRPr>
          </a:p>
          <a:p>
            <a:pPr marL="800100" lvl="1" indent="-342900">
              <a:buFont typeface="Arial" panose="020B0604020202020204" pitchFamily="34" charset="0"/>
              <a:buChar char="•"/>
            </a:pPr>
            <a:r>
              <a:rPr lang="en-GB" sz="2400" dirty="0">
                <a:solidFill>
                  <a:srgbClr val="232323"/>
                </a:solidFill>
              </a:rPr>
              <a:t>Pollution sources</a:t>
            </a:r>
          </a:p>
          <a:p>
            <a:pPr marL="800100" lvl="1" indent="-342900">
              <a:buFont typeface="Arial" panose="020B0604020202020204" pitchFamily="34" charset="0"/>
              <a:buChar char="•"/>
            </a:pPr>
            <a:endParaRPr lang="en-GB" sz="2400" dirty="0">
              <a:solidFill>
                <a:srgbClr val="232323"/>
              </a:solidFill>
            </a:endParaRPr>
          </a:p>
          <a:p>
            <a:pPr marL="800100" lvl="1" indent="-342900">
              <a:buFont typeface="Arial" panose="020B0604020202020204" pitchFamily="34" charset="0"/>
              <a:buChar char="•"/>
            </a:pPr>
            <a:r>
              <a:rPr lang="en-GB" sz="2400" dirty="0">
                <a:solidFill>
                  <a:srgbClr val="232323"/>
                </a:solidFill>
              </a:rPr>
              <a:t>Bird survey transect</a:t>
            </a:r>
          </a:p>
          <a:p>
            <a:pPr marL="800100" lvl="1" indent="-342900">
              <a:buFont typeface="Arial" panose="020B0604020202020204" pitchFamily="34" charset="0"/>
              <a:buChar char="•"/>
            </a:pPr>
            <a:endParaRPr lang="en-GB" sz="2400" dirty="0">
              <a:solidFill>
                <a:srgbClr val="232323"/>
              </a:solidFill>
            </a:endParaRPr>
          </a:p>
          <a:p>
            <a:pPr marL="800100" lvl="1" indent="-342900">
              <a:buFont typeface="Arial" panose="020B0604020202020204" pitchFamily="34" charset="0"/>
              <a:buChar char="•"/>
            </a:pPr>
            <a:r>
              <a:rPr lang="en-GB" sz="2400" dirty="0">
                <a:solidFill>
                  <a:srgbClr val="232323"/>
                </a:solidFill>
              </a:rPr>
              <a:t>Species sighting</a:t>
            </a:r>
          </a:p>
          <a:p>
            <a:pPr marL="800100" lvl="1" indent="-342900">
              <a:buFont typeface="Arial" panose="020B0604020202020204" pitchFamily="34" charset="0"/>
              <a:buChar char="•"/>
            </a:pPr>
            <a:endParaRPr lang="en-GB" sz="2400" dirty="0">
              <a:solidFill>
                <a:srgbClr val="232323"/>
              </a:solidFill>
            </a:endParaRPr>
          </a:p>
          <a:p>
            <a:pPr marL="800100" lvl="1" indent="-342900">
              <a:buFont typeface="Arial" panose="020B0604020202020204" pitchFamily="34" charset="0"/>
              <a:buChar char="•"/>
            </a:pPr>
            <a:r>
              <a:rPr lang="en-GB" sz="2400" dirty="0">
                <a:solidFill>
                  <a:srgbClr val="232323"/>
                </a:solidFill>
              </a:rPr>
              <a:t>Footpath erosion</a:t>
            </a:r>
          </a:p>
          <a:p>
            <a:pPr marL="342900" indent="-342900">
              <a:buFont typeface="Arial" panose="020B0604020202020204" pitchFamily="34" charset="0"/>
              <a:buChar char="•"/>
            </a:pPr>
            <a:endParaRPr lang="en-GB" sz="2000" dirty="0">
              <a:solidFill>
                <a:srgbClr val="232323"/>
              </a:solidFill>
              <a:latin typeface="Arial" panose="020B0604020202020204" pitchFamily="34" charset="0"/>
            </a:endParaRPr>
          </a:p>
          <a:p>
            <a:pPr marL="342900" indent="-342900">
              <a:buFont typeface="Arial" panose="020B0604020202020204" pitchFamily="34" charset="0"/>
              <a:buChar char="•"/>
            </a:pPr>
            <a:endParaRPr lang="en-GB" sz="20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Fieldwork planning</a:t>
            </a:r>
          </a:p>
        </p:txBody>
      </p:sp>
      <p:pic>
        <p:nvPicPr>
          <p:cNvPr id="3" name="Picture 2">
            <a:extLst>
              <a:ext uri="{FF2B5EF4-FFF2-40B4-BE49-F238E27FC236}">
                <a16:creationId xmlns:a16="http://schemas.microsoft.com/office/drawing/2014/main" id="{8247D85D-A593-67F3-18F3-7C35AD2053F1}"/>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2241087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28</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Data collection methods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21372" y="341360"/>
            <a:ext cx="8970628" cy="6001643"/>
          </a:xfrm>
          <a:prstGeom prst="rect">
            <a:avLst/>
          </a:prstGeom>
          <a:noFill/>
        </p:spPr>
        <p:txBody>
          <a:bodyPr wrap="square" rtlCol="0">
            <a:spAutoFit/>
          </a:bodyPr>
          <a:lstStyle/>
          <a:p>
            <a:r>
              <a:rPr lang="en-GB" sz="2400" dirty="0">
                <a:solidFill>
                  <a:srgbClr val="232323"/>
                </a:solidFill>
              </a:rPr>
              <a:t>Methods of data collection have changed with time:</a:t>
            </a:r>
          </a:p>
          <a:p>
            <a:endParaRPr lang="en-GB" sz="2400" dirty="0">
              <a:solidFill>
                <a:srgbClr val="232323"/>
              </a:solidFill>
            </a:endParaRPr>
          </a:p>
          <a:p>
            <a:pPr marL="342900" indent="-342900">
              <a:buFont typeface="Arial" panose="020B0604020202020204" pitchFamily="34" charset="0"/>
              <a:buChar char="•"/>
            </a:pPr>
            <a:r>
              <a:rPr lang="en-GB" sz="2400" dirty="0">
                <a:solidFill>
                  <a:srgbClr val="232323"/>
                </a:solidFill>
              </a:rPr>
              <a:t>Traditional methods include paper-based mapping and triangulation</a:t>
            </a:r>
          </a:p>
          <a:p>
            <a:pPr lvl="1"/>
            <a:r>
              <a:rPr lang="en-GB" sz="2400" dirty="0">
                <a:solidFill>
                  <a:srgbClr val="232323"/>
                </a:solidFill>
              </a:rPr>
              <a:t>+	Permanent record</a:t>
            </a:r>
          </a:p>
          <a:p>
            <a:pPr lvl="1"/>
            <a:r>
              <a:rPr lang="en-GB" sz="2400" dirty="0">
                <a:solidFill>
                  <a:srgbClr val="232323"/>
                </a:solidFill>
              </a:rPr>
              <a:t>-	Human error (triangulation and mapping accuracy)</a:t>
            </a:r>
          </a:p>
          <a:p>
            <a:pPr lvl="1"/>
            <a:r>
              <a:rPr lang="en-GB" sz="2400" dirty="0">
                <a:solidFill>
                  <a:srgbClr val="232323"/>
                </a:solidFill>
              </a:rPr>
              <a:t>-	Risk of damage / loss</a:t>
            </a:r>
          </a:p>
          <a:p>
            <a:pPr marL="342900" indent="-342900">
              <a:buFont typeface="Arial" panose="020B0604020202020204" pitchFamily="34" charset="0"/>
              <a:buChar char="•"/>
            </a:pPr>
            <a:endParaRPr lang="en-GB" sz="2400" dirty="0">
              <a:solidFill>
                <a:srgbClr val="232323"/>
              </a:solidFill>
            </a:endParaRPr>
          </a:p>
          <a:p>
            <a:pPr marL="342900" indent="-342900">
              <a:buFont typeface="Arial" panose="020B0604020202020204" pitchFamily="34" charset="0"/>
              <a:buChar char="•"/>
            </a:pPr>
            <a:r>
              <a:rPr lang="en-GB" sz="2400" dirty="0">
                <a:solidFill>
                  <a:srgbClr val="232323"/>
                </a:solidFill>
              </a:rPr>
              <a:t>GPS co-ordinate mapping and manual digitisation</a:t>
            </a:r>
          </a:p>
          <a:p>
            <a:pPr lvl="1"/>
            <a:r>
              <a:rPr lang="en-GB" sz="2400" dirty="0">
                <a:solidFill>
                  <a:srgbClr val="232323"/>
                </a:solidFill>
              </a:rPr>
              <a:t>+	Digital record (easier visualisation, analysis, and sharing)</a:t>
            </a:r>
          </a:p>
          <a:p>
            <a:pPr lvl="1"/>
            <a:r>
              <a:rPr lang="en-GB" sz="2400" dirty="0">
                <a:solidFill>
                  <a:srgbClr val="232323"/>
                </a:solidFill>
              </a:rPr>
              <a:t>-	GPS error (+/- 3m if not using fixed control point)</a:t>
            </a:r>
          </a:p>
          <a:p>
            <a:pPr lvl="1"/>
            <a:r>
              <a:rPr lang="en-GB" sz="2400" dirty="0">
                <a:solidFill>
                  <a:srgbClr val="232323"/>
                </a:solidFill>
              </a:rPr>
              <a:t>- 	Human error</a:t>
            </a:r>
          </a:p>
          <a:p>
            <a:pPr marL="342900" indent="-342900">
              <a:buFont typeface="Arial" panose="020B0604020202020204" pitchFamily="34" charset="0"/>
              <a:buChar char="•"/>
            </a:pPr>
            <a:endParaRPr lang="en-GB" sz="2400" dirty="0">
              <a:solidFill>
                <a:srgbClr val="232323"/>
              </a:solidFill>
            </a:endParaRPr>
          </a:p>
          <a:p>
            <a:pPr marL="342900" indent="-342900">
              <a:buFont typeface="Arial" panose="020B0604020202020204" pitchFamily="34" charset="0"/>
              <a:buChar char="•"/>
            </a:pPr>
            <a:r>
              <a:rPr lang="en-GB" sz="2400" dirty="0">
                <a:solidFill>
                  <a:srgbClr val="232323"/>
                </a:solidFill>
              </a:rPr>
              <a:t>Cloud-based GIS mapping </a:t>
            </a:r>
          </a:p>
          <a:p>
            <a:pPr lvl="1"/>
            <a:r>
              <a:rPr lang="en-GB" sz="2400" dirty="0">
                <a:solidFill>
                  <a:srgbClr val="232323"/>
                </a:solidFill>
              </a:rPr>
              <a:t>+	Easier record keeping (instant, on-site recording)</a:t>
            </a:r>
          </a:p>
          <a:p>
            <a:pPr lvl="1"/>
            <a:r>
              <a:rPr lang="en-GB" sz="2400" dirty="0">
                <a:solidFill>
                  <a:srgbClr val="232323"/>
                </a:solidFill>
              </a:rPr>
              <a:t>+	Ability to view, add, and edit, multiple GIS layers</a:t>
            </a:r>
          </a:p>
          <a:p>
            <a:pPr lvl="1"/>
            <a:r>
              <a:rPr lang="en-GB" sz="2400" dirty="0">
                <a:solidFill>
                  <a:srgbClr val="232323"/>
                </a:solidFill>
              </a:rPr>
              <a:t>-	GPS error (+/- 3m if not using fixed control point)</a:t>
            </a:r>
            <a:endParaRPr lang="en-GB" sz="20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Fieldwork planning</a:t>
            </a:r>
          </a:p>
        </p:txBody>
      </p:sp>
      <p:pic>
        <p:nvPicPr>
          <p:cNvPr id="3" name="Picture 2">
            <a:extLst>
              <a:ext uri="{FF2B5EF4-FFF2-40B4-BE49-F238E27FC236}">
                <a16:creationId xmlns:a16="http://schemas.microsoft.com/office/drawing/2014/main" id="{F698AA86-B9C4-ECEF-EFB7-BDBD3E389F87}"/>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4690519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29</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Field data design: Survey details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81627" y="341360"/>
            <a:ext cx="11824569" cy="6124754"/>
          </a:xfrm>
          <a:prstGeom prst="rect">
            <a:avLst/>
          </a:prstGeom>
          <a:noFill/>
        </p:spPr>
        <p:txBody>
          <a:bodyPr wrap="square" rtlCol="0">
            <a:spAutoFit/>
          </a:bodyPr>
          <a:lstStyle/>
          <a:p>
            <a:r>
              <a:rPr lang="en-GB" sz="2200" dirty="0">
                <a:solidFill>
                  <a:srgbClr val="232323"/>
                </a:solidFill>
              </a:rPr>
              <a:t>Often the focus of data capture is on the surveyed element itself e.g. the plant species being surveyed.</a:t>
            </a:r>
          </a:p>
          <a:p>
            <a:r>
              <a:rPr lang="en-GB" sz="2200" dirty="0">
                <a:solidFill>
                  <a:srgbClr val="232323"/>
                </a:solidFill>
              </a:rPr>
              <a:t>However, the conditions of the survey are unique each time, and can introduce their own error or be considered as dependent variables in the analysis.</a:t>
            </a:r>
          </a:p>
          <a:p>
            <a:endParaRPr lang="en-GB" sz="2200" dirty="0">
              <a:solidFill>
                <a:srgbClr val="232323"/>
              </a:solidFill>
            </a:endParaRPr>
          </a:p>
          <a:p>
            <a:r>
              <a:rPr lang="en-GB" sz="2200" dirty="0">
                <a:solidFill>
                  <a:srgbClr val="232323"/>
                </a:solidFill>
              </a:rPr>
              <a:t>Factors include:</a:t>
            </a:r>
          </a:p>
          <a:p>
            <a:pPr marL="342900" indent="-342900">
              <a:buFont typeface="Arial" panose="020B0604020202020204" pitchFamily="34" charset="0"/>
              <a:buChar char="•"/>
            </a:pPr>
            <a:r>
              <a:rPr lang="en-GB" sz="2000" b="1" dirty="0">
                <a:solidFill>
                  <a:srgbClr val="232323"/>
                </a:solidFill>
              </a:rPr>
              <a:t>Records </a:t>
            </a:r>
          </a:p>
          <a:p>
            <a:pPr marL="800100" lvl="1" indent="-342900">
              <a:buFont typeface="Arial" panose="020B0604020202020204" pitchFamily="34" charset="0"/>
              <a:buChar char="•"/>
            </a:pPr>
            <a:r>
              <a:rPr lang="en-GB" dirty="0">
                <a:solidFill>
                  <a:srgbClr val="232323"/>
                </a:solidFill>
              </a:rPr>
              <a:t>A record system (unique ID’s) would help to create discrete records (for example, multiple features could all be recorded at the same location and time)</a:t>
            </a:r>
          </a:p>
          <a:p>
            <a:pPr marL="800100" lvl="1" indent="-342900">
              <a:buFont typeface="Arial" panose="020B0604020202020204" pitchFamily="34" charset="0"/>
              <a:buChar char="•"/>
            </a:pPr>
            <a:r>
              <a:rPr lang="en-GB" dirty="0">
                <a:solidFill>
                  <a:srgbClr val="232323"/>
                </a:solidFill>
              </a:rPr>
              <a:t>Timing of survey can infer the implicit understanding at that time i.e. historic surveys may differ in quality / style to later ones. </a:t>
            </a:r>
          </a:p>
          <a:p>
            <a:pPr marL="342900" indent="-342900">
              <a:buFont typeface="Arial" panose="020B0604020202020204" pitchFamily="34" charset="0"/>
              <a:buChar char="•"/>
            </a:pPr>
            <a:r>
              <a:rPr lang="en-GB" sz="2000" b="1" dirty="0">
                <a:solidFill>
                  <a:srgbClr val="232323"/>
                </a:solidFill>
              </a:rPr>
              <a:t>Survey method / protocol</a:t>
            </a:r>
          </a:p>
          <a:p>
            <a:pPr marL="800100" lvl="1" indent="-342900">
              <a:buFont typeface="Arial" panose="020B0604020202020204" pitchFamily="34" charset="0"/>
              <a:buChar char="•"/>
            </a:pPr>
            <a:r>
              <a:rPr lang="en-GB" dirty="0">
                <a:solidFill>
                  <a:srgbClr val="232323"/>
                </a:solidFill>
              </a:rPr>
              <a:t>Survey method being applied – this can vary and more than one method could be applied during a single site visit (different protocol, different survey square / quadrat).</a:t>
            </a:r>
          </a:p>
          <a:p>
            <a:pPr marL="342900" indent="-342900">
              <a:buFont typeface="Arial" panose="020B0604020202020204" pitchFamily="34" charset="0"/>
              <a:buChar char="•"/>
            </a:pPr>
            <a:r>
              <a:rPr lang="en-GB" sz="2000" b="1" dirty="0">
                <a:solidFill>
                  <a:srgbClr val="232323"/>
                </a:solidFill>
              </a:rPr>
              <a:t>Surveyor</a:t>
            </a:r>
          </a:p>
          <a:p>
            <a:pPr marL="800100" lvl="1" indent="-342900">
              <a:buFont typeface="Arial" panose="020B0604020202020204" pitchFamily="34" charset="0"/>
              <a:buChar char="•"/>
            </a:pPr>
            <a:r>
              <a:rPr lang="en-GB" dirty="0">
                <a:solidFill>
                  <a:srgbClr val="232323"/>
                </a:solidFill>
              </a:rPr>
              <a:t>Each person has their own experience and potential bias contribution (consistent error)</a:t>
            </a:r>
          </a:p>
          <a:p>
            <a:pPr marL="342900" indent="-342900">
              <a:buFont typeface="Arial" panose="020B0604020202020204" pitchFamily="34" charset="0"/>
              <a:buChar char="•"/>
            </a:pPr>
            <a:r>
              <a:rPr lang="en-GB" sz="2000" b="1" dirty="0">
                <a:solidFill>
                  <a:srgbClr val="232323"/>
                </a:solidFill>
              </a:rPr>
              <a:t>Environmental conditions</a:t>
            </a:r>
          </a:p>
          <a:p>
            <a:pPr marL="800100" lvl="1" indent="-342900">
              <a:buFont typeface="Arial" panose="020B0604020202020204" pitchFamily="34" charset="0"/>
              <a:buChar char="•"/>
            </a:pPr>
            <a:r>
              <a:rPr lang="en-GB" dirty="0">
                <a:solidFill>
                  <a:srgbClr val="232323"/>
                </a:solidFill>
              </a:rPr>
              <a:t>As these vary hourly, these can influence the survey conditions and introduce bias / error</a:t>
            </a:r>
          </a:p>
          <a:p>
            <a:pPr marL="342900" indent="-342900">
              <a:buFont typeface="Arial" panose="020B0604020202020204" pitchFamily="34" charset="0"/>
              <a:buChar char="•"/>
            </a:pPr>
            <a:r>
              <a:rPr lang="en-GB" sz="2000" b="1" dirty="0">
                <a:solidFill>
                  <a:srgbClr val="232323"/>
                </a:solidFill>
              </a:rPr>
              <a:t>Site factors</a:t>
            </a:r>
          </a:p>
          <a:p>
            <a:pPr marL="800100" lvl="1" indent="-342900">
              <a:buFont typeface="Arial" panose="020B0604020202020204" pitchFamily="34" charset="0"/>
              <a:buChar char="•"/>
            </a:pPr>
            <a:r>
              <a:rPr lang="en-GB" dirty="0">
                <a:solidFill>
                  <a:srgbClr val="232323"/>
                </a:solidFill>
              </a:rPr>
              <a:t>Each site visited can have unique aspects to it – elevation, habitat, ground conditions, management, ownership.</a:t>
            </a:r>
          </a:p>
          <a:p>
            <a:pPr marL="342900" indent="-342900">
              <a:buFont typeface="Arial" panose="020B0604020202020204" pitchFamily="34" charset="0"/>
              <a:buChar char="•"/>
            </a:pPr>
            <a:r>
              <a:rPr lang="en-GB" sz="2000" b="1" dirty="0">
                <a:solidFill>
                  <a:srgbClr val="232323"/>
                </a:solidFill>
              </a:rPr>
              <a:t>Notes / observations</a:t>
            </a:r>
            <a:endParaRPr lang="en-GB" sz="2000" dirty="0">
              <a:solidFill>
                <a:srgbClr val="232323"/>
              </a:solidFill>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Fieldwork planning</a:t>
            </a:r>
          </a:p>
        </p:txBody>
      </p:sp>
    </p:spTree>
    <p:extLst>
      <p:ext uri="{BB962C8B-B14F-4D97-AF65-F5344CB8AC3E}">
        <p14:creationId xmlns:p14="http://schemas.microsoft.com/office/powerpoint/2010/main" val="15474702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30</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Field data design: Survey details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81627" y="341360"/>
            <a:ext cx="12010373" cy="3785652"/>
          </a:xfrm>
          <a:prstGeom prst="rect">
            <a:avLst/>
          </a:prstGeom>
          <a:noFill/>
        </p:spPr>
        <p:txBody>
          <a:bodyPr wrap="square" rtlCol="0">
            <a:spAutoFit/>
          </a:bodyPr>
          <a:lstStyle/>
          <a:p>
            <a:r>
              <a:rPr lang="en-GB" sz="2400" b="1" dirty="0">
                <a:solidFill>
                  <a:srgbClr val="232323"/>
                </a:solidFill>
                <a:latin typeface="Comic Sans MS" panose="030F0702030302020204" pitchFamily="66" charset="0"/>
              </a:rPr>
              <a:t>ACTIVITY: With the prior considerations in mind, select one of the example applications for GIS data capture, and determine what attributes should be recorded to inform the factors for consideration:</a:t>
            </a:r>
          </a:p>
          <a:p>
            <a:pPr marL="342900" indent="-342900">
              <a:buFont typeface="Arial" panose="020B0604020202020204" pitchFamily="34" charset="0"/>
              <a:buChar char="•"/>
            </a:pPr>
            <a:endParaRPr lang="en-GB" sz="2400" b="1" dirty="0">
              <a:solidFill>
                <a:srgbClr val="232323"/>
              </a:solidFill>
            </a:endParaRPr>
          </a:p>
          <a:p>
            <a:pPr marL="342900" indent="-342900">
              <a:buFont typeface="Arial" panose="020B0604020202020204" pitchFamily="34" charset="0"/>
              <a:buChar char="•"/>
            </a:pPr>
            <a:r>
              <a:rPr lang="en-GB" sz="2400" b="1" dirty="0">
                <a:solidFill>
                  <a:srgbClr val="232323"/>
                </a:solidFill>
              </a:rPr>
              <a:t>Records and Context (for repeatability)</a:t>
            </a:r>
          </a:p>
          <a:p>
            <a:pPr marL="342900" indent="-342900">
              <a:buFont typeface="Arial" panose="020B0604020202020204" pitchFamily="34" charset="0"/>
              <a:buChar char="•"/>
            </a:pPr>
            <a:r>
              <a:rPr lang="en-GB" sz="2400" b="1" dirty="0">
                <a:solidFill>
                  <a:srgbClr val="232323"/>
                </a:solidFill>
              </a:rPr>
              <a:t>Surveyor</a:t>
            </a:r>
          </a:p>
          <a:p>
            <a:pPr marL="342900" indent="-342900">
              <a:buFont typeface="Arial" panose="020B0604020202020204" pitchFamily="34" charset="0"/>
              <a:buChar char="•"/>
            </a:pPr>
            <a:r>
              <a:rPr lang="en-GB" sz="2400" b="1" dirty="0">
                <a:solidFill>
                  <a:srgbClr val="232323"/>
                </a:solidFill>
              </a:rPr>
              <a:t>Environmental conditions</a:t>
            </a:r>
          </a:p>
          <a:p>
            <a:endParaRPr lang="en-GB" sz="2400" b="1" dirty="0">
              <a:solidFill>
                <a:srgbClr val="232323"/>
              </a:solidFill>
            </a:endParaRPr>
          </a:p>
          <a:p>
            <a:r>
              <a:rPr lang="en-GB" sz="2400" b="1" dirty="0">
                <a:solidFill>
                  <a:srgbClr val="232323"/>
                </a:solidFill>
              </a:rPr>
              <a:t>Modify the Excel table located in the Teams channel:</a:t>
            </a:r>
          </a:p>
          <a:p>
            <a:r>
              <a:rPr lang="en-GB" sz="2400" b="1" dirty="0">
                <a:solidFill>
                  <a:srgbClr val="232323"/>
                </a:solidFill>
              </a:rPr>
              <a:t>“ACBA7005_GIS_Survey_Design_ExampleTable.xlsx” </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Fieldwork planning</a:t>
            </a:r>
          </a:p>
        </p:txBody>
      </p:sp>
      <p:pic>
        <p:nvPicPr>
          <p:cNvPr id="3" name="Picture 2">
            <a:extLst>
              <a:ext uri="{FF2B5EF4-FFF2-40B4-BE49-F238E27FC236}">
                <a16:creationId xmlns:a16="http://schemas.microsoft.com/office/drawing/2014/main" id="{A78CF1CA-4E1F-8FE9-B1E4-2434A7003A1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875432" y="1372630"/>
            <a:ext cx="3777189" cy="3281650"/>
          </a:xfrm>
          <a:prstGeom prst="rect">
            <a:avLst/>
          </a:prstGeom>
        </p:spPr>
      </p:pic>
      <p:pic>
        <p:nvPicPr>
          <p:cNvPr id="6" name="Picture 5">
            <a:extLst>
              <a:ext uri="{FF2B5EF4-FFF2-40B4-BE49-F238E27FC236}">
                <a16:creationId xmlns:a16="http://schemas.microsoft.com/office/drawing/2014/main" id="{6AB8562F-7729-562D-05DC-6EA6EB5D8713}"/>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0" y="4798844"/>
            <a:ext cx="12192000" cy="1326186"/>
          </a:xfrm>
          <a:prstGeom prst="rect">
            <a:avLst/>
          </a:prstGeom>
        </p:spPr>
      </p:pic>
      <p:sp>
        <p:nvSpPr>
          <p:cNvPr id="7" name="Rectangle 6">
            <a:extLst>
              <a:ext uri="{FF2B5EF4-FFF2-40B4-BE49-F238E27FC236}">
                <a16:creationId xmlns:a16="http://schemas.microsoft.com/office/drawing/2014/main" id="{9F242753-F07C-0487-BF09-B4D9AA9D0B75}"/>
              </a:ext>
            </a:extLst>
          </p:cNvPr>
          <p:cNvSpPr/>
          <p:nvPr/>
        </p:nvSpPr>
        <p:spPr>
          <a:xfrm>
            <a:off x="8230822" y="3575076"/>
            <a:ext cx="2423786" cy="31315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919328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31</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Table linking</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68605" y="341360"/>
            <a:ext cx="11923395" cy="4401205"/>
          </a:xfrm>
          <a:prstGeom prst="rect">
            <a:avLst/>
          </a:prstGeom>
          <a:noFill/>
        </p:spPr>
        <p:txBody>
          <a:bodyPr wrap="square" rtlCol="0">
            <a:spAutoFit/>
          </a:bodyPr>
          <a:lstStyle/>
          <a:p>
            <a:r>
              <a:rPr lang="en-GB" sz="2000" dirty="0">
                <a:solidFill>
                  <a:srgbClr val="232323"/>
                </a:solidFill>
                <a:latin typeface="Arial" panose="020B0604020202020204" pitchFamily="34" charset="0"/>
              </a:rPr>
              <a:t>To reduce repetition, human error, and efficiency (survey time), certain attributes can be stored in individual tables separate from the unique features.</a:t>
            </a:r>
          </a:p>
          <a:p>
            <a:endParaRPr lang="en-GB" sz="2000" dirty="0">
              <a:solidFill>
                <a:srgbClr val="232323"/>
              </a:solidFill>
              <a:latin typeface="Arial" panose="020B0604020202020204" pitchFamily="34" charset="0"/>
            </a:endParaRPr>
          </a:p>
          <a:p>
            <a:r>
              <a:rPr lang="en-GB" sz="2000" dirty="0">
                <a:solidFill>
                  <a:srgbClr val="232323"/>
                </a:solidFill>
                <a:latin typeface="Arial" panose="020B0604020202020204" pitchFamily="34" charset="0"/>
              </a:rPr>
              <a:t>The attributes can later be joined separately. </a:t>
            </a:r>
          </a:p>
          <a:p>
            <a:endParaRPr lang="en-GB" sz="2000" dirty="0">
              <a:solidFill>
                <a:srgbClr val="232323"/>
              </a:solidFill>
              <a:latin typeface="Arial" panose="020B0604020202020204" pitchFamily="34" charset="0"/>
            </a:endParaRPr>
          </a:p>
          <a:p>
            <a:r>
              <a:rPr lang="en-GB" sz="2000" dirty="0">
                <a:solidFill>
                  <a:srgbClr val="232323"/>
                </a:solidFill>
                <a:latin typeface="Arial" panose="020B0604020202020204" pitchFamily="34" charset="0"/>
              </a:rPr>
              <a:t>In order for tables to be joined, relational attributes are required to enable attribute linking.</a:t>
            </a:r>
          </a:p>
          <a:p>
            <a:endParaRPr lang="en-GB" sz="2000" dirty="0">
              <a:solidFill>
                <a:srgbClr val="232323"/>
              </a:solidFill>
              <a:latin typeface="Arial" panose="020B0604020202020204" pitchFamily="34" charset="0"/>
            </a:endParaRPr>
          </a:p>
          <a:p>
            <a:r>
              <a:rPr lang="en-GB" sz="2000" dirty="0">
                <a:solidFill>
                  <a:srgbClr val="232323"/>
                </a:solidFill>
                <a:latin typeface="Arial" panose="020B0604020202020204" pitchFamily="34" charset="0"/>
              </a:rPr>
              <a:t>Each table requires a unique ‘key’ that can be used to join to other tables</a:t>
            </a:r>
          </a:p>
          <a:p>
            <a:endParaRPr lang="en-GB" sz="2000" dirty="0">
              <a:solidFill>
                <a:srgbClr val="232323"/>
              </a:solidFill>
              <a:latin typeface="Arial" panose="020B0604020202020204" pitchFamily="34" charset="0"/>
            </a:endParaRPr>
          </a:p>
          <a:p>
            <a:endParaRPr lang="en-GB" sz="2000" dirty="0">
              <a:solidFill>
                <a:srgbClr val="232323"/>
              </a:solidFill>
              <a:latin typeface="Arial" panose="020B0604020202020204" pitchFamily="34" charset="0"/>
            </a:endParaRPr>
          </a:p>
          <a:p>
            <a:r>
              <a:rPr lang="en-GB" sz="2000" dirty="0">
                <a:solidFill>
                  <a:srgbClr val="232323"/>
                </a:solidFill>
                <a:latin typeface="Arial" panose="020B0604020202020204" pitchFamily="34" charset="0"/>
              </a:rPr>
              <a:t>The relationship can be one-to-one, many-to-one, one-to-many, </a:t>
            </a:r>
          </a:p>
          <a:p>
            <a:r>
              <a:rPr lang="en-GB" sz="2000" dirty="0">
                <a:solidFill>
                  <a:srgbClr val="232323"/>
                </a:solidFill>
                <a:latin typeface="Arial" panose="020B0604020202020204" pitchFamily="34" charset="0"/>
              </a:rPr>
              <a:t>and many-to-many:</a:t>
            </a:r>
          </a:p>
          <a:p>
            <a:endParaRPr lang="en-GB" sz="2000" dirty="0">
              <a:solidFill>
                <a:srgbClr val="232323"/>
              </a:solidFill>
              <a:latin typeface="Arial" panose="020B0604020202020204" pitchFamily="34" charset="0"/>
            </a:endParaRPr>
          </a:p>
          <a:p>
            <a:endParaRPr lang="en-GB" sz="20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Fieldwork planning</a:t>
            </a:r>
          </a:p>
        </p:txBody>
      </p:sp>
      <p:pic>
        <p:nvPicPr>
          <p:cNvPr id="1026" name="Picture 2" descr="many-to-one relationship">
            <a:extLst>
              <a:ext uri="{FF2B5EF4-FFF2-40B4-BE49-F238E27FC236}">
                <a16:creationId xmlns:a16="http://schemas.microsoft.com/office/drawing/2014/main" id="{38083913-88C1-42E9-93DB-0A3DA4D0EE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997" y="4798584"/>
            <a:ext cx="4058434" cy="13006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one-to-many relationship">
            <a:extLst>
              <a:ext uri="{FF2B5EF4-FFF2-40B4-BE49-F238E27FC236}">
                <a16:creationId xmlns:a16="http://schemas.microsoft.com/office/drawing/2014/main" id="{E0951770-D491-FEDE-5FF0-A26853014D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94382" y="4704057"/>
            <a:ext cx="4289110" cy="150495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many-to-many relationship">
            <a:extLst>
              <a:ext uri="{FF2B5EF4-FFF2-40B4-BE49-F238E27FC236}">
                <a16:creationId xmlns:a16="http://schemas.microsoft.com/office/drawing/2014/main" id="{1E02BBED-4D59-5D59-C55A-3C9F7B43A57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76438" y="4422859"/>
            <a:ext cx="3409950" cy="16764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5B42B53-1DA2-5B9D-9888-C1C582066158}"/>
              </a:ext>
            </a:extLst>
          </p:cNvPr>
          <p:cNvSpPr txBox="1"/>
          <p:nvPr/>
        </p:nvSpPr>
        <p:spPr>
          <a:xfrm>
            <a:off x="784077" y="6147308"/>
            <a:ext cx="2090646" cy="369332"/>
          </a:xfrm>
          <a:prstGeom prst="rect">
            <a:avLst/>
          </a:prstGeom>
          <a:noFill/>
        </p:spPr>
        <p:txBody>
          <a:bodyPr wrap="square">
            <a:spAutoFit/>
          </a:bodyPr>
          <a:lstStyle/>
          <a:p>
            <a:pPr algn="ctr"/>
            <a:r>
              <a:rPr lang="en-GB" dirty="0">
                <a:solidFill>
                  <a:srgbClr val="232323"/>
                </a:solidFill>
                <a:latin typeface="Arial" panose="020B0604020202020204" pitchFamily="34" charset="0"/>
              </a:rPr>
              <a:t>M</a:t>
            </a:r>
            <a:r>
              <a:rPr lang="en-GB" sz="1800" dirty="0">
                <a:solidFill>
                  <a:srgbClr val="232323"/>
                </a:solidFill>
                <a:latin typeface="Arial" panose="020B0604020202020204" pitchFamily="34" charset="0"/>
              </a:rPr>
              <a:t>any-to-one</a:t>
            </a:r>
            <a:endParaRPr lang="en-GB" dirty="0"/>
          </a:p>
        </p:txBody>
      </p:sp>
      <p:sp>
        <p:nvSpPr>
          <p:cNvPr id="6" name="TextBox 5">
            <a:extLst>
              <a:ext uri="{FF2B5EF4-FFF2-40B4-BE49-F238E27FC236}">
                <a16:creationId xmlns:a16="http://schemas.microsoft.com/office/drawing/2014/main" id="{9BB550D3-DAFD-853B-BDF5-23DDC95DD36C}"/>
              </a:ext>
            </a:extLst>
          </p:cNvPr>
          <p:cNvSpPr txBox="1"/>
          <p:nvPr/>
        </p:nvSpPr>
        <p:spPr>
          <a:xfrm>
            <a:off x="5571107" y="6147308"/>
            <a:ext cx="2090646" cy="369332"/>
          </a:xfrm>
          <a:prstGeom prst="rect">
            <a:avLst/>
          </a:prstGeom>
          <a:noFill/>
        </p:spPr>
        <p:txBody>
          <a:bodyPr wrap="square">
            <a:spAutoFit/>
          </a:bodyPr>
          <a:lstStyle/>
          <a:p>
            <a:pPr algn="ctr"/>
            <a:r>
              <a:rPr lang="en-GB" dirty="0">
                <a:solidFill>
                  <a:srgbClr val="232323"/>
                </a:solidFill>
                <a:latin typeface="Arial" panose="020B0604020202020204" pitchFamily="34" charset="0"/>
              </a:rPr>
              <a:t>One-to-many</a:t>
            </a:r>
            <a:endParaRPr lang="en-GB" dirty="0"/>
          </a:p>
        </p:txBody>
      </p:sp>
      <p:sp>
        <p:nvSpPr>
          <p:cNvPr id="7" name="TextBox 6">
            <a:extLst>
              <a:ext uri="{FF2B5EF4-FFF2-40B4-BE49-F238E27FC236}">
                <a16:creationId xmlns:a16="http://schemas.microsoft.com/office/drawing/2014/main" id="{296BC408-479C-737D-AFA8-93C3A43EBF08}"/>
              </a:ext>
            </a:extLst>
          </p:cNvPr>
          <p:cNvSpPr txBox="1"/>
          <p:nvPr/>
        </p:nvSpPr>
        <p:spPr>
          <a:xfrm>
            <a:off x="9583529" y="6147308"/>
            <a:ext cx="2090646" cy="369332"/>
          </a:xfrm>
          <a:prstGeom prst="rect">
            <a:avLst/>
          </a:prstGeom>
          <a:noFill/>
        </p:spPr>
        <p:txBody>
          <a:bodyPr wrap="square">
            <a:spAutoFit/>
          </a:bodyPr>
          <a:lstStyle/>
          <a:p>
            <a:pPr algn="ctr"/>
            <a:r>
              <a:rPr lang="en-GB" dirty="0">
                <a:solidFill>
                  <a:srgbClr val="232323"/>
                </a:solidFill>
                <a:latin typeface="Arial" panose="020B0604020202020204" pitchFamily="34" charset="0"/>
              </a:rPr>
              <a:t>Many-to-many</a:t>
            </a:r>
            <a:endParaRPr lang="en-GB" dirty="0"/>
          </a:p>
        </p:txBody>
      </p:sp>
      <p:pic>
        <p:nvPicPr>
          <p:cNvPr id="1032" name="Picture 8" descr="one-to-one relationship">
            <a:extLst>
              <a:ext uri="{FF2B5EF4-FFF2-40B4-BE49-F238E27FC236}">
                <a16:creationId xmlns:a16="http://schemas.microsoft.com/office/drawing/2014/main" id="{6F586C8B-324B-34E0-6485-C278C01272F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76438" y="2485909"/>
            <a:ext cx="3283124" cy="161070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37AE83C-F9AE-26D8-E2BB-8D170C00AE61}"/>
              </a:ext>
            </a:extLst>
          </p:cNvPr>
          <p:cNvSpPr txBox="1"/>
          <p:nvPr/>
        </p:nvSpPr>
        <p:spPr>
          <a:xfrm>
            <a:off x="9436090" y="4029136"/>
            <a:ext cx="2090646" cy="369332"/>
          </a:xfrm>
          <a:prstGeom prst="rect">
            <a:avLst/>
          </a:prstGeom>
          <a:noFill/>
        </p:spPr>
        <p:txBody>
          <a:bodyPr wrap="square">
            <a:spAutoFit/>
          </a:bodyPr>
          <a:lstStyle/>
          <a:p>
            <a:pPr algn="ctr"/>
            <a:r>
              <a:rPr lang="en-GB" dirty="0">
                <a:solidFill>
                  <a:srgbClr val="232323"/>
                </a:solidFill>
                <a:latin typeface="Arial" panose="020B0604020202020204" pitchFamily="34" charset="0"/>
              </a:rPr>
              <a:t>One-to-one</a:t>
            </a:r>
            <a:endParaRPr lang="en-GB" dirty="0"/>
          </a:p>
        </p:txBody>
      </p:sp>
    </p:spTree>
    <p:extLst>
      <p:ext uri="{BB962C8B-B14F-4D97-AF65-F5344CB8AC3E}">
        <p14:creationId xmlns:p14="http://schemas.microsoft.com/office/powerpoint/2010/main" val="38660119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32</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Fieldwork Planning: Craig Y Nos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301700" y="498357"/>
            <a:ext cx="8804360" cy="5632311"/>
          </a:xfrm>
          <a:prstGeom prst="rect">
            <a:avLst/>
          </a:prstGeom>
          <a:noFill/>
        </p:spPr>
        <p:txBody>
          <a:bodyPr wrap="square" rtlCol="0">
            <a:spAutoFit/>
          </a:bodyPr>
          <a:lstStyle/>
          <a:p>
            <a:r>
              <a:rPr lang="en-GB" sz="2400" dirty="0">
                <a:solidFill>
                  <a:srgbClr val="232323"/>
                </a:solidFill>
              </a:rPr>
              <a:t>Next week, we will be conducting a real fieldwork exercise where you will capture survey data using cloud-based GIS mapping </a:t>
            </a:r>
          </a:p>
          <a:p>
            <a:endParaRPr lang="en-GB" sz="2400" dirty="0">
              <a:solidFill>
                <a:srgbClr val="232323"/>
              </a:solidFill>
            </a:endParaRPr>
          </a:p>
          <a:p>
            <a:r>
              <a:rPr lang="en-GB" sz="2400" dirty="0">
                <a:solidFill>
                  <a:srgbClr val="232323"/>
                </a:solidFill>
              </a:rPr>
              <a:t>We will be using </a:t>
            </a:r>
            <a:r>
              <a:rPr lang="en-GB" sz="2400" dirty="0" err="1">
                <a:solidFill>
                  <a:srgbClr val="232323"/>
                </a:solidFill>
              </a:rPr>
              <a:t>Mergin</a:t>
            </a:r>
            <a:r>
              <a:rPr lang="en-GB" sz="2400" dirty="0">
                <a:solidFill>
                  <a:srgbClr val="232323"/>
                </a:solidFill>
              </a:rPr>
              <a:t> Maps </a:t>
            </a:r>
          </a:p>
          <a:p>
            <a:endParaRPr lang="en-GB" sz="2400" dirty="0">
              <a:solidFill>
                <a:srgbClr val="232323"/>
              </a:solidFill>
            </a:endParaRPr>
          </a:p>
          <a:p>
            <a:r>
              <a:rPr lang="en-GB" sz="2400" dirty="0">
                <a:solidFill>
                  <a:srgbClr val="232323"/>
                </a:solidFill>
              </a:rPr>
              <a:t>I recommend using a paper-based method alongside this to ensure a back-up record (in case of technology issues before, during, or after!)</a:t>
            </a:r>
          </a:p>
          <a:p>
            <a:endParaRPr lang="en-GB" sz="2400" dirty="0">
              <a:solidFill>
                <a:srgbClr val="232323"/>
              </a:solidFill>
            </a:endParaRPr>
          </a:p>
          <a:p>
            <a:r>
              <a:rPr lang="en-GB" sz="2400" dirty="0">
                <a:solidFill>
                  <a:srgbClr val="232323"/>
                </a:solidFill>
              </a:rPr>
              <a:t>The objective will be to …</a:t>
            </a:r>
          </a:p>
          <a:p>
            <a:endParaRPr lang="en-GB" sz="2400" dirty="0">
              <a:solidFill>
                <a:srgbClr val="232323"/>
              </a:solidFill>
              <a:latin typeface="Arial" panose="020B0604020202020204" pitchFamily="34" charset="0"/>
            </a:endParaRPr>
          </a:p>
          <a:p>
            <a:endParaRPr lang="en-GB" sz="2400" dirty="0">
              <a:solidFill>
                <a:srgbClr val="232323"/>
              </a:solidFill>
              <a:latin typeface="Arial" panose="020B0604020202020204" pitchFamily="34" charset="0"/>
            </a:endParaRPr>
          </a:p>
          <a:p>
            <a:r>
              <a:rPr lang="en-GB" sz="2400" b="1" dirty="0">
                <a:solidFill>
                  <a:srgbClr val="232323"/>
                </a:solidFill>
                <a:latin typeface="Comic Sans MS" panose="030F0702030302020204" pitchFamily="66" charset="0"/>
              </a:rPr>
              <a:t>ACTIVITY: Plan out the data survey protocol and design of the GIS attribute table(s).</a:t>
            </a:r>
          </a:p>
          <a:p>
            <a:r>
              <a:rPr lang="en-GB" sz="2400" b="1" dirty="0">
                <a:solidFill>
                  <a:srgbClr val="232323"/>
                </a:solidFill>
                <a:latin typeface="Comic Sans MS" panose="030F0702030302020204" pitchFamily="66" charset="0"/>
              </a:rPr>
              <a:t>Prepare these in </a:t>
            </a:r>
            <a:r>
              <a:rPr lang="en-GB" sz="2400" b="1" dirty="0" err="1">
                <a:solidFill>
                  <a:srgbClr val="232323"/>
                </a:solidFill>
                <a:latin typeface="Comic Sans MS" panose="030F0702030302020204" pitchFamily="66" charset="0"/>
              </a:rPr>
              <a:t>Mergin</a:t>
            </a:r>
            <a:r>
              <a:rPr lang="en-GB" sz="2400" b="1" dirty="0">
                <a:solidFill>
                  <a:srgbClr val="232323"/>
                </a:solidFill>
                <a:latin typeface="Comic Sans MS" panose="030F0702030302020204" pitchFamily="66" charset="0"/>
              </a:rPr>
              <a:t> Maps ready for field data collection next week.</a:t>
            </a:r>
            <a:endParaRPr lang="en-GB" sz="2400" b="1"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Fieldwork planning</a:t>
            </a:r>
          </a:p>
        </p:txBody>
      </p:sp>
      <p:pic>
        <p:nvPicPr>
          <p:cNvPr id="2" name="Picture 1">
            <a:extLst>
              <a:ext uri="{FF2B5EF4-FFF2-40B4-BE49-F238E27FC236}">
                <a16:creationId xmlns:a16="http://schemas.microsoft.com/office/drawing/2014/main" id="{CD3CAAA8-C159-34BA-D06D-382F2F3A2907}"/>
              </a:ext>
            </a:extLst>
          </p:cNvPr>
          <p:cNvPicPr>
            <a:picLocks noChangeAspect="1"/>
          </p:cNvPicPr>
          <p:nvPr/>
        </p:nvPicPr>
        <p:blipFill rotWithShape="1">
          <a:blip r:embed="rId3">
            <a:extLst>
              <a:ext uri="{28A0092B-C50C-407E-A947-70E740481C1C}">
                <a14:useLocalDpi xmlns:a14="http://schemas.microsoft.com/office/drawing/2010/main" val="0"/>
              </a:ext>
            </a:extLst>
          </a:blip>
          <a:srcRect l="22729" t="-185" r="47651"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41733907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33</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Fieldwork data collection</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16/10/2024</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0904221" cy="369332"/>
          </a:xfrm>
          <a:prstGeom prst="rect">
            <a:avLst/>
          </a:prstGeom>
          <a:noFill/>
        </p:spPr>
        <p:txBody>
          <a:bodyPr wrap="square" rtlCol="0">
            <a:spAutoFit/>
          </a:bodyPr>
          <a:lstStyle/>
          <a:p>
            <a:r>
              <a:rPr lang="fr-FR" dirty="0"/>
              <a:t>A. Cunningham			</a:t>
            </a:r>
            <a:r>
              <a:rPr lang="en-GB" dirty="0"/>
              <a:t> Lecture 8: Fieldwork planning</a:t>
            </a:r>
          </a:p>
        </p:txBody>
      </p:sp>
      <p:sp>
        <p:nvSpPr>
          <p:cNvPr id="2" name="TextBox 1">
            <a:extLst>
              <a:ext uri="{FF2B5EF4-FFF2-40B4-BE49-F238E27FC236}">
                <a16:creationId xmlns:a16="http://schemas.microsoft.com/office/drawing/2014/main" id="{149914EF-2091-2B33-A21A-978B0237450B}"/>
              </a:ext>
            </a:extLst>
          </p:cNvPr>
          <p:cNvSpPr txBox="1"/>
          <p:nvPr/>
        </p:nvSpPr>
        <p:spPr>
          <a:xfrm>
            <a:off x="2856857" y="518375"/>
            <a:ext cx="9169491" cy="2462213"/>
          </a:xfrm>
          <a:prstGeom prst="rect">
            <a:avLst/>
          </a:prstGeom>
          <a:noFill/>
        </p:spPr>
        <p:txBody>
          <a:bodyPr wrap="square">
            <a:spAutoFit/>
          </a:bodyPr>
          <a:lstStyle/>
          <a:p>
            <a:r>
              <a:rPr lang="en-GB" sz="2200" dirty="0">
                <a:latin typeface="Comic Sans MS" panose="030F0702030302020204" pitchFamily="66" charset="0"/>
              </a:rPr>
              <a:t>Activity: Install </a:t>
            </a:r>
            <a:r>
              <a:rPr lang="en-GB" sz="2200" dirty="0" err="1">
                <a:latin typeface="Comic Sans MS" panose="030F0702030302020204" pitchFamily="66" charset="0"/>
              </a:rPr>
              <a:t>Mergin</a:t>
            </a:r>
            <a:r>
              <a:rPr lang="en-GB" sz="2200" dirty="0">
                <a:latin typeface="Comic Sans MS" panose="030F0702030302020204" pitchFamily="66" charset="0"/>
              </a:rPr>
              <a:t> Maps on your device, using the email invitation</a:t>
            </a:r>
          </a:p>
          <a:p>
            <a:endParaRPr lang="en-GB" sz="2200" dirty="0"/>
          </a:p>
          <a:p>
            <a:r>
              <a:rPr lang="en-GB" sz="2200" dirty="0" err="1"/>
              <a:t>Mergin</a:t>
            </a:r>
            <a:r>
              <a:rPr lang="en-GB" sz="2200" dirty="0"/>
              <a:t> Maps uses cloud-based data storage to allow users to capture data on either a desktop device, or a mobile device, and then share these datasets between both devices so that they are </a:t>
            </a:r>
            <a:r>
              <a:rPr lang="en-GB" sz="2200" dirty="0" err="1"/>
              <a:t>sync’ed</a:t>
            </a:r>
            <a:r>
              <a:rPr lang="en-GB" sz="2200" dirty="0"/>
              <a:t>.</a:t>
            </a:r>
          </a:p>
          <a:p>
            <a:endParaRPr lang="en-GB" sz="2200" dirty="0"/>
          </a:p>
        </p:txBody>
      </p:sp>
      <p:pic>
        <p:nvPicPr>
          <p:cNvPr id="7" name="Picture 6">
            <a:extLst>
              <a:ext uri="{FF2B5EF4-FFF2-40B4-BE49-F238E27FC236}">
                <a16:creationId xmlns:a16="http://schemas.microsoft.com/office/drawing/2014/main" id="{07EE2ECC-1B50-9B95-9E07-42123E025AD1}"/>
              </a:ext>
            </a:extLst>
          </p:cNvPr>
          <p:cNvPicPr>
            <a:picLocks noChangeAspect="1"/>
          </p:cNvPicPr>
          <p:nvPr/>
        </p:nvPicPr>
        <p:blipFill>
          <a:blip r:embed="rId3"/>
          <a:stretch>
            <a:fillRect/>
          </a:stretch>
        </p:blipFill>
        <p:spPr>
          <a:xfrm>
            <a:off x="0" y="664098"/>
            <a:ext cx="2915603" cy="5507250"/>
          </a:xfrm>
          <a:prstGeom prst="rect">
            <a:avLst/>
          </a:prstGeom>
        </p:spPr>
      </p:pic>
      <p:pic>
        <p:nvPicPr>
          <p:cNvPr id="6" name="Picture 5">
            <a:extLst>
              <a:ext uri="{FF2B5EF4-FFF2-40B4-BE49-F238E27FC236}">
                <a16:creationId xmlns:a16="http://schemas.microsoft.com/office/drawing/2014/main" id="{6BFEFEFF-E5F8-8969-C7CD-408CFE14AF0E}"/>
              </a:ext>
            </a:extLst>
          </p:cNvPr>
          <p:cNvPicPr>
            <a:picLocks noChangeAspect="1"/>
          </p:cNvPicPr>
          <p:nvPr/>
        </p:nvPicPr>
        <p:blipFill>
          <a:blip r:embed="rId4"/>
          <a:stretch>
            <a:fillRect/>
          </a:stretch>
        </p:blipFill>
        <p:spPr>
          <a:xfrm>
            <a:off x="7838661" y="2748624"/>
            <a:ext cx="4245115" cy="2784158"/>
          </a:xfrm>
          <a:prstGeom prst="rect">
            <a:avLst/>
          </a:prstGeom>
        </p:spPr>
      </p:pic>
      <p:sp>
        <p:nvSpPr>
          <p:cNvPr id="10" name="TextBox 9">
            <a:extLst>
              <a:ext uri="{FF2B5EF4-FFF2-40B4-BE49-F238E27FC236}">
                <a16:creationId xmlns:a16="http://schemas.microsoft.com/office/drawing/2014/main" id="{9EB76685-0D3C-DF0C-AFC8-D3439783B273}"/>
              </a:ext>
            </a:extLst>
          </p:cNvPr>
          <p:cNvSpPr txBox="1"/>
          <p:nvPr/>
        </p:nvSpPr>
        <p:spPr>
          <a:xfrm>
            <a:off x="2856857" y="3070569"/>
            <a:ext cx="4923058" cy="2462213"/>
          </a:xfrm>
          <a:prstGeom prst="rect">
            <a:avLst/>
          </a:prstGeom>
          <a:noFill/>
        </p:spPr>
        <p:txBody>
          <a:bodyPr wrap="square">
            <a:spAutoFit/>
          </a:bodyPr>
          <a:lstStyle/>
          <a:p>
            <a:r>
              <a:rPr lang="en-GB" sz="2200" dirty="0"/>
              <a:t>This allows the user to set up their desired GIS environment (base layers / images, and input datasets) prior to fieldwork, and then, in the field, capture new records for the input datasets, and then upload these to the cloud, ready for syncing to the desktop device.</a:t>
            </a:r>
          </a:p>
        </p:txBody>
      </p:sp>
    </p:spTree>
    <p:extLst>
      <p:ext uri="{BB962C8B-B14F-4D97-AF65-F5344CB8AC3E}">
        <p14:creationId xmlns:p14="http://schemas.microsoft.com/office/powerpoint/2010/main" val="26480547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34</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err="1"/>
              <a:t>Mergin</a:t>
            </a:r>
            <a:r>
              <a:rPr lang="en-GB" b="1" dirty="0"/>
              <a:t> Maps: Setup</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99712" y="510461"/>
            <a:ext cx="7505724" cy="2800767"/>
          </a:xfrm>
          <a:prstGeom prst="rect">
            <a:avLst/>
          </a:prstGeom>
          <a:noFill/>
        </p:spPr>
        <p:txBody>
          <a:bodyPr wrap="square" rtlCol="0">
            <a:spAutoFit/>
          </a:bodyPr>
          <a:lstStyle/>
          <a:p>
            <a:r>
              <a:rPr lang="en-GB" sz="2200" dirty="0">
                <a:solidFill>
                  <a:srgbClr val="232323"/>
                </a:solidFill>
                <a:latin typeface="Arial" panose="020B0604020202020204" pitchFamily="34" charset="0"/>
              </a:rPr>
              <a:t>To set up a </a:t>
            </a:r>
            <a:r>
              <a:rPr lang="en-GB" sz="2200" dirty="0" err="1">
                <a:solidFill>
                  <a:srgbClr val="232323"/>
                </a:solidFill>
                <a:latin typeface="Arial" panose="020B0604020202020204" pitchFamily="34" charset="0"/>
              </a:rPr>
              <a:t>Mergin</a:t>
            </a:r>
            <a:r>
              <a:rPr lang="en-GB" sz="2200" dirty="0">
                <a:solidFill>
                  <a:srgbClr val="232323"/>
                </a:solidFill>
                <a:latin typeface="Arial" panose="020B0604020202020204" pitchFamily="34" charset="0"/>
              </a:rPr>
              <a:t> Maps cloud-based GIS environment:</a:t>
            </a:r>
          </a:p>
          <a:p>
            <a:endParaRPr lang="en-GB" sz="2200" dirty="0">
              <a:solidFill>
                <a:srgbClr val="232323"/>
              </a:solidFill>
              <a:latin typeface="Arial" panose="020B0604020202020204" pitchFamily="34" charset="0"/>
            </a:endParaRPr>
          </a:p>
          <a:p>
            <a:r>
              <a:rPr lang="en-GB" sz="2200" dirty="0">
                <a:solidFill>
                  <a:srgbClr val="232323"/>
                </a:solidFill>
                <a:latin typeface="Arial" panose="020B0604020202020204" pitchFamily="34" charset="0"/>
              </a:rPr>
              <a:t>1. Open up QGIS and load the </a:t>
            </a:r>
            <a:r>
              <a:rPr lang="en-GB" sz="2200" dirty="0" err="1">
                <a:solidFill>
                  <a:srgbClr val="232323"/>
                </a:solidFill>
                <a:latin typeface="Arial" panose="020B0604020202020204" pitchFamily="34" charset="0"/>
              </a:rPr>
              <a:t>Mergin</a:t>
            </a:r>
            <a:r>
              <a:rPr lang="en-GB" sz="2200" dirty="0">
                <a:solidFill>
                  <a:srgbClr val="232323"/>
                </a:solidFill>
                <a:latin typeface="Arial" panose="020B0604020202020204" pitchFamily="34" charset="0"/>
              </a:rPr>
              <a:t> Maps plugin (this may need to be installed first via the ‘Manage and Install Plugins …’ option).</a:t>
            </a: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Fieldwork planning</a:t>
            </a:r>
          </a:p>
        </p:txBody>
      </p:sp>
      <p:pic>
        <p:nvPicPr>
          <p:cNvPr id="3" name="Picture 2">
            <a:extLst>
              <a:ext uri="{FF2B5EF4-FFF2-40B4-BE49-F238E27FC236}">
                <a16:creationId xmlns:a16="http://schemas.microsoft.com/office/drawing/2014/main" id="{8E2CB08A-18E7-3D51-6280-67EEAD467497}"/>
              </a:ext>
            </a:extLst>
          </p:cNvPr>
          <p:cNvPicPr>
            <a:picLocks noChangeAspect="1"/>
          </p:cNvPicPr>
          <p:nvPr/>
        </p:nvPicPr>
        <p:blipFill>
          <a:blip r:embed="rId3"/>
          <a:stretch>
            <a:fillRect/>
          </a:stretch>
        </p:blipFill>
        <p:spPr>
          <a:xfrm>
            <a:off x="7705436" y="369332"/>
            <a:ext cx="4486564" cy="2968854"/>
          </a:xfrm>
          <a:prstGeom prst="rect">
            <a:avLst/>
          </a:prstGeom>
        </p:spPr>
      </p:pic>
      <p:pic>
        <p:nvPicPr>
          <p:cNvPr id="6" name="Picture 5">
            <a:extLst>
              <a:ext uri="{FF2B5EF4-FFF2-40B4-BE49-F238E27FC236}">
                <a16:creationId xmlns:a16="http://schemas.microsoft.com/office/drawing/2014/main" id="{BB7C0219-AFD0-B2FC-C701-5D6E0A92B0A8}"/>
              </a:ext>
            </a:extLst>
          </p:cNvPr>
          <p:cNvPicPr>
            <a:picLocks noChangeAspect="1"/>
          </p:cNvPicPr>
          <p:nvPr/>
        </p:nvPicPr>
        <p:blipFill>
          <a:blip r:embed="rId4"/>
          <a:stretch>
            <a:fillRect/>
          </a:stretch>
        </p:blipFill>
        <p:spPr>
          <a:xfrm>
            <a:off x="5612" y="2281472"/>
            <a:ext cx="1307886" cy="4184642"/>
          </a:xfrm>
          <a:prstGeom prst="rect">
            <a:avLst/>
          </a:prstGeom>
        </p:spPr>
      </p:pic>
      <p:sp>
        <p:nvSpPr>
          <p:cNvPr id="9" name="TextBox 8">
            <a:extLst>
              <a:ext uri="{FF2B5EF4-FFF2-40B4-BE49-F238E27FC236}">
                <a16:creationId xmlns:a16="http://schemas.microsoft.com/office/drawing/2014/main" id="{A5AD3E01-0040-4363-04F9-D6AAC14F49E4}"/>
              </a:ext>
            </a:extLst>
          </p:cNvPr>
          <p:cNvSpPr txBox="1"/>
          <p:nvPr/>
        </p:nvSpPr>
        <p:spPr>
          <a:xfrm>
            <a:off x="1425516" y="2373682"/>
            <a:ext cx="6279919" cy="3816429"/>
          </a:xfrm>
          <a:prstGeom prst="rect">
            <a:avLst/>
          </a:prstGeom>
          <a:noFill/>
        </p:spPr>
        <p:txBody>
          <a:bodyPr wrap="square">
            <a:spAutoFit/>
          </a:bodyPr>
          <a:lstStyle/>
          <a:p>
            <a:r>
              <a:rPr lang="en-GB" sz="2200" dirty="0">
                <a:solidFill>
                  <a:srgbClr val="232323"/>
                </a:solidFill>
                <a:latin typeface="Arial" panose="020B0604020202020204" pitchFamily="34" charset="0"/>
              </a:rPr>
              <a:t>2. Ensure that the </a:t>
            </a:r>
            <a:r>
              <a:rPr lang="en-GB" sz="2200" dirty="0" err="1">
                <a:solidFill>
                  <a:srgbClr val="232323"/>
                </a:solidFill>
                <a:latin typeface="Arial" panose="020B0604020202020204" pitchFamily="34" charset="0"/>
              </a:rPr>
              <a:t>Mergin</a:t>
            </a:r>
            <a:r>
              <a:rPr lang="en-GB" sz="2200" dirty="0">
                <a:solidFill>
                  <a:srgbClr val="232323"/>
                </a:solidFill>
                <a:latin typeface="Arial" panose="020B0604020202020204" pitchFamily="34" charset="0"/>
              </a:rPr>
              <a:t> Maps toolbar is visible.</a:t>
            </a:r>
          </a:p>
          <a:p>
            <a:r>
              <a:rPr lang="en-GB" sz="2200" dirty="0">
                <a:solidFill>
                  <a:srgbClr val="232323"/>
                </a:solidFill>
                <a:latin typeface="Arial" panose="020B0604020202020204" pitchFamily="34" charset="0"/>
              </a:rPr>
              <a:t>   - Right-click on an empty space at the top toolbar and select ‘</a:t>
            </a:r>
            <a:r>
              <a:rPr lang="en-GB" sz="2200" dirty="0" err="1">
                <a:solidFill>
                  <a:srgbClr val="232323"/>
                </a:solidFill>
                <a:latin typeface="Arial" panose="020B0604020202020204" pitchFamily="34" charset="0"/>
              </a:rPr>
              <a:t>Mergin</a:t>
            </a:r>
            <a:r>
              <a:rPr lang="en-GB" sz="2200" dirty="0">
                <a:solidFill>
                  <a:srgbClr val="232323"/>
                </a:solidFill>
                <a:latin typeface="Arial" panose="020B0604020202020204" pitchFamily="34" charset="0"/>
              </a:rPr>
              <a:t> Maps Toolbar’</a:t>
            </a:r>
          </a:p>
          <a:p>
            <a:endParaRPr lang="en-GB" sz="2200" dirty="0">
              <a:solidFill>
                <a:srgbClr val="232323"/>
              </a:solidFill>
              <a:latin typeface="Arial" panose="020B0604020202020204" pitchFamily="34" charset="0"/>
            </a:endParaRPr>
          </a:p>
          <a:p>
            <a:r>
              <a:rPr lang="en-GB" sz="2200" dirty="0">
                <a:solidFill>
                  <a:srgbClr val="232323"/>
                </a:solidFill>
                <a:latin typeface="Arial" panose="020B0604020202020204" pitchFamily="34" charset="0"/>
              </a:rPr>
              <a:t>3. On the toolbar, select the ‘Settings’ wheel.</a:t>
            </a:r>
          </a:p>
          <a:p>
            <a:endParaRPr lang="en-GB" sz="2200" dirty="0">
              <a:solidFill>
                <a:srgbClr val="232323"/>
              </a:solidFill>
              <a:latin typeface="Arial" panose="020B0604020202020204" pitchFamily="34" charset="0"/>
            </a:endParaRPr>
          </a:p>
          <a:p>
            <a:pPr marL="457200" indent="-457200">
              <a:buAutoNum type="arabicPeriod" startAt="4"/>
            </a:pPr>
            <a:r>
              <a:rPr lang="en-GB" sz="2200" dirty="0">
                <a:solidFill>
                  <a:srgbClr val="232323"/>
                </a:solidFill>
                <a:latin typeface="Arial" panose="020B0604020202020204" pitchFamily="34" charset="0"/>
              </a:rPr>
              <a:t>Log into your account using your credentials.</a:t>
            </a:r>
          </a:p>
          <a:p>
            <a:pPr marL="457200" indent="-457200">
              <a:buAutoNum type="arabicPeriod" startAt="4"/>
            </a:pPr>
            <a:endParaRPr lang="en-GB" sz="2200" dirty="0">
              <a:solidFill>
                <a:srgbClr val="232323"/>
              </a:solidFill>
              <a:latin typeface="Arial" panose="020B0604020202020204" pitchFamily="34" charset="0"/>
            </a:endParaRPr>
          </a:p>
          <a:p>
            <a:pPr marL="457200" indent="-457200">
              <a:buAutoNum type="arabicPeriod" startAt="4"/>
            </a:pPr>
            <a:r>
              <a:rPr lang="en-GB" sz="2200" dirty="0">
                <a:solidFill>
                  <a:srgbClr val="232323"/>
                </a:solidFill>
                <a:latin typeface="Arial" panose="020B0604020202020204" pitchFamily="34" charset="0"/>
              </a:rPr>
              <a:t>Create a new project</a:t>
            </a:r>
          </a:p>
          <a:p>
            <a:pPr marL="914400" lvl="1" indent="-457200">
              <a:buFont typeface="Arial" panose="020B0604020202020204" pitchFamily="34" charset="0"/>
              <a:buChar char="•"/>
            </a:pPr>
            <a:r>
              <a:rPr lang="en-GB" sz="2200" dirty="0">
                <a:solidFill>
                  <a:srgbClr val="232323"/>
                </a:solidFill>
                <a:latin typeface="Arial" panose="020B0604020202020204" pitchFamily="34" charset="0"/>
              </a:rPr>
              <a:t>‘New basic QGIS project’</a:t>
            </a:r>
          </a:p>
          <a:p>
            <a:endParaRPr lang="en-GB" sz="2200" dirty="0">
              <a:solidFill>
                <a:srgbClr val="232323"/>
              </a:solidFill>
              <a:latin typeface="Arial" panose="020B0604020202020204" pitchFamily="34" charset="0"/>
            </a:endParaRPr>
          </a:p>
        </p:txBody>
      </p:sp>
      <p:pic>
        <p:nvPicPr>
          <p:cNvPr id="11" name="Picture 10">
            <a:extLst>
              <a:ext uri="{FF2B5EF4-FFF2-40B4-BE49-F238E27FC236}">
                <a16:creationId xmlns:a16="http://schemas.microsoft.com/office/drawing/2014/main" id="{5EADFE8D-6294-35E0-4FD0-3412824F3C7A}"/>
              </a:ext>
            </a:extLst>
          </p:cNvPr>
          <p:cNvPicPr>
            <a:picLocks noChangeAspect="1"/>
          </p:cNvPicPr>
          <p:nvPr/>
        </p:nvPicPr>
        <p:blipFill>
          <a:blip r:embed="rId5"/>
          <a:stretch>
            <a:fillRect/>
          </a:stretch>
        </p:blipFill>
        <p:spPr>
          <a:xfrm>
            <a:off x="7140003" y="3637545"/>
            <a:ext cx="1354899" cy="550428"/>
          </a:xfrm>
          <a:prstGeom prst="rect">
            <a:avLst/>
          </a:prstGeom>
        </p:spPr>
      </p:pic>
      <p:pic>
        <p:nvPicPr>
          <p:cNvPr id="16" name="Picture 15">
            <a:extLst>
              <a:ext uri="{FF2B5EF4-FFF2-40B4-BE49-F238E27FC236}">
                <a16:creationId xmlns:a16="http://schemas.microsoft.com/office/drawing/2014/main" id="{CCFD3CC6-A254-C353-EDE3-D3D5577E68FB}"/>
              </a:ext>
            </a:extLst>
          </p:cNvPr>
          <p:cNvPicPr>
            <a:picLocks noChangeAspect="1"/>
          </p:cNvPicPr>
          <p:nvPr/>
        </p:nvPicPr>
        <p:blipFill>
          <a:blip r:embed="rId6"/>
          <a:stretch>
            <a:fillRect/>
          </a:stretch>
        </p:blipFill>
        <p:spPr>
          <a:xfrm>
            <a:off x="8987426" y="3435182"/>
            <a:ext cx="2329840" cy="1208065"/>
          </a:xfrm>
          <a:prstGeom prst="rect">
            <a:avLst/>
          </a:prstGeom>
        </p:spPr>
      </p:pic>
      <p:pic>
        <p:nvPicPr>
          <p:cNvPr id="18" name="Picture 17">
            <a:extLst>
              <a:ext uri="{FF2B5EF4-FFF2-40B4-BE49-F238E27FC236}">
                <a16:creationId xmlns:a16="http://schemas.microsoft.com/office/drawing/2014/main" id="{A2AB6DA0-FE5C-7407-E914-9727B3D7F3B9}"/>
              </a:ext>
            </a:extLst>
          </p:cNvPr>
          <p:cNvPicPr>
            <a:picLocks noChangeAspect="1"/>
          </p:cNvPicPr>
          <p:nvPr/>
        </p:nvPicPr>
        <p:blipFill>
          <a:blip r:embed="rId7"/>
          <a:stretch>
            <a:fillRect/>
          </a:stretch>
        </p:blipFill>
        <p:spPr>
          <a:xfrm>
            <a:off x="6289081" y="4777459"/>
            <a:ext cx="3744268" cy="1688655"/>
          </a:xfrm>
          <a:prstGeom prst="rect">
            <a:avLst/>
          </a:prstGeom>
        </p:spPr>
      </p:pic>
      <p:sp>
        <p:nvSpPr>
          <p:cNvPr id="19" name="Rectangle 18">
            <a:extLst>
              <a:ext uri="{FF2B5EF4-FFF2-40B4-BE49-F238E27FC236}">
                <a16:creationId xmlns:a16="http://schemas.microsoft.com/office/drawing/2014/main" id="{7FF25A7C-EB72-9F4B-3525-BBC8FA516CF6}"/>
              </a:ext>
            </a:extLst>
          </p:cNvPr>
          <p:cNvSpPr/>
          <p:nvPr/>
        </p:nvSpPr>
        <p:spPr>
          <a:xfrm>
            <a:off x="6329020" y="4961429"/>
            <a:ext cx="3666749" cy="43728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264972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35</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err="1"/>
              <a:t>Mergin</a:t>
            </a:r>
            <a:r>
              <a:rPr lang="en-GB" b="1" dirty="0"/>
              <a:t> Maps: Setup</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99712" y="510461"/>
            <a:ext cx="6928000" cy="4493538"/>
          </a:xfrm>
          <a:prstGeom prst="rect">
            <a:avLst/>
          </a:prstGeom>
          <a:noFill/>
        </p:spPr>
        <p:txBody>
          <a:bodyPr wrap="square" rtlCol="0">
            <a:spAutoFit/>
          </a:bodyPr>
          <a:lstStyle/>
          <a:p>
            <a:r>
              <a:rPr lang="en-GB" sz="2200" dirty="0">
                <a:solidFill>
                  <a:srgbClr val="232323"/>
                </a:solidFill>
                <a:latin typeface="Arial" panose="020B0604020202020204" pitchFamily="34" charset="0"/>
              </a:rPr>
              <a:t>6. Specify a Project Name and save location</a:t>
            </a: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a:p>
            <a:pPr marL="342900" indent="-342900">
              <a:buFont typeface="Arial" panose="020B0604020202020204" pitchFamily="34" charset="0"/>
              <a:buChar char="•"/>
            </a:pPr>
            <a:r>
              <a:rPr lang="en-GB" sz="2200" dirty="0">
                <a:solidFill>
                  <a:srgbClr val="232323"/>
                </a:solidFill>
                <a:latin typeface="Arial" panose="020B0604020202020204" pitchFamily="34" charset="0"/>
              </a:rPr>
              <a:t>This will create a folder (with that name)</a:t>
            </a:r>
          </a:p>
          <a:p>
            <a:pPr marL="342900" indent="-342900">
              <a:buFont typeface="Arial" panose="020B0604020202020204" pitchFamily="34" charset="0"/>
              <a:buChar char="•"/>
            </a:pPr>
            <a:endParaRPr lang="en-GB" sz="2200" dirty="0">
              <a:solidFill>
                <a:srgbClr val="232323"/>
              </a:solidFill>
              <a:latin typeface="Arial" panose="020B0604020202020204" pitchFamily="34" charset="0"/>
            </a:endParaRPr>
          </a:p>
          <a:p>
            <a:pPr marL="342900" indent="-342900">
              <a:buFont typeface="Arial" panose="020B0604020202020204" pitchFamily="34" charset="0"/>
              <a:buChar char="•"/>
            </a:pPr>
            <a:r>
              <a:rPr lang="en-GB" sz="2200" dirty="0">
                <a:solidFill>
                  <a:srgbClr val="232323"/>
                </a:solidFill>
                <a:latin typeface="Arial" panose="020B0604020202020204" pitchFamily="34" charset="0"/>
              </a:rPr>
              <a:t>The project folder contains the QGIS project file and an example point dataset (this can later be removed) in </a:t>
            </a:r>
            <a:r>
              <a:rPr lang="en-GB" sz="2200" dirty="0" err="1">
                <a:solidFill>
                  <a:srgbClr val="232323"/>
                </a:solidFill>
                <a:latin typeface="Arial" panose="020B0604020202020204" pitchFamily="34" charset="0"/>
              </a:rPr>
              <a:t>geopackage</a:t>
            </a:r>
            <a:r>
              <a:rPr lang="en-GB" sz="2200" dirty="0">
                <a:solidFill>
                  <a:srgbClr val="232323"/>
                </a:solidFill>
                <a:latin typeface="Arial" panose="020B0604020202020204" pitchFamily="34" charset="0"/>
              </a:rPr>
              <a:t> format (</a:t>
            </a:r>
            <a:r>
              <a:rPr lang="en-GB" sz="2200" dirty="0" err="1">
                <a:solidFill>
                  <a:srgbClr val="232323"/>
                </a:solidFill>
                <a:latin typeface="Arial" panose="020B0604020202020204" pitchFamily="34" charset="0"/>
              </a:rPr>
              <a:t>survey_points.gpkg</a:t>
            </a:r>
            <a:r>
              <a:rPr lang="en-GB" sz="2200" dirty="0">
                <a:solidFill>
                  <a:srgbClr val="232323"/>
                </a:solidFill>
                <a:latin typeface="Arial" panose="020B0604020202020204" pitchFamily="34" charset="0"/>
              </a:rPr>
              <a:t>)</a:t>
            </a: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Fieldwork planning</a:t>
            </a:r>
          </a:p>
        </p:txBody>
      </p:sp>
      <p:pic>
        <p:nvPicPr>
          <p:cNvPr id="4" name="Picture 3">
            <a:extLst>
              <a:ext uri="{FF2B5EF4-FFF2-40B4-BE49-F238E27FC236}">
                <a16:creationId xmlns:a16="http://schemas.microsoft.com/office/drawing/2014/main" id="{E06FD381-B8AE-BA17-68D1-91A80912C6F4}"/>
              </a:ext>
            </a:extLst>
          </p:cNvPr>
          <p:cNvPicPr>
            <a:picLocks noChangeAspect="1"/>
          </p:cNvPicPr>
          <p:nvPr/>
        </p:nvPicPr>
        <p:blipFill>
          <a:blip r:embed="rId3"/>
          <a:stretch>
            <a:fillRect/>
          </a:stretch>
        </p:blipFill>
        <p:spPr>
          <a:xfrm>
            <a:off x="7127712" y="451459"/>
            <a:ext cx="4684333" cy="2112622"/>
          </a:xfrm>
          <a:prstGeom prst="rect">
            <a:avLst/>
          </a:prstGeom>
        </p:spPr>
      </p:pic>
      <p:pic>
        <p:nvPicPr>
          <p:cNvPr id="10" name="Picture 9">
            <a:extLst>
              <a:ext uri="{FF2B5EF4-FFF2-40B4-BE49-F238E27FC236}">
                <a16:creationId xmlns:a16="http://schemas.microsoft.com/office/drawing/2014/main" id="{CDEAE7A0-F780-E21E-D38D-D54640FF2AF7}"/>
              </a:ext>
            </a:extLst>
          </p:cNvPr>
          <p:cNvPicPr>
            <a:picLocks noChangeAspect="1"/>
          </p:cNvPicPr>
          <p:nvPr/>
        </p:nvPicPr>
        <p:blipFill>
          <a:blip r:embed="rId4"/>
          <a:stretch>
            <a:fillRect/>
          </a:stretch>
        </p:blipFill>
        <p:spPr>
          <a:xfrm>
            <a:off x="672882" y="3855690"/>
            <a:ext cx="5353050" cy="2095500"/>
          </a:xfrm>
          <a:prstGeom prst="rect">
            <a:avLst/>
          </a:prstGeom>
          <a:ln>
            <a:solidFill>
              <a:schemeClr val="tx1"/>
            </a:solidFill>
          </a:ln>
        </p:spPr>
      </p:pic>
      <p:pic>
        <p:nvPicPr>
          <p:cNvPr id="17" name="Picture 16">
            <a:extLst>
              <a:ext uri="{FF2B5EF4-FFF2-40B4-BE49-F238E27FC236}">
                <a16:creationId xmlns:a16="http://schemas.microsoft.com/office/drawing/2014/main" id="{D5CE0A00-A535-EF30-CA5F-83F8CFC0E6E9}"/>
              </a:ext>
            </a:extLst>
          </p:cNvPr>
          <p:cNvPicPr>
            <a:picLocks noChangeAspect="1"/>
          </p:cNvPicPr>
          <p:nvPr/>
        </p:nvPicPr>
        <p:blipFill>
          <a:blip r:embed="rId5"/>
          <a:stretch>
            <a:fillRect/>
          </a:stretch>
        </p:blipFill>
        <p:spPr>
          <a:xfrm>
            <a:off x="7268540" y="2737404"/>
            <a:ext cx="4295776" cy="3669137"/>
          </a:xfrm>
          <a:prstGeom prst="rect">
            <a:avLst/>
          </a:prstGeom>
        </p:spPr>
      </p:pic>
    </p:spTree>
    <p:extLst>
      <p:ext uri="{BB962C8B-B14F-4D97-AF65-F5344CB8AC3E}">
        <p14:creationId xmlns:p14="http://schemas.microsoft.com/office/powerpoint/2010/main" val="21287827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36</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fr-FR" b="1" dirty="0" err="1"/>
              <a:t>Vector</a:t>
            </a:r>
            <a:r>
              <a:rPr lang="fr-FR" b="1" dirty="0"/>
              <a:t> </a:t>
            </a:r>
            <a:r>
              <a:rPr lang="en-GB" b="1" dirty="0"/>
              <a:t>Data creation</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787041" y="510461"/>
            <a:ext cx="9194103" cy="5847755"/>
          </a:xfrm>
          <a:prstGeom prst="rect">
            <a:avLst/>
          </a:prstGeom>
          <a:noFill/>
        </p:spPr>
        <p:txBody>
          <a:bodyPr wrap="square" rtlCol="0">
            <a:spAutoFit/>
          </a:bodyPr>
          <a:lstStyle/>
          <a:p>
            <a:r>
              <a:rPr lang="en-GB" sz="2200" dirty="0">
                <a:solidFill>
                  <a:srgbClr val="232323"/>
                </a:solidFill>
                <a:latin typeface="Arial" panose="020B0604020202020204" pitchFamily="34" charset="0"/>
              </a:rPr>
              <a:t>With the </a:t>
            </a:r>
            <a:r>
              <a:rPr lang="en-GB" sz="2200" dirty="0" err="1">
                <a:solidFill>
                  <a:srgbClr val="232323"/>
                </a:solidFill>
                <a:latin typeface="Arial" panose="020B0604020202020204" pitchFamily="34" charset="0"/>
              </a:rPr>
              <a:t>Mergin</a:t>
            </a:r>
            <a:r>
              <a:rPr lang="en-GB" sz="2200" dirty="0">
                <a:solidFill>
                  <a:srgbClr val="232323"/>
                </a:solidFill>
                <a:latin typeface="Arial" panose="020B0604020202020204" pitchFamily="34" charset="0"/>
              </a:rPr>
              <a:t> Maps project set up, the GIS vector data layers can now be created and designed.</a:t>
            </a:r>
          </a:p>
          <a:p>
            <a:endParaRPr lang="en-GB" sz="2200" dirty="0">
              <a:solidFill>
                <a:srgbClr val="232323"/>
              </a:solidFill>
              <a:latin typeface="Arial" panose="020B0604020202020204" pitchFamily="34" charset="0"/>
            </a:endParaRPr>
          </a:p>
          <a:p>
            <a:r>
              <a:rPr lang="en-GB" sz="2200" dirty="0">
                <a:solidFill>
                  <a:srgbClr val="232323"/>
                </a:solidFill>
                <a:latin typeface="Arial" panose="020B0604020202020204" pitchFamily="34" charset="0"/>
              </a:rPr>
              <a:t>This can be a point, polyline (line), or polygon dataset.</a:t>
            </a:r>
          </a:p>
          <a:p>
            <a:endParaRPr lang="en-GB" sz="2200" dirty="0">
              <a:solidFill>
                <a:srgbClr val="232323"/>
              </a:solidFill>
              <a:latin typeface="Arial" panose="020B0604020202020204" pitchFamily="34" charset="0"/>
            </a:endParaRPr>
          </a:p>
          <a:p>
            <a:r>
              <a:rPr lang="en-GB" sz="2200" dirty="0">
                <a:solidFill>
                  <a:srgbClr val="232323"/>
                </a:solidFill>
                <a:latin typeface="Arial" panose="020B0604020202020204" pitchFamily="34" charset="0"/>
              </a:rPr>
              <a:t>To create a new vector data layer, select:</a:t>
            </a:r>
          </a:p>
          <a:p>
            <a:pPr algn="ctr"/>
            <a:endParaRPr lang="en-GB" sz="2200" dirty="0">
              <a:solidFill>
                <a:srgbClr val="232323"/>
              </a:solidFill>
              <a:latin typeface="Arial" panose="020B0604020202020204" pitchFamily="34" charset="0"/>
            </a:endParaRPr>
          </a:p>
          <a:p>
            <a:pPr algn="ctr"/>
            <a:r>
              <a:rPr lang="en-GB" sz="2200" dirty="0">
                <a:solidFill>
                  <a:srgbClr val="232323"/>
                </a:solidFill>
                <a:latin typeface="Arial" panose="020B0604020202020204" pitchFamily="34" charset="0"/>
              </a:rPr>
              <a:t>Layer &gt; Create Layer &gt; New Shapefile Layer…</a:t>
            </a: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a:p>
            <a:endParaRPr lang="en-GB" sz="22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Fieldwork planning</a:t>
            </a:r>
          </a:p>
        </p:txBody>
      </p:sp>
      <p:pic>
        <p:nvPicPr>
          <p:cNvPr id="2" name="Picture 1">
            <a:extLst>
              <a:ext uri="{FF2B5EF4-FFF2-40B4-BE49-F238E27FC236}">
                <a16:creationId xmlns:a16="http://schemas.microsoft.com/office/drawing/2014/main" id="{8084A29E-56DA-EF9E-C71D-F604472A0BB7}"/>
              </a:ext>
            </a:extLst>
          </p:cNvPr>
          <p:cNvPicPr>
            <a:picLocks noChangeAspect="1"/>
          </p:cNvPicPr>
          <p:nvPr/>
        </p:nvPicPr>
        <p:blipFill rotWithShape="1">
          <a:blip r:embed="rId3">
            <a:extLst>
              <a:ext uri="{28A0092B-C50C-407E-A947-70E740481C1C}">
                <a14:useLocalDpi xmlns:a14="http://schemas.microsoft.com/office/drawing/2010/main" val="0"/>
              </a:ext>
            </a:extLst>
          </a:blip>
          <a:srcRect l="-98" t="-185" r="52741" b="185"/>
          <a:stretch/>
        </p:blipFill>
        <p:spPr>
          <a:xfrm>
            <a:off x="20" y="369332"/>
            <a:ext cx="2677866"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6" name="Picture 5">
            <a:extLst>
              <a:ext uri="{FF2B5EF4-FFF2-40B4-BE49-F238E27FC236}">
                <a16:creationId xmlns:a16="http://schemas.microsoft.com/office/drawing/2014/main" id="{8A115BD9-9793-3C55-BE9D-EEDC0E6C8E7B}"/>
              </a:ext>
            </a:extLst>
          </p:cNvPr>
          <p:cNvPicPr>
            <a:picLocks noChangeAspect="1"/>
          </p:cNvPicPr>
          <p:nvPr/>
        </p:nvPicPr>
        <p:blipFill>
          <a:blip r:embed="rId4"/>
          <a:stretch>
            <a:fillRect/>
          </a:stretch>
        </p:blipFill>
        <p:spPr>
          <a:xfrm>
            <a:off x="2732500" y="3429000"/>
            <a:ext cx="9182100" cy="2867025"/>
          </a:xfrm>
          <a:prstGeom prst="rect">
            <a:avLst/>
          </a:prstGeom>
        </p:spPr>
      </p:pic>
    </p:spTree>
    <p:extLst>
      <p:ext uri="{BB962C8B-B14F-4D97-AF65-F5344CB8AC3E}">
        <p14:creationId xmlns:p14="http://schemas.microsoft.com/office/powerpoint/2010/main" val="14047629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37</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fr-FR" b="1" dirty="0" err="1"/>
              <a:t>Vector</a:t>
            </a:r>
            <a:r>
              <a:rPr lang="fr-FR" b="1" dirty="0"/>
              <a:t> </a:t>
            </a:r>
            <a:r>
              <a:rPr lang="en-GB" b="1" dirty="0"/>
              <a:t>Data design</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677886" y="439896"/>
            <a:ext cx="5481730" cy="5570756"/>
          </a:xfrm>
          <a:prstGeom prst="rect">
            <a:avLst/>
          </a:prstGeom>
          <a:noFill/>
        </p:spPr>
        <p:txBody>
          <a:bodyPr wrap="square" rtlCol="0">
            <a:spAutoFit/>
          </a:bodyPr>
          <a:lstStyle/>
          <a:p>
            <a:r>
              <a:rPr lang="en-GB" sz="2200" dirty="0">
                <a:solidFill>
                  <a:srgbClr val="232323"/>
                </a:solidFill>
                <a:latin typeface="Arial" panose="020B0604020202020204" pitchFamily="34" charset="0"/>
              </a:rPr>
              <a:t>The user must then specify the following:</a:t>
            </a:r>
          </a:p>
          <a:p>
            <a:endParaRPr lang="en-GB" sz="2200" dirty="0">
              <a:solidFill>
                <a:srgbClr val="232323"/>
              </a:solidFill>
              <a:latin typeface="Arial" panose="020B0604020202020204" pitchFamily="34" charset="0"/>
            </a:endParaRPr>
          </a:p>
          <a:p>
            <a:pPr marL="342900" indent="-342900">
              <a:buFont typeface="Arial" panose="020B0604020202020204" pitchFamily="34" charset="0"/>
              <a:buChar char="•"/>
            </a:pPr>
            <a:r>
              <a:rPr lang="en-GB" sz="2200" dirty="0">
                <a:solidFill>
                  <a:srgbClr val="232323"/>
                </a:solidFill>
                <a:latin typeface="Arial" panose="020B0604020202020204" pitchFamily="34" charset="0"/>
              </a:rPr>
              <a:t>Filename</a:t>
            </a:r>
          </a:p>
          <a:p>
            <a:pPr marL="800100" lvl="1" indent="-342900">
              <a:buFont typeface="Arial" panose="020B0604020202020204" pitchFamily="34" charset="0"/>
              <a:buChar char="•"/>
            </a:pPr>
            <a:r>
              <a:rPr lang="en-GB" sz="2000" dirty="0">
                <a:solidFill>
                  <a:srgbClr val="232323"/>
                </a:solidFill>
                <a:latin typeface="Arial" panose="020B0604020202020204" pitchFamily="34" charset="0"/>
              </a:rPr>
              <a:t>Ensure the name allows the user to recognise the contents </a:t>
            </a:r>
          </a:p>
          <a:p>
            <a:pPr marL="800100" lvl="1" indent="-342900">
              <a:buFont typeface="Arial" panose="020B0604020202020204" pitchFamily="34" charset="0"/>
              <a:buChar char="•"/>
            </a:pPr>
            <a:r>
              <a:rPr lang="en-GB" sz="2000" dirty="0">
                <a:solidFill>
                  <a:srgbClr val="232323"/>
                </a:solidFill>
                <a:latin typeface="Arial" panose="020B0604020202020204" pitchFamily="34" charset="0"/>
              </a:rPr>
              <a:t>Potentially include the date of creation</a:t>
            </a:r>
          </a:p>
          <a:p>
            <a:pPr marL="342900" indent="-342900">
              <a:buFont typeface="Arial" panose="020B0604020202020204" pitchFamily="34" charset="0"/>
              <a:buChar char="•"/>
            </a:pPr>
            <a:r>
              <a:rPr lang="en-GB" sz="2200" dirty="0">
                <a:solidFill>
                  <a:srgbClr val="232323"/>
                </a:solidFill>
                <a:latin typeface="Arial" panose="020B0604020202020204" pitchFamily="34" charset="0"/>
              </a:rPr>
              <a:t>Geometry</a:t>
            </a:r>
          </a:p>
          <a:p>
            <a:pPr marL="800100" lvl="1" indent="-342900">
              <a:buFont typeface="Arial" panose="020B0604020202020204" pitchFamily="34" charset="0"/>
              <a:buChar char="•"/>
            </a:pPr>
            <a:r>
              <a:rPr lang="en-GB" sz="2000" dirty="0">
                <a:solidFill>
                  <a:srgbClr val="232323"/>
                </a:solidFill>
                <a:latin typeface="Arial" panose="020B0604020202020204" pitchFamily="34" charset="0"/>
              </a:rPr>
              <a:t>Specify point, line or polygon</a:t>
            </a:r>
          </a:p>
          <a:p>
            <a:pPr marL="342900" indent="-342900">
              <a:buFont typeface="Arial" panose="020B0604020202020204" pitchFamily="34" charset="0"/>
              <a:buChar char="•"/>
            </a:pPr>
            <a:endParaRPr lang="en-GB" sz="2200" dirty="0">
              <a:solidFill>
                <a:srgbClr val="232323"/>
              </a:solidFill>
              <a:latin typeface="Arial" panose="020B0604020202020204" pitchFamily="34" charset="0"/>
            </a:endParaRPr>
          </a:p>
          <a:p>
            <a:pPr marL="342900" indent="-342900">
              <a:buFont typeface="Arial" panose="020B0604020202020204" pitchFamily="34" charset="0"/>
              <a:buChar char="•"/>
            </a:pPr>
            <a:r>
              <a:rPr lang="en-GB" sz="2200" dirty="0">
                <a:solidFill>
                  <a:srgbClr val="232323"/>
                </a:solidFill>
                <a:latin typeface="Arial" panose="020B0604020202020204" pitchFamily="34" charset="0"/>
              </a:rPr>
              <a:t>Add new fields (attributes):</a:t>
            </a:r>
          </a:p>
          <a:p>
            <a:pPr marL="800100" lvl="1" indent="-342900">
              <a:buFont typeface="Arial" panose="020B0604020202020204" pitchFamily="34" charset="0"/>
              <a:buChar char="•"/>
            </a:pPr>
            <a:r>
              <a:rPr lang="en-GB" sz="2000" dirty="0">
                <a:solidFill>
                  <a:srgbClr val="232323"/>
                </a:solidFill>
                <a:latin typeface="Arial" panose="020B0604020202020204" pitchFamily="34" charset="0"/>
              </a:rPr>
              <a:t>Specify their name (max 10 characters) – consider units e.g. cm</a:t>
            </a:r>
          </a:p>
          <a:p>
            <a:pPr marL="800100" lvl="1" indent="-342900">
              <a:buFont typeface="Arial" panose="020B0604020202020204" pitchFamily="34" charset="0"/>
              <a:buChar char="•"/>
            </a:pPr>
            <a:r>
              <a:rPr lang="en-GB" sz="2000" dirty="0">
                <a:solidFill>
                  <a:srgbClr val="232323"/>
                </a:solidFill>
                <a:latin typeface="Arial" panose="020B0604020202020204" pitchFamily="34" charset="0"/>
              </a:rPr>
              <a:t>Specify the data type (String, Integer, Decimal, Date).</a:t>
            </a:r>
          </a:p>
          <a:p>
            <a:pPr marL="800100" lvl="1" indent="-342900">
              <a:buFont typeface="Arial" panose="020B0604020202020204" pitchFamily="34" charset="0"/>
              <a:buChar char="•"/>
            </a:pPr>
            <a:r>
              <a:rPr lang="en-GB" sz="2000" dirty="0">
                <a:solidFill>
                  <a:srgbClr val="232323"/>
                </a:solidFill>
                <a:latin typeface="Arial" panose="020B0604020202020204" pitchFamily="34" charset="0"/>
              </a:rPr>
              <a:t>Specify the length.</a:t>
            </a:r>
          </a:p>
          <a:p>
            <a:pPr marL="800100" lvl="1" indent="-342900">
              <a:buFont typeface="Arial" panose="020B0604020202020204" pitchFamily="34" charset="0"/>
              <a:buChar char="•"/>
            </a:pPr>
            <a:endParaRPr lang="en-GB" sz="2200" dirty="0">
              <a:solidFill>
                <a:srgbClr val="232323"/>
              </a:solidFill>
              <a:latin typeface="Arial" panose="020B0604020202020204" pitchFamily="34" charset="0"/>
            </a:endParaRPr>
          </a:p>
          <a:p>
            <a:pPr marL="342900" indent="-342900">
              <a:buFont typeface="Arial" panose="020B0604020202020204" pitchFamily="34" charset="0"/>
              <a:buChar char="•"/>
            </a:pPr>
            <a:r>
              <a:rPr lang="en-GB" sz="2200" dirty="0">
                <a:solidFill>
                  <a:srgbClr val="232323"/>
                </a:solidFill>
                <a:latin typeface="Arial" panose="020B0604020202020204" pitchFamily="34" charset="0"/>
              </a:rPr>
              <a:t>Select ‘Add to Fields List’	</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Fieldwork planning</a:t>
            </a:r>
          </a:p>
        </p:txBody>
      </p:sp>
      <p:pic>
        <p:nvPicPr>
          <p:cNvPr id="2" name="Picture 1">
            <a:extLst>
              <a:ext uri="{FF2B5EF4-FFF2-40B4-BE49-F238E27FC236}">
                <a16:creationId xmlns:a16="http://schemas.microsoft.com/office/drawing/2014/main" id="{8084A29E-56DA-EF9E-C71D-F604472A0BB7}"/>
              </a:ext>
            </a:extLst>
          </p:cNvPr>
          <p:cNvPicPr>
            <a:picLocks noChangeAspect="1"/>
          </p:cNvPicPr>
          <p:nvPr/>
        </p:nvPicPr>
        <p:blipFill rotWithShape="1">
          <a:blip r:embed="rId3">
            <a:extLst>
              <a:ext uri="{28A0092B-C50C-407E-A947-70E740481C1C}">
                <a14:useLocalDpi xmlns:a14="http://schemas.microsoft.com/office/drawing/2010/main" val="0"/>
              </a:ext>
            </a:extLst>
          </a:blip>
          <a:srcRect l="-98" t="-185" r="52741" b="185"/>
          <a:stretch/>
        </p:blipFill>
        <p:spPr>
          <a:xfrm>
            <a:off x="20" y="369332"/>
            <a:ext cx="2677866"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4" name="Picture 3">
            <a:extLst>
              <a:ext uri="{FF2B5EF4-FFF2-40B4-BE49-F238E27FC236}">
                <a16:creationId xmlns:a16="http://schemas.microsoft.com/office/drawing/2014/main" id="{B3F04C06-E1AC-ADF5-2A28-8DF7315E78BC}"/>
              </a:ext>
            </a:extLst>
          </p:cNvPr>
          <p:cNvPicPr>
            <a:picLocks noChangeAspect="1"/>
          </p:cNvPicPr>
          <p:nvPr/>
        </p:nvPicPr>
        <p:blipFill>
          <a:blip r:embed="rId4"/>
          <a:stretch>
            <a:fillRect/>
          </a:stretch>
        </p:blipFill>
        <p:spPr>
          <a:xfrm>
            <a:off x="8159616" y="930032"/>
            <a:ext cx="4032383" cy="4819415"/>
          </a:xfrm>
          <a:prstGeom prst="rect">
            <a:avLst/>
          </a:prstGeom>
        </p:spPr>
      </p:pic>
      <p:sp>
        <p:nvSpPr>
          <p:cNvPr id="9" name="TextBox 8">
            <a:extLst>
              <a:ext uri="{FF2B5EF4-FFF2-40B4-BE49-F238E27FC236}">
                <a16:creationId xmlns:a16="http://schemas.microsoft.com/office/drawing/2014/main" id="{5E3AC13F-AFBE-2F80-18FF-4AFEF2CC2163}"/>
              </a:ext>
            </a:extLst>
          </p:cNvPr>
          <p:cNvSpPr txBox="1"/>
          <p:nvPr/>
        </p:nvSpPr>
        <p:spPr>
          <a:xfrm>
            <a:off x="4244758" y="6004854"/>
            <a:ext cx="6122096" cy="400110"/>
          </a:xfrm>
          <a:prstGeom prst="rect">
            <a:avLst/>
          </a:prstGeom>
          <a:noFill/>
        </p:spPr>
        <p:txBody>
          <a:bodyPr wrap="square">
            <a:spAutoFit/>
          </a:bodyPr>
          <a:lstStyle/>
          <a:p>
            <a:r>
              <a:rPr lang="en-GB" sz="2000" dirty="0">
                <a:solidFill>
                  <a:srgbClr val="232323"/>
                </a:solidFill>
                <a:latin typeface="Arial" panose="020B0604020202020204" pitchFamily="34" charset="0"/>
              </a:rPr>
              <a:t>NOTE: Fields can be added later if necessary.</a:t>
            </a:r>
          </a:p>
        </p:txBody>
      </p:sp>
    </p:spTree>
    <p:extLst>
      <p:ext uri="{BB962C8B-B14F-4D97-AF65-F5344CB8AC3E}">
        <p14:creationId xmlns:p14="http://schemas.microsoft.com/office/powerpoint/2010/main" val="20513937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38</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en-GB" b="1" dirty="0"/>
              <a:t>Synchronisation</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78165" y="370413"/>
            <a:ext cx="8915939" cy="5847755"/>
          </a:xfrm>
          <a:prstGeom prst="rect">
            <a:avLst/>
          </a:prstGeom>
          <a:noFill/>
        </p:spPr>
        <p:txBody>
          <a:bodyPr wrap="square" rtlCol="0">
            <a:spAutoFit/>
          </a:bodyPr>
          <a:lstStyle/>
          <a:p>
            <a:r>
              <a:rPr lang="en-GB" sz="2200" dirty="0">
                <a:solidFill>
                  <a:srgbClr val="232323"/>
                </a:solidFill>
                <a:latin typeface="Arial" panose="020B0604020202020204" pitchFamily="34" charset="0"/>
              </a:rPr>
              <a:t>Once the design is complete (multiple layers can be added, including basemaps layers and </a:t>
            </a:r>
            <a:r>
              <a:rPr lang="en-GB" sz="2200" dirty="0" err="1">
                <a:solidFill>
                  <a:srgbClr val="232323"/>
                </a:solidFill>
                <a:latin typeface="Arial" panose="020B0604020202020204" pitchFamily="34" charset="0"/>
              </a:rPr>
              <a:t>rasters</a:t>
            </a:r>
            <a:r>
              <a:rPr lang="en-GB" sz="2200" dirty="0">
                <a:solidFill>
                  <a:srgbClr val="232323"/>
                </a:solidFill>
                <a:latin typeface="Arial" panose="020B0604020202020204" pitchFamily="34" charset="0"/>
              </a:rPr>
              <a:t>), the project can be </a:t>
            </a:r>
            <a:r>
              <a:rPr lang="en-GB" sz="2200" dirty="0" err="1">
                <a:solidFill>
                  <a:srgbClr val="232323"/>
                </a:solidFill>
                <a:latin typeface="Arial" panose="020B0604020202020204" pitchFamily="34" charset="0"/>
              </a:rPr>
              <a:t>sync’ed</a:t>
            </a:r>
            <a:r>
              <a:rPr lang="en-GB" sz="2200" dirty="0">
                <a:solidFill>
                  <a:srgbClr val="232323"/>
                </a:solidFill>
                <a:latin typeface="Arial" panose="020B0604020202020204" pitchFamily="34" charset="0"/>
              </a:rPr>
              <a:t> online</a:t>
            </a:r>
          </a:p>
          <a:p>
            <a:endParaRPr lang="en-GB" sz="2200" dirty="0">
              <a:solidFill>
                <a:srgbClr val="232323"/>
              </a:solidFill>
              <a:latin typeface="Arial" panose="020B0604020202020204" pitchFamily="34" charset="0"/>
            </a:endParaRPr>
          </a:p>
          <a:p>
            <a:r>
              <a:rPr lang="en-GB" sz="2200" dirty="0">
                <a:solidFill>
                  <a:srgbClr val="232323"/>
                </a:solidFill>
                <a:latin typeface="Arial" panose="020B0604020202020204" pitchFamily="34" charset="0"/>
              </a:rPr>
              <a:t>Using the ‘Synchronise’ icon, QGIS will update changes with the project on the server.</a:t>
            </a:r>
          </a:p>
          <a:p>
            <a:endParaRPr lang="en-GB" sz="2200" dirty="0">
              <a:solidFill>
                <a:srgbClr val="232323"/>
              </a:solidFill>
              <a:latin typeface="Arial" panose="020B0604020202020204" pitchFamily="34" charset="0"/>
            </a:endParaRPr>
          </a:p>
          <a:p>
            <a:r>
              <a:rPr lang="en-GB" sz="2200" dirty="0">
                <a:solidFill>
                  <a:srgbClr val="232323"/>
                </a:solidFill>
                <a:latin typeface="Arial" panose="020B0604020202020204" pitchFamily="34" charset="0"/>
              </a:rPr>
              <a:t>The project can then be viewed online (</a:t>
            </a:r>
            <a:r>
              <a:rPr lang="en-GB" sz="2200" dirty="0">
                <a:solidFill>
                  <a:srgbClr val="232323"/>
                </a:solidFill>
                <a:latin typeface="Arial" panose="020B0604020202020204" pitchFamily="34" charset="0"/>
                <a:hlinkClick r:id="rId3"/>
              </a:rPr>
              <a:t>https://app.merginmaps.com/</a:t>
            </a:r>
            <a:r>
              <a:rPr lang="en-GB" sz="2200" dirty="0">
                <a:solidFill>
                  <a:srgbClr val="232323"/>
                </a:solidFill>
                <a:latin typeface="Arial" panose="020B0604020202020204" pitchFamily="34" charset="0"/>
              </a:rPr>
              <a:t>), or via the </a:t>
            </a:r>
            <a:r>
              <a:rPr lang="en-GB" sz="2200" dirty="0" err="1">
                <a:solidFill>
                  <a:srgbClr val="232323"/>
                </a:solidFill>
                <a:latin typeface="Arial" panose="020B0604020202020204" pitchFamily="34" charset="0"/>
              </a:rPr>
              <a:t>Mergin</a:t>
            </a:r>
            <a:r>
              <a:rPr lang="en-GB" sz="2200" dirty="0">
                <a:solidFill>
                  <a:srgbClr val="232323"/>
                </a:solidFill>
                <a:latin typeface="Arial" panose="020B0604020202020204" pitchFamily="34" charset="0"/>
              </a:rPr>
              <a:t> Maps mobile phone app</a:t>
            </a:r>
          </a:p>
          <a:p>
            <a:endParaRPr lang="en-GB" sz="2200" dirty="0">
              <a:solidFill>
                <a:srgbClr val="232323"/>
              </a:solidFill>
              <a:latin typeface="Arial" panose="020B0604020202020204" pitchFamily="34" charset="0"/>
            </a:endParaRPr>
          </a:p>
          <a:p>
            <a:r>
              <a:rPr lang="en-GB" sz="2200" dirty="0">
                <a:solidFill>
                  <a:srgbClr val="232323"/>
                </a:solidFill>
                <a:latin typeface="Arial" panose="020B0604020202020204" pitchFamily="34" charset="0"/>
              </a:rPr>
              <a:t>Once the app is loaded on your phone, select the ‘Projects’ icon, and download the project.</a:t>
            </a:r>
          </a:p>
          <a:p>
            <a:endParaRPr lang="en-GB" sz="2200" dirty="0">
              <a:solidFill>
                <a:srgbClr val="232323"/>
              </a:solidFill>
              <a:latin typeface="Arial" panose="020B0604020202020204" pitchFamily="34" charset="0"/>
            </a:endParaRPr>
          </a:p>
          <a:p>
            <a:r>
              <a:rPr lang="en-GB" sz="2200" dirty="0">
                <a:solidFill>
                  <a:srgbClr val="232323"/>
                </a:solidFill>
                <a:latin typeface="Arial" panose="020B0604020202020204" pitchFamily="34" charset="0"/>
              </a:rPr>
              <a:t>This project can then be viewed on your mobile device and new data recorded in the field</a:t>
            </a:r>
          </a:p>
          <a:p>
            <a:endParaRPr lang="en-GB" sz="2200" dirty="0">
              <a:solidFill>
                <a:srgbClr val="232323"/>
              </a:solidFill>
              <a:latin typeface="Arial" panose="020B0604020202020204" pitchFamily="34" charset="0"/>
            </a:endParaRPr>
          </a:p>
          <a:p>
            <a:pPr algn="ctr"/>
            <a:r>
              <a:rPr lang="en-GB" sz="2200" dirty="0">
                <a:solidFill>
                  <a:srgbClr val="232323"/>
                </a:solidFill>
                <a:latin typeface="Arial" panose="020B0604020202020204" pitchFamily="34" charset="0"/>
              </a:rPr>
              <a:t>NOTE: An internet connection is required for base maps and initial data download. </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8: Fieldwork planning</a:t>
            </a:r>
          </a:p>
        </p:txBody>
      </p:sp>
      <p:pic>
        <p:nvPicPr>
          <p:cNvPr id="2050" name="Picture 2">
            <a:extLst>
              <a:ext uri="{FF2B5EF4-FFF2-40B4-BE49-F238E27FC236}">
                <a16:creationId xmlns:a16="http://schemas.microsoft.com/office/drawing/2014/main" id="{C3A05862-44E0-6F3E-C507-3A82CC50EF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32125" y="1583606"/>
            <a:ext cx="2381711" cy="488250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F4B1AEA3-DC03-99E0-AD99-41C996877799}"/>
              </a:ext>
            </a:extLst>
          </p:cNvPr>
          <p:cNvPicPr>
            <a:picLocks noChangeAspect="1"/>
          </p:cNvPicPr>
          <p:nvPr/>
        </p:nvPicPr>
        <p:blipFill>
          <a:blip r:embed="rId5"/>
          <a:stretch>
            <a:fillRect/>
          </a:stretch>
        </p:blipFill>
        <p:spPr>
          <a:xfrm>
            <a:off x="10054410" y="657479"/>
            <a:ext cx="1457325" cy="571500"/>
          </a:xfrm>
          <a:prstGeom prst="rect">
            <a:avLst/>
          </a:prstGeom>
        </p:spPr>
      </p:pic>
      <p:sp>
        <p:nvSpPr>
          <p:cNvPr id="7" name="Rectangle 6">
            <a:extLst>
              <a:ext uri="{FF2B5EF4-FFF2-40B4-BE49-F238E27FC236}">
                <a16:creationId xmlns:a16="http://schemas.microsoft.com/office/drawing/2014/main" id="{747499EA-ABDA-1B93-62E9-1AD2C1E917E7}"/>
              </a:ext>
            </a:extLst>
          </p:cNvPr>
          <p:cNvSpPr/>
          <p:nvPr/>
        </p:nvSpPr>
        <p:spPr>
          <a:xfrm>
            <a:off x="11047956" y="723959"/>
            <a:ext cx="463779" cy="43728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8A7D1789-EB3E-2E20-D494-33AC01D2E537}"/>
              </a:ext>
            </a:extLst>
          </p:cNvPr>
          <p:cNvSpPr/>
          <p:nvPr/>
        </p:nvSpPr>
        <p:spPr>
          <a:xfrm>
            <a:off x="10491090" y="6074129"/>
            <a:ext cx="463779" cy="43728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582083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39</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fr-FR" b="1" dirty="0"/>
              <a:t>Next Session</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776870" y="778468"/>
            <a:ext cx="7863840" cy="4154984"/>
          </a:xfrm>
          <a:prstGeom prst="rect">
            <a:avLst/>
          </a:prstGeom>
          <a:noFill/>
        </p:spPr>
        <p:txBody>
          <a:bodyPr wrap="square" rtlCol="0">
            <a:spAutoFit/>
          </a:bodyPr>
          <a:lstStyle/>
          <a:p>
            <a:r>
              <a:rPr lang="en-GB" sz="2400" dirty="0"/>
              <a:t>The next lecture will cover:</a:t>
            </a:r>
          </a:p>
          <a:p>
            <a:pPr algn="ctr">
              <a:defRPr/>
            </a:pPr>
            <a:r>
              <a:rPr lang="en-GB" sz="2400" dirty="0"/>
              <a:t>Field trip to Craig Y Nos (departing at 9:30am)</a:t>
            </a:r>
          </a:p>
          <a:p>
            <a:endParaRPr lang="en-GB" sz="2400" dirty="0"/>
          </a:p>
          <a:p>
            <a:r>
              <a:rPr lang="en-GB" sz="2400" dirty="0"/>
              <a:t>Suggested activities: </a:t>
            </a:r>
          </a:p>
          <a:p>
            <a:pPr marL="800100" lvl="1" indent="-342900">
              <a:buFontTx/>
              <a:buChar char="-"/>
            </a:pPr>
            <a:r>
              <a:rPr lang="en-GB" sz="2400" dirty="0"/>
              <a:t>Prepare your field data capture and practice capturing data in the field</a:t>
            </a:r>
          </a:p>
          <a:p>
            <a:pPr marL="800100" lvl="1" indent="-342900">
              <a:buFontTx/>
              <a:buChar char="-"/>
            </a:pPr>
            <a:endParaRPr lang="en-GB" sz="2400" dirty="0"/>
          </a:p>
          <a:p>
            <a:r>
              <a:rPr lang="en-GB" sz="2400" dirty="0"/>
              <a:t>Suggested reading:</a:t>
            </a:r>
          </a:p>
          <a:p>
            <a:pPr marL="800100" lvl="1" indent="-342900">
              <a:buFont typeface="Arial" panose="020B0604020202020204" pitchFamily="34" charset="0"/>
              <a:buChar char="•"/>
            </a:pPr>
            <a:r>
              <a:rPr lang="en-GB" sz="2400" i="0" dirty="0">
                <a:solidFill>
                  <a:srgbClr val="000000"/>
                </a:solidFill>
                <a:effectLst/>
                <a:latin typeface="Inter"/>
              </a:rPr>
              <a:t>“7 Geoprocessing Tools Every GIS Analyst Should Know” - </a:t>
            </a:r>
            <a:r>
              <a:rPr lang="en-GB" sz="2400" i="0" dirty="0">
                <a:solidFill>
                  <a:srgbClr val="000000"/>
                </a:solidFill>
                <a:effectLst/>
                <a:latin typeface="Inter"/>
                <a:hlinkClick r:id="rId4"/>
              </a:rPr>
              <a:t>https://gisgeography.com/geoprocessing-tools/</a:t>
            </a:r>
            <a:endParaRPr lang="en-GB" sz="2400" i="0" dirty="0">
              <a:solidFill>
                <a:srgbClr val="000000"/>
              </a:solidFill>
              <a:effectLst/>
              <a:latin typeface="Inter"/>
            </a:endParaRPr>
          </a:p>
          <a:p>
            <a:pPr lvl="1"/>
            <a:endParaRPr lang="en-GB" sz="2400" i="0" dirty="0">
              <a:solidFill>
                <a:srgbClr val="000000"/>
              </a:solidFill>
              <a:effectLst/>
              <a:latin typeface="Inter"/>
            </a:endParaRP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4" name="TextBox 3">
            <a:extLst>
              <a:ext uri="{FF2B5EF4-FFF2-40B4-BE49-F238E27FC236}">
                <a16:creationId xmlns:a16="http://schemas.microsoft.com/office/drawing/2014/main" id="{A28A1E94-7A77-C809-01E7-EA418BB6149F}"/>
              </a:ext>
            </a:extLst>
          </p:cNvPr>
          <p:cNvSpPr txBox="1"/>
          <p:nvPr/>
        </p:nvSpPr>
        <p:spPr>
          <a:xfrm>
            <a:off x="-1" y="6466114"/>
            <a:ext cx="10725151" cy="369332"/>
          </a:xfrm>
          <a:prstGeom prst="rect">
            <a:avLst/>
          </a:prstGeom>
          <a:noFill/>
        </p:spPr>
        <p:txBody>
          <a:bodyPr wrap="square" rtlCol="0">
            <a:spAutoFit/>
          </a:bodyPr>
          <a:lstStyle/>
          <a:p>
            <a:r>
              <a:rPr lang="fr-FR" dirty="0"/>
              <a:t>A. Cunningham			</a:t>
            </a:r>
            <a:r>
              <a:rPr lang="en-GB" dirty="0"/>
              <a:t>Lecture 8: Data creation and manipulation</a:t>
            </a:r>
          </a:p>
        </p:txBody>
      </p:sp>
    </p:spTree>
    <p:extLst>
      <p:ext uri="{BB962C8B-B14F-4D97-AF65-F5344CB8AC3E}">
        <p14:creationId xmlns:p14="http://schemas.microsoft.com/office/powerpoint/2010/main" val="32066887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40</a:t>
            </a:fld>
            <a:r>
              <a:rPr lang="en-GB" dirty="0"/>
              <a:t> / 40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2024 / 2025		</a:t>
            </a:r>
            <a:r>
              <a:rPr lang="fr-FR" b="1" dirty="0"/>
              <a:t>Questions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1692771"/>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4"/>
              </a:rPr>
              <a:t>a.cunningham@uwtsd.ac.uk</a:t>
            </a:r>
            <a:endParaRPr lang="en-GB"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19/03/2025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8: Data creation and manipulation</a:t>
            </a: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4304</Words>
  <Application>Microsoft Office PowerPoint</Application>
  <PresentationFormat>Widescreen</PresentationFormat>
  <Paragraphs>547</Paragraphs>
  <Slides>40</Slides>
  <Notes>39</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Inter</vt: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8</cp:revision>
  <dcterms:created xsi:type="dcterms:W3CDTF">2023-07-26T10:21:48Z</dcterms:created>
  <dcterms:modified xsi:type="dcterms:W3CDTF">2025-03-14T14:48:40Z</dcterms:modified>
</cp:coreProperties>
</file>