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8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7FD82-F284-4EE7-AB0A-091223F3B5C2}" type="datetimeFigureOut">
              <a:rPr lang="en-US" smtClean="0"/>
              <a:pPr/>
              <a:t>5/14/2021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DCB13C-D527-4737-B8E6-894FF64EB08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 err="1" smtClean="0"/>
              <a:t>Oxwich</a:t>
            </a:r>
            <a:r>
              <a:rPr lang="en-GB" b="1" u="sng" dirty="0" smtClean="0"/>
              <a:t> Bay and </a:t>
            </a:r>
            <a:r>
              <a:rPr lang="en-GB" b="1" u="sng" dirty="0" err="1" smtClean="0"/>
              <a:t>Nicholaston</a:t>
            </a:r>
            <a:r>
              <a:rPr lang="en-GB" b="1" u="sng" dirty="0" smtClean="0"/>
              <a:t> woods 10 year riparian </a:t>
            </a:r>
            <a:r>
              <a:rPr lang="en-GB" b="1" u="sng" dirty="0" smtClean="0"/>
              <a:t>management </a:t>
            </a:r>
            <a:r>
              <a:rPr lang="en-GB" b="1" u="sng" dirty="0" smtClean="0"/>
              <a:t>plan </a:t>
            </a:r>
            <a:endParaRPr lang="en-GB" b="1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Milo Fleming</a:t>
            </a:r>
          </a:p>
          <a:p>
            <a:r>
              <a:rPr lang="en-GB" dirty="0" smtClean="0"/>
              <a:t>1902803</a:t>
            </a:r>
            <a:endParaRPr lang="en-GB" dirty="0"/>
          </a:p>
        </p:txBody>
      </p:sp>
      <p:pic>
        <p:nvPicPr>
          <p:cNvPr id="17410" name="Picture 2" descr="Three Cliffs, Oxwich Bay and Port Eynon Walk - Parc Le Breo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4000504"/>
            <a:ext cx="2857520" cy="2143140"/>
          </a:xfrm>
          <a:prstGeom prst="rect">
            <a:avLst/>
          </a:prstGeom>
          <a:noFill/>
        </p:spPr>
      </p:pic>
      <p:pic>
        <p:nvPicPr>
          <p:cNvPr id="5" name="Picture 2" descr="Three Cliffs, Oxwich Bay and Port Eynon Walk - Parc Le Breo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000504"/>
            <a:ext cx="2857520" cy="21431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Introduction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Nicholaston</a:t>
            </a:r>
            <a:r>
              <a:rPr lang="en-GB" dirty="0" smtClean="0"/>
              <a:t> Woods and </a:t>
            </a:r>
            <a:r>
              <a:rPr lang="en-GB" dirty="0" err="1" smtClean="0"/>
              <a:t>Oxwich</a:t>
            </a:r>
            <a:r>
              <a:rPr lang="en-GB" dirty="0" smtClean="0"/>
              <a:t> Bay NNR.</a:t>
            </a:r>
          </a:p>
          <a:p>
            <a:r>
              <a:rPr lang="en-GB" dirty="0" smtClean="0"/>
              <a:t>Part of the </a:t>
            </a:r>
            <a:r>
              <a:rPr lang="en-GB" dirty="0" err="1" smtClean="0"/>
              <a:t>Uk’s</a:t>
            </a:r>
            <a:r>
              <a:rPr lang="en-GB" dirty="0" smtClean="0"/>
              <a:t> first AONB (Gower).</a:t>
            </a:r>
          </a:p>
          <a:p>
            <a:r>
              <a:rPr lang="en-GB" dirty="0" smtClean="0"/>
              <a:t>SSSI habitat</a:t>
            </a:r>
          </a:p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2" cstate="print"/>
          <a:srcRect l="15954" t="16545" b="6343"/>
          <a:stretch/>
        </p:blipFill>
        <p:spPr bwMode="auto">
          <a:xfrm>
            <a:off x="1000100" y="3429000"/>
            <a:ext cx="5979861" cy="3086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cid="http://schemas.microsoft.com/office/word/2016/wordml/cid" xmlns:w15="http://schemas.microsoft.com/office/word/2012/wordml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 xmlns=""/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10 year future management plan – Woodland </a:t>
            </a:r>
            <a:endParaRPr lang="en-GB" u="sng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cid="http://schemas.microsoft.com/office/word/2016/wordml/cid" xmlns:w15="http://schemas.microsoft.com/office/word/2012/wordml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 xmlns="" val="0"/>
              </a:ext>
            </a:extLst>
          </a:blip>
          <a:srcRect l="16326" t="16164" r="14665" b="5977"/>
          <a:stretch/>
        </p:blipFill>
        <p:spPr bwMode="auto">
          <a:xfrm>
            <a:off x="2357422" y="4346663"/>
            <a:ext cx="3955528" cy="251133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cid="http://schemas.microsoft.com/office/word/2016/wordml/cid" xmlns:w15="http://schemas.microsoft.com/office/word/2012/wordml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 xmlns="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28596" y="1857364"/>
            <a:ext cx="80724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Currently made up of planted spruces, conifers and beech trees. A non native woodland.</a:t>
            </a:r>
          </a:p>
          <a:p>
            <a:endParaRPr lang="en-GB" dirty="0"/>
          </a:p>
          <a:p>
            <a:r>
              <a:rPr lang="en-GB" u="sng" dirty="0" smtClean="0"/>
              <a:t>Vision for the future</a:t>
            </a:r>
          </a:p>
          <a:p>
            <a:r>
              <a:rPr lang="en-GB" dirty="0" smtClean="0"/>
              <a:t>Canopy to be dominated by ash, oak, sycamore and field maple. Native </a:t>
            </a:r>
            <a:r>
              <a:rPr lang="en-GB" dirty="0" err="1" smtClean="0"/>
              <a:t>speices</a:t>
            </a:r>
            <a:r>
              <a:rPr lang="en-GB" dirty="0" smtClean="0"/>
              <a:t> achieved through selected felling of conifers.</a:t>
            </a:r>
          </a:p>
          <a:p>
            <a:r>
              <a:rPr lang="en-GB" dirty="0" smtClean="0"/>
              <a:t>Fallen conifers to be left as deadwood to improve biodiversity.</a:t>
            </a:r>
          </a:p>
          <a:p>
            <a:r>
              <a:rPr lang="en-GB" dirty="0" smtClean="0"/>
              <a:t>Invasive species such as bracken monitored.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10 year future management plan – Rough Grassland - Scrub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This area is surrounded by heath and scrub.</a:t>
            </a:r>
          </a:p>
          <a:p>
            <a:r>
              <a:rPr lang="en-GB" sz="2200" dirty="0" smtClean="0"/>
              <a:t>SSSI qualified</a:t>
            </a:r>
          </a:p>
          <a:p>
            <a:endParaRPr lang="en-GB" sz="2200" dirty="0"/>
          </a:p>
          <a:p>
            <a:pPr>
              <a:buNone/>
            </a:pPr>
            <a:r>
              <a:rPr lang="en-GB" sz="2200" u="sng" dirty="0" smtClean="0"/>
              <a:t>Vision</a:t>
            </a:r>
          </a:p>
          <a:p>
            <a:r>
              <a:rPr lang="en-GB" sz="2200" dirty="0" smtClean="0"/>
              <a:t>A change in vegetation cover in order to support a thriving bee population. Bee friendly plants for all seasons.</a:t>
            </a:r>
          </a:p>
          <a:p>
            <a:r>
              <a:rPr lang="en-GB" sz="2200" dirty="0" smtClean="0"/>
              <a:t>Invasive species such as Rhododendron will be monitored and controlled. </a:t>
            </a:r>
          </a:p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2" cstate="print"/>
          <a:srcRect l="15954" t="16545" b="6343"/>
          <a:stretch/>
        </p:blipFill>
        <p:spPr bwMode="auto">
          <a:xfrm>
            <a:off x="2214547" y="4643446"/>
            <a:ext cx="4071966" cy="18716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cid="http://schemas.microsoft.com/office/word/2016/wordml/cid" xmlns:w15="http://schemas.microsoft.com/office/word/2012/wordml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 xmlns=""/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10 year future management plan – Marshy grassland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Pioneer species of salt marsh grass and glasswort present, transition zone holds the rare narrow mouthed whorl snail.</a:t>
            </a:r>
          </a:p>
          <a:p>
            <a:endParaRPr lang="en-GB" sz="2000" dirty="0"/>
          </a:p>
          <a:p>
            <a:pPr>
              <a:buNone/>
            </a:pPr>
            <a:r>
              <a:rPr lang="en-GB" sz="2000" u="sng" dirty="0" smtClean="0"/>
              <a:t>Vision</a:t>
            </a:r>
          </a:p>
          <a:p>
            <a:r>
              <a:rPr lang="en-GB" sz="2000" dirty="0" smtClean="0"/>
              <a:t>Regular grazing of </a:t>
            </a:r>
            <a:r>
              <a:rPr lang="en-GB" sz="2000" dirty="0" err="1" smtClean="0"/>
              <a:t>saltmarsh</a:t>
            </a:r>
            <a:r>
              <a:rPr lang="en-GB" sz="2000" dirty="0" smtClean="0"/>
              <a:t> </a:t>
            </a:r>
            <a:r>
              <a:rPr lang="en-GB" sz="2000" dirty="0"/>
              <a:t>vision is vital with it proven to be a key component in positively effecting seed bank characteristics (</a:t>
            </a:r>
            <a:r>
              <a:rPr lang="en-GB" sz="2000" dirty="0" err="1"/>
              <a:t>Ungar</a:t>
            </a:r>
            <a:r>
              <a:rPr lang="en-GB" sz="2000" dirty="0"/>
              <a:t> &amp;</a:t>
            </a:r>
            <a:r>
              <a:rPr lang="en-GB" sz="2000" dirty="0" err="1"/>
              <a:t>Woodell</a:t>
            </a:r>
            <a:r>
              <a:rPr lang="en-GB" sz="2000" dirty="0"/>
              <a:t> 1996, Chang et al 2001). </a:t>
            </a:r>
            <a:endParaRPr lang="en-GB" sz="2000" dirty="0" smtClean="0"/>
          </a:p>
          <a:p>
            <a:r>
              <a:rPr lang="en-GB" sz="2000" dirty="0" smtClean="0"/>
              <a:t>Creation of a larger transition zone through vegetation planting – increase area for the rare narrow mouthed whorl snail.</a:t>
            </a:r>
          </a:p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2" cstate="print"/>
          <a:srcRect l="15954" t="16545" b="6343"/>
          <a:stretch/>
        </p:blipFill>
        <p:spPr bwMode="auto">
          <a:xfrm>
            <a:off x="2214547" y="4643446"/>
            <a:ext cx="4071966" cy="18716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cid="http://schemas.microsoft.com/office/word/2016/wordml/cid" xmlns:w15="http://schemas.microsoft.com/office/word/2012/wordml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 xmlns=""/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10 year future management plan – Watercourse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Current watercourse called </a:t>
            </a:r>
            <a:r>
              <a:rPr lang="en-GB" sz="2000" dirty="0" err="1" smtClean="0"/>
              <a:t>Nicholaston</a:t>
            </a:r>
            <a:r>
              <a:rPr lang="en-GB" sz="2000" dirty="0" smtClean="0"/>
              <a:t> Pill. Enhancement </a:t>
            </a:r>
            <a:r>
              <a:rPr lang="en-GB" sz="2000" dirty="0" smtClean="0"/>
              <a:t>planned.</a:t>
            </a:r>
            <a:endParaRPr lang="en-GB" sz="2000" dirty="0" smtClean="0"/>
          </a:p>
          <a:p>
            <a:endParaRPr lang="en-GB" sz="2000" dirty="0"/>
          </a:p>
          <a:p>
            <a:pPr>
              <a:buNone/>
            </a:pPr>
            <a:r>
              <a:rPr lang="en-GB" sz="2000" u="sng" dirty="0" smtClean="0"/>
              <a:t>Vision</a:t>
            </a:r>
          </a:p>
          <a:p>
            <a:r>
              <a:rPr lang="en-GB" sz="2000" dirty="0" smtClean="0"/>
              <a:t>Add structures such as  large rocks and log weirs and increase vegetation cover.</a:t>
            </a:r>
          </a:p>
          <a:p>
            <a:r>
              <a:rPr lang="en-GB" sz="2000" dirty="0" smtClean="0"/>
              <a:t>Attempt to introduce migratory Salmon and trout into this improved riparian area.</a:t>
            </a:r>
          </a:p>
          <a:p>
            <a:endParaRPr lang="en-GB" sz="20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 cstate="print"/>
          <a:srcRect l="15954" t="16545" b="6343"/>
          <a:stretch/>
        </p:blipFill>
        <p:spPr bwMode="auto">
          <a:xfrm>
            <a:off x="2214546" y="4143380"/>
            <a:ext cx="5000660" cy="25003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cid="http://schemas.microsoft.com/office/word/2016/wordml/cid" xmlns:w15="http://schemas.microsoft.com/office/word/2012/wordml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 xmlns=""/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Conclusion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10 year management plan focuses on improving the wildlife present in </a:t>
            </a:r>
            <a:r>
              <a:rPr lang="en-GB" dirty="0" err="1" smtClean="0"/>
              <a:t>Oxwich</a:t>
            </a:r>
            <a:r>
              <a:rPr lang="en-GB" dirty="0" smtClean="0"/>
              <a:t> Bay and </a:t>
            </a:r>
            <a:r>
              <a:rPr lang="en-GB" dirty="0" err="1" smtClean="0"/>
              <a:t>Nicholaston</a:t>
            </a:r>
            <a:r>
              <a:rPr lang="en-GB" dirty="0" smtClean="0"/>
              <a:t> woods riparian zone.</a:t>
            </a:r>
          </a:p>
          <a:p>
            <a:endParaRPr lang="en-GB" dirty="0" smtClean="0"/>
          </a:p>
          <a:p>
            <a:r>
              <a:rPr lang="en-GB" dirty="0" smtClean="0"/>
              <a:t>Introduce Bees, Salmon and Trout, extend the transition zone for the rare mouthed whorl snail.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References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Chang, E.R., Jefferies, R.L. and Carleton, T.J., 2001. Relationship between vegetation and soil seed banks in an arctic coastal marsh. </a:t>
            </a:r>
            <a:r>
              <a:rPr lang="en-GB" i="1" dirty="0" smtClean="0"/>
              <a:t>Journal of ecology</a:t>
            </a:r>
            <a:r>
              <a:rPr lang="en-GB" dirty="0" smtClean="0"/>
              <a:t>, </a:t>
            </a:r>
            <a:r>
              <a:rPr lang="en-GB" i="1" dirty="0" smtClean="0"/>
              <a:t>89</a:t>
            </a:r>
            <a:r>
              <a:rPr lang="en-GB" dirty="0" smtClean="0"/>
              <a:t>(3), pp.367-384.</a:t>
            </a:r>
          </a:p>
          <a:p>
            <a:endParaRPr lang="en-GB" dirty="0" smtClean="0"/>
          </a:p>
          <a:p>
            <a:r>
              <a:rPr lang="en-GB" dirty="0" err="1" smtClean="0"/>
              <a:t>Ungar</a:t>
            </a:r>
            <a:r>
              <a:rPr lang="en-GB" dirty="0" smtClean="0"/>
              <a:t>, I.A. and </a:t>
            </a:r>
            <a:r>
              <a:rPr lang="en-GB" dirty="0" err="1" smtClean="0"/>
              <a:t>Woodell</a:t>
            </a:r>
            <a:r>
              <a:rPr lang="en-GB" dirty="0" smtClean="0"/>
              <a:t>, S.R.J., 1996. Similarity of seed banks to aboveground vegetation in grazed and </a:t>
            </a:r>
            <a:r>
              <a:rPr lang="en-GB" dirty="0" err="1" smtClean="0"/>
              <a:t>ungrazed</a:t>
            </a:r>
            <a:r>
              <a:rPr lang="en-GB" dirty="0" smtClean="0"/>
              <a:t> salt marsh communities on the Gower Peninsula, South Wales. </a:t>
            </a:r>
            <a:r>
              <a:rPr lang="en-GB" i="1" dirty="0" smtClean="0"/>
              <a:t>International Journal of Plant Sciences</a:t>
            </a:r>
            <a:r>
              <a:rPr lang="en-GB" dirty="0" smtClean="0"/>
              <a:t>, </a:t>
            </a:r>
            <a:r>
              <a:rPr lang="en-GB" i="1" dirty="0" smtClean="0"/>
              <a:t>157</a:t>
            </a:r>
            <a:r>
              <a:rPr lang="en-GB" dirty="0" smtClean="0"/>
              <a:t>(6), pp.746-749.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561</TotalTime>
  <Words>348</Words>
  <Application>Microsoft Office PowerPoint</Application>
  <PresentationFormat>On-screen Show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Oxwich Bay and Nicholaston woods 10 year riparian management plan </vt:lpstr>
      <vt:lpstr>Introduction</vt:lpstr>
      <vt:lpstr>10 year future management plan – Woodland </vt:lpstr>
      <vt:lpstr>10 year future management plan – Rough Grassland - Scrub</vt:lpstr>
      <vt:lpstr>10 year future management plan – Marshy grassland </vt:lpstr>
      <vt:lpstr>10 year future management plan – Watercourse</vt:lpstr>
      <vt:lpstr>Conclusion</vt:lpstr>
      <vt:lpstr>References</vt:lpstr>
    </vt:vector>
  </TitlesOfParts>
  <Company>Deftones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Oxwich Bay and Nicholaston woods 10 year riparian managment plan</dc:title>
  <dc:creator>freya</dc:creator>
  <cp:lastModifiedBy>freya</cp:lastModifiedBy>
  <cp:revision>3</cp:revision>
  <dcterms:created xsi:type="dcterms:W3CDTF">2021-05-13T18:01:04Z</dcterms:created>
  <dcterms:modified xsi:type="dcterms:W3CDTF">2021-05-14T09:23:38Z</dcterms:modified>
</cp:coreProperties>
</file>