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323" r:id="rId3"/>
    <p:sldId id="321" r:id="rId4"/>
    <p:sldId id="322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422901-366F-4C9B-8F17-AF298C6F6149}" v="1" dt="2024-09-25T08:27:46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3.xml"/><Relationship Id="rId10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81422901-366F-4C9B-8F17-AF298C6F6149}"/>
    <pc:docChg chg="addSld delSld modSld delMainMaster">
      <pc:chgData name="Stephanie Bradley" userId="bb573b86-6a01-430f-ba3c-43c2b2970490" providerId="ADAL" clId="{81422901-366F-4C9B-8F17-AF298C6F6149}" dt="2024-09-25T08:27:49.600" v="1" actId="2696"/>
      <pc:docMkLst>
        <pc:docMk/>
      </pc:docMkLst>
      <pc:sldChg chg="del">
        <pc:chgData name="Stephanie Bradley" userId="bb573b86-6a01-430f-ba3c-43c2b2970490" providerId="ADAL" clId="{81422901-366F-4C9B-8F17-AF298C6F6149}" dt="2024-09-25T08:27:49.600" v="1" actId="2696"/>
        <pc:sldMkLst>
          <pc:docMk/>
          <pc:sldMk cId="2038789184" sldId="256"/>
        </pc:sldMkLst>
      </pc:sldChg>
      <pc:sldChg chg="add">
        <pc:chgData name="Stephanie Bradley" userId="bb573b86-6a01-430f-ba3c-43c2b2970490" providerId="ADAL" clId="{81422901-366F-4C9B-8F17-AF298C6F6149}" dt="2024-09-25T08:27:46.152" v="0"/>
        <pc:sldMkLst>
          <pc:docMk/>
          <pc:sldMk cId="3703744925" sldId="323"/>
        </pc:sldMkLst>
      </pc:sldChg>
      <pc:sldMasterChg chg="del delSldLayout">
        <pc:chgData name="Stephanie Bradley" userId="bb573b86-6a01-430f-ba3c-43c2b2970490" providerId="ADAL" clId="{81422901-366F-4C9B-8F17-AF298C6F6149}" dt="2024-09-25T08:27:49.600" v="1" actId="2696"/>
        <pc:sldMasterMkLst>
          <pc:docMk/>
          <pc:sldMasterMk cId="3133163612" sldId="2147483648"/>
        </pc:sldMasterMkLst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1410610542" sldId="2147483649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2965413729" sldId="2147483650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3319954640" sldId="2147483651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2053892139" sldId="2147483652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2317437132" sldId="2147483653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3388927292" sldId="2147483654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2956464147" sldId="2147483655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2916863656" sldId="2147483656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2783823819" sldId="2147483657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2348036835" sldId="2147483658"/>
          </pc:sldLayoutMkLst>
        </pc:sldLayoutChg>
        <pc:sldLayoutChg chg="del">
          <pc:chgData name="Stephanie Bradley" userId="bb573b86-6a01-430f-ba3c-43c2b2970490" providerId="ADAL" clId="{81422901-366F-4C9B-8F17-AF298C6F6149}" dt="2024-09-25T08:27:49.600" v="1" actId="2696"/>
          <pc:sldLayoutMkLst>
            <pc:docMk/>
            <pc:sldMasterMk cId="3133163612" sldId="2147483648"/>
            <pc:sldLayoutMk cId="200961502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1B479-A82E-B281-38C9-54A1471B5C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81B65F-30D8-B00D-9288-5D40864ACD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E4871-6D78-DFB4-2FFF-40175AFC4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F20CD-8FAB-D00E-D418-20CA71309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2EE520-8768-FDFD-FF43-BA229F14B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673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C41E1-7A53-DE80-62A2-0974F70F0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96996-7D1E-6089-2AC9-93C4EDA4D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E380C-7929-59B1-3B9D-43D597A41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7B39-E78B-007A-054F-7D18EF9E5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0626B-19A8-CE71-B463-142B76DCE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530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E712F-6F79-5606-9EDA-F51B536D4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4BD72-F22B-F67A-985A-034DCD5AF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2A30-5189-8CBB-1EDA-0B20D82A5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67932-2CEA-73E3-F5A2-F3348240C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F04E9-DAB5-D0E8-0089-4DBC6FB10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303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A41EC-83D7-FA78-DF49-9C5DCF892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54F7E-4601-7D91-58F6-68718D952F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05D061-265F-E888-5BDD-BCC408B731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EF98D6-955F-CB7B-4592-5088A072B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9FFC5-E95D-BF31-2C20-CE154DBC4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F80863-377A-E480-A254-8774524FB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267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67D9B-476D-38E7-04FF-2DCA19597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FB56FD-E62B-31D3-CB84-8DE672094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506E5-B63D-45E3-52AC-106673BA28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64F663-E156-CF42-727F-B986D9264A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7F30F6-083F-FC39-B385-CD760E19ED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09ACF7-BB4E-42D0-5887-8664E853D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ACAEC6-FCEC-89E4-6889-4E922C7CD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07B756-DD2A-9ADA-AC64-6BAE53EAC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455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90E13-32C7-F918-D5E3-AB722AC95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C31466-B1C4-DB65-9C9E-C5A330485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C7A3CF-7556-7554-F875-19915745D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1790D-9F18-83BF-B41E-E169D7D31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613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898E4F-AC6A-A018-255C-62924EA6D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5D5AB-CC97-66F0-153F-D9B22D9B3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EEBE40-01C5-BBEF-E8F1-174680364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507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E1FEC-2321-7135-9011-06545DF84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A54CE-B100-EB21-C83C-0F203C27E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763FCA-60BA-B88C-80E1-9F1747C53E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B54D73-94E8-1CD3-7F84-D7BF6B681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1D7EDC-0672-A199-92BF-F863A1171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FB254-3A77-9836-0CBF-E286A1C6F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037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F66E5-38CA-411F-A3CB-E8306796F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C09FED-5410-A678-311D-BA4F498CA9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60A1DE-12A4-1F26-8191-5EB28F2CCD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C97CE5-B7B9-4CB5-AF46-9864D86DD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D758D-B72C-3DB3-F7CE-947C096A6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F85B5B-565E-1536-9544-27A4F1BD4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79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590DA-92A3-BE28-87FB-5D1F8E677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710FEE-5B06-2BD6-2C3E-548AC39277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D9F64-1EF6-8096-2516-D0DB94573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7825F-58B2-D563-06ED-B10E835C3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A519C-315F-0294-1384-597481037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178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7862B4-160D-2DAA-DF84-82B9E82E28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C32382-CEBD-6B2D-EDEC-9B5040AE7E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BE43B-C2C9-0427-C966-8652654B1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94B30-B7BF-FD67-FEA2-E8287747E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DDBCC-14FF-BD93-CF0A-B60B2F7BE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839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7989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2467E5-AC9E-DC47-A7BB-C4B86DBA8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DEABB3-2DB6-DD91-CC0D-BC53E21AA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EDE23-234B-10ED-45AB-A2CFB09B47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1AF2B-B1A7-3B6C-8FB7-6D9008722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1AB1F-7894-D0D6-9A4D-7133C665C2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871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48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grammar/a1-a2-grammar/question-form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422D8-A19E-1CCA-E24E-B9773CAE8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Review Question 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5E856-D178-1684-718F-B1FC3E84E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https://learnenglish.britishcouncil.org/grammar/a1-a2-grammar/question-forms</a:t>
            </a:r>
            <a:r>
              <a:rPr lang="en-GB"/>
              <a:t>   </a:t>
            </a:r>
          </a:p>
          <a:p>
            <a:endParaRPr lang="en-GB"/>
          </a:p>
          <a:p>
            <a:r>
              <a:rPr lang="en-GB"/>
              <a:t>Read the rules and try out the exercises.</a:t>
            </a:r>
          </a:p>
        </p:txBody>
      </p:sp>
    </p:spTree>
    <p:extLst>
      <p:ext uri="{BB962C8B-B14F-4D97-AF65-F5344CB8AC3E}">
        <p14:creationId xmlns:p14="http://schemas.microsoft.com/office/powerpoint/2010/main" val="153810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5ED6D-B368-F19B-F062-8E78167EF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Right or Wrong?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EBF1E3-0920-230C-D141-3AED7E6DAF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Question Words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408CB0-27FD-933C-06DA-85B72E9240B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What can you do in a pub?</a:t>
            </a:r>
          </a:p>
          <a:p>
            <a:r>
              <a:rPr lang="en-GB"/>
              <a:t>When you eat roast beef?</a:t>
            </a:r>
          </a:p>
          <a:p>
            <a:r>
              <a:rPr lang="en-GB"/>
              <a:t>How far is Swansea from London?</a:t>
            </a:r>
          </a:p>
          <a:p>
            <a:r>
              <a:rPr lang="en-GB"/>
              <a:t>What does the British eat at Wimbledon?</a:t>
            </a:r>
          </a:p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7D24CC-9E86-1A5D-8F37-2088619B29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Yes/No questions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BC010F-1FB8-3F58-0D82-FA7EDFDC8FC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Do the British be late?</a:t>
            </a:r>
          </a:p>
          <a:p>
            <a:r>
              <a:rPr lang="en-GB"/>
              <a:t>Do the British like peace and quiet?</a:t>
            </a:r>
          </a:p>
          <a:p>
            <a:r>
              <a:rPr lang="en-GB"/>
              <a:t>Did  Queen Elizabeth II live in Wales?</a:t>
            </a:r>
          </a:p>
          <a:p>
            <a:r>
              <a:rPr lang="en-GB"/>
              <a:t>Have you never be to London? </a:t>
            </a:r>
          </a:p>
        </p:txBody>
      </p:sp>
    </p:spTree>
    <p:extLst>
      <p:ext uri="{BB962C8B-B14F-4D97-AF65-F5344CB8AC3E}">
        <p14:creationId xmlns:p14="http://schemas.microsoft.com/office/powerpoint/2010/main" val="134715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</Words>
  <Application>Microsoft Office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1_Office Theme</vt:lpstr>
      <vt:lpstr>Holding PAge</vt:lpstr>
      <vt:lpstr>PowerPoint Presentation</vt:lpstr>
      <vt:lpstr>Review Question forms</vt:lpstr>
      <vt:lpstr>Right or Wrong?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Bradley</dc:creator>
  <cp:lastModifiedBy>Stephanie Bradley</cp:lastModifiedBy>
  <cp:revision>1</cp:revision>
  <dcterms:created xsi:type="dcterms:W3CDTF">2024-09-25T07:28:32Z</dcterms:created>
  <dcterms:modified xsi:type="dcterms:W3CDTF">2024-09-25T08:27:56Z</dcterms:modified>
</cp:coreProperties>
</file>