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4.xml" ContentType="application/vnd.openxmlformats-officedocument.theme+xml"/>
  <Override PartName="/ppt/slideLayouts/slideLayout9.xml" ContentType="application/vnd.openxmlformats-officedocument.presentationml.slideLayout+xml"/>
  <Override PartName="/ppt/theme/theme5.xml" ContentType="application/vnd.openxmlformats-officedocument.theme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6.xml" ContentType="application/vnd.openxmlformats-officedocument.theme+xml"/>
  <Override PartName="/ppt/slideLayouts/slideLayout12.xml" ContentType="application/vnd.openxmlformats-officedocument.presentationml.slideLayout+xml"/>
  <Override PartName="/ppt/theme/theme7.xml" ContentType="application/vnd.openxmlformats-officedocument.theme+xml"/>
  <Override PartName="/ppt/slideLayouts/slideLayout13.xml" ContentType="application/vnd.openxmlformats-officedocument.presentationml.slideLayout+xml"/>
  <Override PartName="/ppt/theme/theme8.xml" ContentType="application/vnd.openxmlformats-officedocument.theme+xml"/>
  <Override PartName="/ppt/slideLayouts/slideLayout14.xml" ContentType="application/vnd.openxmlformats-officedocument.presentationml.slideLayout+xml"/>
  <Override PartName="/ppt/theme/theme9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10.xml" ContentType="application/vnd.openxmlformats-officedocument.theme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1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theme/theme12.xml" ContentType="application/vnd.openxmlformats-officedocument.theme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theme/theme13.xml" ContentType="application/vnd.openxmlformats-officedocument.theme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theme/theme14.xml" ContentType="application/vnd.openxmlformats-officedocument.theme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theme/theme15.xml" ContentType="application/vnd.openxmlformats-officedocument.theme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theme/theme16.xml" ContentType="application/vnd.openxmlformats-officedocument.theme+xml"/>
  <Override PartName="/ppt/theme/theme17.xml" ContentType="application/vnd.openxmlformats-officedocument.theme+xml"/>
  <Override PartName="/ppt/theme/theme18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  <p:sldMasterId id="2147483665" r:id="rId5"/>
    <p:sldMasterId id="2147483667" r:id="rId6"/>
    <p:sldMasterId id="2147483669" r:id="rId7"/>
    <p:sldMasterId id="2147483671" r:id="rId8"/>
    <p:sldMasterId id="2147483673" r:id="rId9"/>
    <p:sldMasterId id="2147483676" r:id="rId10"/>
    <p:sldMasterId id="2147483678" r:id="rId11"/>
    <p:sldMasterId id="2147483680" r:id="rId12"/>
    <p:sldMasterId id="2147483682" r:id="rId13"/>
    <p:sldMasterId id="2147483694" r:id="rId14"/>
    <p:sldMasterId id="2147483699" r:id="rId15"/>
    <p:sldMasterId id="2147483703" r:id="rId16"/>
    <p:sldMasterId id="2147483707" r:id="rId17"/>
    <p:sldMasterId id="2147483719" r:id="rId18"/>
    <p:sldMasterId id="2147483731" r:id="rId19"/>
  </p:sldMasterIdLst>
  <p:notesMasterIdLst>
    <p:notesMasterId r:id="rId62"/>
  </p:notesMasterIdLst>
  <p:handoutMasterIdLst>
    <p:handoutMasterId r:id="rId63"/>
  </p:handoutMasterIdLst>
  <p:sldIdLst>
    <p:sldId id="611" r:id="rId20"/>
    <p:sldId id="261" r:id="rId21"/>
    <p:sldId id="589" r:id="rId22"/>
    <p:sldId id="555" r:id="rId23"/>
    <p:sldId id="556" r:id="rId24"/>
    <p:sldId id="569" r:id="rId25"/>
    <p:sldId id="590" r:id="rId26"/>
    <p:sldId id="591" r:id="rId27"/>
    <p:sldId id="572" r:id="rId28"/>
    <p:sldId id="573" r:id="rId29"/>
    <p:sldId id="592" r:id="rId30"/>
    <p:sldId id="570" r:id="rId31"/>
    <p:sldId id="571" r:id="rId32"/>
    <p:sldId id="576" r:id="rId33"/>
    <p:sldId id="575" r:id="rId34"/>
    <p:sldId id="577" r:id="rId35"/>
    <p:sldId id="574" r:id="rId36"/>
    <p:sldId id="567" r:id="rId37"/>
    <p:sldId id="565" r:id="rId38"/>
    <p:sldId id="557" r:id="rId39"/>
    <p:sldId id="558" r:id="rId40"/>
    <p:sldId id="559" r:id="rId41"/>
    <p:sldId id="560" r:id="rId42"/>
    <p:sldId id="561" r:id="rId43"/>
    <p:sldId id="562" r:id="rId44"/>
    <p:sldId id="563" r:id="rId45"/>
    <p:sldId id="564" r:id="rId46"/>
    <p:sldId id="566" r:id="rId47"/>
    <p:sldId id="616" r:id="rId48"/>
    <p:sldId id="627" r:id="rId49"/>
    <p:sldId id="619" r:id="rId50"/>
    <p:sldId id="620" r:id="rId51"/>
    <p:sldId id="621" r:id="rId52"/>
    <p:sldId id="622" r:id="rId53"/>
    <p:sldId id="624" r:id="rId54"/>
    <p:sldId id="625" r:id="rId55"/>
    <p:sldId id="623" r:id="rId56"/>
    <p:sldId id="303" r:id="rId57"/>
    <p:sldId id="304" r:id="rId58"/>
    <p:sldId id="628" r:id="rId59"/>
    <p:sldId id="614" r:id="rId60"/>
    <p:sldId id="593" r:id="rId61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791"/>
    <p:restoredTop sz="72925"/>
  </p:normalViewPr>
  <p:slideViewPr>
    <p:cSldViewPr>
      <p:cViewPr varScale="1">
        <p:scale>
          <a:sx n="62" d="100"/>
          <a:sy n="62" d="100"/>
        </p:scale>
        <p:origin x="912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7.xml"/><Relationship Id="rId21" Type="http://schemas.openxmlformats.org/officeDocument/2006/relationships/slide" Target="slides/slide2.xml"/><Relationship Id="rId34" Type="http://schemas.openxmlformats.org/officeDocument/2006/relationships/slide" Target="slides/slide15.xml"/><Relationship Id="rId42" Type="http://schemas.openxmlformats.org/officeDocument/2006/relationships/slide" Target="slides/slide23.xml"/><Relationship Id="rId47" Type="http://schemas.openxmlformats.org/officeDocument/2006/relationships/slide" Target="slides/slide28.xml"/><Relationship Id="rId50" Type="http://schemas.openxmlformats.org/officeDocument/2006/relationships/slide" Target="slides/slide31.xml"/><Relationship Id="rId55" Type="http://schemas.openxmlformats.org/officeDocument/2006/relationships/slide" Target="slides/slide36.xml"/><Relationship Id="rId63" Type="http://schemas.openxmlformats.org/officeDocument/2006/relationships/handoutMaster" Target="handoutMasters/handoutMaster1.xml"/><Relationship Id="rId68" Type="http://schemas.microsoft.com/office/2016/11/relationships/changesInfo" Target="changesInfos/changesInfo1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10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5.xml"/><Relationship Id="rId32" Type="http://schemas.openxmlformats.org/officeDocument/2006/relationships/slide" Target="slides/slide13.xml"/><Relationship Id="rId37" Type="http://schemas.openxmlformats.org/officeDocument/2006/relationships/slide" Target="slides/slide18.xml"/><Relationship Id="rId40" Type="http://schemas.openxmlformats.org/officeDocument/2006/relationships/slide" Target="slides/slide21.xml"/><Relationship Id="rId45" Type="http://schemas.openxmlformats.org/officeDocument/2006/relationships/slide" Target="slides/slide26.xml"/><Relationship Id="rId53" Type="http://schemas.openxmlformats.org/officeDocument/2006/relationships/slide" Target="slides/slide34.xml"/><Relationship Id="rId58" Type="http://schemas.openxmlformats.org/officeDocument/2006/relationships/slide" Target="slides/slide39.xml"/><Relationship Id="rId66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61" Type="http://schemas.openxmlformats.org/officeDocument/2006/relationships/slide" Target="slides/slide42.xml"/><Relationship Id="rId19" Type="http://schemas.openxmlformats.org/officeDocument/2006/relationships/slideMaster" Target="slideMasters/slideMaster16.xml"/><Relationship Id="rId14" Type="http://schemas.openxmlformats.org/officeDocument/2006/relationships/slideMaster" Target="slideMasters/slideMaster11.xml"/><Relationship Id="rId22" Type="http://schemas.openxmlformats.org/officeDocument/2006/relationships/slide" Target="slides/slide3.xml"/><Relationship Id="rId27" Type="http://schemas.openxmlformats.org/officeDocument/2006/relationships/slide" Target="slides/slide8.xml"/><Relationship Id="rId30" Type="http://schemas.openxmlformats.org/officeDocument/2006/relationships/slide" Target="slides/slide11.xml"/><Relationship Id="rId35" Type="http://schemas.openxmlformats.org/officeDocument/2006/relationships/slide" Target="slides/slide16.xml"/><Relationship Id="rId43" Type="http://schemas.openxmlformats.org/officeDocument/2006/relationships/slide" Target="slides/slide24.xml"/><Relationship Id="rId48" Type="http://schemas.openxmlformats.org/officeDocument/2006/relationships/slide" Target="slides/slide29.xml"/><Relationship Id="rId56" Type="http://schemas.openxmlformats.org/officeDocument/2006/relationships/slide" Target="slides/slide37.xml"/><Relationship Id="rId64" Type="http://schemas.openxmlformats.org/officeDocument/2006/relationships/presProps" Target="presProps.xml"/><Relationship Id="rId8" Type="http://schemas.openxmlformats.org/officeDocument/2006/relationships/slideMaster" Target="slideMasters/slideMaster5.xml"/><Relationship Id="rId51" Type="http://schemas.openxmlformats.org/officeDocument/2006/relationships/slide" Target="slides/slide32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6.xml"/><Relationship Id="rId33" Type="http://schemas.openxmlformats.org/officeDocument/2006/relationships/slide" Target="slides/slide14.xml"/><Relationship Id="rId38" Type="http://schemas.openxmlformats.org/officeDocument/2006/relationships/slide" Target="slides/slide19.xml"/><Relationship Id="rId46" Type="http://schemas.openxmlformats.org/officeDocument/2006/relationships/slide" Target="slides/slide27.xml"/><Relationship Id="rId59" Type="http://schemas.openxmlformats.org/officeDocument/2006/relationships/slide" Target="slides/slide40.xml"/><Relationship Id="rId67" Type="http://schemas.openxmlformats.org/officeDocument/2006/relationships/tableStyles" Target="tableStyles.xml"/><Relationship Id="rId20" Type="http://schemas.openxmlformats.org/officeDocument/2006/relationships/slide" Target="slides/slide1.xml"/><Relationship Id="rId41" Type="http://schemas.openxmlformats.org/officeDocument/2006/relationships/slide" Target="slides/slide22.xml"/><Relationship Id="rId54" Type="http://schemas.openxmlformats.org/officeDocument/2006/relationships/slide" Target="slides/slide35.xml"/><Relationship Id="rId62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" Target="slides/slide4.xml"/><Relationship Id="rId28" Type="http://schemas.openxmlformats.org/officeDocument/2006/relationships/slide" Target="slides/slide9.xml"/><Relationship Id="rId36" Type="http://schemas.openxmlformats.org/officeDocument/2006/relationships/slide" Target="slides/slide17.xml"/><Relationship Id="rId49" Type="http://schemas.openxmlformats.org/officeDocument/2006/relationships/slide" Target="slides/slide30.xml"/><Relationship Id="rId57" Type="http://schemas.openxmlformats.org/officeDocument/2006/relationships/slide" Target="slides/slide38.xml"/><Relationship Id="rId10" Type="http://schemas.openxmlformats.org/officeDocument/2006/relationships/slideMaster" Target="slideMasters/slideMaster7.xml"/><Relationship Id="rId31" Type="http://schemas.openxmlformats.org/officeDocument/2006/relationships/slide" Target="slides/slide12.xml"/><Relationship Id="rId44" Type="http://schemas.openxmlformats.org/officeDocument/2006/relationships/slide" Target="slides/slide25.xml"/><Relationship Id="rId52" Type="http://schemas.openxmlformats.org/officeDocument/2006/relationships/slide" Target="slides/slide33.xml"/><Relationship Id="rId60" Type="http://schemas.openxmlformats.org/officeDocument/2006/relationships/slide" Target="slides/slide41.xml"/><Relationship Id="rId65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39" Type="http://schemas.openxmlformats.org/officeDocument/2006/relationships/slide" Target="slides/slide20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yan Peters" userId="62fae290-f491-4aa3-adec-18c5eb20898e" providerId="ADAL" clId="{D7EDA875-1A45-4F79-982C-E88061B005E7}"/>
    <pc:docChg chg="delSld modSld">
      <pc:chgData name="Ryan Peters" userId="62fae290-f491-4aa3-adec-18c5eb20898e" providerId="ADAL" clId="{D7EDA875-1A45-4F79-982C-E88061B005E7}" dt="2022-02-04T11:09:45.135" v="16" actId="47"/>
      <pc:docMkLst>
        <pc:docMk/>
      </pc:docMkLst>
      <pc:sldChg chg="del">
        <pc:chgData name="Ryan Peters" userId="62fae290-f491-4aa3-adec-18c5eb20898e" providerId="ADAL" clId="{D7EDA875-1A45-4F79-982C-E88061B005E7}" dt="2022-02-04T11:09:42.609" v="14" actId="47"/>
        <pc:sldMkLst>
          <pc:docMk/>
          <pc:sldMk cId="1086903950" sldId="309"/>
        </pc:sldMkLst>
      </pc:sldChg>
      <pc:sldChg chg="modNotesTx">
        <pc:chgData name="Ryan Peters" userId="62fae290-f491-4aa3-adec-18c5eb20898e" providerId="ADAL" clId="{D7EDA875-1A45-4F79-982C-E88061B005E7}" dt="2022-02-04T11:08:39.003" v="0" actId="20577"/>
        <pc:sldMkLst>
          <pc:docMk/>
          <pc:sldMk cId="3161483381" sldId="556"/>
        </pc:sldMkLst>
      </pc:sldChg>
      <pc:sldChg chg="modNotesTx">
        <pc:chgData name="Ryan Peters" userId="62fae290-f491-4aa3-adec-18c5eb20898e" providerId="ADAL" clId="{D7EDA875-1A45-4F79-982C-E88061B005E7}" dt="2022-02-04T11:09:20.189" v="12" actId="20577"/>
        <pc:sldMkLst>
          <pc:docMk/>
          <pc:sldMk cId="2052870963" sldId="557"/>
        </pc:sldMkLst>
      </pc:sldChg>
      <pc:sldChg chg="modNotesTx">
        <pc:chgData name="Ryan Peters" userId="62fae290-f491-4aa3-adec-18c5eb20898e" providerId="ADAL" clId="{D7EDA875-1A45-4F79-982C-E88061B005E7}" dt="2022-02-04T11:09:17.881" v="11" actId="20577"/>
        <pc:sldMkLst>
          <pc:docMk/>
          <pc:sldMk cId="4010986271" sldId="565"/>
        </pc:sldMkLst>
      </pc:sldChg>
      <pc:sldChg chg="modNotesTx">
        <pc:chgData name="Ryan Peters" userId="62fae290-f491-4aa3-adec-18c5eb20898e" providerId="ADAL" clId="{D7EDA875-1A45-4F79-982C-E88061B005E7}" dt="2022-02-04T11:09:26.827" v="13" actId="20577"/>
        <pc:sldMkLst>
          <pc:docMk/>
          <pc:sldMk cId="1687840842" sldId="566"/>
        </pc:sldMkLst>
      </pc:sldChg>
      <pc:sldChg chg="modNotesTx">
        <pc:chgData name="Ryan Peters" userId="62fae290-f491-4aa3-adec-18c5eb20898e" providerId="ADAL" clId="{D7EDA875-1A45-4F79-982C-E88061B005E7}" dt="2022-02-04T11:08:42.727" v="1" actId="20577"/>
        <pc:sldMkLst>
          <pc:docMk/>
          <pc:sldMk cId="3987023911" sldId="569"/>
        </pc:sldMkLst>
      </pc:sldChg>
      <pc:sldChg chg="modNotesTx">
        <pc:chgData name="Ryan Peters" userId="62fae290-f491-4aa3-adec-18c5eb20898e" providerId="ADAL" clId="{D7EDA875-1A45-4F79-982C-E88061B005E7}" dt="2022-02-04T11:09:00.905" v="6" actId="20577"/>
        <pc:sldMkLst>
          <pc:docMk/>
          <pc:sldMk cId="3957443291" sldId="570"/>
        </pc:sldMkLst>
      </pc:sldChg>
      <pc:sldChg chg="modNotesTx">
        <pc:chgData name="Ryan Peters" userId="62fae290-f491-4aa3-adec-18c5eb20898e" providerId="ADAL" clId="{D7EDA875-1A45-4F79-982C-E88061B005E7}" dt="2022-02-04T11:09:04.273" v="7" actId="20577"/>
        <pc:sldMkLst>
          <pc:docMk/>
          <pc:sldMk cId="2682886595" sldId="571"/>
        </pc:sldMkLst>
      </pc:sldChg>
      <pc:sldChg chg="modNotesTx">
        <pc:chgData name="Ryan Peters" userId="62fae290-f491-4aa3-adec-18c5eb20898e" providerId="ADAL" clId="{D7EDA875-1A45-4F79-982C-E88061B005E7}" dt="2022-02-04T11:08:52.979" v="4" actId="20577"/>
        <pc:sldMkLst>
          <pc:docMk/>
          <pc:sldMk cId="2559328297" sldId="572"/>
        </pc:sldMkLst>
      </pc:sldChg>
      <pc:sldChg chg="modNotesTx">
        <pc:chgData name="Ryan Peters" userId="62fae290-f491-4aa3-adec-18c5eb20898e" providerId="ADAL" clId="{D7EDA875-1A45-4F79-982C-E88061B005E7}" dt="2022-02-04T11:09:13.313" v="10" actId="20577"/>
        <pc:sldMkLst>
          <pc:docMk/>
          <pc:sldMk cId="717765359" sldId="574"/>
        </pc:sldMkLst>
      </pc:sldChg>
      <pc:sldChg chg="modNotesTx">
        <pc:chgData name="Ryan Peters" userId="62fae290-f491-4aa3-adec-18c5eb20898e" providerId="ADAL" clId="{D7EDA875-1A45-4F79-982C-E88061B005E7}" dt="2022-02-04T11:09:08.745" v="9" actId="20577"/>
        <pc:sldMkLst>
          <pc:docMk/>
          <pc:sldMk cId="2668695604" sldId="575"/>
        </pc:sldMkLst>
      </pc:sldChg>
      <pc:sldChg chg="modNotesTx">
        <pc:chgData name="Ryan Peters" userId="62fae290-f491-4aa3-adec-18c5eb20898e" providerId="ADAL" clId="{D7EDA875-1A45-4F79-982C-E88061B005E7}" dt="2022-02-04T11:09:06.488" v="8" actId="20577"/>
        <pc:sldMkLst>
          <pc:docMk/>
          <pc:sldMk cId="2736019910" sldId="576"/>
        </pc:sldMkLst>
      </pc:sldChg>
      <pc:sldChg chg="modNotesTx">
        <pc:chgData name="Ryan Peters" userId="62fae290-f491-4aa3-adec-18c5eb20898e" providerId="ADAL" clId="{D7EDA875-1A45-4F79-982C-E88061B005E7}" dt="2022-02-04T11:08:45.650" v="2" actId="20577"/>
        <pc:sldMkLst>
          <pc:docMk/>
          <pc:sldMk cId="3852534846" sldId="590"/>
        </pc:sldMkLst>
      </pc:sldChg>
      <pc:sldChg chg="modNotesTx">
        <pc:chgData name="Ryan Peters" userId="62fae290-f491-4aa3-adec-18c5eb20898e" providerId="ADAL" clId="{D7EDA875-1A45-4F79-982C-E88061B005E7}" dt="2022-02-04T11:08:48.762" v="3" actId="20577"/>
        <pc:sldMkLst>
          <pc:docMk/>
          <pc:sldMk cId="1196975830" sldId="591"/>
        </pc:sldMkLst>
      </pc:sldChg>
      <pc:sldChg chg="modNotesTx">
        <pc:chgData name="Ryan Peters" userId="62fae290-f491-4aa3-adec-18c5eb20898e" providerId="ADAL" clId="{D7EDA875-1A45-4F79-982C-E88061B005E7}" dt="2022-02-04T11:08:58.891" v="5" actId="20577"/>
        <pc:sldMkLst>
          <pc:docMk/>
          <pc:sldMk cId="3602552579" sldId="592"/>
        </pc:sldMkLst>
      </pc:sldChg>
      <pc:sldChg chg="del">
        <pc:chgData name="Ryan Peters" userId="62fae290-f491-4aa3-adec-18c5eb20898e" providerId="ADAL" clId="{D7EDA875-1A45-4F79-982C-E88061B005E7}" dt="2022-02-04T11:09:43.949" v="15" actId="47"/>
        <pc:sldMkLst>
          <pc:docMk/>
          <pc:sldMk cId="2993189239" sldId="617"/>
        </pc:sldMkLst>
      </pc:sldChg>
      <pc:sldChg chg="del">
        <pc:chgData name="Ryan Peters" userId="62fae290-f491-4aa3-adec-18c5eb20898e" providerId="ADAL" clId="{D7EDA875-1A45-4F79-982C-E88061B005E7}" dt="2022-02-04T11:09:45.135" v="16" actId="47"/>
        <pc:sldMkLst>
          <pc:docMk/>
          <pc:sldMk cId="418432517" sldId="618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8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04/02/2022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7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1CC4120-7895-0F4C-8FF5-16A10F66ACCE}" type="datetimeFigureOut">
              <a:rPr lang="en-GB" smtClean="0"/>
              <a:t>04/02/2022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F2F8FA7-D77C-2B41-9F51-61623A6C21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93600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DISCUSSION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1175E4-0633-4347-BFDD-1613A3C21DD1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215625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1175E4-0633-4347-BFDD-1613A3C21DD1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467750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1175E4-0633-4347-BFDD-1613A3C21DD1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356639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F2F8FA7-D77C-2B41-9F51-61623A6C21C7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625403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F2F8FA7-D77C-2B41-9F51-61623A6C21C7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401295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1175E4-0633-4347-BFDD-1613A3C21DD1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393733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1175E4-0633-4347-BFDD-1613A3C21DD1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541490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F2F8FA7-D77C-2B41-9F51-61623A6C21C7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301008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1175E4-0633-4347-BFDD-1613A3C21DD1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608147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1175E4-0633-4347-BFDD-1613A3C21DD1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739424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1175E4-0633-4347-BFDD-1613A3C21DD1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926095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1175E4-0633-4347-BFDD-1613A3C21DD1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973132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1175E4-0633-4347-BFDD-1613A3C21DD1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166019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1175E4-0633-4347-BFDD-1613A3C21DD1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794904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F2F8FA7-D77C-2B41-9F51-61623A6C21C7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644870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1175E4-0633-4347-BFDD-1613A3C21DD1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268866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1175E4-0633-4347-BFDD-1613A3C21DD1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5754460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1175E4-0633-4347-BFDD-1613A3C21DD1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5544320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F2F8FA7-D77C-2B41-9F51-61623A6C21C7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903631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F2F8FA7-D77C-2B41-9F51-61623A6C21C7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4480512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This is what you would upload to Turnitin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F2F8FA7-D77C-2B41-9F51-61623A6C21C7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4817785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F2F8FA7-D77C-2B41-9F51-61623A6C21C7}" type="slidenum">
              <a:rPr lang="en-GB" smtClean="0"/>
              <a:t>40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67058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6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6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6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6.xml"/></Relationships>
</file>

<file path=ppt/slideLayouts/_rels/slideLayout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6.xml"/></Relationships>
</file>

<file path=ppt/slideLayouts/_rels/slideLayout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6.xml"/></Relationships>
</file>

<file path=ppt/slideLayouts/_rels/slideLayout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6.xml"/></Relationships>
</file>

<file path=ppt/slideLayouts/_rels/slideLayout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8079222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04/02/2022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28592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83437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04/02/2022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27141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558637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5EAA79-7DCE-46C3-9004-2EDC6E6655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B1957E2-D01A-4EE5-98A0-6EF2B07EDDE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11784556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9C98C58F-EF67-CB44-8825-0F046CAF7261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596481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2/4/2022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16020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2484BA-3CDD-4CBE-B8ED-A5FF1D64E3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5E0E428-53E1-4CD8-9933-11FC7D6E747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14116487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805814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69908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729163" y="1516008"/>
            <a:ext cx="3870325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2449698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AD7A99E-5B7F-6649-9A4D-E3C41FE51E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805814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8214545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5">
            <a:extLst>
              <a:ext uri="{FF2B5EF4-FFF2-40B4-BE49-F238E27FC236}">
                <a16:creationId xmlns:a16="http://schemas.microsoft.com/office/drawing/2014/main" id="{D1C6F2FA-9D48-5647-B3AE-270F4C5B4527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021317" y="1516008"/>
            <a:ext cx="3578171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0134183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E3A74712-E683-8D4A-897E-564DD5A5F4C0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5">
            <a:extLst>
              <a:ext uri="{FF2B5EF4-FFF2-40B4-BE49-F238E27FC236}">
                <a16:creationId xmlns:a16="http://schemas.microsoft.com/office/drawing/2014/main" id="{16161775-7EDC-3249-8DBB-B8547B34CE0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021317" y="1516008"/>
            <a:ext cx="3578171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2447257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2/4/2022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151723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2/4/2022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87452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D5AEB-C1B5-334A-9377-51368A72C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8C7F90-1245-5E4D-92C9-8F3C02CE7E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92210-4E7D-D545-8210-0D9E5F2B05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2/4/2022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F7020C-CF8C-874F-8F7D-4F95EF5A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B886C-9302-1144-AD86-2FF68AFF5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874137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2/4/2022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081647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C20E9-D997-4A46-81FA-88A2A3F99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05FF20-EFC8-7342-A4EE-935B814196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CD2759-7C27-8D4B-8D26-072A4D0A59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BAF52A-C1D2-4A4A-A681-6D63C1BD2F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2DE55A-B71E-BA41-90D3-2976D4458E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DD9C76-21EA-6248-90F9-7A300362D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2/4/2022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A9195B-0651-574C-8781-D551D21A9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E0110E-9732-A140-8ECA-B7817FB86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257620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7FEDE-5922-0B45-B788-0D7D57AC3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C1EC47-E33E-D54E-9EEA-C3A7B70D27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2/4/2022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948AD1-BF27-A948-88FF-2DA2B603F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0ED372-A8C4-3742-ABA0-D80BD4422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625034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7BA7C-5C50-FC46-8459-FFD45D09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2/4/2022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E0E85-3D60-2E45-B2A8-AF03F170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9475-D5FB-9B49-987C-89F08A93F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731318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D3232-B722-DC40-A650-A55D07AE3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D0E3E-EF3F-F044-8662-647F8EA0A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D01F15-9474-B049-9462-3E2BABACC5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A53BC6-051F-444F-AD9A-4C2A86698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2/4/2022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365583-E373-B940-8238-DEB57E2FD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FE136-665B-7540-AD01-230AE2421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525361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C6D91-043A-DC40-9990-1D2F1DD39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3CB045-C2D7-4747-82DF-AAAF51D5DB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632F0D-BDC5-0846-BD6E-0E29AB4B2B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9E92B8-6A96-F048-8214-476C2AB23F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2/4/2022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A0D68D-0C4D-2842-B1FF-77B6B1F09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E086E4-267A-744B-8F48-069154009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796769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3AFD1-A60D-7749-B561-5B4522AD7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F7E477-22BF-1D4C-8447-04EB5093E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67D9CA-A248-2C49-83E5-8B28A9D15E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2/4/2022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E155C-A8F2-834B-AE93-3A757E848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F338A-A5BB-2740-8547-26EE98F6B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839000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D3409A-915E-9648-BA65-2EA8FF736F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39DD88-072B-B947-979D-A153BB3B3D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98F075-D74E-7847-9BF2-CC8442DCEC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2/4/2022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699C4-6F46-9C4C-BDEC-A74A8E75F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6642-D80E-FC44-8915-3EE693353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4473783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E13553-AB8B-C341-93A5-5CC82D843D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1CB8C6-8818-9C4E-9A49-B521788745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3203575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4098311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57033D-9F3E-8248-9B9F-E98406770C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4138" y="365125"/>
            <a:ext cx="8395138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D8C34B-9896-0E40-BD81-61E38533FA8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94138" y="1825625"/>
            <a:ext cx="4101662" cy="3865727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8F99B9-D9F3-D448-81A1-3C9FA0DB51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13688" y="1825625"/>
            <a:ext cx="4375588" cy="3865727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8765114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26177800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A08889-95C7-C547-A1EA-A22929CE98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A5581E7-B6AD-1144-AFF7-D87531D2208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457201"/>
            <a:ext cx="4629150" cy="4501054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DFC0E95-E99E-4C48-9AA8-DCB13028004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82639828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Placeholder 1">
            <a:extLst>
              <a:ext uri="{FF2B5EF4-FFF2-40B4-BE49-F238E27FC236}">
                <a16:creationId xmlns:a16="http://schemas.microsoft.com/office/drawing/2014/main" id="{B07AF117-4642-4B4F-9E27-4D6E2B7C5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27C814C8-3E80-F94B-8AAA-96F2F46846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285" y="2566604"/>
            <a:ext cx="8499584" cy="31852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548330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AA01EA-088C-C946-BEA0-F7A16D611B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8428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1DB74E-393F-8341-8EDE-BCD3D1EC50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0383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8" name="Title Placeholder 1">
            <a:extLst>
              <a:ext uri="{FF2B5EF4-FFF2-40B4-BE49-F238E27FC236}">
                <a16:creationId xmlns:a16="http://schemas.microsoft.com/office/drawing/2014/main" id="{B9C1506C-B0E9-4E4D-9F5A-01E9D6DE1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5832883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733138045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Placeholder 1">
            <a:extLst>
              <a:ext uri="{FF2B5EF4-FFF2-40B4-BE49-F238E27FC236}">
                <a16:creationId xmlns:a16="http://schemas.microsoft.com/office/drawing/2014/main" id="{B07AF117-4642-4B4F-9E27-4D6E2B7C5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27C814C8-3E80-F94B-8AAA-96F2F46846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285" y="2566604"/>
            <a:ext cx="8499584" cy="31852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9820782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AA01EA-088C-C946-BEA0-F7A16D611B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8428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1DB74E-393F-8341-8EDE-BCD3D1EC50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0383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8" name="Title Placeholder 1">
            <a:extLst>
              <a:ext uri="{FF2B5EF4-FFF2-40B4-BE49-F238E27FC236}">
                <a16:creationId xmlns:a16="http://schemas.microsoft.com/office/drawing/2014/main" id="{B9C1506C-B0E9-4E4D-9F5A-01E9D6DE1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352374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878141037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67CF91-8FB7-0B42-A329-E11BE478FD5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534FCA1-D7E4-A64A-B793-6901C347CA5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CEEFF4-2699-2845-91D9-D5A07A07881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2/4/2022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3D7AE9-B962-CC42-BA86-B1E5EDE333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947482-2CC9-0E4C-870E-8D35795D50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886602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591516-56E3-FE49-AF8F-9F2EF75D8C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9EEC7E-522D-5245-80F4-6045A4C8C5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853E28-50D1-DB40-925E-1865E073DFF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2/4/2022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0EE0FC-C5EA-7B43-A0D8-933FEEC1E1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89ED53-FDF6-FE4E-8218-A5DCCBEBF0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6610943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149A6-312A-DE4B-B032-3C87D4A1F2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A53AC8F-1D8F-4045-BA5F-AC0745D4C4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47A2DA-0D49-1243-97F3-8C33ED427BA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2/4/2022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3D2AB8-7709-F248-874B-15AF8A8F2F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3051CA-2F1D-EF43-AB3E-970DE78ECA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1080118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FCC5C1-CEEC-A54F-8061-670B3716BC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46779F-F147-C642-A601-EB30995A307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339AF6-4ECF-C940-B2CD-54C3A848183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C2FBBA-1744-7C44-BDC5-5E40FC4E724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2/4/2022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4CE875-541F-134E-8E16-39C7587211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E3B6349-EA0A-2142-8CEF-E85D325A49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946110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C4223D-B3AF-FC43-8E2C-CD1AAF8624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BF013F-2912-624D-8195-A67E139018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03456B4-6048-6640-9D7D-42EA2A6DDE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7129F5-4B35-4648-9238-99F17302CF5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76AB2B2-2AF7-4E41-BF6E-38905C051B6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71B7545-C2A4-3C49-AFF2-44FB003DC61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2/4/2022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66D25BF-5E79-9048-9C82-AFCE84DEAF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1EC22-A66B-F44B-96E5-15E164D9B6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3188469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6FC50D-4F82-6D41-B29B-7D5BFC9BC8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C24865E-E560-0B4E-9395-474CD6DBF7E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2/4/2022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D83FAC-4B1F-7341-B306-E3666ACF0B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EE7A9CF-F8E0-444E-872B-29AF2503BE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6082518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EE6DEFC-6AE7-8546-81B6-A8985717AB2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2/4/2022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023E71D-C4D2-684F-A864-9E8A10CACB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FE9DACB-F630-B743-96E9-3C02225BD9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4096767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B2CFC4-E0FF-CD48-BF1D-8282D552AB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95B17B-9BE6-EB49-B5FB-C098D6C43A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3FB7D76-9210-8F49-9A78-8747A6504A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75A7EF-7E39-2F4E-9A2D-6C0F4CDC5A0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2/4/2022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34F60D-F04A-8F46-8F4B-C293A3F22B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DBFFEF-7F5C-3E4A-AEBA-AE008AE7FB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5874321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D254E5-EC60-7642-89FC-E0005F24DF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6ABA9B-C852-BD4C-8EBB-DCA38ABAFB7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A052852-941B-934D-8B59-88371343E63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E4B2328-0A43-4342-A653-438448402AB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2/4/2022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64BB61-D3D6-F54F-B677-477ED6253E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DC3A9F-519B-324E-8B37-F8E2A62086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9373922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2CF624-42BE-7644-90FA-098E6BC22A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E3350E3-FA89-4446-9F4F-2DDCB0D724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560375-BEC7-464A-8FED-420C1DCCF56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2/4/2022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49956A-D1B6-2141-8227-E96F875731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1AFAD8-75E0-E74B-8E53-F8DAA76AF1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646685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F022C87-B12F-C545-920B-2FEA49D862E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944DBAF-A21F-884B-8893-93D4AB4B5B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EBC95F-39B8-0C49-A006-DB8F65C05F8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2/4/2022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480421-2463-624E-8B83-7E103ADC90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D2072A-1BC5-4B41-9369-C7AF05D0BA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8801571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D55A6-6F6E-F74C-9EA0-0B5928337FC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18C1E26-42A5-B440-B9C8-CEDD2A852D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BA9EB3-C20B-DF4F-A968-B10AB5D9013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2/4/2022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CFCFFA-B6A2-F74A-8C54-0B36FE17BA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04AC94-14D0-8B40-AC33-71C6CF7329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1365274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667951-B918-894D-BB5C-B72A99F2C6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0155AD-98F2-734A-B92B-9C6661F3C0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5785D2-81B9-2F43-9E4D-DCD90694EEA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2/4/2022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954D14-FC43-0C4F-858F-9CF6665D8C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4E1104-FF98-FB4B-B38F-9C077F967F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3708146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C4934C-B4C9-2A4C-B88F-D91E73D7B9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872BD2-5D0B-BE48-AE5D-B91BF84DDF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F626BB-7637-DB46-87CD-5A77DA49023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2/4/2022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3CCEE1-9588-4642-91F6-0AC184FDD7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B459B8-64BF-5141-A955-95F9AB23B6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3999926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8149ED-0700-344B-AF7A-1FAA127029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0A7911-5EFA-6B4D-B369-D7ED660597E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E518818-A7A5-334F-9BB5-DFA66F746D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AB2CE8-7DFC-4B40-B4C2-64F6E9FBFAF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2/4/2022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ECBC5FC-F8C6-7C4C-94CD-C312E0BE0C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5FDDFD-CB88-F141-906B-DA0E35C36F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694370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8FC1F5-AB6D-1847-9672-250A387E47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4DF9861-87E1-A249-8299-7C29BE7639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8CB95E-5618-844C-9757-B733223DB9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577E6FB-192F-AE40-AEC5-D27B01360C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275A479-214E-D54F-8170-2D3F57C9848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631FE86-DB76-8547-829A-D16D296EA3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2/4/2022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B17C808-3559-C84E-ADFE-CCB80B260D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4519476-8DF1-314F-A373-B7B26111A9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491602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A8C171-7289-D249-A793-DE9F5EB81D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374DBDE-AF66-704B-98B2-37FDC1193E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2/4/2022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7370EF4-5D33-D84F-AB32-3D385BC1E0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64884FD-90BC-1A43-9B75-28B27C166D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323301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A1A62C1-3DEA-5546-9E5E-C32410A1B5D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2/4/2022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BF570D8-3B80-564F-929A-04BEC36B70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758973F-C520-6D4D-A4B2-CF1EF89EF3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2981202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D79CFF-BF8F-F744-B9EE-60193117DA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6C392F-8BA6-C843-BFA2-37A235A7CC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608ED9-A011-4342-B842-18012F2EC2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6CEA99-61DA-0A49-BCD4-AB1492700F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2/4/2022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D48789-EEBB-4C4E-8064-2E64AF75EF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A39AF6-375A-F64D-85EE-A8E0181556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8152267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BC32E7-F382-9F46-9FA8-FE1B6E22E1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B8F85F5-1E2C-EA48-A168-AA871577DBF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4341BF9-8683-A247-94F0-3F8EAD5B707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BE2EBB5-B5D0-C645-B0DC-15CFC0D9C64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2/4/2022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121C38-F234-5640-81F2-7023DE9ECC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6E6311F-C9BC-A04C-90E6-58694A8DB5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8543733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BE4A9D-2A4B-E242-AD73-2213273B5F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EF8B4BA-D763-A749-B180-F12D47DD800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9FC624-76C3-9848-B506-CB4DF013153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2/4/2022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1B07F3-6F8C-304D-B01C-87FA8B3D2D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749C26-FC13-B042-8323-29B4ED26C1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2320847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3331CA3-6867-2B41-A4AC-AE41453A33B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CC6E175-D0C1-6F4F-BBCE-07E66A026E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1061C9-1FDF-BB42-9982-77DF7AF43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2/4/2022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9E19CD-FADD-E442-BE32-978030C696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8F8E86-7E3C-5045-B990-0EB986A57F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4936513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 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icon to add picture</a:t>
            </a:r>
            <a:endParaRPr lang="en-US"/>
          </a:p>
        </p:txBody>
      </p:sp>
      <p:pic>
        <p:nvPicPr>
          <p:cNvPr id="11" name="Picture 10" descr="Text&#10;&#10;Description automatically generated with medium confidence">
            <a:extLst>
              <a:ext uri="{FF2B5EF4-FFF2-40B4-BE49-F238E27FC236}">
                <a16:creationId xmlns:a16="http://schemas.microsoft.com/office/drawing/2014/main" id="{466B934A-A475-114C-AA1B-5F9F12584F2C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3623254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only white text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icon to add picture</a:t>
            </a:r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736A280-2C91-F548-B032-A04AB39CF28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6648178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icon to add picture</a:t>
            </a:r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79AAABAA-0F32-FD4D-BFBE-5CFAD828F7F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4362663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icon to add picture</a:t>
            </a:r>
            <a:endParaRPr lang="en-US"/>
          </a:p>
        </p:txBody>
      </p:sp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0F8DD660-4622-2A47-82B3-18A6984986A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67707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icon to add picture</a:t>
            </a:r>
            <a:endParaRPr lang="en-US"/>
          </a:p>
        </p:txBody>
      </p:sp>
      <p:pic>
        <p:nvPicPr>
          <p:cNvPr id="4" name="Picture 3" descr="Text&#10;&#10;Description automatically generated with medium confidence">
            <a:extLst>
              <a:ext uri="{FF2B5EF4-FFF2-40B4-BE49-F238E27FC236}">
                <a16:creationId xmlns:a16="http://schemas.microsoft.com/office/drawing/2014/main" id="{6B516FE7-964A-1E4E-9AD2-64229A0C31A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2976319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icon to add picture</a:t>
            </a:r>
            <a:endParaRPr lang="en-US"/>
          </a:p>
        </p:txBody>
      </p:sp>
      <p:pic>
        <p:nvPicPr>
          <p:cNvPr id="3" name="Picture 2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1B6401D3-A379-1A4C-84B3-73B1DEBDD1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2765969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icon to add picture</a:t>
            </a:r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4D3D6F76-26A7-0E46-9BE1-B7F07294020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4372226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C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icon to add picture</a:t>
            </a:r>
            <a:endParaRPr lang="en-US"/>
          </a:p>
        </p:txBody>
      </p:sp>
      <p:pic>
        <p:nvPicPr>
          <p:cNvPr id="4" name="Picture 3" descr="A picture containing chart&#10;&#10;Description automatically generated">
            <a:extLst>
              <a:ext uri="{FF2B5EF4-FFF2-40B4-BE49-F238E27FC236}">
                <a16:creationId xmlns:a16="http://schemas.microsoft.com/office/drawing/2014/main" id="{2AEF8B83-F027-5B40-9BE5-0DC1AAF1C70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33127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.png"/><Relationship Id="rId5" Type="http://schemas.openxmlformats.org/officeDocument/2006/relationships/theme" Target="../theme/theme1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5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6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9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theme" Target="../theme/theme6.xml"/><Relationship Id="rId2" Type="http://schemas.openxmlformats.org/officeDocument/2006/relationships/slideLayout" Target="../slideLayouts/slideLayout11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7.png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12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13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14.xml"/></Relationships>
</file>

<file path=ppt/slideMasters/_rels/slideMaster10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2.xml"/><Relationship Id="rId13" Type="http://schemas.openxmlformats.org/officeDocument/2006/relationships/image" Target="../media/image11.png"/><Relationship Id="rId3" Type="http://schemas.openxmlformats.org/officeDocument/2006/relationships/slideLayout" Target="../slideLayouts/slideLayout17.xml"/><Relationship Id="rId7" Type="http://schemas.openxmlformats.org/officeDocument/2006/relationships/slideLayout" Target="../slideLayouts/slideLayout21.xml"/><Relationship Id="rId12" Type="http://schemas.openxmlformats.org/officeDocument/2006/relationships/theme" Target="../theme/theme10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6" Type="http://schemas.openxmlformats.org/officeDocument/2006/relationships/slideLayout" Target="../slideLayouts/slideLayout20.xml"/><Relationship Id="rId11" Type="http://schemas.openxmlformats.org/officeDocument/2006/relationships/slideLayout" Target="../slideLayouts/slideLayout25.xml"/><Relationship Id="rId5" Type="http://schemas.openxmlformats.org/officeDocument/2006/relationships/slideLayout" Target="../slideLayouts/slideLayout19.xml"/><Relationship Id="rId10" Type="http://schemas.openxmlformats.org/officeDocument/2006/relationships/slideLayout" Target="../slideLayouts/slideLayout24.xml"/><Relationship Id="rId4" Type="http://schemas.openxmlformats.org/officeDocument/2006/relationships/slideLayout" Target="../slideLayouts/slideLayout18.xml"/><Relationship Id="rId9" Type="http://schemas.openxmlformats.org/officeDocument/2006/relationships/slideLayout" Target="../slideLayouts/slideLayout23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8.xml"/><Relationship Id="rId2" Type="http://schemas.openxmlformats.org/officeDocument/2006/relationships/slideLayout" Target="../slideLayouts/slideLayout27.xml"/><Relationship Id="rId1" Type="http://schemas.openxmlformats.org/officeDocument/2006/relationships/slideLayout" Target="../slideLayouts/slideLayout26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29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5" Type="http://schemas.openxmlformats.org/officeDocument/2006/relationships/image" Target="../media/image13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5.xml"/><Relationship Id="rId2" Type="http://schemas.openxmlformats.org/officeDocument/2006/relationships/slideLayout" Target="../slideLayouts/slideLayout34.xml"/><Relationship Id="rId1" Type="http://schemas.openxmlformats.org/officeDocument/2006/relationships/slideLayout" Target="../slideLayouts/slideLayout33.xml"/><Relationship Id="rId5" Type="http://schemas.openxmlformats.org/officeDocument/2006/relationships/image" Target="../media/image14.png"/><Relationship Id="rId4" Type="http://schemas.openxmlformats.org/officeDocument/2006/relationships/theme" Target="../theme/theme13.xml"/></Relationships>
</file>

<file path=ppt/slideMasters/_rels/slideMaster1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3.xml"/><Relationship Id="rId13" Type="http://schemas.openxmlformats.org/officeDocument/2006/relationships/image" Target="../media/image15.png"/><Relationship Id="rId3" Type="http://schemas.openxmlformats.org/officeDocument/2006/relationships/slideLayout" Target="../slideLayouts/slideLayout38.xml"/><Relationship Id="rId7" Type="http://schemas.openxmlformats.org/officeDocument/2006/relationships/slideLayout" Target="../slideLayouts/slideLayout42.xml"/><Relationship Id="rId12" Type="http://schemas.openxmlformats.org/officeDocument/2006/relationships/theme" Target="../theme/theme14.xml"/><Relationship Id="rId2" Type="http://schemas.openxmlformats.org/officeDocument/2006/relationships/slideLayout" Target="../slideLayouts/slideLayout37.xml"/><Relationship Id="rId1" Type="http://schemas.openxmlformats.org/officeDocument/2006/relationships/slideLayout" Target="../slideLayouts/slideLayout36.xml"/><Relationship Id="rId6" Type="http://schemas.openxmlformats.org/officeDocument/2006/relationships/slideLayout" Target="../slideLayouts/slideLayout41.xml"/><Relationship Id="rId11" Type="http://schemas.openxmlformats.org/officeDocument/2006/relationships/slideLayout" Target="../slideLayouts/slideLayout46.xml"/><Relationship Id="rId5" Type="http://schemas.openxmlformats.org/officeDocument/2006/relationships/slideLayout" Target="../slideLayouts/slideLayout40.xml"/><Relationship Id="rId10" Type="http://schemas.openxmlformats.org/officeDocument/2006/relationships/slideLayout" Target="../slideLayouts/slideLayout45.xml"/><Relationship Id="rId4" Type="http://schemas.openxmlformats.org/officeDocument/2006/relationships/slideLayout" Target="../slideLayouts/slideLayout39.xml"/><Relationship Id="rId9" Type="http://schemas.openxmlformats.org/officeDocument/2006/relationships/slideLayout" Target="../slideLayouts/slideLayout44.xml"/></Relationships>
</file>

<file path=ppt/slideMasters/_rels/slideMaster1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4.xml"/><Relationship Id="rId13" Type="http://schemas.openxmlformats.org/officeDocument/2006/relationships/image" Target="../media/image16.png"/><Relationship Id="rId3" Type="http://schemas.openxmlformats.org/officeDocument/2006/relationships/slideLayout" Target="../slideLayouts/slideLayout49.xml"/><Relationship Id="rId7" Type="http://schemas.openxmlformats.org/officeDocument/2006/relationships/slideLayout" Target="../slideLayouts/slideLayout53.xml"/><Relationship Id="rId12" Type="http://schemas.openxmlformats.org/officeDocument/2006/relationships/theme" Target="../theme/theme15.xml"/><Relationship Id="rId2" Type="http://schemas.openxmlformats.org/officeDocument/2006/relationships/slideLayout" Target="../slideLayouts/slideLayout48.xml"/><Relationship Id="rId1" Type="http://schemas.openxmlformats.org/officeDocument/2006/relationships/slideLayout" Target="../slideLayouts/slideLayout47.xml"/><Relationship Id="rId6" Type="http://schemas.openxmlformats.org/officeDocument/2006/relationships/slideLayout" Target="../slideLayouts/slideLayout52.xml"/><Relationship Id="rId11" Type="http://schemas.openxmlformats.org/officeDocument/2006/relationships/slideLayout" Target="../slideLayouts/slideLayout57.xml"/><Relationship Id="rId5" Type="http://schemas.openxmlformats.org/officeDocument/2006/relationships/slideLayout" Target="../slideLayouts/slideLayout51.xml"/><Relationship Id="rId10" Type="http://schemas.openxmlformats.org/officeDocument/2006/relationships/slideLayout" Target="../slideLayouts/slideLayout56.xml"/><Relationship Id="rId4" Type="http://schemas.openxmlformats.org/officeDocument/2006/relationships/slideLayout" Target="../slideLayouts/slideLayout50.xml"/><Relationship Id="rId9" Type="http://schemas.openxmlformats.org/officeDocument/2006/relationships/slideLayout" Target="../slideLayouts/slideLayout55.xml"/></Relationships>
</file>

<file path=ppt/slideMasters/_rels/slideMaster1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5.xml"/><Relationship Id="rId3" Type="http://schemas.openxmlformats.org/officeDocument/2006/relationships/slideLayout" Target="../slideLayouts/slideLayout60.xml"/><Relationship Id="rId7" Type="http://schemas.openxmlformats.org/officeDocument/2006/relationships/slideLayout" Target="../slideLayouts/slideLayout64.xml"/><Relationship Id="rId2" Type="http://schemas.openxmlformats.org/officeDocument/2006/relationships/slideLayout" Target="../slideLayouts/slideLayout59.xml"/><Relationship Id="rId1" Type="http://schemas.openxmlformats.org/officeDocument/2006/relationships/slideLayout" Target="../slideLayouts/slideLayout58.xml"/><Relationship Id="rId6" Type="http://schemas.openxmlformats.org/officeDocument/2006/relationships/slideLayout" Target="../slideLayouts/slideLayout63.xml"/><Relationship Id="rId5" Type="http://schemas.openxmlformats.org/officeDocument/2006/relationships/slideLayout" Target="../slideLayouts/slideLayout62.xml"/><Relationship Id="rId4" Type="http://schemas.openxmlformats.org/officeDocument/2006/relationships/slideLayout" Target="../slideLayouts/slideLayout61.xml"/><Relationship Id="rId9" Type="http://schemas.openxmlformats.org/officeDocument/2006/relationships/theme" Target="../theme/theme1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Logo&#10;&#10;Description automatically generated">
            <a:extLst>
              <a:ext uri="{FF2B5EF4-FFF2-40B4-BE49-F238E27FC236}">
                <a16:creationId xmlns:a16="http://schemas.microsoft.com/office/drawing/2014/main" id="{85A667A1-ECA2-024B-9CB5-ABBC0AAC5E4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33275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03888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outdoor, sky, grass&#10;&#10;Description automatically generated">
            <a:extLst>
              <a:ext uri="{FF2B5EF4-FFF2-40B4-BE49-F238E27FC236}">
                <a16:creationId xmlns:a16="http://schemas.microsoft.com/office/drawing/2014/main" id="{6F6BDCC3-68A5-F445-88C0-DAB78F462C8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06065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0C1BDC32-D4F1-3049-91DC-0E2B06EFA56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61478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740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BE69152-AADC-5147-A851-5818AE827F0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6554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65277B58-6235-064D-97B2-D0F4DEB59BA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75216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444BC08C-2962-454D-849E-17D2822D138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98911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9204EC72-2D01-394B-9A9E-F65E10B37F4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26193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07D91359-67D2-A247-898E-E5E6274F864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74675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62A00376-38CB-5547-8DDE-248B1E7270B7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52481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684" r:id="rId2"/>
    <p:sldLayoutId id="2147483685" r:id="rId3"/>
    <p:sldLayoutId id="2147483686" r:id="rId4"/>
    <p:sldLayoutId id="2147483687" r:id="rId5"/>
    <p:sldLayoutId id="2147483688" r:id="rId6"/>
    <p:sldLayoutId id="2147483689" r:id="rId7"/>
    <p:sldLayoutId id="2147483690" r:id="rId8"/>
    <p:sldLayoutId id="2147483691" r:id="rId9"/>
    <p:sldLayoutId id="2147483692" r:id="rId10"/>
    <p:sldLayoutId id="214748369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382E4C30-7575-D148-87A5-842F6A4E7C8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37687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5" r:id="rId1"/>
    <p:sldLayoutId id="2147483696" r:id="rId2"/>
    <p:sldLayoutId id="2147483697" r:id="rId3"/>
    <p:sldLayoutId id="2147483698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3B4127EB-145A-B946-9EF1-43A59ADB340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33684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0" r:id="rId1"/>
    <p:sldLayoutId id="2147483701" r:id="rId2"/>
    <p:sldLayoutId id="2147483702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3A81A8AB-655B-9F44-A0B6-888AE8CA54F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41887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4" r:id="rId1"/>
    <p:sldLayoutId id="2147483705" r:id="rId2"/>
    <p:sldLayoutId id="2147483706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Text&#10;&#10;Description automatically generated with low confidence">
            <a:extLst>
              <a:ext uri="{FF2B5EF4-FFF2-40B4-BE49-F238E27FC236}">
                <a16:creationId xmlns:a16="http://schemas.microsoft.com/office/drawing/2014/main" id="{CD47BF98-06ED-7B44-BEB7-FB20FA299010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50230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8" r:id="rId1"/>
    <p:sldLayoutId id="2147483709" r:id="rId2"/>
    <p:sldLayoutId id="2147483710" r:id="rId3"/>
    <p:sldLayoutId id="2147483711" r:id="rId4"/>
    <p:sldLayoutId id="2147483712" r:id="rId5"/>
    <p:sldLayoutId id="2147483713" r:id="rId6"/>
    <p:sldLayoutId id="2147483714" r:id="rId7"/>
    <p:sldLayoutId id="2147483715" r:id="rId8"/>
    <p:sldLayoutId id="2147483716" r:id="rId9"/>
    <p:sldLayoutId id="2147483717" r:id="rId10"/>
    <p:sldLayoutId id="2147483718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alendar&#10;&#10;Description automatically generated with low confidence">
            <a:extLst>
              <a:ext uri="{FF2B5EF4-FFF2-40B4-BE49-F238E27FC236}">
                <a16:creationId xmlns:a16="http://schemas.microsoft.com/office/drawing/2014/main" id="{3B2201CD-8F67-7B41-B60B-AFDD0004B68A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72159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0" r:id="rId1"/>
    <p:sldLayoutId id="2147483721" r:id="rId2"/>
    <p:sldLayoutId id="2147483722" r:id="rId3"/>
    <p:sldLayoutId id="2147483723" r:id="rId4"/>
    <p:sldLayoutId id="2147483724" r:id="rId5"/>
    <p:sldLayoutId id="2147483725" r:id="rId6"/>
    <p:sldLayoutId id="2147483726" r:id="rId7"/>
    <p:sldLayoutId id="2147483727" r:id="rId8"/>
    <p:sldLayoutId id="2147483728" r:id="rId9"/>
    <p:sldLayoutId id="2147483729" r:id="rId10"/>
    <p:sldLayoutId id="2147483730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470040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2" r:id="rId1"/>
    <p:sldLayoutId id="2147483733" r:id="rId2"/>
    <p:sldLayoutId id="2147483734" r:id="rId3"/>
    <p:sldLayoutId id="2147483735" r:id="rId4"/>
    <p:sldLayoutId id="2147483736" r:id="rId5"/>
    <p:sldLayoutId id="2147483737" r:id="rId6"/>
    <p:sldLayoutId id="2147483738" r:id="rId7"/>
    <p:sldLayoutId id="2147483739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tiff"/><Relationship Id="rId1" Type="http://schemas.openxmlformats.org/officeDocument/2006/relationships/slideLayout" Target="../slideLayouts/slideLayout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tiff"/><Relationship Id="rId1" Type="http://schemas.openxmlformats.org/officeDocument/2006/relationships/slideLayout" Target="../slideLayouts/slideLayout4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6.xml"/><Relationship Id="rId5" Type="http://schemas.openxmlformats.org/officeDocument/2006/relationships/image" Target="../media/image28.tiff"/><Relationship Id="rId4" Type="http://schemas.openxmlformats.org/officeDocument/2006/relationships/image" Target="../media/image27.sv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tif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6.xml"/><Relationship Id="rId5" Type="http://schemas.openxmlformats.org/officeDocument/2006/relationships/image" Target="../media/image30.tiff"/><Relationship Id="rId4" Type="http://schemas.openxmlformats.org/officeDocument/2006/relationships/image" Target="../media/image27.sv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s://webstockreview.net/explore/teamwork-clipart-housekeeping/" TargetMode="External"/><Relationship Id="rId13" Type="http://schemas.openxmlformats.org/officeDocument/2006/relationships/image" Target="../media/image38.png"/><Relationship Id="rId3" Type="http://schemas.openxmlformats.org/officeDocument/2006/relationships/image" Target="../media/image31.png"/><Relationship Id="rId7" Type="http://schemas.openxmlformats.org/officeDocument/2006/relationships/image" Target="../media/image33.png"/><Relationship Id="rId12" Type="http://schemas.openxmlformats.org/officeDocument/2006/relationships/image" Target="../media/image37.sv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6.xml"/><Relationship Id="rId6" Type="http://schemas.openxmlformats.org/officeDocument/2006/relationships/hyperlink" Target="http://www.thebluediamondgallery.com/handwriting/c/communication.html" TargetMode="External"/><Relationship Id="rId11" Type="http://schemas.openxmlformats.org/officeDocument/2006/relationships/image" Target="../media/image36.png"/><Relationship Id="rId5" Type="http://schemas.openxmlformats.org/officeDocument/2006/relationships/image" Target="../media/image32.jpg"/><Relationship Id="rId10" Type="http://schemas.openxmlformats.org/officeDocument/2006/relationships/image" Target="../media/image35.svg"/><Relationship Id="rId4" Type="http://schemas.openxmlformats.org/officeDocument/2006/relationships/hyperlink" Target="https://commons.wikimedia.org/wiki/File:Additional_time.svg" TargetMode="External"/><Relationship Id="rId9" Type="http://schemas.openxmlformats.org/officeDocument/2006/relationships/image" Target="../media/image34.png"/><Relationship Id="rId14" Type="http://schemas.openxmlformats.org/officeDocument/2006/relationships/image" Target="../media/image39.sv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4.png"/><Relationship Id="rId13" Type="http://schemas.openxmlformats.org/officeDocument/2006/relationships/image" Target="../media/image49.svg"/><Relationship Id="rId3" Type="http://schemas.openxmlformats.org/officeDocument/2006/relationships/hyperlink" Target="https://bit.ly/2LfJBJa" TargetMode="External"/><Relationship Id="rId7" Type="http://schemas.openxmlformats.org/officeDocument/2006/relationships/image" Target="../media/image43.svg"/><Relationship Id="rId12" Type="http://schemas.openxmlformats.org/officeDocument/2006/relationships/image" Target="../media/image4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6.xml"/><Relationship Id="rId6" Type="http://schemas.openxmlformats.org/officeDocument/2006/relationships/image" Target="../media/image42.png"/><Relationship Id="rId11" Type="http://schemas.openxmlformats.org/officeDocument/2006/relationships/image" Target="../media/image47.svg"/><Relationship Id="rId5" Type="http://schemas.openxmlformats.org/officeDocument/2006/relationships/image" Target="../media/image41.svg"/><Relationship Id="rId10" Type="http://schemas.openxmlformats.org/officeDocument/2006/relationships/image" Target="../media/image46.png"/><Relationship Id="rId4" Type="http://schemas.openxmlformats.org/officeDocument/2006/relationships/image" Target="../media/image40.png"/><Relationship Id="rId9" Type="http://schemas.openxmlformats.org/officeDocument/2006/relationships/image" Target="../media/image45.sv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6.xml"/><Relationship Id="rId2" Type="http://schemas.openxmlformats.org/officeDocument/2006/relationships/slideLayout" Target="../slideLayouts/slideLayout16.xml"/><Relationship Id="rId1" Type="http://schemas.openxmlformats.org/officeDocument/2006/relationships/video" Target="https://www.youtube.com/embed/P9boXXxGYDg?feature=oembed" TargetMode="External"/><Relationship Id="rId4" Type="http://schemas.openxmlformats.org/officeDocument/2006/relationships/image" Target="../media/image50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tif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8.xml"/><Relationship Id="rId2" Type="http://schemas.openxmlformats.org/officeDocument/2006/relationships/slideLayout" Target="../slideLayouts/slideLayout16.xml"/><Relationship Id="rId1" Type="http://schemas.openxmlformats.org/officeDocument/2006/relationships/video" Target="https://www.youtube.com/embed/bY16ck3HvAw?feature=oembed" TargetMode="External"/><Relationship Id="rId4" Type="http://schemas.openxmlformats.org/officeDocument/2006/relationships/image" Target="../media/image52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9.xml"/><Relationship Id="rId2" Type="http://schemas.openxmlformats.org/officeDocument/2006/relationships/slideLayout" Target="../slideLayouts/slideLayout16.xml"/><Relationship Id="rId1" Type="http://schemas.openxmlformats.org/officeDocument/2006/relationships/video" Target="https://www.youtube.com/embed/gyktHss8qmU?feature=oembed" TargetMode="External"/><Relationship Id="rId4" Type="http://schemas.openxmlformats.org/officeDocument/2006/relationships/image" Target="../media/image50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0.xml"/><Relationship Id="rId2" Type="http://schemas.openxmlformats.org/officeDocument/2006/relationships/slideLayout" Target="../slideLayouts/slideLayout16.xml"/><Relationship Id="rId1" Type="http://schemas.openxmlformats.org/officeDocument/2006/relationships/video" Target="https://www.youtube.com/embed/BSrcTOD3H-w?feature=oembed" TargetMode="External"/><Relationship Id="rId4" Type="http://schemas.openxmlformats.org/officeDocument/2006/relationships/image" Target="../media/image50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1.xml"/><Relationship Id="rId2" Type="http://schemas.openxmlformats.org/officeDocument/2006/relationships/slideLayout" Target="../slideLayouts/slideLayout16.xml"/><Relationship Id="rId1" Type="http://schemas.openxmlformats.org/officeDocument/2006/relationships/video" Target="https://www.youtube.com/embed/qruOd6ZQAAQ?feature=oembed" TargetMode="External"/><Relationship Id="rId4" Type="http://schemas.openxmlformats.org/officeDocument/2006/relationships/image" Target="../media/image50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2.xml"/><Relationship Id="rId2" Type="http://schemas.openxmlformats.org/officeDocument/2006/relationships/slideLayout" Target="../slideLayouts/slideLayout16.xml"/><Relationship Id="rId1" Type="http://schemas.openxmlformats.org/officeDocument/2006/relationships/video" Target="https://www.youtube.com/embed/q-u2hcgvgqo?feature=oembed" TargetMode="External"/><Relationship Id="rId4" Type="http://schemas.openxmlformats.org/officeDocument/2006/relationships/image" Target="../media/image50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optiisolutions.com/optii-keeper-2020" TargetMode="External"/><Relationship Id="rId3" Type="http://schemas.openxmlformats.org/officeDocument/2006/relationships/hyperlink" Target="https://purplecloudtech.com/housekeeping-management/" TargetMode="External"/><Relationship Id="rId7" Type="http://schemas.openxmlformats.org/officeDocument/2006/relationships/hyperlink" Target="https://www.hoteliermagazine.com/housekeeping-is-being-slowly-transformed-by-technology/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6.xml"/><Relationship Id="rId6" Type="http://schemas.openxmlformats.org/officeDocument/2006/relationships/hyperlink" Target="https://www.mews.com/blog/future-hotel-housekeeping" TargetMode="External"/><Relationship Id="rId11" Type="http://schemas.openxmlformats.org/officeDocument/2006/relationships/image" Target="../media/image55.svg"/><Relationship Id="rId5" Type="http://schemas.openxmlformats.org/officeDocument/2006/relationships/hyperlink" Target="https://knowcross.com/know-housekeeping/" TargetMode="External"/><Relationship Id="rId10" Type="http://schemas.openxmlformats.org/officeDocument/2006/relationships/image" Target="../media/image54.png"/><Relationship Id="rId4" Type="http://schemas.openxmlformats.org/officeDocument/2006/relationships/hyperlink" Target="https://www.quore.com/products/cleanings-plus" TargetMode="External"/><Relationship Id="rId9" Type="http://schemas.openxmlformats.org/officeDocument/2006/relationships/image" Target="../media/image53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4.xml"/><Relationship Id="rId2" Type="http://schemas.openxmlformats.org/officeDocument/2006/relationships/slideLayout" Target="../slideLayouts/slideLayout16.xml"/><Relationship Id="rId1" Type="http://schemas.openxmlformats.org/officeDocument/2006/relationships/video" Target="https://www.youtube.com/embed/4rqDvz6VZz4?feature=oembed" TargetMode="External"/><Relationship Id="rId4" Type="http://schemas.openxmlformats.org/officeDocument/2006/relationships/image" Target="../media/image50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tiff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6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6.xml"/><Relationship Id="rId2" Type="http://schemas.openxmlformats.org/officeDocument/2006/relationships/slideLayout" Target="../slideLayouts/slideLayout16.xml"/><Relationship Id="rId1" Type="http://schemas.openxmlformats.org/officeDocument/2006/relationships/video" Target="https://www.youtube.com/embed/WfKCcSPCOQo?feature=oembed" TargetMode="External"/><Relationship Id="rId4" Type="http://schemas.openxmlformats.org/officeDocument/2006/relationships/image" Target="../media/image57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7.xml"/><Relationship Id="rId2" Type="http://schemas.openxmlformats.org/officeDocument/2006/relationships/slideLayout" Target="../slideLayouts/slideLayout16.xml"/><Relationship Id="rId1" Type="http://schemas.openxmlformats.org/officeDocument/2006/relationships/video" Target="https://www.youtube.com/embed/HzGj3dYUBUY?feature=oembed" TargetMode="External"/><Relationship Id="rId4" Type="http://schemas.openxmlformats.org/officeDocument/2006/relationships/image" Target="../media/image50.pn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16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16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16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1.png"/><Relationship Id="rId1" Type="http://schemas.openxmlformats.org/officeDocument/2006/relationships/slideLayout" Target="../slideLayouts/slideLayout16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png"/><Relationship Id="rId1" Type="http://schemas.openxmlformats.org/officeDocument/2006/relationships/slideLayout" Target="../slideLayouts/slideLayout16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3.png"/><Relationship Id="rId1" Type="http://schemas.openxmlformats.org/officeDocument/2006/relationships/slideLayout" Target="../slideLayouts/slideLayout16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6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9.xml"/><Relationship Id="rId2" Type="http://schemas.openxmlformats.org/officeDocument/2006/relationships/slideLayout" Target="../slideLayouts/slideLayout16.xml"/><Relationship Id="rId1" Type="http://schemas.openxmlformats.org/officeDocument/2006/relationships/video" Target="https://www.youtube.com/embed/vD0xdB_ncM4?feature=oembed" TargetMode="External"/><Relationship Id="rId4" Type="http://schemas.openxmlformats.org/officeDocument/2006/relationships/image" Target="../media/image50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42.xml"/><Relationship Id="rId6" Type="http://schemas.openxmlformats.org/officeDocument/2006/relationships/image" Target="../media/image67.png"/><Relationship Id="rId5" Type="http://schemas.openxmlformats.org/officeDocument/2006/relationships/hyperlink" Target="http://insights.nursekillam.com/bsn4416/deadlines/" TargetMode="External"/><Relationship Id="rId4" Type="http://schemas.openxmlformats.org/officeDocument/2006/relationships/image" Target="../media/image66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jp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42.xml"/><Relationship Id="rId4" Type="http://schemas.openxmlformats.org/officeDocument/2006/relationships/hyperlink" Target="https://www.refugeesrespond.org/dadaabwikimedia/index.php?title=Example" TargetMode="Externa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jpeg"/><Relationship Id="rId2" Type="http://schemas.openxmlformats.org/officeDocument/2006/relationships/image" Target="../media/image69.jpeg"/><Relationship Id="rId1" Type="http://schemas.openxmlformats.org/officeDocument/2006/relationships/slideLayout" Target="../slideLayouts/slideLayout21.xml"/><Relationship Id="rId6" Type="http://schemas.openxmlformats.org/officeDocument/2006/relationships/image" Target="../media/image73.jpeg"/><Relationship Id="rId5" Type="http://schemas.openxmlformats.org/officeDocument/2006/relationships/image" Target="../media/image72.jpeg"/><Relationship Id="rId4" Type="http://schemas.openxmlformats.org/officeDocument/2006/relationships/image" Target="../media/image71.jpe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jpeg"/><Relationship Id="rId2" Type="http://schemas.openxmlformats.org/officeDocument/2006/relationships/image" Target="../media/image74.jpeg"/><Relationship Id="rId1" Type="http://schemas.openxmlformats.org/officeDocument/2006/relationships/slideLayout" Target="../slideLayouts/slideLayout21.xml"/><Relationship Id="rId5" Type="http://schemas.openxmlformats.org/officeDocument/2006/relationships/image" Target="../media/image77.jpeg"/><Relationship Id="rId4" Type="http://schemas.openxmlformats.org/officeDocument/2006/relationships/image" Target="../media/image76.jpe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9.jpeg"/><Relationship Id="rId2" Type="http://schemas.openxmlformats.org/officeDocument/2006/relationships/image" Target="../media/image78.jpeg"/><Relationship Id="rId1" Type="http://schemas.openxmlformats.org/officeDocument/2006/relationships/slideLayout" Target="../slideLayouts/slideLayout21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1.jpeg"/><Relationship Id="rId2" Type="http://schemas.openxmlformats.org/officeDocument/2006/relationships/image" Target="../media/image80.jpeg"/><Relationship Id="rId1" Type="http://schemas.openxmlformats.org/officeDocument/2006/relationships/slideLayout" Target="../slideLayouts/slideLayout21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2.jpeg"/><Relationship Id="rId2" Type="http://schemas.openxmlformats.org/officeDocument/2006/relationships/slideLayout" Target="../slideLayouts/slideLayout21.xml"/><Relationship Id="rId1" Type="http://schemas.openxmlformats.org/officeDocument/2006/relationships/video" Target="https://www.youtube.com/embed/lI4Q5XYauf8?feature=oembed" TargetMode="Externa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3.jpeg"/><Relationship Id="rId2" Type="http://schemas.openxmlformats.org/officeDocument/2006/relationships/slideLayout" Target="../slideLayouts/slideLayout21.xml"/><Relationship Id="rId1" Type="http://schemas.openxmlformats.org/officeDocument/2006/relationships/video" Target="https://www.youtube.com/embed/3qT3NgmXWik?feature=oembed" TargetMode="External"/></Relationships>
</file>

<file path=ppt/slides/_rels/slide37.xml.rels><?xml version="1.0" encoding="UTF-8" standalone="yes"?>
<Relationships xmlns="http://schemas.openxmlformats.org/package/2006/relationships"><Relationship Id="rId8" Type="http://schemas.openxmlformats.org/officeDocument/2006/relationships/image" Target="../media/image86.png"/><Relationship Id="rId3" Type="http://schemas.openxmlformats.org/officeDocument/2006/relationships/hyperlink" Target="https://www.youtube.com/watch?v=voFnGmqnxNs" TargetMode="External"/><Relationship Id="rId7" Type="http://schemas.openxmlformats.org/officeDocument/2006/relationships/image" Target="../media/image85.svg"/><Relationship Id="rId2" Type="http://schemas.openxmlformats.org/officeDocument/2006/relationships/hyperlink" Target="https://youtu.be/slnL07VSnzU" TargetMode="External"/><Relationship Id="rId1" Type="http://schemas.openxmlformats.org/officeDocument/2006/relationships/slideLayout" Target="../slideLayouts/slideLayout21.xml"/><Relationship Id="rId6" Type="http://schemas.openxmlformats.org/officeDocument/2006/relationships/image" Target="../media/image84.png"/><Relationship Id="rId11" Type="http://schemas.openxmlformats.org/officeDocument/2006/relationships/image" Target="../media/image88.jpeg"/><Relationship Id="rId5" Type="http://schemas.openxmlformats.org/officeDocument/2006/relationships/hyperlink" Target="https://www.youtube.com/watch?v=JTZCf9r4bjc" TargetMode="External"/><Relationship Id="rId10" Type="http://schemas.openxmlformats.org/officeDocument/2006/relationships/hyperlink" Target="https://www.youtube.com/watch?v=tCNHcxeu2Fo" TargetMode="External"/><Relationship Id="rId4" Type="http://schemas.openxmlformats.org/officeDocument/2006/relationships/hyperlink" Target="https://www.youtube.com/watch?v=FvQR0m1mDgk" TargetMode="External"/><Relationship Id="rId9" Type="http://schemas.openxmlformats.org/officeDocument/2006/relationships/image" Target="../media/image87.sv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9.jpeg"/><Relationship Id="rId2" Type="http://schemas.openxmlformats.org/officeDocument/2006/relationships/slideLayout" Target="../slideLayouts/slideLayout21.xml"/><Relationship Id="rId1" Type="http://schemas.openxmlformats.org/officeDocument/2006/relationships/video" Target="https://www.youtube.com/embed/JFZ2qDzT8zo?feature=oembed" TargetMode="Externa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0.jpeg"/><Relationship Id="rId2" Type="http://schemas.openxmlformats.org/officeDocument/2006/relationships/slideLayout" Target="../slideLayouts/slideLayout21.xml"/><Relationship Id="rId1" Type="http://schemas.openxmlformats.org/officeDocument/2006/relationships/video" Target="https://www.youtube.com/embed/w4sb6OAnvAY?start=88&amp;feature=oembed" TargetMode="Externa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42.xml"/><Relationship Id="rId6" Type="http://schemas.openxmlformats.org/officeDocument/2006/relationships/image" Target="../media/image67.png"/><Relationship Id="rId5" Type="http://schemas.openxmlformats.org/officeDocument/2006/relationships/hyperlink" Target="http://insights.nursekillam.com/bsn4416/deadlines/" TargetMode="External"/><Relationship Id="rId4" Type="http://schemas.openxmlformats.org/officeDocument/2006/relationships/image" Target="../media/image66.pn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2.png"/><Relationship Id="rId7" Type="http://schemas.openxmlformats.org/officeDocument/2006/relationships/hyperlink" Target="http://insights.nursekillam.com/bsn4416/deadlines/" TargetMode="External"/><Relationship Id="rId2" Type="http://schemas.openxmlformats.org/officeDocument/2006/relationships/image" Target="../media/image91.png"/><Relationship Id="rId1" Type="http://schemas.openxmlformats.org/officeDocument/2006/relationships/slideLayout" Target="../slideLayouts/slideLayout21.xml"/><Relationship Id="rId6" Type="http://schemas.openxmlformats.org/officeDocument/2006/relationships/image" Target="../media/image66.png"/><Relationship Id="rId5" Type="http://schemas.openxmlformats.org/officeDocument/2006/relationships/image" Target="../media/image94.svg"/><Relationship Id="rId4" Type="http://schemas.openxmlformats.org/officeDocument/2006/relationships/image" Target="../media/image93.png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tif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71600" y="4304039"/>
            <a:ext cx="7992888" cy="1470025"/>
          </a:xfrm>
        </p:spPr>
        <p:txBody>
          <a:bodyPr>
            <a:normAutofit fontScale="90000"/>
          </a:bodyPr>
          <a:lstStyle/>
          <a:p>
            <a:pPr algn="r"/>
            <a:r>
              <a:rPr lang="en-GB" dirty="0">
                <a:solidFill>
                  <a:schemeClr val="bg1"/>
                </a:solidFill>
              </a:rPr>
              <a:t>Operating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Hotel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Facilities</a:t>
            </a:r>
            <a:br>
              <a:rPr lang="en-GB" i="1" dirty="0">
                <a:solidFill>
                  <a:schemeClr val="bg1"/>
                </a:solidFill>
              </a:rPr>
            </a:br>
            <a:r>
              <a:rPr lang="en-GB" b="1" i="1" dirty="0">
                <a:solidFill>
                  <a:schemeClr val="bg1"/>
                </a:solidFill>
              </a:rPr>
              <a:t>BMIH4006</a:t>
            </a:r>
            <a:br>
              <a:rPr lang="en-GB" i="1" dirty="0">
                <a:solidFill>
                  <a:schemeClr val="bg1"/>
                </a:solidFill>
              </a:rPr>
            </a:br>
            <a:br>
              <a:rPr lang="en-GB" i="1" dirty="0">
                <a:solidFill>
                  <a:schemeClr val="bg1"/>
                </a:solidFill>
              </a:rPr>
            </a:br>
            <a:r>
              <a:rPr lang="en-GB" b="1" i="1" dirty="0">
                <a:solidFill>
                  <a:schemeClr val="bg1"/>
                </a:solidFill>
              </a:rPr>
              <a:t>Week 5:</a:t>
            </a:r>
            <a:br>
              <a:rPr lang="en-GB" i="1" dirty="0">
                <a:solidFill>
                  <a:schemeClr val="bg1"/>
                </a:solidFill>
              </a:rPr>
            </a:br>
            <a:r>
              <a:rPr lang="en-GB" i="1" dirty="0">
                <a:solidFill>
                  <a:schemeClr val="bg1"/>
                </a:solidFill>
              </a:rPr>
              <a:t>Housekeeping</a:t>
            </a: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4F2BA6B-4D02-F84E-95CC-CAB043FDCD9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060848"/>
            <a:ext cx="3600400" cy="36004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F84F6DD-70A6-4A4C-A3BB-588731207E9A}"/>
              </a:ext>
            </a:extLst>
          </p:cNvPr>
          <p:cNvSpPr txBox="1"/>
          <p:nvPr/>
        </p:nvSpPr>
        <p:spPr>
          <a:xfrm>
            <a:off x="343770" y="1196752"/>
            <a:ext cx="2860078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>
                <a:solidFill>
                  <a:schemeClr val="bg1"/>
                </a:solidFill>
                <a:latin typeface="Freestyle Script" panose="030804020302050B0404" pitchFamily="66" charset="77"/>
              </a:rPr>
              <a:t>Ryan Anthony Peters</a:t>
            </a:r>
          </a:p>
          <a:p>
            <a:r>
              <a:rPr lang="en-GB" sz="3200" dirty="0">
                <a:solidFill>
                  <a:schemeClr val="bg1"/>
                </a:solidFill>
                <a:latin typeface="Freestyle Script" panose="030804020302050B0404" pitchFamily="66" charset="77"/>
              </a:rPr>
              <a:t>BA(Hons) PGDip MIH</a:t>
            </a:r>
          </a:p>
        </p:txBody>
      </p:sp>
    </p:spTree>
    <p:extLst>
      <p:ext uri="{BB962C8B-B14F-4D97-AF65-F5344CB8AC3E}">
        <p14:creationId xmlns:p14="http://schemas.microsoft.com/office/powerpoint/2010/main" val="22650620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E62D395B-F8BC-174A-9C25-38B053C61E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8426" y="530100"/>
            <a:ext cx="8229600" cy="1143000"/>
          </a:xfrm>
        </p:spPr>
        <p:txBody>
          <a:bodyPr/>
          <a:lstStyle/>
          <a:p>
            <a:pPr algn="l"/>
            <a:r>
              <a:rPr lang="en-GB" b="1" dirty="0"/>
              <a:t>Learning Outcomes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A0DF1CB7-78AF-4CD3-BD05-454513C961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1101600"/>
            <a:ext cx="8424936" cy="3263504"/>
          </a:xfrm>
        </p:spPr>
        <p:txBody>
          <a:bodyPr>
            <a:noAutofit/>
          </a:bodyPr>
          <a:lstStyle/>
          <a:p>
            <a:pPr algn="just"/>
            <a:endParaRPr lang="en-GB" sz="1600" dirty="0"/>
          </a:p>
          <a:p>
            <a:pPr marL="0" indent="0" algn="just">
              <a:buNone/>
            </a:pPr>
            <a:r>
              <a:rPr lang="en-GB" sz="1600" dirty="0"/>
              <a:t>Upon the successful completion of this module, the student should be able to demonstrate the ability to:</a:t>
            </a:r>
          </a:p>
          <a:p>
            <a:pPr marL="0" indent="0" algn="just">
              <a:buNone/>
            </a:pPr>
            <a:endParaRPr lang="en-GB" sz="1600" dirty="0"/>
          </a:p>
          <a:p>
            <a:pPr algn="just"/>
            <a:r>
              <a:rPr lang="en-GB" sz="1600" dirty="0"/>
              <a:t>Understand the variety of different positions within facilities management and appreciate the importance of the work based key skills within this area of hotel operation.</a:t>
            </a:r>
          </a:p>
          <a:p>
            <a:pPr algn="just"/>
            <a:endParaRPr lang="en-GB" sz="1600" dirty="0"/>
          </a:p>
          <a:p>
            <a:pPr algn="just"/>
            <a:r>
              <a:rPr lang="en-GB" sz="1600" dirty="0"/>
              <a:t>Develop knowledge of guest service skills and competencies appropriate to each departmental area of operation – and which meet organisation standards and requirements.</a:t>
            </a:r>
          </a:p>
          <a:p>
            <a:pPr algn="just"/>
            <a:endParaRPr lang="en-GB" sz="1600" dirty="0"/>
          </a:p>
          <a:p>
            <a:pPr algn="just"/>
            <a:r>
              <a:rPr lang="en-GB" sz="1600" dirty="0"/>
              <a:t>Understand issues relating to Facilities service delivery such as resource allocation, need for technical knowledge, industry standards, programme management, planning and organisation, management styles, health and safety. </a:t>
            </a:r>
          </a:p>
          <a:p>
            <a:pPr algn="just"/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419639593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677986"/>
            <a:ext cx="7886700" cy="1325563"/>
          </a:xfrm>
        </p:spPr>
        <p:txBody>
          <a:bodyPr/>
          <a:lstStyle/>
          <a:p>
            <a:pPr algn="l"/>
            <a:r>
              <a:rPr lang="en-GB" b="1" dirty="0"/>
              <a:t>Content / Week 5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552001"/>
            <a:ext cx="7550496" cy="3965231"/>
          </a:xfrm>
        </p:spPr>
        <p:txBody>
          <a:bodyPr>
            <a:normAutofit/>
          </a:bodyPr>
          <a:lstStyle/>
          <a:p>
            <a:endParaRPr lang="en-GB" dirty="0"/>
          </a:p>
          <a:p>
            <a:r>
              <a:rPr lang="en-GB" dirty="0"/>
              <a:t>Issues that damage profits</a:t>
            </a:r>
          </a:p>
          <a:p>
            <a:r>
              <a:rPr lang="en-GB" dirty="0"/>
              <a:t>HK Technology</a:t>
            </a:r>
          </a:p>
          <a:p>
            <a:r>
              <a:rPr lang="en-GB" dirty="0"/>
              <a:t>Bedbugs</a:t>
            </a:r>
          </a:p>
          <a:p>
            <a:r>
              <a:rPr lang="en-GB" dirty="0"/>
              <a:t>Towel Origami</a:t>
            </a:r>
          </a:p>
          <a:p>
            <a:r>
              <a:rPr lang="en-GB" dirty="0"/>
              <a:t>Assignment 2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AE8851C-D90B-8F4A-889B-BB05D7496BF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72200" y="3429000"/>
            <a:ext cx="2527300" cy="2527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22689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0113CBD1-4DFE-7B4F-9A50-6FBEA26EE276}"/>
              </a:ext>
            </a:extLst>
          </p:cNvPr>
          <p:cNvSpPr/>
          <p:nvPr/>
        </p:nvSpPr>
        <p:spPr>
          <a:xfrm>
            <a:off x="3964199" y="2996952"/>
            <a:ext cx="4784265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3600" b="1" dirty="0">
                <a:latin typeface=".SFNS"/>
              </a:rPr>
              <a:t>Can you think of Common Housekeeping Issues That Damage Hotel Profits? </a:t>
            </a:r>
            <a:endParaRPr lang="en-GB" sz="3600" dirty="0"/>
          </a:p>
        </p:txBody>
      </p:sp>
      <p:pic>
        <p:nvPicPr>
          <p:cNvPr id="7" name="Graphic 6" descr="Head with gears">
            <a:extLst>
              <a:ext uri="{FF2B5EF4-FFF2-40B4-BE49-F238E27FC236}">
                <a16:creationId xmlns:a16="http://schemas.microsoft.com/office/drawing/2014/main" id="{9EEC49E4-E51C-684F-B263-296DAF68B78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966449" y="476672"/>
            <a:ext cx="2779767" cy="2779767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8854A024-63AB-F74E-B9B9-D91CF61F61F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0989" y="1170068"/>
            <a:ext cx="3472524" cy="34725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19363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0F2E6AB1-53D9-1A48-B8FA-26AABA107922}"/>
              </a:ext>
            </a:extLst>
          </p:cNvPr>
          <p:cNvSpPr/>
          <p:nvPr/>
        </p:nvSpPr>
        <p:spPr>
          <a:xfrm>
            <a:off x="628219" y="2053079"/>
            <a:ext cx="2059859" cy="30008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350" b="1" dirty="0">
                <a:latin typeface=".SFNS"/>
              </a:rPr>
              <a:t>1. Low quality furnishings </a:t>
            </a:r>
            <a:endParaRPr lang="en-GB" sz="1350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DB83A9BF-7032-7D4E-9B13-E64885281925}"/>
              </a:ext>
            </a:extLst>
          </p:cNvPr>
          <p:cNvSpPr/>
          <p:nvPr/>
        </p:nvSpPr>
        <p:spPr>
          <a:xfrm>
            <a:off x="628218" y="2523728"/>
            <a:ext cx="1330364" cy="30008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350" b="1" dirty="0">
                <a:latin typeface=".SFNS"/>
              </a:rPr>
              <a:t>2. Broken lights </a:t>
            </a:r>
            <a:endParaRPr lang="en-GB" sz="1350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6461816-98E2-F34F-BE1C-FAB1E781506C}"/>
              </a:ext>
            </a:extLst>
          </p:cNvPr>
          <p:cNvSpPr/>
          <p:nvPr/>
        </p:nvSpPr>
        <p:spPr>
          <a:xfrm>
            <a:off x="628218" y="2994377"/>
            <a:ext cx="1416670" cy="30008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350" b="1" dirty="0">
                <a:latin typeface=".SFNS"/>
              </a:rPr>
              <a:t>3. Damp patches </a:t>
            </a:r>
            <a:endParaRPr lang="en-GB" sz="1350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BC519EA7-CF85-8F4F-B6CE-80319D29DFBE}"/>
              </a:ext>
            </a:extLst>
          </p:cNvPr>
          <p:cNvSpPr/>
          <p:nvPr/>
        </p:nvSpPr>
        <p:spPr>
          <a:xfrm>
            <a:off x="635143" y="3465026"/>
            <a:ext cx="1848625" cy="5078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350" b="1" dirty="0">
                <a:latin typeface=".SFNS"/>
              </a:rPr>
              <a:t>4. Hair in the bath or on the floor </a:t>
            </a:r>
            <a:endParaRPr lang="en-GB" sz="1350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D4682E16-5AC1-3E42-AFF9-A5F195FA5E5A}"/>
              </a:ext>
            </a:extLst>
          </p:cNvPr>
          <p:cNvSpPr/>
          <p:nvPr/>
        </p:nvSpPr>
        <p:spPr>
          <a:xfrm>
            <a:off x="628218" y="4077072"/>
            <a:ext cx="2031325" cy="30008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350" b="1" dirty="0">
                <a:latin typeface=".SFNS"/>
              </a:rPr>
              <a:t>5. Rubbish under the bed </a:t>
            </a:r>
            <a:endParaRPr lang="en-GB" sz="1350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EAF9F21-47D9-2C4C-8506-2A6B901C8A1D}"/>
              </a:ext>
            </a:extLst>
          </p:cNvPr>
          <p:cNvSpPr/>
          <p:nvPr/>
        </p:nvSpPr>
        <p:spPr>
          <a:xfrm>
            <a:off x="5004048" y="2053079"/>
            <a:ext cx="3038524" cy="30008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350" b="1" dirty="0">
                <a:latin typeface=".SFNS"/>
              </a:rPr>
              <a:t>6. Fingerprints on windows and mirrors </a:t>
            </a:r>
            <a:endParaRPr lang="en-GB" sz="1350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4E74D18-DDAA-F44C-88B6-82671D2E3000}"/>
              </a:ext>
            </a:extLst>
          </p:cNvPr>
          <p:cNvSpPr/>
          <p:nvPr/>
        </p:nvSpPr>
        <p:spPr>
          <a:xfrm>
            <a:off x="5004048" y="2440379"/>
            <a:ext cx="3816424" cy="5078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350" b="1" dirty="0">
                <a:latin typeface=".SFNS"/>
              </a:rPr>
              <a:t>7. Not enough toiletries (paper roll, shampoo, conditioner, soap, etc) </a:t>
            </a:r>
            <a:endParaRPr lang="en-GB" sz="1350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6B2C4EF-C0C8-9848-8442-6DD0A283BCEC}"/>
              </a:ext>
            </a:extLst>
          </p:cNvPr>
          <p:cNvSpPr/>
          <p:nvPr/>
        </p:nvSpPr>
        <p:spPr>
          <a:xfrm>
            <a:off x="5004048" y="3035428"/>
            <a:ext cx="724557" cy="30008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350" b="1" dirty="0">
                <a:latin typeface=".SFNS"/>
              </a:rPr>
              <a:t>8. Dust </a:t>
            </a:r>
            <a:endParaRPr lang="en-GB" sz="1350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C25484C5-D9E7-494B-B8C4-2881A8E23025}"/>
              </a:ext>
            </a:extLst>
          </p:cNvPr>
          <p:cNvSpPr/>
          <p:nvPr/>
        </p:nvSpPr>
        <p:spPr>
          <a:xfrm>
            <a:off x="5004048" y="3465026"/>
            <a:ext cx="1336713" cy="30008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350" b="1" dirty="0">
                <a:latin typeface=".SFNS"/>
              </a:rPr>
              <a:t>9. Bad manners </a:t>
            </a:r>
            <a:endParaRPr lang="en-GB" sz="1350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1D3FA9C2-F221-A644-9FAF-A63C2A885E89}"/>
              </a:ext>
            </a:extLst>
          </p:cNvPr>
          <p:cNvSpPr/>
          <p:nvPr/>
        </p:nvSpPr>
        <p:spPr>
          <a:xfrm>
            <a:off x="5004048" y="3932873"/>
            <a:ext cx="3307316" cy="30008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350" b="1" dirty="0">
                <a:latin typeface=".SFNS"/>
              </a:rPr>
              <a:t>10. Housekeeping staff look unprofessional </a:t>
            </a:r>
            <a:endParaRPr lang="en-GB" sz="1350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2DF04EF4-3037-5245-AB00-7F5AB8808537}"/>
              </a:ext>
            </a:extLst>
          </p:cNvPr>
          <p:cNvSpPr/>
          <p:nvPr/>
        </p:nvSpPr>
        <p:spPr>
          <a:xfrm>
            <a:off x="611793" y="406696"/>
            <a:ext cx="8136671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4000" b="1" dirty="0">
                <a:latin typeface=".SFNS"/>
              </a:rPr>
              <a:t>Common Housekeeping Issues That Damage Hotel Profits</a:t>
            </a:r>
            <a:endParaRPr lang="en-GB" sz="40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3C95492-3A6D-9E4E-8B58-CEC0D7F3A55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94578" y="2353161"/>
            <a:ext cx="3451168" cy="34685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14833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 tmFilter="0,0; .5, 1; 1, 1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 tmFilter="0,0; .5, 1; 1, 1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 tmFilter="0,0; .5, 1; 1, 1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 tmFilter="0,0; .5, 1; 1, 1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 tmFilter="0,0; .5, 1; 1, 1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 tmFilter="0,0; .5, 1; 1, 1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500" tmFilter="0,0; .5, 1; 1, 1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3" dur="500" tmFilter="0,0; .5, 1; 1, 1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2" dur="500" tmFilter="0,0; .5, 1; 1, 1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6" grpId="0"/>
      <p:bldP spid="8" grpId="0"/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0113CBD1-4DFE-7B4F-9A50-6FBEA26EE276}"/>
              </a:ext>
            </a:extLst>
          </p:cNvPr>
          <p:cNvSpPr/>
          <p:nvPr/>
        </p:nvSpPr>
        <p:spPr>
          <a:xfrm>
            <a:off x="3707904" y="3425803"/>
            <a:ext cx="4784265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3600" b="1" dirty="0">
                <a:latin typeface=".SFNS"/>
              </a:rPr>
              <a:t>How is technology adapting housekeeping? </a:t>
            </a:r>
            <a:endParaRPr lang="en-GB" sz="3600" dirty="0"/>
          </a:p>
        </p:txBody>
      </p:sp>
      <p:pic>
        <p:nvPicPr>
          <p:cNvPr id="7" name="Graphic 6" descr="Head with gears">
            <a:extLst>
              <a:ext uri="{FF2B5EF4-FFF2-40B4-BE49-F238E27FC236}">
                <a16:creationId xmlns:a16="http://schemas.microsoft.com/office/drawing/2014/main" id="{9EEC49E4-E51C-684F-B263-296DAF68B78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788024" y="548680"/>
            <a:ext cx="2779767" cy="2779767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8D40488B-FB33-8143-B192-63581D607A1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220799" y="-89522"/>
            <a:ext cx="4392488" cy="43924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702391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91595D-F270-3349-9FD4-1D914E8CC2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1143000"/>
          </a:xfrm>
        </p:spPr>
        <p:txBody>
          <a:bodyPr>
            <a:normAutofit fontScale="90000"/>
          </a:bodyPr>
          <a:lstStyle/>
          <a:p>
            <a:pPr algn="l"/>
            <a:r>
              <a:rPr lang="en-GB" b="1" dirty="0"/>
              <a:t>Housekeeping constraints and challenges:</a:t>
            </a:r>
            <a:br>
              <a:rPr lang="en-GB" b="1" dirty="0"/>
            </a:br>
            <a:endParaRPr lang="en-GB" b="1" dirty="0"/>
          </a:p>
        </p:txBody>
      </p:sp>
      <p:pic>
        <p:nvPicPr>
          <p:cNvPr id="10" name="Content Placeholder 9" descr="A picture containing text, clock&#10;&#10;Description automatically generated">
            <a:extLst>
              <a:ext uri="{FF2B5EF4-FFF2-40B4-BE49-F238E27FC236}">
                <a16:creationId xmlns:a16="http://schemas.microsoft.com/office/drawing/2014/main" id="{C6128AB4-FD24-A649-AEA9-D7BA199229F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247707" y="3255784"/>
            <a:ext cx="1708093" cy="2169278"/>
          </a:xfrm>
        </p:spPr>
      </p:pic>
      <p:pic>
        <p:nvPicPr>
          <p:cNvPr id="13" name="Picture 12" descr="A picture containing text, person&#10;&#10;Description automatically generated">
            <a:extLst>
              <a:ext uri="{FF2B5EF4-FFF2-40B4-BE49-F238E27FC236}">
                <a16:creationId xmlns:a16="http://schemas.microsoft.com/office/drawing/2014/main" id="{F6AFAE25-65BB-414F-A6C4-7350AD93A18E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2143096" y="3255784"/>
            <a:ext cx="3635894" cy="2423930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3B1B1B98-79D7-A54A-8481-2662592D820B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5966286" y="3759749"/>
            <a:ext cx="3154299" cy="1665313"/>
          </a:xfrm>
          <a:prstGeom prst="rect">
            <a:avLst/>
          </a:prstGeom>
        </p:spPr>
      </p:pic>
      <p:pic>
        <p:nvPicPr>
          <p:cNvPr id="23" name="Graphic 22" descr="Badge 1 with solid fill">
            <a:extLst>
              <a:ext uri="{FF2B5EF4-FFF2-40B4-BE49-F238E27FC236}">
                <a16:creationId xmlns:a16="http://schemas.microsoft.com/office/drawing/2014/main" id="{E6EE5BC0-A5DA-E847-A254-C418522839BB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644553" y="2034454"/>
            <a:ext cx="914400" cy="914400"/>
          </a:xfrm>
          <a:prstGeom prst="rect">
            <a:avLst/>
          </a:prstGeom>
        </p:spPr>
      </p:pic>
      <p:pic>
        <p:nvPicPr>
          <p:cNvPr id="25" name="Graphic 24" descr="Badge with solid fill">
            <a:extLst>
              <a:ext uri="{FF2B5EF4-FFF2-40B4-BE49-F238E27FC236}">
                <a16:creationId xmlns:a16="http://schemas.microsoft.com/office/drawing/2014/main" id="{E186B2B0-BF31-B547-981D-996C5459C294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3503843" y="2034454"/>
            <a:ext cx="914400" cy="914400"/>
          </a:xfrm>
          <a:prstGeom prst="rect">
            <a:avLst/>
          </a:prstGeom>
        </p:spPr>
      </p:pic>
      <p:pic>
        <p:nvPicPr>
          <p:cNvPr id="27" name="Graphic 26" descr="Badge 3 with solid fill">
            <a:extLst>
              <a:ext uri="{FF2B5EF4-FFF2-40B4-BE49-F238E27FC236}">
                <a16:creationId xmlns:a16="http://schemas.microsoft.com/office/drawing/2014/main" id="{53ADF2F6-8C5F-EE4F-9904-04545D810A32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7086235" y="2034454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253484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76427C44-92F6-7F41-8F73-BFAF1D43270D}"/>
              </a:ext>
            </a:extLst>
          </p:cNvPr>
          <p:cNvSpPr txBox="1"/>
          <p:nvPr/>
        </p:nvSpPr>
        <p:spPr>
          <a:xfrm>
            <a:off x="611560" y="858739"/>
            <a:ext cx="7654920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5400" b="1" dirty="0"/>
              <a:t>Consumer technology is </a:t>
            </a:r>
            <a:r>
              <a:rPr lang="en-GB" sz="5400" b="1" dirty="0">
                <a:hlinkClick r:id="rId3"/>
              </a:rPr>
              <a:t>advancing faster than hotel technology</a:t>
            </a:r>
            <a:r>
              <a:rPr lang="en-GB" sz="5400" b="1" dirty="0"/>
              <a:t> </a:t>
            </a:r>
            <a:endParaRPr lang="en-GB" sz="5400" dirty="0"/>
          </a:p>
        </p:txBody>
      </p:sp>
      <p:pic>
        <p:nvPicPr>
          <p:cNvPr id="10" name="Graphic 9" descr="Smart Phone with solid fill">
            <a:extLst>
              <a:ext uri="{FF2B5EF4-FFF2-40B4-BE49-F238E27FC236}">
                <a16:creationId xmlns:a16="http://schemas.microsoft.com/office/drawing/2014/main" id="{EC82C6E6-5988-F642-A869-C078E61610D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043608" y="3933056"/>
            <a:ext cx="914400" cy="914400"/>
          </a:xfrm>
          <a:prstGeom prst="rect">
            <a:avLst/>
          </a:prstGeom>
        </p:spPr>
      </p:pic>
      <p:pic>
        <p:nvPicPr>
          <p:cNvPr id="12" name="Graphic 11" descr="Laptop with solid fill">
            <a:extLst>
              <a:ext uri="{FF2B5EF4-FFF2-40B4-BE49-F238E27FC236}">
                <a16:creationId xmlns:a16="http://schemas.microsoft.com/office/drawing/2014/main" id="{FA7C8D18-E40B-ED43-A9A6-CBCD43B71791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2627784" y="3933056"/>
            <a:ext cx="914400" cy="914400"/>
          </a:xfrm>
          <a:prstGeom prst="rect">
            <a:avLst/>
          </a:prstGeom>
        </p:spPr>
      </p:pic>
      <p:pic>
        <p:nvPicPr>
          <p:cNvPr id="14" name="Graphic 13" descr="Wireless with solid fill">
            <a:extLst>
              <a:ext uri="{FF2B5EF4-FFF2-40B4-BE49-F238E27FC236}">
                <a16:creationId xmlns:a16="http://schemas.microsoft.com/office/drawing/2014/main" id="{5877D339-37EB-5745-A730-7FF9060F9114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4211960" y="3902398"/>
            <a:ext cx="914400" cy="914400"/>
          </a:xfrm>
          <a:prstGeom prst="rect">
            <a:avLst/>
          </a:prstGeom>
        </p:spPr>
      </p:pic>
      <p:pic>
        <p:nvPicPr>
          <p:cNvPr id="16" name="Graphic 15" descr="Cloud Computing outline">
            <a:extLst>
              <a:ext uri="{FF2B5EF4-FFF2-40B4-BE49-F238E27FC236}">
                <a16:creationId xmlns:a16="http://schemas.microsoft.com/office/drawing/2014/main" id="{02555C3A-3610-D345-A1BB-D77F376836E8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5796136" y="3933056"/>
            <a:ext cx="914400" cy="914400"/>
          </a:xfrm>
          <a:prstGeom prst="rect">
            <a:avLst/>
          </a:prstGeom>
        </p:spPr>
      </p:pic>
      <p:pic>
        <p:nvPicPr>
          <p:cNvPr id="18" name="Graphic 17" descr="Check In with solid fill">
            <a:extLst>
              <a:ext uri="{FF2B5EF4-FFF2-40B4-BE49-F238E27FC236}">
                <a16:creationId xmlns:a16="http://schemas.microsoft.com/office/drawing/2014/main" id="{EFB61AB0-2597-6B41-A8C5-149FBC61B28F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>
            <a:off x="7133523" y="3902398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69758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2DF04EF4-3037-5245-AB00-7F5AB8808537}"/>
              </a:ext>
            </a:extLst>
          </p:cNvPr>
          <p:cNvSpPr/>
          <p:nvPr/>
        </p:nvSpPr>
        <p:spPr>
          <a:xfrm>
            <a:off x="35496" y="116632"/>
            <a:ext cx="555639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400" b="1" dirty="0">
                <a:latin typeface=".SFNS"/>
              </a:rPr>
              <a:t>How is technology helping Housekeeping?</a:t>
            </a:r>
            <a:endParaRPr lang="en-GB" sz="2400" dirty="0"/>
          </a:p>
        </p:txBody>
      </p:sp>
      <p:pic>
        <p:nvPicPr>
          <p:cNvPr id="2" name="Online Media 1" descr="Knowcross HouseKeeping: Pitch Video">
            <a:hlinkClick r:id="" action="ppaction://media"/>
            <a:extLst>
              <a:ext uri="{FF2B5EF4-FFF2-40B4-BE49-F238E27FC236}">
                <a16:creationId xmlns:a16="http://schemas.microsoft.com/office/drawing/2014/main" id="{C49F4882-9831-2C4A-801F-084708493657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24721" y="636273"/>
            <a:ext cx="8839767" cy="49723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93282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2DF04EF4-3037-5245-AB00-7F5AB8808537}"/>
              </a:ext>
            </a:extLst>
          </p:cNvPr>
          <p:cNvSpPr/>
          <p:nvPr/>
        </p:nvSpPr>
        <p:spPr>
          <a:xfrm>
            <a:off x="107504" y="188640"/>
            <a:ext cx="555639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400" b="1" dirty="0">
                <a:latin typeface=".SFNS"/>
              </a:rPr>
              <a:t>How is technology helping Housekeeping?</a:t>
            </a:r>
            <a:endParaRPr lang="en-GB" sz="2400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E749E5F6-D52D-B84A-AE33-CC3D0A965C3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484784"/>
            <a:ext cx="9144000" cy="32105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744757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nline Media 3" descr="How to transform your housekeeping and maintenance operations | Mews x room2">
            <a:hlinkClick r:id="" action="ppaction://media"/>
            <a:extLst>
              <a:ext uri="{FF2B5EF4-FFF2-40B4-BE49-F238E27FC236}">
                <a16:creationId xmlns:a16="http://schemas.microsoft.com/office/drawing/2014/main" id="{91FA16FC-5C14-3F4D-9610-B6C4860CCBE1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611560" y="116632"/>
            <a:ext cx="7776864" cy="58326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25525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2DF04EF4-3037-5245-AB00-7F5AB8808537}"/>
              </a:ext>
            </a:extLst>
          </p:cNvPr>
          <p:cNvSpPr/>
          <p:nvPr/>
        </p:nvSpPr>
        <p:spPr>
          <a:xfrm>
            <a:off x="146714" y="188640"/>
            <a:ext cx="555639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400" b="1" dirty="0">
                <a:latin typeface=".SFNS"/>
              </a:rPr>
              <a:t>How is technology helping Housekeeping?</a:t>
            </a:r>
            <a:endParaRPr lang="en-GB" sz="2400" dirty="0"/>
          </a:p>
        </p:txBody>
      </p:sp>
      <p:pic>
        <p:nvPicPr>
          <p:cNvPr id="2" name="Online Media 1" descr="Robot maid for cleaner floors">
            <a:hlinkClick r:id="" action="ppaction://media"/>
            <a:extLst>
              <a:ext uri="{FF2B5EF4-FFF2-40B4-BE49-F238E27FC236}">
                <a16:creationId xmlns:a16="http://schemas.microsoft.com/office/drawing/2014/main" id="{26CB4777-3ADB-5440-A183-B37E36E2FB73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251520" y="836712"/>
            <a:ext cx="8465053" cy="47615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74432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2DF04EF4-3037-5245-AB00-7F5AB8808537}"/>
              </a:ext>
            </a:extLst>
          </p:cNvPr>
          <p:cNvSpPr/>
          <p:nvPr/>
        </p:nvSpPr>
        <p:spPr>
          <a:xfrm>
            <a:off x="129411" y="116632"/>
            <a:ext cx="555639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400" b="1" dirty="0">
                <a:latin typeface=".SFNS"/>
              </a:rPr>
              <a:t>How is technology helping Housekeeping?</a:t>
            </a:r>
            <a:endParaRPr lang="en-GB" sz="2400" dirty="0"/>
          </a:p>
        </p:txBody>
      </p:sp>
      <p:pic>
        <p:nvPicPr>
          <p:cNvPr id="3" name="Online Media 2" descr="Yotel - High-Tech Hotel with World's First Guest Services Robots">
            <a:hlinkClick r:id="" action="ppaction://media"/>
            <a:extLst>
              <a:ext uri="{FF2B5EF4-FFF2-40B4-BE49-F238E27FC236}">
                <a16:creationId xmlns:a16="http://schemas.microsoft.com/office/drawing/2014/main" id="{6E249C4F-DA9C-A940-9C3A-1640EB22F75F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46713" y="831763"/>
            <a:ext cx="8457735" cy="47574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28865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2DF04EF4-3037-5245-AB00-7F5AB8808537}"/>
              </a:ext>
            </a:extLst>
          </p:cNvPr>
          <p:cNvSpPr/>
          <p:nvPr/>
        </p:nvSpPr>
        <p:spPr>
          <a:xfrm>
            <a:off x="35496" y="116632"/>
            <a:ext cx="620080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400" b="1" dirty="0">
                <a:latin typeface=".SFNS"/>
              </a:rPr>
              <a:t>How is technology helping Housekeeping BOH?</a:t>
            </a:r>
            <a:endParaRPr lang="en-GB" sz="2400" dirty="0"/>
          </a:p>
        </p:txBody>
      </p:sp>
      <p:pic>
        <p:nvPicPr>
          <p:cNvPr id="3" name="Online Media 2" descr="Hotel Tech: Linen Delivery Robot">
            <a:hlinkClick r:id="" action="ppaction://media"/>
            <a:extLst>
              <a:ext uri="{FF2B5EF4-FFF2-40B4-BE49-F238E27FC236}">
                <a16:creationId xmlns:a16="http://schemas.microsoft.com/office/drawing/2014/main" id="{A5A30554-94BB-8F40-97CE-E5AA4AC58FFA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07504" y="578297"/>
            <a:ext cx="8890840" cy="50010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60199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2DF04EF4-3037-5245-AB00-7F5AB8808537}"/>
              </a:ext>
            </a:extLst>
          </p:cNvPr>
          <p:cNvSpPr/>
          <p:nvPr/>
        </p:nvSpPr>
        <p:spPr>
          <a:xfrm>
            <a:off x="167735" y="116632"/>
            <a:ext cx="668721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400" b="1" dirty="0">
                <a:latin typeface=".SFNS"/>
              </a:rPr>
              <a:t>How technology is helping Housekeeping: Covid-19</a:t>
            </a:r>
            <a:endParaRPr lang="en-GB" sz="2400" dirty="0"/>
          </a:p>
        </p:txBody>
      </p:sp>
      <p:pic>
        <p:nvPicPr>
          <p:cNvPr id="2" name="Online Media 1" descr="How SuitePad can help during the pandemic">
            <a:hlinkClick r:id="" action="ppaction://media"/>
            <a:extLst>
              <a:ext uri="{FF2B5EF4-FFF2-40B4-BE49-F238E27FC236}">
                <a16:creationId xmlns:a16="http://schemas.microsoft.com/office/drawing/2014/main" id="{B573B664-C5CF-0647-9841-E14A869820F9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59008" y="578297"/>
            <a:ext cx="8889924" cy="50005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86956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2DF04EF4-3037-5245-AB00-7F5AB8808537}"/>
              </a:ext>
            </a:extLst>
          </p:cNvPr>
          <p:cNvSpPr/>
          <p:nvPr/>
        </p:nvSpPr>
        <p:spPr>
          <a:xfrm>
            <a:off x="179512" y="332970"/>
            <a:ext cx="555639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400" b="1" dirty="0">
                <a:latin typeface=".SFNS"/>
              </a:rPr>
              <a:t>How is technology helping Housekeeping?</a:t>
            </a:r>
            <a:endParaRPr lang="en-GB" sz="24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12126EE-6AB6-1843-BDAB-85AF071E9BF6}"/>
              </a:ext>
            </a:extLst>
          </p:cNvPr>
          <p:cNvSpPr txBox="1"/>
          <p:nvPr/>
        </p:nvSpPr>
        <p:spPr>
          <a:xfrm>
            <a:off x="179512" y="2304119"/>
            <a:ext cx="4439036" cy="5078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350" dirty="0">
                <a:hlinkClick r:id="rId3"/>
              </a:rPr>
              <a:t>https://purplecloudtech.com/housekeeping-management/</a:t>
            </a:r>
            <a:endParaRPr lang="en-GB" sz="1350" dirty="0"/>
          </a:p>
          <a:p>
            <a:endParaRPr lang="en-GB" sz="135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718321B-2FCA-324F-865B-7C42C4B58466}"/>
              </a:ext>
            </a:extLst>
          </p:cNvPr>
          <p:cNvSpPr txBox="1"/>
          <p:nvPr/>
        </p:nvSpPr>
        <p:spPr>
          <a:xfrm>
            <a:off x="179512" y="1706142"/>
            <a:ext cx="3719288" cy="5078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350" dirty="0">
                <a:hlinkClick r:id="rId4"/>
              </a:rPr>
              <a:t>https://www.quore.com/products/cleanings-plus</a:t>
            </a:r>
            <a:endParaRPr lang="en-GB" sz="1350" dirty="0"/>
          </a:p>
          <a:p>
            <a:endParaRPr lang="en-GB" sz="1350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6CC1022B-98A6-F649-A6EF-05E3B053B647}"/>
              </a:ext>
            </a:extLst>
          </p:cNvPr>
          <p:cNvSpPr txBox="1"/>
          <p:nvPr/>
        </p:nvSpPr>
        <p:spPr>
          <a:xfrm>
            <a:off x="179512" y="2810965"/>
            <a:ext cx="3430747" cy="5078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350" dirty="0">
                <a:hlinkClick r:id="rId5"/>
              </a:rPr>
              <a:t>https://knowcross.com/know-housekeeping/</a:t>
            </a:r>
            <a:endParaRPr lang="en-GB" sz="1350" dirty="0"/>
          </a:p>
          <a:p>
            <a:endParaRPr lang="en-GB" sz="1350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F7C8467E-9A52-9346-AE19-856E8FA88335}"/>
              </a:ext>
            </a:extLst>
          </p:cNvPr>
          <p:cNvSpPr txBox="1"/>
          <p:nvPr/>
        </p:nvSpPr>
        <p:spPr>
          <a:xfrm>
            <a:off x="3557611" y="4823152"/>
            <a:ext cx="4706738" cy="5078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350" dirty="0"/>
              <a:t>Blog: </a:t>
            </a:r>
            <a:r>
              <a:rPr lang="en-GB" sz="1350" dirty="0">
                <a:hlinkClick r:id="rId6"/>
              </a:rPr>
              <a:t>https://www.mews.com/blog/future-hotel-housekeeping</a:t>
            </a:r>
            <a:endParaRPr lang="en-GB" sz="1350" dirty="0"/>
          </a:p>
          <a:p>
            <a:endParaRPr lang="en-GB" sz="1350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1581E1EE-C821-A740-890C-C352D395A7FF}"/>
              </a:ext>
            </a:extLst>
          </p:cNvPr>
          <p:cNvSpPr txBox="1"/>
          <p:nvPr/>
        </p:nvSpPr>
        <p:spPr>
          <a:xfrm>
            <a:off x="3557611" y="3977698"/>
            <a:ext cx="5556393" cy="7155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dirty="0"/>
              <a:t>Blog: </a:t>
            </a:r>
            <a:r>
              <a:rPr lang="en-GB" sz="1350" dirty="0">
                <a:hlinkClick r:id="rId7"/>
              </a:rPr>
              <a:t>https://www.hoteliermagazine.com/housekeeping-is-being-slowly-transformed-by-technology/</a:t>
            </a:r>
            <a:endParaRPr lang="en-GB" sz="1350" dirty="0"/>
          </a:p>
          <a:p>
            <a:endParaRPr lang="en-GB" sz="1350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5D934F9F-4A54-0D46-AAF2-FCD07B2134C7}"/>
              </a:ext>
            </a:extLst>
          </p:cNvPr>
          <p:cNvSpPr txBox="1"/>
          <p:nvPr/>
        </p:nvSpPr>
        <p:spPr>
          <a:xfrm>
            <a:off x="179512" y="1154781"/>
            <a:ext cx="3813865" cy="5078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350" dirty="0">
                <a:hlinkClick r:id="rId8"/>
              </a:rPr>
              <a:t>https://www.optiisolutions.com/optii-keeper-2020</a:t>
            </a:r>
            <a:endParaRPr lang="en-GB" sz="1350" dirty="0"/>
          </a:p>
          <a:p>
            <a:endParaRPr lang="en-GB" sz="1350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27EB3C7F-2B4F-E642-A8ED-ABC814A47D22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15479" y="2979582"/>
            <a:ext cx="2944353" cy="2944353"/>
          </a:xfrm>
          <a:prstGeom prst="rect">
            <a:avLst/>
          </a:prstGeom>
        </p:spPr>
      </p:pic>
      <p:pic>
        <p:nvPicPr>
          <p:cNvPr id="6" name="Graphic 5" descr="Web design">
            <a:extLst>
              <a:ext uri="{FF2B5EF4-FFF2-40B4-BE49-F238E27FC236}">
                <a16:creationId xmlns:a16="http://schemas.microsoft.com/office/drawing/2014/main" id="{18495B1E-BE5B-DF4A-881E-4E58E8DD0F29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5735905" y="794635"/>
            <a:ext cx="2643756" cy="2643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514709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2DF04EF4-3037-5245-AB00-7F5AB8808537}"/>
              </a:ext>
            </a:extLst>
          </p:cNvPr>
          <p:cNvSpPr/>
          <p:nvPr/>
        </p:nvSpPr>
        <p:spPr>
          <a:xfrm>
            <a:off x="35496" y="44624"/>
            <a:ext cx="555639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400" b="1" dirty="0">
                <a:latin typeface=".SFNS"/>
              </a:rPr>
              <a:t>How is technology helping Housekeeping?</a:t>
            </a:r>
            <a:endParaRPr lang="en-GB" sz="2400" dirty="0"/>
          </a:p>
        </p:txBody>
      </p:sp>
      <p:pic>
        <p:nvPicPr>
          <p:cNvPr id="3" name="Online Media 2" descr="Housekeeping + Technology">
            <a:hlinkClick r:id="" action="ppaction://media"/>
            <a:extLst>
              <a:ext uri="{FF2B5EF4-FFF2-40B4-BE49-F238E27FC236}">
                <a16:creationId xmlns:a16="http://schemas.microsoft.com/office/drawing/2014/main" id="{EF4AF32A-AA16-0241-A2C0-566E90888028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89612" y="578297"/>
            <a:ext cx="8942019" cy="50298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77653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D341312A-13F8-FE4C-A6E3-707ED754092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801" y="1196752"/>
            <a:ext cx="9058703" cy="3623481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83DA4A67-3199-2543-AA67-919457058DF4}"/>
              </a:ext>
            </a:extLst>
          </p:cNvPr>
          <p:cNvSpPr/>
          <p:nvPr/>
        </p:nvSpPr>
        <p:spPr>
          <a:xfrm>
            <a:off x="207437" y="116632"/>
            <a:ext cx="2132315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4000" b="1" dirty="0">
                <a:latin typeface=".SFNS"/>
              </a:rPr>
              <a:t>Bed Bugs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57086091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11ABB755-0534-B447-AD30-8A22E9D99693}"/>
              </a:ext>
            </a:extLst>
          </p:cNvPr>
          <p:cNvSpPr/>
          <p:nvPr/>
        </p:nvSpPr>
        <p:spPr>
          <a:xfrm>
            <a:off x="99336" y="116632"/>
            <a:ext cx="792205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400" b="1" dirty="0">
                <a:latin typeface=".SFNS"/>
              </a:rPr>
              <a:t>Bed</a:t>
            </a:r>
          </a:p>
          <a:p>
            <a:r>
              <a:rPr lang="en-GB" sz="2400" b="1" dirty="0">
                <a:latin typeface=".SFNS"/>
              </a:rPr>
              <a:t>Bugs</a:t>
            </a:r>
            <a:endParaRPr lang="en-GB" sz="2400" dirty="0"/>
          </a:p>
        </p:txBody>
      </p:sp>
      <p:pic>
        <p:nvPicPr>
          <p:cNvPr id="2" name="Online Media 1" descr="Bed Bugs | National Geographic">
            <a:hlinkClick r:id="" action="ppaction://media"/>
            <a:extLst>
              <a:ext uri="{FF2B5EF4-FFF2-40B4-BE49-F238E27FC236}">
                <a16:creationId xmlns:a16="http://schemas.microsoft.com/office/drawing/2014/main" id="{C46FB561-1100-9D45-9A68-CBA3A72F29FE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259632" y="116632"/>
            <a:ext cx="7782515" cy="58326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09862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11ABB755-0534-B447-AD30-8A22E9D99693}"/>
              </a:ext>
            </a:extLst>
          </p:cNvPr>
          <p:cNvSpPr/>
          <p:nvPr/>
        </p:nvSpPr>
        <p:spPr>
          <a:xfrm>
            <a:off x="179512" y="116632"/>
            <a:ext cx="135485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400" b="1" dirty="0">
                <a:latin typeface=".SFNS"/>
              </a:rPr>
              <a:t>Bed Bugs</a:t>
            </a:r>
            <a:endParaRPr lang="en-GB" sz="2400" dirty="0"/>
          </a:p>
        </p:txBody>
      </p:sp>
      <p:pic>
        <p:nvPicPr>
          <p:cNvPr id="5" name="Online Media 4" descr="5 interesting facts about bed bugs | Rentokil">
            <a:hlinkClick r:id="" action="ppaction://media"/>
            <a:extLst>
              <a:ext uri="{FF2B5EF4-FFF2-40B4-BE49-F238E27FC236}">
                <a16:creationId xmlns:a16="http://schemas.microsoft.com/office/drawing/2014/main" id="{2124F559-DD0B-9247-8EBA-3121D4604EFE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251520" y="692696"/>
            <a:ext cx="8662030" cy="48723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28709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close up of a sign&#10;&#10;Description automatically generated">
            <a:extLst>
              <a:ext uri="{FF2B5EF4-FFF2-40B4-BE49-F238E27FC236}">
                <a16:creationId xmlns:a16="http://schemas.microsoft.com/office/drawing/2014/main" id="{CAF06070-B840-6441-A4B1-22ABD25EFCE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92696"/>
            <a:ext cx="9147432" cy="4850716"/>
          </a:xfrm>
        </p:spPr>
      </p:pic>
    </p:spTree>
    <p:extLst>
      <p:ext uri="{BB962C8B-B14F-4D97-AF65-F5344CB8AC3E}">
        <p14:creationId xmlns:p14="http://schemas.microsoft.com/office/powerpoint/2010/main" val="255201498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98F1302F-C4D8-2448-858E-3F57D3079F9D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76672"/>
            <a:ext cx="9201613" cy="48691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603413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6" descr="A picture containing clock&#10;&#10;Description automatically generated">
            <a:extLst>
              <a:ext uri="{FF2B5EF4-FFF2-40B4-BE49-F238E27FC236}">
                <a16:creationId xmlns:a16="http://schemas.microsoft.com/office/drawing/2014/main" id="{7110E138-98CE-8241-B1FB-9F9602E368E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66741"/>
            <a:ext cx="9144000" cy="5482539"/>
          </a:xfrm>
        </p:spPr>
      </p:pic>
    </p:spTree>
    <p:extLst>
      <p:ext uri="{BB962C8B-B14F-4D97-AF65-F5344CB8AC3E}">
        <p14:creationId xmlns:p14="http://schemas.microsoft.com/office/powerpoint/2010/main" val="94464992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 descr="A screenshot of a cell phone&#10;&#10;Description automatically generated">
            <a:extLst>
              <a:ext uri="{FF2B5EF4-FFF2-40B4-BE49-F238E27FC236}">
                <a16:creationId xmlns:a16="http://schemas.microsoft.com/office/drawing/2014/main" id="{DF1B037B-2615-1E4B-BA5D-7EC88AEEBC5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9762" y="1408184"/>
            <a:ext cx="9163523" cy="3677000"/>
          </a:xfrm>
        </p:spPr>
      </p:pic>
    </p:spTree>
    <p:extLst>
      <p:ext uri="{BB962C8B-B14F-4D97-AF65-F5344CB8AC3E}">
        <p14:creationId xmlns:p14="http://schemas.microsoft.com/office/powerpoint/2010/main" val="313398425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screenshot of a cell phone&#10;&#10;Description automatically generated">
            <a:extLst>
              <a:ext uri="{FF2B5EF4-FFF2-40B4-BE49-F238E27FC236}">
                <a16:creationId xmlns:a16="http://schemas.microsoft.com/office/drawing/2014/main" id="{E9172E43-54ED-F04E-B4A6-24C67EC33A5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32656"/>
            <a:ext cx="9144000" cy="5402688"/>
          </a:xfrm>
        </p:spPr>
      </p:pic>
    </p:spTree>
    <p:extLst>
      <p:ext uri="{BB962C8B-B14F-4D97-AF65-F5344CB8AC3E}">
        <p14:creationId xmlns:p14="http://schemas.microsoft.com/office/powerpoint/2010/main" val="388515562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A screenshot of a video game&#10;&#10;Description automatically generated">
            <a:extLst>
              <a:ext uri="{FF2B5EF4-FFF2-40B4-BE49-F238E27FC236}">
                <a16:creationId xmlns:a16="http://schemas.microsoft.com/office/drawing/2014/main" id="{65B7F064-110A-134C-97D1-D21585FB458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476672"/>
            <a:ext cx="8700448" cy="5160350"/>
          </a:xfrm>
        </p:spPr>
      </p:pic>
    </p:spTree>
    <p:extLst>
      <p:ext uri="{BB962C8B-B14F-4D97-AF65-F5344CB8AC3E}">
        <p14:creationId xmlns:p14="http://schemas.microsoft.com/office/powerpoint/2010/main" val="110490295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37E4A7-B5B0-2F4E-AB23-FA1E110ABD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 descr="A screenshot of a cell phone&#10;&#10;Description automatically generated">
            <a:extLst>
              <a:ext uri="{FF2B5EF4-FFF2-40B4-BE49-F238E27FC236}">
                <a16:creationId xmlns:a16="http://schemas.microsoft.com/office/drawing/2014/main" id="{57B3F6B5-6DAC-8149-813C-AF8D070BD4B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63" y="260648"/>
            <a:ext cx="9144000" cy="5487699"/>
          </a:xfr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55DA6C60-1232-8147-8E5D-69A5D3B246BC}"/>
              </a:ext>
            </a:extLst>
          </p:cNvPr>
          <p:cNvSpPr/>
          <p:nvPr/>
        </p:nvSpPr>
        <p:spPr>
          <a:xfrm>
            <a:off x="6012160" y="3920320"/>
            <a:ext cx="2866030" cy="1567379"/>
          </a:xfrm>
          <a:prstGeom prst="rect">
            <a:avLst/>
          </a:prstGeom>
          <a:solidFill>
            <a:srgbClr val="7B9DB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</p:spTree>
    <p:extLst>
      <p:ext uri="{BB962C8B-B14F-4D97-AF65-F5344CB8AC3E}">
        <p14:creationId xmlns:p14="http://schemas.microsoft.com/office/powerpoint/2010/main" val="102004882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nline Media 3" descr="Teaming Up Against Bed Bugs">
            <a:hlinkClick r:id="" action="ppaction://media"/>
            <a:extLst>
              <a:ext uri="{FF2B5EF4-FFF2-40B4-BE49-F238E27FC236}">
                <a16:creationId xmlns:a16="http://schemas.microsoft.com/office/drawing/2014/main" id="{00FE1DBC-3503-4340-960A-9FEF8795B389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274802" y="650305"/>
            <a:ext cx="8653948" cy="4867844"/>
          </a:xfrm>
          <a:prstGeom prst="rect">
            <a:avLst/>
          </a:prstGeom>
          <a:ln>
            <a:noFill/>
          </a:ln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11ABB755-0534-B447-AD30-8A22E9D99693}"/>
              </a:ext>
            </a:extLst>
          </p:cNvPr>
          <p:cNvSpPr/>
          <p:nvPr/>
        </p:nvSpPr>
        <p:spPr>
          <a:xfrm>
            <a:off x="179512" y="7887"/>
            <a:ext cx="2132315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4000" b="1" dirty="0">
                <a:latin typeface=".SFNS"/>
              </a:rPr>
              <a:t>Bed Bugs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16878408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3997B24F-9FB4-4972-9943-87AC7BFB358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5933" y="1052737"/>
            <a:ext cx="2065827" cy="264983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B191F27-5BC7-0B43-A111-CC7BAA8D7581}"/>
              </a:ext>
            </a:extLst>
          </p:cNvPr>
          <p:cNvSpPr txBox="1"/>
          <p:nvPr/>
        </p:nvSpPr>
        <p:spPr>
          <a:xfrm>
            <a:off x="195355" y="4206628"/>
            <a:ext cx="2175147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>
                <a:solidFill>
                  <a:schemeClr val="bg1"/>
                </a:solidFill>
              </a:rPr>
              <a:t>25</a:t>
            </a:r>
            <a:r>
              <a:rPr lang="en-GB" sz="2800" b="1" baseline="30000" dirty="0">
                <a:solidFill>
                  <a:schemeClr val="bg1"/>
                </a:solidFill>
              </a:rPr>
              <a:t>th</a:t>
            </a:r>
            <a:r>
              <a:rPr lang="en-GB" sz="2800" b="1" dirty="0">
                <a:solidFill>
                  <a:schemeClr val="bg1"/>
                </a:solidFill>
              </a:rPr>
              <a:t> February</a:t>
            </a:r>
          </a:p>
          <a:p>
            <a:r>
              <a:rPr lang="en-GB" sz="2800" b="1" dirty="0">
                <a:solidFill>
                  <a:schemeClr val="bg1"/>
                </a:solidFill>
              </a:rPr>
              <a:t>4pm</a:t>
            </a:r>
          </a:p>
        </p:txBody>
      </p:sp>
      <p:pic>
        <p:nvPicPr>
          <p:cNvPr id="12" name="Picture 11" descr="Text&#10;&#10;Description automatically generated with medium confidence">
            <a:extLst>
              <a:ext uri="{FF2B5EF4-FFF2-40B4-BE49-F238E27FC236}">
                <a16:creationId xmlns:a16="http://schemas.microsoft.com/office/drawing/2014/main" id="{4D49584F-9FEE-B348-A7D0-6D328CC5BE4D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310703" y="3789040"/>
            <a:ext cx="1164953" cy="436857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0B3CB213-6553-473B-A4FA-9E1F97DF2F2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79912" y="34871"/>
            <a:ext cx="5262282" cy="68231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055752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40D8233-3328-4F09-8A06-E39591676312}"/>
              </a:ext>
            </a:extLst>
          </p:cNvPr>
          <p:cNvSpPr txBox="1"/>
          <p:nvPr/>
        </p:nvSpPr>
        <p:spPr>
          <a:xfrm>
            <a:off x="3491880" y="2420888"/>
            <a:ext cx="496855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Ryan Peters (1502221)</a:t>
            </a:r>
          </a:p>
          <a:p>
            <a:pPr algn="ctr"/>
            <a:r>
              <a:rPr lang="en-GB" dirty="0"/>
              <a:t>BMIH4006 – Operating Hotel Facilities</a:t>
            </a:r>
          </a:p>
          <a:p>
            <a:pPr algn="ctr"/>
            <a:r>
              <a:rPr lang="en-GB" dirty="0"/>
              <a:t>Lecturer – Kathryn Roberts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I can confirm that I have uploaded my video for Assignment 2 to Flipgrid.</a:t>
            </a:r>
          </a:p>
          <a:p>
            <a:pPr algn="ctr"/>
            <a:endParaRPr lang="en-GB" dirty="0"/>
          </a:p>
          <a:p>
            <a:pPr algn="ctr"/>
            <a:endParaRPr lang="en-GB" dirty="0"/>
          </a:p>
        </p:txBody>
      </p:sp>
      <p:pic>
        <p:nvPicPr>
          <p:cNvPr id="4" name="Picture 3" descr="A picture containing text, clipart, sign, flag&#10;&#10;Description automatically generated">
            <a:extLst>
              <a:ext uri="{FF2B5EF4-FFF2-40B4-BE49-F238E27FC236}">
                <a16:creationId xmlns:a16="http://schemas.microsoft.com/office/drawing/2014/main" id="{64935F15-59E5-453A-A838-62238162C675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5652120" y="260648"/>
            <a:ext cx="3275856" cy="15846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740202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A88B054A-AB97-A248-8AFA-A37612CB32C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88640"/>
            <a:ext cx="2518668" cy="30771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See the source image">
            <a:extLst>
              <a:ext uri="{FF2B5EF4-FFF2-40B4-BE49-F238E27FC236}">
                <a16:creationId xmlns:a16="http://schemas.microsoft.com/office/drawing/2014/main" id="{8D0C4B2A-73CF-5E4E-A17B-28E1EB9CC49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194940"/>
            <a:ext cx="2658522" cy="30708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See the source image">
            <a:extLst>
              <a:ext uri="{FF2B5EF4-FFF2-40B4-BE49-F238E27FC236}">
                <a16:creationId xmlns:a16="http://schemas.microsoft.com/office/drawing/2014/main" id="{4EF49406-2050-004B-B58E-89353927D04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3356992"/>
            <a:ext cx="4032448" cy="25135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See the source image">
            <a:extLst>
              <a:ext uri="{FF2B5EF4-FFF2-40B4-BE49-F238E27FC236}">
                <a16:creationId xmlns:a16="http://schemas.microsoft.com/office/drawing/2014/main" id="{9BB64819-721F-F145-B4BC-3E514B229A6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3356991"/>
            <a:ext cx="3573781" cy="25135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See the source image">
            <a:extLst>
              <a:ext uri="{FF2B5EF4-FFF2-40B4-BE49-F238E27FC236}">
                <a16:creationId xmlns:a16="http://schemas.microsoft.com/office/drawing/2014/main" id="{91705FB7-3AB7-8D46-A9EC-2E3732FC76E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194940"/>
            <a:ext cx="3256291" cy="30708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22C830AA-04CF-8B47-9E74-FCA5ADFF7D8A}"/>
              </a:ext>
            </a:extLst>
          </p:cNvPr>
          <p:cNvSpPr txBox="1"/>
          <p:nvPr/>
        </p:nvSpPr>
        <p:spPr>
          <a:xfrm>
            <a:off x="8413271" y="3356992"/>
            <a:ext cx="328937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3200" b="1" dirty="0">
                <a:latin typeface="Brambles" panose="02000506000000020003" pitchFamily="2" charset="0"/>
              </a:rPr>
              <a:t>I</a:t>
            </a:r>
          </a:p>
          <a:p>
            <a:pPr algn="ctr"/>
            <a:r>
              <a:rPr lang="en-GB" sz="3200" b="1" dirty="0">
                <a:latin typeface="Brambles" panose="02000506000000020003" pitchFamily="2" charset="0"/>
              </a:rPr>
              <a:t>D</a:t>
            </a:r>
          </a:p>
          <a:p>
            <a:pPr algn="ctr"/>
            <a:r>
              <a:rPr lang="en-GB" sz="3200" b="1" dirty="0">
                <a:latin typeface="Brambles" panose="02000506000000020003" pitchFamily="2" charset="0"/>
              </a:rPr>
              <a:t>E</a:t>
            </a:r>
          </a:p>
          <a:p>
            <a:pPr algn="ctr"/>
            <a:r>
              <a:rPr lang="en-GB" sz="3200" b="1" dirty="0">
                <a:latin typeface="Brambles" panose="02000506000000020003" pitchFamily="2" charset="0"/>
              </a:rPr>
              <a:t>A</a:t>
            </a:r>
          </a:p>
          <a:p>
            <a:pPr algn="ctr"/>
            <a:r>
              <a:rPr lang="en-GB" sz="3200" b="1" dirty="0">
                <a:latin typeface="Brambles" panose="02000506000000020003" pitchFamily="2" charset="0"/>
              </a:rPr>
              <a:t>S</a:t>
            </a:r>
          </a:p>
        </p:txBody>
      </p:sp>
    </p:spTree>
    <p:extLst>
      <p:ext uri="{BB962C8B-B14F-4D97-AF65-F5344CB8AC3E}">
        <p14:creationId xmlns:p14="http://schemas.microsoft.com/office/powerpoint/2010/main" val="54452099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2C830AA-04CF-8B47-9E74-FCA5ADFF7D8A}"/>
              </a:ext>
            </a:extLst>
          </p:cNvPr>
          <p:cNvSpPr txBox="1"/>
          <p:nvPr/>
        </p:nvSpPr>
        <p:spPr>
          <a:xfrm>
            <a:off x="8413271" y="3356992"/>
            <a:ext cx="328937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3200" b="1" dirty="0">
                <a:latin typeface="Brambles" panose="02000506000000020003" pitchFamily="2" charset="0"/>
              </a:rPr>
              <a:t>I</a:t>
            </a:r>
          </a:p>
          <a:p>
            <a:pPr algn="ctr"/>
            <a:r>
              <a:rPr lang="en-GB" sz="3200" b="1" dirty="0">
                <a:latin typeface="Brambles" panose="02000506000000020003" pitchFamily="2" charset="0"/>
              </a:rPr>
              <a:t>D</a:t>
            </a:r>
          </a:p>
          <a:p>
            <a:pPr algn="ctr"/>
            <a:r>
              <a:rPr lang="en-GB" sz="3200" b="1" dirty="0">
                <a:latin typeface="Brambles" panose="02000506000000020003" pitchFamily="2" charset="0"/>
              </a:rPr>
              <a:t>E</a:t>
            </a:r>
          </a:p>
          <a:p>
            <a:pPr algn="ctr"/>
            <a:r>
              <a:rPr lang="en-GB" sz="3200" b="1" dirty="0">
                <a:latin typeface="Brambles" panose="02000506000000020003" pitchFamily="2" charset="0"/>
              </a:rPr>
              <a:t>A</a:t>
            </a:r>
          </a:p>
          <a:p>
            <a:pPr algn="ctr"/>
            <a:r>
              <a:rPr lang="en-GB" sz="3200" b="1" dirty="0">
                <a:latin typeface="Brambles" panose="02000506000000020003" pitchFamily="2" charset="0"/>
              </a:rPr>
              <a:t>S</a:t>
            </a:r>
          </a:p>
        </p:txBody>
      </p:sp>
      <p:pic>
        <p:nvPicPr>
          <p:cNvPr id="3074" name="Picture 2" descr="See the source image">
            <a:extLst>
              <a:ext uri="{FF2B5EF4-FFF2-40B4-BE49-F238E27FC236}">
                <a16:creationId xmlns:a16="http://schemas.microsoft.com/office/drawing/2014/main" id="{1C6A5146-1D60-BC48-9E84-90AB82BF953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283" y="188640"/>
            <a:ext cx="4352442" cy="28918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See the source image">
            <a:extLst>
              <a:ext uri="{FF2B5EF4-FFF2-40B4-BE49-F238E27FC236}">
                <a16:creationId xmlns:a16="http://schemas.microsoft.com/office/drawing/2014/main" id="{FDA27992-4109-024C-8572-4DC4FE4EDA5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1703" y="188640"/>
            <a:ext cx="3217804" cy="57228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See the source image">
            <a:extLst>
              <a:ext uri="{FF2B5EF4-FFF2-40B4-BE49-F238E27FC236}">
                <a16:creationId xmlns:a16="http://schemas.microsoft.com/office/drawing/2014/main" id="{F6630E55-E1C5-D545-B855-91CBB529F94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9447"/>
          <a:stretch/>
        </p:blipFill>
        <p:spPr bwMode="auto">
          <a:xfrm>
            <a:off x="2335781" y="3212974"/>
            <a:ext cx="2213944" cy="26985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See the source image">
            <a:extLst>
              <a:ext uri="{FF2B5EF4-FFF2-40B4-BE49-F238E27FC236}">
                <a16:creationId xmlns:a16="http://schemas.microsoft.com/office/drawing/2014/main" id="{610F5B95-C9B1-5844-A62B-2D44A383E24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2083" y="3212974"/>
            <a:ext cx="2045661" cy="27275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5925240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>
            <a:extLst>
              <a:ext uri="{FF2B5EF4-FFF2-40B4-BE49-F238E27FC236}">
                <a16:creationId xmlns:a16="http://schemas.microsoft.com/office/drawing/2014/main" id="{28164E02-9602-234C-B739-EA19C943516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3382"/>
            <a:ext cx="3323652" cy="5877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>
            <a:extLst>
              <a:ext uri="{FF2B5EF4-FFF2-40B4-BE49-F238E27FC236}">
                <a16:creationId xmlns:a16="http://schemas.microsoft.com/office/drawing/2014/main" id="{49875848-A92E-C948-91B4-E6BAB214795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13382"/>
            <a:ext cx="4392488" cy="58638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8930241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>
            <a:extLst>
              <a:ext uri="{FF2B5EF4-FFF2-40B4-BE49-F238E27FC236}">
                <a16:creationId xmlns:a16="http://schemas.microsoft.com/office/drawing/2014/main" id="{FF15C361-501F-BD49-B93D-F6A96831EE4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945" y="186841"/>
            <a:ext cx="4797087" cy="51143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>
            <a:extLst>
              <a:ext uri="{FF2B5EF4-FFF2-40B4-BE49-F238E27FC236}">
                <a16:creationId xmlns:a16="http://schemas.microsoft.com/office/drawing/2014/main" id="{D267680A-3A3F-F247-B23B-3A8DFC61FD0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70"/>
          <a:stretch/>
        </p:blipFill>
        <p:spPr bwMode="auto">
          <a:xfrm>
            <a:off x="5004048" y="28550"/>
            <a:ext cx="4104339" cy="5805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94356524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nline Media 1" descr="Duck Towel Folding | How To Make Towel Duck Origami |Swan Towel Design|#mrgariya #towelfolding❤">
            <a:hlinkClick r:id="" action="ppaction://media"/>
            <a:extLst>
              <a:ext uri="{FF2B5EF4-FFF2-40B4-BE49-F238E27FC236}">
                <a16:creationId xmlns:a16="http://schemas.microsoft.com/office/drawing/2014/main" id="{A1F3277F-70DD-4D40-AEC2-3688A618FF35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79529" y="620688"/>
            <a:ext cx="8784942" cy="49634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51289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nline Media 1" descr="How to decorate bedroom for romantic night | romantic bedroom decorating ideas diy | towel art">
            <a:hlinkClick r:id="" action="ppaction://media"/>
            <a:extLst>
              <a:ext uri="{FF2B5EF4-FFF2-40B4-BE49-F238E27FC236}">
                <a16:creationId xmlns:a16="http://schemas.microsoft.com/office/drawing/2014/main" id="{E67B32C2-2B0F-4644-BF60-E16D6F90B5BB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38775" y="764704"/>
            <a:ext cx="8666450" cy="48965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32872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4309117-3134-E64E-B06F-7246A31BD06F}"/>
              </a:ext>
            </a:extLst>
          </p:cNvPr>
          <p:cNvSpPr txBox="1"/>
          <p:nvPr/>
        </p:nvSpPr>
        <p:spPr>
          <a:xfrm>
            <a:off x="477988" y="2708920"/>
            <a:ext cx="8229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hlinkClick r:id="rId2"/>
              </a:rPr>
              <a:t>Flower</a:t>
            </a: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DCA0E22-E736-F041-973F-A8C5257D9060}"/>
              </a:ext>
            </a:extLst>
          </p:cNvPr>
          <p:cNvSpPr txBox="1"/>
          <p:nvPr/>
        </p:nvSpPr>
        <p:spPr>
          <a:xfrm>
            <a:off x="477988" y="3501008"/>
            <a:ext cx="21390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hlinkClick r:id="rId3"/>
              </a:rPr>
              <a:t>Swans within a heart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AE4BF1B-85B9-844E-B853-AC7B4251DFB8}"/>
              </a:ext>
            </a:extLst>
          </p:cNvPr>
          <p:cNvSpPr txBox="1"/>
          <p:nvPr/>
        </p:nvSpPr>
        <p:spPr>
          <a:xfrm>
            <a:off x="477988" y="4323953"/>
            <a:ext cx="14859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hlinkClick r:id="rId4"/>
              </a:rPr>
              <a:t>Flower basket</a:t>
            </a: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A27E6A2-E317-3843-8DBC-F94EF39E96E2}"/>
              </a:ext>
            </a:extLst>
          </p:cNvPr>
          <p:cNvSpPr txBox="1"/>
          <p:nvPr/>
        </p:nvSpPr>
        <p:spPr>
          <a:xfrm>
            <a:off x="477988" y="5157192"/>
            <a:ext cx="10161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hlinkClick r:id="rId5"/>
              </a:rPr>
              <a:t>Elephant</a:t>
            </a:r>
            <a:endParaRPr lang="en-GB" dirty="0"/>
          </a:p>
        </p:txBody>
      </p:sp>
      <p:pic>
        <p:nvPicPr>
          <p:cNvPr id="7" name="Graphic 6" descr="Video camera with solid fill">
            <a:extLst>
              <a:ext uri="{FF2B5EF4-FFF2-40B4-BE49-F238E27FC236}">
                <a16:creationId xmlns:a16="http://schemas.microsoft.com/office/drawing/2014/main" id="{EB99823F-EB17-1C4B-A51A-588A9802182B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251519" y="-138759"/>
            <a:ext cx="2155143" cy="2155143"/>
          </a:xfrm>
          <a:prstGeom prst="rect">
            <a:avLst/>
          </a:prstGeom>
        </p:spPr>
      </p:pic>
      <p:pic>
        <p:nvPicPr>
          <p:cNvPr id="9" name="Graphic 8" descr="Clapper board with solid fill">
            <a:extLst>
              <a:ext uri="{FF2B5EF4-FFF2-40B4-BE49-F238E27FC236}">
                <a16:creationId xmlns:a16="http://schemas.microsoft.com/office/drawing/2014/main" id="{AB786C10-B410-2348-8E42-6D6A09562A04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3477943" y="4297203"/>
            <a:ext cx="914400" cy="91440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3C131B49-3EC6-DD4F-B989-622E8A465777}"/>
              </a:ext>
            </a:extLst>
          </p:cNvPr>
          <p:cNvSpPr txBox="1"/>
          <p:nvPr/>
        </p:nvSpPr>
        <p:spPr>
          <a:xfrm>
            <a:off x="4386042" y="4569737"/>
            <a:ext cx="44821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Click the links to access further tutorial videos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1A10A75-52C0-2D4C-9180-E13A1180DDC1}"/>
              </a:ext>
            </a:extLst>
          </p:cNvPr>
          <p:cNvSpPr txBox="1"/>
          <p:nvPr/>
        </p:nvSpPr>
        <p:spPr>
          <a:xfrm>
            <a:off x="454343" y="2016384"/>
            <a:ext cx="10690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hlinkClick r:id="rId10"/>
              </a:rPr>
              <a:t>Romantic</a:t>
            </a:r>
            <a:endParaRPr lang="en-GB" dirty="0"/>
          </a:p>
        </p:txBody>
      </p:sp>
      <p:pic>
        <p:nvPicPr>
          <p:cNvPr id="13" name="Picture 12" descr="Candles and towels">
            <a:extLst>
              <a:ext uri="{FF2B5EF4-FFF2-40B4-BE49-F238E27FC236}">
                <a16:creationId xmlns:a16="http://schemas.microsoft.com/office/drawing/2014/main" id="{2EC66543-AEB2-9B4F-8FE0-7C437C9803E0}"/>
              </a:ext>
            </a:extLst>
          </p:cNvPr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77943" y="260648"/>
            <a:ext cx="5414538" cy="36096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742656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nline Media 1" descr="Swan Towel - Towel Art">
            <a:hlinkClick r:id="" action="ppaction://media"/>
            <a:extLst>
              <a:ext uri="{FF2B5EF4-FFF2-40B4-BE49-F238E27FC236}">
                <a16:creationId xmlns:a16="http://schemas.microsoft.com/office/drawing/2014/main" id="{E0C94F7C-FA16-6148-BF80-4B806469CB77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75052" y="476672"/>
            <a:ext cx="8793896" cy="49685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81758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nline Media 1" descr="HOW TO MAKE TOWEL ANIMALS/TOWEL ART TUTORIAL - FOR BEGINNERS!">
            <a:hlinkClick r:id="" action="ppaction://media"/>
            <a:extLst>
              <a:ext uri="{FF2B5EF4-FFF2-40B4-BE49-F238E27FC236}">
                <a16:creationId xmlns:a16="http://schemas.microsoft.com/office/drawing/2014/main" id="{A0C0CB78-60DA-0E4A-BF76-B45BEF418478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38775" y="476672"/>
            <a:ext cx="8666449" cy="48965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07753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3997B24F-9FB4-4972-9943-87AC7BFB358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5933" y="1052737"/>
            <a:ext cx="2065827" cy="264983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B191F27-5BC7-0B43-A111-CC7BAA8D7581}"/>
              </a:ext>
            </a:extLst>
          </p:cNvPr>
          <p:cNvSpPr txBox="1"/>
          <p:nvPr/>
        </p:nvSpPr>
        <p:spPr>
          <a:xfrm>
            <a:off x="195355" y="4206628"/>
            <a:ext cx="2175147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>
                <a:solidFill>
                  <a:schemeClr val="bg1"/>
                </a:solidFill>
              </a:rPr>
              <a:t>25</a:t>
            </a:r>
            <a:r>
              <a:rPr lang="en-GB" sz="2800" b="1" baseline="30000" dirty="0">
                <a:solidFill>
                  <a:schemeClr val="bg1"/>
                </a:solidFill>
              </a:rPr>
              <a:t>th</a:t>
            </a:r>
            <a:r>
              <a:rPr lang="en-GB" sz="2800" b="1" dirty="0">
                <a:solidFill>
                  <a:schemeClr val="bg1"/>
                </a:solidFill>
              </a:rPr>
              <a:t> February</a:t>
            </a:r>
          </a:p>
          <a:p>
            <a:r>
              <a:rPr lang="en-GB" sz="2800" b="1" dirty="0">
                <a:solidFill>
                  <a:schemeClr val="bg1"/>
                </a:solidFill>
              </a:rPr>
              <a:t>4pm</a:t>
            </a:r>
          </a:p>
        </p:txBody>
      </p:sp>
      <p:pic>
        <p:nvPicPr>
          <p:cNvPr id="12" name="Picture 11" descr="Text&#10;&#10;Description automatically generated with medium confidence">
            <a:extLst>
              <a:ext uri="{FF2B5EF4-FFF2-40B4-BE49-F238E27FC236}">
                <a16:creationId xmlns:a16="http://schemas.microsoft.com/office/drawing/2014/main" id="{4D49584F-9FEE-B348-A7D0-6D328CC5BE4D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310703" y="3789040"/>
            <a:ext cx="1164953" cy="436857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0B3CB213-6553-473B-A4FA-9E1F97DF2F2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79912" y="34871"/>
            <a:ext cx="5262282" cy="68231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7885266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>
            <a:extLst>
              <a:ext uri="{FF2B5EF4-FFF2-40B4-BE49-F238E27FC236}">
                <a16:creationId xmlns:a16="http://schemas.microsoft.com/office/drawing/2014/main" id="{FB0DE408-C1E9-44F5-90ED-17E0E82F2CB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18614" y="121227"/>
            <a:ext cx="4344074" cy="2919219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C297BC56-4F10-48B8-8F0C-74EB830777C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312" y="20813"/>
            <a:ext cx="4637302" cy="593057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558CCD9-CD9E-B84D-93DA-E27E0DC8B5F3}"/>
              </a:ext>
            </a:extLst>
          </p:cNvPr>
          <p:cNvSpPr txBox="1"/>
          <p:nvPr/>
        </p:nvSpPr>
        <p:spPr>
          <a:xfrm>
            <a:off x="6025895" y="5423719"/>
            <a:ext cx="3036793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000" b="1" dirty="0"/>
              <a:t>The Teaching Plan</a:t>
            </a:r>
          </a:p>
        </p:txBody>
      </p:sp>
      <p:pic>
        <p:nvPicPr>
          <p:cNvPr id="6" name="Graphic 5" descr="Checkbox Ticked with solid fill">
            <a:extLst>
              <a:ext uri="{FF2B5EF4-FFF2-40B4-BE49-F238E27FC236}">
                <a16:creationId xmlns:a16="http://schemas.microsoft.com/office/drawing/2014/main" id="{5F54118C-F342-E34C-B9F0-84B88E973F2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476423" y="880283"/>
            <a:ext cx="410344" cy="410344"/>
          </a:xfrm>
          <a:prstGeom prst="rect">
            <a:avLst/>
          </a:prstGeom>
        </p:spPr>
      </p:pic>
      <p:pic>
        <p:nvPicPr>
          <p:cNvPr id="7" name="Graphic 6" descr="Checkbox Ticked with solid fill">
            <a:extLst>
              <a:ext uri="{FF2B5EF4-FFF2-40B4-BE49-F238E27FC236}">
                <a16:creationId xmlns:a16="http://schemas.microsoft.com/office/drawing/2014/main" id="{64D4F1B6-A391-9F4C-9480-4AA9F1461A0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476423" y="1801205"/>
            <a:ext cx="410344" cy="410344"/>
          </a:xfrm>
          <a:prstGeom prst="rect">
            <a:avLst/>
          </a:prstGeom>
        </p:spPr>
      </p:pic>
      <p:pic>
        <p:nvPicPr>
          <p:cNvPr id="8" name="Graphic 7" descr="Checkbox Ticked with solid fill">
            <a:extLst>
              <a:ext uri="{FF2B5EF4-FFF2-40B4-BE49-F238E27FC236}">
                <a16:creationId xmlns:a16="http://schemas.microsoft.com/office/drawing/2014/main" id="{156D5B27-DC47-6044-8DBF-B8473014615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476423" y="2331754"/>
            <a:ext cx="410344" cy="410344"/>
          </a:xfrm>
          <a:prstGeom prst="rect">
            <a:avLst/>
          </a:prstGeom>
        </p:spPr>
      </p:pic>
      <p:pic>
        <p:nvPicPr>
          <p:cNvPr id="9" name="Graphic 8" descr="Checkbox Ticked with solid fill">
            <a:extLst>
              <a:ext uri="{FF2B5EF4-FFF2-40B4-BE49-F238E27FC236}">
                <a16:creationId xmlns:a16="http://schemas.microsoft.com/office/drawing/2014/main" id="{BA0D5C37-5196-244F-ABCB-30792986163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476423" y="2888037"/>
            <a:ext cx="410344" cy="410344"/>
          </a:xfrm>
          <a:prstGeom prst="rect">
            <a:avLst/>
          </a:prstGeom>
        </p:spPr>
      </p:pic>
      <p:pic>
        <p:nvPicPr>
          <p:cNvPr id="10" name="Picture 9" descr="Text&#10;&#10;Description automatically generated with medium confidence">
            <a:extLst>
              <a:ext uri="{FF2B5EF4-FFF2-40B4-BE49-F238E27FC236}">
                <a16:creationId xmlns:a16="http://schemas.microsoft.com/office/drawing/2014/main" id="{636111A8-5B1F-124A-A566-8DB280D26159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4495332" y="3744106"/>
            <a:ext cx="876921" cy="328845"/>
          </a:xfrm>
          <a:prstGeom prst="rect">
            <a:avLst/>
          </a:prstGeom>
        </p:spPr>
      </p:pic>
      <p:pic>
        <p:nvPicPr>
          <p:cNvPr id="11" name="Picture 10" descr="Text&#10;&#10;Description automatically generated with medium confidence">
            <a:extLst>
              <a:ext uri="{FF2B5EF4-FFF2-40B4-BE49-F238E27FC236}">
                <a16:creationId xmlns:a16="http://schemas.microsoft.com/office/drawing/2014/main" id="{FB7F11FF-6717-A145-B79D-ABF4017C514E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4495332" y="4793264"/>
            <a:ext cx="876922" cy="328845"/>
          </a:xfrm>
          <a:prstGeom prst="rect">
            <a:avLst/>
          </a:prstGeom>
        </p:spPr>
      </p:pic>
      <p:pic>
        <p:nvPicPr>
          <p:cNvPr id="12" name="Picture 11" descr="Text&#10;&#10;Description automatically generated with medium confidence">
            <a:extLst>
              <a:ext uri="{FF2B5EF4-FFF2-40B4-BE49-F238E27FC236}">
                <a16:creationId xmlns:a16="http://schemas.microsoft.com/office/drawing/2014/main" id="{A4EE5420-C093-2B4A-BC39-E8DF27770387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8112000" y="756610"/>
            <a:ext cx="876921" cy="328845"/>
          </a:xfrm>
          <a:prstGeom prst="rect">
            <a:avLst/>
          </a:prstGeom>
        </p:spPr>
      </p:pic>
      <p:pic>
        <p:nvPicPr>
          <p:cNvPr id="14" name="Graphic 13" descr="Checkbox Ticked with solid fill">
            <a:extLst>
              <a:ext uri="{FF2B5EF4-FFF2-40B4-BE49-F238E27FC236}">
                <a16:creationId xmlns:a16="http://schemas.microsoft.com/office/drawing/2014/main" id="{0AF4EFEE-0CDC-4A52-A246-2EF49524F93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484728" y="3658257"/>
            <a:ext cx="410344" cy="4103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9246807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75556" y="620688"/>
            <a:ext cx="7992888" cy="1470025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Operating Hotel Facilities</a:t>
            </a:r>
            <a:br>
              <a:rPr lang="en-GB" i="1" dirty="0">
                <a:solidFill>
                  <a:schemeClr val="bg1"/>
                </a:solidFill>
              </a:rPr>
            </a:br>
            <a:r>
              <a:rPr lang="en-GB" i="1" dirty="0">
                <a:solidFill>
                  <a:schemeClr val="bg1"/>
                </a:solidFill>
              </a:rPr>
              <a:t>BMIH4006</a:t>
            </a: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4F2BA6B-4D02-F84E-95CC-CAB043FDCD9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28184" y="4007222"/>
            <a:ext cx="2780928" cy="278092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51037AD-F158-364E-82CE-06219CDEB5C8}"/>
              </a:ext>
            </a:extLst>
          </p:cNvPr>
          <p:cNvSpPr txBox="1"/>
          <p:nvPr/>
        </p:nvSpPr>
        <p:spPr>
          <a:xfrm>
            <a:off x="2286000" y="4896906"/>
            <a:ext cx="45720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b="1" i="1" dirty="0">
                <a:solidFill>
                  <a:schemeClr val="bg1"/>
                </a:solidFill>
              </a:rPr>
              <a:t>Week 4</a:t>
            </a:r>
            <a:br>
              <a:rPr lang="en-GB" i="1" dirty="0">
                <a:solidFill>
                  <a:schemeClr val="bg1"/>
                </a:solidFill>
              </a:rPr>
            </a:br>
            <a:r>
              <a:rPr lang="en-GB" i="1" dirty="0">
                <a:solidFill>
                  <a:schemeClr val="bg1"/>
                </a:solidFill>
              </a:rPr>
              <a:t>Housekeeping</a:t>
            </a: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9284523-2335-AB45-B353-CC51CC668D3C}"/>
              </a:ext>
            </a:extLst>
          </p:cNvPr>
          <p:cNvSpPr txBox="1"/>
          <p:nvPr/>
        </p:nvSpPr>
        <p:spPr>
          <a:xfrm>
            <a:off x="3141961" y="5562684"/>
            <a:ext cx="2860078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>
                <a:solidFill>
                  <a:schemeClr val="bg1"/>
                </a:solidFill>
                <a:latin typeface="Freestyle Script" panose="030804020302050B0404" pitchFamily="66" charset="77"/>
              </a:rPr>
              <a:t>Ryan Anthony Peters</a:t>
            </a:r>
          </a:p>
          <a:p>
            <a:r>
              <a:rPr lang="en-GB" sz="3200" dirty="0">
                <a:solidFill>
                  <a:schemeClr val="bg1"/>
                </a:solidFill>
                <a:latin typeface="Freestyle Script" panose="030804020302050B0404" pitchFamily="66" charset="77"/>
              </a:rPr>
              <a:t>BA(Hons) PGDip MIH</a:t>
            </a:r>
          </a:p>
        </p:txBody>
      </p:sp>
    </p:spTree>
    <p:extLst>
      <p:ext uri="{BB962C8B-B14F-4D97-AF65-F5344CB8AC3E}">
        <p14:creationId xmlns:p14="http://schemas.microsoft.com/office/powerpoint/2010/main" val="1724370161"/>
      </p:ext>
    </p:extLst>
  </p:cSld>
  <p:clrMapOvr>
    <a:masterClrMapping/>
  </p:clrMapOvr>
</p:sld>
</file>

<file path=ppt/theme/theme1.xml><?xml version="1.0" encoding="utf-8"?>
<a:theme xmlns:a="http://schemas.openxmlformats.org/drawingml/2006/main" name="Holding PAg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Title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Title Slid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Title Slid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Sub 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Sub 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Text Break / Info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Text Break Info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Logo Only_Image Bkgr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4" ma:contentTypeDescription="Create a new document." ma:contentTypeScope="" ma:versionID="697e22ecbe2135e394169004b01b34a9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d20f70134215217fb266d1d94757e047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Sylvia Hoffmann</DisplayName>
        <AccountId>4398</AccountId>
        <AccountType/>
      </UserInfo>
      <UserInfo>
        <DisplayName>Llinos McVicar</DisplayName>
        <AccountId>4803</AccountId>
        <AccountType/>
      </UserInfo>
      <UserInfo>
        <DisplayName>Bunmi Thomas</DisplayName>
        <AccountId>20016</AccountId>
        <AccountType/>
      </UserInfo>
    </SharedWithUsers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BDCF9ABB-9528-409E-A13D-EBE9E1E9DF8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schemas.microsoft.com/office/2006/documentManagement/types"/>
    <ds:schemaRef ds:uri="http://www.w3.org/XML/1998/namespace"/>
    <ds:schemaRef ds:uri="http://purl.org/dc/terms/"/>
    <ds:schemaRef ds:uri="http://schemas.microsoft.com/office/2006/metadata/properties"/>
    <ds:schemaRef ds:uri="http://schemas.openxmlformats.org/package/2006/metadata/core-properties"/>
    <ds:schemaRef ds:uri="http://schemas.microsoft.com/office/infopath/2007/PartnerControls"/>
    <ds:schemaRef ds:uri="http://purl.org/dc/dcmitype/"/>
    <ds:schemaRef ds:uri="211f9404-bca0-4bcf-9c1d-965ccb6f8d2d"/>
    <ds:schemaRef ds:uri="303dbf9b-b85b-46a0-94f1-894078c07ecd"/>
    <ds:schemaRef ds:uri="http://purl.org/dc/elements/1.1/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UWTSD 200 Powerpoint Template Standard 4x3</Template>
  <TotalTime>0</TotalTime>
  <Words>481</Words>
  <Application>Microsoft Office PowerPoint</Application>
  <PresentationFormat>On-screen Show (4:3)</PresentationFormat>
  <Paragraphs>107</Paragraphs>
  <Slides>42</Slides>
  <Notes>22</Notes>
  <HiddenSlides>0</HiddenSlides>
  <MMClips>14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16</vt:i4>
      </vt:variant>
      <vt:variant>
        <vt:lpstr>Slide Titles</vt:lpstr>
      </vt:variant>
      <vt:variant>
        <vt:i4>42</vt:i4>
      </vt:variant>
    </vt:vector>
  </HeadingPairs>
  <TitlesOfParts>
    <vt:vector size="64" baseType="lpstr">
      <vt:lpstr>.SFNS</vt:lpstr>
      <vt:lpstr>Brambles</vt:lpstr>
      <vt:lpstr>Arial</vt:lpstr>
      <vt:lpstr>Calibri</vt:lpstr>
      <vt:lpstr>Calibri Light</vt:lpstr>
      <vt:lpstr>Freestyle Script</vt:lpstr>
      <vt:lpstr>Holding PAge</vt:lpstr>
      <vt:lpstr>Title Slide 1</vt:lpstr>
      <vt:lpstr>Title Slide 2</vt:lpstr>
      <vt:lpstr>Title Slide 3</vt:lpstr>
      <vt:lpstr>Title Slide 4</vt:lpstr>
      <vt:lpstr>Sub Title 1</vt:lpstr>
      <vt:lpstr>Sub Title 2</vt:lpstr>
      <vt:lpstr>Sub Title 3</vt:lpstr>
      <vt:lpstr>Sub Title 4</vt:lpstr>
      <vt:lpstr>Text 1</vt:lpstr>
      <vt:lpstr>Text 2</vt:lpstr>
      <vt:lpstr>Text 3</vt:lpstr>
      <vt:lpstr>Text 4</vt:lpstr>
      <vt:lpstr>Text Break / Info Slide 1</vt:lpstr>
      <vt:lpstr>Text Break Info Slide 2</vt:lpstr>
      <vt:lpstr>UWTSD Logo Only_Image Bkgrnd</vt:lpstr>
      <vt:lpstr>Operating Hotel Facilities BMIH4006  Week 5: Housekeeping</vt:lpstr>
      <vt:lpstr>Learning Outcomes</vt:lpstr>
      <vt:lpstr>Content / Week 5</vt:lpstr>
      <vt:lpstr>PowerPoint Presentation</vt:lpstr>
      <vt:lpstr>PowerPoint Presentation</vt:lpstr>
      <vt:lpstr>PowerPoint Presentation</vt:lpstr>
      <vt:lpstr>Housekeeping constraints and challenges: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Operating Hotel Facilities BMIH4006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Ryan Peters</cp:lastModifiedBy>
  <cp:revision>7</cp:revision>
  <dcterms:created xsi:type="dcterms:W3CDTF">2015-04-14T15:21:28Z</dcterms:created>
  <dcterms:modified xsi:type="dcterms:W3CDTF">2022-02-04T11:09:52Z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