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 id="2574" r:id="rId15"/>
    <p:sldId id="2575" r:id="rId16"/>
    <p:sldId id="2576" r:id="rId17"/>
    <p:sldId id="2577" r:id="rId18"/>
    <p:sldId id="25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Estimating and Measuring Total Daily Energy Expenditure" id="{A7D4679A-6279-428B-90F2-B8B2AB6A8D2A}">
          <p14:sldIdLst>
            <p14:sldId id="2561"/>
          </p14:sldIdLst>
        </p14:section>
        <p14:section name="Introduction to TDEE" id="{062D31EC-1159-4325-BFD5-110EB94B3C33}">
          <p14:sldIdLst>
            <p14:sldId id="2562"/>
            <p14:sldId id="2563"/>
          </p14:sldIdLst>
        </p14:section>
        <p14:section name="Resting Metabolic Rate (RMR)" id="{7A0E80C4-BC99-489E-B052-255F9F191458}">
          <p14:sldIdLst>
            <p14:sldId id="2564"/>
            <p14:sldId id="2565"/>
            <p14:sldId id="2566"/>
            <p14:sldId id="2567"/>
            <p14:sldId id="2568"/>
            <p14:sldId id="2569"/>
            <p14:sldId id="2570"/>
          </p14:sldIdLst>
        </p14:section>
        <p14:section name="Physical Activity Energy Expenditure" id="{1951B0BC-6016-4912-A233-A73900947C66}">
          <p14:sldIdLst>
            <p14:sldId id="2571"/>
            <p14:sldId id="2572"/>
            <p14:sldId id="2573"/>
            <p14:sldId id="2574"/>
            <p14:sldId id="2575"/>
            <p14:sldId id="2576"/>
          </p14:sldIdLst>
        </p14:section>
        <p14:section name="Conclusion" id="{680DD945-9947-49A9-9215-EEC318B5E170}">
          <p14:sldIdLst>
            <p14:sldId id="2577"/>
            <p14:sldId id="257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9D4002-D568-4D99-87C2-CB8283532441}" v="18" dt="2025-09-18T14:16:27.7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9" autoAdjust="0"/>
    <p:restoredTop sz="94660"/>
  </p:normalViewPr>
  <p:slideViewPr>
    <p:cSldViewPr snapToGrid="0">
      <p:cViewPr>
        <p:scale>
          <a:sx n="80" d="100"/>
          <a:sy n="80" d="100"/>
        </p:scale>
        <p:origin x="-136" y="7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image" Target="../media/image21.jpg"/></Relationships>
</file>

<file path=ppt/diagrams/_rels/data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image" Target="../media/image26.jpeg"/></Relationships>
</file>

<file path=ppt/diagrams/_rels/data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s://psu.pb.unizin.org/nutr100/chapter/7-8-the-essential-elements-of-physical-fitness/" TargetMode="External"/><Relationship Id="rId1" Type="http://schemas.openxmlformats.org/officeDocument/2006/relationships/image" Target="../media/image30.jpg"/><Relationship Id="rId4" Type="http://schemas.openxmlformats.org/officeDocument/2006/relationships/image" Target="../media/image32.jpg"/></Relationships>
</file>

<file path=ppt/diagrams/_rels/drawing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image" Target="../media/image21.jpg"/></Relationships>
</file>

<file path=ppt/diagrams/_rels/drawing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image" Target="../media/image26.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s://psu.pb.unizin.org/nutr100/chapter/7-8-the-essential-elements-of-physical-fitness/" TargetMode="External"/><Relationship Id="rId1" Type="http://schemas.openxmlformats.org/officeDocument/2006/relationships/image" Target="../media/image30.jpg"/><Relationship Id="rId4" Type="http://schemas.openxmlformats.org/officeDocument/2006/relationships/image" Target="../media/image32.jp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022769-3B05-4A95-99A8-4BB2E9A02402}"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US"/>
        </a:p>
      </dgm:t>
    </dgm:pt>
    <dgm:pt modelId="{11AFB3E8-EBF3-4D93-987A-BC1361175FAF}">
      <dgm:prSet/>
      <dgm:spPr/>
      <dgm:t>
        <a:bodyPr/>
        <a:lstStyle/>
        <a:p>
          <a:pPr>
            <a:lnSpc>
              <a:spcPct val="100000"/>
            </a:lnSpc>
            <a:defRPr b="1"/>
          </a:pPr>
          <a:r>
            <a:rPr lang="en-US"/>
            <a:t>Resting Metabolic Rate (RMR)</a:t>
          </a:r>
        </a:p>
      </dgm:t>
    </dgm:pt>
    <dgm:pt modelId="{A6F23353-0E34-4ADA-9339-AF21B518B577}" type="parTrans" cxnId="{6847D4E0-5835-41FB-80A6-260F6E984688}">
      <dgm:prSet/>
      <dgm:spPr/>
      <dgm:t>
        <a:bodyPr/>
        <a:lstStyle/>
        <a:p>
          <a:endParaRPr lang="en-US"/>
        </a:p>
      </dgm:t>
    </dgm:pt>
    <dgm:pt modelId="{3861FE7B-A362-4AEA-8BC7-D54A6E42AF58}" type="sibTrans" cxnId="{6847D4E0-5835-41FB-80A6-260F6E984688}">
      <dgm:prSet/>
      <dgm:spPr/>
      <dgm:t>
        <a:bodyPr/>
        <a:lstStyle/>
        <a:p>
          <a:pPr>
            <a:lnSpc>
              <a:spcPct val="100000"/>
            </a:lnSpc>
            <a:defRPr b="1"/>
          </a:pPr>
          <a:endParaRPr lang="en-US"/>
        </a:p>
      </dgm:t>
    </dgm:pt>
    <dgm:pt modelId="{D05E8252-FBF9-4EA0-99CA-EAB2D68918DD}">
      <dgm:prSet/>
      <dgm:spPr/>
      <dgm:t>
        <a:bodyPr/>
        <a:lstStyle/>
        <a:p>
          <a:pPr>
            <a:lnSpc>
              <a:spcPct val="100000"/>
            </a:lnSpc>
          </a:pPr>
          <a:r>
            <a:rPr lang="en-US"/>
            <a:t>RMR accounts for 60–75% of TDEE and is the energy used to maintain vital body functions at rest.</a:t>
          </a:r>
        </a:p>
      </dgm:t>
    </dgm:pt>
    <dgm:pt modelId="{C29905BC-428A-4655-A391-11F306BA67E9}" type="parTrans" cxnId="{7FB2F7F8-1287-4AE7-B31F-940BBEF2788C}">
      <dgm:prSet/>
      <dgm:spPr/>
      <dgm:t>
        <a:bodyPr/>
        <a:lstStyle/>
        <a:p>
          <a:endParaRPr lang="en-US"/>
        </a:p>
      </dgm:t>
    </dgm:pt>
    <dgm:pt modelId="{2B982724-61E0-402C-98BD-C3BE85965351}" type="sibTrans" cxnId="{7FB2F7F8-1287-4AE7-B31F-940BBEF2788C}">
      <dgm:prSet/>
      <dgm:spPr/>
      <dgm:t>
        <a:bodyPr/>
        <a:lstStyle/>
        <a:p>
          <a:endParaRPr lang="en-US"/>
        </a:p>
      </dgm:t>
    </dgm:pt>
    <dgm:pt modelId="{704F405F-032C-4050-84C6-EFDE16AB045B}">
      <dgm:prSet/>
      <dgm:spPr/>
      <dgm:t>
        <a:bodyPr/>
        <a:lstStyle/>
        <a:p>
          <a:pPr>
            <a:lnSpc>
              <a:spcPct val="100000"/>
            </a:lnSpc>
            <a:defRPr b="1"/>
          </a:pPr>
          <a:r>
            <a:rPr lang="en-US"/>
            <a:t>Thermic Effect of Food (TEF)</a:t>
          </a:r>
        </a:p>
      </dgm:t>
    </dgm:pt>
    <dgm:pt modelId="{763C232A-F831-4D47-A467-6188F7F39699}" type="parTrans" cxnId="{AEE1EA37-F39C-446A-AD96-C97C42B80E01}">
      <dgm:prSet/>
      <dgm:spPr/>
      <dgm:t>
        <a:bodyPr/>
        <a:lstStyle/>
        <a:p>
          <a:endParaRPr lang="en-US"/>
        </a:p>
      </dgm:t>
    </dgm:pt>
    <dgm:pt modelId="{AA9E94C9-B795-46E7-8F09-AC951FE3B110}" type="sibTrans" cxnId="{AEE1EA37-F39C-446A-AD96-C97C42B80E01}">
      <dgm:prSet/>
      <dgm:spPr/>
      <dgm:t>
        <a:bodyPr/>
        <a:lstStyle/>
        <a:p>
          <a:pPr>
            <a:lnSpc>
              <a:spcPct val="100000"/>
            </a:lnSpc>
            <a:defRPr b="1"/>
          </a:pPr>
          <a:endParaRPr lang="en-US"/>
        </a:p>
      </dgm:t>
    </dgm:pt>
    <dgm:pt modelId="{553E25BF-B994-4432-8AFA-E170E27645BE}">
      <dgm:prSet/>
      <dgm:spPr/>
      <dgm:t>
        <a:bodyPr/>
        <a:lstStyle/>
        <a:p>
          <a:pPr>
            <a:lnSpc>
              <a:spcPct val="100000"/>
            </a:lnSpc>
          </a:pPr>
          <a:r>
            <a:rPr lang="en-US"/>
            <a:t>TEF contributes about 10% of TDEE and represents energy used to digest and metabolize food nutrients.</a:t>
          </a:r>
        </a:p>
      </dgm:t>
    </dgm:pt>
    <dgm:pt modelId="{CFAF4085-0DE2-4EA9-B3CC-F076E397A31D}" type="parTrans" cxnId="{1558D5E0-2B9B-4760-A46B-713969622EF3}">
      <dgm:prSet/>
      <dgm:spPr/>
      <dgm:t>
        <a:bodyPr/>
        <a:lstStyle/>
        <a:p>
          <a:endParaRPr lang="en-US"/>
        </a:p>
      </dgm:t>
    </dgm:pt>
    <dgm:pt modelId="{AB69C864-3F76-4927-84B9-6A92E1777BD1}" type="sibTrans" cxnId="{1558D5E0-2B9B-4760-A46B-713969622EF3}">
      <dgm:prSet/>
      <dgm:spPr/>
      <dgm:t>
        <a:bodyPr/>
        <a:lstStyle/>
        <a:p>
          <a:endParaRPr lang="en-US"/>
        </a:p>
      </dgm:t>
    </dgm:pt>
    <dgm:pt modelId="{CBA0713C-02B4-4623-A704-538993C4CA1E}">
      <dgm:prSet/>
      <dgm:spPr/>
      <dgm:t>
        <a:bodyPr/>
        <a:lstStyle/>
        <a:p>
          <a:pPr>
            <a:lnSpc>
              <a:spcPct val="100000"/>
            </a:lnSpc>
            <a:defRPr b="1"/>
          </a:pPr>
          <a:r>
            <a:rPr lang="en-US"/>
            <a:t>Physical Activity Energy Expenditure (PAEE)</a:t>
          </a:r>
        </a:p>
      </dgm:t>
    </dgm:pt>
    <dgm:pt modelId="{C04C5221-2B58-4C19-AB08-E9C6D422D091}" type="parTrans" cxnId="{52D822AB-0A5E-4317-B693-8E515D0A2DF2}">
      <dgm:prSet/>
      <dgm:spPr/>
      <dgm:t>
        <a:bodyPr/>
        <a:lstStyle/>
        <a:p>
          <a:endParaRPr lang="en-US"/>
        </a:p>
      </dgm:t>
    </dgm:pt>
    <dgm:pt modelId="{628B4C2F-99D3-4401-9978-E4F96606DB1C}" type="sibTrans" cxnId="{52D822AB-0A5E-4317-B693-8E515D0A2DF2}">
      <dgm:prSet/>
      <dgm:spPr/>
      <dgm:t>
        <a:bodyPr/>
        <a:lstStyle/>
        <a:p>
          <a:endParaRPr lang="en-US"/>
        </a:p>
      </dgm:t>
    </dgm:pt>
    <dgm:pt modelId="{2352AC0E-A846-41B3-9AE3-3C85713C351E}">
      <dgm:prSet/>
      <dgm:spPr/>
      <dgm:t>
        <a:bodyPr/>
        <a:lstStyle/>
        <a:p>
          <a:pPr>
            <a:lnSpc>
              <a:spcPct val="100000"/>
            </a:lnSpc>
          </a:pPr>
          <a:r>
            <a:rPr lang="en-US"/>
            <a:t>PAEE varies with activity level and includes exercise plus spontaneous movements like walking and fidgeting.</a:t>
          </a:r>
        </a:p>
      </dgm:t>
    </dgm:pt>
    <dgm:pt modelId="{6A478258-0ADC-43AE-9001-D27F95111325}" type="parTrans" cxnId="{6E1043BD-6752-43BB-BE1B-08322B832641}">
      <dgm:prSet/>
      <dgm:spPr/>
      <dgm:t>
        <a:bodyPr/>
        <a:lstStyle/>
        <a:p>
          <a:endParaRPr lang="en-US"/>
        </a:p>
      </dgm:t>
    </dgm:pt>
    <dgm:pt modelId="{39B5CA93-19D2-49A4-B905-4B400029C5D8}" type="sibTrans" cxnId="{6E1043BD-6752-43BB-BE1B-08322B832641}">
      <dgm:prSet/>
      <dgm:spPr/>
      <dgm:t>
        <a:bodyPr/>
        <a:lstStyle/>
        <a:p>
          <a:endParaRPr lang="en-US"/>
        </a:p>
      </dgm:t>
    </dgm:pt>
    <dgm:pt modelId="{47D85049-D5A1-4774-AE44-8A3FFE0CC3AC}" type="pres">
      <dgm:prSet presAssocID="{58022769-3B05-4A95-99A8-4BB2E9A02402}" presName="Root" presStyleCnt="0">
        <dgm:presLayoutVars>
          <dgm:dir/>
          <dgm:resizeHandles val="exact"/>
        </dgm:presLayoutVars>
      </dgm:prSet>
      <dgm:spPr/>
    </dgm:pt>
    <dgm:pt modelId="{2C27AF9B-44A6-48CC-A544-1E57B8089C38}" type="pres">
      <dgm:prSet presAssocID="{11AFB3E8-EBF3-4D93-987A-BC1361175FAF}" presName="Composite" presStyleCnt="0"/>
      <dgm:spPr/>
    </dgm:pt>
    <dgm:pt modelId="{0F91BC66-814E-438E-AE88-BD77ADB9AC3B}" type="pres">
      <dgm:prSet presAssocID="{11AFB3E8-EBF3-4D93-987A-BC1361175FAF}" presName="Picture" presStyleLbl="node1" presStyleIdx="0" presStyleCnt="3"/>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Man sleeping on bed"/>
        </a:ext>
      </dgm:extLst>
    </dgm:pt>
    <dgm:pt modelId="{3DC5345D-28E9-48FA-B78B-DFB3125ADA30}" type="pres">
      <dgm:prSet presAssocID="{11AFB3E8-EBF3-4D93-987A-BC1361175FAF}" presName="Subtitle" presStyleLbl="revTx" presStyleIdx="0" presStyleCnt="6">
        <dgm:presLayoutVars>
          <dgm:chMax val="0"/>
          <dgm:bulletEnabled/>
        </dgm:presLayoutVars>
      </dgm:prSet>
      <dgm:spPr/>
    </dgm:pt>
    <dgm:pt modelId="{B1DDB21C-8687-4580-8AB9-779AA39043A3}" type="pres">
      <dgm:prSet presAssocID="{11AFB3E8-EBF3-4D93-987A-BC1361175FAF}" presName="Description" presStyleLbl="revTx" presStyleIdx="1" presStyleCnt="6">
        <dgm:presLayoutVars>
          <dgm:bulletEnabled/>
        </dgm:presLayoutVars>
      </dgm:prSet>
      <dgm:spPr/>
    </dgm:pt>
    <dgm:pt modelId="{CDDCA857-634A-4250-883E-74CD80ECDED5}" type="pres">
      <dgm:prSet presAssocID="{3861FE7B-A362-4AEA-8BC7-D54A6E42AF58}" presName="sibTrans" presStyleLbl="sibTrans2D1" presStyleIdx="0" presStyleCnt="0"/>
      <dgm:spPr/>
    </dgm:pt>
    <dgm:pt modelId="{1D6DE8F6-E44B-46D7-87FE-2060DD78D4F8}" type="pres">
      <dgm:prSet presAssocID="{704F405F-032C-4050-84C6-EFDE16AB045B}" presName="Composite" presStyleCnt="0"/>
      <dgm:spPr/>
    </dgm:pt>
    <dgm:pt modelId="{BD76269C-63DE-4608-9AF7-28E8572FDBFD}" type="pres">
      <dgm:prSet presAssocID="{704F405F-032C-4050-84C6-EFDE16AB045B}" presName="Picture" presStyleLbl="node1" presStyleIdx="1" presStyleCnt="3"/>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Person eating breakfast"/>
        </a:ext>
      </dgm:extLst>
    </dgm:pt>
    <dgm:pt modelId="{1F1D4144-CC87-4CFF-BDC1-69A7C4195294}" type="pres">
      <dgm:prSet presAssocID="{704F405F-032C-4050-84C6-EFDE16AB045B}" presName="Subtitle" presStyleLbl="revTx" presStyleIdx="2" presStyleCnt="6">
        <dgm:presLayoutVars>
          <dgm:chMax val="0"/>
          <dgm:bulletEnabled/>
        </dgm:presLayoutVars>
      </dgm:prSet>
      <dgm:spPr/>
    </dgm:pt>
    <dgm:pt modelId="{9A39B574-97A1-48BB-A924-8C644053D08A}" type="pres">
      <dgm:prSet presAssocID="{704F405F-032C-4050-84C6-EFDE16AB045B}" presName="Description" presStyleLbl="revTx" presStyleIdx="3" presStyleCnt="6">
        <dgm:presLayoutVars>
          <dgm:bulletEnabled/>
        </dgm:presLayoutVars>
      </dgm:prSet>
      <dgm:spPr/>
    </dgm:pt>
    <dgm:pt modelId="{0EE025B2-2DC4-4593-8D3F-5C61CC851EFF}" type="pres">
      <dgm:prSet presAssocID="{AA9E94C9-B795-46E7-8F09-AC951FE3B110}" presName="sibTrans" presStyleLbl="sibTrans2D1" presStyleIdx="0" presStyleCnt="0"/>
      <dgm:spPr/>
    </dgm:pt>
    <dgm:pt modelId="{7681CD6F-313F-4124-B63A-430C3248BBB8}" type="pres">
      <dgm:prSet presAssocID="{CBA0713C-02B4-4623-A704-538993C4CA1E}" presName="Composite" presStyleCnt="0"/>
      <dgm:spPr/>
    </dgm:pt>
    <dgm:pt modelId="{DE89B310-D37C-437F-95D1-68F78CBD853A}" type="pres">
      <dgm:prSet presAssocID="{CBA0713C-02B4-4623-A704-538993C4CA1E}" presName="Picture" presStyleLbl="node1" presStyleIdx="2" presStyleCnt="3"/>
      <dgm:spPr>
        <a:blipFill>
          <a:blip xmlns:r="http://schemas.openxmlformats.org/officeDocument/2006/relationships" r:embed="rId3"/>
          <a:srcRect/>
          <a:stretch>
            <a:fillRect l="-25000" r="-25000"/>
          </a:stretch>
        </a:blipFill>
      </dgm:spPr>
      <dgm:extLst>
        <a:ext uri="{E40237B7-FDA0-4F09-8148-C483321AD2D9}">
          <dgm14:cNvPr xmlns:dgm14="http://schemas.microsoft.com/office/drawing/2010/diagram" id="0" name="" descr="Man running across hills"/>
        </a:ext>
      </dgm:extLst>
    </dgm:pt>
    <dgm:pt modelId="{817C2033-98B0-4D3B-BA42-A6BE4BE5E019}" type="pres">
      <dgm:prSet presAssocID="{CBA0713C-02B4-4623-A704-538993C4CA1E}" presName="Subtitle" presStyleLbl="revTx" presStyleIdx="4" presStyleCnt="6">
        <dgm:presLayoutVars>
          <dgm:chMax val="0"/>
          <dgm:bulletEnabled/>
        </dgm:presLayoutVars>
      </dgm:prSet>
      <dgm:spPr/>
    </dgm:pt>
    <dgm:pt modelId="{F6B4FFA1-AEBB-4B33-9301-DE696AB1CFE2}" type="pres">
      <dgm:prSet presAssocID="{CBA0713C-02B4-4623-A704-538993C4CA1E}" presName="Description" presStyleLbl="revTx" presStyleIdx="5" presStyleCnt="6">
        <dgm:presLayoutVars>
          <dgm:bulletEnabled/>
        </dgm:presLayoutVars>
      </dgm:prSet>
      <dgm:spPr/>
    </dgm:pt>
  </dgm:ptLst>
  <dgm:cxnLst>
    <dgm:cxn modelId="{222D811C-2D16-48E4-9682-890C919FA136}" type="presOf" srcId="{704F405F-032C-4050-84C6-EFDE16AB045B}" destId="{1F1D4144-CC87-4CFF-BDC1-69A7C4195294}" srcOrd="0" destOrd="0" presId="urn:microsoft.com/office/officeart/2024/3/layout/verticalVisualTextBlock1"/>
    <dgm:cxn modelId="{1CB7D836-46A1-42DB-BEF5-5BD9C9451B1C}" type="presOf" srcId="{CBA0713C-02B4-4623-A704-538993C4CA1E}" destId="{817C2033-98B0-4D3B-BA42-A6BE4BE5E019}" srcOrd="0" destOrd="0" presId="urn:microsoft.com/office/officeart/2024/3/layout/verticalVisualTextBlock1"/>
    <dgm:cxn modelId="{AEE1EA37-F39C-446A-AD96-C97C42B80E01}" srcId="{58022769-3B05-4A95-99A8-4BB2E9A02402}" destId="{704F405F-032C-4050-84C6-EFDE16AB045B}" srcOrd="1" destOrd="0" parTransId="{763C232A-F831-4D47-A467-6188F7F39699}" sibTransId="{AA9E94C9-B795-46E7-8F09-AC951FE3B110}"/>
    <dgm:cxn modelId="{EF00874A-A93E-49BF-AD9A-65B0AEFD7259}" type="presOf" srcId="{11AFB3E8-EBF3-4D93-987A-BC1361175FAF}" destId="{3DC5345D-28E9-48FA-B78B-DFB3125ADA30}" srcOrd="0" destOrd="0" presId="urn:microsoft.com/office/officeart/2024/3/layout/verticalVisualTextBlock1"/>
    <dgm:cxn modelId="{4453014E-AA45-4282-AE65-FCA8A534FDC3}" type="presOf" srcId="{D05E8252-FBF9-4EA0-99CA-EAB2D68918DD}" destId="{B1DDB21C-8687-4580-8AB9-779AA39043A3}" srcOrd="0" destOrd="0" presId="urn:microsoft.com/office/officeart/2024/3/layout/verticalVisualTextBlock1"/>
    <dgm:cxn modelId="{DD99D054-DA52-4EFB-A4BC-5C79AC889DF9}" type="presOf" srcId="{3861FE7B-A362-4AEA-8BC7-D54A6E42AF58}" destId="{CDDCA857-634A-4250-883E-74CD80ECDED5}" srcOrd="0" destOrd="0" presId="urn:microsoft.com/office/officeart/2024/3/layout/verticalVisualTextBlock1"/>
    <dgm:cxn modelId="{FC9F9F67-257A-4E40-A8FE-DB0861EDAD5B}" type="presOf" srcId="{AA9E94C9-B795-46E7-8F09-AC951FE3B110}" destId="{0EE025B2-2DC4-4593-8D3F-5C61CC851EFF}" srcOrd="0" destOrd="0" presId="urn:microsoft.com/office/officeart/2024/3/layout/verticalVisualTextBlock1"/>
    <dgm:cxn modelId="{607E8F99-383B-4E7B-9266-C0C1440ECCB7}" type="presOf" srcId="{58022769-3B05-4A95-99A8-4BB2E9A02402}" destId="{47D85049-D5A1-4774-AE44-8A3FFE0CC3AC}" srcOrd="0" destOrd="0" presId="urn:microsoft.com/office/officeart/2024/3/layout/verticalVisualTextBlock1"/>
    <dgm:cxn modelId="{52D822AB-0A5E-4317-B693-8E515D0A2DF2}" srcId="{58022769-3B05-4A95-99A8-4BB2E9A02402}" destId="{CBA0713C-02B4-4623-A704-538993C4CA1E}" srcOrd="2" destOrd="0" parTransId="{C04C5221-2B58-4C19-AB08-E9C6D422D091}" sibTransId="{628B4C2F-99D3-4401-9978-E4F96606DB1C}"/>
    <dgm:cxn modelId="{6E1043BD-6752-43BB-BE1B-08322B832641}" srcId="{CBA0713C-02B4-4623-A704-538993C4CA1E}" destId="{2352AC0E-A846-41B3-9AE3-3C85713C351E}" srcOrd="0" destOrd="0" parTransId="{6A478258-0ADC-43AE-9001-D27F95111325}" sibTransId="{39B5CA93-19D2-49A4-B905-4B400029C5D8}"/>
    <dgm:cxn modelId="{CA0851C9-0B26-4B26-A776-CB37F7BE95BC}" type="presOf" srcId="{2352AC0E-A846-41B3-9AE3-3C85713C351E}" destId="{F6B4FFA1-AEBB-4B33-9301-DE696AB1CFE2}" srcOrd="0" destOrd="0" presId="urn:microsoft.com/office/officeart/2024/3/layout/verticalVisualTextBlock1"/>
    <dgm:cxn modelId="{6847D4E0-5835-41FB-80A6-260F6E984688}" srcId="{58022769-3B05-4A95-99A8-4BB2E9A02402}" destId="{11AFB3E8-EBF3-4D93-987A-BC1361175FAF}" srcOrd="0" destOrd="0" parTransId="{A6F23353-0E34-4ADA-9339-AF21B518B577}" sibTransId="{3861FE7B-A362-4AEA-8BC7-D54A6E42AF58}"/>
    <dgm:cxn modelId="{1558D5E0-2B9B-4760-A46B-713969622EF3}" srcId="{704F405F-032C-4050-84C6-EFDE16AB045B}" destId="{553E25BF-B994-4432-8AFA-E170E27645BE}" srcOrd="0" destOrd="0" parTransId="{CFAF4085-0DE2-4EA9-B3CC-F076E397A31D}" sibTransId="{AB69C864-3F76-4927-84B9-6A92E1777BD1}"/>
    <dgm:cxn modelId="{7FB2F7F8-1287-4AE7-B31F-940BBEF2788C}" srcId="{11AFB3E8-EBF3-4D93-987A-BC1361175FAF}" destId="{D05E8252-FBF9-4EA0-99CA-EAB2D68918DD}" srcOrd="0" destOrd="0" parTransId="{C29905BC-428A-4655-A391-11F306BA67E9}" sibTransId="{2B982724-61E0-402C-98BD-C3BE85965351}"/>
    <dgm:cxn modelId="{236BE8F9-311B-49C3-87FE-DA4D41913EC3}" type="presOf" srcId="{553E25BF-B994-4432-8AFA-E170E27645BE}" destId="{9A39B574-97A1-48BB-A924-8C644053D08A}" srcOrd="0" destOrd="0" presId="urn:microsoft.com/office/officeart/2024/3/layout/verticalVisualTextBlock1"/>
    <dgm:cxn modelId="{915A3306-5FDE-4F22-85C7-915EE9AD066B}" type="presParOf" srcId="{47D85049-D5A1-4774-AE44-8A3FFE0CC3AC}" destId="{2C27AF9B-44A6-48CC-A544-1E57B8089C38}" srcOrd="0" destOrd="0" presId="urn:microsoft.com/office/officeart/2024/3/layout/verticalVisualTextBlock1"/>
    <dgm:cxn modelId="{204EB5EB-F1F3-499C-A1D3-EA91CF23ED99}" type="presParOf" srcId="{2C27AF9B-44A6-48CC-A544-1E57B8089C38}" destId="{0F91BC66-814E-438E-AE88-BD77ADB9AC3B}" srcOrd="0" destOrd="0" presId="urn:microsoft.com/office/officeart/2024/3/layout/verticalVisualTextBlock1"/>
    <dgm:cxn modelId="{30E1EA7E-4D72-48A0-952B-6158CBB34153}" type="presParOf" srcId="{2C27AF9B-44A6-48CC-A544-1E57B8089C38}" destId="{3DC5345D-28E9-48FA-B78B-DFB3125ADA30}" srcOrd="1" destOrd="0" presId="urn:microsoft.com/office/officeart/2024/3/layout/verticalVisualTextBlock1"/>
    <dgm:cxn modelId="{312C2CE9-ACC4-4230-8E0F-B2E3F1EB2B7F}" type="presParOf" srcId="{2C27AF9B-44A6-48CC-A544-1E57B8089C38}" destId="{B1DDB21C-8687-4580-8AB9-779AA39043A3}" srcOrd="2" destOrd="0" presId="urn:microsoft.com/office/officeart/2024/3/layout/verticalVisualTextBlock1"/>
    <dgm:cxn modelId="{554777DE-816E-47E1-B3B2-68AB3FDCC908}" type="presParOf" srcId="{47D85049-D5A1-4774-AE44-8A3FFE0CC3AC}" destId="{CDDCA857-634A-4250-883E-74CD80ECDED5}" srcOrd="1" destOrd="0" presId="urn:microsoft.com/office/officeart/2024/3/layout/verticalVisualTextBlock1"/>
    <dgm:cxn modelId="{EFD0C195-F12B-4101-8A8C-0DC77A391130}" type="presParOf" srcId="{47D85049-D5A1-4774-AE44-8A3FFE0CC3AC}" destId="{1D6DE8F6-E44B-46D7-87FE-2060DD78D4F8}" srcOrd="2" destOrd="0" presId="urn:microsoft.com/office/officeart/2024/3/layout/verticalVisualTextBlock1"/>
    <dgm:cxn modelId="{4E1F32EF-63E3-40FB-BA06-ADEAF5D7F0B0}" type="presParOf" srcId="{1D6DE8F6-E44B-46D7-87FE-2060DD78D4F8}" destId="{BD76269C-63DE-4608-9AF7-28E8572FDBFD}" srcOrd="0" destOrd="0" presId="urn:microsoft.com/office/officeart/2024/3/layout/verticalVisualTextBlock1"/>
    <dgm:cxn modelId="{2212034D-1DC3-4EC4-BECC-E7B7B24B1DD9}" type="presParOf" srcId="{1D6DE8F6-E44B-46D7-87FE-2060DD78D4F8}" destId="{1F1D4144-CC87-4CFF-BDC1-69A7C4195294}" srcOrd="1" destOrd="0" presId="urn:microsoft.com/office/officeart/2024/3/layout/verticalVisualTextBlock1"/>
    <dgm:cxn modelId="{13202B2F-6DDC-4F75-AB78-0DED0235FE92}" type="presParOf" srcId="{1D6DE8F6-E44B-46D7-87FE-2060DD78D4F8}" destId="{9A39B574-97A1-48BB-A924-8C644053D08A}" srcOrd="2" destOrd="0" presId="urn:microsoft.com/office/officeart/2024/3/layout/verticalVisualTextBlock1"/>
    <dgm:cxn modelId="{1393F046-8BB2-4562-A24D-6FA0E4FABE9A}" type="presParOf" srcId="{47D85049-D5A1-4774-AE44-8A3FFE0CC3AC}" destId="{0EE025B2-2DC4-4593-8D3F-5C61CC851EFF}" srcOrd="3" destOrd="0" presId="urn:microsoft.com/office/officeart/2024/3/layout/verticalVisualTextBlock1"/>
    <dgm:cxn modelId="{A2B01F9F-9C05-4E4B-B99B-71EC8A49BB42}" type="presParOf" srcId="{47D85049-D5A1-4774-AE44-8A3FFE0CC3AC}" destId="{7681CD6F-313F-4124-B63A-430C3248BBB8}" srcOrd="4" destOrd="0" presId="urn:microsoft.com/office/officeart/2024/3/layout/verticalVisualTextBlock1"/>
    <dgm:cxn modelId="{A8FF35B1-7C37-47BB-9AE5-99D269C83C7C}" type="presParOf" srcId="{7681CD6F-313F-4124-B63A-430C3248BBB8}" destId="{DE89B310-D37C-437F-95D1-68F78CBD853A}" srcOrd="0" destOrd="0" presId="urn:microsoft.com/office/officeart/2024/3/layout/verticalVisualTextBlock1"/>
    <dgm:cxn modelId="{12C73957-A41E-44BF-B789-EB33009A40E9}" type="presParOf" srcId="{7681CD6F-313F-4124-B63A-430C3248BBB8}" destId="{817C2033-98B0-4D3B-BA42-A6BE4BE5E019}" srcOrd="1" destOrd="0" presId="urn:microsoft.com/office/officeart/2024/3/layout/verticalVisualTextBlock1"/>
    <dgm:cxn modelId="{ECDC4D59-C587-4F83-82FF-B44F4BA71B40}" type="presParOf" srcId="{7681CD6F-313F-4124-B63A-430C3248BBB8}" destId="{F6B4FFA1-AEBB-4B33-9301-DE696AB1CFE2}"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B911F2-0998-48A2-A24B-080567934111}"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53C39EDA-0F8D-482B-A5CE-E1492DDF5203}">
      <dgm:prSet/>
      <dgm:spPr/>
      <dgm:t>
        <a:bodyPr/>
        <a:lstStyle/>
        <a:p>
          <a:pPr>
            <a:lnSpc>
              <a:spcPct val="100000"/>
            </a:lnSpc>
            <a:defRPr b="1"/>
          </a:pPr>
          <a:r>
            <a:rPr lang="en-US"/>
            <a:t>Cunningham Equation Formula</a:t>
          </a:r>
        </a:p>
      </dgm:t>
    </dgm:pt>
    <dgm:pt modelId="{57E03771-45C2-4EE6-AE57-5F792FD10460}" type="parTrans" cxnId="{942CDD3C-C42E-417A-9E7F-0A322835AC5A}">
      <dgm:prSet/>
      <dgm:spPr/>
      <dgm:t>
        <a:bodyPr/>
        <a:lstStyle/>
        <a:p>
          <a:endParaRPr lang="en-US"/>
        </a:p>
      </dgm:t>
    </dgm:pt>
    <dgm:pt modelId="{D6D790F9-199D-44D8-AA0F-0DD2D2BD7F59}" type="sibTrans" cxnId="{942CDD3C-C42E-417A-9E7F-0A322835AC5A}">
      <dgm:prSet/>
      <dgm:spPr/>
      <dgm:t>
        <a:bodyPr/>
        <a:lstStyle/>
        <a:p>
          <a:pPr>
            <a:lnSpc>
              <a:spcPct val="100000"/>
            </a:lnSpc>
            <a:defRPr b="1"/>
          </a:pPr>
          <a:endParaRPr lang="en-US"/>
        </a:p>
      </dgm:t>
    </dgm:pt>
    <dgm:pt modelId="{20E8624E-C1A9-40A9-8222-13A7953B9032}">
      <dgm:prSet/>
      <dgm:spPr/>
      <dgm:t>
        <a:bodyPr/>
        <a:lstStyle/>
        <a:p>
          <a:pPr>
            <a:lnSpc>
              <a:spcPct val="100000"/>
            </a:lnSpc>
          </a:pPr>
          <a:r>
            <a:rPr lang="en-US"/>
            <a:t>The Cunningham Equation estimates resting metabolic rate based on lean body mass using the formula RMR = 500 + 22 × LBM (kg).</a:t>
          </a:r>
        </a:p>
      </dgm:t>
    </dgm:pt>
    <dgm:pt modelId="{631542EF-D544-4388-862A-284A55E7AE6C}" type="parTrans" cxnId="{99EBF5D2-D2A1-4DC8-8DE8-8089C275CC42}">
      <dgm:prSet/>
      <dgm:spPr/>
      <dgm:t>
        <a:bodyPr/>
        <a:lstStyle/>
        <a:p>
          <a:endParaRPr lang="en-US"/>
        </a:p>
      </dgm:t>
    </dgm:pt>
    <dgm:pt modelId="{FF7786E8-7C8E-4AE6-8C35-FC27D9803887}" type="sibTrans" cxnId="{99EBF5D2-D2A1-4DC8-8DE8-8089C275CC42}">
      <dgm:prSet/>
      <dgm:spPr/>
      <dgm:t>
        <a:bodyPr/>
        <a:lstStyle/>
        <a:p>
          <a:endParaRPr lang="en-US"/>
        </a:p>
      </dgm:t>
    </dgm:pt>
    <dgm:pt modelId="{91116EB4-931A-40A9-96CD-46E87039E06B}">
      <dgm:prSet/>
      <dgm:spPr/>
      <dgm:t>
        <a:bodyPr/>
        <a:lstStyle/>
        <a:p>
          <a:pPr>
            <a:lnSpc>
              <a:spcPct val="100000"/>
            </a:lnSpc>
            <a:defRPr b="1"/>
          </a:pPr>
          <a:r>
            <a:rPr lang="en-US"/>
            <a:t>Advantages for Athletes</a:t>
          </a:r>
        </a:p>
      </dgm:t>
    </dgm:pt>
    <dgm:pt modelId="{B0A100D2-3A63-4679-A9F0-9C312222A37F}" type="parTrans" cxnId="{5CA93DF1-A3E4-476E-8F25-31AF09AC3A63}">
      <dgm:prSet/>
      <dgm:spPr/>
      <dgm:t>
        <a:bodyPr/>
        <a:lstStyle/>
        <a:p>
          <a:endParaRPr lang="en-US"/>
        </a:p>
      </dgm:t>
    </dgm:pt>
    <dgm:pt modelId="{67744506-70F0-4713-A563-FEDF8E14A103}" type="sibTrans" cxnId="{5CA93DF1-A3E4-476E-8F25-31AF09AC3A63}">
      <dgm:prSet/>
      <dgm:spPr/>
      <dgm:t>
        <a:bodyPr/>
        <a:lstStyle/>
        <a:p>
          <a:pPr>
            <a:lnSpc>
              <a:spcPct val="100000"/>
            </a:lnSpc>
            <a:defRPr b="1"/>
          </a:pPr>
          <a:endParaRPr lang="en-US"/>
        </a:p>
      </dgm:t>
    </dgm:pt>
    <dgm:pt modelId="{C3161F8F-2E95-4A8D-B4AC-14042F2E0F7D}">
      <dgm:prSet/>
      <dgm:spPr/>
      <dgm:t>
        <a:bodyPr/>
        <a:lstStyle/>
        <a:p>
          <a:pPr>
            <a:lnSpc>
              <a:spcPct val="100000"/>
            </a:lnSpc>
          </a:pPr>
          <a:r>
            <a:rPr lang="en-US"/>
            <a:t>It provides improved accuracy for athletes by incorporating lean body mass, reflecting their higher muscle mass more precisely than general equations.</a:t>
          </a:r>
        </a:p>
      </dgm:t>
    </dgm:pt>
    <dgm:pt modelId="{9C938E87-A101-4E96-A193-EF4D7DA8C7CE}" type="parTrans" cxnId="{49B74B8D-025D-4EA5-8F80-C7D9A5AFFE30}">
      <dgm:prSet/>
      <dgm:spPr/>
      <dgm:t>
        <a:bodyPr/>
        <a:lstStyle/>
        <a:p>
          <a:endParaRPr lang="en-US"/>
        </a:p>
      </dgm:t>
    </dgm:pt>
    <dgm:pt modelId="{0056D597-7406-4535-BF96-67F9D730B4B4}" type="sibTrans" cxnId="{49B74B8D-025D-4EA5-8F80-C7D9A5AFFE30}">
      <dgm:prSet/>
      <dgm:spPr/>
      <dgm:t>
        <a:bodyPr/>
        <a:lstStyle/>
        <a:p>
          <a:endParaRPr lang="en-US"/>
        </a:p>
      </dgm:t>
    </dgm:pt>
    <dgm:pt modelId="{5DB5E2FD-CA1E-4759-BCF7-646ECB1EEBE7}">
      <dgm:prSet/>
      <dgm:spPr/>
      <dgm:t>
        <a:bodyPr/>
        <a:lstStyle/>
        <a:p>
          <a:pPr>
            <a:lnSpc>
              <a:spcPct val="100000"/>
            </a:lnSpc>
            <a:defRPr b="1"/>
          </a:pPr>
          <a:r>
            <a:rPr lang="en-US"/>
            <a:t>Limitations and Considerations</a:t>
          </a:r>
        </a:p>
      </dgm:t>
    </dgm:pt>
    <dgm:pt modelId="{18E61F2E-1459-436B-89CC-A554E4140D2D}" type="parTrans" cxnId="{E98BA791-86D0-4A98-90AE-9B39BCDEF73F}">
      <dgm:prSet/>
      <dgm:spPr/>
      <dgm:t>
        <a:bodyPr/>
        <a:lstStyle/>
        <a:p>
          <a:endParaRPr lang="en-US"/>
        </a:p>
      </dgm:t>
    </dgm:pt>
    <dgm:pt modelId="{9EDB7620-501B-4B17-8331-36F590797E3E}" type="sibTrans" cxnId="{E98BA791-86D0-4A98-90AE-9B39BCDEF73F}">
      <dgm:prSet/>
      <dgm:spPr/>
      <dgm:t>
        <a:bodyPr/>
        <a:lstStyle/>
        <a:p>
          <a:endParaRPr lang="en-US"/>
        </a:p>
      </dgm:t>
    </dgm:pt>
    <dgm:pt modelId="{F8FBE6E4-C18C-4FA7-8F4A-D3785C11EAEE}">
      <dgm:prSet/>
      <dgm:spPr/>
      <dgm:t>
        <a:bodyPr/>
        <a:lstStyle/>
        <a:p>
          <a:pPr>
            <a:lnSpc>
              <a:spcPct val="100000"/>
            </a:lnSpc>
          </a:pPr>
          <a:r>
            <a:rPr lang="en-US"/>
            <a:t>Accuracy depends on precise lean body mass measurement, and it assumes uniform energy expenditure from lean mass, which may vary.</a:t>
          </a:r>
        </a:p>
      </dgm:t>
    </dgm:pt>
    <dgm:pt modelId="{7671AF08-FF67-4A78-B572-898BD159A74A}" type="parTrans" cxnId="{503A410D-2767-4C18-9775-0ED04E6295EC}">
      <dgm:prSet/>
      <dgm:spPr/>
      <dgm:t>
        <a:bodyPr/>
        <a:lstStyle/>
        <a:p>
          <a:endParaRPr lang="en-US"/>
        </a:p>
      </dgm:t>
    </dgm:pt>
    <dgm:pt modelId="{1DF12E9E-1729-4957-BD7F-C4B8E07AF5BA}" type="sibTrans" cxnId="{503A410D-2767-4C18-9775-0ED04E6295EC}">
      <dgm:prSet/>
      <dgm:spPr/>
      <dgm:t>
        <a:bodyPr/>
        <a:lstStyle/>
        <a:p>
          <a:endParaRPr lang="en-US"/>
        </a:p>
      </dgm:t>
    </dgm:pt>
    <dgm:pt modelId="{4716B319-166F-4DDD-9F46-A15428207FDE}" type="pres">
      <dgm:prSet presAssocID="{DDB911F2-0998-48A2-A24B-080567934111}" presName="Root" presStyleCnt="0">
        <dgm:presLayoutVars>
          <dgm:dir/>
          <dgm:resizeHandles val="exact"/>
        </dgm:presLayoutVars>
      </dgm:prSet>
      <dgm:spPr/>
    </dgm:pt>
    <dgm:pt modelId="{6CB5409C-75D1-4D83-8BD8-2EFF1A6955D6}" type="pres">
      <dgm:prSet presAssocID="{53C39EDA-0F8D-482B-A5CE-E1492DDF5203}" presName="Composite" presStyleCnt="0"/>
      <dgm:spPr/>
    </dgm:pt>
    <dgm:pt modelId="{30C78DCF-3CF0-483A-A42D-9766694B1798}" type="pres">
      <dgm:prSet presAssocID="{53C39EDA-0F8D-482B-A5CE-E1492DDF5203}"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6733" r="16269" b="4"/>
          <a:stretch/>
        </a:blipFill>
      </dgm:spPr>
      <dgm:extLst>
        <a:ext uri="{E40237B7-FDA0-4F09-8148-C483321AD2D9}">
          <dgm14:cNvPr xmlns:dgm14="http://schemas.microsoft.com/office/drawing/2010/diagram" id="0" name="" descr="young mathmatician or businessman showing theory of relativity. Need more stuff like this:"/>
        </a:ext>
      </dgm:extLst>
    </dgm:pt>
    <dgm:pt modelId="{9DA410B2-4432-4DED-84B1-651FFB4D4DDA}" type="pres">
      <dgm:prSet presAssocID="{53C39EDA-0F8D-482B-A5CE-E1492DDF5203}" presName="Subtitle" presStyleLbl="revTx" presStyleIdx="0" presStyleCnt="6">
        <dgm:presLayoutVars>
          <dgm:chMax val="0"/>
          <dgm:bulletEnabled/>
        </dgm:presLayoutVars>
      </dgm:prSet>
      <dgm:spPr/>
    </dgm:pt>
    <dgm:pt modelId="{53947DCE-50B7-4B8F-8F0E-8B1A5E5F9B8A}" type="pres">
      <dgm:prSet presAssocID="{53C39EDA-0F8D-482B-A5CE-E1492DDF5203}" presName="Description" presStyleLbl="revTx" presStyleIdx="1" presStyleCnt="6">
        <dgm:presLayoutVars>
          <dgm:bulletEnabled/>
        </dgm:presLayoutVars>
      </dgm:prSet>
      <dgm:spPr/>
    </dgm:pt>
    <dgm:pt modelId="{CD734CB4-CEEA-4096-9587-1575E53890D8}" type="pres">
      <dgm:prSet presAssocID="{D6D790F9-199D-44D8-AA0F-0DD2D2BD7F59}" presName="sibTrans" presStyleLbl="sibTrans2D1" presStyleIdx="0" presStyleCnt="0"/>
      <dgm:spPr/>
    </dgm:pt>
    <dgm:pt modelId="{52642971-5F49-496F-9918-54F0F123F78E}" type="pres">
      <dgm:prSet presAssocID="{91116EB4-931A-40A9-96CD-46E87039E06B}" presName="Composite" presStyleCnt="0"/>
      <dgm:spPr/>
    </dgm:pt>
    <dgm:pt modelId="{67F2563C-5FAD-43B8-B662-4022F467D5D0}" type="pres">
      <dgm:prSet presAssocID="{91116EB4-931A-40A9-96CD-46E87039E06B}"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t="27887" b="5363"/>
          <a:stretch/>
        </a:blipFill>
      </dgm:spPr>
      <dgm:extLst>
        <a:ext uri="{E40237B7-FDA0-4F09-8148-C483321AD2D9}">
          <dgm14:cNvPr xmlns:dgm14="http://schemas.microsoft.com/office/drawing/2010/diagram" id="0" name="" descr="Young muscular guy posing with boxing gloves"/>
        </a:ext>
      </dgm:extLst>
    </dgm:pt>
    <dgm:pt modelId="{C75551C5-5FF9-4519-A933-37664539D487}" type="pres">
      <dgm:prSet presAssocID="{91116EB4-931A-40A9-96CD-46E87039E06B}" presName="Subtitle" presStyleLbl="revTx" presStyleIdx="2" presStyleCnt="6">
        <dgm:presLayoutVars>
          <dgm:chMax val="0"/>
          <dgm:bulletEnabled/>
        </dgm:presLayoutVars>
      </dgm:prSet>
      <dgm:spPr/>
    </dgm:pt>
    <dgm:pt modelId="{2015CD1E-7FDA-4903-91B2-3795212BEFD5}" type="pres">
      <dgm:prSet presAssocID="{91116EB4-931A-40A9-96CD-46E87039E06B}" presName="Description" presStyleLbl="revTx" presStyleIdx="3" presStyleCnt="6">
        <dgm:presLayoutVars>
          <dgm:bulletEnabled/>
        </dgm:presLayoutVars>
      </dgm:prSet>
      <dgm:spPr/>
    </dgm:pt>
    <dgm:pt modelId="{CC83FA0C-18FE-452D-81D7-82A7EF2D7ECE}" type="pres">
      <dgm:prSet presAssocID="{67744506-70F0-4713-A563-FEDF8E14A103}" presName="sibTrans" presStyleLbl="sibTrans2D1" presStyleIdx="0" presStyleCnt="0"/>
      <dgm:spPr/>
    </dgm:pt>
    <dgm:pt modelId="{EFA1F0DD-7241-4C29-A58F-9F581B6835CB}" type="pres">
      <dgm:prSet presAssocID="{5DB5E2FD-CA1E-4759-BCF7-646ECB1EEBE7}" presName="Composite" presStyleCnt="0"/>
      <dgm:spPr/>
    </dgm:pt>
    <dgm:pt modelId="{B965FC2C-BFF1-4270-828A-884446F175E1}" type="pres">
      <dgm:prSet presAssocID="{5DB5E2FD-CA1E-4759-BCF7-646ECB1EEBE7}"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1624" r="21626"/>
          <a:stretch/>
        </a:blipFill>
      </dgm:spPr>
      <dgm:extLst>
        <a:ext uri="{E40237B7-FDA0-4F09-8148-C483321AD2D9}">
          <dgm14:cNvPr xmlns:dgm14="http://schemas.microsoft.com/office/drawing/2010/diagram" id="0" name="" descr="Fetal Monitor in Hospital"/>
        </a:ext>
      </dgm:extLst>
    </dgm:pt>
    <dgm:pt modelId="{A8F75D0C-6291-42C0-85A9-D0D6728437AE}" type="pres">
      <dgm:prSet presAssocID="{5DB5E2FD-CA1E-4759-BCF7-646ECB1EEBE7}" presName="Subtitle" presStyleLbl="revTx" presStyleIdx="4" presStyleCnt="6">
        <dgm:presLayoutVars>
          <dgm:chMax val="0"/>
          <dgm:bulletEnabled/>
        </dgm:presLayoutVars>
      </dgm:prSet>
      <dgm:spPr/>
    </dgm:pt>
    <dgm:pt modelId="{C2F0AEAF-9D78-4F96-A50D-4BDB64EC590B}" type="pres">
      <dgm:prSet presAssocID="{5DB5E2FD-CA1E-4759-BCF7-646ECB1EEBE7}" presName="Description" presStyleLbl="revTx" presStyleIdx="5" presStyleCnt="6">
        <dgm:presLayoutVars>
          <dgm:bulletEnabled/>
        </dgm:presLayoutVars>
      </dgm:prSet>
      <dgm:spPr/>
    </dgm:pt>
  </dgm:ptLst>
  <dgm:cxnLst>
    <dgm:cxn modelId="{503A410D-2767-4C18-9775-0ED04E6295EC}" srcId="{5DB5E2FD-CA1E-4759-BCF7-646ECB1EEBE7}" destId="{F8FBE6E4-C18C-4FA7-8F4A-D3785C11EAEE}" srcOrd="0" destOrd="0" parTransId="{7671AF08-FF67-4A78-B572-898BD159A74A}" sibTransId="{1DF12E9E-1729-4957-BD7F-C4B8E07AF5BA}"/>
    <dgm:cxn modelId="{942CDD3C-C42E-417A-9E7F-0A322835AC5A}" srcId="{DDB911F2-0998-48A2-A24B-080567934111}" destId="{53C39EDA-0F8D-482B-A5CE-E1492DDF5203}" srcOrd="0" destOrd="0" parTransId="{57E03771-45C2-4EE6-AE57-5F792FD10460}" sibTransId="{D6D790F9-199D-44D8-AA0F-0DD2D2BD7F59}"/>
    <dgm:cxn modelId="{6BAE593D-6154-4642-87E5-9B8BCB2E41E4}" type="presOf" srcId="{C3161F8F-2E95-4A8D-B4AC-14042F2E0F7D}" destId="{2015CD1E-7FDA-4903-91B2-3795212BEFD5}" srcOrd="0" destOrd="0" presId="urn:microsoft.com/office/officeart/2024/3/layout/verticalVisualTextBlock1"/>
    <dgm:cxn modelId="{2FFC1645-F1FE-44E0-922A-7F02E626DC08}" type="presOf" srcId="{53C39EDA-0F8D-482B-A5CE-E1492DDF5203}" destId="{9DA410B2-4432-4DED-84B1-651FFB4D4DDA}" srcOrd="0" destOrd="0" presId="urn:microsoft.com/office/officeart/2024/3/layout/verticalVisualTextBlock1"/>
    <dgm:cxn modelId="{5AAAAF72-98DC-4BFF-B4A6-530C80A29451}" type="presOf" srcId="{20E8624E-C1A9-40A9-8222-13A7953B9032}" destId="{53947DCE-50B7-4B8F-8F0E-8B1A5E5F9B8A}" srcOrd="0" destOrd="0" presId="urn:microsoft.com/office/officeart/2024/3/layout/verticalVisualTextBlock1"/>
    <dgm:cxn modelId="{49B74B8D-025D-4EA5-8F80-C7D9A5AFFE30}" srcId="{91116EB4-931A-40A9-96CD-46E87039E06B}" destId="{C3161F8F-2E95-4A8D-B4AC-14042F2E0F7D}" srcOrd="0" destOrd="0" parTransId="{9C938E87-A101-4E96-A193-EF4D7DA8C7CE}" sibTransId="{0056D597-7406-4535-BF96-67F9D730B4B4}"/>
    <dgm:cxn modelId="{9F9DB890-A80F-4AFC-8F52-BD9DDFB43B46}" type="presOf" srcId="{DDB911F2-0998-48A2-A24B-080567934111}" destId="{4716B319-166F-4DDD-9F46-A15428207FDE}" srcOrd="0" destOrd="0" presId="urn:microsoft.com/office/officeart/2024/3/layout/verticalVisualTextBlock1"/>
    <dgm:cxn modelId="{E98BA791-86D0-4A98-90AE-9B39BCDEF73F}" srcId="{DDB911F2-0998-48A2-A24B-080567934111}" destId="{5DB5E2FD-CA1E-4759-BCF7-646ECB1EEBE7}" srcOrd="2" destOrd="0" parTransId="{18E61F2E-1459-436B-89CC-A554E4140D2D}" sibTransId="{9EDB7620-501B-4B17-8331-36F590797E3E}"/>
    <dgm:cxn modelId="{2A39A5B8-E815-4129-A8AE-4DDBA26EC12D}" type="presOf" srcId="{5DB5E2FD-CA1E-4759-BCF7-646ECB1EEBE7}" destId="{A8F75D0C-6291-42C0-85A9-D0D6728437AE}" srcOrd="0" destOrd="0" presId="urn:microsoft.com/office/officeart/2024/3/layout/verticalVisualTextBlock1"/>
    <dgm:cxn modelId="{7AFACFBD-033B-4F31-9BDC-6A8E15F8D3BA}" type="presOf" srcId="{D6D790F9-199D-44D8-AA0F-0DD2D2BD7F59}" destId="{CD734CB4-CEEA-4096-9587-1575E53890D8}" srcOrd="0" destOrd="0" presId="urn:microsoft.com/office/officeart/2024/3/layout/verticalVisualTextBlock1"/>
    <dgm:cxn modelId="{18B255BE-2309-4645-80D4-618A38FB61BB}" type="presOf" srcId="{91116EB4-931A-40A9-96CD-46E87039E06B}" destId="{C75551C5-5FF9-4519-A933-37664539D487}" srcOrd="0" destOrd="0" presId="urn:microsoft.com/office/officeart/2024/3/layout/verticalVisualTextBlock1"/>
    <dgm:cxn modelId="{08367DC1-9314-424D-B473-058D68DC593F}" type="presOf" srcId="{67744506-70F0-4713-A563-FEDF8E14A103}" destId="{CC83FA0C-18FE-452D-81D7-82A7EF2D7ECE}" srcOrd="0" destOrd="0" presId="urn:microsoft.com/office/officeart/2024/3/layout/verticalVisualTextBlock1"/>
    <dgm:cxn modelId="{99EBF5D2-D2A1-4DC8-8DE8-8089C275CC42}" srcId="{53C39EDA-0F8D-482B-A5CE-E1492DDF5203}" destId="{20E8624E-C1A9-40A9-8222-13A7953B9032}" srcOrd="0" destOrd="0" parTransId="{631542EF-D544-4388-862A-284A55E7AE6C}" sibTransId="{FF7786E8-7C8E-4AE6-8C35-FC27D9803887}"/>
    <dgm:cxn modelId="{5DDFD0E7-FD66-4E0B-BFAD-89A87746CDE5}" type="presOf" srcId="{F8FBE6E4-C18C-4FA7-8F4A-D3785C11EAEE}" destId="{C2F0AEAF-9D78-4F96-A50D-4BDB64EC590B}" srcOrd="0" destOrd="0" presId="urn:microsoft.com/office/officeart/2024/3/layout/verticalVisualTextBlock1"/>
    <dgm:cxn modelId="{5CA93DF1-A3E4-476E-8F25-31AF09AC3A63}" srcId="{DDB911F2-0998-48A2-A24B-080567934111}" destId="{91116EB4-931A-40A9-96CD-46E87039E06B}" srcOrd="1" destOrd="0" parTransId="{B0A100D2-3A63-4679-A9F0-9C312222A37F}" sibTransId="{67744506-70F0-4713-A563-FEDF8E14A103}"/>
    <dgm:cxn modelId="{8B66D5C0-E80F-4A51-9010-5660C8133B5B}" type="presParOf" srcId="{4716B319-166F-4DDD-9F46-A15428207FDE}" destId="{6CB5409C-75D1-4D83-8BD8-2EFF1A6955D6}" srcOrd="0" destOrd="0" presId="urn:microsoft.com/office/officeart/2024/3/layout/verticalVisualTextBlock1"/>
    <dgm:cxn modelId="{8E3BE3F3-5540-411B-8F04-2F9FD54AAA6D}" type="presParOf" srcId="{6CB5409C-75D1-4D83-8BD8-2EFF1A6955D6}" destId="{30C78DCF-3CF0-483A-A42D-9766694B1798}" srcOrd="0" destOrd="0" presId="urn:microsoft.com/office/officeart/2024/3/layout/verticalVisualTextBlock1"/>
    <dgm:cxn modelId="{A8796B96-E193-4F36-8738-BCD3E25536DA}" type="presParOf" srcId="{6CB5409C-75D1-4D83-8BD8-2EFF1A6955D6}" destId="{9DA410B2-4432-4DED-84B1-651FFB4D4DDA}" srcOrd="1" destOrd="0" presId="urn:microsoft.com/office/officeart/2024/3/layout/verticalVisualTextBlock1"/>
    <dgm:cxn modelId="{A1CF4A98-DFC5-4054-AB0C-D5B6837BF0A1}" type="presParOf" srcId="{6CB5409C-75D1-4D83-8BD8-2EFF1A6955D6}" destId="{53947DCE-50B7-4B8F-8F0E-8B1A5E5F9B8A}" srcOrd="2" destOrd="0" presId="urn:microsoft.com/office/officeart/2024/3/layout/verticalVisualTextBlock1"/>
    <dgm:cxn modelId="{5CB35403-EF91-4189-9844-AFAECE69A149}" type="presParOf" srcId="{4716B319-166F-4DDD-9F46-A15428207FDE}" destId="{CD734CB4-CEEA-4096-9587-1575E53890D8}" srcOrd="1" destOrd="0" presId="urn:microsoft.com/office/officeart/2024/3/layout/verticalVisualTextBlock1"/>
    <dgm:cxn modelId="{A9E37582-B270-4214-90B4-416C9AF40803}" type="presParOf" srcId="{4716B319-166F-4DDD-9F46-A15428207FDE}" destId="{52642971-5F49-496F-9918-54F0F123F78E}" srcOrd="2" destOrd="0" presId="urn:microsoft.com/office/officeart/2024/3/layout/verticalVisualTextBlock1"/>
    <dgm:cxn modelId="{5624D486-B956-4DDB-B582-2B2E561FC6BB}" type="presParOf" srcId="{52642971-5F49-496F-9918-54F0F123F78E}" destId="{67F2563C-5FAD-43B8-B662-4022F467D5D0}" srcOrd="0" destOrd="0" presId="urn:microsoft.com/office/officeart/2024/3/layout/verticalVisualTextBlock1"/>
    <dgm:cxn modelId="{3C3C3D20-8666-4E26-A2C4-E96F642A6484}" type="presParOf" srcId="{52642971-5F49-496F-9918-54F0F123F78E}" destId="{C75551C5-5FF9-4519-A933-37664539D487}" srcOrd="1" destOrd="0" presId="urn:microsoft.com/office/officeart/2024/3/layout/verticalVisualTextBlock1"/>
    <dgm:cxn modelId="{F5960CD0-F3DB-4204-A664-44C992FE891B}" type="presParOf" srcId="{52642971-5F49-496F-9918-54F0F123F78E}" destId="{2015CD1E-7FDA-4903-91B2-3795212BEFD5}" srcOrd="2" destOrd="0" presId="urn:microsoft.com/office/officeart/2024/3/layout/verticalVisualTextBlock1"/>
    <dgm:cxn modelId="{D87CAD7E-2F2F-4448-9BDE-250A4FE320E5}" type="presParOf" srcId="{4716B319-166F-4DDD-9F46-A15428207FDE}" destId="{CC83FA0C-18FE-452D-81D7-82A7EF2D7ECE}" srcOrd="3" destOrd="0" presId="urn:microsoft.com/office/officeart/2024/3/layout/verticalVisualTextBlock1"/>
    <dgm:cxn modelId="{C0D5F695-1B07-49EE-9D43-13E9AADF5DFF}" type="presParOf" srcId="{4716B319-166F-4DDD-9F46-A15428207FDE}" destId="{EFA1F0DD-7241-4C29-A58F-9F581B6835CB}" srcOrd="4" destOrd="0" presId="urn:microsoft.com/office/officeart/2024/3/layout/verticalVisualTextBlock1"/>
    <dgm:cxn modelId="{944357ED-FC85-4255-AA00-74C0C5ADB4A8}" type="presParOf" srcId="{EFA1F0DD-7241-4C29-A58F-9F581B6835CB}" destId="{B965FC2C-BFF1-4270-828A-884446F175E1}" srcOrd="0" destOrd="0" presId="urn:microsoft.com/office/officeart/2024/3/layout/verticalVisualTextBlock1"/>
    <dgm:cxn modelId="{378AA75E-03DE-40B7-AAF3-786FCBE51D52}" type="presParOf" srcId="{EFA1F0DD-7241-4C29-A58F-9F581B6835CB}" destId="{A8F75D0C-6291-42C0-85A9-D0D6728437AE}" srcOrd="1" destOrd="0" presId="urn:microsoft.com/office/officeart/2024/3/layout/verticalVisualTextBlock1"/>
    <dgm:cxn modelId="{2B50E1CA-33CE-43E1-AF03-74BA730814B4}" type="presParOf" srcId="{EFA1F0DD-7241-4C29-A58F-9F581B6835CB}" destId="{C2F0AEAF-9D78-4F96-A50D-4BDB64EC590B}"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731D1E-AEED-4FB0-B2C1-FA9BE54F17C2}"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883EA5E9-5172-48F3-8966-84FEB2C65399}">
      <dgm:prSet/>
      <dgm:spPr/>
      <dgm:t>
        <a:bodyPr/>
        <a:lstStyle/>
        <a:p>
          <a:pPr>
            <a:lnSpc>
              <a:spcPct val="100000"/>
            </a:lnSpc>
            <a:defRPr b="1"/>
          </a:pPr>
          <a:r>
            <a:rPr lang="en-US"/>
            <a:t>Principle of Indirect Calorimetry</a:t>
          </a:r>
        </a:p>
      </dgm:t>
    </dgm:pt>
    <dgm:pt modelId="{800290D4-F13D-4CAF-B372-FD64C9AEB61F}" type="parTrans" cxnId="{B3BBBF15-883D-4261-A6A7-5EAADD912235}">
      <dgm:prSet/>
      <dgm:spPr/>
      <dgm:t>
        <a:bodyPr/>
        <a:lstStyle/>
        <a:p>
          <a:endParaRPr lang="en-US"/>
        </a:p>
      </dgm:t>
    </dgm:pt>
    <dgm:pt modelId="{602F28E9-5253-4B6F-BCE4-56EE1520BF1A}" type="sibTrans" cxnId="{B3BBBF15-883D-4261-A6A7-5EAADD912235}">
      <dgm:prSet/>
      <dgm:spPr/>
      <dgm:t>
        <a:bodyPr/>
        <a:lstStyle/>
        <a:p>
          <a:pPr>
            <a:lnSpc>
              <a:spcPct val="100000"/>
            </a:lnSpc>
            <a:defRPr b="1"/>
          </a:pPr>
          <a:endParaRPr lang="en-US"/>
        </a:p>
      </dgm:t>
    </dgm:pt>
    <dgm:pt modelId="{E6AA9F08-590F-484F-AAC2-56CE30BF5320}">
      <dgm:prSet/>
      <dgm:spPr/>
      <dgm:t>
        <a:bodyPr/>
        <a:lstStyle/>
        <a:p>
          <a:pPr>
            <a:lnSpc>
              <a:spcPct val="100000"/>
            </a:lnSpc>
          </a:pPr>
          <a:r>
            <a:rPr lang="en-US"/>
            <a:t>Measures energy expenditure by analyzing oxygen consumption and carbon dioxide production in respiration.</a:t>
          </a:r>
        </a:p>
      </dgm:t>
    </dgm:pt>
    <dgm:pt modelId="{B73450E8-61FF-4031-A230-84CE7C8EA33E}" type="parTrans" cxnId="{9F932823-E34E-4457-A049-ED1F4081E033}">
      <dgm:prSet/>
      <dgm:spPr/>
      <dgm:t>
        <a:bodyPr/>
        <a:lstStyle/>
        <a:p>
          <a:endParaRPr lang="en-US"/>
        </a:p>
      </dgm:t>
    </dgm:pt>
    <dgm:pt modelId="{087DB7E9-5676-4630-B50C-A014D6B3EEA0}" type="sibTrans" cxnId="{9F932823-E34E-4457-A049-ED1F4081E033}">
      <dgm:prSet/>
      <dgm:spPr/>
      <dgm:t>
        <a:bodyPr/>
        <a:lstStyle/>
        <a:p>
          <a:endParaRPr lang="en-US"/>
        </a:p>
      </dgm:t>
    </dgm:pt>
    <dgm:pt modelId="{B1D7BD8F-2FBC-420A-8EF7-B12DE79FBBF4}">
      <dgm:prSet/>
      <dgm:spPr/>
      <dgm:t>
        <a:bodyPr/>
        <a:lstStyle/>
        <a:p>
          <a:pPr>
            <a:lnSpc>
              <a:spcPct val="100000"/>
            </a:lnSpc>
            <a:defRPr b="1"/>
          </a:pPr>
          <a:r>
            <a:rPr lang="en-US"/>
            <a:t>Common Measurement Tools</a:t>
          </a:r>
        </a:p>
      </dgm:t>
    </dgm:pt>
    <dgm:pt modelId="{AA319D8C-DD3F-4210-946A-E5A915FDF993}" type="parTrans" cxnId="{6FF98E5B-E971-411F-A1FF-CEA12C6BDCC6}">
      <dgm:prSet/>
      <dgm:spPr/>
      <dgm:t>
        <a:bodyPr/>
        <a:lstStyle/>
        <a:p>
          <a:endParaRPr lang="en-US"/>
        </a:p>
      </dgm:t>
    </dgm:pt>
    <dgm:pt modelId="{F6210368-0EAA-4554-884C-BCCB5BD745FC}" type="sibTrans" cxnId="{6FF98E5B-E971-411F-A1FF-CEA12C6BDCC6}">
      <dgm:prSet/>
      <dgm:spPr/>
      <dgm:t>
        <a:bodyPr/>
        <a:lstStyle/>
        <a:p>
          <a:pPr>
            <a:lnSpc>
              <a:spcPct val="100000"/>
            </a:lnSpc>
            <a:defRPr b="1"/>
          </a:pPr>
          <a:endParaRPr lang="en-US"/>
        </a:p>
      </dgm:t>
    </dgm:pt>
    <dgm:pt modelId="{AB396045-9D25-486A-B904-FB2761BA974F}">
      <dgm:prSet/>
      <dgm:spPr/>
      <dgm:t>
        <a:bodyPr/>
        <a:lstStyle/>
        <a:p>
          <a:pPr>
            <a:lnSpc>
              <a:spcPct val="100000"/>
            </a:lnSpc>
          </a:pPr>
          <a:r>
            <a:rPr lang="en-US" dirty="0"/>
            <a:t>Includes Douglas Bags, Gas </a:t>
          </a:r>
          <a:r>
            <a:rPr lang="en-US" dirty="0" err="1"/>
            <a:t>Analysers</a:t>
          </a:r>
          <a:r>
            <a:rPr lang="en-US" dirty="0"/>
            <a:t>, and Harvard Dry Gas Meter for accurate gas collection and analysis.</a:t>
          </a:r>
        </a:p>
      </dgm:t>
    </dgm:pt>
    <dgm:pt modelId="{6E2F0C43-2E71-40D4-AA43-F12125FDAB8B}" type="parTrans" cxnId="{A7363287-03FA-41A2-96AD-694AAE5C0787}">
      <dgm:prSet/>
      <dgm:spPr/>
      <dgm:t>
        <a:bodyPr/>
        <a:lstStyle/>
        <a:p>
          <a:endParaRPr lang="en-US"/>
        </a:p>
      </dgm:t>
    </dgm:pt>
    <dgm:pt modelId="{B0E37496-3825-4C32-B1BD-A5E91F6ED67A}" type="sibTrans" cxnId="{A7363287-03FA-41A2-96AD-694AAE5C0787}">
      <dgm:prSet/>
      <dgm:spPr/>
      <dgm:t>
        <a:bodyPr/>
        <a:lstStyle/>
        <a:p>
          <a:endParaRPr lang="en-US"/>
        </a:p>
      </dgm:t>
    </dgm:pt>
    <dgm:pt modelId="{CC0664CF-C140-4A49-8CA5-BB6CD0643356}">
      <dgm:prSet/>
      <dgm:spPr/>
      <dgm:t>
        <a:bodyPr/>
        <a:lstStyle/>
        <a:p>
          <a:pPr>
            <a:lnSpc>
              <a:spcPct val="100000"/>
            </a:lnSpc>
            <a:defRPr b="1"/>
          </a:pPr>
          <a:r>
            <a:rPr lang="en-US"/>
            <a:t>Advantages and Limitations</a:t>
          </a:r>
        </a:p>
      </dgm:t>
    </dgm:pt>
    <dgm:pt modelId="{FA4A0D6C-5773-43ED-A168-822E3E9580E8}" type="parTrans" cxnId="{72B7520D-5CAC-492F-981D-7A24584F192F}">
      <dgm:prSet/>
      <dgm:spPr/>
      <dgm:t>
        <a:bodyPr/>
        <a:lstStyle/>
        <a:p>
          <a:endParaRPr lang="en-US"/>
        </a:p>
      </dgm:t>
    </dgm:pt>
    <dgm:pt modelId="{007948F2-3528-489E-AB48-17323FA8F0F0}" type="sibTrans" cxnId="{72B7520D-5CAC-492F-981D-7A24584F192F}">
      <dgm:prSet/>
      <dgm:spPr/>
      <dgm:t>
        <a:bodyPr/>
        <a:lstStyle/>
        <a:p>
          <a:endParaRPr lang="en-US"/>
        </a:p>
      </dgm:t>
    </dgm:pt>
    <dgm:pt modelId="{02903405-3792-4595-8539-73AC716D4452}">
      <dgm:prSet/>
      <dgm:spPr/>
      <dgm:t>
        <a:bodyPr/>
        <a:lstStyle/>
        <a:p>
          <a:pPr>
            <a:lnSpc>
              <a:spcPct val="100000"/>
            </a:lnSpc>
          </a:pPr>
          <a:r>
            <a:rPr lang="en-US"/>
            <a:t>Provides precise individualized RMR data but requires expensive equipment and technical expertise.</a:t>
          </a:r>
        </a:p>
      </dgm:t>
    </dgm:pt>
    <dgm:pt modelId="{5D9B2F85-1010-4A03-92CC-657BFF36F013}" type="parTrans" cxnId="{D8C526B1-A234-4D86-80E9-16649F7BBFA4}">
      <dgm:prSet/>
      <dgm:spPr/>
      <dgm:t>
        <a:bodyPr/>
        <a:lstStyle/>
        <a:p>
          <a:endParaRPr lang="en-US"/>
        </a:p>
      </dgm:t>
    </dgm:pt>
    <dgm:pt modelId="{84844AAD-0669-4ADB-B8D0-3950DAA3153E}" type="sibTrans" cxnId="{D8C526B1-A234-4D86-80E9-16649F7BBFA4}">
      <dgm:prSet/>
      <dgm:spPr/>
      <dgm:t>
        <a:bodyPr/>
        <a:lstStyle/>
        <a:p>
          <a:endParaRPr lang="en-US"/>
        </a:p>
      </dgm:t>
    </dgm:pt>
    <dgm:pt modelId="{3B987779-B36D-4146-A3CB-DC00E2E755CA}" type="pres">
      <dgm:prSet presAssocID="{6B731D1E-AEED-4FB0-B2C1-FA9BE54F17C2}" presName="Root" presStyleCnt="0">
        <dgm:presLayoutVars>
          <dgm:dir/>
          <dgm:resizeHandles val="exact"/>
        </dgm:presLayoutVars>
      </dgm:prSet>
      <dgm:spPr/>
    </dgm:pt>
    <dgm:pt modelId="{2B7DA96D-461B-45B4-814E-008DC1B3A2E8}" type="pres">
      <dgm:prSet presAssocID="{883EA5E9-5172-48F3-8966-84FEB2C65399}" presName="Composite" presStyleCnt="0"/>
      <dgm:spPr/>
    </dgm:pt>
    <dgm:pt modelId="{AD45C434-AF0B-4F7E-AC96-E09287B31E5F}" type="pres">
      <dgm:prSet presAssocID="{883EA5E9-5172-48F3-8966-84FEB2C65399}" presName="Picture" presStyleLbl="node1" presStyleIdx="0" presStyleCnt="3"/>
      <dgm:spPr>
        <a:blipFill>
          <a:blip xmlns:r="http://schemas.openxmlformats.org/officeDocument/2006/relationships" r:embed="rId1">
            <a:extLst>
              <a:ext uri="{837473B0-CC2E-450A-ABE3-18F120FF3D39}">
                <a1611:picAttrSrcUrl xmlns:a1611="http://schemas.microsoft.com/office/drawing/2016/11/main" r:id="rId2"/>
              </a:ext>
            </a:extLst>
          </a:blip>
          <a:srcRect/>
          <a:stretch>
            <a:fillRect l="-11000" r="-11000"/>
          </a:stretch>
        </a:blipFill>
      </dgm:spPr>
    </dgm:pt>
    <dgm:pt modelId="{F33849C4-F017-425B-9884-8B63C22D601E}" type="pres">
      <dgm:prSet presAssocID="{883EA5E9-5172-48F3-8966-84FEB2C65399}" presName="Subtitle" presStyleLbl="revTx" presStyleIdx="0" presStyleCnt="6">
        <dgm:presLayoutVars>
          <dgm:chMax val="0"/>
          <dgm:bulletEnabled/>
        </dgm:presLayoutVars>
      </dgm:prSet>
      <dgm:spPr/>
    </dgm:pt>
    <dgm:pt modelId="{4209E865-1634-4AA6-8030-8CB3DD2563CD}" type="pres">
      <dgm:prSet presAssocID="{883EA5E9-5172-48F3-8966-84FEB2C65399}" presName="Description" presStyleLbl="revTx" presStyleIdx="1" presStyleCnt="6">
        <dgm:presLayoutVars>
          <dgm:bulletEnabled/>
        </dgm:presLayoutVars>
      </dgm:prSet>
      <dgm:spPr/>
    </dgm:pt>
    <dgm:pt modelId="{74BDD8C9-1B0E-4790-B78A-307479445396}" type="pres">
      <dgm:prSet presAssocID="{602F28E9-5253-4B6F-BCE4-56EE1520BF1A}" presName="sibTrans" presStyleLbl="sibTrans2D1" presStyleIdx="0" presStyleCnt="0"/>
      <dgm:spPr/>
    </dgm:pt>
    <dgm:pt modelId="{3A992761-9360-47A9-9F18-C2A16896B865}" type="pres">
      <dgm:prSet presAssocID="{B1D7BD8F-2FBC-420A-8EF7-B12DE79FBBF4}" presName="Composite" presStyleCnt="0"/>
      <dgm:spPr/>
    </dgm:pt>
    <dgm:pt modelId="{406FA122-30E0-420B-B1C8-8924AB6DDC93}" type="pres">
      <dgm:prSet presAssocID="{B1D7BD8F-2FBC-420A-8EF7-B12DE79FBBF4}" presName="Picture" presStyleLbl="node1" presStyleIdx="1" presStyleCnt="3"/>
      <dgm:spPr>
        <a:blipFill>
          <a:blip xmlns:r="http://schemas.openxmlformats.org/officeDocument/2006/relationships" r:embed="rId3"/>
          <a:srcRect/>
          <a:stretch>
            <a:fillRect l="-4000" r="-4000"/>
          </a:stretch>
        </a:blipFill>
      </dgm:spPr>
    </dgm:pt>
    <dgm:pt modelId="{1407A02F-F86D-493D-985C-E16141584382}" type="pres">
      <dgm:prSet presAssocID="{B1D7BD8F-2FBC-420A-8EF7-B12DE79FBBF4}" presName="Subtitle" presStyleLbl="revTx" presStyleIdx="2" presStyleCnt="6">
        <dgm:presLayoutVars>
          <dgm:chMax val="0"/>
          <dgm:bulletEnabled/>
        </dgm:presLayoutVars>
      </dgm:prSet>
      <dgm:spPr/>
    </dgm:pt>
    <dgm:pt modelId="{B33B49F6-06F1-447B-8104-F2A5CFC52B14}" type="pres">
      <dgm:prSet presAssocID="{B1D7BD8F-2FBC-420A-8EF7-B12DE79FBBF4}" presName="Description" presStyleLbl="revTx" presStyleIdx="3" presStyleCnt="6">
        <dgm:presLayoutVars>
          <dgm:bulletEnabled/>
        </dgm:presLayoutVars>
      </dgm:prSet>
      <dgm:spPr/>
    </dgm:pt>
    <dgm:pt modelId="{C26AD278-1C88-417D-AEB7-A6BC81897B86}" type="pres">
      <dgm:prSet presAssocID="{F6210368-0EAA-4554-884C-BCCB5BD745FC}" presName="sibTrans" presStyleLbl="sibTrans2D1" presStyleIdx="0" presStyleCnt="0"/>
      <dgm:spPr/>
    </dgm:pt>
    <dgm:pt modelId="{F9F0122A-97ED-486E-9931-951329330CBD}" type="pres">
      <dgm:prSet presAssocID="{CC0664CF-C140-4A49-8CA5-BB6CD0643356}" presName="Composite" presStyleCnt="0"/>
      <dgm:spPr/>
    </dgm:pt>
    <dgm:pt modelId="{75D811A5-BEA3-48F3-BB0B-1670BBDBFD00}" type="pres">
      <dgm:prSet presAssocID="{CC0664CF-C140-4A49-8CA5-BB6CD0643356}" presName="Picture" presStyleLbl="node1" presStyleIdx="2" presStyleCnt="3"/>
      <dgm:spPr>
        <a:blipFill>
          <a:blip xmlns:r="http://schemas.openxmlformats.org/officeDocument/2006/relationships" r:embed="rId4"/>
          <a:srcRect/>
          <a:stretch>
            <a:fillRect l="-25000" r="-25000"/>
          </a:stretch>
        </a:blipFill>
      </dgm:spPr>
      <dgm:extLst>
        <a:ext uri="{E40237B7-FDA0-4F09-8148-C483321AD2D9}">
          <dgm14:cNvPr xmlns:dgm14="http://schemas.microsoft.com/office/drawing/2010/diagram" id="0" name="" descr="Close-up of a man and woman chemistry research scientists working in lab wearing safety goggles and lab coats"/>
        </a:ext>
      </dgm:extLst>
    </dgm:pt>
    <dgm:pt modelId="{C4F552AD-F66E-4820-9731-DFBC74ABC4E9}" type="pres">
      <dgm:prSet presAssocID="{CC0664CF-C140-4A49-8CA5-BB6CD0643356}" presName="Subtitle" presStyleLbl="revTx" presStyleIdx="4" presStyleCnt="6">
        <dgm:presLayoutVars>
          <dgm:chMax val="0"/>
          <dgm:bulletEnabled/>
        </dgm:presLayoutVars>
      </dgm:prSet>
      <dgm:spPr/>
    </dgm:pt>
    <dgm:pt modelId="{188B0A95-4C57-4A94-80F0-0F7B752BEA8F}" type="pres">
      <dgm:prSet presAssocID="{CC0664CF-C140-4A49-8CA5-BB6CD0643356}" presName="Description" presStyleLbl="revTx" presStyleIdx="5" presStyleCnt="6">
        <dgm:presLayoutVars>
          <dgm:bulletEnabled/>
        </dgm:presLayoutVars>
      </dgm:prSet>
      <dgm:spPr/>
    </dgm:pt>
  </dgm:ptLst>
  <dgm:cxnLst>
    <dgm:cxn modelId="{72B7520D-5CAC-492F-981D-7A24584F192F}" srcId="{6B731D1E-AEED-4FB0-B2C1-FA9BE54F17C2}" destId="{CC0664CF-C140-4A49-8CA5-BB6CD0643356}" srcOrd="2" destOrd="0" parTransId="{FA4A0D6C-5773-43ED-A168-822E3E9580E8}" sibTransId="{007948F2-3528-489E-AB48-17323FA8F0F0}"/>
    <dgm:cxn modelId="{73659C0F-87FE-4E56-8DC4-01147F279EB2}" type="presOf" srcId="{6B731D1E-AEED-4FB0-B2C1-FA9BE54F17C2}" destId="{3B987779-B36D-4146-A3CB-DC00E2E755CA}" srcOrd="0" destOrd="0" presId="urn:microsoft.com/office/officeart/2024/3/layout/verticalVisualTextBlock1"/>
    <dgm:cxn modelId="{B3BBBF15-883D-4261-A6A7-5EAADD912235}" srcId="{6B731D1E-AEED-4FB0-B2C1-FA9BE54F17C2}" destId="{883EA5E9-5172-48F3-8966-84FEB2C65399}" srcOrd="0" destOrd="0" parTransId="{800290D4-F13D-4CAF-B372-FD64C9AEB61F}" sibTransId="{602F28E9-5253-4B6F-BCE4-56EE1520BF1A}"/>
    <dgm:cxn modelId="{9F932823-E34E-4457-A049-ED1F4081E033}" srcId="{883EA5E9-5172-48F3-8966-84FEB2C65399}" destId="{E6AA9F08-590F-484F-AAC2-56CE30BF5320}" srcOrd="0" destOrd="0" parTransId="{B73450E8-61FF-4031-A230-84CE7C8EA33E}" sibTransId="{087DB7E9-5676-4630-B50C-A014D6B3EEA0}"/>
    <dgm:cxn modelId="{B020A23D-1970-49FD-AFBE-BF4DAA90DFAF}" type="presOf" srcId="{602F28E9-5253-4B6F-BCE4-56EE1520BF1A}" destId="{74BDD8C9-1B0E-4790-B78A-307479445396}" srcOrd="0" destOrd="0" presId="urn:microsoft.com/office/officeart/2024/3/layout/verticalVisualTextBlock1"/>
    <dgm:cxn modelId="{8FEA9648-7BBA-49DA-85E7-92C2EC933B70}" type="presOf" srcId="{B1D7BD8F-2FBC-420A-8EF7-B12DE79FBBF4}" destId="{1407A02F-F86D-493D-985C-E16141584382}" srcOrd="0" destOrd="0" presId="urn:microsoft.com/office/officeart/2024/3/layout/verticalVisualTextBlock1"/>
    <dgm:cxn modelId="{7DD2A94A-016A-46F7-9180-45EACCF6C523}" type="presOf" srcId="{F6210368-0EAA-4554-884C-BCCB5BD745FC}" destId="{C26AD278-1C88-417D-AEB7-A6BC81897B86}" srcOrd="0" destOrd="0" presId="urn:microsoft.com/office/officeart/2024/3/layout/verticalVisualTextBlock1"/>
    <dgm:cxn modelId="{CAC8124E-8D05-4D65-9CF8-15D201432C06}" type="presOf" srcId="{E6AA9F08-590F-484F-AAC2-56CE30BF5320}" destId="{4209E865-1634-4AA6-8030-8CB3DD2563CD}" srcOrd="0" destOrd="0" presId="urn:microsoft.com/office/officeart/2024/3/layout/verticalVisualTextBlock1"/>
    <dgm:cxn modelId="{6FF98E5B-E971-411F-A1FF-CEA12C6BDCC6}" srcId="{6B731D1E-AEED-4FB0-B2C1-FA9BE54F17C2}" destId="{B1D7BD8F-2FBC-420A-8EF7-B12DE79FBBF4}" srcOrd="1" destOrd="0" parTransId="{AA319D8C-DD3F-4210-946A-E5A915FDF993}" sibTransId="{F6210368-0EAA-4554-884C-BCCB5BD745FC}"/>
    <dgm:cxn modelId="{9FD7D174-43A4-4E1A-9D58-3B7C2784CB9E}" type="presOf" srcId="{AB396045-9D25-486A-B904-FB2761BA974F}" destId="{B33B49F6-06F1-447B-8104-F2A5CFC52B14}" srcOrd="0" destOrd="0" presId="urn:microsoft.com/office/officeart/2024/3/layout/verticalVisualTextBlock1"/>
    <dgm:cxn modelId="{A7363287-03FA-41A2-96AD-694AAE5C0787}" srcId="{B1D7BD8F-2FBC-420A-8EF7-B12DE79FBBF4}" destId="{AB396045-9D25-486A-B904-FB2761BA974F}" srcOrd="0" destOrd="0" parTransId="{6E2F0C43-2E71-40D4-AA43-F12125FDAB8B}" sibTransId="{B0E37496-3825-4C32-B1BD-A5E91F6ED67A}"/>
    <dgm:cxn modelId="{D8C526B1-A234-4D86-80E9-16649F7BBFA4}" srcId="{CC0664CF-C140-4A49-8CA5-BB6CD0643356}" destId="{02903405-3792-4595-8539-73AC716D4452}" srcOrd="0" destOrd="0" parTransId="{5D9B2F85-1010-4A03-92CC-657BFF36F013}" sibTransId="{84844AAD-0669-4ADB-B8D0-3950DAA3153E}"/>
    <dgm:cxn modelId="{281426B6-FBD8-4479-B811-6ED19E6CD9E2}" type="presOf" srcId="{CC0664CF-C140-4A49-8CA5-BB6CD0643356}" destId="{C4F552AD-F66E-4820-9731-DFBC74ABC4E9}" srcOrd="0" destOrd="0" presId="urn:microsoft.com/office/officeart/2024/3/layout/verticalVisualTextBlock1"/>
    <dgm:cxn modelId="{E2109FEC-5FEB-439B-BB8A-E5C9BAFCB281}" type="presOf" srcId="{883EA5E9-5172-48F3-8966-84FEB2C65399}" destId="{F33849C4-F017-425B-9884-8B63C22D601E}" srcOrd="0" destOrd="0" presId="urn:microsoft.com/office/officeart/2024/3/layout/verticalVisualTextBlock1"/>
    <dgm:cxn modelId="{ACBCADF7-9BCF-4418-ABD3-8405B064FBFE}" type="presOf" srcId="{02903405-3792-4595-8539-73AC716D4452}" destId="{188B0A95-4C57-4A94-80F0-0F7B752BEA8F}" srcOrd="0" destOrd="0" presId="urn:microsoft.com/office/officeart/2024/3/layout/verticalVisualTextBlock1"/>
    <dgm:cxn modelId="{CE140BF3-AF77-4C53-AA8C-AD5F1E127677}" type="presParOf" srcId="{3B987779-B36D-4146-A3CB-DC00E2E755CA}" destId="{2B7DA96D-461B-45B4-814E-008DC1B3A2E8}" srcOrd="0" destOrd="0" presId="urn:microsoft.com/office/officeart/2024/3/layout/verticalVisualTextBlock1"/>
    <dgm:cxn modelId="{FE3AA1C5-C946-4755-B2BF-D9DAB4FC66F2}" type="presParOf" srcId="{2B7DA96D-461B-45B4-814E-008DC1B3A2E8}" destId="{AD45C434-AF0B-4F7E-AC96-E09287B31E5F}" srcOrd="0" destOrd="0" presId="urn:microsoft.com/office/officeart/2024/3/layout/verticalVisualTextBlock1"/>
    <dgm:cxn modelId="{9CBE259E-A12C-4CFF-9837-107D2D347791}" type="presParOf" srcId="{2B7DA96D-461B-45B4-814E-008DC1B3A2E8}" destId="{F33849C4-F017-425B-9884-8B63C22D601E}" srcOrd="1" destOrd="0" presId="urn:microsoft.com/office/officeart/2024/3/layout/verticalVisualTextBlock1"/>
    <dgm:cxn modelId="{F4241F6A-A17D-48C0-8850-439FA069A97C}" type="presParOf" srcId="{2B7DA96D-461B-45B4-814E-008DC1B3A2E8}" destId="{4209E865-1634-4AA6-8030-8CB3DD2563CD}" srcOrd="2" destOrd="0" presId="urn:microsoft.com/office/officeart/2024/3/layout/verticalVisualTextBlock1"/>
    <dgm:cxn modelId="{AD8BF6C0-A94E-41F5-9672-BA93277979BD}" type="presParOf" srcId="{3B987779-B36D-4146-A3CB-DC00E2E755CA}" destId="{74BDD8C9-1B0E-4790-B78A-307479445396}" srcOrd="1" destOrd="0" presId="urn:microsoft.com/office/officeart/2024/3/layout/verticalVisualTextBlock1"/>
    <dgm:cxn modelId="{45FA363F-7061-4D59-8981-C043B45D0A98}" type="presParOf" srcId="{3B987779-B36D-4146-A3CB-DC00E2E755CA}" destId="{3A992761-9360-47A9-9F18-C2A16896B865}" srcOrd="2" destOrd="0" presId="urn:microsoft.com/office/officeart/2024/3/layout/verticalVisualTextBlock1"/>
    <dgm:cxn modelId="{9D96AEB2-0BBF-431D-9F85-946EFAE85589}" type="presParOf" srcId="{3A992761-9360-47A9-9F18-C2A16896B865}" destId="{406FA122-30E0-420B-B1C8-8924AB6DDC93}" srcOrd="0" destOrd="0" presId="urn:microsoft.com/office/officeart/2024/3/layout/verticalVisualTextBlock1"/>
    <dgm:cxn modelId="{C1792D2B-C461-459D-87E4-198A1AD60FD8}" type="presParOf" srcId="{3A992761-9360-47A9-9F18-C2A16896B865}" destId="{1407A02F-F86D-493D-985C-E16141584382}" srcOrd="1" destOrd="0" presId="urn:microsoft.com/office/officeart/2024/3/layout/verticalVisualTextBlock1"/>
    <dgm:cxn modelId="{8B04475D-2800-4B30-937B-D3547979640F}" type="presParOf" srcId="{3A992761-9360-47A9-9F18-C2A16896B865}" destId="{B33B49F6-06F1-447B-8104-F2A5CFC52B14}" srcOrd="2" destOrd="0" presId="urn:microsoft.com/office/officeart/2024/3/layout/verticalVisualTextBlock1"/>
    <dgm:cxn modelId="{D9F44BBA-277B-441D-9612-2991E5B29CF0}" type="presParOf" srcId="{3B987779-B36D-4146-A3CB-DC00E2E755CA}" destId="{C26AD278-1C88-417D-AEB7-A6BC81897B86}" srcOrd="3" destOrd="0" presId="urn:microsoft.com/office/officeart/2024/3/layout/verticalVisualTextBlock1"/>
    <dgm:cxn modelId="{57525FC0-5531-4286-A0CE-41FDA25B74E0}" type="presParOf" srcId="{3B987779-B36D-4146-A3CB-DC00E2E755CA}" destId="{F9F0122A-97ED-486E-9931-951329330CBD}" srcOrd="4" destOrd="0" presId="urn:microsoft.com/office/officeart/2024/3/layout/verticalVisualTextBlock1"/>
    <dgm:cxn modelId="{EFAC2802-D3C6-4937-B6E0-7F159317298B}" type="presParOf" srcId="{F9F0122A-97ED-486E-9931-951329330CBD}" destId="{75D811A5-BEA3-48F3-BB0B-1670BBDBFD00}" srcOrd="0" destOrd="0" presId="urn:microsoft.com/office/officeart/2024/3/layout/verticalVisualTextBlock1"/>
    <dgm:cxn modelId="{3E946E21-D03B-4B65-8932-40A925B00C5C}" type="presParOf" srcId="{F9F0122A-97ED-486E-9931-951329330CBD}" destId="{C4F552AD-F66E-4820-9731-DFBC74ABC4E9}" srcOrd="1" destOrd="0" presId="urn:microsoft.com/office/officeart/2024/3/layout/verticalVisualTextBlock1"/>
    <dgm:cxn modelId="{40DA9008-E854-48F2-AC15-61C4B9C90F79}" type="presParOf" srcId="{F9F0122A-97ED-486E-9931-951329330CBD}" destId="{188B0A95-4C57-4A94-80F0-0F7B752BEA8F}"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91BC66-814E-438E-AE88-BD77ADB9AC3B}">
      <dsp:nvSpPr>
        <dsp:cNvPr id="0" name=""/>
        <dsp:cNvSpPr/>
      </dsp:nvSpPr>
      <dsp:spPr>
        <a:xfrm>
          <a:off x="0" y="0"/>
          <a:ext cx="1446609" cy="1446609"/>
        </a:xfrm>
        <a:prstGeom prst="rect">
          <a:avLst/>
        </a:prstGeom>
        <a:blipFill>
          <a:blip xmlns:r="http://schemas.openxmlformats.org/officeDocument/2006/relationships" r:embed="rId1"/>
          <a:srcRect/>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3DC5345D-28E9-48FA-B78B-DFB3125ADA30}">
      <dsp:nvSpPr>
        <dsp:cNvPr id="0" name=""/>
        <dsp:cNvSpPr/>
      </dsp:nvSpPr>
      <dsp:spPr>
        <a:xfrm>
          <a:off x="1626609" y="0"/>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Resting Metabolic Rate (RMR)</a:t>
          </a:r>
        </a:p>
      </dsp:txBody>
      <dsp:txXfrm>
        <a:off x="1626609" y="0"/>
        <a:ext cx="8358638" cy="344585"/>
      </dsp:txXfrm>
    </dsp:sp>
    <dsp:sp modelId="{B1DDB21C-8687-4580-8AB9-779AA39043A3}">
      <dsp:nvSpPr>
        <dsp:cNvPr id="0" name=""/>
        <dsp:cNvSpPr/>
      </dsp:nvSpPr>
      <dsp:spPr>
        <a:xfrm>
          <a:off x="1626609" y="344585"/>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RMR accounts for 60–75% of TDEE and is the energy used to maintain vital body functions at rest.</a:t>
          </a:r>
        </a:p>
      </dsp:txBody>
      <dsp:txXfrm>
        <a:off x="1626609" y="344585"/>
        <a:ext cx="8358638" cy="1102023"/>
      </dsp:txXfrm>
    </dsp:sp>
    <dsp:sp modelId="{BD76269C-63DE-4608-9AF7-28E8572FDBFD}">
      <dsp:nvSpPr>
        <dsp:cNvPr id="0" name=""/>
        <dsp:cNvSpPr/>
      </dsp:nvSpPr>
      <dsp:spPr>
        <a:xfrm>
          <a:off x="0" y="1562338"/>
          <a:ext cx="1446609" cy="1446609"/>
        </a:xfrm>
        <a:prstGeom prst="rect">
          <a:avLst/>
        </a:prstGeom>
        <a:blipFill>
          <a:blip xmlns:r="http://schemas.openxmlformats.org/officeDocument/2006/relationships" r:embed="rId2"/>
          <a:srcRect/>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1F1D4144-CC87-4CFF-BDC1-69A7C4195294}">
      <dsp:nvSpPr>
        <dsp:cNvPr id="0" name=""/>
        <dsp:cNvSpPr/>
      </dsp:nvSpPr>
      <dsp:spPr>
        <a:xfrm>
          <a:off x="1626609" y="1562338"/>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Thermic Effect of Food (TEF)</a:t>
          </a:r>
        </a:p>
      </dsp:txBody>
      <dsp:txXfrm>
        <a:off x="1626609" y="1562338"/>
        <a:ext cx="8358638" cy="344585"/>
      </dsp:txXfrm>
    </dsp:sp>
    <dsp:sp modelId="{9A39B574-97A1-48BB-A924-8C644053D08A}">
      <dsp:nvSpPr>
        <dsp:cNvPr id="0" name=""/>
        <dsp:cNvSpPr/>
      </dsp:nvSpPr>
      <dsp:spPr>
        <a:xfrm>
          <a:off x="1626609" y="1906923"/>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TEF contributes about 10% of TDEE and represents energy used to digest and metabolize food nutrients.</a:t>
          </a:r>
        </a:p>
      </dsp:txBody>
      <dsp:txXfrm>
        <a:off x="1626609" y="1906923"/>
        <a:ext cx="8358638" cy="1102023"/>
      </dsp:txXfrm>
    </dsp:sp>
    <dsp:sp modelId="{DE89B310-D37C-437F-95D1-68F78CBD853A}">
      <dsp:nvSpPr>
        <dsp:cNvPr id="0" name=""/>
        <dsp:cNvSpPr/>
      </dsp:nvSpPr>
      <dsp:spPr>
        <a:xfrm>
          <a:off x="0" y="3124676"/>
          <a:ext cx="1446609" cy="1446609"/>
        </a:xfrm>
        <a:prstGeom prst="rect">
          <a:avLst/>
        </a:prstGeom>
        <a:blipFill>
          <a:blip xmlns:r="http://schemas.openxmlformats.org/officeDocument/2006/relationships" r:embed="rId3"/>
          <a:srcRect/>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817C2033-98B0-4D3B-BA42-A6BE4BE5E019}">
      <dsp:nvSpPr>
        <dsp:cNvPr id="0" name=""/>
        <dsp:cNvSpPr/>
      </dsp:nvSpPr>
      <dsp:spPr>
        <a:xfrm>
          <a:off x="1626609" y="3124676"/>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Physical Activity Energy Expenditure (PAEE)</a:t>
          </a:r>
        </a:p>
      </dsp:txBody>
      <dsp:txXfrm>
        <a:off x="1626609" y="3124676"/>
        <a:ext cx="8358638" cy="344585"/>
      </dsp:txXfrm>
    </dsp:sp>
    <dsp:sp modelId="{F6B4FFA1-AEBB-4B33-9301-DE696AB1CFE2}">
      <dsp:nvSpPr>
        <dsp:cNvPr id="0" name=""/>
        <dsp:cNvSpPr/>
      </dsp:nvSpPr>
      <dsp:spPr>
        <a:xfrm>
          <a:off x="1626609" y="3469261"/>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PAEE varies with activity level and includes exercise plus spontaneous movements like walking and fidgeting.</a:t>
          </a:r>
        </a:p>
      </dsp:txBody>
      <dsp:txXfrm>
        <a:off x="1626609" y="3469261"/>
        <a:ext cx="8358638" cy="11020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C78DCF-3CF0-483A-A42D-9766694B1798}">
      <dsp:nvSpPr>
        <dsp:cNvPr id="0" name=""/>
        <dsp:cNvSpPr/>
      </dsp:nvSpPr>
      <dsp:spPr>
        <a:xfrm>
          <a:off x="0" y="0"/>
          <a:ext cx="1446609" cy="1446609"/>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6733" r="16269" b="4"/>
          <a:stretch/>
        </a:blipFill>
        <a:ln>
          <a:noFill/>
        </a:ln>
        <a:effectLst/>
      </dsp:spPr>
      <dsp:style>
        <a:lnRef idx="0">
          <a:scrgbClr r="0" g="0" b="0"/>
        </a:lnRef>
        <a:fillRef idx="3">
          <a:scrgbClr r="0" g="0" b="0"/>
        </a:fillRef>
        <a:effectRef idx="2">
          <a:scrgbClr r="0" g="0" b="0"/>
        </a:effectRef>
        <a:fontRef idx="minor">
          <a:schemeClr val="lt1"/>
        </a:fontRef>
      </dsp:style>
    </dsp:sp>
    <dsp:sp modelId="{9DA410B2-4432-4DED-84B1-651FFB4D4DDA}">
      <dsp:nvSpPr>
        <dsp:cNvPr id="0" name=""/>
        <dsp:cNvSpPr/>
      </dsp:nvSpPr>
      <dsp:spPr>
        <a:xfrm>
          <a:off x="1626609" y="0"/>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Cunningham Equation Formula</a:t>
          </a:r>
        </a:p>
      </dsp:txBody>
      <dsp:txXfrm>
        <a:off x="1626609" y="0"/>
        <a:ext cx="8358638" cy="344585"/>
      </dsp:txXfrm>
    </dsp:sp>
    <dsp:sp modelId="{53947DCE-50B7-4B8F-8F0E-8B1A5E5F9B8A}">
      <dsp:nvSpPr>
        <dsp:cNvPr id="0" name=""/>
        <dsp:cNvSpPr/>
      </dsp:nvSpPr>
      <dsp:spPr>
        <a:xfrm>
          <a:off x="1626609" y="344585"/>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The Cunningham Equation estimates resting metabolic rate based on lean body mass using the formula RMR = 500 + 22 × LBM (kg).</a:t>
          </a:r>
        </a:p>
      </dsp:txBody>
      <dsp:txXfrm>
        <a:off x="1626609" y="344585"/>
        <a:ext cx="8358638" cy="1102023"/>
      </dsp:txXfrm>
    </dsp:sp>
    <dsp:sp modelId="{67F2563C-5FAD-43B8-B662-4022F467D5D0}">
      <dsp:nvSpPr>
        <dsp:cNvPr id="0" name=""/>
        <dsp:cNvSpPr/>
      </dsp:nvSpPr>
      <dsp:spPr>
        <a:xfrm>
          <a:off x="0" y="1562338"/>
          <a:ext cx="1446609" cy="144660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t="27887" b="5363"/>
          <a:stretch/>
        </a:blipFill>
        <a:ln>
          <a:noFill/>
        </a:ln>
        <a:effectLst/>
      </dsp:spPr>
      <dsp:style>
        <a:lnRef idx="0">
          <a:scrgbClr r="0" g="0" b="0"/>
        </a:lnRef>
        <a:fillRef idx="3">
          <a:scrgbClr r="0" g="0" b="0"/>
        </a:fillRef>
        <a:effectRef idx="2">
          <a:scrgbClr r="0" g="0" b="0"/>
        </a:effectRef>
        <a:fontRef idx="minor">
          <a:schemeClr val="lt1"/>
        </a:fontRef>
      </dsp:style>
    </dsp:sp>
    <dsp:sp modelId="{C75551C5-5FF9-4519-A933-37664539D487}">
      <dsp:nvSpPr>
        <dsp:cNvPr id="0" name=""/>
        <dsp:cNvSpPr/>
      </dsp:nvSpPr>
      <dsp:spPr>
        <a:xfrm>
          <a:off x="1626609" y="1562338"/>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Advantages for Athletes</a:t>
          </a:r>
        </a:p>
      </dsp:txBody>
      <dsp:txXfrm>
        <a:off x="1626609" y="1562338"/>
        <a:ext cx="8358638" cy="344585"/>
      </dsp:txXfrm>
    </dsp:sp>
    <dsp:sp modelId="{2015CD1E-7FDA-4903-91B2-3795212BEFD5}">
      <dsp:nvSpPr>
        <dsp:cNvPr id="0" name=""/>
        <dsp:cNvSpPr/>
      </dsp:nvSpPr>
      <dsp:spPr>
        <a:xfrm>
          <a:off x="1626609" y="1906923"/>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It provides improved accuracy for athletes by incorporating lean body mass, reflecting their higher muscle mass more precisely than general equations.</a:t>
          </a:r>
        </a:p>
      </dsp:txBody>
      <dsp:txXfrm>
        <a:off x="1626609" y="1906923"/>
        <a:ext cx="8358638" cy="1102023"/>
      </dsp:txXfrm>
    </dsp:sp>
    <dsp:sp modelId="{B965FC2C-BFF1-4270-828A-884446F175E1}">
      <dsp:nvSpPr>
        <dsp:cNvPr id="0" name=""/>
        <dsp:cNvSpPr/>
      </dsp:nvSpPr>
      <dsp:spPr>
        <a:xfrm>
          <a:off x="0" y="3124676"/>
          <a:ext cx="1446609" cy="1446609"/>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1624" r="21626"/>
          <a:stretch/>
        </a:blipFill>
        <a:ln>
          <a:noFill/>
        </a:ln>
        <a:effectLst/>
      </dsp:spPr>
      <dsp:style>
        <a:lnRef idx="0">
          <a:scrgbClr r="0" g="0" b="0"/>
        </a:lnRef>
        <a:fillRef idx="3">
          <a:scrgbClr r="0" g="0" b="0"/>
        </a:fillRef>
        <a:effectRef idx="2">
          <a:scrgbClr r="0" g="0" b="0"/>
        </a:effectRef>
        <a:fontRef idx="minor">
          <a:schemeClr val="lt1"/>
        </a:fontRef>
      </dsp:style>
    </dsp:sp>
    <dsp:sp modelId="{A8F75D0C-6291-42C0-85A9-D0D6728437AE}">
      <dsp:nvSpPr>
        <dsp:cNvPr id="0" name=""/>
        <dsp:cNvSpPr/>
      </dsp:nvSpPr>
      <dsp:spPr>
        <a:xfrm>
          <a:off x="1626609" y="3124676"/>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Limitations and Considerations</a:t>
          </a:r>
        </a:p>
      </dsp:txBody>
      <dsp:txXfrm>
        <a:off x="1626609" y="3124676"/>
        <a:ext cx="8358638" cy="344585"/>
      </dsp:txXfrm>
    </dsp:sp>
    <dsp:sp modelId="{C2F0AEAF-9D78-4F96-A50D-4BDB64EC590B}">
      <dsp:nvSpPr>
        <dsp:cNvPr id="0" name=""/>
        <dsp:cNvSpPr/>
      </dsp:nvSpPr>
      <dsp:spPr>
        <a:xfrm>
          <a:off x="1626609" y="3469261"/>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Accuracy depends on precise lean body mass measurement, and it assumes uniform energy expenditure from lean mass, which may vary.</a:t>
          </a:r>
        </a:p>
      </dsp:txBody>
      <dsp:txXfrm>
        <a:off x="1626609" y="3469261"/>
        <a:ext cx="8358638" cy="11020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5C434-AF0B-4F7E-AC96-E09287B31E5F}">
      <dsp:nvSpPr>
        <dsp:cNvPr id="0" name=""/>
        <dsp:cNvSpPr/>
      </dsp:nvSpPr>
      <dsp:spPr>
        <a:xfrm>
          <a:off x="0" y="0"/>
          <a:ext cx="1446609" cy="1446609"/>
        </a:xfrm>
        <a:prstGeom prst="rect">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l="-11000" r="-11000"/>
          </a:stretch>
        </a:blipFill>
        <a:ln>
          <a:noFill/>
        </a:ln>
        <a:effectLst/>
      </dsp:spPr>
      <dsp:style>
        <a:lnRef idx="0">
          <a:scrgbClr r="0" g="0" b="0"/>
        </a:lnRef>
        <a:fillRef idx="3">
          <a:scrgbClr r="0" g="0" b="0"/>
        </a:fillRef>
        <a:effectRef idx="2">
          <a:scrgbClr r="0" g="0" b="0"/>
        </a:effectRef>
        <a:fontRef idx="minor">
          <a:schemeClr val="lt1"/>
        </a:fontRef>
      </dsp:style>
    </dsp:sp>
    <dsp:sp modelId="{F33849C4-F017-425B-9884-8B63C22D601E}">
      <dsp:nvSpPr>
        <dsp:cNvPr id="0" name=""/>
        <dsp:cNvSpPr/>
      </dsp:nvSpPr>
      <dsp:spPr>
        <a:xfrm>
          <a:off x="1626609" y="0"/>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Principle of Indirect Calorimetry</a:t>
          </a:r>
        </a:p>
      </dsp:txBody>
      <dsp:txXfrm>
        <a:off x="1626609" y="0"/>
        <a:ext cx="8358638" cy="344585"/>
      </dsp:txXfrm>
    </dsp:sp>
    <dsp:sp modelId="{4209E865-1634-4AA6-8030-8CB3DD2563CD}">
      <dsp:nvSpPr>
        <dsp:cNvPr id="0" name=""/>
        <dsp:cNvSpPr/>
      </dsp:nvSpPr>
      <dsp:spPr>
        <a:xfrm>
          <a:off x="1626609" y="344585"/>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Measures energy expenditure by analyzing oxygen consumption and carbon dioxide production in respiration.</a:t>
          </a:r>
        </a:p>
      </dsp:txBody>
      <dsp:txXfrm>
        <a:off x="1626609" y="344585"/>
        <a:ext cx="8358638" cy="1102023"/>
      </dsp:txXfrm>
    </dsp:sp>
    <dsp:sp modelId="{406FA122-30E0-420B-B1C8-8924AB6DDC93}">
      <dsp:nvSpPr>
        <dsp:cNvPr id="0" name=""/>
        <dsp:cNvSpPr/>
      </dsp:nvSpPr>
      <dsp:spPr>
        <a:xfrm>
          <a:off x="0" y="1562338"/>
          <a:ext cx="1446609" cy="1446609"/>
        </a:xfrm>
        <a:prstGeom prst="rect">
          <a:avLst/>
        </a:prstGeom>
        <a:blipFill>
          <a:blip xmlns:r="http://schemas.openxmlformats.org/officeDocument/2006/relationships" r:embed="rId3"/>
          <a:srcRect/>
          <a:stretch>
            <a:fillRect l="-4000" r="-4000"/>
          </a:stretch>
        </a:blipFill>
        <a:ln>
          <a:noFill/>
        </a:ln>
        <a:effectLst/>
      </dsp:spPr>
      <dsp:style>
        <a:lnRef idx="0">
          <a:scrgbClr r="0" g="0" b="0"/>
        </a:lnRef>
        <a:fillRef idx="3">
          <a:scrgbClr r="0" g="0" b="0"/>
        </a:fillRef>
        <a:effectRef idx="2">
          <a:scrgbClr r="0" g="0" b="0"/>
        </a:effectRef>
        <a:fontRef idx="minor">
          <a:schemeClr val="lt1"/>
        </a:fontRef>
      </dsp:style>
    </dsp:sp>
    <dsp:sp modelId="{1407A02F-F86D-493D-985C-E16141584382}">
      <dsp:nvSpPr>
        <dsp:cNvPr id="0" name=""/>
        <dsp:cNvSpPr/>
      </dsp:nvSpPr>
      <dsp:spPr>
        <a:xfrm>
          <a:off x="1626609" y="1562338"/>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Common Measurement Tools</a:t>
          </a:r>
        </a:p>
      </dsp:txBody>
      <dsp:txXfrm>
        <a:off x="1626609" y="1562338"/>
        <a:ext cx="8358638" cy="344585"/>
      </dsp:txXfrm>
    </dsp:sp>
    <dsp:sp modelId="{B33B49F6-06F1-447B-8104-F2A5CFC52B14}">
      <dsp:nvSpPr>
        <dsp:cNvPr id="0" name=""/>
        <dsp:cNvSpPr/>
      </dsp:nvSpPr>
      <dsp:spPr>
        <a:xfrm>
          <a:off x="1626609" y="1906923"/>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Includes Douglas Bags, Gas </a:t>
          </a:r>
          <a:r>
            <a:rPr lang="en-US" sz="1400" kern="1200" dirty="0" err="1"/>
            <a:t>Analysers</a:t>
          </a:r>
          <a:r>
            <a:rPr lang="en-US" sz="1400" kern="1200" dirty="0"/>
            <a:t>, and Harvard Dry Gas Meter for accurate gas collection and analysis.</a:t>
          </a:r>
        </a:p>
      </dsp:txBody>
      <dsp:txXfrm>
        <a:off x="1626609" y="1906923"/>
        <a:ext cx="8358638" cy="1102023"/>
      </dsp:txXfrm>
    </dsp:sp>
    <dsp:sp modelId="{75D811A5-BEA3-48F3-BB0B-1670BBDBFD00}">
      <dsp:nvSpPr>
        <dsp:cNvPr id="0" name=""/>
        <dsp:cNvSpPr/>
      </dsp:nvSpPr>
      <dsp:spPr>
        <a:xfrm>
          <a:off x="0" y="3124676"/>
          <a:ext cx="1446609" cy="1446609"/>
        </a:xfrm>
        <a:prstGeom prst="rect">
          <a:avLst/>
        </a:prstGeom>
        <a:blipFill>
          <a:blip xmlns:r="http://schemas.openxmlformats.org/officeDocument/2006/relationships" r:embed="rId4"/>
          <a:srcRect/>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C4F552AD-F66E-4820-9731-DFBC74ABC4E9}">
      <dsp:nvSpPr>
        <dsp:cNvPr id="0" name=""/>
        <dsp:cNvSpPr/>
      </dsp:nvSpPr>
      <dsp:spPr>
        <a:xfrm>
          <a:off x="1626609" y="3124676"/>
          <a:ext cx="8358638" cy="344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Advantages and Limitations</a:t>
          </a:r>
        </a:p>
      </dsp:txBody>
      <dsp:txXfrm>
        <a:off x="1626609" y="3124676"/>
        <a:ext cx="8358638" cy="344585"/>
      </dsp:txXfrm>
    </dsp:sp>
    <dsp:sp modelId="{188B0A95-4C57-4A94-80F0-0F7B752BEA8F}">
      <dsp:nvSpPr>
        <dsp:cNvPr id="0" name=""/>
        <dsp:cNvSpPr/>
      </dsp:nvSpPr>
      <dsp:spPr>
        <a:xfrm>
          <a:off x="1626609" y="3469261"/>
          <a:ext cx="8358638" cy="110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Provides precise individualized RMR data but requires expensive equipment and technical expertise.</a:t>
          </a:r>
        </a:p>
      </dsp:txBody>
      <dsp:txXfrm>
        <a:off x="1626609" y="3469261"/>
        <a:ext cx="8358638" cy="1102023"/>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7874A0-D59D-4F77-81D7-95F95DD05E46}" type="datetimeFigureOut">
              <a:t>9/18/25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FF38FC-DE92-4B52-865A-960191174556}" type="slidenum">
              <a:t>‹#›</a:t>
            </a:fld>
            <a:endParaRPr lang="en-US"/>
          </a:p>
        </p:txBody>
      </p:sp>
    </p:spTree>
    <p:extLst>
      <p:ext uri="{BB962C8B-B14F-4D97-AF65-F5344CB8AC3E}">
        <p14:creationId xmlns:p14="http://schemas.microsoft.com/office/powerpoint/2010/main" val="4223438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4ECA7752-86B6-45D1-AA51-1EE4C706D593}" type="slidenum">
              <a:t>1</a:t>
            </a:fld>
            <a:endParaRPr lang="en-US"/>
          </a:p>
        </p:txBody>
      </p:sp>
    </p:spTree>
    <p:extLst>
      <p:ext uri="{BB962C8B-B14F-4D97-AF65-F5344CB8AC3E}">
        <p14:creationId xmlns:p14="http://schemas.microsoft.com/office/powerpoint/2010/main" val="112656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Overview of TDEE Components</a:t>
            </a:r>
          </a:p>
        </p:txBody>
      </p:sp>
      <p:sp>
        <p:nvSpPr>
          <p:cNvPr id="4" name="Slide Number Placeholder 3"/>
          <p:cNvSpPr>
            <a:spLocks noGrp="1"/>
          </p:cNvSpPr>
          <p:nvPr>
            <p:ph type="sldNum" sz="quarter" idx="5"/>
          </p:nvPr>
        </p:nvSpPr>
        <p:spPr/>
        <p:txBody>
          <a:bodyPr/>
          <a:lstStyle/>
          <a:p>
            <a:fld id="{4ECA7752-86B6-45D1-AA51-1EE4C706D593}" type="slidenum">
              <a:t>2</a:t>
            </a:fld>
            <a:endParaRPr lang="en-US"/>
          </a:p>
        </p:txBody>
      </p:sp>
    </p:spTree>
    <p:extLst>
      <p:ext uri="{BB962C8B-B14F-4D97-AF65-F5344CB8AC3E}">
        <p14:creationId xmlns:p14="http://schemas.microsoft.com/office/powerpoint/2010/main" val="704353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Total Daily Energy Expenditure (TDEE) represents the total amount of energy expended by the body over a 24-hour period. It comprises several components: Resting Metabolic Rate (RMR), which accounts for approximately 60–75% of TDEE and reflects the energy required to maintain vital physiological functions at rest; the Thermic Effect of Food (TEF), contributing around 10%, which is the energy used for digestion, absorption, and metabolism of nutrients; and Physical Activity Energy Expenditure (PAEE), which varies widely depending on activity levels and includes both structured exercise and Non-Exercise Activity Thermogenesis (NEAT). NEAT encompasses spontaneous physical activities such as fidgeting, walking, and other daily movements. Understanding these components is essential for accurately estimating energy needs, particularly in athletic populations where energy demands can be significantly higher due to increased physical activity and muscle mass.</a:t>
            </a:r>
          </a:p>
        </p:txBody>
      </p:sp>
      <p:sp>
        <p:nvSpPr>
          <p:cNvPr id="4" name="Slide Number Placeholder 3"/>
          <p:cNvSpPr>
            <a:spLocks noGrp="1"/>
          </p:cNvSpPr>
          <p:nvPr>
            <p:ph type="sldNum" sz="quarter" idx="5"/>
          </p:nvPr>
        </p:nvSpPr>
        <p:spPr/>
        <p:txBody>
          <a:bodyPr/>
          <a:lstStyle/>
          <a:p>
            <a:fld id="{4ECA7752-86B6-45D1-AA51-1EE4C706D593}" type="slidenum">
              <a:t>3</a:t>
            </a:fld>
            <a:endParaRPr lang="en-US"/>
          </a:p>
        </p:txBody>
      </p:sp>
    </p:spTree>
    <p:extLst>
      <p:ext uri="{BB962C8B-B14F-4D97-AF65-F5344CB8AC3E}">
        <p14:creationId xmlns:p14="http://schemas.microsoft.com/office/powerpoint/2010/main" val="3501827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Definition and Importance of RMR, Estimating RMR Using Predictive Equations, Cunningham Equation for Athletes, Schofield and Harris-Benedict Equations, Measuring RMR via Indirect Calorimetry, Estimating RMR via Bioelectrical Impedance</a:t>
            </a:r>
          </a:p>
        </p:txBody>
      </p:sp>
      <p:sp>
        <p:nvSpPr>
          <p:cNvPr id="4" name="Slide Number Placeholder 3"/>
          <p:cNvSpPr>
            <a:spLocks noGrp="1"/>
          </p:cNvSpPr>
          <p:nvPr>
            <p:ph type="sldNum" sz="quarter" idx="5"/>
          </p:nvPr>
        </p:nvSpPr>
        <p:spPr/>
        <p:txBody>
          <a:bodyPr/>
          <a:lstStyle/>
          <a:p>
            <a:fld id="{4ECA7752-86B6-45D1-AA51-1EE4C706D593}" type="slidenum">
              <a:t>4</a:t>
            </a:fld>
            <a:endParaRPr lang="en-US"/>
          </a:p>
        </p:txBody>
      </p:sp>
    </p:spTree>
    <p:extLst>
      <p:ext uri="{BB962C8B-B14F-4D97-AF65-F5344CB8AC3E}">
        <p14:creationId xmlns:p14="http://schemas.microsoft.com/office/powerpoint/2010/main" val="3533464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Resting Metabolic Rate (RMR) refers to the amount of energy expended by the body at rest to maintain essential physiological functions such as breathing, circulation, and cellular metabolism. It is a critical component of TDEE and serves as the baseline for dietary planning, especially in athletes. RMR is influenced by several factors including age, sex, body composition, genetics, and hormonal status. In athletic populations, RMR tends to be higher due to increased lean body mass, which is metabolically active tissue. Accurate estimation or measurement of RMR is vital for ensuring adequate energy intake, preventing energy deficiency, and supporting optimal performance and recovery.</a:t>
            </a:r>
          </a:p>
        </p:txBody>
      </p:sp>
      <p:sp>
        <p:nvSpPr>
          <p:cNvPr id="4" name="Slide Number Placeholder 3"/>
          <p:cNvSpPr>
            <a:spLocks noGrp="1"/>
          </p:cNvSpPr>
          <p:nvPr>
            <p:ph type="sldNum" sz="quarter" idx="5"/>
          </p:nvPr>
        </p:nvSpPr>
        <p:spPr/>
        <p:txBody>
          <a:bodyPr/>
          <a:lstStyle/>
          <a:p>
            <a:fld id="{4ECA7752-86B6-45D1-AA51-1EE4C706D593}" type="slidenum">
              <a:t>5</a:t>
            </a:fld>
            <a:endParaRPr lang="en-US"/>
          </a:p>
        </p:txBody>
      </p:sp>
    </p:spTree>
    <p:extLst>
      <p:ext uri="{BB962C8B-B14F-4D97-AF65-F5344CB8AC3E}">
        <p14:creationId xmlns:p14="http://schemas.microsoft.com/office/powerpoint/2010/main" val="571337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Predictive equations are commonly used to estimate RMR due to their accessibility and ease of use. These equations typically incorporate variables such as age, sex, weight, and height to provide an estimate of energy expenditure at rest. The strengths of predictive equations include their cost-effectiveness, speed, and practicality for large-scale assessments or initial evaluations. However, they have limitations and sources of error, particularly in athletic populations. Many equations are derived from general population data and may not account for the increased lean body mass or unique metabolic demands of athletes. This can lead to underestimation or overestimation of RMR. Additionally, individual variability in metabolism and body composition can further affect accuracy. Therefore, while predictive equations are useful tools, they should be applied with caution and, where possible, validated against direct measurement methods.</a:t>
            </a:r>
          </a:p>
        </p:txBody>
      </p:sp>
      <p:sp>
        <p:nvSpPr>
          <p:cNvPr id="4" name="Slide Number Placeholder 3"/>
          <p:cNvSpPr>
            <a:spLocks noGrp="1"/>
          </p:cNvSpPr>
          <p:nvPr>
            <p:ph type="sldNum" sz="quarter" idx="5"/>
          </p:nvPr>
        </p:nvSpPr>
        <p:spPr/>
        <p:txBody>
          <a:bodyPr/>
          <a:lstStyle/>
          <a:p>
            <a:fld id="{4ECA7752-86B6-45D1-AA51-1EE4C706D593}" type="slidenum">
              <a:t>6</a:t>
            </a:fld>
            <a:endParaRPr lang="en-US"/>
          </a:p>
        </p:txBody>
      </p:sp>
    </p:spTree>
    <p:extLst>
      <p:ext uri="{BB962C8B-B14F-4D97-AF65-F5344CB8AC3E}">
        <p14:creationId xmlns:p14="http://schemas.microsoft.com/office/powerpoint/2010/main" val="10016914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Cunningham Equation is considered one of the most relevant predictive equations for estimating RMR in athletes. It is formulated as: RMR = 500 + 22 × Lean Body Mass (kg). This equation is particularly suitable for athletic populations because it incorporates lean body mass, which is a key determinant of metabolic rate. The advantages of the Cunningham Equation include its specificity to individuals with higher muscle mass and its improved accuracy over general population equations. However, its effectiveness depends on the accurate measurement of lean body mass, typically obtained through methods such as DEXA scans or bioelectrical impedance analysis. Limitations include potential errors in body composition assessment and the assumption that lean mass contributes uniformly to energy expenditure. Despite these challenges, the Cunningham Equation remains a valuable tool for estimating RMR in athletes when direct measurement is not feasible.</a:t>
            </a:r>
          </a:p>
        </p:txBody>
      </p:sp>
      <p:sp>
        <p:nvSpPr>
          <p:cNvPr id="4" name="Slide Number Placeholder 3"/>
          <p:cNvSpPr>
            <a:spLocks noGrp="1"/>
          </p:cNvSpPr>
          <p:nvPr>
            <p:ph type="sldNum" sz="quarter" idx="5"/>
          </p:nvPr>
        </p:nvSpPr>
        <p:spPr/>
        <p:txBody>
          <a:bodyPr/>
          <a:lstStyle/>
          <a:p>
            <a:fld id="{4ECA7752-86B6-45D1-AA51-1EE4C706D593}" type="slidenum">
              <a:t>7</a:t>
            </a:fld>
            <a:endParaRPr lang="en-US"/>
          </a:p>
        </p:txBody>
      </p:sp>
    </p:spTree>
    <p:extLst>
      <p:ext uri="{BB962C8B-B14F-4D97-AF65-F5344CB8AC3E}">
        <p14:creationId xmlns:p14="http://schemas.microsoft.com/office/powerpoint/2010/main" val="1616435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Schofield and Harris-Benedict equations are widely used predictive models for estimating RMR. The Schofield Equation is based on age, sex, and body weight, with examples including: Males (18–30 years): RMR = 15.057 × weight (kg) + 692.2; Females (18–30 years): RMR = 14.818 × weight (kg) + 486.6. The Harris-Benedict Equation incorporates weight, height, age, and sex: Males: RMR = 66.5 + (13.75 × weight) + (5.003 × height) - (6.755 × age); Females: RMR = 655.1 + (9.563 × weight) + (1.850 × height) - (4.676 × age). The Schofield Equation is simple and commonly used in UK dietetics but may lack accuracy for athletes due to its limited variables. The Harris-Benedict Equation offers more detail by including height, potentially improving precision. However, both equations can overestimate or underestimate RMR depending on individual characteristics and are less reliable for populations with atypical body compositions, such as athletes.</a:t>
            </a:r>
          </a:p>
        </p:txBody>
      </p:sp>
      <p:sp>
        <p:nvSpPr>
          <p:cNvPr id="4" name="Slide Number Placeholder 3"/>
          <p:cNvSpPr>
            <a:spLocks noGrp="1"/>
          </p:cNvSpPr>
          <p:nvPr>
            <p:ph type="sldNum" sz="quarter" idx="5"/>
          </p:nvPr>
        </p:nvSpPr>
        <p:spPr/>
        <p:txBody>
          <a:bodyPr/>
          <a:lstStyle/>
          <a:p>
            <a:fld id="{4ECA7752-86B6-45D1-AA51-1EE4C706D593}" type="slidenum">
              <a:t>8</a:t>
            </a:fld>
            <a:endParaRPr lang="en-US"/>
          </a:p>
        </p:txBody>
      </p:sp>
    </p:spTree>
    <p:extLst>
      <p:ext uri="{BB962C8B-B14F-4D97-AF65-F5344CB8AC3E}">
        <p14:creationId xmlns:p14="http://schemas.microsoft.com/office/powerpoint/2010/main" val="3263184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Indirect calorimetry is a method used to measure RMR by assessing oxygen consumption (VO₂) and carbon dioxide production (VCO₂). Common tools include Douglas Bags, Gas Analysers, and the Harvard Dry Gas Meter. The principle involves calculating energy expenditure based on respiratory gas exchange, using the formula: Energy expenditure (kcal/day) = VO₂ × caloric equivalent × 1440 (minutes/day). This method provides accurate and individualized measurements, making it ideal for research and clinical settings. Strengths include its precision and ability to reflect true metabolic rate. However, limitations include the high cost of equipment, the need for technical expertise, and potential variability due to environmental conditions and procedural inconsistencies. Despite these challenges, indirect calorimetry remains the gold standard for measuring RMR.</a:t>
            </a:r>
          </a:p>
        </p:txBody>
      </p:sp>
      <p:sp>
        <p:nvSpPr>
          <p:cNvPr id="4" name="Slide Number Placeholder 3"/>
          <p:cNvSpPr>
            <a:spLocks noGrp="1"/>
          </p:cNvSpPr>
          <p:nvPr>
            <p:ph type="sldNum" sz="quarter" idx="5"/>
          </p:nvPr>
        </p:nvSpPr>
        <p:spPr/>
        <p:txBody>
          <a:bodyPr/>
          <a:lstStyle/>
          <a:p>
            <a:fld id="{4ECA7752-86B6-45D1-AA51-1EE4C706D593}" type="slidenum">
              <a:t>9</a:t>
            </a:fld>
            <a:endParaRPr lang="en-US"/>
          </a:p>
        </p:txBody>
      </p:sp>
    </p:spTree>
    <p:extLst>
      <p:ext uri="{BB962C8B-B14F-4D97-AF65-F5344CB8AC3E}">
        <p14:creationId xmlns:p14="http://schemas.microsoft.com/office/powerpoint/2010/main" val="6928106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Bioelectrical impedance analysis (BIA) estimates RMR by assessing body composition, particularly lean body mass, and applying predictive equations. The method involves passing a small electrical current through the body and measuring resistance, which correlates with tissue composition. Strengths of BIA include its non-invasive nature, portability, and speed, making it suitable for field assessments. However, limitations include sensitivity to hydration status, which can significantly affect accuracy, and reliance on device-specific algorithms that may not be validated for all populations. Additionally, BIA provides estimates rather than direct measurements, and its precision can vary depending on the quality of the device and adherence to standardized protocols. While useful for quick assessments, BIA should be interpreted cautiously and ideally supplemented with other methods.</a:t>
            </a:r>
          </a:p>
        </p:txBody>
      </p:sp>
      <p:sp>
        <p:nvSpPr>
          <p:cNvPr id="4" name="Slide Number Placeholder 3"/>
          <p:cNvSpPr>
            <a:spLocks noGrp="1"/>
          </p:cNvSpPr>
          <p:nvPr>
            <p:ph type="sldNum" sz="quarter" idx="5"/>
          </p:nvPr>
        </p:nvSpPr>
        <p:spPr/>
        <p:txBody>
          <a:bodyPr/>
          <a:lstStyle/>
          <a:p>
            <a:fld id="{4ECA7752-86B6-45D1-AA51-1EE4C706D593}" type="slidenum">
              <a:t>10</a:t>
            </a:fld>
            <a:endParaRPr lang="en-US"/>
          </a:p>
        </p:txBody>
      </p:sp>
    </p:spTree>
    <p:extLst>
      <p:ext uri="{BB962C8B-B14F-4D97-AF65-F5344CB8AC3E}">
        <p14:creationId xmlns:p14="http://schemas.microsoft.com/office/powerpoint/2010/main" val="14073578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Activity Logs and Questionnaires, Accelerometers, Heart Rate Monitors, Wearable Devices, Doubly Labeled Water (DLW)</a:t>
            </a:r>
          </a:p>
        </p:txBody>
      </p:sp>
      <p:sp>
        <p:nvSpPr>
          <p:cNvPr id="4" name="Slide Number Placeholder 3"/>
          <p:cNvSpPr>
            <a:spLocks noGrp="1"/>
          </p:cNvSpPr>
          <p:nvPr>
            <p:ph type="sldNum" sz="quarter" idx="5"/>
          </p:nvPr>
        </p:nvSpPr>
        <p:spPr/>
        <p:txBody>
          <a:bodyPr/>
          <a:lstStyle/>
          <a:p>
            <a:fld id="{4ECA7752-86B6-45D1-AA51-1EE4C706D593}" type="slidenum">
              <a:t>11</a:t>
            </a:fld>
            <a:endParaRPr lang="en-US"/>
          </a:p>
        </p:txBody>
      </p:sp>
    </p:spTree>
    <p:extLst>
      <p:ext uri="{BB962C8B-B14F-4D97-AF65-F5344CB8AC3E}">
        <p14:creationId xmlns:p14="http://schemas.microsoft.com/office/powerpoint/2010/main" val="14977337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Activity logs and questionnaires are self-reported tools used to estimate physical activity energy expenditure. Participants record their daily activities, often using standardized formats such as the International Physical Activity Questionnaire (IPAQ). These methods are cost-effective and easy to administer, making them suitable for large-scale studies or initial assessments. However, they are subjective and prone to recall bias, which can lead to inaccuracies. The level of detail regarding intensity and duration of activities is often limited, and responses may be influenced by social desirability or misunderstanding of activity categories. Despite these limitations, activity logs and questionnaires remain valuable for capturing general activity patterns and informing further assessment.</a:t>
            </a:r>
          </a:p>
        </p:txBody>
      </p:sp>
      <p:sp>
        <p:nvSpPr>
          <p:cNvPr id="4" name="Slide Number Placeholder 3"/>
          <p:cNvSpPr>
            <a:spLocks noGrp="1"/>
          </p:cNvSpPr>
          <p:nvPr>
            <p:ph type="sldNum" sz="quarter" idx="5"/>
          </p:nvPr>
        </p:nvSpPr>
        <p:spPr/>
        <p:txBody>
          <a:bodyPr/>
          <a:lstStyle/>
          <a:p>
            <a:fld id="{4ECA7752-86B6-45D1-AA51-1EE4C706D593}" type="slidenum">
              <a:t>12</a:t>
            </a:fld>
            <a:endParaRPr lang="en-US"/>
          </a:p>
        </p:txBody>
      </p:sp>
    </p:spTree>
    <p:extLst>
      <p:ext uri="{BB962C8B-B14F-4D97-AF65-F5344CB8AC3E}">
        <p14:creationId xmlns:p14="http://schemas.microsoft.com/office/powerpoint/2010/main" val="19428763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Accelerometers are wearable devices that measure movement and acceleration to estimate energy expenditure. They provide objective, continuous data and are effective in capturing both structured exercise and spontaneous physical activity, including NEAT. Strengths include their ability to quantify activity intensity and duration with high temporal resolution. However, accelerometers may miss non-ambulatory activities such as cycling or resistance training and require calibration and interpretation by trained personnel. The cost and complexity of data management can also be barriers. Despite these challenges, accelerometers are widely used in research and increasingly in consumer health monitoring due to their reliability and versatility.</a:t>
            </a:r>
          </a:p>
        </p:txBody>
      </p:sp>
      <p:sp>
        <p:nvSpPr>
          <p:cNvPr id="4" name="Slide Number Placeholder 3"/>
          <p:cNvSpPr>
            <a:spLocks noGrp="1"/>
          </p:cNvSpPr>
          <p:nvPr>
            <p:ph type="sldNum" sz="quarter" idx="5"/>
          </p:nvPr>
        </p:nvSpPr>
        <p:spPr/>
        <p:txBody>
          <a:bodyPr/>
          <a:lstStyle/>
          <a:p>
            <a:fld id="{4ECA7752-86B6-45D1-AA51-1EE4C706D593}" type="slidenum">
              <a:t>13</a:t>
            </a:fld>
            <a:endParaRPr lang="en-US"/>
          </a:p>
        </p:txBody>
      </p:sp>
    </p:spTree>
    <p:extLst>
      <p:ext uri="{BB962C8B-B14F-4D97-AF65-F5344CB8AC3E}">
        <p14:creationId xmlns:p14="http://schemas.microsoft.com/office/powerpoint/2010/main" val="34940188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Heart rate monitors estimate energy expenditure by measuring the physiological response to physical activity. They are particularly useful for aerobic activities where heart rate correlates well with energy output. Strengths include their ability to reflect individual effort and provide real-time feedback. However, heart rate can be influenced by factors such as stress, caffeine intake, and ambient temperature, which may affect accuracy. Additionally, they are less reliable for low-intensity or resistance activities and often require individual calibration to improve precision. Despite these limitations, heart rate monitors are valuable tools for monitoring training intensity and estimating energy expenditure in active individuals.</a:t>
            </a:r>
          </a:p>
        </p:txBody>
      </p:sp>
      <p:sp>
        <p:nvSpPr>
          <p:cNvPr id="4" name="Slide Number Placeholder 3"/>
          <p:cNvSpPr>
            <a:spLocks noGrp="1"/>
          </p:cNvSpPr>
          <p:nvPr>
            <p:ph type="sldNum" sz="quarter" idx="5"/>
          </p:nvPr>
        </p:nvSpPr>
        <p:spPr/>
        <p:txBody>
          <a:bodyPr/>
          <a:lstStyle/>
          <a:p>
            <a:fld id="{4ECA7752-86B6-45D1-AA51-1EE4C706D593}" type="slidenum">
              <a:t>14</a:t>
            </a:fld>
            <a:endParaRPr lang="en-US"/>
          </a:p>
        </p:txBody>
      </p:sp>
    </p:spTree>
    <p:extLst>
      <p:ext uri="{BB962C8B-B14F-4D97-AF65-F5344CB8AC3E}">
        <p14:creationId xmlns:p14="http://schemas.microsoft.com/office/powerpoint/2010/main" val="5055357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Wearable devices, such as smartwatches and fitness trackers, combine accelerometry, heart rate monitoring, and proprietary algorithms to estimate energy expenditure. They offer convenience and real-time feedback, making them popular among athletes and the general public. Strengths include their ease of use, integration with mobile apps, and ability to track multiple metrics. However, accuracy varies across brands and models, and the algorithms used are often proprietary and not transparent. Validation studies may be limited, especially in athletic populations. While wearable devices are useful for tracking trends and motivating activity, their estimates should be interpreted with caution and supplemented with more accurate methods when precision is required.</a:t>
            </a:r>
          </a:p>
        </p:txBody>
      </p:sp>
      <p:sp>
        <p:nvSpPr>
          <p:cNvPr id="4" name="Slide Number Placeholder 3"/>
          <p:cNvSpPr>
            <a:spLocks noGrp="1"/>
          </p:cNvSpPr>
          <p:nvPr>
            <p:ph type="sldNum" sz="quarter" idx="5"/>
          </p:nvPr>
        </p:nvSpPr>
        <p:spPr/>
        <p:txBody>
          <a:bodyPr/>
          <a:lstStyle/>
          <a:p>
            <a:fld id="{4ECA7752-86B6-45D1-AA51-1EE4C706D593}" type="slidenum">
              <a:t>15</a:t>
            </a:fld>
            <a:endParaRPr lang="en-US"/>
          </a:p>
        </p:txBody>
      </p:sp>
    </p:spTree>
    <p:extLst>
      <p:ext uri="{BB962C8B-B14F-4D97-AF65-F5344CB8AC3E}">
        <p14:creationId xmlns:p14="http://schemas.microsoft.com/office/powerpoint/2010/main" val="26298776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Doubly Labeled Water (DLW) is considered the gold standard for measuring total energy expenditure in free-living conditions. The method involves ingesting water labeled with stable isotopes of hydrogen and oxygen, which are tracked in body fluids over time to calculate carbon dioxide production. This reflects total energy expenditure over several days or weeks. Strengths include its high accuracy and ability to measure energy expenditure without interfering with normal activities. However, DLW is expensive, technically complex, and does not provide information on activity patterns or intensity. It is primarily used in research settings and is not practical for routine assessments. Despite its limitations, DLW remains the benchmark against which other methods are validated.</a:t>
            </a:r>
          </a:p>
        </p:txBody>
      </p:sp>
      <p:sp>
        <p:nvSpPr>
          <p:cNvPr id="4" name="Slide Number Placeholder 3"/>
          <p:cNvSpPr>
            <a:spLocks noGrp="1"/>
          </p:cNvSpPr>
          <p:nvPr>
            <p:ph type="sldNum" sz="quarter" idx="5"/>
          </p:nvPr>
        </p:nvSpPr>
        <p:spPr/>
        <p:txBody>
          <a:bodyPr/>
          <a:lstStyle/>
          <a:p>
            <a:fld id="{4ECA7752-86B6-45D1-AA51-1EE4C706D593}" type="slidenum">
              <a:t>16</a:t>
            </a:fld>
            <a:endParaRPr lang="en-US"/>
          </a:p>
        </p:txBody>
      </p:sp>
    </p:spTree>
    <p:extLst>
      <p:ext uri="{BB962C8B-B14F-4D97-AF65-F5344CB8AC3E}">
        <p14:creationId xmlns:p14="http://schemas.microsoft.com/office/powerpoint/2010/main" val="13485455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Summary of Key Points</a:t>
            </a:r>
          </a:p>
        </p:txBody>
      </p:sp>
      <p:sp>
        <p:nvSpPr>
          <p:cNvPr id="4" name="Slide Number Placeholder 3"/>
          <p:cNvSpPr>
            <a:spLocks noGrp="1"/>
          </p:cNvSpPr>
          <p:nvPr>
            <p:ph type="sldNum" sz="quarter" idx="5"/>
          </p:nvPr>
        </p:nvSpPr>
        <p:spPr/>
        <p:txBody>
          <a:bodyPr/>
          <a:lstStyle/>
          <a:p>
            <a:fld id="{4ECA7752-86B6-45D1-AA51-1EE4C706D593}" type="slidenum">
              <a:t>17</a:t>
            </a:fld>
            <a:endParaRPr lang="en-US"/>
          </a:p>
        </p:txBody>
      </p:sp>
    </p:spTree>
    <p:extLst>
      <p:ext uri="{BB962C8B-B14F-4D97-AF65-F5344CB8AC3E}">
        <p14:creationId xmlns:p14="http://schemas.microsoft.com/office/powerpoint/2010/main" val="25577098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Total Daily Energy Expenditure (TDEE) is composed of Resting Metabolic Rate (RMR), Thermic Effect of Food (TEF), Physical Activity Energy Expenditure (PAEE), and Non-Exercise Activity Thermogenesis (NEAT). Accurate estimation and measurement of these components are essential for effective nutritional planning, especially in athletic populations. RMR can be estimated using predictive equations such as Cunningham, Schofield, and Harris-Benedict, each with specific strengths and limitations. Direct measurement via indirect calorimetry offers greater accuracy but requires specialised equipment. Bioelectrical impedance provides a quick alternative but is less precise. Physical activity energy expenditure can be assessed through various methods including self-reports, accelerometers, heart rate monitors, wearable devices, and doubly labeled water, each varying in accuracy, cost, and practicality. Selecting the appropriate method depends on the context, resources, and individual needs.</a:t>
            </a:r>
          </a:p>
        </p:txBody>
      </p:sp>
      <p:sp>
        <p:nvSpPr>
          <p:cNvPr id="4" name="Slide Number Placeholder 3"/>
          <p:cNvSpPr>
            <a:spLocks noGrp="1"/>
          </p:cNvSpPr>
          <p:nvPr>
            <p:ph type="sldNum" sz="quarter" idx="5"/>
          </p:nvPr>
        </p:nvSpPr>
        <p:spPr/>
        <p:txBody>
          <a:bodyPr/>
          <a:lstStyle/>
          <a:p>
            <a:fld id="{4ECA7752-86B6-45D1-AA51-1EE4C706D593}" type="slidenum">
              <a:t>18</a:t>
            </a:fld>
            <a:endParaRPr lang="en-US"/>
          </a:p>
        </p:txBody>
      </p:sp>
    </p:spTree>
    <p:extLst>
      <p:ext uri="{BB962C8B-B14F-4D97-AF65-F5344CB8AC3E}">
        <p14:creationId xmlns:p14="http://schemas.microsoft.com/office/powerpoint/2010/main" val="22075983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A13483-A24C-97DB-1FAB-B1EE383D6793}"/>
              </a:ext>
              <a:ext uri="{C183D7F6-B498-43B3-948B-1728B52AA6E4}">
                <adec:decorative xmlns:adec="http://schemas.microsoft.com/office/drawing/2017/decorative" val="1"/>
              </a:ext>
            </a:extLst>
          </p:cNvPr>
          <p:cNvSpPr/>
          <p:nvPr/>
        </p:nvSpPr>
        <p:spPr>
          <a:xfrm>
            <a:off x="5067300" y="-429"/>
            <a:ext cx="7142987" cy="6858429"/>
          </a:xfrm>
          <a:prstGeom prst="rect">
            <a:avLst/>
          </a:prstGeom>
          <a:gradFill>
            <a:gsLst>
              <a:gs pos="0">
                <a:srgbClr val="FF411C"/>
              </a:gs>
              <a:gs pos="100000">
                <a:srgbClr val="92248E"/>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30CBF15A-228E-7325-6D7D-982EA5375DC4}"/>
              </a:ext>
              <a:ext uri="{C183D7F6-B498-43B3-948B-1728B52AA6E4}">
                <adec:decorative xmlns:adec="http://schemas.microsoft.com/office/drawing/2017/decorative" val="1"/>
              </a:ext>
            </a:extLst>
          </p:cNvPr>
          <p:cNvSpPr/>
          <p:nvPr/>
        </p:nvSpPr>
        <p:spPr>
          <a:xfrm>
            <a:off x="5067301" y="0"/>
            <a:ext cx="7158340" cy="6858000"/>
          </a:xfrm>
          <a:prstGeom prst="rect">
            <a:avLst/>
          </a:prstGeom>
          <a:gradFill>
            <a:gsLst>
              <a:gs pos="27000">
                <a:srgbClr val="DA002F">
                  <a:alpha val="6000"/>
                </a:srgbClr>
              </a:gs>
              <a:gs pos="98000">
                <a:srgbClr val="9B3597">
                  <a:alpha val="72941"/>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EBBC545E-CFDF-A40B-046E-AEC9E529B81C}"/>
              </a:ext>
              <a:ext uri="{C183D7F6-B498-43B3-948B-1728B52AA6E4}">
                <adec:decorative xmlns:adec="http://schemas.microsoft.com/office/drawing/2017/decorative" val="1"/>
              </a:ext>
            </a:extLst>
          </p:cNvPr>
          <p:cNvSpPr/>
          <p:nvPr/>
        </p:nvSpPr>
        <p:spPr>
          <a:xfrm rot="10800000">
            <a:off x="5067300" y="4571999"/>
            <a:ext cx="7140054" cy="2286000"/>
          </a:xfrm>
          <a:prstGeom prst="rect">
            <a:avLst/>
          </a:prstGeom>
          <a:gradFill>
            <a:gsLst>
              <a:gs pos="28000">
                <a:srgbClr val="FF907A">
                  <a:alpha val="40000"/>
                </a:srgbClr>
              </a:gs>
              <a:gs pos="100000">
                <a:srgbClr val="DA002F">
                  <a:alpha val="20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B90503D3-D62B-0038-E24C-05C4B676AF66}"/>
              </a:ext>
              <a:ext uri="{C183D7F6-B498-43B3-948B-1728B52AA6E4}">
                <adec:decorative xmlns:adec="http://schemas.microsoft.com/office/drawing/2017/decorative" val="1"/>
              </a:ext>
            </a:extLst>
          </p:cNvPr>
          <p:cNvSpPr/>
          <p:nvPr/>
        </p:nvSpPr>
        <p:spPr>
          <a:xfrm rot="13704304">
            <a:off x="6080918" y="830588"/>
            <a:ext cx="4998441" cy="4998441"/>
          </a:xfrm>
          <a:prstGeom prst="ellipse">
            <a:avLst/>
          </a:prstGeom>
          <a:gradFill>
            <a:gsLst>
              <a:gs pos="39000">
                <a:srgbClr val="FFDBCC">
                  <a:alpha val="0"/>
                </a:srgbClr>
              </a:gs>
              <a:gs pos="100000">
                <a:srgbClr val="FF907A">
                  <a:alpha val="2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tx1"/>
                </a:solidFill>
              </a:defRPr>
            </a:lvl1pPr>
          </a:lstStyle>
          <a:p>
            <a:pPr lvl="0">
              <a:lnSpc>
                <a:spcPct val="110000"/>
              </a:lnSpc>
            </a:pPr>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tx1"/>
                </a:solidFill>
              </a:defRPr>
            </a:lvl1pPr>
          </a:lstStyle>
          <a:p>
            <a:pPr lvl="0"/>
            <a:r>
              <a:rPr lang="en-US"/>
              <a:t>Click to edit Master subtitle style</a:t>
            </a:r>
            <a:endParaRPr lang="en-US" dirty="0"/>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687566" y="6455664"/>
            <a:ext cx="2902571" cy="365760"/>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08425" y="6455664"/>
            <a:ext cx="2986167" cy="365760"/>
          </a:xfrm>
        </p:spPr>
        <p:txBody>
          <a:bodyPr/>
          <a:lstStyle>
            <a:lvl1pPr>
              <a:defRPr>
                <a:solidFill>
                  <a:schemeClr val="tx1"/>
                </a:solidFill>
              </a:defRPr>
            </a:lvl1pPr>
          </a:lstStyle>
          <a:p>
            <a:fld id="{8AF2F4EA-388B-424B-AC17-965C10DAF675}"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24376962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985248" cy="960120"/>
          </a:xfrm>
        </p:spPr>
        <p:txBody>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1563624"/>
            <a:ext cx="9985248"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E7ACF9F-8FDB-4ADC-A9FD-4B179047B36A}"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33170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CCAF72-A322-2B88-2E9E-10B288C8315E}"/>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A2EF993-7F0D-4ECF-FD85-4AAFAAAF91C6}"/>
              </a:ext>
              <a:ext uri="{C183D7F6-B498-43B3-948B-1728B52AA6E4}">
                <adec:decorative xmlns:adec="http://schemas.microsoft.com/office/drawing/2017/decorative" val="1"/>
              </a:ext>
            </a:extLst>
          </p:cNvPr>
          <p:cNvSpPr/>
          <p:nvPr/>
        </p:nvSpPr>
        <p:spPr>
          <a:xfrm rot="10800000" flipH="1">
            <a:off x="0" y="4571999"/>
            <a:ext cx="12192003" cy="2286219"/>
          </a:xfrm>
          <a:prstGeom prst="rect">
            <a:avLst/>
          </a:prstGeom>
          <a:gradFill>
            <a:gsLst>
              <a:gs pos="0">
                <a:srgbClr val="FF907A"/>
              </a:gs>
              <a:gs pos="100000">
                <a:srgbClr val="DA002F"/>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C6D141E1-516D-D7D9-7CAC-EBABCB077CDD}"/>
              </a:ext>
              <a:ext uri="{C183D7F6-B498-43B3-948B-1728B52AA6E4}">
                <adec:decorative xmlns:adec="http://schemas.microsoft.com/office/drawing/2017/decorative" val="1"/>
              </a:ext>
            </a:extLst>
          </p:cNvPr>
          <p:cNvSpPr/>
          <p:nvPr/>
        </p:nvSpPr>
        <p:spPr>
          <a:xfrm rot="10800000" flipH="1">
            <a:off x="4038600" y="4571779"/>
            <a:ext cx="8151938" cy="2286329"/>
          </a:xfrm>
          <a:prstGeom prst="rect">
            <a:avLst/>
          </a:prstGeom>
          <a:gradFill>
            <a:gsLst>
              <a:gs pos="0">
                <a:srgbClr val="FF5076">
                  <a:alpha val="0"/>
                </a:srgbClr>
              </a:gs>
              <a:gs pos="99000">
                <a:srgbClr val="91049C">
                  <a:alpha val="81961"/>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Freeform: Shape 10">
            <a:extLst>
              <a:ext uri="{FF2B5EF4-FFF2-40B4-BE49-F238E27FC236}">
                <a16:creationId xmlns:a16="http://schemas.microsoft.com/office/drawing/2014/main" id="{D973ECF1-2707-D092-89EA-AC6D4B79E56F}"/>
              </a:ext>
              <a:ext uri="{C183D7F6-B498-43B3-948B-1728B52AA6E4}">
                <adec:decorative xmlns:adec="http://schemas.microsoft.com/office/drawing/2017/decorative" val="1"/>
              </a:ext>
            </a:extLst>
          </p:cNvPr>
          <p:cNvSpPr/>
          <p:nvPr/>
        </p:nvSpPr>
        <p:spPr>
          <a:xfrm rot="14834054">
            <a:off x="3015414" y="2996601"/>
            <a:ext cx="2352194" cy="3826944"/>
          </a:xfrm>
          <a:custGeom>
            <a:avLst/>
            <a:gdLst>
              <a:gd name="connsiteX0" fmla="*/ 2352194 w 2352194"/>
              <a:gd name="connsiteY0" fmla="*/ 8624 h 3826944"/>
              <a:gd name="connsiteX1" fmla="*/ 749804 w 2352194"/>
              <a:gd name="connsiteY1" fmla="*/ 3826944 h 3826944"/>
              <a:gd name="connsiteX2" fmla="*/ 566692 w 2352194"/>
              <a:gd name="connsiteY2" fmla="*/ 3648149 h 3826944"/>
              <a:gd name="connsiteX3" fmla="*/ 0 w 2352194"/>
              <a:gd name="connsiteY3" fmla="*/ 2181415 h 3826944"/>
              <a:gd name="connsiteX4" fmla="*/ 2181415 w 2352194"/>
              <a:gd name="connsiteY4" fmla="*/ 0 h 3826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194" h="3826944">
                <a:moveTo>
                  <a:pt x="2352194" y="8624"/>
                </a:moveTo>
                <a:lnTo>
                  <a:pt x="749804" y="3826944"/>
                </a:lnTo>
                <a:lnTo>
                  <a:pt x="566692" y="3648149"/>
                </a:lnTo>
                <a:cubicBezTo>
                  <a:pt x="214596" y="3260758"/>
                  <a:pt x="0" y="2746147"/>
                  <a:pt x="0" y="2181415"/>
                </a:cubicBezTo>
                <a:cubicBezTo>
                  <a:pt x="0" y="976653"/>
                  <a:pt x="976652" y="0"/>
                  <a:pt x="2181415" y="0"/>
                </a:cubicBezTo>
                <a:close/>
              </a:path>
            </a:pathLst>
          </a:custGeom>
          <a:gradFill>
            <a:gsLst>
              <a:gs pos="0">
                <a:srgbClr val="FFBCAF">
                  <a:alpha val="33725"/>
                </a:srgbClr>
              </a:gs>
              <a:gs pos="100000">
                <a:srgbClr val="FF907A">
                  <a:alpha val="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09FDFDA-46A6-DCC7-FA34-612FC4BF8109}"/>
              </a:ext>
              <a:ext uri="{C183D7F6-B498-43B3-948B-1728B52AA6E4}">
                <adec:decorative xmlns:adec="http://schemas.microsoft.com/office/drawing/2017/decorative" val="1"/>
              </a:ext>
            </a:extLst>
          </p:cNvPr>
          <p:cNvSpPr/>
          <p:nvPr/>
        </p:nvSpPr>
        <p:spPr>
          <a:xfrm flipH="1">
            <a:off x="3047998" y="4571999"/>
            <a:ext cx="9143999" cy="1841109"/>
          </a:xfrm>
          <a:prstGeom prst="rect">
            <a:avLst/>
          </a:prstGeom>
          <a:gradFill>
            <a:gsLst>
              <a:gs pos="0">
                <a:srgbClr val="FF411C">
                  <a:alpha val="29804"/>
                </a:srgbClr>
              </a:gs>
              <a:gs pos="78000">
                <a:srgbClr val="DA002F">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4791456"/>
            <a:ext cx="10570464" cy="1170432"/>
          </a:xfrm>
        </p:spPr>
        <p:txBody>
          <a:bodyPr vert="horz" lIns="91440" tIns="45720" rIns="91440" bIns="45720" rtlCol="0" anchor="b">
            <a:normAutofit/>
          </a:bodyPr>
          <a:lstStyle>
            <a:lvl1pPr>
              <a:defRPr lang="en-US" sz="4000" cap="all" spc="700" baseline="0">
                <a:solidFill>
                  <a:schemeClr val="tx1"/>
                </a:solidFill>
              </a:defRPr>
            </a:lvl1pPr>
          </a:lstStyle>
          <a:p>
            <a:pPr lvl="0">
              <a:lnSpc>
                <a:spcPct val="110000"/>
              </a:lnSpc>
            </a:pPr>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6025896"/>
            <a:ext cx="10579608" cy="429768"/>
          </a:xfrm>
        </p:spPr>
        <p:txBody>
          <a:bodyPr vert="horz" lIns="91440" tIns="45720" rIns="91440" bIns="45720" rtlCol="0">
            <a:normAutofit/>
          </a:bodyPr>
          <a:lstStyle>
            <a:lvl1pPr marL="0" indent="0">
              <a:buNone/>
              <a:defRPr lang="en-US" sz="1600" cap="all" spc="400" baseline="0">
                <a:solidFill>
                  <a:schemeClr val="tx1"/>
                </a:solidFill>
                <a:latin typeface="+mj-lt"/>
              </a:defRPr>
            </a:lvl1pPr>
          </a:lstStyle>
          <a:p>
            <a:pPr lvl="0"/>
            <a:r>
              <a:rPr lang="en-US"/>
              <a:t>Click to edit Master subtitle style</a:t>
            </a:r>
            <a:endParaRPr lang="en-US" dirty="0"/>
          </a:p>
        </p:txBody>
      </p:sp>
      <p:sp>
        <p:nvSpPr>
          <p:cNvPr id="17" name="Picture Placeholder 16">
            <a:extLst>
              <a:ext uri="{FF2B5EF4-FFF2-40B4-BE49-F238E27FC236}">
                <a16:creationId xmlns:a16="http://schemas.microsoft.com/office/drawing/2014/main" id="{CC20621E-D3A1-DE2F-A48A-0A5F27957211}"/>
              </a:ext>
            </a:extLst>
          </p:cNvPr>
          <p:cNvSpPr>
            <a:spLocks noGrp="1"/>
          </p:cNvSpPr>
          <p:nvPr>
            <p:ph type="pic" sz="quarter" idx="13" hasCustomPrompt="1"/>
          </p:nvPr>
        </p:nvSpPr>
        <p:spPr>
          <a:xfrm>
            <a:off x="0" y="0"/>
            <a:ext cx="12192000" cy="4572000"/>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19" name="Footer Placeholder 18">
            <a:extLst>
              <a:ext uri="{FF2B5EF4-FFF2-40B4-BE49-F238E27FC236}">
                <a16:creationId xmlns:a16="http://schemas.microsoft.com/office/drawing/2014/main" id="{382602B3-F8C3-D957-5C3F-DF1749FA8532}"/>
              </a:ext>
            </a:extLst>
          </p:cNvPr>
          <p:cNvSpPr>
            <a:spLocks noGrp="1"/>
          </p:cNvSpPr>
          <p:nvPr>
            <p:ph type="ftr" sz="quarter" idx="15"/>
          </p:nvPr>
        </p:nvSpPr>
        <p:spPr>
          <a:xfrm>
            <a:off x="731520" y="6455664"/>
            <a:ext cx="3557016" cy="365760"/>
          </a:xfrm>
        </p:spPr>
        <p:txBody>
          <a:bodyPr/>
          <a:lstStyle>
            <a:lvl1pPr>
              <a:defRPr>
                <a:solidFill>
                  <a:schemeClr val="tx1"/>
                </a:solidFill>
                <a:effectLst/>
              </a:defRPr>
            </a:lvl1pPr>
          </a:lstStyle>
          <a:p>
            <a:r>
              <a:rPr lang="en-US"/>
              <a:t>Sample Footer Text</a:t>
            </a:r>
          </a:p>
        </p:txBody>
      </p:sp>
      <p:sp>
        <p:nvSpPr>
          <p:cNvPr id="18" name="Date Placeholder 17">
            <a:extLst>
              <a:ext uri="{FF2B5EF4-FFF2-40B4-BE49-F238E27FC236}">
                <a16:creationId xmlns:a16="http://schemas.microsoft.com/office/drawing/2014/main" id="{A0E38CC7-EEB9-1AD7-7B03-603746FE3FF6}"/>
              </a:ext>
            </a:extLst>
          </p:cNvPr>
          <p:cNvSpPr>
            <a:spLocks noGrp="1"/>
          </p:cNvSpPr>
          <p:nvPr>
            <p:ph type="dt" sz="half" idx="14"/>
          </p:nvPr>
        </p:nvSpPr>
        <p:spPr/>
        <p:txBody>
          <a:bodyPr/>
          <a:lstStyle>
            <a:lvl1pPr>
              <a:defRPr>
                <a:solidFill>
                  <a:schemeClr val="tx1"/>
                </a:solidFill>
              </a:defRPr>
            </a:lvl1pPr>
          </a:lstStyle>
          <a:p>
            <a:fld id="{3D4AF38C-0923-462D-8E8F-DFB1FB3CD655}" type="datetime2">
              <a:rPr lang="en-US" smtClean="0"/>
              <a:t>Thursday, September 18, 2025</a:t>
            </a:fld>
            <a:endParaRPr lang="en-US"/>
          </a:p>
        </p:txBody>
      </p:sp>
      <p:sp>
        <p:nvSpPr>
          <p:cNvPr id="20" name="Slide Number Placeholder 19">
            <a:extLst>
              <a:ext uri="{FF2B5EF4-FFF2-40B4-BE49-F238E27FC236}">
                <a16:creationId xmlns:a16="http://schemas.microsoft.com/office/drawing/2014/main" id="{B153FF4E-D18A-13B0-6B0A-CF7AF0A5232B}"/>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4204666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D2DD7BB-25B8-B7A3-8E13-EDE8E1090689}"/>
              </a:ext>
              <a:ext uri="{C183D7F6-B498-43B3-948B-1728B52AA6E4}">
                <adec:decorative xmlns:adec="http://schemas.microsoft.com/office/drawing/2017/decorative" val="1"/>
              </a:ext>
            </a:extLst>
          </p:cNvPr>
          <p:cNvSpPr/>
          <p:nvPr/>
        </p:nvSpPr>
        <p:spPr>
          <a:xfrm rot="10800000" flipH="1">
            <a:off x="0" y="0"/>
            <a:ext cx="6096000" cy="6868461"/>
          </a:xfrm>
          <a:prstGeom prst="rect">
            <a:avLst/>
          </a:prstGeom>
          <a:gradFill>
            <a:gsLst>
              <a:gs pos="0">
                <a:srgbClr val="FE4A00">
                  <a:alpha val="65882"/>
                </a:srgbClr>
              </a:gs>
              <a:gs pos="100000">
                <a:srgbClr val="A6025C"/>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FB6C05D2-D53F-950D-185E-08B200EEFEB9}"/>
              </a:ext>
              <a:ext uri="{C183D7F6-B498-43B3-948B-1728B52AA6E4}">
                <adec:decorative xmlns:adec="http://schemas.microsoft.com/office/drawing/2017/decorative" val="1"/>
              </a:ext>
            </a:extLst>
          </p:cNvPr>
          <p:cNvSpPr/>
          <p:nvPr/>
        </p:nvSpPr>
        <p:spPr>
          <a:xfrm rot="10800000" flipH="1">
            <a:off x="-18287" y="4582455"/>
            <a:ext cx="6114286" cy="2275539"/>
          </a:xfrm>
          <a:prstGeom prst="rect">
            <a:avLst/>
          </a:prstGeom>
          <a:gradFill>
            <a:gsLst>
              <a:gs pos="0">
                <a:srgbClr val="DA002F">
                  <a:alpha val="0"/>
                </a:srgbClr>
              </a:gs>
              <a:gs pos="99000">
                <a:srgbClr val="92248E">
                  <a:alpha val="2666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BC0AF5C2-3AA9-7510-308E-9D21678F7EFC}"/>
              </a:ext>
              <a:ext uri="{C183D7F6-B498-43B3-948B-1728B52AA6E4}">
                <adec:decorative xmlns:adec="http://schemas.microsoft.com/office/drawing/2017/decorative" val="1"/>
              </a:ext>
            </a:extLst>
          </p:cNvPr>
          <p:cNvSpPr/>
          <p:nvPr/>
        </p:nvSpPr>
        <p:spPr>
          <a:xfrm rot="5400000" flipH="1">
            <a:off x="-148955" y="532365"/>
            <a:ext cx="6878924" cy="5814190"/>
          </a:xfrm>
          <a:prstGeom prst="rect">
            <a:avLst/>
          </a:prstGeom>
          <a:gradFill>
            <a:gsLst>
              <a:gs pos="0">
                <a:srgbClr val="FE4A00">
                  <a:alpha val="0"/>
                </a:srgbClr>
              </a:gs>
              <a:gs pos="100000">
                <a:srgbClr val="A60296">
                  <a:alpha val="38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Oval 10">
            <a:extLst>
              <a:ext uri="{FF2B5EF4-FFF2-40B4-BE49-F238E27FC236}">
                <a16:creationId xmlns:a16="http://schemas.microsoft.com/office/drawing/2014/main" id="{13D13448-08C3-4231-6CCA-F17E4C608199}"/>
              </a:ext>
              <a:ext uri="{C183D7F6-B498-43B3-948B-1728B52AA6E4}">
                <adec:decorative xmlns:adec="http://schemas.microsoft.com/office/drawing/2017/decorative" val="1"/>
              </a:ext>
            </a:extLst>
          </p:cNvPr>
          <p:cNvSpPr/>
          <p:nvPr/>
        </p:nvSpPr>
        <p:spPr>
          <a:xfrm rot="10800000">
            <a:off x="949046" y="1319084"/>
            <a:ext cx="4648799" cy="4648799"/>
          </a:xfrm>
          <a:prstGeom prst="ellipse">
            <a:avLst/>
          </a:pr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941832"/>
            <a:ext cx="4626864" cy="3209544"/>
          </a:xfrm>
        </p:spPr>
        <p:txBody>
          <a:bodyPr vert="horz" lIns="91440" tIns="45720" rIns="91440" bIns="45720" rtlCol="0" anchor="b">
            <a:normAutofit/>
          </a:bodyPr>
          <a:lstStyle>
            <a:lvl1pPr>
              <a:defRPr lang="en-US" sz="3600" cap="all" spc="700" baseline="0" dirty="0">
                <a:solidFill>
                  <a:schemeClr val="tx1"/>
                </a:solidFill>
              </a:defRPr>
            </a:lvl1pPr>
          </a:lstStyle>
          <a:p>
            <a:pPr lvl="0">
              <a:lnSpc>
                <a:spcPct val="110000"/>
              </a:lnSpc>
            </a:pPr>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74336"/>
            <a:ext cx="4626864" cy="1453896"/>
          </a:xfrm>
        </p:spPr>
        <p:txBody>
          <a:bodyPr vert="horz" lIns="91440" tIns="45720" rIns="91440" bIns="45720" rtlCol="0" anchor="ctr">
            <a:normAutofit/>
          </a:bodyPr>
          <a:lstStyle>
            <a:lvl1pPr marL="0" indent="0">
              <a:buNone/>
              <a:defRPr lang="en-US" cap="all" spc="400" baseline="0" dirty="0">
                <a:solidFill>
                  <a:schemeClr val="tx1"/>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1520" y="6455664"/>
            <a:ext cx="4096512" cy="365760"/>
          </a:xfrm>
        </p:spPr>
        <p:txBody>
          <a:bodyPr/>
          <a:lstStyle>
            <a:lvl1pPr algn="l">
              <a:defRPr>
                <a:solidFill>
                  <a:schemeClr val="tx1"/>
                </a:solidFill>
              </a:defRPr>
            </a:lvl1pPr>
          </a:lstStyle>
          <a:p>
            <a:fld id="{5531B838-A2A1-4E5F-8CE5-ED5C785421C8}"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809744"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6092952" y="0"/>
            <a:ext cx="6099048"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23914622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Title with Picture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58E3E8-0931-8EEE-FF77-1C25EBBE79A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3CE0C29-D9B0-E434-079F-9F0C40DF20EC}"/>
              </a:ext>
              <a:ext uri="{C183D7F6-B498-43B3-948B-1728B52AA6E4}">
                <adec:decorative xmlns:adec="http://schemas.microsoft.com/office/drawing/2017/decorative" val="1"/>
              </a:ext>
            </a:extLst>
          </p:cNvPr>
          <p:cNvSpPr/>
          <p:nvPr/>
        </p:nvSpPr>
        <p:spPr>
          <a:xfrm rot="5400000" flipH="1">
            <a:off x="-1399562" y="1399556"/>
            <a:ext cx="6875820" cy="4076703"/>
          </a:xfrm>
          <a:prstGeom prst="rect">
            <a:avLst/>
          </a:prstGeom>
          <a:gradFill>
            <a:gsLst>
              <a:gs pos="11000">
                <a:srgbClr val="92248E"/>
              </a:gs>
              <a:gs pos="100000">
                <a:srgbClr val="FF411C">
                  <a:alpha val="8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F9F604E-FEFA-3809-8244-5B72EE7BB044}"/>
              </a:ext>
              <a:ext uri="{C183D7F6-B498-43B3-948B-1728B52AA6E4}">
                <adec:decorative xmlns:adec="http://schemas.microsoft.com/office/drawing/2017/decorative" val="1"/>
              </a:ext>
            </a:extLst>
          </p:cNvPr>
          <p:cNvSpPr/>
          <p:nvPr/>
        </p:nvSpPr>
        <p:spPr>
          <a:xfrm rot="16200000">
            <a:off x="890124" y="3681875"/>
            <a:ext cx="2296453" cy="4076701"/>
          </a:xfrm>
          <a:prstGeom prst="rect">
            <a:avLst/>
          </a:prstGeom>
          <a:gradFill>
            <a:gsLst>
              <a:gs pos="0">
                <a:srgbClr val="DA002F">
                  <a:alpha val="55000"/>
                </a:srgbClr>
              </a:gs>
              <a:gs pos="100000">
                <a:srgbClr val="FF907A">
                  <a:alpha val="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8E261-930C-6A44-A568-9DD2A88D3526}"/>
              </a:ext>
              <a:ext uri="{C183D7F6-B498-43B3-948B-1728B52AA6E4}">
                <adec:decorative xmlns:adec="http://schemas.microsoft.com/office/drawing/2017/decorative" val="1"/>
              </a:ext>
            </a:extLst>
          </p:cNvPr>
          <p:cNvSpPr/>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rgbClr val="FFDBCC">
                  <a:alpha val="0"/>
                </a:srgbClr>
              </a:gs>
              <a:gs pos="100000">
                <a:srgbClr val="FF907A">
                  <a:alpha val="30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850392"/>
            <a:ext cx="2935224" cy="3035808"/>
          </a:xfrm>
        </p:spPr>
        <p:txBody>
          <a:bodyPr vert="horz" lIns="91440" tIns="45720" rIns="91440" bIns="45720" rtlCol="0" anchor="t">
            <a:normAutofit/>
          </a:bodyPr>
          <a:lstStyle>
            <a:lvl1pPr>
              <a:defRPr lang="en-US" cap="all" spc="700" baseline="0">
                <a:solidFill>
                  <a:schemeClr val="tx1"/>
                </a:solidFill>
              </a:defRPr>
            </a:lvl1pPr>
          </a:lstStyle>
          <a:p>
            <a:pPr lvl="0">
              <a:lnSpc>
                <a:spcPct val="110000"/>
              </a:lnSpc>
            </a:pPr>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5001768"/>
            <a:ext cx="2926080" cy="1490472"/>
          </a:xfrm>
        </p:spPr>
        <p:txBody>
          <a:bodyPr vert="horz" lIns="91440" tIns="45720" rIns="91440" bIns="45720" rtlCol="0" anchor="ctr">
            <a:normAutofit/>
          </a:bodyPr>
          <a:lstStyle>
            <a:lvl1pPr marL="0" indent="0">
              <a:buNone/>
              <a:defRPr lang="en-US" sz="1600" cap="all" spc="400" baseline="0" dirty="0">
                <a:solidFill>
                  <a:schemeClr val="tx1"/>
                </a:solidFill>
                <a:latin typeface="+mj-lt"/>
              </a:defRPr>
            </a:lvl1pPr>
          </a:lstStyle>
          <a:p>
            <a:pPr lvl="0"/>
            <a:r>
              <a:rPr lang="en-US"/>
              <a:t>Click to edit Master subtitle style</a:t>
            </a:r>
            <a:endParaRPr lang="en-US" dirty="0"/>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a:xfrm>
            <a:off x="32004"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a:xfrm>
            <a:off x="612648" y="6455664"/>
            <a:ext cx="3227832" cy="365760"/>
          </a:xfrm>
        </p:spPr>
        <p:txBody>
          <a:bodyPr/>
          <a:lstStyle>
            <a:lvl1pPr algn="l">
              <a:defRPr>
                <a:solidFill>
                  <a:schemeClr val="tx1"/>
                </a:solidFill>
              </a:defRPr>
            </a:lvl1pPr>
          </a:lstStyle>
          <a:p>
            <a:fld id="{B369E90C-83BE-474F-8867-84D9D4BA9A64}" type="datetime2">
              <a:rPr lang="en-US" smtClean="0"/>
              <a:t>Thursday, September 18, 2025</a:t>
            </a:fld>
            <a:endParaRPr lang="en-US"/>
          </a:p>
        </p:txBody>
      </p:sp>
      <p:sp>
        <p:nvSpPr>
          <p:cNvPr id="15" name="Picture Placeholder 14">
            <a:extLst>
              <a:ext uri="{FF2B5EF4-FFF2-40B4-BE49-F238E27FC236}">
                <a16:creationId xmlns:a16="http://schemas.microsoft.com/office/drawing/2014/main" id="{B889FC6C-F243-CA40-35F8-13153EA5EBE9}"/>
              </a:ext>
            </a:extLst>
          </p:cNvPr>
          <p:cNvSpPr>
            <a:spLocks noGrp="1"/>
          </p:cNvSpPr>
          <p:nvPr>
            <p:ph type="pic" sz="quarter" idx="13" hasCustomPrompt="1"/>
          </p:nvPr>
        </p:nvSpPr>
        <p:spPr>
          <a:xfrm>
            <a:off x="4076700" y="0"/>
            <a:ext cx="8115300" cy="6868452"/>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81422022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Title">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FE7F8B-D1C1-6301-75A5-2EC4374F9AF1}"/>
              </a:ext>
              <a:ext uri="{C183D7F6-B498-43B3-948B-1728B52AA6E4}">
                <adec:decorative xmlns:adec="http://schemas.microsoft.com/office/drawing/2017/decorative" val="1"/>
              </a:ext>
            </a:extLst>
          </p:cNvPr>
          <p:cNvSpPr/>
          <p:nvPr/>
        </p:nvSpPr>
        <p:spPr>
          <a:xfrm flipH="1" flipV="1">
            <a:off x="-14449" y="0"/>
            <a:ext cx="1222473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1D8467A-A1B6-E7E6-CAD4-E63E0FE2CCCB}"/>
              </a:ext>
              <a:ext uri="{C183D7F6-B498-43B3-948B-1728B52AA6E4}">
                <adec:decorative xmlns:adec="http://schemas.microsoft.com/office/drawing/2017/decorative" val="1"/>
              </a:ext>
            </a:extLst>
          </p:cNvPr>
          <p:cNvSpPr/>
          <p:nvPr/>
        </p:nvSpPr>
        <p:spPr>
          <a:xfrm flipV="1">
            <a:off x="-7227" y="-5046"/>
            <a:ext cx="12217513" cy="686556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2A9C06E7-BC9C-2F5F-5DD1-D04EB713C63D}"/>
              </a:ext>
              <a:ext uri="{C183D7F6-B498-43B3-948B-1728B52AA6E4}">
                <adec:decorative xmlns:adec="http://schemas.microsoft.com/office/drawing/2017/decorative" val="1"/>
              </a:ext>
            </a:extLst>
          </p:cNvPr>
          <p:cNvSpPr/>
          <p:nvPr/>
        </p:nvSpPr>
        <p:spPr>
          <a:xfrm rot="10800000" flipH="1" flipV="1">
            <a:off x="-25514" y="-5045"/>
            <a:ext cx="12217514" cy="6865568"/>
          </a:xfrm>
          <a:prstGeom prst="rect">
            <a:avLst/>
          </a:prstGeom>
          <a:gradFill>
            <a:gsLst>
              <a:gs pos="0">
                <a:srgbClr val="FA0036">
                  <a:alpha val="4000"/>
                </a:srgbClr>
              </a:gs>
              <a:gs pos="99000">
                <a:schemeClr val="accent2">
                  <a:alpha val="9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985261F8-8CD8-F2E0-C386-BE6A16D95BFC}"/>
              </a:ext>
              <a:ext uri="{C183D7F6-B498-43B3-948B-1728B52AA6E4}">
                <adec:decorative xmlns:adec="http://schemas.microsoft.com/office/drawing/2017/decorative" val="1"/>
              </a:ext>
            </a:extLst>
          </p:cNvPr>
          <p:cNvSpPr/>
          <p:nvPr/>
        </p:nvSpPr>
        <p:spPr>
          <a:xfrm rot="16200000" flipH="1" flipV="1">
            <a:off x="3802775" y="-3817222"/>
            <a:ext cx="4571999" cy="12206450"/>
          </a:xfrm>
          <a:prstGeom prst="rect">
            <a:avLst/>
          </a:prstGeom>
          <a:gradFill>
            <a:gsLst>
              <a:gs pos="0">
                <a:srgbClr val="D861D4">
                  <a:alpha val="0"/>
                </a:srgbClr>
              </a:gs>
              <a:gs pos="100000">
                <a:srgbClr val="FF7037">
                  <a:alpha val="66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D3D4A82C-6849-A88D-6D57-833E9A7481B9}"/>
              </a:ext>
              <a:ext uri="{C183D7F6-B498-43B3-948B-1728B52AA6E4}">
                <adec:decorative xmlns:adec="http://schemas.microsoft.com/office/drawing/2017/decorative" val="1"/>
              </a:ext>
            </a:extLst>
          </p:cNvPr>
          <p:cNvSpPr/>
          <p:nvPr/>
        </p:nvSpPr>
        <p:spPr>
          <a:xfrm rot="13168948" flipH="1" flipV="1">
            <a:off x="1027160" y="609473"/>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55CA38-7F60-D664-4EC0-C54B60C02BCF}"/>
              </a:ext>
              <a:ext uri="{C183D7F6-B498-43B3-948B-1728B52AA6E4}">
                <adec:decorative xmlns:adec="http://schemas.microsoft.com/office/drawing/2017/decorative" val="1"/>
              </a:ext>
            </a:extLst>
          </p:cNvPr>
          <p:cNvSpPr/>
          <p:nvPr/>
        </p:nvSpPr>
        <p:spPr>
          <a:xfrm rot="5400000" flipV="1">
            <a:off x="-1913484" y="1896512"/>
            <a:ext cx="6860522" cy="3062447"/>
          </a:xfrm>
          <a:prstGeom prst="rect">
            <a:avLst/>
          </a:prstGeom>
          <a:gradFill>
            <a:gsLst>
              <a:gs pos="0">
                <a:srgbClr val="FA0036">
                  <a:alpha val="62000"/>
                </a:srgbClr>
              </a:gs>
              <a:gs pos="77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557016" y="987552"/>
            <a:ext cx="7644384" cy="2944368"/>
          </a:xfrm>
        </p:spPr>
        <p:txBody>
          <a:bodyPr vert="horz" lIns="91440" tIns="45720" rIns="91440" bIns="45720" rtlCol="0" anchor="b">
            <a:normAutofit/>
          </a:bodyPr>
          <a:lstStyle>
            <a:lvl1pPr>
              <a:defRPr lang="en-US" sz="5400" cap="all" spc="700" baseline="0">
                <a:solidFill>
                  <a:schemeClr val="tx1"/>
                </a:solidFill>
              </a:defRPr>
            </a:lvl1pPr>
          </a:lstStyle>
          <a:p>
            <a:pPr lvl="0">
              <a:lnSpc>
                <a:spcPct val="110000"/>
              </a:lnSpc>
            </a:pPr>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538728" y="5294376"/>
            <a:ext cx="7644384" cy="1078992"/>
          </a:xfrm>
        </p:spPr>
        <p:txBody>
          <a:bodyPr vert="horz" lIns="91440" tIns="45720" rIns="91440" bIns="45720" rtlCol="0" anchor="ctr">
            <a:normAutofit/>
          </a:bodyPr>
          <a:lstStyle>
            <a:lvl1pPr marL="0" indent="0">
              <a:buNone/>
              <a:defRPr lang="en-US" cap="all" spc="400" baseline="0">
                <a:solidFill>
                  <a:schemeClr val="tx1"/>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C7B5CA67-94ED-4C14-9B73-CCE5A85B4E93}"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101231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 preserve="1">
  <p:cSld name="Title 2">
    <p:bg>
      <p:bgRef idx="1001">
        <a:schemeClr val="bg1"/>
      </p:bgRef>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8C38FEA-146D-53B3-36B0-5CBD8040636E}"/>
              </a:ext>
              <a:ext uri="{C183D7F6-B498-43B3-948B-1728B52AA6E4}">
                <adec:decorative xmlns:adec="http://schemas.microsoft.com/office/drawing/2017/decorative" val="1"/>
              </a:ext>
            </a:extLst>
          </p:cNvPr>
          <p:cNvSpPr/>
          <p:nvPr/>
        </p:nvSpPr>
        <p:spPr>
          <a:xfrm flipH="1">
            <a:off x="9143995"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684D35E-A520-CA7A-97CB-6D815AB4CC5D}"/>
              </a:ext>
              <a:ext uri="{C183D7F6-B498-43B3-948B-1728B52AA6E4}">
                <adec:decorative xmlns:adec="http://schemas.microsoft.com/office/drawing/2017/decorative" val="1"/>
              </a:ext>
            </a:extLst>
          </p:cNvPr>
          <p:cNvSpPr/>
          <p:nvPr/>
        </p:nvSpPr>
        <p:spPr>
          <a:xfrm flipH="1">
            <a:off x="9143990"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85E890B-58C1-DD36-E90B-FFF0BE0CB5CB}"/>
              </a:ext>
              <a:ext uri="{C183D7F6-B498-43B3-948B-1728B52AA6E4}">
                <adec:decorative xmlns:adec="http://schemas.microsoft.com/office/drawing/2017/decorative" val="1"/>
              </a:ext>
            </a:extLst>
          </p:cNvPr>
          <p:cNvSpPr/>
          <p:nvPr/>
        </p:nvSpPr>
        <p:spPr>
          <a:xfrm rot="5400000" flipH="1">
            <a:off x="7253161"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BCD52CC-E8F2-3220-AE19-8A482DD1F236}"/>
              </a:ext>
              <a:ext uri="{C183D7F6-B498-43B3-948B-1728B52AA6E4}">
                <adec:decorative xmlns:adec="http://schemas.microsoft.com/office/drawing/2017/decorative" val="1"/>
              </a:ext>
            </a:extLst>
          </p:cNvPr>
          <p:cNvSpPr/>
          <p:nvPr/>
        </p:nvSpPr>
        <p:spPr>
          <a:xfrm rot="12508972">
            <a:off x="7949750" y="1673989"/>
            <a:ext cx="3201591" cy="4397456"/>
          </a:xfrm>
          <a:custGeom>
            <a:avLst/>
            <a:gdLst>
              <a:gd name="connsiteX0" fmla="*/ 3201591 w 3201591"/>
              <a:gd name="connsiteY0" fmla="*/ 4296647 h 4397456"/>
              <a:gd name="connsiteX1" fmla="*/ 3007294 w 3201591"/>
              <a:gd name="connsiteY1" fmla="*/ 4346606 h 4397456"/>
              <a:gd name="connsiteX2" fmla="*/ 2502877 w 3201591"/>
              <a:gd name="connsiteY2" fmla="*/ 4397456 h 4397456"/>
              <a:gd name="connsiteX3" fmla="*/ 0 w 3201591"/>
              <a:gd name="connsiteY3" fmla="*/ 1894579 h 4397456"/>
              <a:gd name="connsiteX4" fmla="*/ 733076 w 3201591"/>
              <a:gd name="connsiteY4" fmla="*/ 124777 h 4397456"/>
              <a:gd name="connsiteX5" fmla="*/ 870365 w 3201591"/>
              <a:gd name="connsiteY5" fmla="*/ 0 h 4397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1591" h="4397456">
                <a:moveTo>
                  <a:pt x="3201591" y="4296647"/>
                </a:moveTo>
                <a:lnTo>
                  <a:pt x="3007294" y="4346606"/>
                </a:lnTo>
                <a:cubicBezTo>
                  <a:pt x="2844362" y="4379947"/>
                  <a:pt x="2675664" y="4397456"/>
                  <a:pt x="2502877" y="4397456"/>
                </a:cubicBezTo>
                <a:cubicBezTo>
                  <a:pt x="1120576" y="4397456"/>
                  <a:pt x="0" y="3276880"/>
                  <a:pt x="0" y="1894579"/>
                </a:cubicBezTo>
                <a:cubicBezTo>
                  <a:pt x="0" y="1203428"/>
                  <a:pt x="280144" y="577709"/>
                  <a:pt x="733076" y="124777"/>
                </a:cubicBezTo>
                <a:lnTo>
                  <a:pt x="870365" y="0"/>
                </a:lnTo>
                <a:close/>
              </a:path>
            </a:pathLst>
          </a:cu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612648"/>
            <a:ext cx="7004304" cy="3557016"/>
          </a:xfrm>
        </p:spPr>
        <p:txBody>
          <a:bodyPr vert="horz" lIns="91440" tIns="45720" rIns="91440" bIns="45720" rtlCol="0" anchor="t">
            <a:normAutofit/>
          </a:bodyPr>
          <a:lstStyle>
            <a:lvl1pPr>
              <a:defRPr lang="en-US" sz="4800" cap="all" spc="550" baseline="0"/>
            </a:lvl1pPr>
          </a:lstStyle>
          <a:p>
            <a:pPr lvl="0">
              <a:lnSpc>
                <a:spcPct val="110000"/>
              </a:lnSpc>
            </a:pPr>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a:latin typeface="+mj-lt"/>
              </a:defRPr>
            </a:lvl1pPr>
          </a:lstStyle>
          <a:p>
            <a:pPr lvl="0"/>
            <a:r>
              <a:rPr lang="en-US"/>
              <a:t>Click to edit Master subtitle style</a:t>
            </a:r>
            <a:endParaRPr lang="en-US" dirty="0"/>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r>
              <a:rPr lang="en-US"/>
              <a:t>Sample Footer Text</a:t>
            </a:r>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4954909" y="6455664"/>
            <a:ext cx="3472868" cy="365760"/>
          </a:xfrm>
        </p:spPr>
        <p:txBody>
          <a:bodyPr/>
          <a:lstStyle>
            <a:lvl1pPr>
              <a:defRPr>
                <a:solidFill>
                  <a:schemeClr val="tx1"/>
                </a:solidFill>
              </a:defRPr>
            </a:lvl1pPr>
          </a:lstStyle>
          <a:p>
            <a:fld id="{7723C116-3055-4F7F-9A49-EB260F9EF6F6}" type="datetime2">
              <a:rPr lang="en-US" smtClean="0"/>
              <a:t>Thursday, September 18, 2025</a:t>
            </a:fld>
            <a:endParaRPr lang="en-US"/>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a:xfrm>
            <a:off x="8409489"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5603664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 preserve="1">
  <p:cSld name="Title 3">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4E2F783-0ED7-1F0B-219A-198549E350DD}"/>
              </a:ext>
              <a:ext uri="{C183D7F6-B498-43B3-948B-1728B52AA6E4}">
                <adec:decorative xmlns:adec="http://schemas.microsoft.com/office/drawing/2017/decorative" val="1"/>
              </a:ext>
            </a:extLst>
          </p:cNvPr>
          <p:cNvSpPr/>
          <p:nvPr/>
        </p:nvSpPr>
        <p:spPr>
          <a:xfrm>
            <a:off x="-6" y="-25866"/>
            <a:ext cx="12192005" cy="4589428"/>
          </a:xfrm>
          <a:prstGeom prst="rect">
            <a:avLst/>
          </a:prstGeom>
          <a:gradFill>
            <a:gsLst>
              <a:gs pos="8000">
                <a:srgbClr val="D861D4"/>
              </a:gs>
              <a:gs pos="100000">
                <a:srgbClr val="DA002F">
                  <a:alpha val="85000"/>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2F09062-D41B-0E2E-C1C0-F27562ED9597}"/>
              </a:ext>
              <a:ext uri="{C183D7F6-B498-43B3-948B-1728B52AA6E4}">
                <adec:decorative xmlns:adec="http://schemas.microsoft.com/office/drawing/2017/decorative" val="1"/>
              </a:ext>
            </a:extLst>
          </p:cNvPr>
          <p:cNvSpPr/>
          <p:nvPr/>
        </p:nvSpPr>
        <p:spPr>
          <a:xfrm rot="16200000">
            <a:off x="3805950" y="-3822495"/>
            <a:ext cx="4580101" cy="12191999"/>
          </a:xfrm>
          <a:prstGeom prst="rect">
            <a:avLst/>
          </a:prstGeom>
          <a:gradFill>
            <a:gsLst>
              <a:gs pos="0">
                <a:srgbClr val="FE4A00">
                  <a:alpha val="50000"/>
                </a:srgbClr>
              </a:gs>
              <a:gs pos="99000">
                <a:srgbClr val="A3299D"/>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A6D366-64E2-13D3-2734-861E811E1F1A}"/>
              </a:ext>
              <a:ext uri="{C183D7F6-B498-43B3-948B-1728B52AA6E4}">
                <adec:decorative xmlns:adec="http://schemas.microsoft.com/office/drawing/2017/decorative" val="1"/>
              </a:ext>
            </a:extLst>
          </p:cNvPr>
          <p:cNvSpPr/>
          <p:nvPr/>
        </p:nvSpPr>
        <p:spPr>
          <a:xfrm rot="10800000">
            <a:off x="8150806" y="-25872"/>
            <a:ext cx="4041192" cy="4589427"/>
          </a:xfrm>
          <a:prstGeom prst="rect">
            <a:avLst/>
          </a:prstGeom>
          <a:gradFill>
            <a:gsLst>
              <a:gs pos="0">
                <a:srgbClr val="DA002F">
                  <a:alpha val="0"/>
                </a:srgbClr>
              </a:gs>
              <a:gs pos="84000">
                <a:srgbClr val="FF907A">
                  <a:alpha val="32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E5B9BA8-AE27-B639-DB51-7E498FA9422B}"/>
              </a:ext>
              <a:ext uri="{C183D7F6-B498-43B3-948B-1728B52AA6E4}">
                <adec:decorative xmlns:adec="http://schemas.microsoft.com/office/drawing/2017/decorative" val="1"/>
              </a:ext>
            </a:extLst>
          </p:cNvPr>
          <p:cNvSpPr/>
          <p:nvPr/>
        </p:nvSpPr>
        <p:spPr>
          <a:xfrm rot="12508972">
            <a:off x="5485611" y="-1118641"/>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585216"/>
            <a:ext cx="6858000" cy="3200400"/>
          </a:xfrm>
        </p:spPr>
        <p:txBody>
          <a:bodyPr vert="horz" lIns="91440" tIns="45720" rIns="91440" bIns="45720" rtlCol="0" anchor="b">
            <a:normAutofit/>
          </a:bodyPr>
          <a:lstStyle>
            <a:lvl1pPr>
              <a:defRPr lang="en-US" sz="4800" cap="all" spc="550" baseline="0">
                <a:solidFill>
                  <a:schemeClr val="bg1"/>
                </a:solidFill>
              </a:defRPr>
            </a:lvl1pPr>
          </a:lstStyle>
          <a:p>
            <a:pPr lvl="0">
              <a:lnSpc>
                <a:spcPct val="110000"/>
              </a:lnSpc>
            </a:pPr>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dirty="0">
                <a:latin typeface="+mj-lt"/>
              </a:defRPr>
            </a:lvl1pPr>
          </a:lstStyle>
          <a:p>
            <a:pPr lvl="0"/>
            <a:r>
              <a:rPr lang="en-US"/>
              <a:t>Click to edit Master subtitle style</a:t>
            </a:r>
            <a:endParaRPr lang="en-US" dirty="0"/>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p:txBody>
          <a:bodyPr/>
          <a:lstStyle>
            <a:lvl1pPr>
              <a:defRPr>
                <a:solidFill>
                  <a:schemeClr val="tx1"/>
                </a:solidFill>
              </a:defRPr>
            </a:lvl1pPr>
          </a:lstStyle>
          <a:p>
            <a:fld id="{A6A5EF91-D53E-428D-B2CB-7C1F753E44DB}" type="datetime2">
              <a:rPr lang="en-US" smtClean="0"/>
              <a:t>Thursday, September 18, 2025</a:t>
            </a:fld>
            <a:endParaRPr lang="en-US"/>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6296318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Section Header">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1BDDB7-A96E-2151-63B9-28A103D980D2}"/>
              </a:ext>
              <a:ext uri="{C183D7F6-B498-43B3-948B-1728B52AA6E4}">
                <adec:decorative xmlns:adec="http://schemas.microsoft.com/office/drawing/2017/decorative" val="1"/>
              </a:ext>
            </a:extLst>
          </p:cNvPr>
          <p:cNvSpPr/>
          <p:nvPr/>
        </p:nvSpPr>
        <p:spPr>
          <a:xfrm flipH="1">
            <a:off x="-7229" y="-2522"/>
            <a:ext cx="1221751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6DA992C5-451E-EC0E-D54A-B0AA21D57F04}"/>
              </a:ext>
              <a:ext uri="{C183D7F6-B498-43B3-948B-1728B52AA6E4}">
                <adec:decorative xmlns:adec="http://schemas.microsoft.com/office/drawing/2017/decorative" val="1"/>
              </a:ext>
            </a:extLst>
          </p:cNvPr>
          <p:cNvSpPr/>
          <p:nvPr/>
        </p:nvSpPr>
        <p:spPr>
          <a:xfrm>
            <a:off x="-7227" y="-5045"/>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5A4914C5-E872-F937-694B-9226A87D21A6}"/>
              </a:ext>
              <a:ext uri="{C183D7F6-B498-43B3-948B-1728B52AA6E4}">
                <adec:decorative xmlns:adec="http://schemas.microsoft.com/office/drawing/2017/decorative" val="1"/>
              </a:ext>
            </a:extLst>
          </p:cNvPr>
          <p:cNvSpPr/>
          <p:nvPr/>
        </p:nvSpPr>
        <p:spPr>
          <a:xfrm rot="10800000" flipH="1">
            <a:off x="7226" y="-5045"/>
            <a:ext cx="12203060" cy="6863044"/>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B2BF5D5-EB9E-9501-6A32-C2BB4C8ED6A7}"/>
              </a:ext>
              <a:ext uri="{C183D7F6-B498-43B3-948B-1728B52AA6E4}">
                <adec:decorative xmlns:adec="http://schemas.microsoft.com/office/drawing/2017/decorative" val="1"/>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Oval 11">
            <a:extLst>
              <a:ext uri="{FF2B5EF4-FFF2-40B4-BE49-F238E27FC236}">
                <a16:creationId xmlns:a16="http://schemas.microsoft.com/office/drawing/2014/main" id="{90768E01-CF59-AC8E-6819-61512B528C04}"/>
              </a:ext>
              <a:ext uri="{C183D7F6-B498-43B3-948B-1728B52AA6E4}">
                <adec:decorative xmlns:adec="http://schemas.microsoft.com/office/drawing/2017/decorative" val="1"/>
              </a:ext>
            </a:extLst>
          </p:cNvPr>
          <p:cNvSpPr/>
          <p:nvPr/>
        </p:nvSpPr>
        <p:spPr>
          <a:xfrm rot="8431052" flipH="1">
            <a:off x="1403739" y="524809"/>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86865A1-AC73-67A9-BC14-E75D3F26BDE9}"/>
              </a:ext>
              <a:ext uri="{C183D7F6-B498-43B3-948B-1728B52AA6E4}">
                <adec:decorative xmlns:adec="http://schemas.microsoft.com/office/drawing/2017/decorative" val="1"/>
              </a:ext>
            </a:extLst>
          </p:cNvPr>
          <p:cNvSpPr/>
          <p:nvPr/>
        </p:nvSpPr>
        <p:spPr>
          <a:xfrm rot="16200000">
            <a:off x="-1913484" y="1896512"/>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 uri="{C183D7F6-B498-43B3-948B-1728B52AA6E4}">
                <adec:decorative xmlns:adec="http://schemas.microsoft.com/office/drawing/2017/decorative" val="0"/>
              </a:ext>
            </a:extLst>
          </p:cNvPr>
          <p:cNvSpPr>
            <a:spLocks noGrp="1"/>
          </p:cNvSpPr>
          <p:nvPr>
            <p:ph type="title"/>
          </p:nvPr>
        </p:nvSpPr>
        <p:spPr>
          <a:xfrm>
            <a:off x="3657600" y="2807208"/>
            <a:ext cx="7772400" cy="3346704"/>
          </a:xfrm>
        </p:spPr>
        <p:txBody>
          <a:bodyPr anchor="t">
            <a:normAutofit/>
          </a:bodyPr>
          <a:lstStyle>
            <a:lvl1pPr>
              <a:lnSpc>
                <a:spcPct val="110000"/>
              </a:lnSpc>
              <a:defRPr sz="5400" cap="all" spc="700"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1"/>
                </a:solidFill>
              </a:defRPr>
            </a:lvl1pPr>
          </a:lstStyle>
          <a:p>
            <a:fld id="{B4EA7F42-44CA-4E2D-BE54-54E50F1A95AA}"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386908845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Section Header 2">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555FD-4C27-26F9-D396-F44BD2552350}"/>
              </a:ext>
              <a:ext uri="{C183D7F6-B498-43B3-948B-1728B52AA6E4}">
                <adec:decorative xmlns:adec="http://schemas.microsoft.com/office/drawing/2017/decorative" val="1"/>
              </a:ext>
            </a:extLst>
          </p:cNvPr>
          <p:cNvSpPr/>
          <p:nvPr/>
        </p:nvSpPr>
        <p:spPr>
          <a:xfrm flipH="1">
            <a:off x="0" y="0"/>
            <a:ext cx="12188952"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14D9F56-D5FE-5416-E898-561CCD18E63E}"/>
              </a:ext>
              <a:ext uri="{C183D7F6-B498-43B3-948B-1728B52AA6E4}">
                <adec:decorative xmlns:adec="http://schemas.microsoft.com/office/drawing/2017/decorative" val="1"/>
              </a:ext>
            </a:extLst>
          </p:cNvPr>
          <p:cNvSpPr/>
          <p:nvPr/>
        </p:nvSpPr>
        <p:spPr>
          <a:xfrm>
            <a:off x="-7226" y="2522"/>
            <a:ext cx="12210294" cy="685547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DCE312D2-549E-F681-7F68-B8AAD2F7696A}"/>
              </a:ext>
              <a:ext uri="{C183D7F6-B498-43B3-948B-1728B52AA6E4}">
                <adec:decorative xmlns:adec="http://schemas.microsoft.com/office/drawing/2017/decorative" val="1"/>
              </a:ext>
            </a:extLst>
          </p:cNvPr>
          <p:cNvSpPr/>
          <p:nvPr/>
        </p:nvSpPr>
        <p:spPr>
          <a:xfrm rot="10800000" flipH="1">
            <a:off x="383414" y="0"/>
            <a:ext cx="11826874" cy="6858000"/>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CC4FFFC-E214-3024-4ED7-32DAAA7A66E0}"/>
              </a:ext>
              <a:ext uri="{C183D7F6-B498-43B3-948B-1728B52AA6E4}">
                <adec:decorative xmlns:adec="http://schemas.microsoft.com/office/drawing/2017/decorative" val="1"/>
              </a:ext>
            </a:extLst>
          </p:cNvPr>
          <p:cNvSpPr/>
          <p:nvPr/>
        </p:nvSpPr>
        <p:spPr>
          <a:xfrm rot="5400000" flipH="1">
            <a:off x="4945773" y="-4953002"/>
            <a:ext cx="2286000" cy="12192001"/>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963C23C4-6670-C4D3-CA25-EAF7EB91AC78}"/>
              </a:ext>
              <a:ext uri="{C183D7F6-B498-43B3-948B-1728B52AA6E4}">
                <adec:decorative xmlns:adec="http://schemas.microsoft.com/office/drawing/2017/decorative" val="1"/>
              </a:ext>
            </a:extLst>
          </p:cNvPr>
          <p:cNvSpPr/>
          <p:nvPr/>
        </p:nvSpPr>
        <p:spPr>
          <a:xfrm rot="10800000">
            <a:off x="3048" y="-5047"/>
            <a:ext cx="12188952" cy="6420678"/>
          </a:xfrm>
          <a:prstGeom prst="rect">
            <a:avLst/>
          </a:prstGeom>
          <a:gradFill>
            <a:gsLst>
              <a:gs pos="0">
                <a:srgbClr val="FA0036">
                  <a:alpha val="22000"/>
                </a:srgbClr>
              </a:gs>
              <a:gs pos="52000">
                <a:srgbClr val="FF907A">
                  <a:alpha val="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Oval 17">
            <a:extLst>
              <a:ext uri="{FF2B5EF4-FFF2-40B4-BE49-F238E27FC236}">
                <a16:creationId xmlns:a16="http://schemas.microsoft.com/office/drawing/2014/main" id="{FAF9AED1-BD83-3598-C1F0-DC7ED0150981}"/>
              </a:ext>
              <a:ext uri="{C183D7F6-B498-43B3-948B-1728B52AA6E4}">
                <adec:decorative xmlns:adec="http://schemas.microsoft.com/office/drawing/2017/decorative" val="1"/>
              </a:ext>
            </a:extLst>
          </p:cNvPr>
          <p:cNvSpPr/>
          <p:nvPr/>
        </p:nvSpPr>
        <p:spPr>
          <a:xfrm rot="20481594" flipH="1">
            <a:off x="6172247" y="626278"/>
            <a:ext cx="5005754" cy="5005754"/>
          </a:xfrm>
          <a:prstGeom prst="ellipse">
            <a:avLst/>
          </a:pr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731520" y="2596896"/>
            <a:ext cx="8933688" cy="3566160"/>
          </a:xfrm>
        </p:spPr>
        <p:txBody>
          <a:bodyPr anchor="b">
            <a:normAutofit/>
          </a:bodyPr>
          <a:lstStyle>
            <a:lvl1pPr>
              <a:lnSpc>
                <a:spcPct val="110000"/>
              </a:lnSpc>
              <a:defRPr sz="6000" cap="all" spc="700"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1"/>
                </a:solidFill>
              </a:defRPr>
            </a:lvl1pPr>
          </a:lstStyle>
          <a:p>
            <a:fld id="{A5F6D2C8-34B4-4D49-8BA1-BACB1E5E91D7}"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2506885186"/>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3735CD2-2790-A02E-C1A3-EB251A110779}"/>
              </a:ext>
              <a:ext uri="{C183D7F6-B498-43B3-948B-1728B52AA6E4}">
                <adec:decorative xmlns:adec="http://schemas.microsoft.com/office/drawing/2017/decorative" val="1"/>
              </a:ext>
            </a:extLst>
          </p:cNvPr>
          <p:cNvSpPr/>
          <p:nvPr/>
        </p:nvSpPr>
        <p:spPr>
          <a:xfrm flipH="1">
            <a:off x="-2" y="0"/>
            <a:ext cx="6096000" cy="6858000"/>
          </a:xfrm>
          <a:prstGeom prst="rect">
            <a:avLst/>
          </a:prstGeom>
          <a:gradFill>
            <a:gsLst>
              <a:gs pos="8000">
                <a:srgbClr val="FF907A"/>
              </a:gs>
              <a:gs pos="100000">
                <a:srgbClr val="DA002F">
                  <a:alpha val="88627"/>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BCFA5-D41F-08E8-0C59-3B6D1AE8FC85}"/>
              </a:ext>
              <a:ext uri="{C183D7F6-B498-43B3-948B-1728B52AA6E4}">
                <adec:decorative xmlns:adec="http://schemas.microsoft.com/office/drawing/2017/decorative" val="1"/>
              </a:ext>
            </a:extLst>
          </p:cNvPr>
          <p:cNvSpPr/>
          <p:nvPr/>
        </p:nvSpPr>
        <p:spPr>
          <a:xfrm flipH="1">
            <a:off x="0" y="17416"/>
            <a:ext cx="5067300" cy="6840156"/>
          </a:xfrm>
          <a:prstGeom prst="rect">
            <a:avLst/>
          </a:prstGeom>
          <a:gradFill>
            <a:gsLst>
              <a:gs pos="22000">
                <a:srgbClr val="FF5076">
                  <a:alpha val="0"/>
                </a:srgbClr>
              </a:gs>
              <a:gs pos="99000">
                <a:srgbClr val="92248E">
                  <a:alpha val="91765"/>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E833A7D-2BA4-F824-376C-8607C290E93B}"/>
              </a:ext>
              <a:ext uri="{C183D7F6-B498-43B3-948B-1728B52AA6E4}">
                <adec:decorative xmlns:adec="http://schemas.microsoft.com/office/drawing/2017/decorative" val="1"/>
              </a:ext>
            </a:extLst>
          </p:cNvPr>
          <p:cNvSpPr/>
          <p:nvPr/>
        </p:nvSpPr>
        <p:spPr>
          <a:xfrm rot="5400000" flipH="1">
            <a:off x="-20998" y="723590"/>
            <a:ext cx="6595192" cy="5638799"/>
          </a:xfrm>
          <a:prstGeom prst="rect">
            <a:avLst/>
          </a:prstGeom>
          <a:gradFill>
            <a:gsLst>
              <a:gs pos="2000">
                <a:srgbClr val="DA002F">
                  <a:alpha val="18824"/>
                </a:srgbClr>
              </a:gs>
              <a:gs pos="57000">
                <a:srgbClr val="FE4A00">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CFC381E-3DA3-22D7-F3CB-6FF3B17D6865}"/>
              </a:ext>
              <a:ext uri="{C183D7F6-B498-43B3-948B-1728B52AA6E4}">
                <adec:decorative xmlns:adec="http://schemas.microsoft.com/office/drawing/2017/decorative" val="1"/>
              </a:ext>
            </a:extLst>
          </p:cNvPr>
          <p:cNvSpPr/>
          <p:nvPr/>
        </p:nvSpPr>
        <p:spPr>
          <a:xfrm rot="12508972">
            <a:off x="652110" y="716188"/>
            <a:ext cx="5005754" cy="5005754"/>
          </a:xfrm>
          <a:prstGeom prst="ellipse">
            <a:avLst/>
          </a:prstGeom>
          <a:gradFill>
            <a:gsLst>
              <a:gs pos="31000">
                <a:srgbClr val="FF907A">
                  <a:alpha val="0"/>
                </a:srgbClr>
              </a:gs>
              <a:gs pos="85000">
                <a:srgbClr val="FFBCAF">
                  <a:alpha val="22745"/>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22960" y="2029968"/>
            <a:ext cx="4398264" cy="2825496"/>
          </a:xfrm>
        </p:spPr>
        <p:txBody>
          <a:bodyPr anchor="ctr">
            <a:normAutofit/>
          </a:bodyPr>
          <a:lstStyle>
            <a:lvl1pPr algn="ctr">
              <a:lnSpc>
                <a:spcPct val="110000"/>
              </a:lnSpc>
              <a:defRPr sz="4000" cap="all" spc="700"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004304" y="584688"/>
            <a:ext cx="4517136" cy="5688623"/>
          </a:xfrm>
        </p:spPr>
        <p:txBody>
          <a:bodyPr vert="horz" lIns="91440" tIns="45720" rIns="91440" bIns="45720" rtlCol="0" anchor="ctr">
            <a:normAutofit/>
          </a:bodyPr>
          <a:lstStyle>
            <a:lvl1pPr marL="342900" indent="-342900">
              <a:buFont typeface="+mj-lt"/>
              <a:buAutoNum type="arabicPeriod"/>
              <a:defRPr lang="en-US" sz="1800"/>
            </a:lvl1pPr>
            <a:lvl2pPr marL="571500" indent="-342900">
              <a:buFont typeface="+mj-lt"/>
              <a:buAutoNum type="arabicPeriod"/>
              <a:defRPr sz="1600"/>
            </a:lvl2pPr>
            <a:lvl3pPr marL="800100" indent="-342900">
              <a:buFont typeface="+mj-lt"/>
              <a:buAutoNum type="arabicPeriod"/>
              <a:defRPr sz="1400"/>
            </a:lvl3pPr>
            <a:lvl4pPr>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07FA98E2-6F7F-4A51-8E1F-EB59A50F0269}" type="datetime2">
              <a:rPr lang="en-US" smtClean="0"/>
              <a:t>Thursday, September 18, 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588148244"/>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CBB6C2A-5CA9-E68C-069E-E0E25559DCC0}"/>
              </a:ext>
              <a:ext uri="{C183D7F6-B498-43B3-948B-1728B52AA6E4}">
                <adec:decorative xmlns:adec="http://schemas.microsoft.com/office/drawing/2017/decorative" val="1"/>
              </a:ext>
            </a:extLst>
          </p:cNvPr>
          <p:cNvSpPr/>
          <p:nvPr/>
        </p:nvSpPr>
        <p:spPr>
          <a:xfrm flipH="1">
            <a:off x="-1" y="6408743"/>
            <a:ext cx="12191998" cy="449257"/>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 uri="{C183D7F6-B498-43B3-948B-1728B52AA6E4}">
                <adec:decorative xmlns:adec="http://schemas.microsoft.com/office/drawing/2017/decorative" val="1"/>
              </a:ext>
            </a:extLst>
          </p:cNvPr>
          <p:cNvSpPr/>
          <p:nvPr/>
        </p:nvSpPr>
        <p:spPr>
          <a:xfrm flipH="1">
            <a:off x="-1" y="6408742"/>
            <a:ext cx="6281929" cy="449258"/>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86600" y="1014984"/>
            <a:ext cx="4489704" cy="1463040"/>
          </a:xfrm>
        </p:spPr>
        <p:txBody>
          <a:bodyPr anchor="t">
            <a:normAutofit/>
          </a:bodyPr>
          <a:lstStyle>
            <a:lvl1pPr>
              <a:defRPr sz="4000" cap="all" spc="700" baseline="0"/>
            </a:lvl1pPr>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6281928" cy="6411311"/>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086600" y="2633472"/>
            <a:ext cx="4498848" cy="2980944"/>
          </a:xfrm>
        </p:spPr>
        <p:txBody>
          <a:bodyPr anchor="b">
            <a:normAutofit/>
          </a:bodyPr>
          <a:lstStyle>
            <a:lvl1pPr marL="342900" indent="-342900">
              <a:buFont typeface="+mj-lt"/>
              <a:buAutoNum type="arabicPeriod"/>
              <a:defRPr sz="1800"/>
            </a:lvl1pPr>
            <a:lvl2pPr marL="571500" indent="-342900">
              <a:buFont typeface="+mj-lt"/>
              <a:buAutoNum type="arabicPeriod"/>
              <a:defRPr sz="1600"/>
            </a:lvl2pPr>
            <a:lvl3pPr marL="685800" indent="-2286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137160" y="6455664"/>
            <a:ext cx="3557016" cy="365760"/>
          </a:xfrm>
        </p:spPr>
        <p:txBody>
          <a:bodyPr/>
          <a:lstStyle>
            <a:lvl1pPr>
              <a:defRPr>
                <a:solidFill>
                  <a:schemeClr val="bg1"/>
                </a:solidFill>
              </a:defRPr>
            </a:lvl1pPr>
          </a:lstStyle>
          <a:p>
            <a:r>
              <a:rPr lang="en-US"/>
              <a:t>Sample Footer Text</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150BB71E-4F8F-41C0-A92F-F3C4EFE8AC7B}" type="datetime2">
              <a:rPr lang="en-US" smtClean="0"/>
              <a:t>Thursday, September 18, 2025</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540103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2103120"/>
            <a:ext cx="4325112" cy="2454796"/>
          </a:xfrm>
        </p:spPr>
        <p:txBody>
          <a:bodyPr anchor="t">
            <a:normAutofit/>
          </a:bodyPr>
          <a:lstStyle>
            <a:lvl1pPr>
              <a:defRPr sz="44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103120"/>
            <a:ext cx="4325112" cy="2459736"/>
          </a:xfrm>
        </p:spPr>
        <p:txBody>
          <a:bodyPr vert="horz" lIns="91440" tIns="45720" rIns="91440" bIns="45720" rtlCol="0">
            <a:normAutofit/>
          </a:bodyPr>
          <a:lstStyle>
            <a:lvl1pPr marL="0" indent="0">
              <a:buNone/>
              <a:defRPr lang="en-US" sz="20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8963436-5FD3-4DBA-BA14-7BB2834C5EC5}"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579242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813048" cy="299923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11371" y="1600200"/>
            <a:ext cx="4892656" cy="365760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2DB3D6C-C357-4A18-98FF-C5DAE1A10B46}"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903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611880" cy="299923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065776" y="1600200"/>
            <a:ext cx="6135624" cy="4297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6848E0B-8A0C-48E4-ADBA-2AC6A8CE7CBF}"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017837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3547872" cy="496519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065776" y="704088"/>
            <a:ext cx="6394704"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CBDCCA7-F1A7-4374-A53E-DDBF6669B4DA}"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15816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2916936" cy="291693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88626" y="704088"/>
            <a:ext cx="713232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7A4E53C8-4441-4494-9A33-9A60A8C010FF}"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343968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 preserve="1">
  <p:cSld name="Content 7">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98606AF-234E-F01C-E350-3E326E5ABE30}"/>
              </a:ext>
              <a:ext uri="{C183D7F6-B498-43B3-948B-1728B52AA6E4}">
                <adec:decorative xmlns:adec="http://schemas.microsoft.com/office/drawing/2017/decorative" val="1"/>
              </a:ext>
            </a:extLst>
          </p:cNvPr>
          <p:cNvSpPr/>
          <p:nvPr/>
        </p:nvSpPr>
        <p:spPr>
          <a:xfrm>
            <a:off x="-11209" y="0"/>
            <a:ext cx="12203208" cy="1698952"/>
          </a:xfrm>
          <a:prstGeom prst="rect">
            <a:avLst/>
          </a:prstGeom>
          <a:gradFill>
            <a:gsLst>
              <a:gs pos="0">
                <a:srgbClr val="DA002F"/>
              </a:gs>
              <a:gs pos="100000">
                <a:srgbClr val="FF8463"/>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FE6AE3A-A1C7-E9CA-615A-87942C8FD35D}"/>
              </a:ext>
              <a:ext uri="{C183D7F6-B498-43B3-948B-1728B52AA6E4}">
                <adec:decorative xmlns:adec="http://schemas.microsoft.com/office/drawing/2017/decorative" val="1"/>
              </a:ext>
            </a:extLst>
          </p:cNvPr>
          <p:cNvSpPr/>
          <p:nvPr/>
        </p:nvSpPr>
        <p:spPr>
          <a:xfrm>
            <a:off x="-11210" y="4199"/>
            <a:ext cx="8126510" cy="1694753"/>
          </a:xfrm>
          <a:prstGeom prst="rect">
            <a:avLst/>
          </a:prstGeom>
          <a:gradFill>
            <a:gsLst>
              <a:gs pos="37000">
                <a:srgbClr val="FF6C4F">
                  <a:alpha val="41961"/>
                </a:srgbClr>
              </a:gs>
              <a:gs pos="99000">
                <a:srgbClr val="DA002F">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082EBC-AF50-5C78-B731-0C4380660AF5}"/>
              </a:ext>
              <a:ext uri="{C183D7F6-B498-43B3-948B-1728B52AA6E4}">
                <adec:decorative xmlns:adec="http://schemas.microsoft.com/office/drawing/2017/decorative" val="1"/>
              </a:ext>
            </a:extLst>
          </p:cNvPr>
          <p:cNvSpPr/>
          <p:nvPr/>
        </p:nvSpPr>
        <p:spPr>
          <a:xfrm>
            <a:off x="5466" y="-6046"/>
            <a:ext cx="12197741" cy="1694753"/>
          </a:xfrm>
          <a:prstGeom prst="rect">
            <a:avLst/>
          </a:prstGeom>
          <a:gradFill>
            <a:gsLst>
              <a:gs pos="32000">
                <a:srgbClr val="D861D4">
                  <a:alpha val="0"/>
                </a:srgbClr>
              </a:gs>
              <a:gs pos="100000">
                <a:srgbClr val="93258E">
                  <a:alpha val="65882"/>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875520" cy="1033272"/>
          </a:xfrm>
        </p:spPr>
        <p:txBody>
          <a:bodyPr anchor="ctr"/>
          <a:lstStyle>
            <a:lvl1pPr>
              <a:defRPr>
                <a:solidFill>
                  <a:schemeClr val="bg1"/>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2203703"/>
            <a:ext cx="9875520" cy="4067623"/>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7160" y="6455664"/>
            <a:ext cx="3557016" cy="365760"/>
          </a:xfrm>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C27853E-A83C-4AE4-BB8D-D1C2F70D8524}"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283804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358C6A-FFB7-7F91-94AA-423822AA8C38}"/>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7B507E-31E7-16F8-CF5C-A1250BA873D8}"/>
              </a:ext>
              <a:ext uri="{C183D7F6-B498-43B3-948B-1728B52AA6E4}">
                <adec:decorative xmlns:adec="http://schemas.microsoft.com/office/drawing/2017/decorative" val="1"/>
              </a:ext>
            </a:extLst>
          </p:cNvPr>
          <p:cNvSpPr/>
          <p:nvPr/>
        </p:nvSpPr>
        <p:spPr>
          <a:xfrm flipH="1">
            <a:off x="8022440" y="6406116"/>
            <a:ext cx="4169557"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6400800" cy="1197864"/>
          </a:xfrm>
        </p:spPr>
        <p:txBody>
          <a:bodyPr anchor="b"/>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56232"/>
            <a:ext cx="6400800" cy="40050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1">
            <a:extLst>
              <a:ext uri="{FF2B5EF4-FFF2-40B4-BE49-F238E27FC236}">
                <a16:creationId xmlns:a16="http://schemas.microsoft.com/office/drawing/2014/main" id="{33F47ADC-E381-68F6-8F09-4B69A1B92548}"/>
              </a:ext>
            </a:extLst>
          </p:cNvPr>
          <p:cNvSpPr>
            <a:spLocks noGrp="1"/>
          </p:cNvSpPr>
          <p:nvPr>
            <p:ph type="pic" sz="quarter" idx="15" hasCustomPrompt="1"/>
          </p:nvPr>
        </p:nvSpPr>
        <p:spPr>
          <a:xfrm>
            <a:off x="8022440" y="603504"/>
            <a:ext cx="3553863" cy="5202936"/>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2BDBDAA-674F-41A5-9B7A-63B7C6B4BF31}" type="datetime2">
              <a:rPr lang="en-US" smtClean="0"/>
              <a:t>Thursday, September 18,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315521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BC72D07-FB95-F16C-6535-C8AEB3ACAFA0}"/>
              </a:ext>
              <a:ext uri="{C183D7F6-B498-43B3-948B-1728B52AA6E4}">
                <adec:decorative xmlns:adec="http://schemas.microsoft.com/office/drawing/2017/decorative" val="1"/>
              </a:ext>
            </a:extLst>
          </p:cNvPr>
          <p:cNvSpPr/>
          <p:nvPr/>
        </p:nvSpPr>
        <p:spPr>
          <a:xfrm rot="10800000" flipH="1">
            <a:off x="0" y="6408316"/>
            <a:ext cx="12192000" cy="449684"/>
          </a:xfrm>
          <a:prstGeom prst="rect">
            <a:avLst/>
          </a:prstGeom>
          <a:gradFill>
            <a:gsLst>
              <a:gs pos="14000">
                <a:srgbClr val="FE4A00">
                  <a:alpha val="27843"/>
                </a:srgbClr>
              </a:gs>
              <a:gs pos="100000">
                <a:srgbClr val="DA002F">
                  <a:alpha val="84706"/>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AA119A-27E9-C86D-0929-AC7B5A35BD16}"/>
              </a:ext>
              <a:ext uri="{C183D7F6-B498-43B3-948B-1728B52AA6E4}">
                <adec:decorative xmlns:adec="http://schemas.microsoft.com/office/drawing/2017/decorative" val="1"/>
              </a:ext>
            </a:extLst>
          </p:cNvPr>
          <p:cNvSpPr/>
          <p:nvPr/>
        </p:nvSpPr>
        <p:spPr>
          <a:xfrm flipH="1">
            <a:off x="3807553" y="6408316"/>
            <a:ext cx="8384444" cy="449684"/>
          </a:xfrm>
          <a:prstGeom prst="rect">
            <a:avLst/>
          </a:prstGeom>
          <a:gradFill>
            <a:gsLst>
              <a:gs pos="9000">
                <a:srgbClr val="D861D4">
                  <a:alpha val="67843"/>
                </a:srgbClr>
              </a:gs>
              <a:gs pos="99000">
                <a:srgbClr val="92248E"/>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4" y="310896"/>
            <a:ext cx="6858000" cy="923544"/>
          </a:xfrm>
        </p:spPr>
        <p:txBody>
          <a:bodyPr anchor="b"/>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1" name="Picture Placeholder 10">
            <a:extLst>
              <a:ext uri="{FF2B5EF4-FFF2-40B4-BE49-F238E27FC236}">
                <a16:creationId xmlns:a16="http://schemas.microsoft.com/office/drawing/2014/main" id="{B6DF379E-0D41-B503-1F7F-4E6B2B90CC41}"/>
              </a:ext>
            </a:extLst>
          </p:cNvPr>
          <p:cNvSpPr>
            <a:spLocks noGrp="1"/>
          </p:cNvSpPr>
          <p:nvPr>
            <p:ph type="pic" sz="quarter" idx="15" hasCustomPrompt="1"/>
          </p:nvPr>
        </p:nvSpPr>
        <p:spPr>
          <a:xfrm>
            <a:off x="603503" y="603504"/>
            <a:ext cx="3192563" cy="5202936"/>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4" y="1380744"/>
            <a:ext cx="6858000" cy="4608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effectLst/>
              </a:defRPr>
            </a:lvl1pPr>
          </a:lstStyle>
          <a:p>
            <a:fld id="{15508136-2BE5-4DEB-BFFF-CA82AE75DA81}" type="datetime2">
              <a:rPr lang="en-US" smtClean="0"/>
              <a:t>Thursday, September 18,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860912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CDB1A6A-A82E-C28C-BC71-E59067A1D47F}"/>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683A0-4783-F398-8347-7EAF3DEE633C}"/>
              </a:ext>
              <a:ext uri="{C183D7F6-B498-43B3-948B-1728B52AA6E4}">
                <adec:decorative xmlns:adec="http://schemas.microsoft.com/office/drawing/2017/decorative" val="1"/>
              </a:ext>
            </a:extLst>
          </p:cNvPr>
          <p:cNvSpPr/>
          <p:nvPr/>
        </p:nvSpPr>
        <p:spPr>
          <a:xfrm flipH="1">
            <a:off x="8491125" y="6406116"/>
            <a:ext cx="370087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12572"/>
            <a:ext cx="6858000" cy="923544"/>
          </a:xfrm>
        </p:spPr>
        <p:txBody>
          <a:bodyPr anchor="b"/>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608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86917188-FC72-8B54-8EBD-7107C6956DBB}"/>
              </a:ext>
            </a:extLst>
          </p:cNvPr>
          <p:cNvSpPr>
            <a:spLocks noGrp="1"/>
          </p:cNvSpPr>
          <p:nvPr>
            <p:ph type="pic" sz="quarter" idx="15" hasCustomPrompt="1"/>
          </p:nvPr>
        </p:nvSpPr>
        <p:spPr>
          <a:xfrm>
            <a:off x="8491126" y="603504"/>
            <a:ext cx="3085177" cy="5202936"/>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8CA907A-57F4-4BE4-B9CF-66B2A48FC3D2}" type="datetime2">
              <a:rPr lang="en-US" smtClean="0"/>
              <a:t>Thursday, September 18,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019407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9DCA41D-9DCB-DD45-31CF-2ACE1D2C681B}"/>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 uri="{C183D7F6-B498-43B3-948B-1728B52AA6E4}">
                <adec:decorative xmlns:adec="http://schemas.microsoft.com/office/drawing/2017/decorative" val="1"/>
              </a:ext>
            </a:extLst>
          </p:cNvPr>
          <p:cNvSpPr/>
          <p:nvPr/>
        </p:nvSpPr>
        <p:spPr>
          <a:xfrm flipH="1">
            <a:off x="5247320" y="6400799"/>
            <a:ext cx="6944677"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3912" y="475488"/>
            <a:ext cx="5440680" cy="1197864"/>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0" y="-1"/>
            <a:ext cx="5247320" cy="6400369"/>
          </a:xfrm>
          <a:blipFill>
            <a:blip r:embed="rId2">
              <a:alphaModFix amt="70000"/>
            </a:blip>
            <a:stretch>
              <a:fillRect/>
            </a:stretch>
          </a:blipFill>
        </p:spPr>
        <p:txBody>
          <a:bodyPr/>
          <a:lstStyle>
            <a:lvl1pPr marL="0" indent="0">
              <a:buNone/>
              <a:defRPr/>
            </a:lvl1pPr>
          </a:lstStyle>
          <a:p>
            <a:r>
              <a:rPr lang="en-US" dirty="0"/>
              <a:t> </a:t>
            </a:r>
          </a:p>
        </p:txBody>
      </p:sp>
      <p:sp>
        <p:nvSpPr>
          <p:cNvPr id="16" name="Footer Placeholder 15">
            <a:extLst>
              <a:ext uri="{FF2B5EF4-FFF2-40B4-BE49-F238E27FC236}">
                <a16:creationId xmlns:a16="http://schemas.microsoft.com/office/drawing/2014/main" id="{4567FAE1-288E-FD4A-3F64-DC3B7101D933}"/>
              </a:ext>
            </a:extLst>
          </p:cNvPr>
          <p:cNvSpPr>
            <a:spLocks noGrp="1"/>
          </p:cNvSpPr>
          <p:nvPr>
            <p:ph type="ftr" sz="quarter" idx="17"/>
          </p:nvPr>
        </p:nvSpPr>
        <p:spPr>
          <a:xfrm>
            <a:off x="67056" y="6455664"/>
            <a:ext cx="3557016" cy="365760"/>
          </a:xfrm>
        </p:spPr>
        <p:txBody>
          <a:bodyPr/>
          <a:lstStyle>
            <a:lvl1pPr>
              <a:defRPr>
                <a:solidFill>
                  <a:schemeClr val="bg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153912" y="1856232"/>
            <a:ext cx="5440680" cy="40050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Date Placeholder 14">
            <a:extLst>
              <a:ext uri="{FF2B5EF4-FFF2-40B4-BE49-F238E27FC236}">
                <a16:creationId xmlns:a16="http://schemas.microsoft.com/office/drawing/2014/main" id="{35913992-B8EA-FD20-FD4D-5B72B7A440D1}"/>
              </a:ext>
            </a:extLst>
          </p:cNvPr>
          <p:cNvSpPr>
            <a:spLocks noGrp="1"/>
          </p:cNvSpPr>
          <p:nvPr>
            <p:ph type="dt" sz="half" idx="16"/>
          </p:nvPr>
        </p:nvSpPr>
        <p:spPr/>
        <p:txBody>
          <a:bodyPr/>
          <a:lstStyle/>
          <a:p>
            <a:fld id="{F8C0C47F-6992-403B-A8BD-DAD08522434F}" type="datetime2">
              <a:rPr lang="en-US" smtClean="0"/>
              <a:t>Thursday, September 18, 2025</a:t>
            </a:fld>
            <a:endParaRPr lang="en-US" dirty="0"/>
          </a:p>
        </p:txBody>
      </p:sp>
      <p:sp>
        <p:nvSpPr>
          <p:cNvPr id="17" name="Slide Number Placeholder 16">
            <a:extLst>
              <a:ext uri="{FF2B5EF4-FFF2-40B4-BE49-F238E27FC236}">
                <a16:creationId xmlns:a16="http://schemas.microsoft.com/office/drawing/2014/main" id="{D5201357-21DD-EA1C-08A2-FA2DAB225074}"/>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413043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9DCA41D-9DCB-DD45-31CF-2ACE1D2C681B}"/>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 uri="{C183D7F6-B498-43B3-948B-1728B52AA6E4}">
                <adec:decorative xmlns:adec="http://schemas.microsoft.com/office/drawing/2017/decorative" val="1"/>
              </a:ext>
            </a:extLst>
          </p:cNvPr>
          <p:cNvSpPr/>
          <p:nvPr/>
        </p:nvSpPr>
        <p:spPr>
          <a:xfrm flipH="1">
            <a:off x="6922008" y="6400799"/>
            <a:ext cx="5269988"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5440680" cy="1197864"/>
          </a:xfrm>
        </p:spPr>
        <p:txBody>
          <a:bodyPr anchor="b"/>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F6328336-AE7A-4C2D-0270-493DC7303B6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31520" y="1856232"/>
            <a:ext cx="5440680" cy="40050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6922008" y="-1"/>
            <a:ext cx="5269992" cy="6400369"/>
          </a:xfrm>
          <a:blipFill>
            <a:blip r:embed="rId2">
              <a:alphaModFix amt="70000"/>
            </a:blip>
            <a:stretch>
              <a:fillRect/>
            </a:stretch>
          </a:blipFill>
        </p:spPr>
        <p:txBody>
          <a:bodyPr/>
          <a:lstStyle>
            <a:lvl1pPr marL="0" indent="0">
              <a:buNone/>
              <a:defRPr/>
            </a:lvl1pPr>
          </a:lstStyle>
          <a:p>
            <a:r>
              <a:rPr lang="en-US" dirty="0"/>
              <a:t> </a:t>
            </a:r>
          </a:p>
        </p:txBody>
      </p:sp>
      <p:sp>
        <p:nvSpPr>
          <p:cNvPr id="3" name="Date Placeholder 2">
            <a:extLst>
              <a:ext uri="{FF2B5EF4-FFF2-40B4-BE49-F238E27FC236}">
                <a16:creationId xmlns:a16="http://schemas.microsoft.com/office/drawing/2014/main" id="{ACE75CBF-C3DD-595A-4D09-0BDBE3A20100}"/>
              </a:ext>
            </a:extLst>
          </p:cNvPr>
          <p:cNvSpPr>
            <a:spLocks noGrp="1"/>
          </p:cNvSpPr>
          <p:nvPr>
            <p:ph type="dt" sz="half" idx="16"/>
          </p:nvPr>
        </p:nvSpPr>
        <p:spPr/>
        <p:txBody>
          <a:bodyPr/>
          <a:lstStyle/>
          <a:p>
            <a:fld id="{4EE2BF70-051F-4182-B873-1FBEE890188B}" type="datetime2">
              <a:rPr lang="en-US" smtClean="0"/>
              <a:t>Thursday, September 18, 2025</a:t>
            </a:fld>
            <a:endParaRPr lang="en-US"/>
          </a:p>
        </p:txBody>
      </p:sp>
      <p:sp>
        <p:nvSpPr>
          <p:cNvPr id="5" name="Slide Number Placeholder 4">
            <a:extLst>
              <a:ext uri="{FF2B5EF4-FFF2-40B4-BE49-F238E27FC236}">
                <a16:creationId xmlns:a16="http://schemas.microsoft.com/office/drawing/2014/main" id="{FFC4C584-842E-9FEF-D13D-CAA866F0BFEA}"/>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4268459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81E3123-7D9E-2A08-F196-CDF340945D9D}"/>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F22AD7-5E04-F73B-69E6-5FA92F998C90}"/>
              </a:ext>
              <a:ext uri="{C183D7F6-B498-43B3-948B-1728B52AA6E4}">
                <adec:decorative xmlns:adec="http://schemas.microsoft.com/office/drawing/2017/decorative" val="1"/>
              </a:ext>
            </a:extLst>
          </p:cNvPr>
          <p:cNvSpPr/>
          <p:nvPr/>
        </p:nvSpPr>
        <p:spPr>
          <a:xfrm flipH="1">
            <a:off x="7284615" y="6400799"/>
            <a:ext cx="4907382"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4736" y="475488"/>
            <a:ext cx="3401568" cy="1197864"/>
          </a:xfrm>
        </p:spPr>
        <p:txBody>
          <a:bodyPr anchor="b"/>
          <a:lstStyle/>
          <a:p>
            <a:r>
              <a:rPr lang="en-US"/>
              <a:t>Click to edit Master title style</a:t>
            </a:r>
            <a:endParaRPr lang="en-US" dirty="0"/>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603504" y="603504"/>
            <a:ext cx="6681111" cy="5202936"/>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4736" y="1856232"/>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2B29163A-D4FD-4B13-B760-29FEA46D26A0}" type="datetime2">
              <a:rPr lang="en-US" smtClean="0"/>
              <a:t>Thursday, September 18, 2025</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0359961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92EA85-E779-E444-F045-AF74D3205F21}"/>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 uri="{C183D7F6-B498-43B3-948B-1728B52AA6E4}">
                <adec:decorative xmlns:adec="http://schemas.microsoft.com/office/drawing/2017/decorative" val="1"/>
              </a:ext>
            </a:extLst>
          </p:cNvPr>
          <p:cNvSpPr/>
          <p:nvPr/>
        </p:nvSpPr>
        <p:spPr>
          <a:xfrm flipH="1">
            <a:off x="7562434" y="6406116"/>
            <a:ext cx="462956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7"/>
            <a:ext cx="2907792" cy="2377440"/>
          </a:xfrm>
        </p:spPr>
        <p:txBody>
          <a:bodyPr anchor="t"/>
          <a:lstStyle/>
          <a:p>
            <a:r>
              <a:rPr lang="en-US"/>
              <a:t>Click to edit Master title style</a:t>
            </a:r>
            <a:endParaRPr lang="en-US" dirty="0"/>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2843784" cy="51114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7562436" y="0"/>
            <a:ext cx="4629564" cy="6409944"/>
          </a:xfrm>
          <a:blipFill>
            <a:blip r:embed="rId2">
              <a:alphaModFix amt="70000"/>
            </a:blip>
            <a:stretch>
              <a:fillRect/>
            </a:stretch>
          </a:blipFill>
        </p:spPr>
        <p:txBody>
          <a:bodyPr/>
          <a:lstStyle>
            <a:lvl1pPr marL="0" indent="0">
              <a:buNone/>
              <a:defRPr/>
            </a:lvl1pPr>
          </a:lstStyle>
          <a:p>
            <a:r>
              <a:rPr lang="en-US" dirty="0"/>
              <a:t> </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BF31E3F0-C597-454C-9C6A-C05C00896517}" type="datetime2">
              <a:rPr lang="en-US" smtClean="0"/>
              <a:t>Thursday, September 18, 2025</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215748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92EA85-E779-E444-F045-AF74D3205F21}"/>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 uri="{C183D7F6-B498-43B3-948B-1728B52AA6E4}">
                <adec:decorative xmlns:adec="http://schemas.microsoft.com/office/drawing/2017/decorative" val="1"/>
              </a:ext>
            </a:extLst>
          </p:cNvPr>
          <p:cNvSpPr/>
          <p:nvPr/>
        </p:nvSpPr>
        <p:spPr>
          <a:xfrm flipH="1">
            <a:off x="8305800" y="6406116"/>
            <a:ext cx="3886200"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8"/>
            <a:ext cx="2907792" cy="2377440"/>
          </a:xfrm>
        </p:spPr>
        <p:txBody>
          <a:bodyPr anchor="t"/>
          <a:lstStyle/>
          <a:p>
            <a:r>
              <a:rPr lang="en-US"/>
              <a:t>Click to edit Master title style</a:t>
            </a:r>
            <a:endParaRPr lang="en-US" dirty="0"/>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3776472" cy="534770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8305800" y="0"/>
            <a:ext cx="3886200" cy="6406116"/>
          </a:xfrm>
          <a:blipFill>
            <a:blip r:embed="rId2">
              <a:alphaModFix amt="70000"/>
            </a:blip>
            <a:stretch>
              <a:fillRect/>
            </a:stretch>
          </a:blipFill>
        </p:spPr>
        <p:txBody>
          <a:bodyPr/>
          <a:lstStyle>
            <a:lvl1pPr marL="0" indent="0">
              <a:buNone/>
              <a:defRPr/>
            </a:lvl1pPr>
          </a:lstStyle>
          <a:p>
            <a:r>
              <a:rPr lang="en-US" dirty="0"/>
              <a:t> </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64C03E46-357C-41AA-B644-5D238512659D}" type="datetime2">
              <a:rPr lang="en-US" smtClean="0"/>
              <a:t>Thursday, September 18, 2025</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24347367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DBABC61-0C94-EB2C-729D-13A2A74C04A2}"/>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F3E17B-3D55-4567-37F8-1842ADBFD144}"/>
              </a:ext>
              <a:ext uri="{C183D7F6-B498-43B3-948B-1728B52AA6E4}">
                <adec:decorative xmlns:adec="http://schemas.microsoft.com/office/drawing/2017/decorative" val="1"/>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923544"/>
            <a:ext cx="3840480" cy="2505456"/>
          </a:xfrm>
        </p:spPr>
        <p:txBody>
          <a:bodyPr anchor="b"/>
          <a:lstStyle>
            <a:lvl1pPr algn="r">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29184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3511295"/>
            <a:ext cx="6172200" cy="260628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F7317806-C1A4-4898-A392-58092F2DAC1E}" type="datetime2">
              <a:rPr lang="en-US" smtClean="0"/>
              <a:t>Thursday, September 18, 2025</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5878374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460BC6-378A-8F4F-1D44-FA6677F92D4E}"/>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AC97FE-4F82-FCF7-08CC-137F322BADB5}"/>
              </a:ext>
              <a:ext uri="{C183D7F6-B498-43B3-948B-1728B52AA6E4}">
                <adec:decorative xmlns:adec="http://schemas.microsoft.com/office/drawing/2017/decorative" val="1"/>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24128" y="932688"/>
            <a:ext cx="3392424" cy="3182112"/>
          </a:xfrm>
        </p:spPr>
        <p:txBody>
          <a:bodyPr anchor="b"/>
          <a:lstStyle>
            <a:lvl1pPr algn="r">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959352"/>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4206240"/>
            <a:ext cx="6172200" cy="164592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5EBE550A-BFEE-40D6-A0EE-F4BD2148E98A}" type="datetime2">
              <a:rPr lang="en-US" smtClean="0"/>
              <a:t>Thursday, September 18, 2025</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4162706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CBB6C2A-5CA9-E68C-069E-E0E25559DCC0}"/>
              </a:ext>
              <a:ext uri="{C183D7F6-B498-43B3-948B-1728B52AA6E4}">
                <adec:decorative xmlns:adec="http://schemas.microsoft.com/office/drawing/2017/decorative" val="1"/>
              </a:ext>
            </a:extLst>
          </p:cNvPr>
          <p:cNvSpPr/>
          <p:nvPr/>
        </p:nvSpPr>
        <p:spPr>
          <a:xfrm flipH="1">
            <a:off x="-1" y="6408741"/>
            <a:ext cx="12191998" cy="449259"/>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 uri="{C183D7F6-B498-43B3-948B-1728B52AA6E4}">
                <adec:decorative xmlns:adec="http://schemas.microsoft.com/office/drawing/2017/decorative" val="1"/>
              </a:ext>
            </a:extLst>
          </p:cNvPr>
          <p:cNvSpPr/>
          <p:nvPr/>
        </p:nvSpPr>
        <p:spPr>
          <a:xfrm flipH="1">
            <a:off x="-1" y="6408314"/>
            <a:ext cx="7783998" cy="449686"/>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832104"/>
            <a:ext cx="3273552" cy="1947672"/>
          </a:xfrm>
        </p:spPr>
        <p:txBody>
          <a:bodyPr anchor="b"/>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7783999" cy="6411311"/>
          </a:xfrm>
          <a:blipFill>
            <a:blip r:embed="rId2">
              <a:alphaModFix amt="70000"/>
            </a:blip>
            <a:stretch>
              <a:fillRect/>
            </a:stretch>
          </a:blipFill>
        </p:spPr>
        <p:txBody>
          <a:bodyPr/>
          <a:lstStyle>
            <a:lvl1pPr marL="0" indent="0">
              <a:buNone/>
              <a:defRPr/>
            </a:lvl1pPr>
          </a:lstStyle>
          <a:p>
            <a:r>
              <a:rPr lang="en-US" dirty="0"/>
              <a:t> </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67056" y="6455664"/>
            <a:ext cx="3557016" cy="365760"/>
          </a:xfrm>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2852928"/>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3F60DE63-5C97-4D17-AD5B-559BE78F8C6E}" type="datetime2">
              <a:rPr lang="en-US" smtClean="0"/>
              <a:t>Thursday, September 18, 2025</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2018680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BED10C-5619-54D2-5D2D-E5D0A3E26E93}"/>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596777-297F-86C7-883A-2CA5E5F7CD86}"/>
              </a:ext>
              <a:ext uri="{C183D7F6-B498-43B3-948B-1728B52AA6E4}">
                <adec:decorative xmlns:adec="http://schemas.microsoft.com/office/drawing/2017/decorative" val="1"/>
              </a:ext>
            </a:extLst>
          </p:cNvPr>
          <p:cNvSpPr/>
          <p:nvPr/>
        </p:nvSpPr>
        <p:spPr>
          <a:xfrm flipH="1">
            <a:off x="6945630" y="6401228"/>
            <a:ext cx="5246366"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12064"/>
            <a:ext cx="10844784" cy="1170432"/>
          </a:xfrm>
        </p:spPr>
        <p:txBody>
          <a:bodyPr anchor="b"/>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BC6A79F2-1363-2482-D116-A2760202AE87}"/>
              </a:ext>
            </a:extLst>
          </p:cNvPr>
          <p:cNvSpPr>
            <a:spLocks noGrp="1"/>
          </p:cNvSpPr>
          <p:nvPr>
            <p:ph type="pic" sz="quarter" idx="15" hasCustomPrompt="1"/>
          </p:nvPr>
        </p:nvSpPr>
        <p:spPr>
          <a:xfrm>
            <a:off x="731520" y="1984247"/>
            <a:ext cx="6214110" cy="3879839"/>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699959" y="1984248"/>
            <a:ext cx="3876346" cy="3879839"/>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C3B1CEA-5D85-42AB-95DF-BF2F02172CA4}" type="datetime2">
              <a:rPr lang="en-US" smtClean="0"/>
              <a:t>Thursday, September 18,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521358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2093A5D-CF9E-656F-6E4D-BBE26617BBEC}"/>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7D037C8-31EA-E42D-7880-3FC907A897D8}"/>
              </a:ext>
              <a:ext uri="{C183D7F6-B498-43B3-948B-1728B52AA6E4}">
                <adec:decorative xmlns:adec="http://schemas.microsoft.com/office/drawing/2017/decorative" val="1"/>
              </a:ext>
            </a:extLst>
          </p:cNvPr>
          <p:cNvSpPr/>
          <p:nvPr/>
        </p:nvSpPr>
        <p:spPr>
          <a:xfrm flipH="1">
            <a:off x="4380987" y="6400799"/>
            <a:ext cx="7811009"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886200"/>
            <a:ext cx="3649468" cy="204825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DC72D447-6660-458A-13D3-C4FF07038659}"/>
              </a:ext>
            </a:extLst>
          </p:cNvPr>
          <p:cNvSpPr>
            <a:spLocks noGrp="1"/>
          </p:cNvSpPr>
          <p:nvPr>
            <p:ph type="pic" sz="quarter" idx="15" hasCustomPrompt="1"/>
          </p:nvPr>
        </p:nvSpPr>
        <p:spPr>
          <a:xfrm>
            <a:off x="731518" y="0"/>
            <a:ext cx="3520440" cy="3648456"/>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148072" y="704088"/>
            <a:ext cx="6428232" cy="52303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B5151AB-126F-4C4D-9C0D-9B9B07DC1CFA}" type="datetime2">
              <a:rPr lang="en-US" smtClean="0"/>
              <a:t>Thursday, September 18,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796344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FEA2F20-DFC9-8EAE-10DC-BC89113C2D4F}"/>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4C5968-63F8-AF79-49F2-4D9E9C22DD6B}"/>
              </a:ext>
              <a:ext uri="{C183D7F6-B498-43B3-948B-1728B52AA6E4}">
                <adec:decorative xmlns:adec="http://schemas.microsoft.com/office/drawing/2017/decorative" val="1"/>
              </a:ext>
            </a:extLst>
          </p:cNvPr>
          <p:cNvSpPr/>
          <p:nvPr/>
        </p:nvSpPr>
        <p:spPr>
          <a:xfrm flipH="1">
            <a:off x="3626812" y="6400799"/>
            <a:ext cx="8565184"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704088"/>
            <a:ext cx="2895292" cy="158191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4A3F22A9-E31A-48F3-DD64-8A1764532472}"/>
              </a:ext>
            </a:extLst>
          </p:cNvPr>
          <p:cNvSpPr>
            <a:spLocks noGrp="1"/>
          </p:cNvSpPr>
          <p:nvPr>
            <p:ph type="pic" sz="quarter" idx="15" hasCustomPrompt="1"/>
          </p:nvPr>
        </p:nvSpPr>
        <p:spPr>
          <a:xfrm>
            <a:off x="731520" y="2368296"/>
            <a:ext cx="2788920" cy="3429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53128" y="704088"/>
            <a:ext cx="7123176" cy="5175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8EB0D61-5867-4B60-96C2-F34431D24F0C}" type="datetime2">
              <a:rPr lang="en-US" smtClean="0"/>
              <a:t>Thursday, September 18,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755325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Number Large">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034161-664F-95F7-2318-8455D39DC535}"/>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9" name="Group 8">
            <a:extLst>
              <a:ext uri="{FF2B5EF4-FFF2-40B4-BE49-F238E27FC236}">
                <a16:creationId xmlns:a16="http://schemas.microsoft.com/office/drawing/2014/main" id="{02F5F8B4-8FF0-1254-0A5B-CC22084F6C2D}"/>
              </a:ext>
              <a:ext uri="{C183D7F6-B498-43B3-948B-1728B52AA6E4}">
                <adec:decorative xmlns:adec="http://schemas.microsoft.com/office/drawing/2017/decorative" val="1"/>
              </a:ext>
            </a:extLst>
          </p:cNvPr>
          <p:cNvGrpSpPr/>
          <p:nvPr/>
        </p:nvGrpSpPr>
        <p:grpSpPr>
          <a:xfrm flipH="1" flipV="1">
            <a:off x="-12756" y="2522"/>
            <a:ext cx="12217513" cy="6863044"/>
            <a:chOff x="585170" y="-169430"/>
            <a:chExt cx="12217513" cy="6863044"/>
          </a:xfrm>
        </p:grpSpPr>
        <p:sp>
          <p:nvSpPr>
            <p:cNvPr id="10" name="Rectangle 9">
              <a:extLst>
                <a:ext uri="{FF2B5EF4-FFF2-40B4-BE49-F238E27FC236}">
                  <a16:creationId xmlns:a16="http://schemas.microsoft.com/office/drawing/2014/main" id="{5B4E1ECA-F93C-A483-C4F1-29C42597B7D2}"/>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C06865F-89CC-BE15-EAA2-7DE6517391D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EAFE0B0-2261-5CA7-AE61-EDC374B643E3}"/>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F7AA7DB0-DE62-3BEE-FB72-481649D63F9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Rectangle 13">
            <a:extLst>
              <a:ext uri="{FF2B5EF4-FFF2-40B4-BE49-F238E27FC236}">
                <a16:creationId xmlns:a16="http://schemas.microsoft.com/office/drawing/2014/main" id="{B3FCEE29-6799-F2C5-729F-491AE62D49D7}"/>
              </a:ext>
              <a:ext uri="{C183D7F6-B498-43B3-948B-1728B52AA6E4}">
                <adec:decorative xmlns:adec="http://schemas.microsoft.com/office/drawing/2017/decorative" val="1"/>
              </a:ext>
            </a:extLst>
          </p:cNvPr>
          <p:cNvSpPr/>
          <p:nvPr/>
        </p:nvSpPr>
        <p:spPr>
          <a:xfrm>
            <a:off x="-18286" y="4719145"/>
            <a:ext cx="12221346" cy="214894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1060704" y="4974336"/>
            <a:ext cx="10433304" cy="1444752"/>
          </a:xfrm>
        </p:spPr>
        <p:txBody>
          <a:bodyPr anchor="ctr">
            <a:normAutofit/>
          </a:bodyPr>
          <a:lstStyle>
            <a:lvl1pPr algn="ctr">
              <a:lnSpc>
                <a:spcPct val="120000"/>
              </a:lnSpc>
              <a:defRPr sz="2800" b="0" cap="all" spc="300" baseline="0">
                <a:solidFill>
                  <a:schemeClr val="bg1"/>
                </a:solidFill>
                <a:latin typeface="+mn-lt"/>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1060704" y="704088"/>
            <a:ext cx="10661904" cy="3849624"/>
          </a:xfrm>
        </p:spPr>
        <p:txBody>
          <a:bodyPr anchor="b">
            <a:normAutofit/>
          </a:bodyPr>
          <a:lstStyle>
            <a:lvl1pPr marL="0" indent="0" algn="ctr">
              <a:buNone/>
              <a:defRPr sz="27000" b="1">
                <a:solidFill>
                  <a:schemeClr val="tx1"/>
                </a:solidFill>
                <a:latin typeface="+mj-lt"/>
              </a:defRPr>
            </a:lvl1pPr>
          </a:lstStyle>
          <a:p>
            <a:pPr lvl="0"/>
            <a:r>
              <a:rPr lang="en-US" dirty="0"/>
              <a:t>##%</a:t>
            </a:r>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774365B4-2BDD-42A8-8AD0-4FD66D3F5C4E}" type="datetime2">
              <a:rPr lang="en-US" smtClean="0"/>
              <a:t>Thursday, September 18, 2025</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901072717"/>
      </p:ext>
    </p:extLst>
  </p:cSld>
  <p:clrMapOvr>
    <a:overrideClrMapping bg1="dk1" tx1="lt1" bg2="dk2" tx2="lt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Number Large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0BB2D57-DDE5-A73E-9F8B-DA3ACB699FFB}"/>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15" name="Rectangle 14">
            <a:extLst>
              <a:ext uri="{FF2B5EF4-FFF2-40B4-BE49-F238E27FC236}">
                <a16:creationId xmlns:a16="http://schemas.microsoft.com/office/drawing/2014/main" id="{F366F834-30C7-711B-1DA9-E85C7CC17F11}"/>
              </a:ext>
              <a:ext uri="{C183D7F6-B498-43B3-948B-1728B52AA6E4}">
                <adec:decorative xmlns:adec="http://schemas.microsoft.com/office/drawing/2017/decorative" val="1"/>
              </a:ext>
            </a:extLst>
          </p:cNvPr>
          <p:cNvSpPr/>
          <p:nvPr/>
        </p:nvSpPr>
        <p:spPr>
          <a:xfrm flipH="1">
            <a:off x="18287" y="-2522"/>
            <a:ext cx="12192000" cy="6865568"/>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766A7B6-C07F-DDF6-2DA7-A25316E3DB49}"/>
              </a:ext>
              <a:ext uri="{C183D7F6-B498-43B3-948B-1728B52AA6E4}">
                <adec:decorative xmlns:adec="http://schemas.microsoft.com/office/drawing/2017/decorative" val="1"/>
              </a:ext>
            </a:extLst>
          </p:cNvPr>
          <p:cNvSpPr/>
          <p:nvPr/>
        </p:nvSpPr>
        <p:spPr>
          <a:xfrm>
            <a:off x="-7227" y="-5045"/>
            <a:ext cx="12217513" cy="6868091"/>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D61767CC-CF27-DF8F-8449-932B71E7F814}"/>
              </a:ext>
              <a:ext uri="{C183D7F6-B498-43B3-948B-1728B52AA6E4}">
                <adec:decorative xmlns:adec="http://schemas.microsoft.com/office/drawing/2017/decorative" val="1"/>
              </a:ext>
            </a:extLst>
          </p:cNvPr>
          <p:cNvSpPr/>
          <p:nvPr/>
        </p:nvSpPr>
        <p:spPr>
          <a:xfrm rot="10800000" flipH="1">
            <a:off x="429475" y="-5045"/>
            <a:ext cx="11788038"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FCDF59EC-E66B-10C0-FD29-4F5A7C07CC05}"/>
              </a:ext>
              <a:ext uri="{C183D7F6-B498-43B3-948B-1728B52AA6E4}">
                <adec:decorative xmlns:adec="http://schemas.microsoft.com/office/drawing/2017/decorative" val="1"/>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 name="Rectangle 18">
            <a:extLst>
              <a:ext uri="{FF2B5EF4-FFF2-40B4-BE49-F238E27FC236}">
                <a16:creationId xmlns:a16="http://schemas.microsoft.com/office/drawing/2014/main" id="{014A4547-53B1-493D-CE90-DA2AB946D64A}"/>
              </a:ext>
              <a:ext uri="{C183D7F6-B498-43B3-948B-1728B52AA6E4}">
                <adec:decorative xmlns:adec="http://schemas.microsoft.com/office/drawing/2017/decorative" val="1"/>
              </a:ext>
            </a:extLst>
          </p:cNvPr>
          <p:cNvSpPr/>
          <p:nvPr/>
        </p:nvSpPr>
        <p:spPr>
          <a:xfrm rot="16200000">
            <a:off x="-900224" y="892997"/>
            <a:ext cx="6860522" cy="5074531"/>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2057400" y="4809744"/>
            <a:ext cx="8156448" cy="1545336"/>
          </a:xfrm>
        </p:spPr>
        <p:txBody>
          <a:bodyPr anchor="t">
            <a:normAutofit/>
          </a:bodyPr>
          <a:lstStyle>
            <a:lvl1pPr algn="ctr">
              <a:lnSpc>
                <a:spcPct val="120000"/>
              </a:lnSpc>
              <a:defRPr sz="2800" b="0" cap="all" spc="300" baseline="0">
                <a:solidFill>
                  <a:schemeClr val="tx1"/>
                </a:solidFill>
                <a:latin typeface="+mn-lt"/>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822960" y="603504"/>
            <a:ext cx="10543032" cy="4114800"/>
          </a:xfrm>
        </p:spPr>
        <p:txBody>
          <a:bodyPr anchor="b">
            <a:normAutofit/>
          </a:bodyPr>
          <a:lstStyle>
            <a:lvl1pPr marL="0" indent="0" algn="ctr">
              <a:buNone/>
              <a:defRPr sz="25000" b="1">
                <a:solidFill>
                  <a:schemeClr val="tx1"/>
                </a:solidFill>
                <a:latin typeface="+mj-lt"/>
              </a:defRPr>
            </a:lvl1pPr>
          </a:lstStyle>
          <a:p>
            <a:pPr lvl="0"/>
            <a:r>
              <a:rPr lang="en-US" dirty="0"/>
              <a:t>##%</a:t>
            </a:r>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tx1"/>
                </a:solidFill>
              </a:defRPr>
            </a:lvl1pPr>
          </a:lstStyle>
          <a:p>
            <a:fld id="{18042AE0-E8A0-4C07-BDCE-3F5EAB477031}" type="datetime2">
              <a:rPr lang="en-US" smtClean="0"/>
              <a:t>Thursday, September 18, 2025</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195380133"/>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731520" y="4809744"/>
            <a:ext cx="5897880" cy="1353312"/>
          </a:xfrm>
        </p:spPr>
        <p:txBody>
          <a:bodyPr vert="horz" lIns="91440" tIns="45720" rIns="91440" bIns="45720" rtlCol="0" anchor="t">
            <a:normAutofit/>
          </a:bodyPr>
          <a:lstStyle>
            <a:lvl1pPr>
              <a:lnSpc>
                <a:spcPct val="120000"/>
              </a:lnSpc>
              <a:defRPr lang="en-US" sz="2800" b="0" dirty="0">
                <a:latin typeface="+mn-lt"/>
              </a:defRPr>
            </a:lvl1pPr>
          </a:lstStyle>
          <a:p>
            <a:pPr lvl="0"/>
            <a:r>
              <a:rPr lang="en-US"/>
              <a:t>Click to edit Master title style</a:t>
            </a:r>
            <a:endParaRPr lang="en-US" dirty="0"/>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731520" y="603504"/>
            <a:ext cx="10863072" cy="4206240"/>
          </a:xfrm>
        </p:spPr>
        <p:txBody>
          <a:bodyPr vert="horz" lIns="91440" tIns="45720" rIns="91440" bIns="45720" rtlCol="0" anchor="b">
            <a:normAutofit/>
          </a:bodyPr>
          <a:lstStyle>
            <a:lvl1pPr marL="0" indent="0">
              <a:buNone/>
              <a:defRPr lang="en-US" sz="27800" b="1" dirty="0">
                <a:latin typeface="+mj-lt"/>
              </a:defRPr>
            </a:lvl1pPr>
          </a:lstStyle>
          <a:p>
            <a:pPr lvl="0"/>
            <a:r>
              <a:rPr lang="en-US" dirty="0"/>
              <a:t>##%</a:t>
            </a:r>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118D1234-C791-4FA0-B7BF-3B97E1AFD349}" type="datetime2">
              <a:rPr lang="en-US" smtClean="0"/>
              <a:t>Thursday, September 18, 2025</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12284563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FA70C64-A82F-539E-FA22-E9EDFA88F0CB}"/>
              </a:ext>
              <a:ext uri="{C183D7F6-B498-43B3-948B-1728B52AA6E4}">
                <adec:decorative xmlns:adec="http://schemas.microsoft.com/office/drawing/2017/decorative" val="1"/>
              </a:ext>
            </a:extLst>
          </p:cNvPr>
          <p:cNvSpPr/>
          <p:nvPr/>
        </p:nvSpPr>
        <p:spPr>
          <a:xfrm flipH="1">
            <a:off x="-1"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51035-B1FE-075C-1780-50D3B30B2326}"/>
              </a:ext>
              <a:ext uri="{C183D7F6-B498-43B3-948B-1728B52AA6E4}">
                <adec:decorative xmlns:adec="http://schemas.microsoft.com/office/drawing/2017/decorative" val="1"/>
              </a:ext>
            </a:extLst>
          </p:cNvPr>
          <p:cNvSpPr/>
          <p:nvPr/>
        </p:nvSpPr>
        <p:spPr>
          <a:xfrm flipH="1">
            <a:off x="-6"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1594AB-F53B-583B-B352-D96F6BEA3EAE}"/>
              </a:ext>
              <a:ext uri="{C183D7F6-B498-43B3-948B-1728B52AA6E4}">
                <adec:decorative xmlns:adec="http://schemas.microsoft.com/office/drawing/2017/decorative" val="1"/>
              </a:ext>
            </a:extLst>
          </p:cNvPr>
          <p:cNvSpPr/>
          <p:nvPr/>
        </p:nvSpPr>
        <p:spPr>
          <a:xfrm rot="5400000" flipH="1">
            <a:off x="-1890835"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16DC94B-3BDB-1A55-CF02-E0ACF543DF06}"/>
              </a:ext>
              <a:ext uri="{C183D7F6-B498-43B3-948B-1728B52AA6E4}">
                <adec:decorative xmlns:adec="http://schemas.microsoft.com/office/drawing/2017/decorative" val="1"/>
              </a:ext>
            </a:extLst>
          </p:cNvPr>
          <p:cNvSpPr/>
          <p:nvPr/>
        </p:nvSpPr>
        <p:spPr>
          <a:xfrm rot="10800000">
            <a:off x="-25" y="875999"/>
            <a:ext cx="2609262" cy="4648800"/>
          </a:xfrm>
          <a:custGeom>
            <a:avLst/>
            <a:gdLst>
              <a:gd name="connsiteX0" fmla="*/ 2324400 w 2609262"/>
              <a:gd name="connsiteY0" fmla="*/ 4648800 h 4648800"/>
              <a:gd name="connsiteX1" fmla="*/ 0 w 2609262"/>
              <a:gd name="connsiteY1" fmla="*/ 2324400 h 4648800"/>
              <a:gd name="connsiteX2" fmla="*/ 2324400 w 2609262"/>
              <a:gd name="connsiteY2" fmla="*/ 0 h 4648800"/>
              <a:gd name="connsiteX3" fmla="*/ 2562056 w 2609262"/>
              <a:gd name="connsiteY3" fmla="*/ 12001 h 4648800"/>
              <a:gd name="connsiteX4" fmla="*/ 2609262 w 2609262"/>
              <a:gd name="connsiteY4" fmla="*/ 19205 h 4648800"/>
              <a:gd name="connsiteX5" fmla="*/ 2609262 w 2609262"/>
              <a:gd name="connsiteY5" fmla="*/ 4629595 h 4648800"/>
              <a:gd name="connsiteX6" fmla="*/ 2562056 w 2609262"/>
              <a:gd name="connsiteY6" fmla="*/ 4636799 h 4648800"/>
              <a:gd name="connsiteX7" fmla="*/ 2324400 w 2609262"/>
              <a:gd name="connsiteY7" fmla="*/ 4648800 h 46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9262" h="4648800">
                <a:moveTo>
                  <a:pt x="2324400" y="4648800"/>
                </a:moveTo>
                <a:cubicBezTo>
                  <a:pt x="1040669" y="4648800"/>
                  <a:pt x="0" y="3608131"/>
                  <a:pt x="0" y="2324400"/>
                </a:cubicBezTo>
                <a:cubicBezTo>
                  <a:pt x="0" y="1040669"/>
                  <a:pt x="1040669" y="0"/>
                  <a:pt x="2324400" y="0"/>
                </a:cubicBezTo>
                <a:cubicBezTo>
                  <a:pt x="2404633" y="0"/>
                  <a:pt x="2483917" y="4065"/>
                  <a:pt x="2562056" y="12001"/>
                </a:cubicBezTo>
                <a:lnTo>
                  <a:pt x="2609262" y="19205"/>
                </a:lnTo>
                <a:lnTo>
                  <a:pt x="2609262" y="4629595"/>
                </a:lnTo>
                <a:lnTo>
                  <a:pt x="2562056" y="4636799"/>
                </a:lnTo>
                <a:cubicBezTo>
                  <a:pt x="2483917" y="4644735"/>
                  <a:pt x="2404633" y="4648800"/>
                  <a:pt x="2324400" y="4648800"/>
                </a:cubicBezTo>
                <a:close/>
              </a:path>
            </a:pathLst>
          </a:cu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97458" y="731520"/>
            <a:ext cx="6794097" cy="5559552"/>
          </a:xfrm>
        </p:spPr>
        <p:txBody>
          <a:bodyPr anchor="ctr">
            <a:normAutofit/>
          </a:bodyPr>
          <a:lstStyle>
            <a:lvl1pPr marL="0" indent="0">
              <a:lnSpc>
                <a:spcPct val="100000"/>
              </a:lnSpc>
              <a:buNone/>
              <a:defRPr sz="4800" b="1">
                <a:latin typeface="+mj-lt"/>
              </a:defRPr>
            </a:lvl1pPr>
            <a:lvl2pPr marL="228600" indent="0">
              <a:lnSpc>
                <a:spcPct val="100000"/>
              </a:lnSpc>
              <a:buNone/>
              <a:defRPr sz="4400" b="1">
                <a:latin typeface="+mj-lt"/>
              </a:defRPr>
            </a:lvl2pPr>
            <a:lvl3pPr marL="457200" indent="0">
              <a:lnSpc>
                <a:spcPct val="100000"/>
              </a:lnSpc>
              <a:buNone/>
              <a:defRPr sz="4000" b="1">
                <a:latin typeface="+mj-lt"/>
              </a:defRPr>
            </a:lvl3pPr>
            <a:lvl4pPr marL="685800" indent="0">
              <a:lnSpc>
                <a:spcPct val="100000"/>
              </a:lnSpc>
              <a:buNone/>
              <a:defRPr sz="3600" b="1">
                <a:latin typeface="+mj-lt"/>
              </a:defRPr>
            </a:lvl4pPr>
            <a:lvl5pPr marL="914400" indent="0">
              <a:lnSpc>
                <a:spcPct val="100000"/>
              </a:lnSpc>
              <a:buNone/>
              <a:defRPr sz="3200" b="1">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D599FD6B-A98A-41CE-AE80-E9BFC922155F}" type="datetime2">
              <a:rPr lang="en-US" smtClean="0"/>
              <a:t>Thursday, September 18, 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575725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20" y="978408"/>
            <a:ext cx="10177272" cy="4837176"/>
          </a:xfrm>
        </p:spPr>
        <p:txBody>
          <a:bodyPr anchor="b">
            <a:normAutofit/>
          </a:bodyPr>
          <a:lstStyle>
            <a:lvl1pPr marL="0" indent="0">
              <a:lnSpc>
                <a:spcPct val="110000"/>
              </a:lnSpc>
              <a:buNone/>
              <a:defRPr sz="4800" b="1" cap="none" spc="100" baseline="0">
                <a:latin typeface="+mj-lt"/>
              </a:defRPr>
            </a:lvl1pPr>
            <a:lvl2pPr marL="228600" indent="0">
              <a:lnSpc>
                <a:spcPct val="110000"/>
              </a:lnSpc>
              <a:buNone/>
              <a:defRPr sz="4000" b="1" cap="none" spc="100" baseline="0">
                <a:latin typeface="+mj-lt"/>
              </a:defRPr>
            </a:lvl2pPr>
            <a:lvl3pPr marL="457200" indent="0">
              <a:lnSpc>
                <a:spcPct val="110000"/>
              </a:lnSpc>
              <a:buNone/>
              <a:defRPr sz="3600" b="1" cap="none" spc="100" baseline="0">
                <a:latin typeface="+mj-lt"/>
              </a:defRPr>
            </a:lvl3pPr>
            <a:lvl4pPr marL="685800" indent="0">
              <a:lnSpc>
                <a:spcPct val="110000"/>
              </a:lnSpc>
              <a:buNone/>
              <a:defRPr sz="3200" b="1" cap="none" spc="100" baseline="0">
                <a:latin typeface="+mj-lt"/>
              </a:defRPr>
            </a:lvl4pPr>
            <a:lvl5pPr marL="914400" indent="0">
              <a:lnSpc>
                <a:spcPct val="110000"/>
              </a:lnSpc>
              <a:buNone/>
              <a:defRPr sz="28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E952A27B-DA16-4786-8944-4B1CF34905EE}" type="datetime2">
              <a:rPr lang="en-US" smtClean="0"/>
              <a:t>Thursday, September 18, 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6983168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909A4D1-63C5-2E23-5C6B-F8AF94782183}"/>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8" name="Group 7">
            <a:extLst>
              <a:ext uri="{FF2B5EF4-FFF2-40B4-BE49-F238E27FC236}">
                <a16:creationId xmlns:a16="http://schemas.microsoft.com/office/drawing/2014/main" id="{42070271-1317-4457-72C3-9560AF9D7416}"/>
              </a:ext>
              <a:ext uri="{C183D7F6-B498-43B3-948B-1728B52AA6E4}">
                <adec:decorative xmlns:adec="http://schemas.microsoft.com/office/drawing/2017/decorative" val="1"/>
              </a:ext>
            </a:extLst>
          </p:cNvPr>
          <p:cNvGrpSpPr/>
          <p:nvPr/>
        </p:nvGrpSpPr>
        <p:grpSpPr>
          <a:xfrm flipH="1" flipV="1">
            <a:off x="-12756" y="2522"/>
            <a:ext cx="12217513" cy="6863044"/>
            <a:chOff x="585170" y="-169430"/>
            <a:chExt cx="12217513" cy="6863044"/>
          </a:xfrm>
        </p:grpSpPr>
        <p:sp>
          <p:nvSpPr>
            <p:cNvPr id="9" name="Rectangle 8">
              <a:extLst>
                <a:ext uri="{FF2B5EF4-FFF2-40B4-BE49-F238E27FC236}">
                  <a16:creationId xmlns:a16="http://schemas.microsoft.com/office/drawing/2014/main" id="{A3EA2358-7C35-E7F3-E8C3-3D28909E4016}"/>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8E347F1A-F45E-1DB5-00F2-8254D6979D4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4CF8B62-DFD0-EBF8-5BB9-282EB5B6124B}"/>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3EBCED88-F67D-F1DB-27DB-72BF0D6DDBF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Freeform: Shape 13">
            <a:extLst>
              <a:ext uri="{FF2B5EF4-FFF2-40B4-BE49-F238E27FC236}">
                <a16:creationId xmlns:a16="http://schemas.microsoft.com/office/drawing/2014/main" id="{D6EBBFD2-5112-E929-5402-0348DC2938AB}"/>
              </a:ext>
              <a:ext uri="{C183D7F6-B498-43B3-948B-1728B52AA6E4}">
                <adec:decorative xmlns:adec="http://schemas.microsoft.com/office/drawing/2017/decorative" val="1"/>
              </a:ext>
            </a:extLst>
          </p:cNvPr>
          <p:cNvSpPr/>
          <p:nvPr/>
        </p:nvSpPr>
        <p:spPr>
          <a:xfrm rot="12508972">
            <a:off x="5465204" y="1877618"/>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7069311F-FD36-C119-8B93-522F477634FB}"/>
              </a:ext>
              <a:ext uri="{C183D7F6-B498-43B3-948B-1728B52AA6E4}">
                <adec:decorative xmlns:adec="http://schemas.microsoft.com/office/drawing/2017/decorative" val="1"/>
              </a:ext>
            </a:extLst>
          </p:cNvPr>
          <p:cNvSpPr/>
          <p:nvPr/>
        </p:nvSpPr>
        <p:spPr>
          <a:xfrm flipV="1">
            <a:off x="-18286" y="-5046"/>
            <a:ext cx="12221346" cy="50949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19" y="731520"/>
            <a:ext cx="9181224" cy="3806425"/>
          </a:xfrm>
        </p:spPr>
        <p:txBody>
          <a:bodyPr anchor="t">
            <a:normAutofit/>
          </a:bodyPr>
          <a:lstStyle>
            <a:lvl1pPr marL="0" indent="0">
              <a:lnSpc>
                <a:spcPct val="110000"/>
              </a:lnSpc>
              <a:buNone/>
              <a:defRPr sz="4600" b="1" cap="none" spc="100" baseline="0">
                <a:latin typeface="+mj-lt"/>
              </a:defRPr>
            </a:lvl1pPr>
            <a:lvl2pPr marL="228600" indent="0">
              <a:lnSpc>
                <a:spcPct val="110000"/>
              </a:lnSpc>
              <a:buNone/>
              <a:defRPr sz="3600" b="1" cap="none" spc="100" baseline="0">
                <a:latin typeface="+mj-lt"/>
              </a:defRPr>
            </a:lvl2pPr>
            <a:lvl3pPr marL="457200" indent="0">
              <a:lnSpc>
                <a:spcPct val="110000"/>
              </a:lnSpc>
              <a:buNone/>
              <a:defRPr sz="3200" b="1" cap="none" spc="100" baseline="0">
                <a:latin typeface="+mj-lt"/>
              </a:defRPr>
            </a:lvl3pPr>
            <a:lvl4pPr marL="685800" indent="0">
              <a:lnSpc>
                <a:spcPct val="110000"/>
              </a:lnSpc>
              <a:buNone/>
              <a:defRPr sz="2800" b="1" cap="none" spc="100" baseline="0">
                <a:latin typeface="+mj-lt"/>
              </a:defRPr>
            </a:lvl4pPr>
            <a:lvl5pPr marL="914400" indent="0">
              <a:lnSpc>
                <a:spcPct val="110000"/>
              </a:lnSpc>
              <a:buNone/>
              <a:defRPr sz="24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C5DA190-1DE0-42AE-81F7-BAE9BB470D89}" type="datetime2">
              <a:rPr lang="en-US" smtClean="0"/>
              <a:t>Thursday, September 18, 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2726676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C6A6A9-A341-BF9D-FA80-3868D42AC72B}"/>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59BFB5-5C25-0FCB-27C7-A478767CACAC}"/>
              </a:ext>
              <a:ext uri="{C183D7F6-B498-43B3-948B-1728B52AA6E4}">
                <adec:decorative xmlns:adec="http://schemas.microsoft.com/office/drawing/2017/decorative" val="1"/>
              </a:ext>
            </a:extLst>
          </p:cNvPr>
          <p:cNvSpPr/>
          <p:nvPr/>
        </p:nvSpPr>
        <p:spPr>
          <a:xfrm>
            <a:off x="1009651" y="1028701"/>
            <a:ext cx="10172700" cy="48005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B5F22C-2988-B6EC-AA0B-D03BCA1A0B45}"/>
              </a:ext>
              <a:ext uri="{C183D7F6-B498-43B3-948B-1728B52AA6E4}">
                <adec:decorative xmlns:adec="http://schemas.microsoft.com/office/drawing/2017/decorative" val="1"/>
              </a:ext>
            </a:extLst>
          </p:cNvPr>
          <p:cNvSpPr/>
          <p:nvPr/>
        </p:nvSpPr>
        <p:spPr>
          <a:xfrm rot="10800000" flipH="1">
            <a:off x="1009651" y="4853253"/>
            <a:ext cx="10172700" cy="976045"/>
          </a:xfrm>
          <a:prstGeom prst="rect">
            <a:avLst/>
          </a:prstGeom>
          <a:gradFill>
            <a:gsLst>
              <a:gs pos="0">
                <a:srgbClr val="FE4A00">
                  <a:alpha val="66667"/>
                </a:srgbClr>
              </a:gs>
              <a:gs pos="100000">
                <a:srgbClr val="9C2C97"/>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509EC5E-5DB0-5907-06E8-B18F1AE29144}"/>
              </a:ext>
              <a:ext uri="{C183D7F6-B498-43B3-948B-1728B52AA6E4}">
                <adec:decorative xmlns:adec="http://schemas.microsoft.com/office/drawing/2017/decorative" val="1"/>
              </a:ext>
            </a:extLst>
          </p:cNvPr>
          <p:cNvSpPr/>
          <p:nvPr/>
        </p:nvSpPr>
        <p:spPr>
          <a:xfrm flipH="1">
            <a:off x="1009648" y="4853256"/>
            <a:ext cx="7105652" cy="976043"/>
          </a:xfrm>
          <a:prstGeom prst="rect">
            <a:avLst/>
          </a:prstGeom>
          <a:gradFill>
            <a:gsLst>
              <a:gs pos="0">
                <a:srgbClr val="FF6753">
                  <a:alpha val="0"/>
                </a:srgbClr>
              </a:gs>
              <a:gs pos="99000">
                <a:srgbClr val="D6002E">
                  <a:alpha val="4400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499616" y="5020056"/>
            <a:ext cx="9198864" cy="649224"/>
          </a:xfrm>
        </p:spPr>
        <p:txBody>
          <a:bodyPr anchor="ctr">
            <a:normAutofit/>
          </a:bodyPr>
          <a:lstStyle>
            <a:lvl1pPr algn="ctr">
              <a:lnSpc>
                <a:spcPct val="120000"/>
              </a:lnSpc>
              <a:defRPr sz="1600" b="1" cap="all" spc="400" baseline="0">
                <a:solidFill>
                  <a:schemeClr val="bg1"/>
                </a:solidFill>
                <a:latin typeface="+mn-lt"/>
              </a:defRPr>
            </a:lvl1pPr>
          </a:lstStyle>
          <a:p>
            <a:r>
              <a:rPr lang="en-US" dirty="0"/>
              <a:t>Quote Author</a:t>
            </a:r>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2020824" y="1737360"/>
            <a:ext cx="8156448" cy="2569464"/>
          </a:xfrm>
        </p:spPr>
        <p:txBody>
          <a:bodyPr anchor="ctr">
            <a:normAutofit/>
          </a:bodyPr>
          <a:lstStyle>
            <a:lvl1pPr marL="0" indent="0" algn="ctr">
              <a:lnSpc>
                <a:spcPct val="110000"/>
              </a:lnSpc>
              <a:buNone/>
              <a:defRPr sz="3500">
                <a:latin typeface="+mj-lt"/>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2100A192-F923-4AB4-BDCC-6ACB26A0AAAE}" type="datetime2">
              <a:rPr lang="en-US" smtClean="0"/>
              <a:t>Thursday, September 18, 2025</a:t>
            </a:fld>
            <a:endParaRPr lang="en-US" dirty="0"/>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8205302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Quote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F513F4-C880-287E-B00A-BD9B413CBEEB}"/>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 name="Rectangle 3">
            <a:extLst>
              <a:ext uri="{FF2B5EF4-FFF2-40B4-BE49-F238E27FC236}">
                <a16:creationId xmlns:a16="http://schemas.microsoft.com/office/drawing/2014/main" id="{9B08A6AB-C3A8-7501-6BC6-83CFA6C0F9A3}"/>
              </a:ext>
              <a:ext uri="{C183D7F6-B498-43B3-948B-1728B52AA6E4}">
                <adec:decorative xmlns:adec="http://schemas.microsoft.com/office/drawing/2017/decorative" val="1"/>
              </a:ext>
            </a:extLst>
          </p:cNvPr>
          <p:cNvSpPr/>
          <p:nvPr/>
        </p:nvSpPr>
        <p:spPr>
          <a:xfrm>
            <a:off x="1009651" y="1028698"/>
            <a:ext cx="10172706" cy="4800601"/>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73F9668-0C20-D45C-536B-66FBB7F30C45}"/>
              </a:ext>
              <a:ext uri="{C183D7F6-B498-43B3-948B-1728B52AA6E4}">
                <adec:decorative xmlns:adec="http://schemas.microsoft.com/office/drawing/2017/decorative" val="1"/>
              </a:ext>
            </a:extLst>
          </p:cNvPr>
          <p:cNvSpPr/>
          <p:nvPr/>
        </p:nvSpPr>
        <p:spPr>
          <a:xfrm flipH="1">
            <a:off x="1009649" y="1028699"/>
            <a:ext cx="10174534" cy="4800598"/>
          </a:xfrm>
          <a:prstGeom prst="rect">
            <a:avLst/>
          </a:prstGeom>
          <a:gradFill>
            <a:gsLst>
              <a:gs pos="9000">
                <a:srgbClr val="FF9265"/>
              </a:gs>
              <a:gs pos="95000">
                <a:srgbClr val="DA002F">
                  <a:alpha val="79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8C2C855-B15C-090B-5493-3D36B8A52654}"/>
              </a:ext>
              <a:ext uri="{C183D7F6-B498-43B3-948B-1728B52AA6E4}">
                <adec:decorative xmlns:adec="http://schemas.microsoft.com/office/drawing/2017/decorative" val="1"/>
              </a:ext>
            </a:extLst>
          </p:cNvPr>
          <p:cNvSpPr/>
          <p:nvPr/>
        </p:nvSpPr>
        <p:spPr>
          <a:xfrm rot="10800000" flipH="1">
            <a:off x="1005991" y="4421079"/>
            <a:ext cx="10176358" cy="1408215"/>
          </a:xfrm>
          <a:prstGeom prst="rect">
            <a:avLst/>
          </a:prstGeom>
          <a:gradFill>
            <a:gsLst>
              <a:gs pos="26000">
                <a:srgbClr val="BA0267">
                  <a:alpha val="0"/>
                </a:srgbClr>
              </a:gs>
              <a:gs pos="95000">
                <a:srgbClr val="9B3597">
                  <a:alpha val="62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981CB20-1010-8C73-0086-CAB904E4B99D}"/>
              </a:ext>
              <a:ext uri="{C183D7F6-B498-43B3-948B-1728B52AA6E4}">
                <adec:decorative xmlns:adec="http://schemas.microsoft.com/office/drawing/2017/decorative" val="1"/>
              </a:ext>
            </a:extLst>
          </p:cNvPr>
          <p:cNvSpPr/>
          <p:nvPr/>
        </p:nvSpPr>
        <p:spPr>
          <a:xfrm rot="5400000" flipH="1">
            <a:off x="3568444" y="-1531928"/>
            <a:ext cx="4800598" cy="9921854"/>
          </a:xfrm>
          <a:prstGeom prst="rect">
            <a:avLst/>
          </a:prstGeom>
          <a:gradFill>
            <a:gsLst>
              <a:gs pos="22000">
                <a:srgbClr val="A60296">
                  <a:alpha val="49000"/>
                </a:srgbClr>
              </a:gs>
              <a:gs pos="99000">
                <a:srgbClr val="DA002F">
                  <a:alpha val="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792224" y="4736592"/>
            <a:ext cx="8349303" cy="795528"/>
          </a:xfrm>
        </p:spPr>
        <p:txBody>
          <a:bodyPr vert="horz" lIns="91440" tIns="45720" rIns="91440" bIns="45720" rtlCol="0" anchor="ctr">
            <a:normAutofit/>
          </a:bodyPr>
          <a:lstStyle>
            <a:lvl1pPr>
              <a:lnSpc>
                <a:spcPct val="120000"/>
              </a:lnSpc>
              <a:defRPr lang="en-US" sz="2200" cap="all" spc="400" baseline="0" dirty="0">
                <a:solidFill>
                  <a:schemeClr val="tx1"/>
                </a:solidFill>
              </a:defRPr>
            </a:lvl1pPr>
          </a:lstStyle>
          <a:p>
            <a:pPr lvl="0"/>
            <a:r>
              <a:rPr lang="en-US" dirty="0"/>
              <a:t>Quote Author</a:t>
            </a:r>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655064" y="1481328"/>
            <a:ext cx="8001000" cy="2752344"/>
          </a:xfrm>
        </p:spPr>
        <p:txBody>
          <a:bodyPr vert="horz" lIns="91440" tIns="45720" rIns="91440" bIns="45720" rtlCol="0" anchor="ctr">
            <a:normAutofit/>
          </a:bodyPr>
          <a:lstStyle>
            <a:lvl1pPr marL="128016" indent="-137160">
              <a:lnSpc>
                <a:spcPct val="110000"/>
              </a:lnSpc>
              <a:buNone/>
              <a:defRPr lang="en-US" sz="3200" dirty="0">
                <a:solidFill>
                  <a:schemeClr val="tx1"/>
                </a:solidFill>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bg1"/>
                </a:solidFill>
              </a:defRPr>
            </a:lvl1pPr>
          </a:lstStyle>
          <a:p>
            <a:fld id="{F3769460-8E62-40CA-83A8-CB830C3D7F18}" type="datetime2">
              <a:rPr lang="en-US" smtClean="0"/>
              <a:t>Thursday, September 18, 2025</a:t>
            </a:fld>
            <a:endParaRPr lang="en-US" dirty="0"/>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1219782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p:cSld name="Quot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9A9201-705F-55B6-3F46-D68411A32E2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E4BBA50-2898-3426-D749-CD2833395810}"/>
              </a:ext>
              <a:ext uri="{C183D7F6-B498-43B3-948B-1728B52AA6E4}">
                <adec:decorative xmlns:adec="http://schemas.microsoft.com/office/drawing/2017/decorative" val="1"/>
              </a:ext>
            </a:extLst>
          </p:cNvPr>
          <p:cNvSpPr/>
          <p:nvPr/>
        </p:nvSpPr>
        <p:spPr>
          <a:xfrm>
            <a:off x="1009651" y="1028701"/>
            <a:ext cx="10172700" cy="4800598"/>
          </a:xfrm>
          <a:prstGeom prst="rect">
            <a:avLst/>
          </a:prstGeom>
          <a:solidFill>
            <a:schemeClr val="bg1"/>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6BEDF5-EA71-E3BD-29EA-A8A58B1227EE}"/>
              </a:ext>
              <a:ext uri="{C183D7F6-B498-43B3-948B-1728B52AA6E4}">
                <adec:decorative xmlns:adec="http://schemas.microsoft.com/office/drawing/2017/decorative" val="1"/>
              </a:ext>
            </a:extLst>
          </p:cNvPr>
          <p:cNvSpPr/>
          <p:nvPr/>
        </p:nvSpPr>
        <p:spPr>
          <a:xfrm flipH="1">
            <a:off x="8115303" y="1028698"/>
            <a:ext cx="3086100" cy="4800599"/>
          </a:xfrm>
          <a:prstGeom prst="rect">
            <a:avLst/>
          </a:prstGeom>
          <a:gradFill>
            <a:gsLst>
              <a:gs pos="0">
                <a:srgbClr val="FE4A00">
                  <a:alpha val="81000"/>
                </a:srgbClr>
              </a:gs>
              <a:gs pos="100000">
                <a:srgbClr val="9C2C97"/>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2ABA6F75-CEBF-CDAC-9F4B-3C794F813211}"/>
              </a:ext>
              <a:ext uri="{C183D7F6-B498-43B3-948B-1728B52AA6E4}">
                <adec:decorative xmlns:adec="http://schemas.microsoft.com/office/drawing/2017/decorative" val="1"/>
              </a:ext>
            </a:extLst>
          </p:cNvPr>
          <p:cNvSpPr/>
          <p:nvPr/>
        </p:nvSpPr>
        <p:spPr>
          <a:xfrm rot="10800000" flipH="1">
            <a:off x="8124832" y="1028696"/>
            <a:ext cx="3076572" cy="3584648"/>
          </a:xfrm>
          <a:prstGeom prst="rect">
            <a:avLst/>
          </a:prstGeom>
          <a:gradFill>
            <a:gsLst>
              <a:gs pos="0">
                <a:srgbClr val="FF6753">
                  <a:alpha val="0"/>
                </a:srgbClr>
              </a:gs>
              <a:gs pos="99000">
                <a:srgbClr val="D6002E">
                  <a:alpha val="44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8531352" y="1792224"/>
            <a:ext cx="2322576" cy="3465576"/>
          </a:xfrm>
        </p:spPr>
        <p:txBody>
          <a:bodyPr anchor="ctr">
            <a:normAutofit/>
          </a:bodyPr>
          <a:lstStyle>
            <a:lvl1pPr algn="ctr">
              <a:lnSpc>
                <a:spcPct val="120000"/>
              </a:lnSpc>
              <a:defRPr sz="1600" b="0" cap="all" spc="400" baseline="0">
                <a:solidFill>
                  <a:schemeClr val="bg1"/>
                </a:solidFill>
                <a:latin typeface="+mn-lt"/>
              </a:defRPr>
            </a:lvl1pPr>
          </a:lstStyle>
          <a:p>
            <a:r>
              <a:rPr lang="en-US" dirty="0"/>
              <a:t>Quote Author</a:t>
            </a:r>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737360" y="1399032"/>
            <a:ext cx="5751576" cy="4041648"/>
          </a:xfrm>
        </p:spPr>
        <p:txBody>
          <a:bodyPr vert="horz" lIns="91440" tIns="45720" rIns="91440" bIns="45720" rtlCol="0" anchor="ctr">
            <a:normAutofit/>
          </a:bodyPr>
          <a:lstStyle>
            <a:lvl1pPr marL="182880" indent="-182880">
              <a:lnSpc>
                <a:spcPct val="110000"/>
              </a:lnSpc>
              <a:spcBef>
                <a:spcPts val="0"/>
              </a:spcBef>
              <a:buNone/>
              <a:defRPr lang="en-US" sz="3400" b="1" dirty="0">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4D9BF413-3F81-4C14-A195-E47B863670C3}" type="datetime2">
              <a:rPr lang="en-US" smtClean="0"/>
              <a:t>Thursday, September 18, 2025</a:t>
            </a:fld>
            <a:endParaRPr lang="en-US" dirty="0"/>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773715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294248"/>
            <a:ext cx="10844784" cy="958480"/>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0D0CE8AB-DD53-DE37-0172-0F4C2D9FEBDA}"/>
              </a:ext>
            </a:extLst>
          </p:cNvPr>
          <p:cNvSpPr>
            <a:spLocks noGrp="1"/>
          </p:cNvSpPr>
          <p:nvPr>
            <p:ph sz="quarter" idx="15"/>
          </p:nvPr>
        </p:nvSpPr>
        <p:spPr>
          <a:xfrm>
            <a:off x="731838" y="2020824"/>
            <a:ext cx="5075237" cy="4114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3467A339-2191-25DF-DA14-F9F1C27E8EBD}"/>
              </a:ext>
            </a:extLst>
          </p:cNvPr>
          <p:cNvSpPr>
            <a:spLocks noGrp="1"/>
          </p:cNvSpPr>
          <p:nvPr>
            <p:ph sz="quarter" idx="16"/>
          </p:nvPr>
        </p:nvSpPr>
        <p:spPr>
          <a:xfrm>
            <a:off x="6500813" y="2020824"/>
            <a:ext cx="5075237" cy="4114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3F1486C-F518-4593-A9F9-71F14C909BBB}" type="datetime2">
              <a:rPr lang="en-US" smtClean="0"/>
              <a:t>Thursday, September 18,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85873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31520" y="292608"/>
            <a:ext cx="10844784" cy="96012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07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5D0ED8F7-2A3F-80A9-EF90-A2A4073C69D3}"/>
              </a:ext>
            </a:extLst>
          </p:cNvPr>
          <p:cNvSpPr>
            <a:spLocks noGrp="1"/>
          </p:cNvSpPr>
          <p:nvPr>
            <p:ph sz="quarter" idx="15"/>
          </p:nvPr>
        </p:nvSpPr>
        <p:spPr>
          <a:xfrm>
            <a:off x="731838" y="2020888"/>
            <a:ext cx="507365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14">
            <a:extLst>
              <a:ext uri="{FF2B5EF4-FFF2-40B4-BE49-F238E27FC236}">
                <a16:creationId xmlns:a16="http://schemas.microsoft.com/office/drawing/2014/main" id="{5D723F4E-0022-57BD-B68A-67BA61881741}"/>
              </a:ext>
            </a:extLst>
          </p:cNvPr>
          <p:cNvSpPr>
            <a:spLocks noGrp="1"/>
          </p:cNvSpPr>
          <p:nvPr>
            <p:ph sz="quarter" idx="16"/>
          </p:nvPr>
        </p:nvSpPr>
        <p:spPr>
          <a:xfrm>
            <a:off x="6500813" y="2020888"/>
            <a:ext cx="507523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54DDA2C-4D95-4DB6-BF4A-4F688D05F62F}" type="datetime2">
              <a:rPr lang="en-US" smtClean="0"/>
              <a:t>Thursday, September 18, 2025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91293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31520" y="292608"/>
            <a:ext cx="9985248" cy="960120"/>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2AE4565-505C-457E-BFE9-7CA5ED3C51C4}" type="datetime2">
              <a:rPr lang="en-US" smtClean="0"/>
              <a:t>Thursday, September 18, 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1253790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E882EFDC-6A75-4D73-91E7-2ECC26E96D93}" type="datetime2">
              <a:rPr lang="en-US" smtClean="0"/>
              <a:t>Thursday, September 18, 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280169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28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2"/>
            <a:ext cx="3309608" cy="3824566"/>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39309" cy="558207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4B8D072B-0F30-4743-AD00-90BD7F92FC91}" type="datetime2">
              <a:rPr lang="en-US" smtClean="0"/>
              <a:t>Thursday, September 18, 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4149987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31520" y="557784"/>
            <a:ext cx="3713996" cy="2212313"/>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31520" y="2826137"/>
            <a:ext cx="3310128" cy="3153877"/>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6E5A5D34-8853-9D0F-8F1B-90E5CC5A7D5F}"/>
              </a:ext>
            </a:extLst>
          </p:cNvPr>
          <p:cNvSpPr>
            <a:spLocks noGrp="1"/>
          </p:cNvSpPr>
          <p:nvPr>
            <p:ph type="pic" sz="quarter" idx="13" hasCustomPrompt="1"/>
          </p:nvPr>
        </p:nvSpPr>
        <p:spPr>
          <a:xfrm>
            <a:off x="5421313" y="603504"/>
            <a:ext cx="6154737" cy="5376510"/>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F8FF1A8-4BF9-4B7D-9A44-0F91B76D49BD}" type="datetime2">
              <a:rPr lang="en-US" smtClean="0"/>
              <a:t>Thursday, September 18, 2025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3913817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p:cSld name="Conclusion">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51DC8D0-ECB3-9C81-4ADA-D2C30B00B146}"/>
              </a:ext>
              <a:ext uri="{C183D7F6-B498-43B3-948B-1728B52AA6E4}">
                <adec:decorative xmlns:adec="http://schemas.microsoft.com/office/drawing/2017/decorative" val="1"/>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A9673D-65B2-D6C4-C53F-8652E7E8A8A2}"/>
              </a:ext>
              <a:ext uri="{C183D7F6-B498-43B3-948B-1728B52AA6E4}">
                <adec:decorative xmlns:adec="http://schemas.microsoft.com/office/drawing/2017/decorative" val="1"/>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32E07E3-56CC-285D-C461-695C95F6ECD4}"/>
              </a:ext>
              <a:ext uri="{C183D7F6-B498-43B3-948B-1728B52AA6E4}">
                <adec:decorative xmlns:adec="http://schemas.microsoft.com/office/drawing/2017/decorative" val="1"/>
              </a:ext>
            </a:extLst>
          </p:cNvPr>
          <p:cNvSpPr/>
          <p:nvPr/>
        </p:nvSpPr>
        <p:spPr>
          <a:xfrm rot="10800000">
            <a:off x="8115300" y="-1"/>
            <a:ext cx="4076700" cy="3200400"/>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013C450-5422-C684-DC49-499D1A1B957B}"/>
              </a:ext>
              <a:ext uri="{C183D7F6-B498-43B3-948B-1728B52AA6E4}">
                <adec:decorative xmlns:adec="http://schemas.microsoft.com/office/drawing/2017/decorative" val="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10881360" cy="1728216"/>
          </a:xfrm>
        </p:spPr>
        <p:txBody>
          <a:bodyPr anchor="b">
            <a:normAutofit/>
          </a:bodyPr>
          <a:lstStyle>
            <a:lvl1pPr>
              <a:defRPr sz="6000">
                <a:solidFill>
                  <a:schemeClr val="bg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31520" y="3657600"/>
            <a:ext cx="10881360" cy="274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F7636FB-A6BA-4E3C-9023-5FBFE4689724}"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65111673"/>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Conclusion 2">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617130E-6216-789E-BE08-6D1E3E75622B}"/>
              </a:ext>
              <a:ext uri="{C183D7F6-B498-43B3-948B-1728B52AA6E4}">
                <adec:decorative xmlns:adec="http://schemas.microsoft.com/office/drawing/2017/decorative" val="1"/>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7499983-7B9C-7C3D-25C2-1715A4226DE4}"/>
              </a:ext>
              <a:ext uri="{C183D7F6-B498-43B3-948B-1728B52AA6E4}">
                <adec:decorative xmlns:adec="http://schemas.microsoft.com/office/drawing/2017/decorative" val="1"/>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492B90-6109-F01B-1ABB-6BED7A1F1389}"/>
              </a:ext>
              <a:ext uri="{C183D7F6-B498-43B3-948B-1728B52AA6E4}">
                <adec:decorative xmlns:adec="http://schemas.microsoft.com/office/drawing/2017/decorative" val="1"/>
              </a:ext>
            </a:extLst>
          </p:cNvPr>
          <p:cNvSpPr/>
          <p:nvPr/>
        </p:nvSpPr>
        <p:spPr>
          <a:xfrm rot="10800000">
            <a:off x="8115300" y="-5"/>
            <a:ext cx="4076700" cy="3200404"/>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1BDFB-261A-F796-17BC-584DAB2E77B1}"/>
              </a:ext>
              <a:ext uri="{C183D7F6-B498-43B3-948B-1728B52AA6E4}">
                <adec:decorative xmlns:adec="http://schemas.microsoft.com/office/drawing/2017/decorative" val="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9994392" cy="1728216"/>
          </a:xfrm>
        </p:spPr>
        <p:txBody>
          <a:bodyPr anchor="b">
            <a:normAutofit/>
          </a:bodyPr>
          <a:lstStyle>
            <a:lvl1pPr>
              <a:defRPr sz="6000">
                <a:solidFill>
                  <a:schemeClr val="bg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31520" y="3931920"/>
            <a:ext cx="9994392" cy="1806728"/>
          </a:xfrm>
        </p:spPr>
        <p:txBody>
          <a:bodyPr vert="horz" lIns="91440" tIns="45720" rIns="91440" bIns="45720" rtlCol="0">
            <a:normAutofit/>
          </a:bodyPr>
          <a:lstStyle>
            <a:lvl1pPr marL="0" indent="0">
              <a:buNone/>
              <a:defRPr lang="en-US" sz="2400" dirty="0"/>
            </a:lvl1pPr>
            <a:lvl2pPr marL="228600" indent="0">
              <a:buNone/>
              <a:defRPr lang="en-US" sz="2000" dirty="0"/>
            </a:lvl2pPr>
            <a:lvl3pPr marL="457200" indent="0">
              <a:buNone/>
              <a:defRPr lang="en-US" sz="1800" dirty="0"/>
            </a:lvl3pPr>
            <a:lvl4pPr marL="685800" indent="0">
              <a:buNone/>
              <a:defRPr lang="en-US" sz="16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BFE3FE3-B74C-4213-AB2F-60F99F3419C3}"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9897617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E3211F5-0F92-9768-CA9E-42BD20D242AD}"/>
              </a:ext>
              <a:ext uri="{C183D7F6-B498-43B3-948B-1728B52AA6E4}">
                <adec:decorative xmlns:adec="http://schemas.microsoft.com/office/drawing/2017/decorative" val="1"/>
              </a:ext>
            </a:extLst>
          </p:cNvPr>
          <p:cNvSpPr/>
          <p:nvPr/>
        </p:nvSpPr>
        <p:spPr>
          <a:xfrm rot="10800000" flipH="1">
            <a:off x="0" y="6410026"/>
            <a:ext cx="12192000" cy="448056"/>
          </a:xfrm>
          <a:prstGeom prst="rect">
            <a:avLst/>
          </a:prstGeom>
          <a:gradFill>
            <a:gsLst>
              <a:gs pos="62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965722-DE3B-A05F-AE94-E31AF26EBF9D}"/>
              </a:ext>
              <a:ext uri="{C183D7F6-B498-43B3-948B-1728B52AA6E4}">
                <adec:decorative xmlns:adec="http://schemas.microsoft.com/office/drawing/2017/decorative" val="1"/>
              </a:ext>
            </a:extLst>
          </p:cNvPr>
          <p:cNvSpPr/>
          <p:nvPr/>
        </p:nvSpPr>
        <p:spPr>
          <a:xfrm flipH="1">
            <a:off x="4076700" y="6409937"/>
            <a:ext cx="8115298" cy="448063"/>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33272" y="347472"/>
            <a:ext cx="9985248" cy="132588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33272" y="1837944"/>
            <a:ext cx="9985248" cy="43525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1581912" y="1682496"/>
            <a:ext cx="3557016" cy="36576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922008" y="6455664"/>
            <a:ext cx="4672584" cy="365760"/>
          </a:xfrm>
          <a:prstGeom prst="rect">
            <a:avLst/>
          </a:prstGeom>
        </p:spPr>
        <p:txBody>
          <a:bodyPr vert="horz" lIns="91440" tIns="45720" rIns="91440" bIns="45720" rtlCol="0" anchor="ctr"/>
          <a:lstStyle>
            <a:lvl1pPr algn="r">
              <a:defRPr sz="800" cap="all" spc="300" baseline="0">
                <a:solidFill>
                  <a:schemeClr val="bg1"/>
                </a:solidFill>
              </a:defRPr>
            </a:lvl1pPr>
          </a:lstStyle>
          <a:p>
            <a:fld id="{39174FB3-ACF6-4A9B-9D1F-91EEB8A6966E}" type="datetime2">
              <a:rPr lang="en-US" smtClean="0"/>
              <a:t>Thursday, September 18, 2025</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6304" y="6455664"/>
            <a:ext cx="548640" cy="365760"/>
          </a:xfrm>
          <a:prstGeom prst="rect">
            <a:avLst/>
          </a:prstGeom>
        </p:spPr>
        <p:txBody>
          <a:bodyPr vert="horz" lIns="91440" tIns="45720" rIns="91440" bIns="45720" rtlCol="0" anchor="ctr"/>
          <a:lstStyle>
            <a:lvl1pPr algn="r">
              <a:defRPr sz="800" spc="200" baseline="0">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7610688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Lst>
  <p:hf sldNum="0" hdr="0" ft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21.xml"/><Relationship Id="rId5" Type="http://schemas.openxmlformats.org/officeDocument/2006/relationships/hyperlink" Target="https://creativecommons.org/licenses/by-sa/3.0/" TargetMode="External"/><Relationship Id="rId4" Type="http://schemas.openxmlformats.org/officeDocument/2006/relationships/hyperlink" Target="https://a-fib.com/guide-to-diy-heart-rate-monitors-handheld-ecg-monitor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5.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8.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DAE69-D5CD-0F8C-44C0-78D4B2C4A8BE}"/>
              </a:ext>
            </a:extLst>
          </p:cNvPr>
          <p:cNvSpPr>
            <a:spLocks noGrp="1"/>
          </p:cNvSpPr>
          <p:nvPr>
            <p:ph type="ctrTitle"/>
          </p:nvPr>
        </p:nvSpPr>
        <p:spPr>
          <a:xfrm>
            <a:off x="731520" y="4791456"/>
            <a:ext cx="10570464" cy="1170432"/>
          </a:xfrm>
        </p:spPr>
        <p:txBody>
          <a:bodyPr anchor="b">
            <a:normAutofit/>
          </a:bodyPr>
          <a:lstStyle/>
          <a:p>
            <a:r>
              <a:rPr lang="en-US" sz="3400"/>
              <a:t>Estimating and Measuring Total Daily Energy Expenditure</a:t>
            </a:r>
          </a:p>
        </p:txBody>
      </p:sp>
      <p:sp>
        <p:nvSpPr>
          <p:cNvPr id="3" name="Subtitle 2">
            <a:extLst>
              <a:ext uri="{FF2B5EF4-FFF2-40B4-BE49-F238E27FC236}">
                <a16:creationId xmlns:a16="http://schemas.microsoft.com/office/drawing/2014/main" id="{A9781EBA-B538-8FB8-AAD2-A3D7F31DB4A2}"/>
              </a:ext>
            </a:extLst>
          </p:cNvPr>
          <p:cNvSpPr>
            <a:spLocks noGrp="1"/>
          </p:cNvSpPr>
          <p:nvPr>
            <p:ph type="subTitle" idx="1"/>
          </p:nvPr>
        </p:nvSpPr>
        <p:spPr>
          <a:xfrm>
            <a:off x="731520" y="6025896"/>
            <a:ext cx="10579608" cy="429768"/>
          </a:xfrm>
        </p:spPr>
        <p:txBody>
          <a:bodyPr>
            <a:normAutofit/>
          </a:bodyPr>
          <a:lstStyle/>
          <a:p>
            <a:r>
              <a:rPr lang="en-US"/>
              <a:t>Methods to assess daily calorie burn accurately</a:t>
            </a:r>
          </a:p>
        </p:txBody>
      </p:sp>
      <p:pic>
        <p:nvPicPr>
          <p:cNvPr id="4" name="Picture 3" descr="Person checking smart watch on wrist">
            <a:extLst>
              <a:ext uri="{FF2B5EF4-FFF2-40B4-BE49-F238E27FC236}">
                <a16:creationId xmlns:a16="http://schemas.microsoft.com/office/drawing/2014/main" id="{F19F5DA3-54D5-40DA-94AA-071F4E7210FD}"/>
              </a:ext>
            </a:extLst>
          </p:cNvPr>
          <p:cNvPicPr>
            <a:picLocks noChangeAspect="1"/>
          </p:cNvPicPr>
          <p:nvPr/>
        </p:nvPicPr>
        <p:blipFill>
          <a:blip r:embed="rId3"/>
          <a:srcRect t="29767" b="14053"/>
          <a:stretch>
            <a:fillRect/>
          </a:stretch>
        </p:blipFill>
        <p:spPr>
          <a:xfrm>
            <a:off x="20" y="10"/>
            <a:ext cx="12191980" cy="4571990"/>
          </a:xfrm>
          <a:prstGeom prst="rect">
            <a:avLst/>
          </a:prstGeom>
          <a:noFill/>
        </p:spPr>
      </p:pic>
    </p:spTree>
    <p:extLst>
      <p:ext uri="{BB962C8B-B14F-4D97-AF65-F5344CB8AC3E}">
        <p14:creationId xmlns:p14="http://schemas.microsoft.com/office/powerpoint/2010/main" val="413518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E0909-99B7-F9C3-BC9C-ABA4F38E7567}"/>
              </a:ext>
            </a:extLst>
          </p:cNvPr>
          <p:cNvSpPr>
            <a:spLocks noGrp="1"/>
          </p:cNvSpPr>
          <p:nvPr>
            <p:ph type="title"/>
          </p:nvPr>
        </p:nvSpPr>
        <p:spPr>
          <a:xfrm>
            <a:off x="731520" y="2596896"/>
            <a:ext cx="8933688" cy="3566160"/>
          </a:xfrm>
        </p:spPr>
        <p:txBody>
          <a:bodyPr anchor="b">
            <a:normAutofit/>
          </a:bodyPr>
          <a:lstStyle/>
          <a:p>
            <a:r>
              <a:rPr lang="en-US"/>
              <a:t>Introduction to TDEE</a:t>
            </a:r>
          </a:p>
        </p:txBody>
      </p:sp>
    </p:spTree>
    <p:extLst>
      <p:ext uri="{BB962C8B-B14F-4D97-AF65-F5344CB8AC3E}">
        <p14:creationId xmlns:p14="http://schemas.microsoft.com/office/powerpoint/2010/main" val="32736270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53723-648E-74B8-1ADD-0132BA99F538}"/>
              </a:ext>
            </a:extLst>
          </p:cNvPr>
          <p:cNvSpPr>
            <a:spLocks noGrp="1"/>
          </p:cNvSpPr>
          <p:nvPr>
            <p:ph type="title"/>
          </p:nvPr>
        </p:nvSpPr>
        <p:spPr>
          <a:xfrm>
            <a:off x="1033272" y="347472"/>
            <a:ext cx="9985248" cy="960120"/>
          </a:xfrm>
        </p:spPr>
        <p:txBody>
          <a:bodyPr anchor="b">
            <a:normAutofit/>
          </a:bodyPr>
          <a:lstStyle/>
          <a:p>
            <a:r>
              <a:rPr lang="en-US"/>
              <a:t>Overview of TDEE Components</a:t>
            </a:r>
          </a:p>
        </p:txBody>
      </p:sp>
      <p:graphicFrame>
        <p:nvGraphicFramePr>
          <p:cNvPr id="4" name="Content Placeholder 3">
            <a:extLst>
              <a:ext uri="{FF2B5EF4-FFF2-40B4-BE49-F238E27FC236}">
                <a16:creationId xmlns:a16="http://schemas.microsoft.com/office/drawing/2014/main" id="{8EDA3FE5-A06F-43E1-8261-9E5F5FCC9092}"/>
              </a:ext>
            </a:extLst>
          </p:cNvPr>
          <p:cNvGraphicFramePr>
            <a:graphicFrameLocks noGrp="1"/>
          </p:cNvGraphicFramePr>
          <p:nvPr>
            <p:ph idx="1"/>
            <p:extLst>
              <p:ext uri="{D42A27DB-BD31-4B8C-83A1-F6EECF244321}">
                <p14:modId xmlns:p14="http://schemas.microsoft.com/office/powerpoint/2010/main" val="1601803313"/>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1033272" y="1563624"/>
          <a:ext cx="9985248"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987336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432D1-A139-1FA7-2015-F103F9FCCAFB}"/>
              </a:ext>
            </a:extLst>
          </p:cNvPr>
          <p:cNvSpPr>
            <a:spLocks noGrp="1"/>
          </p:cNvSpPr>
          <p:nvPr>
            <p:ph type="title"/>
          </p:nvPr>
        </p:nvSpPr>
        <p:spPr>
          <a:xfrm>
            <a:off x="731520" y="2596896"/>
            <a:ext cx="8933688" cy="3566160"/>
          </a:xfrm>
        </p:spPr>
        <p:txBody>
          <a:bodyPr anchor="b">
            <a:normAutofit/>
          </a:bodyPr>
          <a:lstStyle/>
          <a:p>
            <a:r>
              <a:rPr lang="en-US"/>
              <a:t>Resting Metabolic Rate (RMR)</a:t>
            </a:r>
          </a:p>
        </p:txBody>
      </p:sp>
    </p:spTree>
    <p:extLst>
      <p:ext uri="{BB962C8B-B14F-4D97-AF65-F5344CB8AC3E}">
        <p14:creationId xmlns:p14="http://schemas.microsoft.com/office/powerpoint/2010/main" val="28332199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0F8C6-CE43-4F97-4BE2-A515D8D09D02}"/>
              </a:ext>
            </a:extLst>
          </p:cNvPr>
          <p:cNvSpPr>
            <a:spLocks noGrp="1"/>
          </p:cNvSpPr>
          <p:nvPr>
            <p:ph type="title"/>
          </p:nvPr>
        </p:nvSpPr>
        <p:spPr>
          <a:xfrm>
            <a:off x="4718304" y="310896"/>
            <a:ext cx="6858000" cy="923544"/>
          </a:xfrm>
        </p:spPr>
        <p:txBody>
          <a:bodyPr anchor="b">
            <a:normAutofit/>
          </a:bodyPr>
          <a:lstStyle/>
          <a:p>
            <a:r>
              <a:rPr lang="en-US"/>
              <a:t>Definition and Importance of RMR</a:t>
            </a:r>
          </a:p>
        </p:txBody>
      </p:sp>
      <p:pic>
        <p:nvPicPr>
          <p:cNvPr id="5" name="Content Placeholder 4" descr="Standing human body on a blue abstract background, while contemplating and meditating, with colored  chakra energy points distributed along the body. Vertical composition with copy space on top side.">
            <a:extLst>
              <a:ext uri="{FF2B5EF4-FFF2-40B4-BE49-F238E27FC236}">
                <a16:creationId xmlns:a16="http://schemas.microsoft.com/office/drawing/2014/main" id="{B1F33E99-6C37-44A9-9CDC-C461D530F9B6}"/>
              </a:ext>
            </a:extLst>
          </p:cNvPr>
          <p:cNvPicPr>
            <a:picLocks noGrp="1" noChangeAspect="1"/>
          </p:cNvPicPr>
          <p:nvPr>
            <p:ph type="pic" sz="quarter" idx="15"/>
          </p:nvPr>
        </p:nvPicPr>
        <p:blipFill>
          <a:blip r:embed="rId3"/>
          <a:srcRect l="1204" r="6868" b="-3"/>
          <a:stretch>
            <a:fillRect/>
          </a:stretch>
        </p:blipFill>
        <p:spPr>
          <a:xfrm>
            <a:off x="603503" y="603504"/>
            <a:ext cx="3192563" cy="5202936"/>
          </a:xfrm>
          <a:prstGeom prst="rect">
            <a:avLst/>
          </a:prstGeom>
          <a:noFill/>
        </p:spPr>
      </p:pic>
      <p:sp>
        <p:nvSpPr>
          <p:cNvPr id="4" name="Content Placeholder 3">
            <a:extLst>
              <a:ext uri="{FF2B5EF4-FFF2-40B4-BE49-F238E27FC236}">
                <a16:creationId xmlns:a16="http://schemas.microsoft.com/office/drawing/2014/main" id="{09AB345E-5425-C112-C330-C1606AC14FB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18304" y="1380744"/>
            <a:ext cx="6858000" cy="4608576"/>
          </a:xfrm>
        </p:spPr>
        <p:txBody>
          <a:bodyPr>
            <a:normAutofit/>
          </a:bodyPr>
          <a:lstStyle/>
          <a:p>
            <a:pPr marL="0" indent="0">
              <a:spcBef>
                <a:spcPts val="2500"/>
              </a:spcBef>
              <a:buFont typeface="Arial" panose="020B0604020202020204" pitchFamily="34" charset="0"/>
              <a:buNone/>
            </a:pPr>
            <a:r>
              <a:rPr lang="en-US" b="1"/>
              <a:t>Definition of RMR</a:t>
            </a:r>
          </a:p>
          <a:p>
            <a:pPr marL="0" lvl="1" indent="0">
              <a:buFont typeface="Arial" panose="020B0604020202020204" pitchFamily="34" charset="0"/>
              <a:buNone/>
            </a:pPr>
            <a:r>
              <a:t>RMR is the energy the body uses at rest to maintain vital physiological functions like breathing and circulation.</a:t>
            </a:r>
            <a:endParaRPr lang="en-US"/>
          </a:p>
          <a:p>
            <a:pPr marL="0" indent="0">
              <a:spcBef>
                <a:spcPts val="2500"/>
              </a:spcBef>
              <a:buFont typeface="Arial" panose="020B0604020202020204" pitchFamily="34" charset="0"/>
              <a:buNone/>
            </a:pPr>
            <a:r>
              <a:rPr lang="en-US" b="1"/>
              <a:t>Factors Influencing RMR</a:t>
            </a:r>
          </a:p>
          <a:p>
            <a:pPr marL="0" lvl="1" indent="0">
              <a:buFont typeface="Arial" panose="020B0604020202020204" pitchFamily="34" charset="0"/>
              <a:buNone/>
            </a:pPr>
            <a:r>
              <a:t>Age, sex, body composition, genetics, and hormones all impact an individual's resting metabolic rate.</a:t>
            </a:r>
            <a:endParaRPr lang="en-US"/>
          </a:p>
          <a:p>
            <a:pPr marL="0" indent="0">
              <a:spcBef>
                <a:spcPts val="2500"/>
              </a:spcBef>
              <a:buFont typeface="Arial" panose="020B0604020202020204" pitchFamily="34" charset="0"/>
              <a:buNone/>
            </a:pPr>
            <a:r>
              <a:rPr lang="en-US" b="1"/>
              <a:t>RMR in Athletes</a:t>
            </a:r>
          </a:p>
          <a:p>
            <a:pPr marL="0" lvl="1" indent="0">
              <a:buFont typeface="Arial" panose="020B0604020202020204" pitchFamily="34" charset="0"/>
              <a:buNone/>
            </a:pPr>
            <a:r>
              <a:t>Athletes often have higher RMR due to greater lean body mass, supporting energy needs and recovery.</a:t>
            </a:r>
            <a:endParaRPr lang="en-US"/>
          </a:p>
          <a:p>
            <a:pPr marL="0" indent="0">
              <a:spcBef>
                <a:spcPts val="2500"/>
              </a:spcBef>
              <a:buFont typeface="Arial" panose="020B0604020202020204" pitchFamily="34" charset="0"/>
              <a:buNone/>
            </a:pPr>
            <a:r>
              <a:rPr lang="en-US" b="1"/>
              <a:t>Importance of Accurate RMR Measurement</a:t>
            </a:r>
          </a:p>
          <a:p>
            <a:pPr marL="0" lvl="1" indent="0">
              <a:buFont typeface="Arial" panose="020B0604020202020204" pitchFamily="34" charset="0"/>
              <a:buNone/>
            </a:pPr>
            <a:r>
              <a:t>Measuring RMR accurately helps prevent energy deficiency and supports optimal performance and recovery.</a:t>
            </a:r>
            <a:endParaRPr lang="en-US"/>
          </a:p>
        </p:txBody>
      </p:sp>
    </p:spTree>
    <p:extLst>
      <p:ext uri="{BB962C8B-B14F-4D97-AF65-F5344CB8AC3E}">
        <p14:creationId xmlns:p14="http://schemas.microsoft.com/office/powerpoint/2010/main" val="33323426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87CEE-7A27-1109-2937-01621A2FD4EC}"/>
              </a:ext>
            </a:extLst>
          </p:cNvPr>
          <p:cNvSpPr>
            <a:spLocks noGrp="1"/>
          </p:cNvSpPr>
          <p:nvPr>
            <p:ph type="title"/>
          </p:nvPr>
        </p:nvSpPr>
        <p:spPr>
          <a:xfrm>
            <a:off x="731520" y="312572"/>
            <a:ext cx="6858000" cy="923544"/>
          </a:xfrm>
        </p:spPr>
        <p:txBody>
          <a:bodyPr anchor="b">
            <a:normAutofit/>
          </a:bodyPr>
          <a:lstStyle/>
          <a:p>
            <a:r>
              <a:rPr lang="en-US"/>
              <a:t>Estimating RMR Using Predictive Equations</a:t>
            </a:r>
          </a:p>
        </p:txBody>
      </p:sp>
      <p:sp>
        <p:nvSpPr>
          <p:cNvPr id="4" name="Content Placeholder 3">
            <a:extLst>
              <a:ext uri="{FF2B5EF4-FFF2-40B4-BE49-F238E27FC236}">
                <a16:creationId xmlns:a16="http://schemas.microsoft.com/office/drawing/2014/main" id="{33A9B903-FE08-10D1-7C11-DC987A74E80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a:bodyPr>
          <a:lstStyle/>
          <a:p>
            <a:pPr marL="0" indent="0">
              <a:spcBef>
                <a:spcPts val="2500"/>
              </a:spcBef>
              <a:buFont typeface="Arial" panose="020B0604020202020204" pitchFamily="34" charset="0"/>
              <a:buNone/>
            </a:pPr>
            <a:r>
              <a:rPr lang="en-US" b="1"/>
              <a:t>Use of Predictive Equations</a:t>
            </a:r>
          </a:p>
          <a:p>
            <a:pPr marL="0" lvl="1" indent="0">
              <a:buFont typeface="Arial" panose="020B0604020202020204" pitchFamily="34" charset="0"/>
              <a:buNone/>
            </a:pPr>
            <a:r>
              <a:t>Predictive equations estimate RMR using age, sex, weight, and height for accessible and quick assessments.</a:t>
            </a:r>
            <a:endParaRPr lang="en-US"/>
          </a:p>
          <a:p>
            <a:pPr marL="0" indent="0">
              <a:spcBef>
                <a:spcPts val="2500"/>
              </a:spcBef>
              <a:buFont typeface="Arial" panose="020B0604020202020204" pitchFamily="34" charset="0"/>
              <a:buNone/>
            </a:pPr>
            <a:r>
              <a:rPr lang="en-US" b="1"/>
              <a:t>Advantages of Predictive Equations</a:t>
            </a:r>
          </a:p>
          <a:p>
            <a:pPr marL="0" lvl="1" indent="0">
              <a:buFont typeface="Arial" panose="020B0604020202020204" pitchFamily="34" charset="0"/>
              <a:buNone/>
            </a:pPr>
            <a:r>
              <a:t>They are cost-effective, fast, and practical for large-scale or initial RMR evaluations.</a:t>
            </a:r>
            <a:endParaRPr lang="en-US"/>
          </a:p>
          <a:p>
            <a:pPr marL="0" indent="0">
              <a:spcBef>
                <a:spcPts val="2500"/>
              </a:spcBef>
              <a:buFont typeface="Arial" panose="020B0604020202020204" pitchFamily="34" charset="0"/>
              <a:buNone/>
            </a:pPr>
            <a:r>
              <a:rPr lang="en-US" b="1"/>
              <a:t>Limitations and Accuracy Issues</a:t>
            </a:r>
          </a:p>
          <a:p>
            <a:pPr marL="0" lvl="1" indent="0">
              <a:buFont typeface="Arial" panose="020B0604020202020204" pitchFamily="34" charset="0"/>
              <a:buNone/>
            </a:pPr>
            <a:r>
              <a:t>Equations may misestimate RMR in athletes due to unique metabolic demands and body composition differences.</a:t>
            </a:r>
            <a:endParaRPr lang="en-US"/>
          </a:p>
          <a:p>
            <a:pPr marL="0" indent="0">
              <a:spcBef>
                <a:spcPts val="2500"/>
              </a:spcBef>
              <a:buFont typeface="Arial" panose="020B0604020202020204" pitchFamily="34" charset="0"/>
              <a:buNone/>
            </a:pPr>
            <a:r>
              <a:rPr lang="en-US" b="1"/>
              <a:t>Need for Validation</a:t>
            </a:r>
          </a:p>
          <a:p>
            <a:pPr marL="0" lvl="1" indent="0">
              <a:buFont typeface="Arial" panose="020B0604020202020204" pitchFamily="34" charset="0"/>
              <a:buNone/>
            </a:pPr>
            <a:r>
              <a:t>Predictive results should be validated against direct measurement methods for improved accuracy.</a:t>
            </a:r>
            <a:endParaRPr lang="en-US"/>
          </a:p>
        </p:txBody>
      </p:sp>
      <p:pic>
        <p:nvPicPr>
          <p:cNvPr id="5" name="Content Placeholder 4" descr="Formulae on a background">
            <a:extLst>
              <a:ext uri="{FF2B5EF4-FFF2-40B4-BE49-F238E27FC236}">
                <a16:creationId xmlns:a16="http://schemas.microsoft.com/office/drawing/2014/main" id="{ECFB8509-8255-402E-8630-72D95A888464}"/>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l="27764" r="27764"/>
          <a:stretch/>
        </p:blipFill>
        <p:spPr>
          <a:xfrm>
            <a:off x="8491126" y="603504"/>
            <a:ext cx="3085177" cy="5202936"/>
          </a:xfrm>
          <a:prstGeom prst="rect">
            <a:avLst/>
          </a:prstGeom>
          <a:noFill/>
        </p:spPr>
      </p:pic>
    </p:spTree>
    <p:extLst>
      <p:ext uri="{BB962C8B-B14F-4D97-AF65-F5344CB8AC3E}">
        <p14:creationId xmlns:p14="http://schemas.microsoft.com/office/powerpoint/2010/main" val="589416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2CA6-7584-B70B-3652-748C5A43B6A8}"/>
              </a:ext>
            </a:extLst>
          </p:cNvPr>
          <p:cNvSpPr>
            <a:spLocks noGrp="1"/>
          </p:cNvSpPr>
          <p:nvPr>
            <p:ph type="title"/>
          </p:nvPr>
        </p:nvSpPr>
        <p:spPr>
          <a:xfrm>
            <a:off x="1033272" y="347472"/>
            <a:ext cx="9985248" cy="960120"/>
          </a:xfrm>
        </p:spPr>
        <p:txBody>
          <a:bodyPr anchor="b">
            <a:normAutofit/>
          </a:bodyPr>
          <a:lstStyle/>
          <a:p>
            <a:r>
              <a:rPr lang="en-US"/>
              <a:t>Cunningham Equation for Athletes</a:t>
            </a:r>
          </a:p>
        </p:txBody>
      </p:sp>
      <p:graphicFrame>
        <p:nvGraphicFramePr>
          <p:cNvPr id="4" name="Content Placeholder 3">
            <a:extLst>
              <a:ext uri="{FF2B5EF4-FFF2-40B4-BE49-F238E27FC236}">
                <a16:creationId xmlns:a16="http://schemas.microsoft.com/office/drawing/2014/main" id="{6E79D588-BE2C-41D4-8090-9C49764F8731}"/>
              </a:ext>
            </a:extLst>
          </p:cNvPr>
          <p:cNvGraphicFramePr>
            <a:graphicFrameLocks noGrp="1"/>
          </p:cNvGraphicFramePr>
          <p:nvPr>
            <p:ph idx="1"/>
            <p:extLst>
              <p:ext uri="{D42A27DB-BD31-4B8C-83A1-F6EECF244321}">
                <p14:modId xmlns:p14="http://schemas.microsoft.com/office/powerpoint/2010/main" val="231180100"/>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1033272" y="1563624"/>
          <a:ext cx="9985248"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4271902"/>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025C9-5C62-F510-9FA4-FD302B1A343C}"/>
              </a:ext>
            </a:extLst>
          </p:cNvPr>
          <p:cNvSpPr>
            <a:spLocks noGrp="1"/>
          </p:cNvSpPr>
          <p:nvPr>
            <p:ph type="title"/>
          </p:nvPr>
        </p:nvSpPr>
        <p:spPr>
          <a:xfrm>
            <a:off x="8311896" y="832104"/>
            <a:ext cx="3273552" cy="1947672"/>
          </a:xfrm>
        </p:spPr>
        <p:txBody>
          <a:bodyPr anchor="b">
            <a:normAutofit/>
          </a:bodyPr>
          <a:lstStyle/>
          <a:p>
            <a:r>
              <a:rPr lang="en-US"/>
              <a:t>Schofield and Harris-Benedict Equations</a:t>
            </a:r>
          </a:p>
        </p:txBody>
      </p:sp>
      <p:pic>
        <p:nvPicPr>
          <p:cNvPr id="5" name="Content Placeholder 4" descr="mathematics equipment with calculator and slideruler.">
            <a:extLst>
              <a:ext uri="{FF2B5EF4-FFF2-40B4-BE49-F238E27FC236}">
                <a16:creationId xmlns:a16="http://schemas.microsoft.com/office/drawing/2014/main" id="{208A96ED-7C7C-4D82-BA29-B9838D9CF1D2}"/>
              </a:ext>
            </a:extLst>
          </p:cNvPr>
          <p:cNvPicPr>
            <a:picLocks noGrp="1" noChangeAspect="1"/>
          </p:cNvPicPr>
          <p:nvPr>
            <p:ph type="pic" sz="quarter" idx="18"/>
          </p:nvPr>
        </p:nvPicPr>
        <p:blipFill>
          <a:blip r:embed="rId3"/>
          <a:srcRect l="19566" r="2" b="2"/>
          <a:stretch>
            <a:fillRect/>
          </a:stretch>
        </p:blipFill>
        <p:spPr>
          <a:xfrm>
            <a:off x="20" y="-1"/>
            <a:ext cx="7783979" cy="6411311"/>
          </a:xfrm>
          <a:prstGeom prst="rect">
            <a:avLst/>
          </a:prstGeom>
          <a:noFill/>
        </p:spPr>
      </p:pic>
      <p:sp>
        <p:nvSpPr>
          <p:cNvPr id="4" name="Content Placeholder 3">
            <a:extLst>
              <a:ext uri="{FF2B5EF4-FFF2-40B4-BE49-F238E27FC236}">
                <a16:creationId xmlns:a16="http://schemas.microsoft.com/office/drawing/2014/main" id="{0E60F1F5-7AF4-7612-95ED-4D92CF2D3D4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311896" y="2852928"/>
            <a:ext cx="3273552" cy="2953512"/>
          </a:xfrm>
        </p:spPr>
        <p:txBody>
          <a:bodyPr>
            <a:normAutofit/>
          </a:bodyPr>
          <a:lstStyle/>
          <a:p>
            <a:pPr marL="0" indent="0">
              <a:lnSpc>
                <a:spcPct val="110000"/>
              </a:lnSpc>
              <a:spcBef>
                <a:spcPts val="2500"/>
              </a:spcBef>
              <a:buFont typeface="Arial" panose="020B0604020202020204" pitchFamily="34" charset="0"/>
              <a:buNone/>
            </a:pPr>
            <a:r>
              <a:rPr lang="en-US" sz="1100" b="1"/>
              <a:t>Schofield Equation Overview</a:t>
            </a:r>
          </a:p>
          <a:p>
            <a:pPr marL="0" lvl="1" indent="0">
              <a:lnSpc>
                <a:spcPct val="110000"/>
              </a:lnSpc>
              <a:buFont typeface="Arial" panose="020B0604020202020204" pitchFamily="34" charset="0"/>
              <a:buNone/>
            </a:pPr>
            <a:r>
              <a:rPr lang="en-US" sz="1100"/>
              <a:t>The Schofield Equation estimates RMR using age, sex, and body weight, widely used in UK dietetics.</a:t>
            </a:r>
          </a:p>
          <a:p>
            <a:pPr marL="0" indent="0">
              <a:lnSpc>
                <a:spcPct val="110000"/>
              </a:lnSpc>
              <a:spcBef>
                <a:spcPts val="2500"/>
              </a:spcBef>
              <a:buFont typeface="Arial" panose="020B0604020202020204" pitchFamily="34" charset="0"/>
              <a:buNone/>
            </a:pPr>
            <a:r>
              <a:rPr lang="en-US" sz="1100" b="1"/>
              <a:t>Harris-Benedict Equation Details</a:t>
            </a:r>
          </a:p>
          <a:p>
            <a:pPr marL="0" lvl="1" indent="0">
              <a:lnSpc>
                <a:spcPct val="110000"/>
              </a:lnSpc>
              <a:buFont typeface="Arial" panose="020B0604020202020204" pitchFamily="34" charset="0"/>
              <a:buNone/>
            </a:pPr>
            <a:r>
              <a:rPr lang="en-US" sz="1100"/>
              <a:t>Harris-Benedict Equation includes weight, height, age, and sex for a more detailed RMR estimation.</a:t>
            </a:r>
          </a:p>
          <a:p>
            <a:pPr marL="0" indent="0">
              <a:lnSpc>
                <a:spcPct val="110000"/>
              </a:lnSpc>
              <a:spcBef>
                <a:spcPts val="2500"/>
              </a:spcBef>
              <a:buFont typeface="Arial" panose="020B0604020202020204" pitchFamily="34" charset="0"/>
              <a:buNone/>
            </a:pPr>
            <a:r>
              <a:rPr lang="en-US" sz="1100" b="1"/>
              <a:t>Accuracy and Limitations</a:t>
            </a:r>
          </a:p>
          <a:p>
            <a:pPr marL="0" lvl="1" indent="0">
              <a:lnSpc>
                <a:spcPct val="110000"/>
              </a:lnSpc>
              <a:buFont typeface="Arial" panose="020B0604020202020204" pitchFamily="34" charset="0"/>
              <a:buNone/>
            </a:pPr>
            <a:r>
              <a:rPr lang="en-US" sz="1100"/>
              <a:t>Both equations may misestimate RMR for athletes or those with atypical body composition.</a:t>
            </a:r>
          </a:p>
        </p:txBody>
      </p:sp>
    </p:spTree>
    <p:extLst>
      <p:ext uri="{BB962C8B-B14F-4D97-AF65-F5344CB8AC3E}">
        <p14:creationId xmlns:p14="http://schemas.microsoft.com/office/powerpoint/2010/main" val="3640408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6918C-A143-7FDB-C474-0885B4AC4CDE}"/>
              </a:ext>
            </a:extLst>
          </p:cNvPr>
          <p:cNvSpPr>
            <a:spLocks noGrp="1"/>
          </p:cNvSpPr>
          <p:nvPr>
            <p:ph type="title"/>
          </p:nvPr>
        </p:nvSpPr>
        <p:spPr>
          <a:xfrm>
            <a:off x="1033272" y="347472"/>
            <a:ext cx="9985248" cy="960120"/>
          </a:xfrm>
        </p:spPr>
        <p:txBody>
          <a:bodyPr anchor="b">
            <a:normAutofit/>
          </a:bodyPr>
          <a:lstStyle/>
          <a:p>
            <a:r>
              <a:rPr lang="en-US"/>
              <a:t>Measuring RMR via Indirect Calorimetry</a:t>
            </a:r>
          </a:p>
        </p:txBody>
      </p:sp>
      <p:graphicFrame>
        <p:nvGraphicFramePr>
          <p:cNvPr id="4" name="Content Placeholder 3">
            <a:extLst>
              <a:ext uri="{FF2B5EF4-FFF2-40B4-BE49-F238E27FC236}">
                <a16:creationId xmlns:a16="http://schemas.microsoft.com/office/drawing/2014/main" id="{29161DCF-8345-401F-BDCB-2E0426FB20C4}"/>
              </a:ext>
            </a:extLst>
          </p:cNvPr>
          <p:cNvGraphicFramePr>
            <a:graphicFrameLocks noGrp="1"/>
          </p:cNvGraphicFramePr>
          <p:nvPr>
            <p:ph idx="1"/>
            <p:extLst>
              <p:ext uri="{D42A27DB-BD31-4B8C-83A1-F6EECF244321}">
                <p14:modId xmlns:p14="http://schemas.microsoft.com/office/powerpoint/2010/main" val="649384629"/>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1033272" y="1563624"/>
          <a:ext cx="9985248"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1741048"/>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4E8BF-0FC6-B14D-8255-9075B3C85A56}"/>
              </a:ext>
            </a:extLst>
          </p:cNvPr>
          <p:cNvSpPr>
            <a:spLocks noGrp="1"/>
          </p:cNvSpPr>
          <p:nvPr>
            <p:ph type="title"/>
          </p:nvPr>
        </p:nvSpPr>
        <p:spPr>
          <a:xfrm>
            <a:off x="731520" y="312572"/>
            <a:ext cx="6858000" cy="923544"/>
          </a:xfrm>
        </p:spPr>
        <p:txBody>
          <a:bodyPr anchor="b">
            <a:normAutofit/>
          </a:bodyPr>
          <a:lstStyle/>
          <a:p>
            <a:r>
              <a:rPr lang="en-US"/>
              <a:t>Estimating RMR via Bioelectrical Impedance</a:t>
            </a:r>
          </a:p>
        </p:txBody>
      </p:sp>
      <p:sp>
        <p:nvSpPr>
          <p:cNvPr id="4" name="Content Placeholder 3">
            <a:extLst>
              <a:ext uri="{FF2B5EF4-FFF2-40B4-BE49-F238E27FC236}">
                <a16:creationId xmlns:a16="http://schemas.microsoft.com/office/drawing/2014/main" id="{232D088A-1D69-DC72-E295-0B7541FF7AC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a:bodyPr>
          <a:lstStyle/>
          <a:p>
            <a:pPr marL="0" indent="0">
              <a:spcBef>
                <a:spcPts val="2500"/>
              </a:spcBef>
              <a:buFont typeface="Arial" panose="020B0604020202020204" pitchFamily="34" charset="0"/>
              <a:buNone/>
            </a:pPr>
            <a:r>
              <a:rPr lang="en-US" b="1"/>
              <a:t>Principle of BIA</a:t>
            </a:r>
          </a:p>
          <a:p>
            <a:pPr marL="0" lvl="1" indent="0">
              <a:buFont typeface="Arial" panose="020B0604020202020204" pitchFamily="34" charset="0"/>
              <a:buNone/>
            </a:pPr>
            <a:r>
              <a:t>BIA estimates resting metabolic rate by measuring body resistance using a small electrical current to assess lean mass.</a:t>
            </a:r>
            <a:endParaRPr lang="en-US"/>
          </a:p>
          <a:p>
            <a:pPr marL="0" indent="0">
              <a:spcBef>
                <a:spcPts val="2500"/>
              </a:spcBef>
              <a:buFont typeface="Arial" panose="020B0604020202020204" pitchFamily="34" charset="0"/>
              <a:buNone/>
            </a:pPr>
            <a:r>
              <a:rPr lang="en-US" b="1"/>
              <a:t>Advantages of BIA</a:t>
            </a:r>
          </a:p>
          <a:p>
            <a:pPr marL="0" lvl="1" indent="0">
              <a:buFont typeface="Arial" panose="020B0604020202020204" pitchFamily="34" charset="0"/>
              <a:buNone/>
            </a:pPr>
            <a:r>
              <a:t>BIA is non-invasive, portable, and fast, making it ideal for quick and field assessments of body composition.</a:t>
            </a:r>
            <a:endParaRPr lang="en-US"/>
          </a:p>
          <a:p>
            <a:pPr marL="0" indent="0">
              <a:spcBef>
                <a:spcPts val="2500"/>
              </a:spcBef>
              <a:buFont typeface="Arial" panose="020B0604020202020204" pitchFamily="34" charset="0"/>
              <a:buNone/>
            </a:pPr>
            <a:r>
              <a:rPr lang="en-US" b="1"/>
              <a:t>Limitations of BIA</a:t>
            </a:r>
          </a:p>
          <a:p>
            <a:pPr marL="0" lvl="1" indent="0">
              <a:buFont typeface="Arial" panose="020B0604020202020204" pitchFamily="34" charset="0"/>
              <a:buNone/>
            </a:pPr>
            <a:r>
              <a:t>Accuracy depends on hydration status and device algorithms; estimates vary and require cautious interpretation.</a:t>
            </a:r>
            <a:endParaRPr lang="en-US"/>
          </a:p>
          <a:p>
            <a:pPr marL="0" indent="0">
              <a:spcBef>
                <a:spcPts val="2500"/>
              </a:spcBef>
              <a:buFont typeface="Arial" panose="020B0604020202020204" pitchFamily="34" charset="0"/>
              <a:buNone/>
            </a:pPr>
            <a:r>
              <a:rPr lang="en-US" b="1"/>
              <a:t>Interpretation Recommendations</a:t>
            </a:r>
          </a:p>
          <a:p>
            <a:pPr marL="0" lvl="1" indent="0">
              <a:buFont typeface="Arial" panose="020B0604020202020204" pitchFamily="34" charset="0"/>
              <a:buNone/>
            </a:pPr>
            <a:r>
              <a:t>BIA results should be supplemented with other measurement methods for more accurate assessment of RMR.</a:t>
            </a:r>
            <a:endParaRPr lang="en-US"/>
          </a:p>
        </p:txBody>
      </p:sp>
      <p:pic>
        <p:nvPicPr>
          <p:cNvPr id="5" name="Content Placeholder 4" descr="A small transmitter resting on a waveform plot of data packets modulated by a sine wave.">
            <a:extLst>
              <a:ext uri="{FF2B5EF4-FFF2-40B4-BE49-F238E27FC236}">
                <a16:creationId xmlns:a16="http://schemas.microsoft.com/office/drawing/2014/main" id="{73EDCB40-141D-4ECE-BB3A-AA1079B7F8AD}"/>
              </a:ext>
            </a:extLst>
          </p:cNvPr>
          <p:cNvPicPr>
            <a:picLocks noGrp="1" noChangeAspect="1"/>
          </p:cNvPicPr>
          <p:nvPr>
            <p:ph type="pic" sz="quarter" idx="15"/>
          </p:nvPr>
        </p:nvPicPr>
        <p:blipFill>
          <a:blip r:embed="rId3"/>
          <a:srcRect l="34369" r="23382"/>
          <a:stretch>
            <a:fillRect/>
          </a:stretch>
        </p:blipFill>
        <p:spPr>
          <a:xfrm>
            <a:off x="8491126" y="603504"/>
            <a:ext cx="3085177" cy="5202936"/>
          </a:xfrm>
          <a:prstGeom prst="rect">
            <a:avLst/>
          </a:prstGeom>
          <a:noFill/>
        </p:spPr>
      </p:pic>
    </p:spTree>
    <p:extLst>
      <p:ext uri="{BB962C8B-B14F-4D97-AF65-F5344CB8AC3E}">
        <p14:creationId xmlns:p14="http://schemas.microsoft.com/office/powerpoint/2010/main" val="37513219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E5118-AD20-9439-292C-C5FCDD221486}"/>
              </a:ext>
            </a:extLst>
          </p:cNvPr>
          <p:cNvSpPr>
            <a:spLocks noGrp="1"/>
          </p:cNvSpPr>
          <p:nvPr>
            <p:ph type="title"/>
          </p:nvPr>
        </p:nvSpPr>
        <p:spPr>
          <a:xfrm>
            <a:off x="731520" y="2596896"/>
            <a:ext cx="8933688" cy="3566160"/>
          </a:xfrm>
        </p:spPr>
        <p:txBody>
          <a:bodyPr anchor="b">
            <a:normAutofit/>
          </a:bodyPr>
          <a:lstStyle/>
          <a:p>
            <a:r>
              <a:rPr lang="en-US"/>
              <a:t>Physical Activity Energy Expenditure</a:t>
            </a:r>
          </a:p>
        </p:txBody>
      </p:sp>
    </p:spTree>
    <p:extLst>
      <p:ext uri="{BB962C8B-B14F-4D97-AF65-F5344CB8AC3E}">
        <p14:creationId xmlns:p14="http://schemas.microsoft.com/office/powerpoint/2010/main" val="9387512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19AD6-8ADE-D93D-B128-204C5D26E533}"/>
              </a:ext>
            </a:extLst>
          </p:cNvPr>
          <p:cNvSpPr>
            <a:spLocks noGrp="1"/>
          </p:cNvSpPr>
          <p:nvPr>
            <p:ph type="title"/>
          </p:nvPr>
        </p:nvSpPr>
        <p:spPr>
          <a:xfrm>
            <a:off x="4718304" y="310896"/>
            <a:ext cx="6858000" cy="923544"/>
          </a:xfrm>
        </p:spPr>
        <p:txBody>
          <a:bodyPr anchor="b">
            <a:normAutofit/>
          </a:bodyPr>
          <a:lstStyle/>
          <a:p>
            <a:r>
              <a:rPr lang="en-US"/>
              <a:t>Activity Logs and Questionnaires</a:t>
            </a:r>
          </a:p>
        </p:txBody>
      </p:sp>
      <p:pic>
        <p:nvPicPr>
          <p:cNvPr id="5" name="Content Placeholder 4" descr="woman making cross on voting ballot">
            <a:extLst>
              <a:ext uri="{FF2B5EF4-FFF2-40B4-BE49-F238E27FC236}">
                <a16:creationId xmlns:a16="http://schemas.microsoft.com/office/drawing/2014/main" id="{E641879C-344A-4672-A9BC-2BAD6BB0C327}"/>
              </a:ext>
            </a:extLst>
          </p:cNvPr>
          <p:cNvPicPr>
            <a:picLocks noGrp="1" noChangeAspect="1"/>
          </p:cNvPicPr>
          <p:nvPr>
            <p:ph type="pic" sz="quarter" idx="15"/>
          </p:nvPr>
        </p:nvPicPr>
        <p:blipFill>
          <a:blip r:embed="rId3"/>
          <a:srcRect l="6046" r="2026" b="-3"/>
          <a:stretch>
            <a:fillRect/>
          </a:stretch>
        </p:blipFill>
        <p:spPr>
          <a:xfrm>
            <a:off x="603503" y="603504"/>
            <a:ext cx="3192563" cy="5202936"/>
          </a:xfrm>
          <a:prstGeom prst="rect">
            <a:avLst/>
          </a:prstGeom>
          <a:noFill/>
        </p:spPr>
      </p:pic>
      <p:sp>
        <p:nvSpPr>
          <p:cNvPr id="4" name="Content Placeholder 3">
            <a:extLst>
              <a:ext uri="{FF2B5EF4-FFF2-40B4-BE49-F238E27FC236}">
                <a16:creationId xmlns:a16="http://schemas.microsoft.com/office/drawing/2014/main" id="{6E78E4AD-E967-13BA-C4DA-3B3D338FB3B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18304" y="1380744"/>
            <a:ext cx="6858000" cy="4608576"/>
          </a:xfrm>
        </p:spPr>
        <p:txBody>
          <a:bodyPr>
            <a:normAutofit/>
          </a:bodyPr>
          <a:lstStyle/>
          <a:p>
            <a:pPr marL="0" indent="0">
              <a:spcBef>
                <a:spcPts val="2500"/>
              </a:spcBef>
              <a:buFont typeface="Arial" panose="020B0604020202020204" pitchFamily="34" charset="0"/>
              <a:buNone/>
            </a:pPr>
            <a:r>
              <a:rPr lang="en-US" b="1"/>
              <a:t>Self-Reported Activity Tracking</a:t>
            </a:r>
          </a:p>
          <a:p>
            <a:pPr marL="0" lvl="1" indent="0">
              <a:buFont typeface="Arial" panose="020B0604020202020204" pitchFamily="34" charset="0"/>
              <a:buNone/>
            </a:pPr>
            <a:r>
              <a:t>Activity logs and questionnaires rely on participants to self-report daily physical activities for energy expenditure estimation.</a:t>
            </a:r>
            <a:endParaRPr lang="en-US"/>
          </a:p>
          <a:p>
            <a:pPr marL="0" indent="0">
              <a:spcBef>
                <a:spcPts val="2500"/>
              </a:spcBef>
              <a:buFont typeface="Arial" panose="020B0604020202020204" pitchFamily="34" charset="0"/>
              <a:buNone/>
            </a:pPr>
            <a:r>
              <a:rPr lang="en-US" b="1"/>
              <a:t>Benefits of Questionnaires</a:t>
            </a:r>
          </a:p>
          <a:p>
            <a:pPr marL="0" lvl="1" indent="0">
              <a:buFont typeface="Arial" panose="020B0604020202020204" pitchFamily="34" charset="0"/>
              <a:buNone/>
            </a:pPr>
            <a:r>
              <a:t>These methods are cost-effective, easy to administer, and suitable for large-scale or initial physical activity assessments.</a:t>
            </a:r>
            <a:endParaRPr lang="en-US"/>
          </a:p>
          <a:p>
            <a:pPr marL="0" indent="0">
              <a:spcBef>
                <a:spcPts val="2500"/>
              </a:spcBef>
              <a:buFont typeface="Arial" panose="020B0604020202020204" pitchFamily="34" charset="0"/>
              <a:buNone/>
            </a:pPr>
            <a:r>
              <a:rPr lang="en-US" b="1"/>
              <a:t>Limitations and Biases</a:t>
            </a:r>
          </a:p>
          <a:p>
            <a:pPr marL="0" lvl="1" indent="0">
              <a:buFont typeface="Arial" panose="020B0604020202020204" pitchFamily="34" charset="0"/>
              <a:buNone/>
            </a:pPr>
            <a:r>
              <a:t>Recall bias, social desirability, and limited detail on intensity reduce accuracy of self-reported physical activity data.</a:t>
            </a:r>
            <a:endParaRPr lang="en-US"/>
          </a:p>
          <a:p>
            <a:pPr marL="0" indent="0">
              <a:spcBef>
                <a:spcPts val="2500"/>
              </a:spcBef>
              <a:buFont typeface="Arial" panose="020B0604020202020204" pitchFamily="34" charset="0"/>
              <a:buNone/>
            </a:pPr>
            <a:r>
              <a:rPr lang="en-US" b="1"/>
              <a:t>Value for General Patterns</a:t>
            </a:r>
          </a:p>
          <a:p>
            <a:pPr marL="0" lvl="1" indent="0">
              <a:buFont typeface="Arial" panose="020B0604020202020204" pitchFamily="34" charset="0"/>
              <a:buNone/>
            </a:pPr>
            <a:r>
              <a:t>Despite limitations, these tools are valuable for capturing general activity patterns and guiding further assessments.</a:t>
            </a:r>
            <a:endParaRPr lang="en-US"/>
          </a:p>
        </p:txBody>
      </p:sp>
    </p:spTree>
    <p:extLst>
      <p:ext uri="{BB962C8B-B14F-4D97-AF65-F5344CB8AC3E}">
        <p14:creationId xmlns:p14="http://schemas.microsoft.com/office/powerpoint/2010/main" val="7425872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CBEFE-616F-A912-66DF-90DB45B709D1}"/>
              </a:ext>
            </a:extLst>
          </p:cNvPr>
          <p:cNvSpPr>
            <a:spLocks noGrp="1"/>
          </p:cNvSpPr>
          <p:nvPr>
            <p:ph type="title"/>
          </p:nvPr>
        </p:nvSpPr>
        <p:spPr>
          <a:xfrm>
            <a:off x="731520" y="312572"/>
            <a:ext cx="6858000" cy="923544"/>
          </a:xfrm>
        </p:spPr>
        <p:txBody>
          <a:bodyPr anchor="b">
            <a:normAutofit/>
          </a:bodyPr>
          <a:lstStyle/>
          <a:p>
            <a:r>
              <a:rPr lang="en-US"/>
              <a:t>Accelerometers</a:t>
            </a:r>
          </a:p>
        </p:txBody>
      </p:sp>
      <p:sp>
        <p:nvSpPr>
          <p:cNvPr id="4" name="Content Placeholder 3">
            <a:extLst>
              <a:ext uri="{FF2B5EF4-FFF2-40B4-BE49-F238E27FC236}">
                <a16:creationId xmlns:a16="http://schemas.microsoft.com/office/drawing/2014/main" id="{D61C67BF-521B-6E1D-825C-39A40B0984D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a:bodyPr>
          <a:lstStyle/>
          <a:p>
            <a:pPr marL="0" indent="0">
              <a:spcBef>
                <a:spcPts val="2500"/>
              </a:spcBef>
              <a:buFont typeface="Arial" panose="020B0604020202020204" pitchFamily="34" charset="0"/>
              <a:buNone/>
            </a:pPr>
            <a:r>
              <a:rPr lang="en-US" b="1"/>
              <a:t>Function and Data Capture</a:t>
            </a:r>
          </a:p>
          <a:p>
            <a:pPr marL="0" lvl="1" indent="0">
              <a:buFont typeface="Arial" panose="020B0604020202020204" pitchFamily="34" charset="0"/>
              <a:buNone/>
            </a:pPr>
            <a:r>
              <a:t>Accelerometers measure movement and acceleration to estimate energy expenditure accurately and continuously.</a:t>
            </a:r>
            <a:endParaRPr lang="en-US"/>
          </a:p>
          <a:p>
            <a:pPr marL="0" indent="0">
              <a:spcBef>
                <a:spcPts val="2500"/>
              </a:spcBef>
              <a:buFont typeface="Arial" panose="020B0604020202020204" pitchFamily="34" charset="0"/>
              <a:buNone/>
            </a:pPr>
            <a:r>
              <a:rPr lang="en-US" b="1"/>
              <a:t>Strengths and Advantages</a:t>
            </a:r>
          </a:p>
          <a:p>
            <a:pPr marL="0" lvl="1" indent="0">
              <a:buFont typeface="Arial" panose="020B0604020202020204" pitchFamily="34" charset="0"/>
              <a:buNone/>
            </a:pPr>
            <a:r>
              <a:t>They quantify activity intensity and duration with high temporal resolution, capturing structured and spontaneous activity.</a:t>
            </a:r>
            <a:endParaRPr lang="en-US"/>
          </a:p>
          <a:p>
            <a:pPr marL="0" indent="0">
              <a:spcBef>
                <a:spcPts val="2500"/>
              </a:spcBef>
              <a:buFont typeface="Arial" panose="020B0604020202020204" pitchFamily="34" charset="0"/>
              <a:buNone/>
            </a:pPr>
            <a:r>
              <a:rPr lang="en-US" b="1"/>
              <a:t>Limitations and Challenges</a:t>
            </a:r>
          </a:p>
          <a:p>
            <a:pPr marL="0" lvl="1" indent="0">
              <a:buFont typeface="Arial" panose="020B0604020202020204" pitchFamily="34" charset="0"/>
              <a:buNone/>
            </a:pPr>
            <a:r>
              <a:t>Accelerometers may miss some activities like cycling and resistance training and require expert calibration and interpretation.</a:t>
            </a:r>
            <a:endParaRPr lang="en-US"/>
          </a:p>
          <a:p>
            <a:pPr marL="0" indent="0">
              <a:spcBef>
                <a:spcPts val="2500"/>
              </a:spcBef>
              <a:buFont typeface="Arial" panose="020B0604020202020204" pitchFamily="34" charset="0"/>
              <a:buNone/>
            </a:pPr>
            <a:r>
              <a:rPr lang="en-US" b="1"/>
              <a:t>Applications and Usage</a:t>
            </a:r>
          </a:p>
          <a:p>
            <a:pPr marL="0" lvl="1" indent="0">
              <a:buFont typeface="Arial" panose="020B0604020202020204" pitchFamily="34" charset="0"/>
              <a:buNone/>
            </a:pPr>
            <a:r>
              <a:t>Widely used in research and consumer health monitoring due to reliability despite data management complexity.</a:t>
            </a:r>
            <a:endParaRPr lang="en-US"/>
          </a:p>
        </p:txBody>
      </p:sp>
      <p:pic>
        <p:nvPicPr>
          <p:cNvPr id="5" name="Content Placeholder 4" descr="Beautiful girl monitoring her progress on mobile phone.">
            <a:extLst>
              <a:ext uri="{FF2B5EF4-FFF2-40B4-BE49-F238E27FC236}">
                <a16:creationId xmlns:a16="http://schemas.microsoft.com/office/drawing/2014/main" id="{87F6E202-88F5-4E8D-847A-5AC1F1CCF001}"/>
              </a:ext>
            </a:extLst>
          </p:cNvPr>
          <p:cNvPicPr>
            <a:picLocks noGrp="1" noChangeAspect="1"/>
          </p:cNvPicPr>
          <p:nvPr>
            <p:ph type="pic" sz="quarter" idx="15"/>
          </p:nvPr>
        </p:nvPicPr>
        <p:blipFill>
          <a:blip r:embed="rId3"/>
          <a:srcRect l="50334" r="10086" b="2"/>
          <a:stretch>
            <a:fillRect/>
          </a:stretch>
        </p:blipFill>
        <p:spPr>
          <a:xfrm>
            <a:off x="8491126" y="603504"/>
            <a:ext cx="3085177" cy="5202936"/>
          </a:xfrm>
          <a:prstGeom prst="rect">
            <a:avLst/>
          </a:prstGeom>
          <a:noFill/>
        </p:spPr>
      </p:pic>
    </p:spTree>
    <p:extLst>
      <p:ext uri="{BB962C8B-B14F-4D97-AF65-F5344CB8AC3E}">
        <p14:creationId xmlns:p14="http://schemas.microsoft.com/office/powerpoint/2010/main" val="400179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12EFA-752E-BAC5-4E9B-1D088ED5D9BA}"/>
              </a:ext>
            </a:extLst>
          </p:cNvPr>
          <p:cNvSpPr>
            <a:spLocks noGrp="1"/>
          </p:cNvSpPr>
          <p:nvPr>
            <p:ph type="title"/>
          </p:nvPr>
        </p:nvSpPr>
        <p:spPr>
          <a:xfrm>
            <a:off x="731520" y="312572"/>
            <a:ext cx="6858000" cy="923544"/>
          </a:xfrm>
        </p:spPr>
        <p:txBody>
          <a:bodyPr anchor="b">
            <a:normAutofit/>
          </a:bodyPr>
          <a:lstStyle/>
          <a:p>
            <a:r>
              <a:rPr lang="en-US"/>
              <a:t>Heart Rate Monitors</a:t>
            </a:r>
          </a:p>
        </p:txBody>
      </p:sp>
      <p:sp>
        <p:nvSpPr>
          <p:cNvPr id="4" name="Content Placeholder 3">
            <a:extLst>
              <a:ext uri="{FF2B5EF4-FFF2-40B4-BE49-F238E27FC236}">
                <a16:creationId xmlns:a16="http://schemas.microsoft.com/office/drawing/2014/main" id="{410812DB-8B67-4304-9221-7BE4E142C01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a:bodyPr>
          <a:lstStyle/>
          <a:p>
            <a:pPr marL="0" indent="0">
              <a:spcBef>
                <a:spcPts val="2500"/>
              </a:spcBef>
              <a:buFont typeface="Arial" panose="020B0604020202020204" pitchFamily="34" charset="0"/>
              <a:buNone/>
            </a:pPr>
            <a:r>
              <a:rPr lang="en-US" b="1"/>
              <a:t>Energy Expenditure Estimation</a:t>
            </a:r>
          </a:p>
          <a:p>
            <a:pPr marL="0" lvl="1" indent="0">
              <a:buFont typeface="Arial" panose="020B0604020202020204" pitchFamily="34" charset="0"/>
              <a:buNone/>
            </a:pPr>
            <a:r>
              <a:t>Heart rate monitors estimate energy use by tracking physiological responses during aerobic activity.</a:t>
            </a:r>
            <a:endParaRPr lang="en-US"/>
          </a:p>
          <a:p>
            <a:pPr marL="0" indent="0">
              <a:spcBef>
                <a:spcPts val="2500"/>
              </a:spcBef>
              <a:buFont typeface="Arial" panose="020B0604020202020204" pitchFamily="34" charset="0"/>
              <a:buNone/>
            </a:pPr>
            <a:r>
              <a:rPr lang="en-US" b="1"/>
              <a:t>Strengths and Feedback</a:t>
            </a:r>
          </a:p>
          <a:p>
            <a:pPr marL="0" lvl="1" indent="0">
              <a:buFont typeface="Arial" panose="020B0604020202020204" pitchFamily="34" charset="0"/>
              <a:buNone/>
            </a:pPr>
            <a:r>
              <a:t>They provide real-time feedback and reflect individual effort accurately in most aerobic exercises.</a:t>
            </a:r>
            <a:endParaRPr lang="en-US"/>
          </a:p>
          <a:p>
            <a:pPr marL="0" indent="0">
              <a:spcBef>
                <a:spcPts val="2500"/>
              </a:spcBef>
              <a:buFont typeface="Arial" panose="020B0604020202020204" pitchFamily="34" charset="0"/>
              <a:buNone/>
            </a:pPr>
            <a:r>
              <a:rPr lang="en-US" b="1"/>
              <a:t>Limitations and Influences</a:t>
            </a:r>
          </a:p>
          <a:p>
            <a:pPr marL="0" lvl="1" indent="0">
              <a:buFont typeface="Arial" panose="020B0604020202020204" pitchFamily="34" charset="0"/>
              <a:buNone/>
            </a:pPr>
            <a:r>
              <a:t>Factors like stress, caffeine, and temperature impact accuracy; less reliable for resistance activities.</a:t>
            </a:r>
            <a:endParaRPr lang="en-US"/>
          </a:p>
          <a:p>
            <a:pPr marL="0" indent="0">
              <a:spcBef>
                <a:spcPts val="2500"/>
              </a:spcBef>
              <a:buFont typeface="Arial" panose="020B0604020202020204" pitchFamily="34" charset="0"/>
              <a:buNone/>
            </a:pPr>
            <a:r>
              <a:rPr lang="en-US" b="1"/>
              <a:t>Calibration and Usefulness</a:t>
            </a:r>
          </a:p>
          <a:p>
            <a:pPr marL="0" lvl="1" indent="0">
              <a:buFont typeface="Arial" panose="020B0604020202020204" pitchFamily="34" charset="0"/>
              <a:buNone/>
            </a:pPr>
            <a:r>
              <a:t>Calibration improves precision; monitors remain valuable for training intensity and energy estimation.</a:t>
            </a:r>
            <a:endParaRPr lang="en-US"/>
          </a:p>
        </p:txBody>
      </p:sp>
      <p:pic>
        <p:nvPicPr>
          <p:cNvPr id="5" name="Content Placeholder 4">
            <a:extLst>
              <a:ext uri="{FF2B5EF4-FFF2-40B4-BE49-F238E27FC236}">
                <a16:creationId xmlns:a16="http://schemas.microsoft.com/office/drawing/2014/main" id="{02B464F5-333E-411D-955C-160BA0E7FA38}"/>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593" r="18593"/>
          <a:stretch/>
        </p:blipFill>
        <p:spPr>
          <a:xfrm>
            <a:off x="8491126" y="603504"/>
            <a:ext cx="3085177" cy="5202936"/>
          </a:xfrm>
          <a:prstGeom prst="rect">
            <a:avLst/>
          </a:prstGeom>
          <a:noFill/>
        </p:spPr>
      </p:pic>
      <p:sp>
        <p:nvSpPr>
          <p:cNvPr id="3" name="TextBox 2">
            <a:extLst>
              <a:ext uri="{FF2B5EF4-FFF2-40B4-BE49-F238E27FC236}">
                <a16:creationId xmlns:a16="http://schemas.microsoft.com/office/drawing/2014/main" id="{07B57F2E-5090-BCB6-78C2-41C816CAEF00}"/>
              </a:ext>
            </a:extLst>
          </p:cNvPr>
          <p:cNvSpPr txBox="1"/>
          <p:nvPr/>
        </p:nvSpPr>
        <p:spPr>
          <a:xfrm>
            <a:off x="8491126" y="5806440"/>
            <a:ext cx="3085177" cy="369332"/>
          </a:xfrm>
          <a:prstGeom prst="rect">
            <a:avLst/>
          </a:prstGeom>
          <a:noFill/>
        </p:spPr>
        <p:txBody>
          <a:bodyPr wrap="square" rtlCol="0">
            <a:spAutoFit/>
          </a:bodyPr>
          <a:lstStyle/>
          <a:p>
            <a:r>
              <a:rPr lang="en-US" sz="900">
                <a:hlinkClick r:id="rId4" tooltip="https://a-fib.com/guide-to-diy-heart-rate-monitors-handheld-ecg-monitors/"/>
              </a:rPr>
              <a:t>This Photo</a:t>
            </a:r>
            <a:r>
              <a:rPr lang="en-US" sz="900"/>
              <a:t> by Unknown Author is licensed under </a:t>
            </a:r>
            <a:r>
              <a:rPr lang="en-US" sz="900">
                <a:hlinkClick r:id="rId5" tooltip="https://creativecommons.org/licenses/by-sa/3.0/"/>
              </a:rPr>
              <a:t>CC BY-SA</a:t>
            </a:r>
            <a:endParaRPr lang="en-US" sz="900"/>
          </a:p>
        </p:txBody>
      </p:sp>
    </p:spTree>
    <p:extLst>
      <p:ext uri="{BB962C8B-B14F-4D97-AF65-F5344CB8AC3E}">
        <p14:creationId xmlns:p14="http://schemas.microsoft.com/office/powerpoint/2010/main" val="14152363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5CFE1-8F84-B7DF-C3F7-F0DD9E944914}"/>
              </a:ext>
            </a:extLst>
          </p:cNvPr>
          <p:cNvSpPr>
            <a:spLocks noGrp="1"/>
          </p:cNvSpPr>
          <p:nvPr>
            <p:ph type="title"/>
          </p:nvPr>
        </p:nvSpPr>
        <p:spPr>
          <a:xfrm>
            <a:off x="731520" y="312572"/>
            <a:ext cx="6858000" cy="923544"/>
          </a:xfrm>
        </p:spPr>
        <p:txBody>
          <a:bodyPr anchor="b">
            <a:normAutofit/>
          </a:bodyPr>
          <a:lstStyle/>
          <a:p>
            <a:r>
              <a:rPr lang="en-US"/>
              <a:t>Wearable Devices</a:t>
            </a:r>
          </a:p>
        </p:txBody>
      </p:sp>
      <p:sp>
        <p:nvSpPr>
          <p:cNvPr id="4" name="Content Placeholder 3">
            <a:extLst>
              <a:ext uri="{FF2B5EF4-FFF2-40B4-BE49-F238E27FC236}">
                <a16:creationId xmlns:a16="http://schemas.microsoft.com/office/drawing/2014/main" id="{B0409DC2-EE41-A390-2E7E-5D1A0237B59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a:bodyPr>
          <a:lstStyle/>
          <a:p>
            <a:pPr marL="0" indent="0">
              <a:spcBef>
                <a:spcPts val="2500"/>
              </a:spcBef>
              <a:buFont typeface="Arial" panose="020B0604020202020204" pitchFamily="34" charset="0"/>
              <a:buNone/>
            </a:pPr>
            <a:r>
              <a:rPr lang="en-US" b="1"/>
              <a:t>Functionality and Features</a:t>
            </a:r>
          </a:p>
          <a:p>
            <a:pPr marL="0" lvl="1" indent="0">
              <a:buFont typeface="Arial" panose="020B0604020202020204" pitchFamily="34" charset="0"/>
              <a:buNone/>
            </a:pPr>
            <a:r>
              <a:t>Wearable devices use sensors and algorithms to provide real-time health data and energy expenditure estimates.</a:t>
            </a:r>
            <a:endParaRPr lang="en-US"/>
          </a:p>
          <a:p>
            <a:pPr marL="0" indent="0">
              <a:spcBef>
                <a:spcPts val="2500"/>
              </a:spcBef>
              <a:buFont typeface="Arial" panose="020B0604020202020204" pitchFamily="34" charset="0"/>
              <a:buNone/>
            </a:pPr>
            <a:r>
              <a:rPr lang="en-US" b="1"/>
              <a:t>User Convenience and Integration</a:t>
            </a:r>
          </a:p>
          <a:p>
            <a:pPr marL="0" lvl="1" indent="0">
              <a:buFont typeface="Arial" panose="020B0604020202020204" pitchFamily="34" charset="0"/>
              <a:buNone/>
            </a:pPr>
            <a:r>
              <a:t>These devices offer ease of use and integrate seamlessly with mobile apps for comprehensive tracking.</a:t>
            </a:r>
            <a:endParaRPr lang="en-US"/>
          </a:p>
          <a:p>
            <a:pPr marL="0" indent="0">
              <a:spcBef>
                <a:spcPts val="2500"/>
              </a:spcBef>
              <a:buFont typeface="Arial" panose="020B0604020202020204" pitchFamily="34" charset="0"/>
              <a:buNone/>
            </a:pPr>
            <a:r>
              <a:rPr lang="en-US" b="1"/>
              <a:t>Accuracy and Limitations</a:t>
            </a:r>
          </a:p>
          <a:p>
            <a:pPr marL="0" lvl="1" indent="0">
              <a:buFont typeface="Arial" panose="020B0604020202020204" pitchFamily="34" charset="0"/>
              <a:buNone/>
            </a:pPr>
            <a:r>
              <a:t>Accuracy varies by brand; proprietary algorithms lack transparency and validation, especially in athletes.</a:t>
            </a:r>
            <a:endParaRPr lang="en-US"/>
          </a:p>
          <a:p>
            <a:pPr marL="0" indent="0">
              <a:spcBef>
                <a:spcPts val="2500"/>
              </a:spcBef>
              <a:buFont typeface="Arial" panose="020B0604020202020204" pitchFamily="34" charset="0"/>
              <a:buNone/>
            </a:pPr>
            <a:r>
              <a:rPr lang="en-US" b="1"/>
              <a:t>Practical Use and Caution</a:t>
            </a:r>
          </a:p>
          <a:p>
            <a:pPr marL="0" lvl="1" indent="0">
              <a:buFont typeface="Arial" panose="020B0604020202020204" pitchFamily="34" charset="0"/>
              <a:buNone/>
            </a:pPr>
            <a:r>
              <a:t>Wearables motivate activity and show trends but should be supplemented with precise methods when needed.</a:t>
            </a:r>
            <a:endParaRPr lang="en-US"/>
          </a:p>
        </p:txBody>
      </p:sp>
      <p:pic>
        <p:nvPicPr>
          <p:cNvPr id="5" name="Content Placeholder 4" descr="sports woman checking smart watch after running outdoors">
            <a:extLst>
              <a:ext uri="{FF2B5EF4-FFF2-40B4-BE49-F238E27FC236}">
                <a16:creationId xmlns:a16="http://schemas.microsoft.com/office/drawing/2014/main" id="{23B0AEE3-1AB8-484B-A7A8-E2DF959E1624}"/>
              </a:ext>
            </a:extLst>
          </p:cNvPr>
          <p:cNvPicPr>
            <a:picLocks noGrp="1" noChangeAspect="1"/>
          </p:cNvPicPr>
          <p:nvPr>
            <p:ph type="pic" sz="quarter" idx="15"/>
          </p:nvPr>
        </p:nvPicPr>
        <p:blipFill>
          <a:blip r:embed="rId3"/>
          <a:srcRect l="14512" r="45908" b="2"/>
          <a:stretch>
            <a:fillRect/>
          </a:stretch>
        </p:blipFill>
        <p:spPr>
          <a:xfrm>
            <a:off x="8491126" y="603504"/>
            <a:ext cx="3085177" cy="5202936"/>
          </a:xfrm>
          <a:prstGeom prst="rect">
            <a:avLst/>
          </a:prstGeom>
          <a:noFill/>
        </p:spPr>
      </p:pic>
    </p:spTree>
    <p:extLst>
      <p:ext uri="{BB962C8B-B14F-4D97-AF65-F5344CB8AC3E}">
        <p14:creationId xmlns:p14="http://schemas.microsoft.com/office/powerpoint/2010/main" val="11222420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F2CBD-F4F2-EFE3-8D12-5ED0D1B5CA18}"/>
              </a:ext>
            </a:extLst>
          </p:cNvPr>
          <p:cNvSpPr>
            <a:spLocks noGrp="1"/>
          </p:cNvSpPr>
          <p:nvPr>
            <p:ph type="title"/>
          </p:nvPr>
        </p:nvSpPr>
        <p:spPr>
          <a:xfrm>
            <a:off x="8311896" y="832104"/>
            <a:ext cx="3273552" cy="1947672"/>
          </a:xfrm>
        </p:spPr>
        <p:txBody>
          <a:bodyPr anchor="b">
            <a:normAutofit/>
          </a:bodyPr>
          <a:lstStyle/>
          <a:p>
            <a:r>
              <a:rPr lang="en-US"/>
              <a:t>Doubly Labeled Water (DLW)</a:t>
            </a:r>
          </a:p>
        </p:txBody>
      </p:sp>
      <p:pic>
        <p:nvPicPr>
          <p:cNvPr id="5" name="Content Placeholder 4" descr="Gelatin for Plant Tissue Culture Preparation.">
            <a:extLst>
              <a:ext uri="{FF2B5EF4-FFF2-40B4-BE49-F238E27FC236}">
                <a16:creationId xmlns:a16="http://schemas.microsoft.com/office/drawing/2014/main" id="{09305BED-A5BB-4452-9DFC-64B6042D8F9B}"/>
              </a:ext>
            </a:extLst>
          </p:cNvPr>
          <p:cNvPicPr>
            <a:picLocks noGrp="1" noChangeAspect="1"/>
          </p:cNvPicPr>
          <p:nvPr>
            <p:ph type="pic" sz="quarter" idx="18"/>
          </p:nvPr>
        </p:nvPicPr>
        <p:blipFill>
          <a:blip r:embed="rId3"/>
          <a:srcRect l="14235" r="4723" b="-2"/>
          <a:stretch>
            <a:fillRect/>
          </a:stretch>
        </p:blipFill>
        <p:spPr>
          <a:xfrm>
            <a:off x="20" y="-1"/>
            <a:ext cx="7783979" cy="6411311"/>
          </a:xfrm>
          <a:prstGeom prst="rect">
            <a:avLst/>
          </a:prstGeom>
          <a:noFill/>
        </p:spPr>
      </p:pic>
      <p:sp>
        <p:nvSpPr>
          <p:cNvPr id="4" name="Content Placeholder 3">
            <a:extLst>
              <a:ext uri="{FF2B5EF4-FFF2-40B4-BE49-F238E27FC236}">
                <a16:creationId xmlns:a16="http://schemas.microsoft.com/office/drawing/2014/main" id="{B3DD07C4-8EC8-EB20-2110-3FDFD20D964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311896" y="2852928"/>
            <a:ext cx="3273552" cy="2953512"/>
          </a:xfrm>
        </p:spPr>
        <p:txBody>
          <a:bodyPr>
            <a:normAutofit/>
          </a:bodyPr>
          <a:lstStyle/>
          <a:p>
            <a:pPr marL="0" indent="0">
              <a:lnSpc>
                <a:spcPct val="110000"/>
              </a:lnSpc>
              <a:spcBef>
                <a:spcPts val="2500"/>
              </a:spcBef>
              <a:buFont typeface="Arial" panose="020B0604020202020204" pitchFamily="34" charset="0"/>
              <a:buNone/>
            </a:pPr>
            <a:r>
              <a:rPr lang="en-US" sz="1000" b="1"/>
              <a:t>Method Overview</a:t>
            </a:r>
          </a:p>
          <a:p>
            <a:pPr marL="0" lvl="1" indent="0">
              <a:lnSpc>
                <a:spcPct val="110000"/>
              </a:lnSpc>
              <a:buFont typeface="Arial" panose="020B0604020202020204" pitchFamily="34" charset="0"/>
              <a:buNone/>
            </a:pPr>
            <a:r>
              <a:rPr lang="en-US" sz="1000"/>
              <a:t>DLW uses water labeled with stable isotopes to track energy expenditure through carbon dioxide production.</a:t>
            </a:r>
          </a:p>
          <a:p>
            <a:pPr marL="0" indent="0">
              <a:lnSpc>
                <a:spcPct val="110000"/>
              </a:lnSpc>
              <a:spcBef>
                <a:spcPts val="2500"/>
              </a:spcBef>
              <a:buFont typeface="Arial" panose="020B0604020202020204" pitchFamily="34" charset="0"/>
              <a:buNone/>
            </a:pPr>
            <a:r>
              <a:rPr lang="en-US" sz="1000" b="1"/>
              <a:t>Strengths of DLW</a:t>
            </a:r>
          </a:p>
          <a:p>
            <a:pPr marL="0" lvl="1" indent="0">
              <a:lnSpc>
                <a:spcPct val="110000"/>
              </a:lnSpc>
              <a:buFont typeface="Arial" panose="020B0604020202020204" pitchFamily="34" charset="0"/>
              <a:buNone/>
            </a:pPr>
            <a:r>
              <a:rPr lang="en-US" sz="1000"/>
              <a:t>DLW provides highly accurate energy expenditure measurements without affecting normal daily activities.</a:t>
            </a:r>
          </a:p>
          <a:p>
            <a:pPr marL="0" indent="0">
              <a:lnSpc>
                <a:spcPct val="110000"/>
              </a:lnSpc>
              <a:spcBef>
                <a:spcPts val="2500"/>
              </a:spcBef>
              <a:buFont typeface="Arial" panose="020B0604020202020204" pitchFamily="34" charset="0"/>
              <a:buNone/>
            </a:pPr>
            <a:r>
              <a:rPr lang="en-US" sz="1000" b="1"/>
              <a:t>Limitations and Usage</a:t>
            </a:r>
          </a:p>
          <a:p>
            <a:pPr marL="0" lvl="1" indent="0">
              <a:lnSpc>
                <a:spcPct val="110000"/>
              </a:lnSpc>
              <a:buFont typeface="Arial" panose="020B0604020202020204" pitchFamily="34" charset="0"/>
              <a:buNone/>
            </a:pPr>
            <a:r>
              <a:rPr lang="en-US" sz="1000"/>
              <a:t>DLW is costly, complex, and lacks information on activity patterns, mainly used in research settings.</a:t>
            </a:r>
          </a:p>
        </p:txBody>
      </p:sp>
    </p:spTree>
    <p:extLst>
      <p:ext uri="{BB962C8B-B14F-4D97-AF65-F5344CB8AC3E}">
        <p14:creationId xmlns:p14="http://schemas.microsoft.com/office/powerpoint/2010/main" val="30063911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9A744-97E7-9A09-588C-760DF2B9788C}"/>
              </a:ext>
            </a:extLst>
          </p:cNvPr>
          <p:cNvSpPr>
            <a:spLocks noGrp="1"/>
          </p:cNvSpPr>
          <p:nvPr>
            <p:ph type="title"/>
          </p:nvPr>
        </p:nvSpPr>
        <p:spPr>
          <a:xfrm>
            <a:off x="731520" y="2596896"/>
            <a:ext cx="8933688" cy="3566160"/>
          </a:xfrm>
        </p:spPr>
        <p:txBody>
          <a:bodyPr anchor="b">
            <a:normAutofit/>
          </a:bodyPr>
          <a:lstStyle/>
          <a:p>
            <a:r>
              <a:rPr lang="en-US"/>
              <a:t>Conclusion</a:t>
            </a:r>
          </a:p>
        </p:txBody>
      </p:sp>
    </p:spTree>
    <p:extLst>
      <p:ext uri="{BB962C8B-B14F-4D97-AF65-F5344CB8AC3E}">
        <p14:creationId xmlns:p14="http://schemas.microsoft.com/office/powerpoint/2010/main" val="4712621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4B652-387E-535E-646A-AD6A580237D5}"/>
              </a:ext>
            </a:extLst>
          </p:cNvPr>
          <p:cNvSpPr>
            <a:spLocks noGrp="1"/>
          </p:cNvSpPr>
          <p:nvPr>
            <p:ph type="title"/>
          </p:nvPr>
        </p:nvSpPr>
        <p:spPr>
          <a:xfrm>
            <a:off x="6153912" y="475488"/>
            <a:ext cx="5440680" cy="1197864"/>
          </a:xfrm>
        </p:spPr>
        <p:txBody>
          <a:bodyPr anchor="b">
            <a:normAutofit/>
          </a:bodyPr>
          <a:lstStyle/>
          <a:p>
            <a:r>
              <a:rPr lang="en-US"/>
              <a:t>Summary of Key Points</a:t>
            </a:r>
          </a:p>
        </p:txBody>
      </p:sp>
      <p:pic>
        <p:nvPicPr>
          <p:cNvPr id="5" name="Content Placeholder 4" descr="A child measures his height">
            <a:extLst>
              <a:ext uri="{FF2B5EF4-FFF2-40B4-BE49-F238E27FC236}">
                <a16:creationId xmlns:a16="http://schemas.microsoft.com/office/drawing/2014/main" id="{65E53CBF-A6D2-4A44-8C08-EFF1741A6C8B}"/>
              </a:ext>
            </a:extLst>
          </p:cNvPr>
          <p:cNvPicPr>
            <a:picLocks noGrp="1" noChangeAspect="1"/>
          </p:cNvPicPr>
          <p:nvPr>
            <p:ph type="pic" sz="quarter" idx="15"/>
          </p:nvPr>
        </p:nvPicPr>
        <p:blipFill>
          <a:blip r:embed="rId3"/>
          <a:srcRect t="10041" r="1" b="8542"/>
          <a:stretch>
            <a:fillRect/>
          </a:stretch>
        </p:blipFill>
        <p:spPr>
          <a:xfrm>
            <a:off x="20" y="-1"/>
            <a:ext cx="5247300" cy="6400369"/>
          </a:xfrm>
          <a:prstGeom prst="rect">
            <a:avLst/>
          </a:prstGeom>
          <a:noFill/>
        </p:spPr>
      </p:pic>
      <p:sp>
        <p:nvSpPr>
          <p:cNvPr id="4" name="Content Placeholder 3">
            <a:extLst>
              <a:ext uri="{FF2B5EF4-FFF2-40B4-BE49-F238E27FC236}">
                <a16:creationId xmlns:a16="http://schemas.microsoft.com/office/drawing/2014/main" id="{E5660914-C132-FABD-717F-09D6086138F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53912" y="1856232"/>
            <a:ext cx="5440680" cy="4005072"/>
          </a:xfrm>
        </p:spPr>
        <p:txBody>
          <a:bodyPr>
            <a:normAutofit/>
          </a:bodyPr>
          <a:lstStyle/>
          <a:p>
            <a:pPr marL="0" indent="0">
              <a:spcBef>
                <a:spcPts val="2500"/>
              </a:spcBef>
              <a:buFont typeface="Arial" panose="020B0604020202020204" pitchFamily="34" charset="0"/>
              <a:buNone/>
            </a:pPr>
            <a:r>
              <a:rPr lang="en-US" b="1"/>
              <a:t>Components of TDEE</a:t>
            </a:r>
          </a:p>
          <a:p>
            <a:pPr marL="0" lvl="1" indent="0">
              <a:buFont typeface="Arial" panose="020B0604020202020204" pitchFamily="34" charset="0"/>
              <a:buNone/>
            </a:pPr>
            <a:r>
              <a:t>TDEE consists of RMR, TEF, PAEE, and NEAT, all critical for understanding energy balance.</a:t>
            </a:r>
            <a:endParaRPr lang="en-US"/>
          </a:p>
          <a:p>
            <a:pPr marL="0" indent="0">
              <a:spcBef>
                <a:spcPts val="2500"/>
              </a:spcBef>
              <a:buFont typeface="Arial" panose="020B0604020202020204" pitchFamily="34" charset="0"/>
              <a:buNone/>
            </a:pPr>
            <a:r>
              <a:rPr lang="en-US" b="1"/>
              <a:t>Estimating Resting Metabolic Rate</a:t>
            </a:r>
          </a:p>
          <a:p>
            <a:pPr marL="0" lvl="1" indent="0">
              <a:buFont typeface="Arial" panose="020B0604020202020204" pitchFamily="34" charset="0"/>
              <a:buNone/>
            </a:pPr>
            <a:r>
              <a:t>RMR can be predicted by formulas or measured directly with indirect calorimetry for higher accuracy.</a:t>
            </a:r>
            <a:endParaRPr lang="en-US"/>
          </a:p>
          <a:p>
            <a:pPr marL="0" indent="0">
              <a:spcBef>
                <a:spcPts val="2500"/>
              </a:spcBef>
              <a:buFont typeface="Arial" panose="020B0604020202020204" pitchFamily="34" charset="0"/>
              <a:buNone/>
            </a:pPr>
            <a:r>
              <a:rPr lang="en-US" b="1"/>
              <a:t>Physical Activity Measurement Methods</a:t>
            </a:r>
          </a:p>
          <a:p>
            <a:pPr marL="0" lvl="1" indent="0">
              <a:buFont typeface="Arial" panose="020B0604020202020204" pitchFamily="34" charset="0"/>
              <a:buNone/>
            </a:pPr>
            <a:r>
              <a:t>Physical activity energy expenditure is assessed by self-reports, wearables, and advanced methods like doubly labeled water.</a:t>
            </a:r>
            <a:endParaRPr lang="en-US"/>
          </a:p>
        </p:txBody>
      </p:sp>
    </p:spTree>
    <p:extLst>
      <p:ext uri="{BB962C8B-B14F-4D97-AF65-F5344CB8AC3E}">
        <p14:creationId xmlns:p14="http://schemas.microsoft.com/office/powerpoint/2010/main" val="33051322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GradientRise">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 id="{FF74CFCA-15A8-4A19-8791-A4B07AC19AED}" vid="{4F1DA30D-FBF7-47F9-8AB5-ACED5332D3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TotalTime>
  <Words>2936</Words>
  <Application>Microsoft Macintosh PowerPoint</Application>
  <PresentationFormat>Widescreen</PresentationFormat>
  <Paragraphs>148</Paragraphs>
  <Slides>18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Avenir Next LT Pro</vt:lpstr>
      <vt:lpstr>Avenir Next LT Pro Light</vt:lpstr>
      <vt:lpstr>Calibri</vt:lpstr>
      <vt:lpstr>Neue Haas Grotesk Text Pro</vt:lpstr>
      <vt:lpstr>GradientRise</vt:lpstr>
      <vt:lpstr>Estimating and Measuring Total Daily Energy Expenditure</vt:lpstr>
      <vt:lpstr>Introduction to TDEE</vt:lpstr>
      <vt:lpstr>Overview of TDEE Components</vt:lpstr>
      <vt:lpstr>Resting Metabolic Rate (RMR)</vt:lpstr>
      <vt:lpstr>Definition and Importance of RMR</vt:lpstr>
      <vt:lpstr>Estimating RMR Using Predictive Equations</vt:lpstr>
      <vt:lpstr>Cunningham Equation for Athletes</vt:lpstr>
      <vt:lpstr>Schofield and Harris-Benedict Equations</vt:lpstr>
      <vt:lpstr>Measuring RMR via Indirect Calorimetry</vt:lpstr>
      <vt:lpstr>Estimating RMR via Bioelectrical Impedance</vt:lpstr>
      <vt:lpstr>Physical Activity Energy Expenditure</vt:lpstr>
      <vt:lpstr>Activity Logs and Questionnaires</vt:lpstr>
      <vt:lpstr>Accelerometers</vt:lpstr>
      <vt:lpstr>Heart Rate Monitors</vt:lpstr>
      <vt:lpstr>Wearable Devices</vt:lpstr>
      <vt:lpstr>Doubly Labeled Water (DLW)</vt:lpstr>
      <vt:lpstr>Conclusion</vt:lpstr>
      <vt:lpstr>Summary of Key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Geraint Forster</cp:lastModifiedBy>
  <cp:revision>4</cp:revision>
  <dcterms:created xsi:type="dcterms:W3CDTF">2013-07-15T20:26:40Z</dcterms:created>
  <dcterms:modified xsi:type="dcterms:W3CDTF">2025-09-18T15:44:25Z</dcterms:modified>
</cp:coreProperties>
</file>