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26"/>
  </p:notesMasterIdLst>
  <p:sldIdLst>
    <p:sldId id="257" r:id="rId2"/>
    <p:sldId id="259" r:id="rId3"/>
    <p:sldId id="284" r:id="rId4"/>
    <p:sldId id="274" r:id="rId5"/>
    <p:sldId id="297" r:id="rId6"/>
    <p:sldId id="299" r:id="rId7"/>
    <p:sldId id="300" r:id="rId8"/>
    <p:sldId id="301" r:id="rId9"/>
    <p:sldId id="313" r:id="rId10"/>
    <p:sldId id="316" r:id="rId11"/>
    <p:sldId id="317" r:id="rId12"/>
    <p:sldId id="318" r:id="rId13"/>
    <p:sldId id="308" r:id="rId14"/>
    <p:sldId id="319" r:id="rId15"/>
    <p:sldId id="314" r:id="rId16"/>
    <p:sldId id="320" r:id="rId17"/>
    <p:sldId id="288" r:id="rId18"/>
    <p:sldId id="310" r:id="rId19"/>
    <p:sldId id="312" r:id="rId20"/>
    <p:sldId id="321" r:id="rId21"/>
    <p:sldId id="322" r:id="rId22"/>
    <p:sldId id="265" r:id="rId23"/>
    <p:sldId id="298" r:id="rId24"/>
    <p:sldId id="27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A4C263-59A0-43FB-8660-3F0597A0C8B0}" v="22" dt="2025-10-06T13:13:30.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0987" autoAdjust="0"/>
  </p:normalViewPr>
  <p:slideViewPr>
    <p:cSldViewPr snapToGrid="0">
      <p:cViewPr varScale="1">
        <p:scale>
          <a:sx n="55" d="100"/>
          <a:sy n="55" d="100"/>
        </p:scale>
        <p:origin x="309"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FCA4C263-59A0-43FB-8660-3F0597A0C8B0}"/>
    <pc:docChg chg="undo custSel addSld delSld modSld sldOrd">
      <pc:chgData name="Ross Phillips" userId="c604230b-847d-4cb1-9e23-f810d4c0fde1" providerId="ADAL" clId="{FCA4C263-59A0-43FB-8660-3F0597A0C8B0}" dt="2025-10-06T13:14:32.528" v="541" actId="1076"/>
      <pc:docMkLst>
        <pc:docMk/>
      </pc:docMkLst>
      <pc:sldChg chg="add del">
        <pc:chgData name="Ross Phillips" userId="c604230b-847d-4cb1-9e23-f810d4c0fde1" providerId="ADAL" clId="{FCA4C263-59A0-43FB-8660-3F0597A0C8B0}" dt="2025-10-03T15:13:57.328" v="275" actId="47"/>
        <pc:sldMkLst>
          <pc:docMk/>
          <pc:sldMk cId="3848929031" sldId="256"/>
        </pc:sldMkLst>
      </pc:sldChg>
      <pc:sldChg chg="modSp">
        <pc:chgData name="Ross Phillips" userId="c604230b-847d-4cb1-9e23-f810d4c0fde1" providerId="ADAL" clId="{FCA4C263-59A0-43FB-8660-3F0597A0C8B0}" dt="2025-10-06T12:13:20.456" v="460"/>
        <pc:sldMkLst>
          <pc:docMk/>
          <pc:sldMk cId="3480531260" sldId="257"/>
        </pc:sldMkLst>
        <pc:spChg chg="mod">
          <ac:chgData name="Ross Phillips" userId="c604230b-847d-4cb1-9e23-f810d4c0fde1" providerId="ADAL" clId="{FCA4C263-59A0-43FB-8660-3F0597A0C8B0}" dt="2025-10-06T12:13:20.456" v="460"/>
          <ac:spMkLst>
            <pc:docMk/>
            <pc:sldMk cId="3480531260" sldId="257"/>
            <ac:spMk id="2" creationId="{00000000-0000-0000-0000-000000000000}"/>
          </ac:spMkLst>
        </pc:spChg>
        <pc:spChg chg="mod">
          <ac:chgData name="Ross Phillips" userId="c604230b-847d-4cb1-9e23-f810d4c0fde1" providerId="ADAL" clId="{FCA4C263-59A0-43FB-8660-3F0597A0C8B0}" dt="2025-10-06T12:13:20.456" v="460"/>
          <ac:spMkLst>
            <pc:docMk/>
            <pc:sldMk cId="3480531260" sldId="257"/>
            <ac:spMk id="3" creationId="{00000000-0000-0000-0000-000000000000}"/>
          </ac:spMkLst>
        </pc:spChg>
      </pc:sldChg>
      <pc:sldChg chg="add del">
        <pc:chgData name="Ross Phillips" userId="c604230b-847d-4cb1-9e23-f810d4c0fde1" providerId="ADAL" clId="{FCA4C263-59A0-43FB-8660-3F0597A0C8B0}" dt="2025-10-03T15:14:02.413" v="276" actId="47"/>
        <pc:sldMkLst>
          <pc:docMk/>
          <pc:sldMk cId="2864122721" sldId="258"/>
        </pc:sldMkLst>
      </pc:sldChg>
      <pc:sldChg chg="modSp">
        <pc:chgData name="Ross Phillips" userId="c604230b-847d-4cb1-9e23-f810d4c0fde1" providerId="ADAL" clId="{FCA4C263-59A0-43FB-8660-3F0597A0C8B0}" dt="2025-10-06T12:13:20.456" v="460"/>
        <pc:sldMkLst>
          <pc:docMk/>
          <pc:sldMk cId="1461297516" sldId="259"/>
        </pc:sldMkLst>
        <pc:spChg chg="mod">
          <ac:chgData name="Ross Phillips" userId="c604230b-847d-4cb1-9e23-f810d4c0fde1" providerId="ADAL" clId="{FCA4C263-59A0-43FB-8660-3F0597A0C8B0}" dt="2025-10-06T12:13:20.456" v="460"/>
          <ac:spMkLst>
            <pc:docMk/>
            <pc:sldMk cId="1461297516" sldId="259"/>
            <ac:spMk id="4" creationId="{00000000-0000-0000-0000-000000000000}"/>
          </ac:spMkLst>
        </pc:spChg>
      </pc:sldChg>
      <pc:sldChg chg="del">
        <pc:chgData name="Ross Phillips" userId="c604230b-847d-4cb1-9e23-f810d4c0fde1" providerId="ADAL" clId="{FCA4C263-59A0-43FB-8660-3F0597A0C8B0}" dt="2025-10-03T14:57:21.914" v="238" actId="47"/>
        <pc:sldMkLst>
          <pc:docMk/>
          <pc:sldMk cId="3655145809" sldId="260"/>
        </pc:sldMkLst>
      </pc:sldChg>
      <pc:sldChg chg="del">
        <pc:chgData name="Ross Phillips" userId="c604230b-847d-4cb1-9e23-f810d4c0fde1" providerId="ADAL" clId="{FCA4C263-59A0-43FB-8660-3F0597A0C8B0}" dt="2025-10-03T14:57:29.009" v="243" actId="47"/>
        <pc:sldMkLst>
          <pc:docMk/>
          <pc:sldMk cId="1686317401" sldId="261"/>
        </pc:sldMkLst>
      </pc:sldChg>
      <pc:sldChg chg="del">
        <pc:chgData name="Ross Phillips" userId="c604230b-847d-4cb1-9e23-f810d4c0fde1" providerId="ADAL" clId="{FCA4C263-59A0-43FB-8660-3F0597A0C8B0}" dt="2025-10-03T14:57:34.928" v="249" actId="47"/>
        <pc:sldMkLst>
          <pc:docMk/>
          <pc:sldMk cId="2309880360" sldId="262"/>
        </pc:sldMkLst>
      </pc:sldChg>
      <pc:sldChg chg="modSp del mod">
        <pc:chgData name="Ross Phillips" userId="c604230b-847d-4cb1-9e23-f810d4c0fde1" providerId="ADAL" clId="{FCA4C263-59A0-43FB-8660-3F0597A0C8B0}" dt="2025-10-03T14:57:23.930" v="239" actId="47"/>
        <pc:sldMkLst>
          <pc:docMk/>
          <pc:sldMk cId="1612087689" sldId="263"/>
        </pc:sldMkLst>
      </pc:sldChg>
      <pc:sldChg chg="modSp del mod">
        <pc:chgData name="Ross Phillips" userId="c604230b-847d-4cb1-9e23-f810d4c0fde1" providerId="ADAL" clId="{FCA4C263-59A0-43FB-8660-3F0597A0C8B0}" dt="2025-10-03T14:57:25.490" v="240" actId="47"/>
        <pc:sldMkLst>
          <pc:docMk/>
          <pc:sldMk cId="1391444912" sldId="264"/>
        </pc:sldMkLst>
      </pc:sldChg>
      <pc:sldChg chg="del">
        <pc:chgData name="Ross Phillips" userId="c604230b-847d-4cb1-9e23-f810d4c0fde1" providerId="ADAL" clId="{FCA4C263-59A0-43FB-8660-3F0597A0C8B0}" dt="2025-10-03T14:57:26.926" v="241" actId="47"/>
        <pc:sldMkLst>
          <pc:docMk/>
          <pc:sldMk cId="172518214" sldId="265"/>
        </pc:sldMkLst>
      </pc:sldChg>
      <pc:sldChg chg="addSp delSp modSp add mod chgLayout">
        <pc:chgData name="Ross Phillips" userId="c604230b-847d-4cb1-9e23-f810d4c0fde1" providerId="ADAL" clId="{FCA4C263-59A0-43FB-8660-3F0597A0C8B0}" dt="2025-10-06T12:13:20.456" v="460"/>
        <pc:sldMkLst>
          <pc:docMk/>
          <pc:sldMk cId="1073883927" sldId="265"/>
        </pc:sldMkLst>
        <pc:spChg chg="mod ord">
          <ac:chgData name="Ross Phillips" userId="c604230b-847d-4cb1-9e23-f810d4c0fde1" providerId="ADAL" clId="{FCA4C263-59A0-43FB-8660-3F0597A0C8B0}" dt="2025-10-06T12:13:20.456" v="460"/>
          <ac:spMkLst>
            <pc:docMk/>
            <pc:sldMk cId="1073883927" sldId="265"/>
            <ac:spMk id="8" creationId="{00000000-0000-0000-0000-000000000000}"/>
          </ac:spMkLst>
        </pc:spChg>
        <pc:spChg chg="mod ord">
          <ac:chgData name="Ross Phillips" userId="c604230b-847d-4cb1-9e23-f810d4c0fde1" providerId="ADAL" clId="{FCA4C263-59A0-43FB-8660-3F0597A0C8B0}" dt="2025-10-06T12:13:20.456" v="460"/>
          <ac:spMkLst>
            <pc:docMk/>
            <pc:sldMk cId="1073883927" sldId="265"/>
            <ac:spMk id="9" creationId="{00000000-0000-0000-0000-000000000000}"/>
          </ac:spMkLst>
        </pc:spChg>
      </pc:sldChg>
      <pc:sldChg chg="modSp del mod">
        <pc:chgData name="Ross Phillips" userId="c604230b-847d-4cb1-9e23-f810d4c0fde1" providerId="ADAL" clId="{FCA4C263-59A0-43FB-8660-3F0597A0C8B0}" dt="2025-10-03T14:57:29.981" v="244" actId="47"/>
        <pc:sldMkLst>
          <pc:docMk/>
          <pc:sldMk cId="2183130089" sldId="267"/>
        </pc:sldMkLst>
      </pc:sldChg>
      <pc:sldChg chg="del">
        <pc:chgData name="Ross Phillips" userId="c604230b-847d-4cb1-9e23-f810d4c0fde1" providerId="ADAL" clId="{FCA4C263-59A0-43FB-8660-3F0597A0C8B0}" dt="2025-10-03T14:57:30.898" v="245" actId="47"/>
        <pc:sldMkLst>
          <pc:docMk/>
          <pc:sldMk cId="1540485923" sldId="268"/>
        </pc:sldMkLst>
      </pc:sldChg>
      <pc:sldChg chg="modSp del mod">
        <pc:chgData name="Ross Phillips" userId="c604230b-847d-4cb1-9e23-f810d4c0fde1" providerId="ADAL" clId="{FCA4C263-59A0-43FB-8660-3F0597A0C8B0}" dt="2025-10-03T14:57:31.838" v="246" actId="47"/>
        <pc:sldMkLst>
          <pc:docMk/>
          <pc:sldMk cId="2693937404" sldId="269"/>
        </pc:sldMkLst>
      </pc:sldChg>
      <pc:sldChg chg="del">
        <pc:chgData name="Ross Phillips" userId="c604230b-847d-4cb1-9e23-f810d4c0fde1" providerId="ADAL" clId="{FCA4C263-59A0-43FB-8660-3F0597A0C8B0}" dt="2025-10-03T14:57:33.826" v="248" actId="47"/>
        <pc:sldMkLst>
          <pc:docMk/>
          <pc:sldMk cId="1911359536" sldId="270"/>
        </pc:sldMkLst>
      </pc:sldChg>
      <pc:sldChg chg="modSp del mod">
        <pc:chgData name="Ross Phillips" userId="c604230b-847d-4cb1-9e23-f810d4c0fde1" providerId="ADAL" clId="{FCA4C263-59A0-43FB-8660-3F0597A0C8B0}" dt="2025-10-03T14:57:36.425" v="250" actId="47"/>
        <pc:sldMkLst>
          <pc:docMk/>
          <pc:sldMk cId="1748007267" sldId="271"/>
        </pc:sldMkLst>
      </pc:sldChg>
      <pc:sldChg chg="modSp del mod">
        <pc:chgData name="Ross Phillips" userId="c604230b-847d-4cb1-9e23-f810d4c0fde1" providerId="ADAL" clId="{FCA4C263-59A0-43FB-8660-3F0597A0C8B0}" dt="2025-10-03T14:57:37.382" v="251" actId="47"/>
        <pc:sldMkLst>
          <pc:docMk/>
          <pc:sldMk cId="4248757771" sldId="272"/>
        </pc:sldMkLst>
      </pc:sldChg>
      <pc:sldChg chg="modSp del mod">
        <pc:chgData name="Ross Phillips" userId="c604230b-847d-4cb1-9e23-f810d4c0fde1" providerId="ADAL" clId="{FCA4C263-59A0-43FB-8660-3F0597A0C8B0}" dt="2025-10-03T14:57:38.570" v="252" actId="47"/>
        <pc:sldMkLst>
          <pc:docMk/>
          <pc:sldMk cId="2945361591" sldId="273"/>
        </pc:sldMkLst>
      </pc:sldChg>
      <pc:sldChg chg="modSp mod ord modNotesTx">
        <pc:chgData name="Ross Phillips" userId="c604230b-847d-4cb1-9e23-f810d4c0fde1" providerId="ADAL" clId="{FCA4C263-59A0-43FB-8660-3F0597A0C8B0}" dt="2025-10-06T12:13:20.456" v="460"/>
        <pc:sldMkLst>
          <pc:docMk/>
          <pc:sldMk cId="2675867933" sldId="274"/>
        </pc:sldMkLst>
        <pc:spChg chg="mod">
          <ac:chgData name="Ross Phillips" userId="c604230b-847d-4cb1-9e23-f810d4c0fde1" providerId="ADAL" clId="{FCA4C263-59A0-43FB-8660-3F0597A0C8B0}" dt="2025-10-06T12:13:20.456" v="460"/>
          <ac:spMkLst>
            <pc:docMk/>
            <pc:sldMk cId="2675867933" sldId="274"/>
            <ac:spMk id="2" creationId="{00000000-0000-0000-0000-000000000000}"/>
          </ac:spMkLst>
        </pc:spChg>
        <pc:spChg chg="mod">
          <ac:chgData name="Ross Phillips" userId="c604230b-847d-4cb1-9e23-f810d4c0fde1" providerId="ADAL" clId="{FCA4C263-59A0-43FB-8660-3F0597A0C8B0}" dt="2025-10-03T15:04:59.940" v="259" actId="20577"/>
          <ac:spMkLst>
            <pc:docMk/>
            <pc:sldMk cId="2675867933" sldId="274"/>
            <ac:spMk id="3" creationId="{00000000-0000-0000-0000-000000000000}"/>
          </ac:spMkLst>
        </pc:spChg>
        <pc:spChg chg="mod">
          <ac:chgData name="Ross Phillips" userId="c604230b-847d-4cb1-9e23-f810d4c0fde1" providerId="ADAL" clId="{FCA4C263-59A0-43FB-8660-3F0597A0C8B0}" dt="2025-10-03T15:04:53.802" v="257" actId="6549"/>
          <ac:spMkLst>
            <pc:docMk/>
            <pc:sldMk cId="2675867933" sldId="274"/>
            <ac:spMk id="4" creationId="{00000000-0000-0000-0000-000000000000}"/>
          </ac:spMkLst>
        </pc:spChg>
      </pc:sldChg>
      <pc:sldChg chg="modSp mod">
        <pc:chgData name="Ross Phillips" userId="c604230b-847d-4cb1-9e23-f810d4c0fde1" providerId="ADAL" clId="{FCA4C263-59A0-43FB-8660-3F0597A0C8B0}" dt="2025-10-06T12:13:21.238" v="483" actId="27636"/>
        <pc:sldMkLst>
          <pc:docMk/>
          <pc:sldMk cId="3615420021" sldId="275"/>
        </pc:sldMkLst>
        <pc:spChg chg="mod">
          <ac:chgData name="Ross Phillips" userId="c604230b-847d-4cb1-9e23-f810d4c0fde1" providerId="ADAL" clId="{FCA4C263-59A0-43FB-8660-3F0597A0C8B0}" dt="2025-10-06T12:13:20.456" v="460"/>
          <ac:spMkLst>
            <pc:docMk/>
            <pc:sldMk cId="3615420021" sldId="275"/>
            <ac:spMk id="5" creationId="{00000000-0000-0000-0000-000000000000}"/>
          </ac:spMkLst>
        </pc:spChg>
        <pc:spChg chg="mod">
          <ac:chgData name="Ross Phillips" userId="c604230b-847d-4cb1-9e23-f810d4c0fde1" providerId="ADAL" clId="{FCA4C263-59A0-43FB-8660-3F0597A0C8B0}" dt="2025-10-06T12:13:21.238" v="483" actId="27636"/>
          <ac:spMkLst>
            <pc:docMk/>
            <pc:sldMk cId="3615420021" sldId="275"/>
            <ac:spMk id="6" creationId="{00000000-0000-0000-0000-000000000000}"/>
          </ac:spMkLst>
        </pc:spChg>
      </pc:sldChg>
      <pc:sldChg chg="modSp del mod">
        <pc:chgData name="Ross Phillips" userId="c604230b-847d-4cb1-9e23-f810d4c0fde1" providerId="ADAL" clId="{FCA4C263-59A0-43FB-8660-3F0597A0C8B0}" dt="2025-10-03T14:57:28.014" v="242" actId="47"/>
        <pc:sldMkLst>
          <pc:docMk/>
          <pc:sldMk cId="4248542820" sldId="277"/>
        </pc:sldMkLst>
      </pc:sldChg>
      <pc:sldChg chg="del">
        <pc:chgData name="Ross Phillips" userId="c604230b-847d-4cb1-9e23-f810d4c0fde1" providerId="ADAL" clId="{FCA4C263-59A0-43FB-8660-3F0597A0C8B0}" dt="2025-10-03T14:57:32.818" v="247" actId="47"/>
        <pc:sldMkLst>
          <pc:docMk/>
          <pc:sldMk cId="2411318804" sldId="278"/>
        </pc:sldMkLst>
      </pc:sldChg>
      <pc:sldChg chg="del">
        <pc:chgData name="Ross Phillips" userId="c604230b-847d-4cb1-9e23-f810d4c0fde1" providerId="ADAL" clId="{FCA4C263-59A0-43FB-8660-3F0597A0C8B0}" dt="2025-10-03T14:57:40.643" v="253" actId="47"/>
        <pc:sldMkLst>
          <pc:docMk/>
          <pc:sldMk cId="1045081304" sldId="279"/>
        </pc:sldMkLst>
      </pc:sldChg>
      <pc:sldChg chg="addSp delSp modSp mod setBg modClrScheme chgLayout modNotesTx">
        <pc:chgData name="Ross Phillips" userId="c604230b-847d-4cb1-9e23-f810d4c0fde1" providerId="ADAL" clId="{FCA4C263-59A0-43FB-8660-3F0597A0C8B0}" dt="2025-10-06T12:13:51.949" v="484" actId="26606"/>
        <pc:sldMkLst>
          <pc:docMk/>
          <pc:sldMk cId="3392334572" sldId="284"/>
        </pc:sldMkLst>
        <pc:spChg chg="mod ord">
          <ac:chgData name="Ross Phillips" userId="c604230b-847d-4cb1-9e23-f810d4c0fde1" providerId="ADAL" clId="{FCA4C263-59A0-43FB-8660-3F0597A0C8B0}" dt="2025-10-06T12:13:51.949" v="484" actId="26606"/>
          <ac:spMkLst>
            <pc:docMk/>
            <pc:sldMk cId="3392334572" sldId="284"/>
            <ac:spMk id="3" creationId="{00000000-0000-0000-0000-000000000000}"/>
          </ac:spMkLst>
        </pc:spChg>
        <pc:spChg chg="add del mod">
          <ac:chgData name="Ross Phillips" userId="c604230b-847d-4cb1-9e23-f810d4c0fde1" providerId="ADAL" clId="{FCA4C263-59A0-43FB-8660-3F0597A0C8B0}" dt="2025-10-06T12:13:51.949" v="484" actId="26606"/>
          <ac:spMkLst>
            <pc:docMk/>
            <pc:sldMk cId="3392334572" sldId="284"/>
            <ac:spMk id="5" creationId="{00000000-0000-0000-0000-000000000000}"/>
          </ac:spMkLst>
        </pc:spChg>
        <pc:spChg chg="add mod ord">
          <ac:chgData name="Ross Phillips" userId="c604230b-847d-4cb1-9e23-f810d4c0fde1" providerId="ADAL" clId="{FCA4C263-59A0-43FB-8660-3F0597A0C8B0}" dt="2025-10-06T12:13:51.949" v="484" actId="26606"/>
          <ac:spMkLst>
            <pc:docMk/>
            <pc:sldMk cId="3392334572" sldId="284"/>
            <ac:spMk id="12" creationId="{D3989E1A-3959-859C-CE54-235BA0CF1931}"/>
          </ac:spMkLst>
        </pc:spChg>
        <pc:spChg chg="add">
          <ac:chgData name="Ross Phillips" userId="c604230b-847d-4cb1-9e23-f810d4c0fde1" providerId="ADAL" clId="{FCA4C263-59A0-43FB-8660-3F0597A0C8B0}" dt="2025-10-06T12:13:51.949" v="484" actId="26606"/>
          <ac:spMkLst>
            <pc:docMk/>
            <pc:sldMk cId="3392334572" sldId="284"/>
            <ac:spMk id="17" creationId="{14D3FC47-222E-4F44-B90D-2FE7588E8065}"/>
          </ac:spMkLst>
        </pc:spChg>
        <pc:spChg chg="add">
          <ac:chgData name="Ross Phillips" userId="c604230b-847d-4cb1-9e23-f810d4c0fde1" providerId="ADAL" clId="{FCA4C263-59A0-43FB-8660-3F0597A0C8B0}" dt="2025-10-06T12:13:51.949" v="484" actId="26606"/>
          <ac:spMkLst>
            <pc:docMk/>
            <pc:sldMk cId="3392334572" sldId="284"/>
            <ac:spMk id="19" creationId="{49C717EE-5CA6-4E65-AA03-9781CDBC6814}"/>
          </ac:spMkLst>
        </pc:spChg>
        <pc:spChg chg="add">
          <ac:chgData name="Ross Phillips" userId="c604230b-847d-4cb1-9e23-f810d4c0fde1" providerId="ADAL" clId="{FCA4C263-59A0-43FB-8660-3F0597A0C8B0}" dt="2025-10-06T12:13:51.949" v="484" actId="26606"/>
          <ac:spMkLst>
            <pc:docMk/>
            <pc:sldMk cId="3392334572" sldId="284"/>
            <ac:spMk id="21" creationId="{C3315F51-7DB1-481B-BEB0-C2972A038F2E}"/>
          </ac:spMkLst>
        </pc:spChg>
        <pc:spChg chg="add">
          <ac:chgData name="Ross Phillips" userId="c604230b-847d-4cb1-9e23-f810d4c0fde1" providerId="ADAL" clId="{FCA4C263-59A0-43FB-8660-3F0597A0C8B0}" dt="2025-10-06T12:13:51.949" v="484" actId="26606"/>
          <ac:spMkLst>
            <pc:docMk/>
            <pc:sldMk cId="3392334572" sldId="284"/>
            <ac:spMk id="23" creationId="{23496655-B913-4188-B56E-764EC61F7269}"/>
          </ac:spMkLst>
        </pc:spChg>
        <pc:picChg chg="mod ord">
          <ac:chgData name="Ross Phillips" userId="c604230b-847d-4cb1-9e23-f810d4c0fde1" providerId="ADAL" clId="{FCA4C263-59A0-43FB-8660-3F0597A0C8B0}" dt="2025-10-06T12:13:51.949" v="484" actId="26606"/>
          <ac:picMkLst>
            <pc:docMk/>
            <pc:sldMk cId="3392334572" sldId="284"/>
            <ac:picMk id="6" creationId="{00000000-0000-0000-0000-000000000000}"/>
          </ac:picMkLst>
        </pc:picChg>
        <pc:picChg chg="mod">
          <ac:chgData name="Ross Phillips" userId="c604230b-847d-4cb1-9e23-f810d4c0fde1" providerId="ADAL" clId="{FCA4C263-59A0-43FB-8660-3F0597A0C8B0}" dt="2025-10-06T12:13:51.949" v="484" actId="26606"/>
          <ac:picMkLst>
            <pc:docMk/>
            <pc:sldMk cId="3392334572" sldId="284"/>
            <ac:picMk id="7" creationId="{00000000-0000-0000-0000-000000000000}"/>
          </ac:picMkLst>
        </pc:picChg>
        <pc:picChg chg="mod ord">
          <ac:chgData name="Ross Phillips" userId="c604230b-847d-4cb1-9e23-f810d4c0fde1" providerId="ADAL" clId="{FCA4C263-59A0-43FB-8660-3F0597A0C8B0}" dt="2025-10-06T12:13:51.949" v="484" actId="26606"/>
          <ac:picMkLst>
            <pc:docMk/>
            <pc:sldMk cId="3392334572" sldId="284"/>
            <ac:picMk id="8" creationId="{00000000-0000-0000-0000-000000000000}"/>
          </ac:picMkLst>
        </pc:picChg>
        <pc:picChg chg="add mod">
          <ac:chgData name="Ross Phillips" userId="c604230b-847d-4cb1-9e23-f810d4c0fde1" providerId="ADAL" clId="{FCA4C263-59A0-43FB-8660-3F0597A0C8B0}" dt="2025-10-03T14:55:08.943" v="63" actId="26606"/>
          <ac:picMkLst>
            <pc:docMk/>
            <pc:sldMk cId="3392334572" sldId="284"/>
            <ac:picMk id="9" creationId="{3EA64A77-9DE8-A45C-93EB-1799158947FF}"/>
          </ac:picMkLst>
        </pc:picChg>
      </pc:sldChg>
      <pc:sldChg chg="addSp delSp modSp add mod chgLayout">
        <pc:chgData name="Ross Phillips" userId="c604230b-847d-4cb1-9e23-f810d4c0fde1" providerId="ADAL" clId="{FCA4C263-59A0-43FB-8660-3F0597A0C8B0}" dt="2025-10-06T12:44:11.233" v="525" actId="1076"/>
        <pc:sldMkLst>
          <pc:docMk/>
          <pc:sldMk cId="2866974281" sldId="288"/>
        </pc:sldMkLst>
        <pc:spChg chg="mod ord">
          <ac:chgData name="Ross Phillips" userId="c604230b-847d-4cb1-9e23-f810d4c0fde1" providerId="ADAL" clId="{FCA4C263-59A0-43FB-8660-3F0597A0C8B0}" dt="2025-10-06T12:44:11.233" v="525" actId="1076"/>
          <ac:spMkLst>
            <pc:docMk/>
            <pc:sldMk cId="2866974281" sldId="288"/>
            <ac:spMk id="2" creationId="{00000000-0000-0000-0000-000000000000}"/>
          </ac:spMkLst>
        </pc:spChg>
        <pc:spChg chg="mod ord">
          <ac:chgData name="Ross Phillips" userId="c604230b-847d-4cb1-9e23-f810d4c0fde1" providerId="ADAL" clId="{FCA4C263-59A0-43FB-8660-3F0597A0C8B0}" dt="2025-10-06T12:44:04.160" v="524" actId="1076"/>
          <ac:spMkLst>
            <pc:docMk/>
            <pc:sldMk cId="2866974281" sldId="288"/>
            <ac:spMk id="3" creationId="{00000000-0000-0000-0000-000000000000}"/>
          </ac:spMkLst>
        </pc:spChg>
        <pc:spChg chg="mod ord">
          <ac:chgData name="Ross Phillips" userId="c604230b-847d-4cb1-9e23-f810d4c0fde1" providerId="ADAL" clId="{FCA4C263-59A0-43FB-8660-3F0597A0C8B0}" dt="2025-10-06T12:43:58.699" v="523" actId="1076"/>
          <ac:spMkLst>
            <pc:docMk/>
            <pc:sldMk cId="2866974281" sldId="288"/>
            <ac:spMk id="4" creationId="{00000000-0000-0000-0000-000000000000}"/>
          </ac:spMkLst>
        </pc:spChg>
      </pc:sldChg>
      <pc:sldChg chg="modSp mod">
        <pc:chgData name="Ross Phillips" userId="c604230b-847d-4cb1-9e23-f810d4c0fde1" providerId="ADAL" clId="{FCA4C263-59A0-43FB-8660-3F0597A0C8B0}" dt="2025-10-06T12:14:34.299" v="485" actId="1076"/>
        <pc:sldMkLst>
          <pc:docMk/>
          <pc:sldMk cId="3883417414" sldId="297"/>
        </pc:sldMkLst>
        <pc:picChg chg="mod">
          <ac:chgData name="Ross Phillips" userId="c604230b-847d-4cb1-9e23-f810d4c0fde1" providerId="ADAL" clId="{FCA4C263-59A0-43FB-8660-3F0597A0C8B0}" dt="2025-10-06T12:14:34.299" v="485" actId="1076"/>
          <ac:picMkLst>
            <pc:docMk/>
            <pc:sldMk cId="3883417414" sldId="297"/>
            <ac:picMk id="7" creationId="{42B460F0-59E2-488D-9D60-1E6D2D4A0C0C}"/>
          </ac:picMkLst>
        </pc:picChg>
      </pc:sldChg>
      <pc:sldChg chg="modSp">
        <pc:chgData name="Ross Phillips" userId="c604230b-847d-4cb1-9e23-f810d4c0fde1" providerId="ADAL" clId="{FCA4C263-59A0-43FB-8660-3F0597A0C8B0}" dt="2025-10-06T12:13:20.456" v="460"/>
        <pc:sldMkLst>
          <pc:docMk/>
          <pc:sldMk cId="3265653164" sldId="298"/>
        </pc:sldMkLst>
        <pc:spChg chg="mod">
          <ac:chgData name="Ross Phillips" userId="c604230b-847d-4cb1-9e23-f810d4c0fde1" providerId="ADAL" clId="{FCA4C263-59A0-43FB-8660-3F0597A0C8B0}" dt="2025-10-06T12:13:20.456" v="460"/>
          <ac:spMkLst>
            <pc:docMk/>
            <pc:sldMk cId="3265653164" sldId="298"/>
            <ac:spMk id="5" creationId="{858827B8-3314-44F3-878B-DAFFC7C4835B}"/>
          </ac:spMkLst>
        </pc:spChg>
        <pc:spChg chg="mod">
          <ac:chgData name="Ross Phillips" userId="c604230b-847d-4cb1-9e23-f810d4c0fde1" providerId="ADAL" clId="{FCA4C263-59A0-43FB-8660-3F0597A0C8B0}" dt="2025-10-06T12:13:20.456" v="460"/>
          <ac:spMkLst>
            <pc:docMk/>
            <pc:sldMk cId="3265653164" sldId="298"/>
            <ac:spMk id="6" creationId="{E8535244-5066-469C-B116-D32B78DC7D54}"/>
          </ac:spMkLst>
        </pc:spChg>
      </pc:sldChg>
      <pc:sldChg chg="addSp delSp modSp mod chgLayout">
        <pc:chgData name="Ross Phillips" userId="c604230b-847d-4cb1-9e23-f810d4c0fde1" providerId="ADAL" clId="{FCA4C263-59A0-43FB-8660-3F0597A0C8B0}" dt="2025-10-06T12:15:16.017" v="489" actId="1076"/>
        <pc:sldMkLst>
          <pc:docMk/>
          <pc:sldMk cId="3856228339" sldId="299"/>
        </pc:sldMkLst>
        <pc:spChg chg="mod ord">
          <ac:chgData name="Ross Phillips" userId="c604230b-847d-4cb1-9e23-f810d4c0fde1" providerId="ADAL" clId="{FCA4C263-59A0-43FB-8660-3F0597A0C8B0}" dt="2025-10-06T12:15:05.313" v="487" actId="6264"/>
          <ac:spMkLst>
            <pc:docMk/>
            <pc:sldMk cId="3856228339" sldId="299"/>
            <ac:spMk id="2" creationId="{9B178C37-989D-AA0F-9EF8-59F4D1C574CB}"/>
          </ac:spMkLst>
        </pc:spChg>
        <pc:spChg chg="mod ord">
          <ac:chgData name="Ross Phillips" userId="c604230b-847d-4cb1-9e23-f810d4c0fde1" providerId="ADAL" clId="{FCA4C263-59A0-43FB-8660-3F0597A0C8B0}" dt="2025-10-06T12:15:10.765" v="488" actId="1076"/>
          <ac:spMkLst>
            <pc:docMk/>
            <pc:sldMk cId="3856228339" sldId="299"/>
            <ac:spMk id="3" creationId="{F9FB7EEA-2531-138A-DCF3-23EB31F6AF19}"/>
          </ac:spMkLst>
        </pc:spChg>
        <pc:spChg chg="mod ord">
          <ac:chgData name="Ross Phillips" userId="c604230b-847d-4cb1-9e23-f810d4c0fde1" providerId="ADAL" clId="{FCA4C263-59A0-43FB-8660-3F0597A0C8B0}" dt="2025-10-06T12:15:16.017" v="489" actId="1076"/>
          <ac:spMkLst>
            <pc:docMk/>
            <pc:sldMk cId="3856228339" sldId="299"/>
            <ac:spMk id="4" creationId="{67569373-F1EB-9566-E1D5-5B2BB7513E4F}"/>
          </ac:spMkLst>
        </pc:spChg>
        <pc:spChg chg="add del mod">
          <ac:chgData name="Ross Phillips" userId="c604230b-847d-4cb1-9e23-f810d4c0fde1" providerId="ADAL" clId="{FCA4C263-59A0-43FB-8660-3F0597A0C8B0}" dt="2025-10-06T12:15:03.546" v="486" actId="6264"/>
          <ac:spMkLst>
            <pc:docMk/>
            <pc:sldMk cId="3856228339" sldId="299"/>
            <ac:spMk id="5" creationId="{8E610CDC-4B06-D5A2-5122-244D8283C997}"/>
          </ac:spMkLst>
        </pc:spChg>
        <pc:spChg chg="add del mod">
          <ac:chgData name="Ross Phillips" userId="c604230b-847d-4cb1-9e23-f810d4c0fde1" providerId="ADAL" clId="{FCA4C263-59A0-43FB-8660-3F0597A0C8B0}" dt="2025-10-06T12:15:03.546" v="486" actId="6264"/>
          <ac:spMkLst>
            <pc:docMk/>
            <pc:sldMk cId="3856228339" sldId="299"/>
            <ac:spMk id="6" creationId="{8C84EB5F-7A78-3CD3-8A18-94E691FCF59D}"/>
          </ac:spMkLst>
        </pc:spChg>
        <pc:spChg chg="add del mod">
          <ac:chgData name="Ross Phillips" userId="c604230b-847d-4cb1-9e23-f810d4c0fde1" providerId="ADAL" clId="{FCA4C263-59A0-43FB-8660-3F0597A0C8B0}" dt="2025-10-06T12:15:03.546" v="486" actId="6264"/>
          <ac:spMkLst>
            <pc:docMk/>
            <pc:sldMk cId="3856228339" sldId="299"/>
            <ac:spMk id="7" creationId="{5F5BF74F-E2B9-EDA0-B805-BB302786F7F8}"/>
          </ac:spMkLst>
        </pc:spChg>
        <pc:spChg chg="add del mod">
          <ac:chgData name="Ross Phillips" userId="c604230b-847d-4cb1-9e23-f810d4c0fde1" providerId="ADAL" clId="{FCA4C263-59A0-43FB-8660-3F0597A0C8B0}" dt="2025-10-06T12:15:05.313" v="487" actId="6264"/>
          <ac:spMkLst>
            <pc:docMk/>
            <pc:sldMk cId="3856228339" sldId="299"/>
            <ac:spMk id="8" creationId="{8D331C13-C0A4-115E-954B-DB77CF6DE964}"/>
          </ac:spMkLst>
        </pc:spChg>
        <pc:spChg chg="add del mod">
          <ac:chgData name="Ross Phillips" userId="c604230b-847d-4cb1-9e23-f810d4c0fde1" providerId="ADAL" clId="{FCA4C263-59A0-43FB-8660-3F0597A0C8B0}" dt="2025-10-06T12:15:05.313" v="487" actId="6264"/>
          <ac:spMkLst>
            <pc:docMk/>
            <pc:sldMk cId="3856228339" sldId="299"/>
            <ac:spMk id="9" creationId="{0C04BBF4-77B8-39EA-1E72-1B80CDD6702F}"/>
          </ac:spMkLst>
        </pc:spChg>
        <pc:spChg chg="add del mod">
          <ac:chgData name="Ross Phillips" userId="c604230b-847d-4cb1-9e23-f810d4c0fde1" providerId="ADAL" clId="{FCA4C263-59A0-43FB-8660-3F0597A0C8B0}" dt="2025-10-06T12:15:05.313" v="487" actId="6264"/>
          <ac:spMkLst>
            <pc:docMk/>
            <pc:sldMk cId="3856228339" sldId="299"/>
            <ac:spMk id="10" creationId="{1E88480B-8F6E-95AA-3C7C-10B6C7DDDBB5}"/>
          </ac:spMkLst>
        </pc:spChg>
      </pc:sldChg>
      <pc:sldChg chg="addSp delSp modSp mod chgLayout">
        <pc:chgData name="Ross Phillips" userId="c604230b-847d-4cb1-9e23-f810d4c0fde1" providerId="ADAL" clId="{FCA4C263-59A0-43FB-8660-3F0597A0C8B0}" dt="2025-10-06T12:15:27.746" v="491" actId="1076"/>
        <pc:sldMkLst>
          <pc:docMk/>
          <pc:sldMk cId="4218397445" sldId="300"/>
        </pc:sldMkLst>
        <pc:spChg chg="mod ord">
          <ac:chgData name="Ross Phillips" userId="c604230b-847d-4cb1-9e23-f810d4c0fde1" providerId="ADAL" clId="{FCA4C263-59A0-43FB-8660-3F0597A0C8B0}" dt="2025-10-06T12:13:20.456" v="460"/>
          <ac:spMkLst>
            <pc:docMk/>
            <pc:sldMk cId="4218397445" sldId="300"/>
            <ac:spMk id="2" creationId="{13F096DD-D8C4-62A8-E134-B08C60601F48}"/>
          </ac:spMkLst>
        </pc:spChg>
        <pc:spChg chg="mod ord">
          <ac:chgData name="Ross Phillips" userId="c604230b-847d-4cb1-9e23-f810d4c0fde1" providerId="ADAL" clId="{FCA4C263-59A0-43FB-8660-3F0597A0C8B0}" dt="2025-10-06T12:15:23.232" v="490" actId="1076"/>
          <ac:spMkLst>
            <pc:docMk/>
            <pc:sldMk cId="4218397445" sldId="300"/>
            <ac:spMk id="3" creationId="{287145B1-43F4-5DC0-1C78-90D5D1822556}"/>
          </ac:spMkLst>
        </pc:spChg>
        <pc:spChg chg="mod ord">
          <ac:chgData name="Ross Phillips" userId="c604230b-847d-4cb1-9e23-f810d4c0fde1" providerId="ADAL" clId="{FCA4C263-59A0-43FB-8660-3F0597A0C8B0}" dt="2025-10-06T12:15:27.746" v="491" actId="1076"/>
          <ac:spMkLst>
            <pc:docMk/>
            <pc:sldMk cId="4218397445" sldId="300"/>
            <ac:spMk id="4" creationId="{D17E10EC-3CE9-6B9D-64B7-DC272B303CE1}"/>
          </ac:spMkLst>
        </pc:spChg>
      </pc:sldChg>
      <pc:sldChg chg="modSp add mod modNotesTx">
        <pc:chgData name="Ross Phillips" userId="c604230b-847d-4cb1-9e23-f810d4c0fde1" providerId="ADAL" clId="{FCA4C263-59A0-43FB-8660-3F0597A0C8B0}" dt="2025-10-06T12:15:55.432" v="495" actId="27636"/>
        <pc:sldMkLst>
          <pc:docMk/>
          <pc:sldMk cId="3768316094" sldId="301"/>
        </pc:sldMkLst>
        <pc:spChg chg="mod">
          <ac:chgData name="Ross Phillips" userId="c604230b-847d-4cb1-9e23-f810d4c0fde1" providerId="ADAL" clId="{FCA4C263-59A0-43FB-8660-3F0597A0C8B0}" dt="2025-10-06T12:15:55.432" v="495" actId="27636"/>
          <ac:spMkLst>
            <pc:docMk/>
            <pc:sldMk cId="3768316094" sldId="301"/>
            <ac:spMk id="3" creationId="{00000000-0000-0000-0000-000000000000}"/>
          </ac:spMkLst>
        </pc:spChg>
        <pc:spChg chg="mod">
          <ac:chgData name="Ross Phillips" userId="c604230b-847d-4cb1-9e23-f810d4c0fde1" providerId="ADAL" clId="{FCA4C263-59A0-43FB-8660-3F0597A0C8B0}" dt="2025-10-06T12:15:50.894" v="493" actId="14100"/>
          <ac:spMkLst>
            <pc:docMk/>
            <pc:sldMk cId="3768316094" sldId="301"/>
            <ac:spMk id="4" creationId="{00000000-0000-0000-0000-000000000000}"/>
          </ac:spMkLst>
        </pc:spChg>
      </pc:sldChg>
      <pc:sldChg chg="addSp delSp modSp add mod chgLayout">
        <pc:chgData name="Ross Phillips" userId="c604230b-847d-4cb1-9e23-f810d4c0fde1" providerId="ADAL" clId="{FCA4C263-59A0-43FB-8660-3F0597A0C8B0}" dt="2025-10-06T12:25:52.433" v="506" actId="1076"/>
        <pc:sldMkLst>
          <pc:docMk/>
          <pc:sldMk cId="2020661272" sldId="308"/>
        </pc:sldMkLst>
        <pc:spChg chg="mod ord">
          <ac:chgData name="Ross Phillips" userId="c604230b-847d-4cb1-9e23-f810d4c0fde1" providerId="ADAL" clId="{FCA4C263-59A0-43FB-8660-3F0597A0C8B0}" dt="2025-10-06T12:25:52.433" v="506" actId="1076"/>
          <ac:spMkLst>
            <pc:docMk/>
            <pc:sldMk cId="2020661272" sldId="308"/>
            <ac:spMk id="7" creationId="{00000000-0000-0000-0000-000000000000}"/>
          </ac:spMkLst>
        </pc:spChg>
        <pc:spChg chg="mod ord">
          <ac:chgData name="Ross Phillips" userId="c604230b-847d-4cb1-9e23-f810d4c0fde1" providerId="ADAL" clId="{FCA4C263-59A0-43FB-8660-3F0597A0C8B0}" dt="2025-10-06T12:13:20.456" v="460"/>
          <ac:spMkLst>
            <pc:docMk/>
            <pc:sldMk cId="2020661272" sldId="308"/>
            <ac:spMk id="8" creationId="{00000000-0000-0000-0000-000000000000}"/>
          </ac:spMkLst>
        </pc:spChg>
        <pc:spChg chg="mod ord">
          <ac:chgData name="Ross Phillips" userId="c604230b-847d-4cb1-9e23-f810d4c0fde1" providerId="ADAL" clId="{FCA4C263-59A0-43FB-8660-3F0597A0C8B0}" dt="2025-10-06T12:25:46.573" v="505" actId="1076"/>
          <ac:spMkLst>
            <pc:docMk/>
            <pc:sldMk cId="2020661272" sldId="308"/>
            <ac:spMk id="9" creationId="{00000000-0000-0000-0000-000000000000}"/>
          </ac:spMkLst>
        </pc:spChg>
      </pc:sldChg>
      <pc:sldChg chg="modSp add mod">
        <pc:chgData name="Ross Phillips" userId="c604230b-847d-4cb1-9e23-f810d4c0fde1" providerId="ADAL" clId="{FCA4C263-59A0-43FB-8660-3F0597A0C8B0}" dt="2025-10-06T12:44:38.509" v="528" actId="1076"/>
        <pc:sldMkLst>
          <pc:docMk/>
          <pc:sldMk cId="3524926085" sldId="310"/>
        </pc:sldMkLst>
        <pc:spChg chg="mod">
          <ac:chgData name="Ross Phillips" userId="c604230b-847d-4cb1-9e23-f810d4c0fde1" providerId="ADAL" clId="{FCA4C263-59A0-43FB-8660-3F0597A0C8B0}" dt="2025-10-06T12:44:38.509" v="528" actId="1076"/>
          <ac:spMkLst>
            <pc:docMk/>
            <pc:sldMk cId="3524926085" sldId="310"/>
            <ac:spMk id="2" creationId="{00000000-0000-0000-0000-000000000000}"/>
          </ac:spMkLst>
        </pc:spChg>
        <pc:spChg chg="mod">
          <ac:chgData name="Ross Phillips" userId="c604230b-847d-4cb1-9e23-f810d4c0fde1" providerId="ADAL" clId="{FCA4C263-59A0-43FB-8660-3F0597A0C8B0}" dt="2025-10-06T12:44:33.406" v="527" actId="1076"/>
          <ac:spMkLst>
            <pc:docMk/>
            <pc:sldMk cId="3524926085" sldId="310"/>
            <ac:spMk id="3" creationId="{00000000-0000-0000-0000-000000000000}"/>
          </ac:spMkLst>
        </pc:spChg>
        <pc:spChg chg="mod">
          <ac:chgData name="Ross Phillips" userId="c604230b-847d-4cb1-9e23-f810d4c0fde1" providerId="ADAL" clId="{FCA4C263-59A0-43FB-8660-3F0597A0C8B0}" dt="2025-10-06T12:44:28.525" v="526" actId="1076"/>
          <ac:spMkLst>
            <pc:docMk/>
            <pc:sldMk cId="3524926085" sldId="310"/>
            <ac:spMk id="4" creationId="{00000000-0000-0000-0000-000000000000}"/>
          </ac:spMkLst>
        </pc:spChg>
      </pc:sldChg>
      <pc:sldChg chg="addSp delSp modSp add mod chgLayout">
        <pc:chgData name="Ross Phillips" userId="c604230b-847d-4cb1-9e23-f810d4c0fde1" providerId="ADAL" clId="{FCA4C263-59A0-43FB-8660-3F0597A0C8B0}" dt="2025-10-06T13:13:36.633" v="534" actId="1076"/>
        <pc:sldMkLst>
          <pc:docMk/>
          <pc:sldMk cId="4023302743" sldId="312"/>
        </pc:sldMkLst>
        <pc:spChg chg="mod ord">
          <ac:chgData name="Ross Phillips" userId="c604230b-847d-4cb1-9e23-f810d4c0fde1" providerId="ADAL" clId="{FCA4C263-59A0-43FB-8660-3F0597A0C8B0}" dt="2025-10-06T12:13:20.456" v="460"/>
          <ac:spMkLst>
            <pc:docMk/>
            <pc:sldMk cId="4023302743" sldId="312"/>
            <ac:spMk id="5" creationId="{F0BEBFF6-4A35-430E-86AD-F6E4D4658C91}"/>
          </ac:spMkLst>
        </pc:spChg>
        <pc:spChg chg="mod ord">
          <ac:chgData name="Ross Phillips" userId="c604230b-847d-4cb1-9e23-f810d4c0fde1" providerId="ADAL" clId="{FCA4C263-59A0-43FB-8660-3F0597A0C8B0}" dt="2025-10-06T12:44:48.782" v="530" actId="1076"/>
          <ac:spMkLst>
            <pc:docMk/>
            <pc:sldMk cId="4023302743" sldId="312"/>
            <ac:spMk id="6" creationId="{22E496C0-CEA0-4694-BF7E-FF97DDB68CCF}"/>
          </ac:spMkLst>
        </pc:spChg>
        <pc:spChg chg="mod ord">
          <ac:chgData name="Ross Phillips" userId="c604230b-847d-4cb1-9e23-f810d4c0fde1" providerId="ADAL" clId="{FCA4C263-59A0-43FB-8660-3F0597A0C8B0}" dt="2025-10-06T12:44:45.090" v="529" actId="1076"/>
          <ac:spMkLst>
            <pc:docMk/>
            <pc:sldMk cId="4023302743" sldId="312"/>
            <ac:spMk id="7" creationId="{72CD59AC-135B-42C2-8AEA-B85E6298A408}"/>
          </ac:spMkLst>
        </pc:spChg>
        <pc:picChg chg="add mod">
          <ac:chgData name="Ross Phillips" userId="c604230b-847d-4cb1-9e23-f810d4c0fde1" providerId="ADAL" clId="{FCA4C263-59A0-43FB-8660-3F0597A0C8B0}" dt="2025-10-06T13:13:36.633" v="534" actId="1076"/>
          <ac:picMkLst>
            <pc:docMk/>
            <pc:sldMk cId="4023302743" sldId="312"/>
            <ac:picMk id="3" creationId="{1B5AAF4C-37FD-FD8E-B855-1EE9C7E5039A}"/>
          </ac:picMkLst>
        </pc:picChg>
      </pc:sldChg>
      <pc:sldChg chg="addSp delSp modSp add mod chgLayout">
        <pc:chgData name="Ross Phillips" userId="c604230b-847d-4cb1-9e23-f810d4c0fde1" providerId="ADAL" clId="{FCA4C263-59A0-43FB-8660-3F0597A0C8B0}" dt="2025-10-06T12:19:30.057" v="499" actId="1076"/>
        <pc:sldMkLst>
          <pc:docMk/>
          <pc:sldMk cId="3870291179" sldId="313"/>
        </pc:sldMkLst>
        <pc:spChg chg="mod ord">
          <ac:chgData name="Ross Phillips" userId="c604230b-847d-4cb1-9e23-f810d4c0fde1" providerId="ADAL" clId="{FCA4C263-59A0-43FB-8660-3F0597A0C8B0}" dt="2025-10-06T12:19:16.124" v="496" actId="6264"/>
          <ac:spMkLst>
            <pc:docMk/>
            <pc:sldMk cId="3870291179" sldId="313"/>
            <ac:spMk id="2" creationId="{B0BA0C22-35D2-B0A5-2CFB-EECD61FE376F}"/>
          </ac:spMkLst>
        </pc:spChg>
        <pc:spChg chg="mod ord">
          <ac:chgData name="Ross Phillips" userId="c604230b-847d-4cb1-9e23-f810d4c0fde1" providerId="ADAL" clId="{FCA4C263-59A0-43FB-8660-3F0597A0C8B0}" dt="2025-10-06T12:19:30.057" v="499" actId="1076"/>
          <ac:spMkLst>
            <pc:docMk/>
            <pc:sldMk cId="3870291179" sldId="313"/>
            <ac:spMk id="3" creationId="{EE1D7772-3C1A-EA88-5D41-4A7432326F55}"/>
          </ac:spMkLst>
        </pc:spChg>
        <pc:spChg chg="mod ord">
          <ac:chgData name="Ross Phillips" userId="c604230b-847d-4cb1-9e23-f810d4c0fde1" providerId="ADAL" clId="{FCA4C263-59A0-43FB-8660-3F0597A0C8B0}" dt="2025-10-06T12:19:24.333" v="498" actId="1076"/>
          <ac:spMkLst>
            <pc:docMk/>
            <pc:sldMk cId="3870291179" sldId="313"/>
            <ac:spMk id="4" creationId="{7658107D-E559-97C3-60C5-309238128462}"/>
          </ac:spMkLst>
        </pc:spChg>
        <pc:spChg chg="add del mod">
          <ac:chgData name="Ross Phillips" userId="c604230b-847d-4cb1-9e23-f810d4c0fde1" providerId="ADAL" clId="{FCA4C263-59A0-43FB-8660-3F0597A0C8B0}" dt="2025-10-06T12:19:16.124" v="496" actId="6264"/>
          <ac:spMkLst>
            <pc:docMk/>
            <pc:sldMk cId="3870291179" sldId="313"/>
            <ac:spMk id="5" creationId="{372F52D3-58C2-4F41-E842-47E85D273CFF}"/>
          </ac:spMkLst>
        </pc:spChg>
        <pc:spChg chg="add del mod">
          <ac:chgData name="Ross Phillips" userId="c604230b-847d-4cb1-9e23-f810d4c0fde1" providerId="ADAL" clId="{FCA4C263-59A0-43FB-8660-3F0597A0C8B0}" dt="2025-10-06T12:19:16.124" v="496" actId="6264"/>
          <ac:spMkLst>
            <pc:docMk/>
            <pc:sldMk cId="3870291179" sldId="313"/>
            <ac:spMk id="6" creationId="{98C226BD-7664-7851-4057-1DE304671567}"/>
          </ac:spMkLst>
        </pc:spChg>
        <pc:spChg chg="add del mod">
          <ac:chgData name="Ross Phillips" userId="c604230b-847d-4cb1-9e23-f810d4c0fde1" providerId="ADAL" clId="{FCA4C263-59A0-43FB-8660-3F0597A0C8B0}" dt="2025-10-06T12:19:16.124" v="496" actId="6264"/>
          <ac:spMkLst>
            <pc:docMk/>
            <pc:sldMk cId="3870291179" sldId="313"/>
            <ac:spMk id="7" creationId="{3DE5526B-FB4E-7D1C-EF21-BE1FBFCB777B}"/>
          </ac:spMkLst>
        </pc:spChg>
      </pc:sldChg>
      <pc:sldChg chg="addSp delSp modSp add mod chgLayout">
        <pc:chgData name="Ross Phillips" userId="c604230b-847d-4cb1-9e23-f810d4c0fde1" providerId="ADAL" clId="{FCA4C263-59A0-43FB-8660-3F0597A0C8B0}" dt="2025-10-06T12:26:33.949" v="508" actId="1076"/>
        <pc:sldMkLst>
          <pc:docMk/>
          <pc:sldMk cId="2414473798" sldId="314"/>
        </pc:sldMkLst>
        <pc:spChg chg="mod ord">
          <ac:chgData name="Ross Phillips" userId="c604230b-847d-4cb1-9e23-f810d4c0fde1" providerId="ADAL" clId="{FCA4C263-59A0-43FB-8660-3F0597A0C8B0}" dt="2025-10-06T12:13:20.456" v="460"/>
          <ac:spMkLst>
            <pc:docMk/>
            <pc:sldMk cId="2414473798" sldId="314"/>
            <ac:spMk id="2" creationId="{94EA59F5-7456-E2E3-7CBA-1F07662A1684}"/>
          </ac:spMkLst>
        </pc:spChg>
        <pc:spChg chg="mod ord">
          <ac:chgData name="Ross Phillips" userId="c604230b-847d-4cb1-9e23-f810d4c0fde1" providerId="ADAL" clId="{FCA4C263-59A0-43FB-8660-3F0597A0C8B0}" dt="2025-10-06T12:26:33.949" v="508" actId="1076"/>
          <ac:spMkLst>
            <pc:docMk/>
            <pc:sldMk cId="2414473798" sldId="314"/>
            <ac:spMk id="3" creationId="{EE31977B-323C-3B19-7FD7-1548C7A595C6}"/>
          </ac:spMkLst>
        </pc:spChg>
        <pc:spChg chg="mod ord">
          <ac:chgData name="Ross Phillips" userId="c604230b-847d-4cb1-9e23-f810d4c0fde1" providerId="ADAL" clId="{FCA4C263-59A0-43FB-8660-3F0597A0C8B0}" dt="2025-10-06T12:26:28.821" v="507" actId="1076"/>
          <ac:spMkLst>
            <pc:docMk/>
            <pc:sldMk cId="2414473798" sldId="314"/>
            <ac:spMk id="4" creationId="{EDDEBF22-B6E2-53AB-4626-82315630633D}"/>
          </ac:spMkLst>
        </pc:spChg>
      </pc:sldChg>
      <pc:sldChg chg="addSp delSp modSp add mod chgLayout">
        <pc:chgData name="Ross Phillips" userId="c604230b-847d-4cb1-9e23-f810d4c0fde1" providerId="ADAL" clId="{FCA4C263-59A0-43FB-8660-3F0597A0C8B0}" dt="2025-10-06T12:19:42.738" v="501" actId="1076"/>
        <pc:sldMkLst>
          <pc:docMk/>
          <pc:sldMk cId="2616303341" sldId="316"/>
        </pc:sldMkLst>
        <pc:spChg chg="mod ord">
          <ac:chgData name="Ross Phillips" userId="c604230b-847d-4cb1-9e23-f810d4c0fde1" providerId="ADAL" clId="{FCA4C263-59A0-43FB-8660-3F0597A0C8B0}" dt="2025-10-06T12:13:20.456" v="460"/>
          <ac:spMkLst>
            <pc:docMk/>
            <pc:sldMk cId="2616303341" sldId="316"/>
            <ac:spMk id="2" creationId="{A8E16BD0-7D7E-C318-9C12-BFAAC0F08681}"/>
          </ac:spMkLst>
        </pc:spChg>
        <pc:spChg chg="mod ord">
          <ac:chgData name="Ross Phillips" userId="c604230b-847d-4cb1-9e23-f810d4c0fde1" providerId="ADAL" clId="{FCA4C263-59A0-43FB-8660-3F0597A0C8B0}" dt="2025-10-06T12:19:42.738" v="501" actId="1076"/>
          <ac:spMkLst>
            <pc:docMk/>
            <pc:sldMk cId="2616303341" sldId="316"/>
            <ac:spMk id="3" creationId="{47104F07-7D75-7AE5-C477-93F5BE8987C4}"/>
          </ac:spMkLst>
        </pc:spChg>
        <pc:spChg chg="mod ord">
          <ac:chgData name="Ross Phillips" userId="c604230b-847d-4cb1-9e23-f810d4c0fde1" providerId="ADAL" clId="{FCA4C263-59A0-43FB-8660-3F0597A0C8B0}" dt="2025-10-06T12:19:38.248" v="500" actId="1076"/>
          <ac:spMkLst>
            <pc:docMk/>
            <pc:sldMk cId="2616303341" sldId="316"/>
            <ac:spMk id="4" creationId="{48603DF5-A15D-1642-24D0-06BEAF99648B}"/>
          </ac:spMkLst>
        </pc:spChg>
      </pc:sldChg>
      <pc:sldChg chg="addSp delSp modSp add mod chgLayout">
        <pc:chgData name="Ross Phillips" userId="c604230b-847d-4cb1-9e23-f810d4c0fde1" providerId="ADAL" clId="{FCA4C263-59A0-43FB-8660-3F0597A0C8B0}" dt="2025-10-06T12:13:20.456" v="460"/>
        <pc:sldMkLst>
          <pc:docMk/>
          <pc:sldMk cId="1744836311" sldId="317"/>
        </pc:sldMkLst>
        <pc:spChg chg="mod ord">
          <ac:chgData name="Ross Phillips" userId="c604230b-847d-4cb1-9e23-f810d4c0fde1" providerId="ADAL" clId="{FCA4C263-59A0-43FB-8660-3F0597A0C8B0}" dt="2025-10-06T12:13:20.456" v="460"/>
          <ac:spMkLst>
            <pc:docMk/>
            <pc:sldMk cId="1744836311" sldId="317"/>
            <ac:spMk id="2" creationId="{00000000-0000-0000-0000-000000000000}"/>
          </ac:spMkLst>
        </pc:spChg>
        <pc:spChg chg="mod ord">
          <ac:chgData name="Ross Phillips" userId="c604230b-847d-4cb1-9e23-f810d4c0fde1" providerId="ADAL" clId="{FCA4C263-59A0-43FB-8660-3F0597A0C8B0}" dt="2025-10-06T12:13:20.456" v="460"/>
          <ac:spMkLst>
            <pc:docMk/>
            <pc:sldMk cId="1744836311" sldId="317"/>
            <ac:spMk id="3" creationId="{00000000-0000-0000-0000-000000000000}"/>
          </ac:spMkLst>
        </pc:spChg>
        <pc:spChg chg="mod ord">
          <ac:chgData name="Ross Phillips" userId="c604230b-847d-4cb1-9e23-f810d4c0fde1" providerId="ADAL" clId="{FCA4C263-59A0-43FB-8660-3F0597A0C8B0}" dt="2025-10-06T12:13:20.456" v="460"/>
          <ac:spMkLst>
            <pc:docMk/>
            <pc:sldMk cId="1744836311" sldId="317"/>
            <ac:spMk id="7" creationId="{00000000-0000-0000-0000-000000000000}"/>
          </ac:spMkLst>
        </pc:spChg>
        <pc:picChg chg="mod">
          <ac:chgData name="Ross Phillips" userId="c604230b-847d-4cb1-9e23-f810d4c0fde1" providerId="ADAL" clId="{FCA4C263-59A0-43FB-8660-3F0597A0C8B0}" dt="2025-10-03T15:17:21.250" v="346" actId="1076"/>
          <ac:picMkLst>
            <pc:docMk/>
            <pc:sldMk cId="1744836311" sldId="317"/>
            <ac:picMk id="9" creationId="{00000000-0000-0000-0000-000000000000}"/>
          </ac:picMkLst>
        </pc:picChg>
      </pc:sldChg>
      <pc:sldChg chg="addSp delSp modSp add mod chgLayout">
        <pc:chgData name="Ross Phillips" userId="c604230b-847d-4cb1-9e23-f810d4c0fde1" providerId="ADAL" clId="{FCA4C263-59A0-43FB-8660-3F0597A0C8B0}" dt="2025-10-06T12:25:30.827" v="504" actId="1076"/>
        <pc:sldMkLst>
          <pc:docMk/>
          <pc:sldMk cId="2361294534" sldId="318"/>
        </pc:sldMkLst>
        <pc:spChg chg="mod ord">
          <ac:chgData name="Ross Phillips" userId="c604230b-847d-4cb1-9e23-f810d4c0fde1" providerId="ADAL" clId="{FCA4C263-59A0-43FB-8660-3F0597A0C8B0}" dt="2025-10-06T12:25:23.570" v="503" actId="1076"/>
          <ac:spMkLst>
            <pc:docMk/>
            <pc:sldMk cId="2361294534" sldId="318"/>
            <ac:spMk id="2" creationId="{00000000-0000-0000-0000-000000000000}"/>
          </ac:spMkLst>
        </pc:spChg>
        <pc:spChg chg="mod ord">
          <ac:chgData name="Ross Phillips" userId="c604230b-847d-4cb1-9e23-f810d4c0fde1" providerId="ADAL" clId="{FCA4C263-59A0-43FB-8660-3F0597A0C8B0}" dt="2025-10-06T12:13:20.456" v="460"/>
          <ac:spMkLst>
            <pc:docMk/>
            <pc:sldMk cId="2361294534" sldId="318"/>
            <ac:spMk id="7169" creationId="{00000000-0000-0000-0000-000000000000}"/>
          </ac:spMkLst>
        </pc:spChg>
        <pc:spChg chg="mod ord">
          <ac:chgData name="Ross Phillips" userId="c604230b-847d-4cb1-9e23-f810d4c0fde1" providerId="ADAL" clId="{FCA4C263-59A0-43FB-8660-3F0597A0C8B0}" dt="2025-10-06T12:25:30.827" v="504" actId="1076"/>
          <ac:spMkLst>
            <pc:docMk/>
            <pc:sldMk cId="2361294534" sldId="318"/>
            <ac:spMk id="7170" creationId="{00000000-0000-0000-0000-000000000000}"/>
          </ac:spMkLst>
        </pc:spChg>
      </pc:sldChg>
      <pc:sldChg chg="addSp delSp modSp add mod chgLayout">
        <pc:chgData name="Ross Phillips" userId="c604230b-847d-4cb1-9e23-f810d4c0fde1" providerId="ADAL" clId="{FCA4C263-59A0-43FB-8660-3F0597A0C8B0}" dt="2025-10-06T12:26:59.023" v="512" actId="1076"/>
        <pc:sldMkLst>
          <pc:docMk/>
          <pc:sldMk cId="936726163" sldId="319"/>
        </pc:sldMkLst>
        <pc:spChg chg="mod ord">
          <ac:chgData name="Ross Phillips" userId="c604230b-847d-4cb1-9e23-f810d4c0fde1" providerId="ADAL" clId="{FCA4C263-59A0-43FB-8660-3F0597A0C8B0}" dt="2025-10-06T12:13:20.456" v="460"/>
          <ac:spMkLst>
            <pc:docMk/>
            <pc:sldMk cId="936726163" sldId="319"/>
            <ac:spMk id="2" creationId="{00000000-0000-0000-0000-000000000000}"/>
          </ac:spMkLst>
        </pc:spChg>
        <pc:spChg chg="mod ord">
          <ac:chgData name="Ross Phillips" userId="c604230b-847d-4cb1-9e23-f810d4c0fde1" providerId="ADAL" clId="{FCA4C263-59A0-43FB-8660-3F0597A0C8B0}" dt="2025-10-06T12:26:53.403" v="511" actId="14100"/>
          <ac:spMkLst>
            <pc:docMk/>
            <pc:sldMk cId="936726163" sldId="319"/>
            <ac:spMk id="3" creationId="{00000000-0000-0000-0000-000000000000}"/>
          </ac:spMkLst>
        </pc:spChg>
        <pc:spChg chg="mod ord">
          <ac:chgData name="Ross Phillips" userId="c604230b-847d-4cb1-9e23-f810d4c0fde1" providerId="ADAL" clId="{FCA4C263-59A0-43FB-8660-3F0597A0C8B0}" dt="2025-10-06T12:26:43.573" v="509" actId="1076"/>
          <ac:spMkLst>
            <pc:docMk/>
            <pc:sldMk cId="936726163" sldId="319"/>
            <ac:spMk id="4" creationId="{00000000-0000-0000-0000-000000000000}"/>
          </ac:spMkLst>
        </pc:spChg>
        <pc:picChg chg="mod">
          <ac:chgData name="Ross Phillips" userId="c604230b-847d-4cb1-9e23-f810d4c0fde1" providerId="ADAL" clId="{FCA4C263-59A0-43FB-8660-3F0597A0C8B0}" dt="2025-10-06T12:26:59.023" v="512" actId="1076"/>
          <ac:picMkLst>
            <pc:docMk/>
            <pc:sldMk cId="936726163" sldId="319"/>
            <ac:picMk id="46" creationId="{00000000-0000-0000-0000-000000000000}"/>
          </ac:picMkLst>
        </pc:picChg>
      </pc:sldChg>
      <pc:sldChg chg="addSp delSp modSp add mod setBg chgLayout">
        <pc:chgData name="Ross Phillips" userId="c604230b-847d-4cb1-9e23-f810d4c0fde1" providerId="ADAL" clId="{FCA4C263-59A0-43FB-8660-3F0597A0C8B0}" dt="2025-10-06T12:30:08.488" v="522" actId="207"/>
        <pc:sldMkLst>
          <pc:docMk/>
          <pc:sldMk cId="3215114531" sldId="320"/>
        </pc:sldMkLst>
        <pc:spChg chg="mod ord">
          <ac:chgData name="Ross Phillips" userId="c604230b-847d-4cb1-9e23-f810d4c0fde1" providerId="ADAL" clId="{FCA4C263-59A0-43FB-8660-3F0597A0C8B0}" dt="2025-10-06T12:29:51.094" v="521" actId="26606"/>
          <ac:spMkLst>
            <pc:docMk/>
            <pc:sldMk cId="3215114531" sldId="320"/>
            <ac:spMk id="2" creationId="{93CC1E54-BE65-A48E-5663-8E1F1F282AE4}"/>
          </ac:spMkLst>
        </pc:spChg>
        <pc:spChg chg="add del mod">
          <ac:chgData name="Ross Phillips" userId="c604230b-847d-4cb1-9e23-f810d4c0fde1" providerId="ADAL" clId="{FCA4C263-59A0-43FB-8660-3F0597A0C8B0}" dt="2025-10-06T12:27:53.621" v="513" actId="6264"/>
          <ac:spMkLst>
            <pc:docMk/>
            <pc:sldMk cId="3215114531" sldId="320"/>
            <ac:spMk id="3" creationId="{1C7724F3-5AB0-B002-512D-D76F532865B0}"/>
          </ac:spMkLst>
        </pc:spChg>
        <pc:spChg chg="mod ord">
          <ac:chgData name="Ross Phillips" userId="c604230b-847d-4cb1-9e23-f810d4c0fde1" providerId="ADAL" clId="{FCA4C263-59A0-43FB-8660-3F0597A0C8B0}" dt="2025-10-06T12:30:08.488" v="522" actId="207"/>
          <ac:spMkLst>
            <pc:docMk/>
            <pc:sldMk cId="3215114531" sldId="320"/>
            <ac:spMk id="4" creationId="{203C54A7-6306-56D7-FA5F-29843FD17B1A}"/>
          </ac:spMkLst>
        </pc:spChg>
        <pc:spChg chg="add del mod">
          <ac:chgData name="Ross Phillips" userId="c604230b-847d-4cb1-9e23-f810d4c0fde1" providerId="ADAL" clId="{FCA4C263-59A0-43FB-8660-3F0597A0C8B0}" dt="2025-10-06T12:27:53.621" v="513" actId="6264"/>
          <ac:spMkLst>
            <pc:docMk/>
            <pc:sldMk cId="3215114531" sldId="320"/>
            <ac:spMk id="6" creationId="{4157D565-833D-DE5C-B730-23C619DBFB13}"/>
          </ac:spMkLst>
        </pc:spChg>
        <pc:spChg chg="add">
          <ac:chgData name="Ross Phillips" userId="c604230b-847d-4cb1-9e23-f810d4c0fde1" providerId="ADAL" clId="{FCA4C263-59A0-43FB-8660-3F0597A0C8B0}" dt="2025-10-06T12:29:51.094" v="521" actId="26606"/>
          <ac:spMkLst>
            <pc:docMk/>
            <pc:sldMk cId="3215114531" sldId="320"/>
            <ac:spMk id="41" creationId="{A84F153B-2093-4171-BD2D-1631695C9B80}"/>
          </ac:spMkLst>
        </pc:spChg>
        <pc:spChg chg="add">
          <ac:chgData name="Ross Phillips" userId="c604230b-847d-4cb1-9e23-f810d4c0fde1" providerId="ADAL" clId="{FCA4C263-59A0-43FB-8660-3F0597A0C8B0}" dt="2025-10-06T12:29:51.094" v="521" actId="26606"/>
          <ac:spMkLst>
            <pc:docMk/>
            <pc:sldMk cId="3215114531" sldId="320"/>
            <ac:spMk id="43" creationId="{DB5BC99D-7BEA-4F13-B82B-A956E2D097CA}"/>
          </ac:spMkLst>
        </pc:spChg>
        <pc:spChg chg="add">
          <ac:chgData name="Ross Phillips" userId="c604230b-847d-4cb1-9e23-f810d4c0fde1" providerId="ADAL" clId="{FCA4C263-59A0-43FB-8660-3F0597A0C8B0}" dt="2025-10-06T12:29:51.094" v="521" actId="26606"/>
          <ac:spMkLst>
            <pc:docMk/>
            <pc:sldMk cId="3215114531" sldId="320"/>
            <ac:spMk id="45" creationId="{B7961235-F42C-4C83-B51B-7416382FB12B}"/>
          </ac:spMkLst>
        </pc:spChg>
        <pc:spChg chg="add">
          <ac:chgData name="Ross Phillips" userId="c604230b-847d-4cb1-9e23-f810d4c0fde1" providerId="ADAL" clId="{FCA4C263-59A0-43FB-8660-3F0597A0C8B0}" dt="2025-10-06T12:29:51.094" v="521" actId="26606"/>
          <ac:spMkLst>
            <pc:docMk/>
            <pc:sldMk cId="3215114531" sldId="320"/>
            <ac:spMk id="47" creationId="{254A09A1-AE33-4C84-B62F-DC061FD563A9}"/>
          </ac:spMkLst>
        </pc:spChg>
        <pc:spChg chg="add">
          <ac:chgData name="Ross Phillips" userId="c604230b-847d-4cb1-9e23-f810d4c0fde1" providerId="ADAL" clId="{FCA4C263-59A0-43FB-8660-3F0597A0C8B0}" dt="2025-10-06T12:29:51.094" v="521" actId="26606"/>
          <ac:spMkLst>
            <pc:docMk/>
            <pc:sldMk cId="3215114531" sldId="320"/>
            <ac:spMk id="49" creationId="{D62F2749-B982-4ADE-B1EF-679002587BE4}"/>
          </ac:spMkLst>
        </pc:spChg>
        <pc:grpChg chg="add">
          <ac:chgData name="Ross Phillips" userId="c604230b-847d-4cb1-9e23-f810d4c0fde1" providerId="ADAL" clId="{FCA4C263-59A0-43FB-8660-3F0597A0C8B0}" dt="2025-10-06T12:29:51.094" v="521" actId="26606"/>
          <ac:grpSpMkLst>
            <pc:docMk/>
            <pc:sldMk cId="3215114531" sldId="320"/>
            <ac:grpSpMk id="13" creationId="{EB9B5B69-A297-4D2F-8B89-529DA8A273B2}"/>
          </ac:grpSpMkLst>
        </pc:grpChg>
        <pc:picChg chg="mod">
          <ac:chgData name="Ross Phillips" userId="c604230b-847d-4cb1-9e23-f810d4c0fde1" providerId="ADAL" clId="{FCA4C263-59A0-43FB-8660-3F0597A0C8B0}" dt="2025-10-06T12:29:51.094" v="521" actId="26606"/>
          <ac:picMkLst>
            <pc:docMk/>
            <pc:sldMk cId="3215114531" sldId="320"/>
            <ac:picMk id="5" creationId="{3D317767-D547-555D-B7B5-24E3797F4373}"/>
          </ac:picMkLst>
        </pc:picChg>
        <pc:picChg chg="add mod">
          <ac:chgData name="Ross Phillips" userId="c604230b-847d-4cb1-9e23-f810d4c0fde1" providerId="ADAL" clId="{FCA4C263-59A0-43FB-8660-3F0597A0C8B0}" dt="2025-10-06T12:29:51.094" v="521" actId="26606"/>
          <ac:picMkLst>
            <pc:docMk/>
            <pc:sldMk cId="3215114531" sldId="320"/>
            <ac:picMk id="8" creationId="{2B9AD855-67B5-D377-6F47-9BFFFDA859FF}"/>
          </ac:picMkLst>
        </pc:picChg>
      </pc:sldChg>
      <pc:sldChg chg="addSp delSp modSp add mod chgLayout">
        <pc:chgData name="Ross Phillips" userId="c604230b-847d-4cb1-9e23-f810d4c0fde1" providerId="ADAL" clId="{FCA4C263-59A0-43FB-8660-3F0597A0C8B0}" dt="2025-10-06T13:14:17.843" v="539" actId="27636"/>
        <pc:sldMkLst>
          <pc:docMk/>
          <pc:sldMk cId="2429675437" sldId="321"/>
        </pc:sldMkLst>
        <pc:spChg chg="mod ord">
          <ac:chgData name="Ross Phillips" userId="c604230b-847d-4cb1-9e23-f810d4c0fde1" providerId="ADAL" clId="{FCA4C263-59A0-43FB-8660-3F0597A0C8B0}" dt="2025-10-06T12:13:21.175" v="479" actId="27636"/>
          <ac:spMkLst>
            <pc:docMk/>
            <pc:sldMk cId="2429675437" sldId="321"/>
            <ac:spMk id="2" creationId="{F0238B6C-4D54-223D-16DB-12CD9B1F4FD6}"/>
          </ac:spMkLst>
        </pc:spChg>
        <pc:spChg chg="mod ord">
          <ac:chgData name="Ross Phillips" userId="c604230b-847d-4cb1-9e23-f810d4c0fde1" providerId="ADAL" clId="{FCA4C263-59A0-43FB-8660-3F0597A0C8B0}" dt="2025-10-06T13:13:50.688" v="536" actId="1076"/>
          <ac:spMkLst>
            <pc:docMk/>
            <pc:sldMk cId="2429675437" sldId="321"/>
            <ac:spMk id="3" creationId="{72548EDE-016E-F36F-8605-6511FF30C0DF}"/>
          </ac:spMkLst>
        </pc:spChg>
        <pc:spChg chg="mod ord">
          <ac:chgData name="Ross Phillips" userId="c604230b-847d-4cb1-9e23-f810d4c0fde1" providerId="ADAL" clId="{FCA4C263-59A0-43FB-8660-3F0597A0C8B0}" dt="2025-10-06T13:14:17.843" v="539" actId="27636"/>
          <ac:spMkLst>
            <pc:docMk/>
            <pc:sldMk cId="2429675437" sldId="321"/>
            <ac:spMk id="4" creationId="{08AFB60E-F7B6-1889-A21A-67D08CAFA4CA}"/>
          </ac:spMkLst>
        </pc:spChg>
      </pc:sldChg>
      <pc:sldChg chg="addSp delSp modSp add mod chgLayout">
        <pc:chgData name="Ross Phillips" userId="c604230b-847d-4cb1-9e23-f810d4c0fde1" providerId="ADAL" clId="{FCA4C263-59A0-43FB-8660-3F0597A0C8B0}" dt="2025-10-06T13:14:32.528" v="541" actId="1076"/>
        <pc:sldMkLst>
          <pc:docMk/>
          <pc:sldMk cId="2622336414" sldId="322"/>
        </pc:sldMkLst>
        <pc:spChg chg="mod ord">
          <ac:chgData name="Ross Phillips" userId="c604230b-847d-4cb1-9e23-f810d4c0fde1" providerId="ADAL" clId="{FCA4C263-59A0-43FB-8660-3F0597A0C8B0}" dt="2025-10-06T12:13:20.456" v="460"/>
          <ac:spMkLst>
            <pc:docMk/>
            <pc:sldMk cId="2622336414" sldId="322"/>
            <ac:spMk id="2" creationId="{5B344F40-15DA-5373-3920-0D1E1FAC8CB5}"/>
          </ac:spMkLst>
        </pc:spChg>
        <pc:spChg chg="mod ord">
          <ac:chgData name="Ross Phillips" userId="c604230b-847d-4cb1-9e23-f810d4c0fde1" providerId="ADAL" clId="{FCA4C263-59A0-43FB-8660-3F0597A0C8B0}" dt="2025-10-06T13:14:32.528" v="541" actId="1076"/>
          <ac:spMkLst>
            <pc:docMk/>
            <pc:sldMk cId="2622336414" sldId="322"/>
            <ac:spMk id="3" creationId="{B0554202-6EC0-D899-C587-A8D0EBF0DFF9}"/>
          </ac:spMkLst>
        </pc:spChg>
        <pc:spChg chg="mod ord">
          <ac:chgData name="Ross Phillips" userId="c604230b-847d-4cb1-9e23-f810d4c0fde1" providerId="ADAL" clId="{FCA4C263-59A0-43FB-8660-3F0597A0C8B0}" dt="2025-10-06T13:14:28.233" v="540" actId="1076"/>
          <ac:spMkLst>
            <pc:docMk/>
            <pc:sldMk cId="2622336414" sldId="322"/>
            <ac:spMk id="4" creationId="{77C48E24-4B2B-2398-70F9-B180361AB2E8}"/>
          </ac:spMkLst>
        </pc:spChg>
      </pc:sldChg>
    </pc:docChg>
  </pc:docChgLst>
  <pc:docChgLst>
    <pc:chgData name="Ross Phillips" userId="S::r.phillips@uwtsd.ac.uk::c604230b-847d-4cb1-9e23-f810d4c0fde1" providerId="AD" clId="Web-{FF092006-7BFC-D7F4-B9ED-DD1BC7346A41}"/>
    <pc:docChg chg="addSld delSld">
      <pc:chgData name="Ross Phillips" userId="S::r.phillips@uwtsd.ac.uk::c604230b-847d-4cb1-9e23-f810d4c0fde1" providerId="AD" clId="Web-{FF092006-7BFC-D7F4-B9ED-DD1BC7346A41}" dt="2025-10-03T14:43:12.258" v="25"/>
      <pc:docMkLst>
        <pc:docMk/>
      </pc:docMkLst>
      <pc:sldChg chg="del">
        <pc:chgData name="Ross Phillips" userId="S::r.phillips@uwtsd.ac.uk::c604230b-847d-4cb1-9e23-f810d4c0fde1" providerId="AD" clId="Web-{FF092006-7BFC-D7F4-B9ED-DD1BC7346A41}" dt="2025-10-03T14:43:12.258" v="25"/>
        <pc:sldMkLst>
          <pc:docMk/>
          <pc:sldMk cId="109857222" sldId="256"/>
        </pc:sldMkLst>
      </pc:sldChg>
      <pc:sldChg chg="add">
        <pc:chgData name="Ross Phillips" userId="S::r.phillips@uwtsd.ac.uk::c604230b-847d-4cb1-9e23-f810d4c0fde1" providerId="AD" clId="Web-{FF092006-7BFC-D7F4-B9ED-DD1BC7346A41}" dt="2025-10-03T14:42:42.367" v="0"/>
        <pc:sldMkLst>
          <pc:docMk/>
          <pc:sldMk cId="3480531260" sldId="257"/>
        </pc:sldMkLst>
      </pc:sldChg>
      <pc:sldChg chg="add">
        <pc:chgData name="Ross Phillips" userId="S::r.phillips@uwtsd.ac.uk::c604230b-847d-4cb1-9e23-f810d4c0fde1" providerId="AD" clId="Web-{FF092006-7BFC-D7F4-B9ED-DD1BC7346A41}" dt="2025-10-03T14:42:42.429" v="1"/>
        <pc:sldMkLst>
          <pc:docMk/>
          <pc:sldMk cId="1461297516" sldId="259"/>
        </pc:sldMkLst>
      </pc:sldChg>
      <pc:sldChg chg="add">
        <pc:chgData name="Ross Phillips" userId="S::r.phillips@uwtsd.ac.uk::c604230b-847d-4cb1-9e23-f810d4c0fde1" providerId="AD" clId="Web-{FF092006-7BFC-D7F4-B9ED-DD1BC7346A41}" dt="2025-10-03T14:42:43.648" v="3"/>
        <pc:sldMkLst>
          <pc:docMk/>
          <pc:sldMk cId="3655145809" sldId="260"/>
        </pc:sldMkLst>
      </pc:sldChg>
      <pc:sldChg chg="add">
        <pc:chgData name="Ross Phillips" userId="S::r.phillips@uwtsd.ac.uk::c604230b-847d-4cb1-9e23-f810d4c0fde1" providerId="AD" clId="Web-{FF092006-7BFC-D7F4-B9ED-DD1BC7346A41}" dt="2025-10-03T14:42:44.085" v="8"/>
        <pc:sldMkLst>
          <pc:docMk/>
          <pc:sldMk cId="1686317401" sldId="261"/>
        </pc:sldMkLst>
      </pc:sldChg>
      <pc:sldChg chg="add">
        <pc:chgData name="Ross Phillips" userId="S::r.phillips@uwtsd.ac.uk::c604230b-847d-4cb1-9e23-f810d4c0fde1" providerId="AD" clId="Web-{FF092006-7BFC-D7F4-B9ED-DD1BC7346A41}" dt="2025-10-03T14:42:44.601" v="14"/>
        <pc:sldMkLst>
          <pc:docMk/>
          <pc:sldMk cId="2309880360" sldId="262"/>
        </pc:sldMkLst>
      </pc:sldChg>
      <pc:sldChg chg="add">
        <pc:chgData name="Ross Phillips" userId="S::r.phillips@uwtsd.ac.uk::c604230b-847d-4cb1-9e23-f810d4c0fde1" providerId="AD" clId="Web-{FF092006-7BFC-D7F4-B9ED-DD1BC7346A41}" dt="2025-10-03T14:42:43.758" v="4"/>
        <pc:sldMkLst>
          <pc:docMk/>
          <pc:sldMk cId="1612087689" sldId="263"/>
        </pc:sldMkLst>
      </pc:sldChg>
      <pc:sldChg chg="add">
        <pc:chgData name="Ross Phillips" userId="S::r.phillips@uwtsd.ac.uk::c604230b-847d-4cb1-9e23-f810d4c0fde1" providerId="AD" clId="Web-{FF092006-7BFC-D7F4-B9ED-DD1BC7346A41}" dt="2025-10-03T14:42:43.851" v="5"/>
        <pc:sldMkLst>
          <pc:docMk/>
          <pc:sldMk cId="1391444912" sldId="264"/>
        </pc:sldMkLst>
      </pc:sldChg>
      <pc:sldChg chg="add">
        <pc:chgData name="Ross Phillips" userId="S::r.phillips@uwtsd.ac.uk::c604230b-847d-4cb1-9e23-f810d4c0fde1" providerId="AD" clId="Web-{FF092006-7BFC-D7F4-B9ED-DD1BC7346A41}" dt="2025-10-03T14:42:43.929" v="6"/>
        <pc:sldMkLst>
          <pc:docMk/>
          <pc:sldMk cId="172518214" sldId="265"/>
        </pc:sldMkLst>
      </pc:sldChg>
      <pc:sldChg chg="add">
        <pc:chgData name="Ross Phillips" userId="S::r.phillips@uwtsd.ac.uk::c604230b-847d-4cb1-9e23-f810d4c0fde1" providerId="AD" clId="Web-{FF092006-7BFC-D7F4-B9ED-DD1BC7346A41}" dt="2025-10-03T14:42:44.164" v="9"/>
        <pc:sldMkLst>
          <pc:docMk/>
          <pc:sldMk cId="2183130089" sldId="267"/>
        </pc:sldMkLst>
      </pc:sldChg>
      <pc:sldChg chg="add">
        <pc:chgData name="Ross Phillips" userId="S::r.phillips@uwtsd.ac.uk::c604230b-847d-4cb1-9e23-f810d4c0fde1" providerId="AD" clId="Web-{FF092006-7BFC-D7F4-B9ED-DD1BC7346A41}" dt="2025-10-03T14:42:44.273" v="10"/>
        <pc:sldMkLst>
          <pc:docMk/>
          <pc:sldMk cId="1540485923" sldId="268"/>
        </pc:sldMkLst>
      </pc:sldChg>
      <pc:sldChg chg="add">
        <pc:chgData name="Ross Phillips" userId="S::r.phillips@uwtsd.ac.uk::c604230b-847d-4cb1-9e23-f810d4c0fde1" providerId="AD" clId="Web-{FF092006-7BFC-D7F4-B9ED-DD1BC7346A41}" dt="2025-10-03T14:42:44.386" v="11"/>
        <pc:sldMkLst>
          <pc:docMk/>
          <pc:sldMk cId="2693937404" sldId="269"/>
        </pc:sldMkLst>
      </pc:sldChg>
      <pc:sldChg chg="add">
        <pc:chgData name="Ross Phillips" userId="S::r.phillips@uwtsd.ac.uk::c604230b-847d-4cb1-9e23-f810d4c0fde1" providerId="AD" clId="Web-{FF092006-7BFC-D7F4-B9ED-DD1BC7346A41}" dt="2025-10-03T14:42:44.539" v="13"/>
        <pc:sldMkLst>
          <pc:docMk/>
          <pc:sldMk cId="1911359536" sldId="270"/>
        </pc:sldMkLst>
      </pc:sldChg>
      <pc:sldChg chg="add">
        <pc:chgData name="Ross Phillips" userId="S::r.phillips@uwtsd.ac.uk::c604230b-847d-4cb1-9e23-f810d4c0fde1" providerId="AD" clId="Web-{FF092006-7BFC-D7F4-B9ED-DD1BC7346A41}" dt="2025-10-03T14:42:44.726" v="15"/>
        <pc:sldMkLst>
          <pc:docMk/>
          <pc:sldMk cId="1748007267" sldId="271"/>
        </pc:sldMkLst>
      </pc:sldChg>
      <pc:sldChg chg="add">
        <pc:chgData name="Ross Phillips" userId="S::r.phillips@uwtsd.ac.uk::c604230b-847d-4cb1-9e23-f810d4c0fde1" providerId="AD" clId="Web-{FF092006-7BFC-D7F4-B9ED-DD1BC7346A41}" dt="2025-10-03T14:42:44.820" v="16"/>
        <pc:sldMkLst>
          <pc:docMk/>
          <pc:sldMk cId="4248757771" sldId="272"/>
        </pc:sldMkLst>
      </pc:sldChg>
      <pc:sldChg chg="add">
        <pc:chgData name="Ross Phillips" userId="S::r.phillips@uwtsd.ac.uk::c604230b-847d-4cb1-9e23-f810d4c0fde1" providerId="AD" clId="Web-{FF092006-7BFC-D7F4-B9ED-DD1BC7346A41}" dt="2025-10-03T14:42:44.945" v="17"/>
        <pc:sldMkLst>
          <pc:docMk/>
          <pc:sldMk cId="2945361591" sldId="273"/>
        </pc:sldMkLst>
      </pc:sldChg>
      <pc:sldChg chg="add">
        <pc:chgData name="Ross Phillips" userId="S::r.phillips@uwtsd.ac.uk::c604230b-847d-4cb1-9e23-f810d4c0fde1" providerId="AD" clId="Web-{FF092006-7BFC-D7F4-B9ED-DD1BC7346A41}" dt="2025-10-03T14:42:45.179" v="20"/>
        <pc:sldMkLst>
          <pc:docMk/>
          <pc:sldMk cId="2675867933" sldId="274"/>
        </pc:sldMkLst>
      </pc:sldChg>
      <pc:sldChg chg="add">
        <pc:chgData name="Ross Phillips" userId="S::r.phillips@uwtsd.ac.uk::c604230b-847d-4cb1-9e23-f810d4c0fde1" providerId="AD" clId="Web-{FF092006-7BFC-D7F4-B9ED-DD1BC7346A41}" dt="2025-10-03T14:42:45.492" v="24"/>
        <pc:sldMkLst>
          <pc:docMk/>
          <pc:sldMk cId="3615420021" sldId="275"/>
        </pc:sldMkLst>
      </pc:sldChg>
      <pc:sldChg chg="add">
        <pc:chgData name="Ross Phillips" userId="S::r.phillips@uwtsd.ac.uk::c604230b-847d-4cb1-9e23-f810d4c0fde1" providerId="AD" clId="Web-{FF092006-7BFC-D7F4-B9ED-DD1BC7346A41}" dt="2025-10-03T14:42:44.007" v="7"/>
        <pc:sldMkLst>
          <pc:docMk/>
          <pc:sldMk cId="4248542820" sldId="277"/>
        </pc:sldMkLst>
      </pc:sldChg>
      <pc:sldChg chg="add">
        <pc:chgData name="Ross Phillips" userId="S::r.phillips@uwtsd.ac.uk::c604230b-847d-4cb1-9e23-f810d4c0fde1" providerId="AD" clId="Web-{FF092006-7BFC-D7F4-B9ED-DD1BC7346A41}" dt="2025-10-03T14:42:44.462" v="12"/>
        <pc:sldMkLst>
          <pc:docMk/>
          <pc:sldMk cId="2411318804" sldId="278"/>
        </pc:sldMkLst>
      </pc:sldChg>
      <pc:sldChg chg="add">
        <pc:chgData name="Ross Phillips" userId="S::r.phillips@uwtsd.ac.uk::c604230b-847d-4cb1-9e23-f810d4c0fde1" providerId="AD" clId="Web-{FF092006-7BFC-D7F4-B9ED-DD1BC7346A41}" dt="2025-10-03T14:42:45.039" v="18"/>
        <pc:sldMkLst>
          <pc:docMk/>
          <pc:sldMk cId="1045081304" sldId="279"/>
        </pc:sldMkLst>
      </pc:sldChg>
      <pc:sldChg chg="add">
        <pc:chgData name="Ross Phillips" userId="S::r.phillips@uwtsd.ac.uk::c604230b-847d-4cb1-9e23-f810d4c0fde1" providerId="AD" clId="Web-{FF092006-7BFC-D7F4-B9ED-DD1BC7346A41}" dt="2025-10-03T14:42:43.554" v="2"/>
        <pc:sldMkLst>
          <pc:docMk/>
          <pc:sldMk cId="3392334572" sldId="284"/>
        </pc:sldMkLst>
      </pc:sldChg>
      <pc:sldChg chg="add">
        <pc:chgData name="Ross Phillips" userId="S::r.phillips@uwtsd.ac.uk::c604230b-847d-4cb1-9e23-f810d4c0fde1" providerId="AD" clId="Web-{FF092006-7BFC-D7F4-B9ED-DD1BC7346A41}" dt="2025-10-03T14:42:45.101" v="19"/>
        <pc:sldMkLst>
          <pc:docMk/>
          <pc:sldMk cId="3883417414" sldId="297"/>
        </pc:sldMkLst>
      </pc:sldChg>
      <pc:sldChg chg="add">
        <pc:chgData name="Ross Phillips" userId="S::r.phillips@uwtsd.ac.uk::c604230b-847d-4cb1-9e23-f810d4c0fde1" providerId="AD" clId="Web-{FF092006-7BFC-D7F4-B9ED-DD1BC7346A41}" dt="2025-10-03T14:42:45.429" v="23"/>
        <pc:sldMkLst>
          <pc:docMk/>
          <pc:sldMk cId="3265653164" sldId="298"/>
        </pc:sldMkLst>
      </pc:sldChg>
      <pc:sldChg chg="add">
        <pc:chgData name="Ross Phillips" userId="S::r.phillips@uwtsd.ac.uk::c604230b-847d-4cb1-9e23-f810d4c0fde1" providerId="AD" clId="Web-{FF092006-7BFC-D7F4-B9ED-DD1BC7346A41}" dt="2025-10-03T14:42:45.289" v="21"/>
        <pc:sldMkLst>
          <pc:docMk/>
          <pc:sldMk cId="3856228339" sldId="299"/>
        </pc:sldMkLst>
      </pc:sldChg>
      <pc:sldChg chg="add">
        <pc:chgData name="Ross Phillips" userId="S::r.phillips@uwtsd.ac.uk::c604230b-847d-4cb1-9e23-f810d4c0fde1" providerId="AD" clId="Web-{FF092006-7BFC-D7F4-B9ED-DD1BC7346A41}" dt="2025-10-03T14:42:45.398" v="22"/>
        <pc:sldMkLst>
          <pc:docMk/>
          <pc:sldMk cId="4218397445" sldId="3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443AC1-1AED-4E46-B7A6-A20BE92E2558}" type="datetimeFigureOut">
              <a:t>10/6/2025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FB29C7-C94C-4EEE-90CE-BB64F4B972C7}" type="slidenum">
              <a:t>‹#›</a:t>
            </a:fld>
            <a:endParaRPr lang="en-GB"/>
          </a:p>
        </p:txBody>
      </p:sp>
    </p:spTree>
    <p:extLst>
      <p:ext uri="{BB962C8B-B14F-4D97-AF65-F5344CB8AC3E}">
        <p14:creationId xmlns:p14="http://schemas.microsoft.com/office/powerpoint/2010/main" val="1933951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 research 1 of the three models of Multi agency work. Consider</a:t>
            </a:r>
            <a:endParaRPr lang="en-GB" sz="1200" i="1" dirty="0"/>
          </a:p>
          <a:p>
            <a:r>
              <a:rPr lang="en-GB" sz="1200" i="1" dirty="0"/>
              <a:t>Characteristics</a:t>
            </a:r>
          </a:p>
          <a:p>
            <a:r>
              <a:rPr lang="en-GB" sz="1200" i="1" dirty="0"/>
              <a:t>Benefits and opportunities</a:t>
            </a:r>
          </a:p>
          <a:p>
            <a:r>
              <a:rPr lang="en-GB" sz="1200" i="1" dirty="0"/>
              <a:t>Challenges</a:t>
            </a:r>
          </a:p>
          <a:p>
            <a:endParaRPr lang="en-GB" sz="1200" i="1" dirty="0"/>
          </a:p>
          <a:p>
            <a:r>
              <a:rPr lang="en-GB" sz="1200" i="1" dirty="0"/>
              <a:t>Find examples of the team</a:t>
            </a:r>
            <a:endParaRPr lang="en-GB" dirty="0"/>
          </a:p>
          <a:p>
            <a:endParaRPr lang="en-GB" dirty="0"/>
          </a:p>
          <a:p>
            <a:r>
              <a:rPr lang="en-GB" dirty="0"/>
              <a:t>Use the Padlet (https://padlet.com/rphillips104/modelau-o-weithio-amlasiantaethol-models-of-multi-agency-wor-cd7q999jq7f8wjtd) to record your findings </a:t>
            </a:r>
          </a:p>
          <a:p>
            <a:endParaRPr lang="en-GB" dirty="0"/>
          </a:p>
          <a:p>
            <a:r>
              <a:rPr lang="en-GB" dirty="0"/>
              <a:t>45 minute task</a:t>
            </a:r>
          </a:p>
          <a:p>
            <a:endParaRPr lang="en-GB" dirty="0"/>
          </a:p>
          <a:p>
            <a:r>
              <a:rPr lang="en-GB" dirty="0"/>
              <a:t>Possible resource </a:t>
            </a:r>
            <a:r>
              <a:rPr lang="en-GB"/>
              <a:t>- https</a:t>
            </a:r>
            <a:r>
              <a:rPr lang="en-GB" dirty="0"/>
              <a:t>://learning.nspcc.org.uk/media/h0cjt3xz/evidence-snapshot-multi-agency-working-jan-2025.pdf</a:t>
            </a:r>
          </a:p>
        </p:txBody>
      </p:sp>
      <p:sp>
        <p:nvSpPr>
          <p:cNvPr id="4" name="Slide Number Placeholder 3"/>
          <p:cNvSpPr>
            <a:spLocks noGrp="1"/>
          </p:cNvSpPr>
          <p:nvPr>
            <p:ph type="sldNum" sz="quarter" idx="5"/>
          </p:nvPr>
        </p:nvSpPr>
        <p:spPr/>
        <p:txBody>
          <a:bodyPr/>
          <a:lstStyle/>
          <a:p>
            <a:fld id="{31FB29C7-C94C-4EEE-90CE-BB64F4B972C7}" type="slidenum">
              <a:rPr lang="en-GB" smtClean="0"/>
              <a:t>3</a:t>
            </a:fld>
            <a:endParaRPr lang="en-GB"/>
          </a:p>
        </p:txBody>
      </p:sp>
    </p:spTree>
    <p:extLst>
      <p:ext uri="{BB962C8B-B14F-4D97-AF65-F5344CB8AC3E}">
        <p14:creationId xmlns:p14="http://schemas.microsoft.com/office/powerpoint/2010/main" val="4279990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the challenges discussed earlier</a:t>
            </a:r>
          </a:p>
        </p:txBody>
      </p:sp>
      <p:sp>
        <p:nvSpPr>
          <p:cNvPr id="4" name="Slide Number Placeholder 3"/>
          <p:cNvSpPr>
            <a:spLocks noGrp="1"/>
          </p:cNvSpPr>
          <p:nvPr>
            <p:ph type="sldNum" sz="quarter" idx="5"/>
          </p:nvPr>
        </p:nvSpPr>
        <p:spPr/>
        <p:txBody>
          <a:bodyPr/>
          <a:lstStyle/>
          <a:p>
            <a:fld id="{31FB29C7-C94C-4EEE-90CE-BB64F4B972C7}" type="slidenum">
              <a:rPr lang="en-GB" smtClean="0"/>
              <a:t>4</a:t>
            </a:fld>
            <a:endParaRPr lang="en-GB"/>
          </a:p>
        </p:txBody>
      </p:sp>
    </p:spTree>
    <p:extLst>
      <p:ext uri="{BB962C8B-B14F-4D97-AF65-F5344CB8AC3E}">
        <p14:creationId xmlns:p14="http://schemas.microsoft.com/office/powerpoint/2010/main" val="1304449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Watch – identify the benefits of this service</a:t>
            </a:r>
          </a:p>
        </p:txBody>
      </p:sp>
      <p:sp>
        <p:nvSpPr>
          <p:cNvPr id="4" name="Slide Number Placeholder 3"/>
          <p:cNvSpPr>
            <a:spLocks noGrp="1"/>
          </p:cNvSpPr>
          <p:nvPr>
            <p:ph type="sldNum" sz="quarter" idx="5"/>
          </p:nvPr>
        </p:nvSpPr>
        <p:spPr/>
        <p:txBody>
          <a:bodyPr/>
          <a:lstStyle/>
          <a:p>
            <a:fld id="{6F9EFABB-B6CF-40DC-8D02-908501B5BB81}" type="slidenum">
              <a:rPr lang="en-GB" smtClean="0"/>
              <a:t>5</a:t>
            </a:fld>
            <a:endParaRPr lang="en-GB"/>
          </a:p>
        </p:txBody>
      </p:sp>
    </p:spTree>
    <p:extLst>
      <p:ext uri="{BB962C8B-B14F-4D97-AF65-F5344CB8AC3E}">
        <p14:creationId xmlns:p14="http://schemas.microsoft.com/office/powerpoint/2010/main" val="3847528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err="1"/>
              <a:t>Students</a:t>
            </a:r>
            <a:r>
              <a:rPr lang="cy-GB" dirty="0"/>
              <a:t> can </a:t>
            </a:r>
            <a:r>
              <a:rPr lang="cy-GB" dirty="0" err="1"/>
              <a:t>share</a:t>
            </a:r>
            <a:r>
              <a:rPr lang="cy-GB" dirty="0"/>
              <a:t> </a:t>
            </a:r>
            <a:r>
              <a:rPr lang="cy-GB" dirty="0" err="1"/>
              <a:t>if</a:t>
            </a:r>
            <a:r>
              <a:rPr lang="cy-GB" dirty="0"/>
              <a:t> </a:t>
            </a:r>
            <a:r>
              <a:rPr lang="cy-GB" dirty="0" err="1"/>
              <a:t>they</a:t>
            </a:r>
            <a:r>
              <a:rPr lang="cy-GB" dirty="0"/>
              <a:t> </a:t>
            </a:r>
            <a:r>
              <a:rPr lang="cy-GB" dirty="0" err="1"/>
              <a:t>wish</a:t>
            </a:r>
            <a:r>
              <a:rPr lang="cy-GB" dirty="0"/>
              <a:t> </a:t>
            </a:r>
            <a:r>
              <a:rPr lang="cy-GB" dirty="0" err="1"/>
              <a:t>but</a:t>
            </a:r>
            <a:r>
              <a:rPr lang="cy-GB" dirty="0"/>
              <a:t> do not </a:t>
            </a:r>
            <a:r>
              <a:rPr lang="cy-GB" dirty="0" err="1"/>
              <a:t>have</a:t>
            </a:r>
            <a:r>
              <a:rPr lang="cy-GB" dirty="0"/>
              <a:t> to.</a:t>
            </a:r>
          </a:p>
        </p:txBody>
      </p:sp>
      <p:sp>
        <p:nvSpPr>
          <p:cNvPr id="4" name="Dalfan Rhif y Sleid 3"/>
          <p:cNvSpPr>
            <a:spLocks noGrp="1"/>
          </p:cNvSpPr>
          <p:nvPr>
            <p:ph type="sldNum" sz="quarter" idx="5"/>
          </p:nvPr>
        </p:nvSpPr>
        <p:spPr/>
        <p:txBody>
          <a:bodyPr/>
          <a:lstStyle/>
          <a:p>
            <a:fld id="{243DB81D-BF07-4481-86E0-CEA8FBB1239D}" type="slidenum">
              <a:rPr lang="cy-GB" smtClean="0"/>
              <a:t>8</a:t>
            </a:fld>
            <a:endParaRPr lang="cy-GB"/>
          </a:p>
        </p:txBody>
      </p:sp>
    </p:spTree>
    <p:extLst>
      <p:ext uri="{BB962C8B-B14F-4D97-AF65-F5344CB8AC3E}">
        <p14:creationId xmlns:p14="http://schemas.microsoft.com/office/powerpoint/2010/main" val="1943682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99811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31070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696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25119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81010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06/10/2025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84858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8121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9808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45869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46222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74692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4384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63394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6491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599147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91243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5779B43-CA7A-455C-ABA1-8379DC736556}"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914400" y="1536192"/>
            <a:ext cx="48768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14"/>
          <p:cNvSpPr>
            <a:spLocks noGrp="1"/>
          </p:cNvSpPr>
          <p:nvPr>
            <p:ph sz="quarter" idx="14"/>
          </p:nvPr>
        </p:nvSpPr>
        <p:spPr>
          <a:xfrm>
            <a:off x="6400800" y="1536192"/>
            <a:ext cx="48768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24796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91320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06/10/2025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52153461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wmf"/><Relationship Id="rId5" Type="http://schemas.openxmlformats.org/officeDocument/2006/relationships/image" Target="../media/image3.png"/><Relationship Id="rId4" Type="http://schemas.openxmlformats.org/officeDocument/2006/relationships/image" Target="../media/image2.wmf"/></Relationships>
</file>

<file path=ppt/slides/_rels/slide4.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OIdEivqp2WA?start=15&amp;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learning.nspcc.org.uk/media/owhj1h3e/practitionersinschools_tfc_grimsby_1.pdf"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oecd.org/en/publications/2024/05/what-does-child-empowerment-mean-today_ff3f6750.html" TargetMode="Externa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councilfordisabledchildren.org.uk/about-us-0/networks/information-advice-and-support-programme/useful-resources-publications/what-1#:~:text=Person%20centred%20planning%20aims%20to,adults%20to%20bring%20about%20change." TargetMode="Externa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file:///C:\Users\a.murphy\OneDrive%20-%20University%20of%20Wales%20Trinity%20Saint%20David\Making%20a%20difference\MADT%2023.24\multi-agency-working-research-to-support-the-final-report-of-the-evaluation-of-the-social-services-and-well-being-wales-act-2014.pdf" TargetMode="External"/><Relationship Id="rId2" Type="http://schemas.openxmlformats.org/officeDocument/2006/relationships/hyperlink" Target="https://dera.ioe.ac.uk/3674/1/Integrated_Working_A_Review_of_the_Evidence_report.pdf" TargetMode="External"/><Relationship Id="rId1" Type="http://schemas.openxmlformats.org/officeDocument/2006/relationships/slideLayout" Target="../slideLayouts/slideLayout2.xml"/><Relationship Id="rId4" Type="http://schemas.openxmlformats.org/officeDocument/2006/relationships/hyperlink" Target="file:///C:\Users\a.murphy\OneDrive%20-%20University%20of%20Wales%20Trinity%20Saint%20David\Making%20a%20difference\MADT%2023.24\Dixon_et_al_2022_Supporting_the_multi.pdf"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greatershankillpartnership.org/integrated-services-iscyp.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ECES6019/C</a:t>
            </a:r>
            <a:br>
              <a:rPr lang="en-GB" dirty="0"/>
            </a:br>
            <a:r>
              <a:rPr lang="en-GB" dirty="0"/>
              <a:t>Gwneud </a:t>
            </a:r>
            <a:r>
              <a:rPr lang="en-GB" dirty="0" err="1"/>
              <a:t>Gwahaniaeth</a:t>
            </a:r>
            <a:r>
              <a:rPr lang="en-GB" dirty="0"/>
              <a:t>/</a:t>
            </a:r>
            <a:br>
              <a:rPr lang="en-GB" dirty="0"/>
            </a:br>
            <a:r>
              <a:rPr lang="en-GB" dirty="0"/>
              <a:t>Making a Difference</a:t>
            </a:r>
            <a:endParaRPr lang="cy-GB" dirty="0"/>
          </a:p>
        </p:txBody>
      </p:sp>
      <p:sp>
        <p:nvSpPr>
          <p:cNvPr id="3" name="Subtitle 2"/>
          <p:cNvSpPr>
            <a:spLocks noGrp="1"/>
          </p:cNvSpPr>
          <p:nvPr>
            <p:ph type="subTitle" idx="1"/>
          </p:nvPr>
        </p:nvSpPr>
        <p:spPr/>
        <p:txBody>
          <a:bodyPr/>
          <a:lstStyle/>
          <a:p>
            <a:r>
              <a:rPr lang="en-GB" dirty="0" err="1"/>
              <a:t>Sesiwn</a:t>
            </a:r>
            <a:r>
              <a:rPr lang="en-GB" dirty="0"/>
              <a:t> / </a:t>
            </a:r>
            <a:r>
              <a:rPr lang="en-GB" i="1" dirty="0"/>
              <a:t>Session 4</a:t>
            </a:r>
            <a:endParaRPr lang="cy-GB" i="1" dirty="0"/>
          </a:p>
        </p:txBody>
      </p:sp>
    </p:spTree>
    <p:extLst>
      <p:ext uri="{BB962C8B-B14F-4D97-AF65-F5344CB8AC3E}">
        <p14:creationId xmlns:p14="http://schemas.microsoft.com/office/powerpoint/2010/main" val="3480531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r"/>
            <a:r>
              <a:rPr lang="en-GB" dirty="0" err="1">
                <a:latin typeface="Arial" panose="020B0604020202020204" pitchFamily="34" charset="0"/>
                <a:cs typeface="Arial" panose="020B0604020202020204" pitchFamily="34" charset="0"/>
              </a:rPr>
              <a:t>Gorolwg</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Overview</a:t>
            </a:r>
          </a:p>
        </p:txBody>
      </p:sp>
      <p:sp>
        <p:nvSpPr>
          <p:cNvPr id="5" name="Content Placeholder 4"/>
          <p:cNvSpPr>
            <a:spLocks noGrp="1"/>
          </p:cNvSpPr>
          <p:nvPr>
            <p:ph sz="half" idx="1"/>
          </p:nvPr>
        </p:nvSpPr>
        <p:spPr>
          <a:xfrm>
            <a:off x="2200655" y="2209800"/>
            <a:ext cx="3822192" cy="3916680"/>
          </a:xfrm>
          <a:prstGeom prst="rect">
            <a:avLst/>
          </a:prstGeom>
        </p:spPr>
        <p:txBody>
          <a:bodyPr>
            <a:normAutofit/>
          </a:bodyPr>
          <a:lstStyle/>
          <a:p>
            <a:r>
              <a:rPr lang="en-GB" sz="3200" dirty="0" err="1"/>
              <a:t>Modelau</a:t>
            </a:r>
            <a:r>
              <a:rPr lang="en-GB" sz="3200" dirty="0"/>
              <a:t> a </a:t>
            </a:r>
          </a:p>
          <a:p>
            <a:pPr marL="64008" indent="0">
              <a:buNone/>
            </a:pPr>
            <a:r>
              <a:rPr lang="en-GB" sz="3200" dirty="0" err="1"/>
              <a:t>dynameg</a:t>
            </a:r>
            <a:r>
              <a:rPr lang="en-GB" sz="3200" dirty="0"/>
              <a:t> </a:t>
            </a:r>
            <a:r>
              <a:rPr lang="en-GB" sz="3200" dirty="0" err="1"/>
              <a:t>gweithio</a:t>
            </a:r>
            <a:r>
              <a:rPr lang="en-GB" sz="3200" dirty="0"/>
              <a:t> </a:t>
            </a:r>
            <a:r>
              <a:rPr lang="en-GB" sz="3200" dirty="0" err="1"/>
              <a:t>amlasiantaethol</a:t>
            </a:r>
            <a:endParaRPr lang="en-GB" sz="3200" dirty="0"/>
          </a:p>
        </p:txBody>
      </p:sp>
      <p:sp>
        <p:nvSpPr>
          <p:cNvPr id="6" name="Content Placeholder 5"/>
          <p:cNvSpPr>
            <a:spLocks noGrp="1"/>
          </p:cNvSpPr>
          <p:nvPr>
            <p:ph sz="half" idx="2"/>
          </p:nvPr>
        </p:nvSpPr>
        <p:spPr>
          <a:xfrm>
            <a:off x="6169152" y="2133600"/>
            <a:ext cx="3822192" cy="3992880"/>
          </a:xfrm>
          <a:prstGeom prst="rect">
            <a:avLst/>
          </a:prstGeom>
        </p:spPr>
        <p:txBody>
          <a:bodyPr>
            <a:normAutofit/>
          </a:bodyPr>
          <a:lstStyle/>
          <a:p>
            <a:r>
              <a:rPr lang="en-GB" sz="3200" dirty="0">
                <a:cs typeface="Arial" panose="020B0604020202020204" pitchFamily="34" charset="0"/>
              </a:rPr>
              <a:t>Models &amp; dynamics of multi- agency working</a:t>
            </a:r>
          </a:p>
          <a:p>
            <a:pPr marL="64008" indent="0">
              <a:buNone/>
            </a:pPr>
            <a:endParaRPr lang="en-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1297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3989E1A-3959-859C-CE54-235BA0CF1931}"/>
              </a:ext>
            </a:extLst>
          </p:cNvPr>
          <p:cNvSpPr>
            <a:spLocks noGrp="1"/>
          </p:cNvSpPr>
          <p:nvPr>
            <p:ph type="title"/>
          </p:nvPr>
        </p:nvSpPr>
        <p:spPr>
          <a:xfrm>
            <a:off x="1687669" y="624110"/>
            <a:ext cx="4137059" cy="1280890"/>
          </a:xfrm>
        </p:spPr>
        <p:txBody>
          <a:bodyPr>
            <a:normAutofit/>
          </a:bodyPr>
          <a:lstStyle/>
          <a:p>
            <a:pPr>
              <a:lnSpc>
                <a:spcPct val="90000"/>
              </a:lnSpc>
            </a:pPr>
            <a:r>
              <a:rPr lang="en-GB" sz="2000"/>
              <a:t>Modelau o weithio amlasiantaethol</a:t>
            </a:r>
            <a:br>
              <a:rPr lang="en-GB" sz="2000"/>
            </a:br>
            <a:r>
              <a:rPr lang="en-GB" sz="2000"/>
              <a:t>Models of multi-agency work</a:t>
            </a:r>
            <a:br>
              <a:rPr lang="en-GB" sz="2000"/>
            </a:br>
            <a:r>
              <a:rPr lang="en-GB" sz="2000"/>
              <a:t>( Walker, 2018)</a:t>
            </a:r>
            <a:endParaRPr lang="cy-GB" sz="2000"/>
          </a:p>
        </p:txBody>
      </p:sp>
      <p:sp>
        <p:nvSpPr>
          <p:cNvPr id="3" name="Content Placeholder 2"/>
          <p:cNvSpPr>
            <a:spLocks noGrp="1"/>
          </p:cNvSpPr>
          <p:nvPr>
            <p:ph idx="1"/>
          </p:nvPr>
        </p:nvSpPr>
        <p:spPr>
          <a:xfrm>
            <a:off x="1683955" y="2133600"/>
            <a:ext cx="4229645" cy="3777622"/>
          </a:xfrm>
        </p:spPr>
        <p:txBody>
          <a:bodyPr>
            <a:normAutofit/>
          </a:bodyPr>
          <a:lstStyle/>
          <a:p>
            <a:r>
              <a:rPr lang="en-GB" sz="1600">
                <a:solidFill>
                  <a:schemeClr val="tx1"/>
                </a:solidFill>
              </a:rPr>
              <a:t>1. Panel amlasiantaethol / Multi-agency panel</a:t>
            </a:r>
          </a:p>
          <a:p>
            <a:endParaRPr lang="en-GB" sz="1600">
              <a:solidFill>
                <a:schemeClr val="tx1"/>
              </a:solidFill>
            </a:endParaRPr>
          </a:p>
          <a:p>
            <a:r>
              <a:rPr lang="en-GB" sz="1600">
                <a:solidFill>
                  <a:schemeClr val="tx1"/>
                </a:solidFill>
              </a:rPr>
              <a:t>2. T</a:t>
            </a:r>
            <a:r>
              <a:rPr lang="en-GB" sz="1600">
                <a:solidFill>
                  <a:schemeClr val="tx1"/>
                </a:solidFill>
                <a:latin typeface="Arial" panose="020B0604020202020204" pitchFamily="34" charset="0"/>
                <a:cs typeface="Arial" panose="020B0604020202020204" pitchFamily="34" charset="0"/>
              </a:rPr>
              <a:t>î</a:t>
            </a:r>
            <a:r>
              <a:rPr lang="en-GB" sz="1600">
                <a:solidFill>
                  <a:schemeClr val="tx1"/>
                </a:solidFill>
              </a:rPr>
              <a:t>m amlasiantaethol / Multi-agency team</a:t>
            </a:r>
          </a:p>
          <a:p>
            <a:pPr marL="64008" indent="0">
              <a:buNone/>
            </a:pPr>
            <a:endParaRPr lang="en-GB" sz="1600">
              <a:solidFill>
                <a:schemeClr val="tx1"/>
              </a:solidFill>
            </a:endParaRPr>
          </a:p>
          <a:p>
            <a:r>
              <a:rPr lang="en-GB" sz="1600">
                <a:solidFill>
                  <a:schemeClr val="tx1"/>
                </a:solidFill>
              </a:rPr>
              <a:t>3. Gwasanaeth Integredig / Integrated Service</a:t>
            </a:r>
          </a:p>
          <a:p>
            <a:endParaRPr lang="en-GB" sz="1600">
              <a:solidFill>
                <a:schemeClr val="tx1"/>
              </a:solidFill>
            </a:endParaRPr>
          </a:p>
        </p:txBody>
      </p:sp>
      <p:sp>
        <p:nvSpPr>
          <p:cNvPr id="17" name="Rectangle 16">
            <a:extLst>
              <a:ext uri="{FF2B5EF4-FFF2-40B4-BE49-F238E27FC236}">
                <a16:creationId xmlns:a16="http://schemas.microsoft.com/office/drawing/2014/main" id="{14D3FC47-222E-4F44-B90D-2FE7588E8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3163" y="835131"/>
            <a:ext cx="2476817" cy="25489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3" descr="C:\Users\l.roberts\AppData\Local\Microsoft\Windows\Temporary Internet Files\Content.IE5\UU4Z21D1\MC900230931[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847743" y="1016280"/>
            <a:ext cx="1644041" cy="219842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49C717EE-5CA6-4E65-AA03-9781CDBC6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73560" y="835131"/>
            <a:ext cx="2476817" cy="25489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descr="C:\Users\l.roberts\AppData\Local\Microsoft\Windows\Temporary Internet Files\Content.IE5\FDGQFACQ\MC900056602[1].wmf"/>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247140" y="1031118"/>
            <a:ext cx="2146041" cy="2168750"/>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C3315F51-7DB1-481B-BEB0-C2972A038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3163" y="3565196"/>
            <a:ext cx="2476817" cy="25489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qr code with a paper crane&#10;&#10;AI-generated content may be incorrect.">
            <a:extLst>
              <a:ext uri="{FF2B5EF4-FFF2-40B4-BE49-F238E27FC236}">
                <a16:creationId xmlns:a16="http://schemas.microsoft.com/office/drawing/2014/main" id="{3EA64A77-9DE8-A45C-93EB-1799158947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6743" y="3772538"/>
            <a:ext cx="2146041" cy="2146041"/>
          </a:xfrm>
          <a:prstGeom prst="rect">
            <a:avLst/>
          </a:prstGeom>
        </p:spPr>
      </p:pic>
      <p:sp>
        <p:nvSpPr>
          <p:cNvPr id="23" name="Rectangle 22">
            <a:extLst>
              <a:ext uri="{FF2B5EF4-FFF2-40B4-BE49-F238E27FC236}">
                <a16:creationId xmlns:a16="http://schemas.microsoft.com/office/drawing/2014/main" id="{23496655-B913-4188-B56E-764EC61F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73560" y="3565196"/>
            <a:ext cx="2476817" cy="25489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descr="C:\Users\l.roberts\AppData\Local\Microsoft\Windows\Temporary Internet Files\Content.IE5\FDGQFACQ\MC900446010[1].wmf"/>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9247140" y="3910992"/>
            <a:ext cx="2146041" cy="1869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334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/Task</a:t>
            </a:r>
            <a:endParaRPr lang="cy-GB" dirty="0"/>
          </a:p>
        </p:txBody>
      </p:sp>
      <p:sp>
        <p:nvSpPr>
          <p:cNvPr id="3" name="Content Placeholder 2"/>
          <p:cNvSpPr>
            <a:spLocks noGrp="1"/>
          </p:cNvSpPr>
          <p:nvPr>
            <p:ph sz="half" idx="1"/>
          </p:nvPr>
        </p:nvSpPr>
        <p:spPr>
          <a:xfrm>
            <a:off x="2057400" y="2332038"/>
            <a:ext cx="4038600" cy="4525963"/>
          </a:xfrm>
        </p:spPr>
        <p:txBody>
          <a:bodyPr>
            <a:normAutofit/>
          </a:bodyPr>
          <a:lstStyle/>
          <a:p>
            <a:r>
              <a:rPr lang="en-GB" dirty="0" err="1"/>
              <a:t>Astudiaeth</a:t>
            </a:r>
            <a:r>
              <a:rPr lang="en-GB" dirty="0"/>
              <a:t> </a:t>
            </a:r>
            <a:r>
              <a:rPr lang="en-GB" dirty="0" err="1"/>
              <a:t>achos</a:t>
            </a:r>
            <a:r>
              <a:rPr lang="en-GB" dirty="0"/>
              <a:t>: Christa</a:t>
            </a:r>
          </a:p>
          <a:p>
            <a:r>
              <a:rPr lang="en-GB" dirty="0" err="1"/>
              <a:t>Darllenwch</a:t>
            </a:r>
            <a:endParaRPr lang="en-GB" dirty="0"/>
          </a:p>
          <a:p>
            <a:r>
              <a:rPr lang="en-GB" dirty="0" err="1"/>
              <a:t>Ystyriwch</a:t>
            </a:r>
            <a:r>
              <a:rPr lang="en-GB" dirty="0"/>
              <a:t> </a:t>
            </a:r>
          </a:p>
          <a:p>
            <a:r>
              <a:rPr lang="en-GB" dirty="0" err="1"/>
              <a:t>Adrodd</a:t>
            </a:r>
            <a:r>
              <a:rPr lang="en-GB" dirty="0"/>
              <a:t> yn </a:t>
            </a:r>
            <a:r>
              <a:rPr lang="en-GB" dirty="0" err="1"/>
              <a:t>ôl</a:t>
            </a:r>
            <a:endParaRPr lang="cy-GB" dirty="0"/>
          </a:p>
          <a:p>
            <a:endParaRPr lang="en-GB" dirty="0"/>
          </a:p>
        </p:txBody>
      </p:sp>
      <p:sp>
        <p:nvSpPr>
          <p:cNvPr id="4" name="Content Placeholder 3"/>
          <p:cNvSpPr>
            <a:spLocks noGrp="1"/>
          </p:cNvSpPr>
          <p:nvPr>
            <p:ph sz="half" idx="2"/>
          </p:nvPr>
        </p:nvSpPr>
        <p:spPr>
          <a:xfrm>
            <a:off x="6248400" y="2330534"/>
            <a:ext cx="4038600" cy="4525963"/>
          </a:xfrm>
        </p:spPr>
        <p:txBody>
          <a:bodyPr>
            <a:normAutofit/>
          </a:bodyPr>
          <a:lstStyle/>
          <a:p>
            <a:r>
              <a:rPr lang="en-GB" i="1" dirty="0"/>
              <a:t>Case study: Christa</a:t>
            </a:r>
          </a:p>
          <a:p>
            <a:r>
              <a:rPr lang="en-GB" i="1" dirty="0"/>
              <a:t>Read</a:t>
            </a:r>
          </a:p>
          <a:p>
            <a:r>
              <a:rPr lang="en-GB" i="1" dirty="0"/>
              <a:t>Consider </a:t>
            </a:r>
          </a:p>
          <a:p>
            <a:r>
              <a:rPr lang="en-GB" i="1" dirty="0"/>
              <a:t>Feedback</a:t>
            </a:r>
          </a:p>
          <a:p>
            <a:endParaRPr lang="en-GB" i="1" dirty="0"/>
          </a:p>
        </p:txBody>
      </p:sp>
      <p:pic>
        <p:nvPicPr>
          <p:cNvPr id="5" name="Picture 3" descr="C:\Users\l.roberts\AppData\Local\Microsoft\Windows\Temporary Internet Files\Content.IE5\FDGQFACQ\MC90005660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7600" y="381000"/>
            <a:ext cx="22098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867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B876F1-668B-46A8-BA1A-89AC64339BCB}"/>
              </a:ext>
            </a:extLst>
          </p:cNvPr>
          <p:cNvSpPr>
            <a:spLocks noGrp="1"/>
          </p:cNvSpPr>
          <p:nvPr>
            <p:ph type="title"/>
          </p:nvPr>
        </p:nvSpPr>
        <p:spPr>
          <a:xfrm>
            <a:off x="1828800" y="267494"/>
            <a:ext cx="8458200" cy="1399032"/>
          </a:xfrm>
        </p:spPr>
        <p:txBody>
          <a:bodyPr>
            <a:normAutofit fontScale="90000"/>
          </a:bodyPr>
          <a:lstStyle/>
          <a:p>
            <a:br>
              <a:rPr lang="en-GB" b="0" i="0" dirty="0">
                <a:effectLst/>
                <a:latin typeface="Roboto" panose="02000000000000000000" pitchFamily="2" charset="0"/>
              </a:rPr>
            </a:br>
            <a:r>
              <a:rPr lang="en-GB" sz="4000" b="0" i="0" dirty="0" err="1">
                <a:effectLst/>
                <a:latin typeface="Roboto" panose="02000000000000000000" pitchFamily="2" charset="0"/>
              </a:rPr>
              <a:t>Canolfannau</a:t>
            </a:r>
            <a:r>
              <a:rPr lang="en-GB" sz="4000" b="0" i="0" dirty="0">
                <a:effectLst/>
                <a:latin typeface="Roboto" panose="02000000000000000000" pitchFamily="2" charset="0"/>
              </a:rPr>
              <a:t> Plant a </a:t>
            </a:r>
            <a:r>
              <a:rPr lang="en-GB" sz="4000" b="0" i="0" dirty="0" err="1">
                <a:effectLst/>
                <a:latin typeface="Roboto" panose="02000000000000000000" pitchFamily="2" charset="0"/>
              </a:rPr>
              <a:t>Theulu</a:t>
            </a:r>
            <a:r>
              <a:rPr lang="en-GB" sz="4000" b="0" i="0" dirty="0">
                <a:effectLst/>
                <a:latin typeface="Roboto" panose="02000000000000000000" pitchFamily="2" charset="0"/>
              </a:rPr>
              <a:t> </a:t>
            </a:r>
            <a:r>
              <a:rPr lang="en-GB" sz="4000" b="0" i="0" dirty="0" err="1">
                <a:effectLst/>
                <a:latin typeface="Roboto" panose="02000000000000000000" pitchFamily="2" charset="0"/>
              </a:rPr>
              <a:t>Integredig</a:t>
            </a:r>
            <a:r>
              <a:rPr lang="en-GB" sz="4000" b="0" i="0" dirty="0">
                <a:effectLst/>
                <a:latin typeface="Roboto" panose="02000000000000000000" pitchFamily="2" charset="0"/>
              </a:rPr>
              <a:t> The Integrated Children’s Centres</a:t>
            </a:r>
            <a:br>
              <a:rPr lang="en-GB" b="0" i="0" dirty="0">
                <a:effectLst/>
                <a:latin typeface="Roboto" panose="02000000000000000000" pitchFamily="2" charset="0"/>
              </a:rPr>
            </a:br>
            <a:endParaRPr lang="en-GB" dirty="0"/>
          </a:p>
        </p:txBody>
      </p:sp>
      <p:pic>
        <p:nvPicPr>
          <p:cNvPr id="7" name="Online Media 6" title="Canolfanau Plant a Theulu Integredig The Integrated Children’s Centres">
            <a:hlinkClick r:id="" action="ppaction://media"/>
            <a:extLst>
              <a:ext uri="{FF2B5EF4-FFF2-40B4-BE49-F238E27FC236}">
                <a16:creationId xmlns:a16="http://schemas.microsoft.com/office/drawing/2014/main" id="{42B460F0-59E2-488D-9D60-1E6D2D4A0C0C}"/>
              </a:ext>
            </a:extLst>
          </p:cNvPr>
          <p:cNvPicPr>
            <a:picLocks noGrp="1" noRot="1" noChangeAspect="1"/>
          </p:cNvPicPr>
          <p:nvPr>
            <p:ph idx="1"/>
            <a:videoFile r:link="rId1"/>
          </p:nvPr>
        </p:nvPicPr>
        <p:blipFill>
          <a:blip r:embed="rId4"/>
          <a:stretch>
            <a:fillRect/>
          </a:stretch>
        </p:blipFill>
        <p:spPr>
          <a:xfrm>
            <a:off x="1828800" y="1915551"/>
            <a:ext cx="8064500" cy="4537075"/>
          </a:xfrm>
          <a:prstGeom prst="rect">
            <a:avLst/>
          </a:prstGeom>
        </p:spPr>
      </p:pic>
    </p:spTree>
    <p:extLst>
      <p:ext uri="{BB962C8B-B14F-4D97-AF65-F5344CB8AC3E}">
        <p14:creationId xmlns:p14="http://schemas.microsoft.com/office/powerpoint/2010/main" val="3883417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78C37-989D-AA0F-9EF8-59F4D1C574CB}"/>
              </a:ext>
            </a:extLst>
          </p:cNvPr>
          <p:cNvSpPr>
            <a:spLocks noGrp="1"/>
          </p:cNvSpPr>
          <p:nvPr>
            <p:ph type="title"/>
          </p:nvPr>
        </p:nvSpPr>
        <p:spPr>
          <a:xfrm>
            <a:off x="2592924" y="624110"/>
            <a:ext cx="8911687" cy="1280890"/>
          </a:xfrm>
        </p:spPr>
        <p:txBody>
          <a:bodyPr>
            <a:normAutofit fontScale="90000"/>
          </a:bodyPr>
          <a:lstStyle/>
          <a:p>
            <a:r>
              <a:rPr lang="en-GB" dirty="0" err="1"/>
              <a:t>Ymgorffori</a:t>
            </a:r>
            <a:r>
              <a:rPr lang="en-GB" dirty="0"/>
              <a:t> </a:t>
            </a:r>
            <a:r>
              <a:rPr lang="en-GB" dirty="0" err="1"/>
              <a:t>ymarferwyr</a:t>
            </a:r>
            <a:r>
              <a:rPr lang="en-GB" dirty="0"/>
              <a:t> </a:t>
            </a:r>
            <a:r>
              <a:rPr lang="en-GB" dirty="0" err="1"/>
              <a:t>gwasanaethau</a:t>
            </a:r>
            <a:r>
              <a:rPr lang="en-GB" dirty="0"/>
              <a:t> plant </a:t>
            </a:r>
            <a:r>
              <a:rPr lang="en-GB" dirty="0" err="1"/>
              <a:t>mewn</a:t>
            </a:r>
            <a:r>
              <a:rPr lang="en-GB" dirty="0"/>
              <a:t> </a:t>
            </a:r>
            <a:r>
              <a:rPr lang="en-GB" dirty="0" err="1"/>
              <a:t>ysgolion</a:t>
            </a:r>
            <a:r>
              <a:rPr lang="en-GB" dirty="0"/>
              <a:t> </a:t>
            </a:r>
            <a:r>
              <a:rPr lang="en-GB" dirty="0" err="1"/>
              <a:t>cynradd</a:t>
            </a:r>
            <a:r>
              <a:rPr lang="en-GB" dirty="0"/>
              <a:t> </a:t>
            </a:r>
            <a:r>
              <a:rPr lang="en-GB" dirty="0" err="1"/>
              <a:t>lleol</a:t>
            </a:r>
            <a:r>
              <a:rPr lang="en-GB" dirty="0"/>
              <a:t> / Embedding children’s services practitioners in local primary schools</a:t>
            </a:r>
          </a:p>
        </p:txBody>
      </p:sp>
      <p:sp>
        <p:nvSpPr>
          <p:cNvPr id="3" name="Content Placeholder 2">
            <a:extLst>
              <a:ext uri="{FF2B5EF4-FFF2-40B4-BE49-F238E27FC236}">
                <a16:creationId xmlns:a16="http://schemas.microsoft.com/office/drawing/2014/main" id="{F9FB7EEA-2531-138A-DCF3-23EB31F6AF19}"/>
              </a:ext>
            </a:extLst>
          </p:cNvPr>
          <p:cNvSpPr>
            <a:spLocks noGrp="1"/>
          </p:cNvSpPr>
          <p:nvPr>
            <p:ph sz="half" idx="1"/>
          </p:nvPr>
        </p:nvSpPr>
        <p:spPr>
          <a:xfrm>
            <a:off x="2592388" y="2738510"/>
            <a:ext cx="4313237" cy="3778250"/>
          </a:xfrm>
        </p:spPr>
        <p:txBody>
          <a:bodyPr>
            <a:normAutofit/>
          </a:bodyPr>
          <a:lstStyle/>
          <a:p>
            <a:pPr lvl="0"/>
            <a:r>
              <a:rPr lang="en-GB" noProof="0" dirty="0" err="1"/>
              <a:t>Prosiect</a:t>
            </a:r>
            <a:r>
              <a:rPr lang="en-GB" noProof="0" dirty="0"/>
              <a:t> in Grimsby</a:t>
            </a:r>
          </a:p>
          <a:p>
            <a:pPr lvl="0"/>
            <a:r>
              <a:rPr lang="en-GB" noProof="0" dirty="0" err="1"/>
              <a:t>Rhan</a:t>
            </a:r>
            <a:r>
              <a:rPr lang="en-GB" noProof="0" dirty="0"/>
              <a:t> o </a:t>
            </a:r>
            <a:r>
              <a:rPr lang="en-GB" noProof="0" dirty="0" err="1"/>
              <a:t>ddull</a:t>
            </a:r>
            <a:r>
              <a:rPr lang="en-GB" noProof="0" dirty="0"/>
              <a:t> </a:t>
            </a:r>
            <a:r>
              <a:rPr lang="en-GB" noProof="0" dirty="0" err="1"/>
              <a:t>seiliedig</a:t>
            </a:r>
            <a:r>
              <a:rPr lang="en-GB" noProof="0" dirty="0"/>
              <a:t> </a:t>
            </a:r>
            <a:r>
              <a:rPr lang="en-GB" noProof="0" dirty="0" err="1"/>
              <a:t>ar</a:t>
            </a:r>
            <a:r>
              <a:rPr lang="en-GB" noProof="0" dirty="0"/>
              <a:t> </a:t>
            </a:r>
            <a:r>
              <a:rPr lang="en-GB" noProof="0" dirty="0" err="1"/>
              <a:t>leoedd</a:t>
            </a:r>
            <a:r>
              <a:rPr lang="en-GB" noProof="0" dirty="0"/>
              <a:t> yr NSPCC, Together for Childhood, </a:t>
            </a:r>
            <a:r>
              <a:rPr lang="en-GB" noProof="0" dirty="0" err="1"/>
              <a:t>lle</a:t>
            </a:r>
            <a:r>
              <a:rPr lang="en-GB" noProof="0" dirty="0"/>
              <a:t> </a:t>
            </a:r>
            <a:r>
              <a:rPr lang="en-GB" noProof="0" dirty="0" err="1"/>
              <a:t>mae</a:t>
            </a:r>
            <a:r>
              <a:rPr lang="en-GB" noProof="0" dirty="0"/>
              <a:t> </a:t>
            </a:r>
            <a:r>
              <a:rPr lang="en-GB" noProof="0" dirty="0" err="1"/>
              <a:t>trigolion</a:t>
            </a:r>
            <a:r>
              <a:rPr lang="en-GB" noProof="0" dirty="0"/>
              <a:t> ac </a:t>
            </a:r>
            <a:r>
              <a:rPr lang="en-GB" noProof="0" dirty="0" err="1"/>
              <a:t>asiantaethau</a:t>
            </a:r>
            <a:r>
              <a:rPr lang="en-GB" noProof="0" dirty="0"/>
              <a:t> </a:t>
            </a:r>
            <a:r>
              <a:rPr lang="en-GB" noProof="0" dirty="0" err="1"/>
              <a:t>lleol</a:t>
            </a:r>
            <a:r>
              <a:rPr lang="en-GB" noProof="0" dirty="0"/>
              <a:t> </a:t>
            </a:r>
            <a:r>
              <a:rPr lang="en-GB" noProof="0" dirty="0" err="1"/>
              <a:t>yn</a:t>
            </a:r>
            <a:r>
              <a:rPr lang="en-GB" noProof="0" dirty="0"/>
              <a:t> </a:t>
            </a:r>
            <a:r>
              <a:rPr lang="en-GB" noProof="0" dirty="0" err="1"/>
              <a:t>cydweithio</a:t>
            </a:r>
            <a:r>
              <a:rPr lang="en-GB" noProof="0" dirty="0"/>
              <a:t> </a:t>
            </a:r>
            <a:r>
              <a:rPr lang="en-GB" noProof="0" dirty="0" err="1"/>
              <a:t>i</a:t>
            </a:r>
            <a:r>
              <a:rPr lang="en-GB" noProof="0" dirty="0"/>
              <a:t> </a:t>
            </a:r>
            <a:r>
              <a:rPr lang="en-GB" noProof="0" dirty="0" err="1"/>
              <a:t>helpu</a:t>
            </a:r>
            <a:r>
              <a:rPr lang="en-GB" noProof="0" dirty="0"/>
              <a:t> </a:t>
            </a:r>
            <a:r>
              <a:rPr lang="en-GB" noProof="0" dirty="0" err="1"/>
              <a:t>atal</a:t>
            </a:r>
            <a:r>
              <a:rPr lang="en-GB" noProof="0" dirty="0"/>
              <a:t> cam-</a:t>
            </a:r>
            <a:r>
              <a:rPr lang="en-GB" noProof="0" dirty="0" err="1"/>
              <a:t>drin</a:t>
            </a:r>
            <a:r>
              <a:rPr lang="en-GB" noProof="0" dirty="0"/>
              <a:t> ac </a:t>
            </a:r>
            <a:r>
              <a:rPr lang="en-GB" noProof="0" dirty="0" err="1"/>
              <a:t>esgeulustod</a:t>
            </a:r>
            <a:endParaRPr lang="en-GB" noProof="0" dirty="0"/>
          </a:p>
          <a:p>
            <a:pPr lvl="0"/>
            <a:r>
              <a:rPr lang="en-GB" noProof="0" dirty="0" err="1"/>
              <a:t>Lleolwyd</a:t>
            </a:r>
            <a:r>
              <a:rPr lang="en-GB" noProof="0" dirty="0"/>
              <a:t> </a:t>
            </a:r>
            <a:r>
              <a:rPr lang="en-GB" noProof="0" dirty="0" err="1"/>
              <a:t>gweithwyr</a:t>
            </a:r>
            <a:r>
              <a:rPr lang="en-GB" noProof="0" dirty="0"/>
              <a:t> </a:t>
            </a:r>
            <a:r>
              <a:rPr lang="en-GB" noProof="0" dirty="0" err="1"/>
              <a:t>cymdeithasol</a:t>
            </a:r>
            <a:r>
              <a:rPr lang="en-GB" noProof="0" dirty="0"/>
              <a:t> ac </a:t>
            </a:r>
            <a:r>
              <a:rPr lang="en-GB" noProof="0" dirty="0" err="1"/>
              <a:t>ymarferwyr</a:t>
            </a:r>
            <a:r>
              <a:rPr lang="en-GB" noProof="0" dirty="0"/>
              <a:t> </a:t>
            </a:r>
            <a:r>
              <a:rPr lang="en-GB" noProof="0" dirty="0" err="1"/>
              <a:t>gwasanaethau</a:t>
            </a:r>
            <a:r>
              <a:rPr lang="en-GB" noProof="0" dirty="0"/>
              <a:t> plant </a:t>
            </a:r>
            <a:r>
              <a:rPr lang="en-GB" noProof="0" dirty="0" err="1"/>
              <a:t>mewn</a:t>
            </a:r>
            <a:r>
              <a:rPr lang="en-GB" noProof="0" dirty="0"/>
              <a:t> </a:t>
            </a:r>
            <a:r>
              <a:rPr lang="en-GB" noProof="0" dirty="0" err="1"/>
              <a:t>ysgolion</a:t>
            </a:r>
            <a:r>
              <a:rPr lang="en-GB" noProof="0" dirty="0"/>
              <a:t> </a:t>
            </a:r>
            <a:r>
              <a:rPr lang="en-GB" noProof="0" dirty="0" err="1"/>
              <a:t>cynradd</a:t>
            </a:r>
            <a:endParaRPr lang="en-GB" noProof="0" dirty="0"/>
          </a:p>
          <a:p>
            <a:endParaRPr lang="en-GB" dirty="0"/>
          </a:p>
        </p:txBody>
      </p:sp>
      <p:sp>
        <p:nvSpPr>
          <p:cNvPr id="4" name="Content Placeholder 3">
            <a:extLst>
              <a:ext uri="{FF2B5EF4-FFF2-40B4-BE49-F238E27FC236}">
                <a16:creationId xmlns:a16="http://schemas.microsoft.com/office/drawing/2014/main" id="{67569373-F1EB-9566-E1D5-5B2BB7513E4F}"/>
              </a:ext>
            </a:extLst>
          </p:cNvPr>
          <p:cNvSpPr>
            <a:spLocks noGrp="1"/>
          </p:cNvSpPr>
          <p:nvPr>
            <p:ph sz="half" idx="2"/>
          </p:nvPr>
        </p:nvSpPr>
        <p:spPr>
          <a:xfrm>
            <a:off x="7191375" y="2738510"/>
            <a:ext cx="4313238" cy="3778250"/>
          </a:xfrm>
        </p:spPr>
        <p:txBody>
          <a:bodyPr>
            <a:normAutofit/>
          </a:bodyPr>
          <a:lstStyle/>
          <a:p>
            <a:r>
              <a:rPr lang="en-GB" dirty="0"/>
              <a:t>Project in Grimsby</a:t>
            </a:r>
          </a:p>
          <a:p>
            <a:r>
              <a:rPr lang="en-GB" dirty="0"/>
              <a:t>Part of the NSPCC’s Together for Childhood place-based approach, in which local residents and agencies collaborate to help prevent abuse and neglect.</a:t>
            </a:r>
          </a:p>
          <a:p>
            <a:r>
              <a:rPr lang="en-GB" dirty="0"/>
              <a:t>Placed social workers and children’s services practitioners in primary schools</a:t>
            </a:r>
          </a:p>
        </p:txBody>
      </p:sp>
    </p:spTree>
    <p:extLst>
      <p:ext uri="{BB962C8B-B14F-4D97-AF65-F5344CB8AC3E}">
        <p14:creationId xmlns:p14="http://schemas.microsoft.com/office/powerpoint/2010/main" val="3856228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96DD-D8C4-62A8-E134-B08C60601F48}"/>
              </a:ext>
            </a:extLst>
          </p:cNvPr>
          <p:cNvSpPr>
            <a:spLocks noGrp="1"/>
          </p:cNvSpPr>
          <p:nvPr>
            <p:ph type="title"/>
          </p:nvPr>
        </p:nvSpPr>
        <p:spPr/>
        <p:txBody>
          <a:bodyPr>
            <a:normAutofit fontScale="90000"/>
          </a:bodyPr>
          <a:lstStyle/>
          <a:p>
            <a:r>
              <a:rPr lang="en-GB" dirty="0" err="1"/>
              <a:t>Ymgorffori</a:t>
            </a:r>
            <a:r>
              <a:rPr lang="en-GB" dirty="0"/>
              <a:t> </a:t>
            </a:r>
            <a:r>
              <a:rPr lang="en-GB" dirty="0" err="1"/>
              <a:t>ymarferwyr</a:t>
            </a:r>
            <a:r>
              <a:rPr lang="en-GB" dirty="0"/>
              <a:t> </a:t>
            </a:r>
            <a:r>
              <a:rPr lang="en-GB" dirty="0" err="1"/>
              <a:t>gwasanaethau</a:t>
            </a:r>
            <a:r>
              <a:rPr lang="en-GB" dirty="0"/>
              <a:t> plant </a:t>
            </a:r>
            <a:r>
              <a:rPr lang="en-GB" dirty="0" err="1"/>
              <a:t>mewn</a:t>
            </a:r>
            <a:r>
              <a:rPr lang="en-GB" dirty="0"/>
              <a:t> </a:t>
            </a:r>
            <a:r>
              <a:rPr lang="en-GB" dirty="0" err="1"/>
              <a:t>ysgolion</a:t>
            </a:r>
            <a:r>
              <a:rPr lang="en-GB" dirty="0"/>
              <a:t> </a:t>
            </a:r>
            <a:r>
              <a:rPr lang="en-GB" dirty="0" err="1"/>
              <a:t>cynradd</a:t>
            </a:r>
            <a:r>
              <a:rPr lang="en-GB" dirty="0"/>
              <a:t> </a:t>
            </a:r>
            <a:r>
              <a:rPr lang="en-GB" dirty="0" err="1"/>
              <a:t>lleol</a:t>
            </a:r>
            <a:r>
              <a:rPr lang="en-GB" dirty="0"/>
              <a:t> / Embedding children’s services practitioners in local primary schools</a:t>
            </a:r>
          </a:p>
        </p:txBody>
      </p:sp>
      <p:sp>
        <p:nvSpPr>
          <p:cNvPr id="3" name="Content Placeholder 2">
            <a:extLst>
              <a:ext uri="{FF2B5EF4-FFF2-40B4-BE49-F238E27FC236}">
                <a16:creationId xmlns:a16="http://schemas.microsoft.com/office/drawing/2014/main" id="{287145B1-43F4-5DC0-1C78-90D5D1822556}"/>
              </a:ext>
            </a:extLst>
          </p:cNvPr>
          <p:cNvSpPr>
            <a:spLocks noGrp="1"/>
          </p:cNvSpPr>
          <p:nvPr>
            <p:ph sz="half" idx="1"/>
          </p:nvPr>
        </p:nvSpPr>
        <p:spPr>
          <a:xfrm>
            <a:off x="2592924" y="2710375"/>
            <a:ext cx="4313864" cy="3777622"/>
          </a:xfrm>
        </p:spPr>
        <p:txBody>
          <a:bodyPr>
            <a:normAutofit fontScale="77500" lnSpcReduction="20000"/>
          </a:bodyPr>
          <a:lstStyle/>
          <a:p>
            <a:pPr lvl="0"/>
            <a:r>
              <a:rPr lang="en-GB" dirty="0" err="1"/>
              <a:t>Gweithredu</a:t>
            </a:r>
            <a:r>
              <a:rPr lang="en-GB" dirty="0"/>
              <a:t> </a:t>
            </a:r>
            <a:r>
              <a:rPr lang="en-GB" dirty="0" err="1"/>
              <a:t>cefnogaeth</a:t>
            </a:r>
            <a:r>
              <a:rPr lang="en-GB" dirty="0"/>
              <a:t> </a:t>
            </a:r>
            <a:r>
              <a:rPr lang="en-GB" dirty="0" err="1"/>
              <a:t>gynnar</a:t>
            </a:r>
            <a:r>
              <a:rPr lang="en-GB" dirty="0"/>
              <a:t> a </a:t>
            </a:r>
            <a:r>
              <a:rPr lang="en-GB" dirty="0" err="1"/>
              <a:t>chreu</a:t>
            </a:r>
            <a:r>
              <a:rPr lang="en-GB" dirty="0"/>
              <a:t> </a:t>
            </a:r>
            <a:r>
              <a:rPr lang="en-GB" dirty="0" err="1"/>
              <a:t>partneriaethau</a:t>
            </a:r>
            <a:r>
              <a:rPr lang="en-GB" dirty="0"/>
              <a:t> </a:t>
            </a:r>
            <a:r>
              <a:rPr lang="en-GB" dirty="0" err="1"/>
              <a:t>cymunedol</a:t>
            </a:r>
            <a:r>
              <a:rPr lang="en-GB" dirty="0"/>
              <a:t> </a:t>
            </a:r>
            <a:r>
              <a:rPr lang="en-GB" dirty="0" err="1"/>
              <a:t>i</a:t>
            </a:r>
            <a:r>
              <a:rPr lang="en-GB" dirty="0"/>
              <a:t> </a:t>
            </a:r>
            <a:r>
              <a:rPr lang="en-GB" dirty="0" err="1"/>
              <a:t>fynd</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heriau</a:t>
            </a:r>
            <a:r>
              <a:rPr lang="en-GB" dirty="0"/>
              <a:t> a </a:t>
            </a:r>
            <a:r>
              <a:rPr lang="en-GB" dirty="0" err="1"/>
              <a:t>wynebir</a:t>
            </a:r>
            <a:r>
              <a:rPr lang="en-GB" dirty="0"/>
              <a:t> </a:t>
            </a:r>
            <a:r>
              <a:rPr lang="en-GB" dirty="0" err="1"/>
              <a:t>gan</a:t>
            </a:r>
            <a:r>
              <a:rPr lang="en-GB" dirty="0"/>
              <a:t> </a:t>
            </a:r>
            <a:r>
              <a:rPr lang="en-GB" dirty="0" err="1"/>
              <a:t>deuluoedd</a:t>
            </a:r>
            <a:r>
              <a:rPr lang="en-GB" dirty="0"/>
              <a:t> </a:t>
            </a:r>
            <a:r>
              <a:rPr lang="en-GB" dirty="0" err="1"/>
              <a:t>lleol</a:t>
            </a:r>
            <a:endParaRPr lang="en-GB" dirty="0"/>
          </a:p>
          <a:p>
            <a:pPr lvl="0"/>
            <a:r>
              <a:rPr lang="en-GB" dirty="0" err="1"/>
              <a:t>Canfyddiadau</a:t>
            </a:r>
            <a:r>
              <a:rPr lang="en-GB" dirty="0"/>
              <a:t> </a:t>
            </a:r>
            <a:r>
              <a:rPr lang="en-GB" dirty="0" err="1"/>
              <a:t>allweddol</a:t>
            </a:r>
            <a:r>
              <a:rPr lang="en-GB" dirty="0"/>
              <a:t>:</a:t>
            </a:r>
            <a:endParaRPr lang="en-GB" noProof="0" dirty="0"/>
          </a:p>
          <a:p>
            <a:pPr lvl="1"/>
            <a:r>
              <a:rPr lang="en-GB" dirty="0" err="1"/>
              <a:t>roedd</a:t>
            </a:r>
            <a:r>
              <a:rPr lang="en-GB" dirty="0"/>
              <a:t> </a:t>
            </a:r>
            <a:r>
              <a:rPr lang="en-GB" dirty="0" err="1"/>
              <a:t>ysgolion</a:t>
            </a:r>
            <a:r>
              <a:rPr lang="en-GB" dirty="0"/>
              <a:t> </a:t>
            </a:r>
            <a:r>
              <a:rPr lang="en-GB" dirty="0" err="1"/>
              <a:t>cynradd</a:t>
            </a:r>
            <a:r>
              <a:rPr lang="en-GB" dirty="0"/>
              <a:t> </a:t>
            </a:r>
            <a:r>
              <a:rPr lang="en-GB" dirty="0" err="1"/>
              <a:t>lleol</a:t>
            </a:r>
            <a:r>
              <a:rPr lang="en-GB" dirty="0"/>
              <a:t> </a:t>
            </a:r>
            <a:r>
              <a:rPr lang="en-GB" dirty="0" err="1"/>
              <a:t>yn</a:t>
            </a:r>
            <a:r>
              <a:rPr lang="en-GB" dirty="0"/>
              <a:t> </a:t>
            </a:r>
            <a:r>
              <a:rPr lang="en-GB" dirty="0" err="1"/>
              <a:t>safleoedd</a:t>
            </a:r>
            <a:r>
              <a:rPr lang="en-GB" dirty="0"/>
              <a:t> </a:t>
            </a:r>
            <a:r>
              <a:rPr lang="en-GB" dirty="0" err="1"/>
              <a:t>gwerthfawr</a:t>
            </a:r>
            <a:r>
              <a:rPr lang="en-GB" dirty="0"/>
              <a:t> </a:t>
            </a:r>
            <a:r>
              <a:rPr lang="en-GB" dirty="0" err="1"/>
              <a:t>ar</a:t>
            </a:r>
            <a:r>
              <a:rPr lang="en-GB" dirty="0"/>
              <a:t> </a:t>
            </a:r>
            <a:r>
              <a:rPr lang="en-GB" dirty="0" err="1"/>
              <a:t>gyfer</a:t>
            </a:r>
            <a:r>
              <a:rPr lang="en-GB" dirty="0"/>
              <a:t> </a:t>
            </a:r>
            <a:r>
              <a:rPr lang="en-GB" dirty="0" err="1"/>
              <a:t>meithrin</a:t>
            </a:r>
            <a:r>
              <a:rPr lang="en-GB" dirty="0"/>
              <a:t> </a:t>
            </a:r>
            <a:r>
              <a:rPr lang="en-GB" dirty="0" err="1"/>
              <a:t>perthnasoedd</a:t>
            </a:r>
            <a:r>
              <a:rPr lang="en-GB" dirty="0"/>
              <a:t> </a:t>
            </a:r>
            <a:r>
              <a:rPr lang="en-GB" dirty="0" err="1"/>
              <a:t>cymunedol</a:t>
            </a:r>
            <a:r>
              <a:rPr lang="en-GB" dirty="0"/>
              <a:t> a </a:t>
            </a:r>
            <a:r>
              <a:rPr lang="en-GB" dirty="0" err="1"/>
              <a:t>chyflawni</a:t>
            </a:r>
            <a:r>
              <a:rPr lang="en-GB" dirty="0"/>
              <a:t> </a:t>
            </a:r>
            <a:r>
              <a:rPr lang="en-GB" dirty="0" err="1"/>
              <a:t>gwaith</a:t>
            </a:r>
            <a:r>
              <a:rPr lang="en-GB" dirty="0"/>
              <a:t> </a:t>
            </a:r>
            <a:r>
              <a:rPr lang="en-GB" dirty="0" err="1"/>
              <a:t>cynnar</a:t>
            </a:r>
            <a:r>
              <a:rPr lang="en-GB" dirty="0"/>
              <a:t> </a:t>
            </a:r>
            <a:r>
              <a:rPr lang="en-GB" dirty="0" err="1"/>
              <a:t>i</a:t>
            </a:r>
            <a:r>
              <a:rPr lang="en-GB" dirty="0"/>
              <a:t> </a:t>
            </a:r>
            <a:r>
              <a:rPr lang="en-GB" dirty="0" err="1"/>
              <a:t>atal</a:t>
            </a:r>
            <a:r>
              <a:rPr lang="en-GB" dirty="0"/>
              <a:t> cam-</a:t>
            </a:r>
            <a:r>
              <a:rPr lang="en-GB" dirty="0" err="1"/>
              <a:t>drin</a:t>
            </a:r>
            <a:r>
              <a:rPr lang="en-GB" dirty="0"/>
              <a:t> ac </a:t>
            </a:r>
            <a:r>
              <a:rPr lang="en-GB" dirty="0" err="1"/>
              <a:t>esgeuluso</a:t>
            </a:r>
            <a:r>
              <a:rPr lang="en-GB" dirty="0"/>
              <a:t> plant</a:t>
            </a:r>
            <a:endParaRPr lang="en-GB" noProof="0" dirty="0"/>
          </a:p>
          <a:p>
            <a:pPr lvl="1"/>
            <a:r>
              <a:rPr lang="en-GB" dirty="0" err="1"/>
              <a:t>cryfhau</a:t>
            </a:r>
            <a:r>
              <a:rPr lang="en-GB" dirty="0"/>
              <a:t> </a:t>
            </a:r>
            <a:r>
              <a:rPr lang="en-GB" dirty="0" err="1"/>
              <a:t>partneriaethau</a:t>
            </a:r>
            <a:r>
              <a:rPr lang="en-GB" dirty="0"/>
              <a:t> </a:t>
            </a:r>
            <a:r>
              <a:rPr lang="en-GB" dirty="0" err="1"/>
              <a:t>cymunedol</a:t>
            </a:r>
            <a:r>
              <a:rPr lang="en-GB" dirty="0"/>
              <a:t> a </a:t>
            </a:r>
            <a:r>
              <a:rPr lang="en-GB" dirty="0" err="1"/>
              <a:t>defnyddio</a:t>
            </a:r>
            <a:r>
              <a:rPr lang="en-GB" dirty="0"/>
              <a:t> </a:t>
            </a:r>
            <a:r>
              <a:rPr lang="en-GB" dirty="0" err="1"/>
              <a:t>asedau</a:t>
            </a:r>
            <a:r>
              <a:rPr lang="en-GB" dirty="0"/>
              <a:t> </a:t>
            </a:r>
            <a:r>
              <a:rPr lang="en-GB" dirty="0" err="1"/>
              <a:t>lleol</a:t>
            </a:r>
            <a:endParaRPr lang="en-GB" noProof="0" dirty="0"/>
          </a:p>
          <a:p>
            <a:pPr lvl="1"/>
            <a:r>
              <a:rPr lang="en-GB" dirty="0" err="1"/>
              <a:t>potensial</a:t>
            </a:r>
            <a:r>
              <a:rPr lang="en-GB" dirty="0"/>
              <a:t> </a:t>
            </a:r>
            <a:r>
              <a:rPr lang="en-GB" dirty="0" err="1"/>
              <a:t>i</a:t>
            </a:r>
            <a:r>
              <a:rPr lang="en-GB" dirty="0"/>
              <a:t> </a:t>
            </a:r>
            <a:r>
              <a:rPr lang="en-GB" dirty="0" err="1"/>
              <a:t>greu</a:t>
            </a:r>
            <a:r>
              <a:rPr lang="en-GB" dirty="0"/>
              <a:t> </a:t>
            </a:r>
            <a:r>
              <a:rPr lang="en-GB" dirty="0" err="1"/>
              <a:t>ffyrdd</a:t>
            </a:r>
            <a:r>
              <a:rPr lang="en-GB" dirty="0"/>
              <a:t> </a:t>
            </a:r>
            <a:r>
              <a:rPr lang="en-GB" dirty="0" err="1"/>
              <a:t>newydd</a:t>
            </a:r>
            <a:r>
              <a:rPr lang="en-GB" dirty="0"/>
              <a:t> o </a:t>
            </a:r>
            <a:r>
              <a:rPr lang="en-GB" dirty="0" err="1"/>
              <a:t>weithio</a:t>
            </a:r>
            <a:r>
              <a:rPr lang="en-GB" dirty="0"/>
              <a:t> </a:t>
            </a:r>
            <a:r>
              <a:rPr lang="en-GB" dirty="0" err="1"/>
              <a:t>rhyngbroffesiynol</a:t>
            </a:r>
            <a:r>
              <a:rPr lang="en-GB" dirty="0"/>
              <a:t> </a:t>
            </a:r>
            <a:r>
              <a:rPr lang="en-GB" dirty="0" err="1"/>
              <a:t>sy'n</a:t>
            </a:r>
            <a:r>
              <a:rPr lang="en-GB" dirty="0"/>
              <a:t> </a:t>
            </a:r>
            <a:r>
              <a:rPr lang="en-GB" dirty="0" err="1"/>
              <a:t>seiliedig</a:t>
            </a:r>
            <a:r>
              <a:rPr lang="en-GB" dirty="0"/>
              <a:t> </a:t>
            </a:r>
            <a:r>
              <a:rPr lang="en-GB" dirty="0" err="1"/>
              <a:t>ar</a:t>
            </a:r>
            <a:r>
              <a:rPr lang="en-GB" dirty="0"/>
              <a:t> </a:t>
            </a:r>
            <a:r>
              <a:rPr lang="en-GB" dirty="0" err="1"/>
              <a:t>leoedd</a:t>
            </a:r>
            <a:endParaRPr lang="en-GB" noProof="0" dirty="0"/>
          </a:p>
          <a:p>
            <a:pPr lvl="0"/>
            <a:r>
              <a:rPr lang="en-GB" dirty="0" err="1"/>
              <a:t>Darllen</a:t>
            </a:r>
            <a:r>
              <a:rPr lang="en-GB" dirty="0"/>
              <a:t> </a:t>
            </a:r>
            <a:r>
              <a:rPr lang="en-GB" dirty="0" err="1"/>
              <a:t>pellach</a:t>
            </a:r>
            <a:r>
              <a:rPr lang="en-GB" dirty="0"/>
              <a:t>:</a:t>
            </a:r>
            <a:endParaRPr lang="en-GB" noProof="0" dirty="0"/>
          </a:p>
          <a:p>
            <a:pPr lvl="0"/>
            <a:r>
              <a:rPr lang="en-GB" noProof="0" dirty="0">
                <a:hlinkClick r:id="rId2"/>
              </a:rPr>
              <a:t>Embedding children's services practitioners in local primary schools (nspcc.org.uk)</a:t>
            </a:r>
            <a:endParaRPr lang="en-GB" noProof="0" dirty="0"/>
          </a:p>
          <a:p>
            <a:endParaRPr lang="en-GB" dirty="0"/>
          </a:p>
        </p:txBody>
      </p:sp>
      <p:sp>
        <p:nvSpPr>
          <p:cNvPr id="4" name="Content Placeholder 3">
            <a:extLst>
              <a:ext uri="{FF2B5EF4-FFF2-40B4-BE49-F238E27FC236}">
                <a16:creationId xmlns:a16="http://schemas.microsoft.com/office/drawing/2014/main" id="{D17E10EC-3CE9-6B9D-64B7-DC272B303CE1}"/>
              </a:ext>
            </a:extLst>
          </p:cNvPr>
          <p:cNvSpPr>
            <a:spLocks noGrp="1"/>
          </p:cNvSpPr>
          <p:nvPr>
            <p:ph sz="half" idx="2"/>
          </p:nvPr>
        </p:nvSpPr>
        <p:spPr>
          <a:xfrm>
            <a:off x="7190747" y="2710375"/>
            <a:ext cx="4313864" cy="3777622"/>
          </a:xfrm>
        </p:spPr>
        <p:txBody>
          <a:bodyPr>
            <a:normAutofit fontScale="77500" lnSpcReduction="20000"/>
          </a:bodyPr>
          <a:lstStyle/>
          <a:p>
            <a:r>
              <a:rPr lang="en-GB" dirty="0"/>
              <a:t>Implementation of early support and creation of community partnerships to address the challenges experienced by local families</a:t>
            </a:r>
          </a:p>
          <a:p>
            <a:r>
              <a:rPr lang="en-GB" dirty="0"/>
              <a:t>Key findings:</a:t>
            </a:r>
          </a:p>
          <a:p>
            <a:pPr lvl="1"/>
            <a:r>
              <a:rPr lang="en-GB" dirty="0"/>
              <a:t>local primary schools were valuable sites for building community relationships and implementing early work to prevent child abuse and neglect</a:t>
            </a:r>
          </a:p>
          <a:p>
            <a:pPr lvl="1"/>
            <a:r>
              <a:rPr lang="en-GB" dirty="0"/>
              <a:t>Strengthening of community partnerships and use of local assets</a:t>
            </a:r>
          </a:p>
          <a:p>
            <a:pPr lvl="1"/>
            <a:r>
              <a:rPr lang="en-GB" dirty="0"/>
              <a:t>potential of creating place-based, new ways of interprofessional working</a:t>
            </a:r>
          </a:p>
          <a:p>
            <a:r>
              <a:rPr lang="en-GB" dirty="0"/>
              <a:t>Further reading:</a:t>
            </a:r>
          </a:p>
          <a:p>
            <a:r>
              <a:rPr lang="en-GB" dirty="0">
                <a:hlinkClick r:id="rId2"/>
              </a:rPr>
              <a:t>Embedding children's services practitioners in local primary schools (nspcc.org.uk)</a:t>
            </a:r>
            <a:endParaRPr lang="en-GB" dirty="0"/>
          </a:p>
        </p:txBody>
      </p:sp>
    </p:spTree>
    <p:extLst>
      <p:ext uri="{BB962C8B-B14F-4D97-AF65-F5344CB8AC3E}">
        <p14:creationId xmlns:p14="http://schemas.microsoft.com/office/powerpoint/2010/main" val="4218397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6960" y="286604"/>
            <a:ext cx="8016240" cy="1542196"/>
          </a:xfrm>
        </p:spPr>
        <p:txBody>
          <a:bodyPr>
            <a:normAutofit/>
          </a:bodyPr>
          <a:lstStyle/>
          <a:p>
            <a:pPr algn="r" eaLnBrk="1">
              <a:defRPr/>
            </a:pPr>
            <a:r>
              <a:rPr lang="cy-GB" sz="4000" dirty="0">
                <a:solidFill>
                  <a:srgbClr val="2C7C9F"/>
                </a:solidFill>
                <a:latin typeface="News Gothic MT"/>
                <a:cs typeface="News Gothic MT"/>
              </a:rPr>
              <a:t>Tasg </a:t>
            </a:r>
            <a:r>
              <a:rPr lang="en-US" sz="4000" dirty="0">
                <a:solidFill>
                  <a:srgbClr val="2C7C9F"/>
                </a:solidFill>
                <a:latin typeface="News Gothic MT"/>
                <a:cs typeface="News Gothic MT"/>
              </a:rPr>
              <a:t>/ Task</a:t>
            </a:r>
            <a:br>
              <a:rPr lang="en-US" sz="4000" dirty="0">
                <a:solidFill>
                  <a:srgbClr val="2C7C9F"/>
                </a:solidFill>
                <a:latin typeface="News Gothic MT"/>
                <a:cs typeface="News Gothic MT"/>
              </a:rPr>
            </a:br>
            <a:r>
              <a:rPr lang="cy-GB" sz="4000" dirty="0">
                <a:solidFill>
                  <a:srgbClr val="2C7C9F"/>
                </a:solidFill>
                <a:latin typeface="News Gothic MT"/>
                <a:cs typeface="News Gothic MT"/>
              </a:rPr>
              <a:t>Grymuso</a:t>
            </a:r>
            <a:r>
              <a:rPr lang="en-US" sz="4000" dirty="0">
                <a:solidFill>
                  <a:srgbClr val="2C7C9F"/>
                </a:solidFill>
                <a:latin typeface="News Gothic MT"/>
                <a:cs typeface="News Gothic MT"/>
              </a:rPr>
              <a:t>/Empowerment</a:t>
            </a:r>
          </a:p>
        </p:txBody>
      </p:sp>
      <p:sp>
        <p:nvSpPr>
          <p:cNvPr id="3" name="Content Placeholder 2"/>
          <p:cNvSpPr>
            <a:spLocks noGrp="1"/>
          </p:cNvSpPr>
          <p:nvPr>
            <p:ph sz="quarter" idx="13"/>
          </p:nvPr>
        </p:nvSpPr>
        <p:spPr>
          <a:xfrm>
            <a:off x="2209800" y="1905000"/>
            <a:ext cx="4078458" cy="3733800"/>
          </a:xfrm>
        </p:spPr>
        <p:txBody>
          <a:bodyPr>
            <a:normAutofit fontScale="92500"/>
          </a:bodyPr>
          <a:lstStyle/>
          <a:p>
            <a:pPr marL="457200" indent="-457200"/>
            <a:r>
              <a:rPr lang="cy-GB" altLang="cy-GB" sz="2400" dirty="0"/>
              <a:t>Yn unigol: meddyliwch am 3 thro yn eich bywyd pan roeddech chi’n teimlo’n bwerus a 3 thro pan roeddech chi’n teimlo’n ddiymadferth</a:t>
            </a:r>
          </a:p>
          <a:p>
            <a:pPr marL="457200" indent="-457200"/>
            <a:r>
              <a:rPr lang="cy-GB" altLang="cy-GB" sz="2400" dirty="0"/>
              <a:t>Beth oedd natur y p</a:t>
            </a:r>
            <a:r>
              <a:rPr lang="cy-GB" altLang="cy-GB" sz="2400" dirty="0">
                <a:cs typeface="Lucida Sans Unicode"/>
              </a:rPr>
              <a:t>ŵer?</a:t>
            </a:r>
          </a:p>
          <a:p>
            <a:pPr marL="457200" indent="-457200"/>
            <a:r>
              <a:rPr lang="cy-GB" altLang="cy-GB" sz="2400" dirty="0">
                <a:cs typeface="Lucida Sans Unicode"/>
              </a:rPr>
              <a:t>Taith yw grymuso, nid cyrchfan</a:t>
            </a:r>
          </a:p>
          <a:p>
            <a:pPr marL="457200" indent="-457200"/>
            <a:endParaRPr lang="en-US" altLang="cy-GB" sz="3000" i="1" dirty="0">
              <a:cs typeface="Lucida Sans Unicode"/>
            </a:endParaRPr>
          </a:p>
          <a:p>
            <a:pPr marL="457200" indent="-457200"/>
            <a:endParaRPr lang="en-US" altLang="cy-GB" sz="3000" i="1" dirty="0">
              <a:cs typeface="Lucida Sans Unicode"/>
            </a:endParaRPr>
          </a:p>
          <a:p>
            <a:pPr marL="457200" indent="-457200"/>
            <a:endParaRPr lang="en-US" altLang="cy-GB" sz="3000" i="1" dirty="0"/>
          </a:p>
          <a:p>
            <a:pPr marL="0" indent="0"/>
            <a:endParaRPr lang="en-US" altLang="cy-GB" sz="3200" dirty="0">
              <a:latin typeface="News Gothic MT" charset="0"/>
            </a:endParaRPr>
          </a:p>
        </p:txBody>
      </p:sp>
      <p:sp>
        <p:nvSpPr>
          <p:cNvPr id="4" name="Content Placeholder 3"/>
          <p:cNvSpPr>
            <a:spLocks noGrp="1"/>
          </p:cNvSpPr>
          <p:nvPr>
            <p:ph sz="quarter" idx="14"/>
          </p:nvPr>
        </p:nvSpPr>
        <p:spPr>
          <a:xfrm>
            <a:off x="7061982" y="1905000"/>
            <a:ext cx="4614202" cy="4419600"/>
          </a:xfrm>
        </p:spPr>
        <p:txBody>
          <a:bodyPr>
            <a:noAutofit/>
          </a:bodyPr>
          <a:lstStyle/>
          <a:p>
            <a:pPr marL="457200" indent="-457200"/>
            <a:r>
              <a:rPr lang="en-US" sz="2400" dirty="0"/>
              <a:t>Individually: identify 3 times in your life when you felt powerful and 3 times in your life when you have felt powerless</a:t>
            </a:r>
          </a:p>
          <a:p>
            <a:pPr marL="457200" indent="-457200"/>
            <a:r>
              <a:rPr lang="en-US" sz="2400" dirty="0"/>
              <a:t>What was the nature of the power?</a:t>
            </a:r>
          </a:p>
          <a:p>
            <a:pPr marL="457200" indent="-457200"/>
            <a:r>
              <a:rPr lang="en-GB" sz="2400" dirty="0"/>
              <a:t>Empowerment is not a destination, but a journey </a:t>
            </a:r>
            <a:endParaRPr lang="en-US" sz="2400" dirty="0"/>
          </a:p>
          <a:p>
            <a:endParaRPr lang="en-US" dirty="0"/>
          </a:p>
          <a:p>
            <a:endParaRPr lang="cy-GB" dirty="0"/>
          </a:p>
        </p:txBody>
      </p:sp>
      <p:pic>
        <p:nvPicPr>
          <p:cNvPr id="1026" name="Picture 2" descr="C:\Users\l.roberts\AppData\Local\Microsoft\Windows\Temporary Internet Files\Content.IE5\HEPN0LIZ\powerful-00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17542" y="152400"/>
            <a:ext cx="2597258"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316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A0C22-35D2-B0A5-2CFB-EECD61FE376F}"/>
              </a:ext>
            </a:extLst>
          </p:cNvPr>
          <p:cNvSpPr>
            <a:spLocks noGrp="1"/>
          </p:cNvSpPr>
          <p:nvPr>
            <p:ph type="title"/>
          </p:nvPr>
        </p:nvSpPr>
        <p:spPr>
          <a:xfrm>
            <a:off x="2592924" y="624110"/>
            <a:ext cx="8911687" cy="1280890"/>
          </a:xfrm>
        </p:spPr>
        <p:txBody>
          <a:bodyPr/>
          <a:lstStyle/>
          <a:p>
            <a:r>
              <a:rPr lang="cy-GB" dirty="0"/>
              <a:t>Adfyfyrio</a:t>
            </a:r>
            <a:r>
              <a:rPr lang="en-GB" dirty="0"/>
              <a:t>/Reflection</a:t>
            </a:r>
          </a:p>
        </p:txBody>
      </p:sp>
      <p:sp>
        <p:nvSpPr>
          <p:cNvPr id="3" name="Content Placeholder 2">
            <a:extLst>
              <a:ext uri="{FF2B5EF4-FFF2-40B4-BE49-F238E27FC236}">
                <a16:creationId xmlns:a16="http://schemas.microsoft.com/office/drawing/2014/main" id="{EE1D7772-3C1A-EA88-5D41-4A7432326F55}"/>
              </a:ext>
            </a:extLst>
          </p:cNvPr>
          <p:cNvSpPr>
            <a:spLocks noGrp="1"/>
          </p:cNvSpPr>
          <p:nvPr>
            <p:ph sz="quarter" idx="13"/>
          </p:nvPr>
        </p:nvSpPr>
        <p:spPr>
          <a:xfrm>
            <a:off x="2171700" y="2102727"/>
            <a:ext cx="4876800" cy="3876675"/>
          </a:xfrm>
        </p:spPr>
        <p:txBody>
          <a:bodyPr>
            <a:normAutofit fontScale="92500" lnSpcReduction="20000"/>
          </a:bodyPr>
          <a:lstStyle/>
          <a:p>
            <a:r>
              <a:rPr lang="cy-GB" dirty="0"/>
              <a:t>Cyfranogiad</a:t>
            </a:r>
          </a:p>
          <a:p>
            <a:pPr lvl="1"/>
            <a:r>
              <a:rPr lang="cy-GB" dirty="0"/>
              <a:t>Llais y plentyn</a:t>
            </a:r>
          </a:p>
          <a:p>
            <a:r>
              <a:rPr lang="cy-GB" dirty="0"/>
              <a:t>Modelau anabledd</a:t>
            </a:r>
          </a:p>
          <a:p>
            <a:pPr lvl="1"/>
            <a:r>
              <a:rPr lang="cy-GB" dirty="0"/>
              <a:t>Model meddygol</a:t>
            </a:r>
          </a:p>
          <a:p>
            <a:pPr lvl="1"/>
            <a:r>
              <a:rPr lang="cy-GB" dirty="0"/>
              <a:t>Model cymdeithasol</a:t>
            </a:r>
          </a:p>
          <a:p>
            <a:pPr lvl="1"/>
            <a:r>
              <a:rPr lang="cy-GB" dirty="0"/>
              <a:t>Gweler -  </a:t>
            </a:r>
            <a:r>
              <a:rPr lang="cy-GB" dirty="0" err="1"/>
              <a:t>Sanderson</a:t>
            </a:r>
            <a:r>
              <a:rPr lang="cy-GB" dirty="0"/>
              <a:t>, H. a Lewis, J. (2012) A </a:t>
            </a:r>
            <a:r>
              <a:rPr lang="cy-GB" dirty="0" err="1"/>
              <a:t>practical</a:t>
            </a:r>
            <a:r>
              <a:rPr lang="cy-GB" dirty="0"/>
              <a:t> </a:t>
            </a:r>
            <a:r>
              <a:rPr lang="cy-GB" dirty="0" err="1"/>
              <a:t>guide</a:t>
            </a:r>
            <a:r>
              <a:rPr lang="cy-GB" dirty="0"/>
              <a:t> to </a:t>
            </a:r>
            <a:r>
              <a:rPr lang="cy-GB" dirty="0" err="1"/>
              <a:t>delivering</a:t>
            </a:r>
            <a:r>
              <a:rPr lang="cy-GB" dirty="0"/>
              <a:t> </a:t>
            </a:r>
            <a:r>
              <a:rPr lang="cy-GB" dirty="0" err="1"/>
              <a:t>personalisation</a:t>
            </a:r>
            <a:r>
              <a:rPr lang="cy-GB" dirty="0"/>
              <a:t>: person-</a:t>
            </a:r>
            <a:r>
              <a:rPr lang="cy-GB" dirty="0" err="1"/>
              <a:t>centred</a:t>
            </a:r>
            <a:r>
              <a:rPr lang="cy-GB" dirty="0"/>
              <a:t> </a:t>
            </a:r>
            <a:r>
              <a:rPr lang="cy-GB" dirty="0" err="1"/>
              <a:t>practice</a:t>
            </a:r>
            <a:r>
              <a:rPr lang="cy-GB" dirty="0"/>
              <a:t> </a:t>
            </a:r>
            <a:r>
              <a:rPr lang="cy-GB" dirty="0" err="1"/>
              <a:t>in</a:t>
            </a:r>
            <a:r>
              <a:rPr lang="cy-GB" dirty="0"/>
              <a:t> </a:t>
            </a:r>
            <a:r>
              <a:rPr lang="cy-GB" dirty="0" err="1"/>
              <a:t>health</a:t>
            </a:r>
            <a:r>
              <a:rPr lang="cy-GB" dirty="0"/>
              <a:t> </a:t>
            </a:r>
            <a:r>
              <a:rPr lang="cy-GB" dirty="0" err="1"/>
              <a:t>and</a:t>
            </a:r>
            <a:r>
              <a:rPr lang="cy-GB" dirty="0"/>
              <a:t> </a:t>
            </a:r>
            <a:r>
              <a:rPr lang="cy-GB" dirty="0" err="1"/>
              <a:t>social</a:t>
            </a:r>
            <a:r>
              <a:rPr lang="cy-GB" dirty="0"/>
              <a:t> </a:t>
            </a:r>
            <a:r>
              <a:rPr lang="cy-GB" dirty="0" err="1"/>
              <a:t>care</a:t>
            </a:r>
            <a:r>
              <a:rPr lang="cy-GB" dirty="0"/>
              <a:t>. Llundain; J. </a:t>
            </a:r>
            <a:r>
              <a:rPr lang="cy-GB" dirty="0" err="1"/>
              <a:t>Kingsley</a:t>
            </a:r>
            <a:r>
              <a:rPr lang="cy-GB" dirty="0"/>
              <a:t> </a:t>
            </a:r>
            <a:r>
              <a:rPr lang="cy-GB" dirty="0" err="1"/>
              <a:t>Publishers</a:t>
            </a:r>
            <a:endParaRPr lang="cy-GB" dirty="0"/>
          </a:p>
          <a:p>
            <a:pPr lvl="1"/>
            <a:r>
              <a:rPr lang="cy-GB" dirty="0"/>
              <a:t>Sut mae ein barn a'r ffordd rydyn ni'n gweld pobl yn effeithio ar y ffordd rydyn ni'n gweithio gyda phlant yn enwedig wrth ddefnyddio dulliau gweithredu sy'n canolbwyntio ar blant?</a:t>
            </a:r>
          </a:p>
          <a:p>
            <a:endParaRPr lang="en-GB" dirty="0"/>
          </a:p>
        </p:txBody>
      </p:sp>
      <p:sp>
        <p:nvSpPr>
          <p:cNvPr id="4" name="Content Placeholder 3">
            <a:extLst>
              <a:ext uri="{FF2B5EF4-FFF2-40B4-BE49-F238E27FC236}">
                <a16:creationId xmlns:a16="http://schemas.microsoft.com/office/drawing/2014/main" id="{7658107D-E559-97C3-60C5-309238128462}"/>
              </a:ext>
            </a:extLst>
          </p:cNvPr>
          <p:cNvSpPr>
            <a:spLocks noGrp="1"/>
          </p:cNvSpPr>
          <p:nvPr>
            <p:ph sz="quarter" idx="14"/>
          </p:nvPr>
        </p:nvSpPr>
        <p:spPr>
          <a:xfrm>
            <a:off x="7048500" y="2085339"/>
            <a:ext cx="4876800" cy="3876675"/>
          </a:xfrm>
        </p:spPr>
        <p:txBody>
          <a:bodyPr>
            <a:normAutofit fontScale="92500" lnSpcReduction="10000"/>
          </a:bodyPr>
          <a:lstStyle/>
          <a:p>
            <a:r>
              <a:rPr lang="en-GB" dirty="0"/>
              <a:t>Participation</a:t>
            </a:r>
          </a:p>
          <a:p>
            <a:pPr lvl="1"/>
            <a:r>
              <a:rPr lang="en-GB" dirty="0"/>
              <a:t>The voice of the child</a:t>
            </a:r>
          </a:p>
          <a:p>
            <a:r>
              <a:rPr lang="en-GB" dirty="0"/>
              <a:t>Models of disability</a:t>
            </a:r>
          </a:p>
          <a:p>
            <a:pPr lvl="1"/>
            <a:r>
              <a:rPr lang="en-GB" dirty="0"/>
              <a:t>Medical model</a:t>
            </a:r>
          </a:p>
          <a:p>
            <a:pPr lvl="1"/>
            <a:r>
              <a:rPr lang="en-GB" dirty="0"/>
              <a:t>Social model</a:t>
            </a:r>
          </a:p>
          <a:p>
            <a:pPr lvl="1"/>
            <a:r>
              <a:rPr lang="en-GB" dirty="0"/>
              <a:t>See - Sanderson, H. and Lewis, J. (2012) A practical guide to delivering personalisation person-centred practice in health and social care. London ; J. Kingsley Publishers.</a:t>
            </a:r>
          </a:p>
          <a:p>
            <a:pPr lvl="1"/>
            <a:r>
              <a:rPr lang="en-GB" dirty="0"/>
              <a:t>How do our views and the way we see people impact on the way we work with children particularly when applying child centred approaches?</a:t>
            </a:r>
          </a:p>
        </p:txBody>
      </p:sp>
    </p:spTree>
    <p:extLst>
      <p:ext uri="{BB962C8B-B14F-4D97-AF65-F5344CB8AC3E}">
        <p14:creationId xmlns:p14="http://schemas.microsoft.com/office/powerpoint/2010/main" val="3870291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16BD0-7D7E-C318-9C12-BFAAC0F08681}"/>
              </a:ext>
            </a:extLst>
          </p:cNvPr>
          <p:cNvSpPr>
            <a:spLocks noGrp="1"/>
          </p:cNvSpPr>
          <p:nvPr>
            <p:ph type="title"/>
          </p:nvPr>
        </p:nvSpPr>
        <p:spPr/>
        <p:txBody>
          <a:bodyPr>
            <a:normAutofit/>
          </a:bodyPr>
          <a:lstStyle/>
          <a:p>
            <a:r>
              <a:rPr lang="cy-GB" dirty="0"/>
              <a:t>Grymuso</a:t>
            </a:r>
            <a:r>
              <a:rPr lang="en-US" dirty="0"/>
              <a:t> / Empowerment</a:t>
            </a:r>
            <a:endParaRPr lang="en-GB" dirty="0"/>
          </a:p>
        </p:txBody>
      </p:sp>
      <p:sp>
        <p:nvSpPr>
          <p:cNvPr id="3" name="Content Placeholder 2">
            <a:extLst>
              <a:ext uri="{FF2B5EF4-FFF2-40B4-BE49-F238E27FC236}">
                <a16:creationId xmlns:a16="http://schemas.microsoft.com/office/drawing/2014/main" id="{47104F07-7D75-7AE5-C477-93F5BE8987C4}"/>
              </a:ext>
            </a:extLst>
          </p:cNvPr>
          <p:cNvSpPr>
            <a:spLocks noGrp="1"/>
          </p:cNvSpPr>
          <p:nvPr>
            <p:ph sz="quarter" idx="13"/>
          </p:nvPr>
        </p:nvSpPr>
        <p:spPr>
          <a:xfrm>
            <a:off x="1688123" y="2155170"/>
            <a:ext cx="4876800" cy="3877056"/>
          </a:xfrm>
        </p:spPr>
        <p:txBody>
          <a:bodyPr>
            <a:normAutofit/>
          </a:bodyPr>
          <a:lstStyle/>
          <a:p>
            <a:r>
              <a:rPr lang="cy-GB" dirty="0"/>
              <a:t>Deddf Gwasanaethau Cymdeithasol a Llesiant (2018)</a:t>
            </a:r>
          </a:p>
          <a:p>
            <a:r>
              <a:rPr lang="cy-GB" dirty="0"/>
              <a:t>Mae grymuso yn egwyddor ganolog</a:t>
            </a:r>
          </a:p>
          <a:p>
            <a:r>
              <a:rPr lang="cy-GB" dirty="0"/>
              <a:t>Mae hyn yn cynnwys:</a:t>
            </a:r>
          </a:p>
          <a:p>
            <a:pPr lvl="1"/>
            <a:r>
              <a:rPr lang="cy-GB" dirty="0"/>
              <a:t>Hyrwyddo hawliau,</a:t>
            </a:r>
          </a:p>
          <a:p>
            <a:pPr lvl="1"/>
            <a:r>
              <a:rPr lang="cy-GB" dirty="0"/>
              <a:t>Grymuso pobl i </a:t>
            </a:r>
            <a:r>
              <a:rPr lang="cy-GB" dirty="0" err="1"/>
              <a:t>gydgynhyrchu</a:t>
            </a:r>
            <a:r>
              <a:rPr lang="cy-GB" dirty="0"/>
              <a:t> atebion gyda’r rheiny sy’n ymwneud â’u gofal a’u cymorth.</a:t>
            </a:r>
          </a:p>
        </p:txBody>
      </p:sp>
      <p:sp>
        <p:nvSpPr>
          <p:cNvPr id="4" name="Content Placeholder 3">
            <a:extLst>
              <a:ext uri="{FF2B5EF4-FFF2-40B4-BE49-F238E27FC236}">
                <a16:creationId xmlns:a16="http://schemas.microsoft.com/office/drawing/2014/main" id="{48603DF5-A15D-1642-24D0-06BEAF99648B}"/>
              </a:ext>
            </a:extLst>
          </p:cNvPr>
          <p:cNvSpPr>
            <a:spLocks noGrp="1"/>
          </p:cNvSpPr>
          <p:nvPr>
            <p:ph sz="quarter" idx="14"/>
          </p:nvPr>
        </p:nvSpPr>
        <p:spPr>
          <a:xfrm>
            <a:off x="6907237" y="2155170"/>
            <a:ext cx="4876800" cy="3877056"/>
          </a:xfrm>
        </p:spPr>
        <p:txBody>
          <a:bodyPr>
            <a:normAutofit/>
          </a:bodyPr>
          <a:lstStyle/>
          <a:p>
            <a:r>
              <a:rPr lang="en-GB" dirty="0"/>
              <a:t>Social Services and Wellbeing Act (2018)</a:t>
            </a:r>
          </a:p>
          <a:p>
            <a:r>
              <a:rPr lang="en-GB" dirty="0"/>
              <a:t>Empowerment is a central tenet</a:t>
            </a:r>
          </a:p>
          <a:p>
            <a:r>
              <a:rPr lang="en-GB" dirty="0"/>
              <a:t>This includes:</a:t>
            </a:r>
          </a:p>
          <a:p>
            <a:pPr lvl="1"/>
            <a:r>
              <a:rPr lang="en-GB" dirty="0"/>
              <a:t>Promoting rights and entitlements,</a:t>
            </a:r>
          </a:p>
          <a:p>
            <a:pPr lvl="1"/>
            <a:r>
              <a:rPr lang="en-GB" dirty="0"/>
              <a:t>Empowering people to co-produce solutions with those involved in their care and support.</a:t>
            </a:r>
          </a:p>
        </p:txBody>
      </p:sp>
    </p:spTree>
    <p:extLst>
      <p:ext uri="{BB962C8B-B14F-4D97-AF65-F5344CB8AC3E}">
        <p14:creationId xmlns:p14="http://schemas.microsoft.com/office/powerpoint/2010/main" val="2616303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Natur pŵer</a:t>
            </a:r>
            <a:br>
              <a:rPr lang="en-US" dirty="0"/>
            </a:br>
            <a:r>
              <a:rPr lang="en-US" dirty="0"/>
              <a:t>Nature of power</a:t>
            </a:r>
          </a:p>
        </p:txBody>
      </p:sp>
      <p:sp>
        <p:nvSpPr>
          <p:cNvPr id="3" name="Content Placeholder 2"/>
          <p:cNvSpPr>
            <a:spLocks noGrp="1"/>
          </p:cNvSpPr>
          <p:nvPr>
            <p:ph sz="quarter" idx="13"/>
          </p:nvPr>
        </p:nvSpPr>
        <p:spPr/>
        <p:txBody>
          <a:bodyPr>
            <a:normAutofit/>
          </a:bodyPr>
          <a:lstStyle/>
          <a:p>
            <a:r>
              <a:rPr lang="cy-GB" altLang="cy-GB" dirty="0"/>
              <a:t>Gall pŵer fod yn</a:t>
            </a:r>
          </a:p>
          <a:p>
            <a:r>
              <a:rPr lang="cy-GB" altLang="cy-GB" dirty="0"/>
              <a:t>Emosiynol</a:t>
            </a:r>
          </a:p>
          <a:p>
            <a:r>
              <a:rPr lang="cy-GB" altLang="cy-GB" dirty="0"/>
              <a:t>Gwleidyddol</a:t>
            </a:r>
          </a:p>
          <a:p>
            <a:r>
              <a:rPr lang="cy-GB" altLang="cy-GB" dirty="0"/>
              <a:t>Economaidd</a:t>
            </a:r>
          </a:p>
          <a:p>
            <a:r>
              <a:rPr lang="cy-GB" altLang="cy-GB" dirty="0"/>
              <a:t>Diwylliannol </a:t>
            </a:r>
          </a:p>
          <a:p>
            <a:r>
              <a:rPr lang="cy-GB" altLang="cy-GB" dirty="0"/>
              <a:t>Corfforol......</a:t>
            </a:r>
          </a:p>
          <a:p>
            <a:endParaRPr lang="en-US" altLang="cy-GB" dirty="0"/>
          </a:p>
        </p:txBody>
      </p:sp>
      <p:sp>
        <p:nvSpPr>
          <p:cNvPr id="7" name="Content Placeholder 6"/>
          <p:cNvSpPr>
            <a:spLocks noGrp="1"/>
          </p:cNvSpPr>
          <p:nvPr>
            <p:ph sz="quarter" idx="14"/>
          </p:nvPr>
        </p:nvSpPr>
        <p:spPr/>
        <p:txBody>
          <a:bodyPr/>
          <a:lstStyle/>
          <a:p>
            <a:r>
              <a:rPr lang="en-US" altLang="cy-GB" dirty="0"/>
              <a:t>Power can be:</a:t>
            </a:r>
          </a:p>
          <a:p>
            <a:r>
              <a:rPr lang="en-US" altLang="cy-GB" dirty="0"/>
              <a:t>Emotional</a:t>
            </a:r>
          </a:p>
          <a:p>
            <a:r>
              <a:rPr lang="en-US" altLang="cy-GB" dirty="0"/>
              <a:t>Political</a:t>
            </a:r>
          </a:p>
          <a:p>
            <a:r>
              <a:rPr lang="en-US" altLang="cy-GB" dirty="0"/>
              <a:t>Economic</a:t>
            </a:r>
          </a:p>
          <a:p>
            <a:r>
              <a:rPr lang="en-US" altLang="cy-GB" dirty="0"/>
              <a:t>Cultural</a:t>
            </a:r>
          </a:p>
          <a:p>
            <a:r>
              <a:rPr lang="en-US" altLang="cy-GB" dirty="0"/>
              <a:t>Physical……..</a:t>
            </a:r>
          </a:p>
          <a:p>
            <a:endParaRPr lang="cy-GB" dirty="0"/>
          </a:p>
        </p:txBody>
      </p:sp>
      <p:pic>
        <p:nvPicPr>
          <p:cNvPr id="9" name="Picture 2" descr="C:\Users\l.roberts\AppData\Local\Microsoft\Windows\Temporary Internet Files\Content.IE5\HEPN0LIZ\powerful-00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0924" y="4846320"/>
            <a:ext cx="3130658"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836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p:txBody>
          <a:bodyPr vert="horz" lIns="0" tIns="0" rIns="0" bIns="0" rtlCol="0" anchor="b">
            <a:normAutofit/>
          </a:bodyPr>
          <a:lstStyle/>
          <a:p>
            <a:r>
              <a:rPr lang="cy-GB" dirty="0">
                <a:sym typeface="News Gothic MT" charset="0"/>
              </a:rPr>
              <a:t>Grymuso</a:t>
            </a:r>
            <a:br>
              <a:rPr lang="en-US" dirty="0">
                <a:sym typeface="News Gothic MT" charset="0"/>
              </a:rPr>
            </a:br>
            <a:r>
              <a:rPr lang="en-US" dirty="0">
                <a:sym typeface="News Gothic MT" charset="0"/>
              </a:rPr>
              <a:t>Empowerment</a:t>
            </a:r>
            <a:endParaRPr lang="en-US" dirty="0"/>
          </a:p>
        </p:txBody>
      </p:sp>
      <p:sp>
        <p:nvSpPr>
          <p:cNvPr id="7170" name="Rectangle 2"/>
          <p:cNvSpPr>
            <a:spLocks noGrp="1" noChangeArrowheads="1"/>
          </p:cNvSpPr>
          <p:nvPr>
            <p:ph sz="quarter" idx="13"/>
          </p:nvPr>
        </p:nvSpPr>
        <p:spPr>
          <a:xfrm>
            <a:off x="1913206" y="2172053"/>
            <a:ext cx="4876800" cy="3877056"/>
          </a:xfrm>
        </p:spPr>
        <p:txBody>
          <a:bodyPr vert="horz" lIns="0" tIns="0" rIns="0" bIns="0" rtlCol="0">
            <a:noAutofit/>
          </a:bodyPr>
          <a:lstStyle/>
          <a:p>
            <a:r>
              <a:rPr lang="cy-GB" dirty="0"/>
              <a:t>Mae grymuso yn broses gymdeithasol amlddimensiynol lle gall unigolion a grwpiau gael gwell dealltwriaeth a rheolaeth dros eu bywydau. </a:t>
            </a:r>
          </a:p>
          <a:p>
            <a:r>
              <a:rPr lang="cy-GB" dirty="0" err="1"/>
              <a:t>Fe’u</a:t>
            </a:r>
            <a:r>
              <a:rPr lang="cy-GB" dirty="0"/>
              <a:t> galluogir i newid eu hamgylchedd cymdeithasol a gwleidyddol i wella amgylchiadau eu bywyd.</a:t>
            </a:r>
            <a:endParaRPr lang="cy-GB" altLang="cy-GB" dirty="0">
              <a:sym typeface="News Gothic MT" charset="0"/>
            </a:endParaRPr>
          </a:p>
          <a:p>
            <a:r>
              <a:rPr lang="cy-GB" altLang="cy-GB" dirty="0"/>
              <a:t>Dechreuodd llunwyr polisi ei gofleidio yn y 1980au drwy fentrau megis eiriolaeth a mentrau cynnwys defnyddwyr a gofalwyr</a:t>
            </a:r>
          </a:p>
          <a:p>
            <a:r>
              <a:rPr lang="cy-GB" altLang="cy-GB" dirty="0"/>
              <a:t>Sylweddoli efallai nad ‘o’r brig i lawr’ yw’r ffordd fwyaf effeithiol o herio anfantais</a:t>
            </a:r>
          </a:p>
        </p:txBody>
      </p:sp>
      <p:sp>
        <p:nvSpPr>
          <p:cNvPr id="2" name="Content Placeholder 1"/>
          <p:cNvSpPr>
            <a:spLocks noGrp="1"/>
          </p:cNvSpPr>
          <p:nvPr>
            <p:ph sz="quarter" idx="14"/>
          </p:nvPr>
        </p:nvSpPr>
        <p:spPr>
          <a:xfrm>
            <a:off x="7048767" y="2155171"/>
            <a:ext cx="4876800" cy="3877056"/>
          </a:xfrm>
        </p:spPr>
        <p:txBody>
          <a:bodyPr>
            <a:normAutofit fontScale="92500" lnSpcReduction="10000"/>
          </a:bodyPr>
          <a:lstStyle/>
          <a:p>
            <a:r>
              <a:rPr lang="en-GB" dirty="0"/>
              <a:t>Empowerment is a multidimensional social process through which individuals and groups gain better understanding and control over their lives. </a:t>
            </a:r>
          </a:p>
          <a:p>
            <a:r>
              <a:rPr lang="en-GB" dirty="0"/>
              <a:t>They are enabled to change their social and political environment to improve their life circumstances.</a:t>
            </a:r>
            <a:endParaRPr lang="en-US" altLang="cy-GB" dirty="0">
              <a:sym typeface="News Gothic MT" charset="0"/>
            </a:endParaRPr>
          </a:p>
          <a:p>
            <a:r>
              <a:rPr lang="en-US" altLang="cy-GB" dirty="0">
                <a:sym typeface="News Gothic MT" charset="0"/>
              </a:rPr>
              <a:t>Began to be embraced by policy makers in 1980</a:t>
            </a:r>
            <a:r>
              <a:rPr lang="ja-JP" altLang="en-US" dirty="0">
                <a:sym typeface="News Gothic MT" charset="0"/>
              </a:rPr>
              <a:t>’</a:t>
            </a:r>
            <a:r>
              <a:rPr lang="en-US" altLang="ja-JP" dirty="0">
                <a:sym typeface="News Gothic MT" charset="0"/>
              </a:rPr>
              <a:t>s through initiatives such as advocacy and user and </a:t>
            </a:r>
            <a:r>
              <a:rPr lang="en-US" altLang="ja-JP" dirty="0" err="1">
                <a:sym typeface="News Gothic MT" charset="0"/>
              </a:rPr>
              <a:t>carer</a:t>
            </a:r>
            <a:r>
              <a:rPr lang="en-US" altLang="ja-JP" dirty="0">
                <a:sym typeface="News Gothic MT" charset="0"/>
              </a:rPr>
              <a:t> involvement</a:t>
            </a:r>
          </a:p>
          <a:p>
            <a:r>
              <a:rPr lang="en-US" altLang="cy-GB" dirty="0" err="1">
                <a:sym typeface="News Gothic MT" charset="0"/>
              </a:rPr>
              <a:t>Realisation</a:t>
            </a:r>
            <a:r>
              <a:rPr lang="en-US" altLang="cy-GB" dirty="0">
                <a:sym typeface="News Gothic MT" charset="0"/>
              </a:rPr>
              <a:t> that </a:t>
            </a:r>
            <a:r>
              <a:rPr lang="ja-JP" altLang="en-US" dirty="0">
                <a:sym typeface="News Gothic MT" charset="0"/>
              </a:rPr>
              <a:t>‘</a:t>
            </a:r>
            <a:r>
              <a:rPr lang="en-US" altLang="ja-JP" dirty="0">
                <a:sym typeface="News Gothic MT" charset="0"/>
              </a:rPr>
              <a:t>top down</a:t>
            </a:r>
            <a:r>
              <a:rPr lang="ja-JP" altLang="en-US" dirty="0">
                <a:sym typeface="News Gothic MT" charset="0"/>
              </a:rPr>
              <a:t>’</a:t>
            </a:r>
            <a:r>
              <a:rPr lang="en-US" altLang="ja-JP" dirty="0">
                <a:sym typeface="News Gothic MT" charset="0"/>
              </a:rPr>
              <a:t> may not be the most effective way of challenging disadvantage</a:t>
            </a:r>
            <a:endParaRPr lang="en-US" altLang="cy-GB" dirty="0"/>
          </a:p>
          <a:p>
            <a:endParaRPr lang="en-GB" dirty="0"/>
          </a:p>
          <a:p>
            <a:endParaRPr lang="en-GB" dirty="0"/>
          </a:p>
          <a:p>
            <a:endParaRPr lang="en-GB" dirty="0"/>
          </a:p>
          <a:p>
            <a:endParaRPr lang="en-GB" dirty="0"/>
          </a:p>
        </p:txBody>
      </p:sp>
      <p:sp>
        <p:nvSpPr>
          <p:cNvPr id="3" name="TextBox 2"/>
          <p:cNvSpPr txBox="1"/>
          <p:nvPr/>
        </p:nvSpPr>
        <p:spPr>
          <a:xfrm>
            <a:off x="8458201" y="5410200"/>
            <a:ext cx="1141659" cy="338554"/>
          </a:xfrm>
          <a:prstGeom prst="rect">
            <a:avLst/>
          </a:prstGeom>
          <a:noFill/>
        </p:spPr>
        <p:txBody>
          <a:bodyPr wrap="none" rtlCol="0">
            <a:spAutoFit/>
          </a:bodyPr>
          <a:lstStyle/>
          <a:p>
            <a:r>
              <a:rPr lang="cy-GB" sz="1600" dirty="0"/>
              <a:t>WHO 2010</a:t>
            </a:r>
          </a:p>
        </p:txBody>
      </p:sp>
    </p:spTree>
    <p:extLst>
      <p:ext uri="{BB962C8B-B14F-4D97-AF65-F5344CB8AC3E}">
        <p14:creationId xmlns:p14="http://schemas.microsoft.com/office/powerpoint/2010/main" val="2361294534"/>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cy-GB" dirty="0"/>
              <a:t>Grymuso</a:t>
            </a:r>
            <a:br>
              <a:rPr lang="en-GB" dirty="0"/>
            </a:br>
            <a:r>
              <a:rPr lang="en-GB" dirty="0"/>
              <a:t>Empowerment</a:t>
            </a:r>
            <a:endParaRPr lang="cy-GB" dirty="0"/>
          </a:p>
        </p:txBody>
      </p:sp>
      <p:sp>
        <p:nvSpPr>
          <p:cNvPr id="7" name="Content Placeholder 6"/>
          <p:cNvSpPr>
            <a:spLocks noGrp="1"/>
          </p:cNvSpPr>
          <p:nvPr>
            <p:ph sz="quarter" idx="13"/>
          </p:nvPr>
        </p:nvSpPr>
        <p:spPr>
          <a:xfrm>
            <a:off x="1856935" y="2356834"/>
            <a:ext cx="4876800" cy="3877056"/>
          </a:xfrm>
        </p:spPr>
        <p:txBody>
          <a:bodyPr>
            <a:noAutofit/>
          </a:bodyPr>
          <a:lstStyle/>
          <a:p>
            <a:r>
              <a:rPr lang="cy-GB" dirty="0"/>
              <a:t>Ennill mwy o reolaeth dros eich bywyd eich hun</a:t>
            </a:r>
          </a:p>
          <a:p>
            <a:r>
              <a:rPr lang="cy-GB" dirty="0"/>
              <a:t>Gallu defnyddio’ch adnoddau eich hun i ddiwallu’ch anghenion eich hun</a:t>
            </a:r>
          </a:p>
          <a:p>
            <a:r>
              <a:rPr lang="cy-GB" dirty="0"/>
              <a:t>Goresgyn anawsterau i ddiwallu’ch anghenion a’ch dyheadau</a:t>
            </a:r>
          </a:p>
          <a:p>
            <a:r>
              <a:rPr lang="cy-GB" dirty="0"/>
              <a:t>Cael llais yn y penderfyniadau a wneir</a:t>
            </a:r>
          </a:p>
          <a:p>
            <a:r>
              <a:rPr lang="cy-GB" dirty="0"/>
              <a:t>Gallu herio anghydraddoldeb, annhegwch a gorthrwm yn eich bywyd chi/bywydau eraill</a:t>
            </a:r>
          </a:p>
        </p:txBody>
      </p:sp>
      <p:sp>
        <p:nvSpPr>
          <p:cNvPr id="9" name="Content Placeholder 8"/>
          <p:cNvSpPr>
            <a:spLocks noGrp="1"/>
          </p:cNvSpPr>
          <p:nvPr>
            <p:ph sz="quarter" idx="14"/>
          </p:nvPr>
        </p:nvSpPr>
        <p:spPr>
          <a:xfrm>
            <a:off x="6907236" y="2356834"/>
            <a:ext cx="4876800" cy="3877056"/>
          </a:xfrm>
        </p:spPr>
        <p:txBody>
          <a:bodyPr>
            <a:normAutofit lnSpcReduction="10000"/>
          </a:bodyPr>
          <a:lstStyle/>
          <a:p>
            <a:r>
              <a:rPr lang="en-US" dirty="0">
                <a:sym typeface="News Gothic MT" charset="0"/>
              </a:rPr>
              <a:t>Gaining more control over your own life</a:t>
            </a:r>
          </a:p>
          <a:p>
            <a:r>
              <a:rPr lang="en-US" dirty="0">
                <a:sym typeface="News Gothic MT" charset="0"/>
              </a:rPr>
              <a:t>Being able to use your own resources to meet your own needs</a:t>
            </a:r>
          </a:p>
          <a:p>
            <a:r>
              <a:rPr lang="en-US" dirty="0">
                <a:sym typeface="News Gothic MT" charset="0"/>
              </a:rPr>
              <a:t>Overcoming obstacles to meet your needs and aspirations</a:t>
            </a:r>
          </a:p>
          <a:p>
            <a:r>
              <a:rPr lang="en-US" dirty="0">
                <a:sym typeface="News Gothic MT" charset="0"/>
              </a:rPr>
              <a:t>Having your voice heard in decision-making</a:t>
            </a:r>
          </a:p>
          <a:p>
            <a:r>
              <a:rPr lang="en-US" dirty="0">
                <a:sym typeface="News Gothic MT" charset="0"/>
              </a:rPr>
              <a:t>Being able to challenge inequality, inequity and oppression in yours/others lives</a:t>
            </a:r>
          </a:p>
          <a:p>
            <a:r>
              <a:rPr lang="en-US" dirty="0">
                <a:sym typeface="News Gothic MT" charset="0"/>
              </a:rPr>
              <a:t>(Dalrymple and Boylan, 2016)</a:t>
            </a:r>
            <a:endParaRPr lang="cy-GB" dirty="0"/>
          </a:p>
        </p:txBody>
      </p:sp>
    </p:spTree>
    <p:extLst>
      <p:ext uri="{BB962C8B-B14F-4D97-AF65-F5344CB8AC3E}">
        <p14:creationId xmlns:p14="http://schemas.microsoft.com/office/powerpoint/2010/main" val="20206612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sym typeface="News Gothic MT" charset="0"/>
              </a:rPr>
              <a:t>Grymuso</a:t>
            </a:r>
            <a:br>
              <a:rPr lang="en-US" dirty="0">
                <a:sym typeface="News Gothic MT" charset="0"/>
              </a:rPr>
            </a:br>
            <a:r>
              <a:rPr lang="en-US" dirty="0">
                <a:sym typeface="News Gothic MT" charset="0"/>
              </a:rPr>
              <a:t>Empowerment</a:t>
            </a:r>
            <a:endParaRPr lang="cy-GB" dirty="0"/>
          </a:p>
        </p:txBody>
      </p:sp>
      <p:sp>
        <p:nvSpPr>
          <p:cNvPr id="3" name="Content Placeholder 2"/>
          <p:cNvSpPr>
            <a:spLocks noGrp="1"/>
          </p:cNvSpPr>
          <p:nvPr>
            <p:ph sz="quarter" idx="13"/>
          </p:nvPr>
        </p:nvSpPr>
        <p:spPr>
          <a:xfrm>
            <a:off x="872196" y="2070764"/>
            <a:ext cx="5641145" cy="3877056"/>
          </a:xfrm>
        </p:spPr>
        <p:txBody>
          <a:bodyPr>
            <a:noAutofit/>
          </a:bodyPr>
          <a:lstStyle/>
          <a:p>
            <a:r>
              <a:rPr lang="cy-GB" dirty="0"/>
              <a:t>Mae grymuso’n gysylltiedig ag eiriolaeth sy’n hyrwyddo cydraddoldeb, cyfiawnder cymdeithasol a chynhwysiant cymdeithasol.</a:t>
            </a:r>
          </a:p>
          <a:p>
            <a:pPr lvl="0"/>
            <a:r>
              <a:rPr lang="cy-GB" dirty="0"/>
              <a:t>Mae'n caniatáu i bobl siarad drostynt eu hunain.</a:t>
            </a:r>
          </a:p>
          <a:p>
            <a:pPr lvl="0"/>
            <a:r>
              <a:rPr lang="cy-GB" dirty="0"/>
              <a:t>Mae'n gwneud pobl yn ymwybodol o'u hawliau a sut i'w defnyddio er mwyn bod yn rhan o'r broses o wneud penderfyniadau.</a:t>
            </a:r>
          </a:p>
          <a:p>
            <a:r>
              <a:rPr lang="cy-GB" dirty="0"/>
              <a:t>Gweler </a:t>
            </a:r>
            <a:r>
              <a:rPr lang="en-GB" dirty="0"/>
              <a:t>Dalrymple a Boylan (2016)</a:t>
            </a:r>
          </a:p>
          <a:p>
            <a:r>
              <a:rPr lang="cy-GB" dirty="0"/>
              <a:t>Mae safbwynt grymuso’n ein galluogi i symud i ffwrdd o fodel meddygol i fodel cymdeithasol</a:t>
            </a:r>
          </a:p>
          <a:p>
            <a:r>
              <a:rPr lang="cy-GB" dirty="0"/>
              <a:t>Beth mae hyn yn ei olygu'n ymarferol?</a:t>
            </a:r>
          </a:p>
        </p:txBody>
      </p:sp>
      <p:sp>
        <p:nvSpPr>
          <p:cNvPr id="4" name="Content Placeholder 3"/>
          <p:cNvSpPr>
            <a:spLocks noGrp="1"/>
          </p:cNvSpPr>
          <p:nvPr>
            <p:ph sz="quarter" idx="14"/>
          </p:nvPr>
        </p:nvSpPr>
        <p:spPr>
          <a:xfrm>
            <a:off x="6822830" y="2070764"/>
            <a:ext cx="4876800" cy="3877056"/>
          </a:xfrm>
        </p:spPr>
        <p:txBody>
          <a:bodyPr>
            <a:normAutofit fontScale="92500" lnSpcReduction="20000"/>
          </a:bodyPr>
          <a:lstStyle/>
          <a:p>
            <a:r>
              <a:rPr lang="en-GB" dirty="0"/>
              <a:t>Empowerment is linked to advocacy which promotes equality, social justice and social inclusion.</a:t>
            </a:r>
          </a:p>
          <a:p>
            <a:r>
              <a:rPr lang="en-GB" dirty="0"/>
              <a:t>It allows people to speak up for themselves.</a:t>
            </a:r>
          </a:p>
          <a:p>
            <a:r>
              <a:rPr lang="en-GB" dirty="0"/>
              <a:t>It makes people aware of their rights and how to use them in order to be involved in decision making.</a:t>
            </a:r>
          </a:p>
          <a:p>
            <a:r>
              <a:rPr lang="en-GB" dirty="0"/>
              <a:t>See Dalrymple and Boylan (2016)</a:t>
            </a:r>
          </a:p>
          <a:p>
            <a:endParaRPr lang="en-GB" dirty="0"/>
          </a:p>
          <a:p>
            <a:r>
              <a:rPr lang="en-GB" dirty="0"/>
              <a:t>An empowerment perspective enables us to move away from a medical model to a social model</a:t>
            </a:r>
          </a:p>
          <a:p>
            <a:r>
              <a:rPr lang="en-GB" dirty="0"/>
              <a:t>What does this mean in practice?</a:t>
            </a:r>
          </a:p>
        </p:txBody>
      </p:sp>
      <p:pic>
        <p:nvPicPr>
          <p:cNvPr id="46" name="Picture 3" descr="C:\Users\l.roberts\AppData\Local\Microsoft\Windows\Temporary Internet Files\Content.IE5\6IDJCSBB\group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4811" y="325980"/>
            <a:ext cx="2209800" cy="116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726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A59F5-7456-E2E3-7CBA-1F07662A1684}"/>
              </a:ext>
            </a:extLst>
          </p:cNvPr>
          <p:cNvSpPr>
            <a:spLocks noGrp="1"/>
          </p:cNvSpPr>
          <p:nvPr>
            <p:ph type="title"/>
          </p:nvPr>
        </p:nvSpPr>
        <p:spPr/>
        <p:txBody>
          <a:bodyPr>
            <a:normAutofit/>
          </a:bodyPr>
          <a:lstStyle/>
          <a:p>
            <a:r>
              <a:rPr lang="cy-GB" dirty="0">
                <a:sym typeface="News Gothic MT" charset="0"/>
              </a:rPr>
              <a:t>Grymuso</a:t>
            </a:r>
            <a:br>
              <a:rPr lang="en-US" dirty="0">
                <a:sym typeface="News Gothic MT" charset="0"/>
              </a:rPr>
            </a:br>
            <a:r>
              <a:rPr lang="en-US" dirty="0">
                <a:sym typeface="News Gothic MT" charset="0"/>
              </a:rPr>
              <a:t>Empowerment</a:t>
            </a:r>
            <a:endParaRPr lang="en-GB" dirty="0"/>
          </a:p>
        </p:txBody>
      </p:sp>
      <p:sp>
        <p:nvSpPr>
          <p:cNvPr id="3" name="Content Placeholder 2">
            <a:extLst>
              <a:ext uri="{FF2B5EF4-FFF2-40B4-BE49-F238E27FC236}">
                <a16:creationId xmlns:a16="http://schemas.microsoft.com/office/drawing/2014/main" id="{EE31977B-323C-3B19-7FD7-1548C7A595C6}"/>
              </a:ext>
            </a:extLst>
          </p:cNvPr>
          <p:cNvSpPr>
            <a:spLocks noGrp="1"/>
          </p:cNvSpPr>
          <p:nvPr>
            <p:ph sz="quarter" idx="13"/>
          </p:nvPr>
        </p:nvSpPr>
        <p:spPr>
          <a:xfrm>
            <a:off x="1885071" y="2633472"/>
            <a:ext cx="4876800" cy="3877056"/>
          </a:xfrm>
        </p:spPr>
        <p:txBody>
          <a:bodyPr>
            <a:normAutofit lnSpcReduction="10000"/>
          </a:bodyPr>
          <a:lstStyle/>
          <a:p>
            <a:r>
              <a:rPr lang="cy-GB" dirty="0"/>
              <a:t>Gellir datblygu grymuso drwy’r canlynol:</a:t>
            </a:r>
          </a:p>
          <a:p>
            <a:r>
              <a:rPr lang="cy-GB" dirty="0"/>
              <a:t>bod yn barchus ac yn anfeirniadol
meithrin perthynas lle mae'r person yn teimlo'n gyfforddus i drafod ei deimladau a'r hyn y mae ei eisiau</a:t>
            </a:r>
          </a:p>
          <a:p>
            <a:r>
              <a:rPr lang="cy-GB" dirty="0"/>
              <a:t>canolbwyntio ar gryfderau a galluoedd
cefnogi ac annog cymryd rhan mewn gwneud penderfyniadau</a:t>
            </a:r>
          </a:p>
          <a:p>
            <a:r>
              <a:rPr lang="cy-GB" dirty="0"/>
              <a:t>parchu'r penderfyniadau a wneir gan berson am ei fywyd ei hun.</a:t>
            </a:r>
          </a:p>
          <a:p>
            <a:endParaRPr lang="en-GB" dirty="0"/>
          </a:p>
        </p:txBody>
      </p:sp>
      <p:sp>
        <p:nvSpPr>
          <p:cNvPr id="4" name="Content Placeholder 3">
            <a:extLst>
              <a:ext uri="{FF2B5EF4-FFF2-40B4-BE49-F238E27FC236}">
                <a16:creationId xmlns:a16="http://schemas.microsoft.com/office/drawing/2014/main" id="{EDDEBF22-B6E2-53AB-4626-82315630633D}"/>
              </a:ext>
            </a:extLst>
          </p:cNvPr>
          <p:cNvSpPr>
            <a:spLocks noGrp="1"/>
          </p:cNvSpPr>
          <p:nvPr>
            <p:ph sz="quarter" idx="14"/>
          </p:nvPr>
        </p:nvSpPr>
        <p:spPr>
          <a:xfrm>
            <a:off x="7048767" y="2239577"/>
            <a:ext cx="4876800" cy="3877056"/>
          </a:xfrm>
        </p:spPr>
        <p:txBody>
          <a:bodyPr>
            <a:normAutofit/>
          </a:bodyPr>
          <a:lstStyle/>
          <a:p>
            <a:endParaRPr lang="en-GB" dirty="0"/>
          </a:p>
          <a:p>
            <a:r>
              <a:rPr lang="en-GB" dirty="0"/>
              <a:t>Empowerment can be developed by:</a:t>
            </a:r>
          </a:p>
          <a:p>
            <a:r>
              <a:rPr lang="en-GB" dirty="0"/>
              <a:t>being respectful and non-judgemental</a:t>
            </a:r>
          </a:p>
          <a:p>
            <a:r>
              <a:rPr lang="en-GB" dirty="0"/>
              <a:t>building a relationship where the person feels comfortable to discuss their feelings and what they want</a:t>
            </a:r>
          </a:p>
          <a:p>
            <a:r>
              <a:rPr lang="en-GB" dirty="0"/>
              <a:t>focussing on strengths and abilities</a:t>
            </a:r>
          </a:p>
          <a:p>
            <a:r>
              <a:rPr lang="en-GB" dirty="0"/>
              <a:t>supporting and encouraging involvement in decision making</a:t>
            </a:r>
          </a:p>
          <a:p>
            <a:r>
              <a:rPr lang="en-GB" dirty="0"/>
              <a:t>respecting the decisions a person makes about their own life.</a:t>
            </a:r>
          </a:p>
          <a:p>
            <a:endParaRPr lang="en-GB" dirty="0"/>
          </a:p>
        </p:txBody>
      </p:sp>
    </p:spTree>
    <p:extLst>
      <p:ext uri="{BB962C8B-B14F-4D97-AF65-F5344CB8AC3E}">
        <p14:creationId xmlns:p14="http://schemas.microsoft.com/office/powerpoint/2010/main" val="24144737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1" name="Rectangle 40">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5" name="Rectangle 44">
            <a:extLst>
              <a:ext uri="{FF2B5EF4-FFF2-40B4-BE49-F238E27FC236}">
                <a16:creationId xmlns:a16="http://schemas.microsoft.com/office/drawing/2014/main" id="{B7961235-F42C-4C83-B51B-7416382FB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54A09A1-AE33-4C84-B62F-DC061FD56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3CC1E54-BE65-A48E-5663-8E1F1F282AE4}"/>
              </a:ext>
            </a:extLst>
          </p:cNvPr>
          <p:cNvSpPr>
            <a:spLocks noGrp="1"/>
          </p:cNvSpPr>
          <p:nvPr>
            <p:ph type="title"/>
          </p:nvPr>
        </p:nvSpPr>
        <p:spPr>
          <a:xfrm>
            <a:off x="540279" y="967417"/>
            <a:ext cx="5280460" cy="3943250"/>
          </a:xfrm>
        </p:spPr>
        <p:txBody>
          <a:bodyPr vert="horz" lIns="91440" tIns="45720" rIns="91440" bIns="45720" rtlCol="0" anchor="b">
            <a:normAutofit/>
          </a:bodyPr>
          <a:lstStyle/>
          <a:p>
            <a:r>
              <a:rPr lang="en-US" sz="4000">
                <a:solidFill>
                  <a:srgbClr val="FEFFFF"/>
                </a:solidFill>
              </a:rPr>
              <a:t>OECD (2024) </a:t>
            </a:r>
          </a:p>
        </p:txBody>
      </p:sp>
      <p:sp>
        <p:nvSpPr>
          <p:cNvPr id="49" name="Freeform 27">
            <a:extLst>
              <a:ext uri="{FF2B5EF4-FFF2-40B4-BE49-F238E27FC236}">
                <a16:creationId xmlns:a16="http://schemas.microsoft.com/office/drawing/2014/main" id="{D62F2749-B982-4ADE-B1EF-679002587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4" name="Content Placeholder 3">
            <a:extLst>
              <a:ext uri="{FF2B5EF4-FFF2-40B4-BE49-F238E27FC236}">
                <a16:creationId xmlns:a16="http://schemas.microsoft.com/office/drawing/2014/main" id="{203C54A7-6306-56D7-FA5F-29843FD17B1A}"/>
              </a:ext>
            </a:extLst>
          </p:cNvPr>
          <p:cNvSpPr>
            <a:spLocks noGrp="1"/>
          </p:cNvSpPr>
          <p:nvPr>
            <p:ph idx="1"/>
          </p:nvPr>
        </p:nvSpPr>
        <p:spPr>
          <a:xfrm>
            <a:off x="540279" y="5189400"/>
            <a:ext cx="5280460" cy="544260"/>
          </a:xfrm>
        </p:spPr>
        <p:txBody>
          <a:bodyPr vert="horz" lIns="91440" tIns="45720" rIns="91440" bIns="45720" rtlCol="0" anchor="ctr">
            <a:normAutofit/>
          </a:bodyPr>
          <a:lstStyle/>
          <a:p>
            <a:pPr marL="0" indent="0">
              <a:lnSpc>
                <a:spcPct val="90000"/>
              </a:lnSpc>
              <a:buNone/>
            </a:pPr>
            <a:r>
              <a:rPr lang="en-US" sz="1600" dirty="0">
                <a:solidFill>
                  <a:schemeClr val="bg1"/>
                </a:solidFill>
                <a:hlinkClick r:id="rId2">
                  <a:extLst>
                    <a:ext uri="{A12FA001-AC4F-418D-AE19-62706E023703}">
                      <ahyp:hlinkClr xmlns:ahyp="http://schemas.microsoft.com/office/drawing/2018/hyperlinkcolor" val="tx"/>
                    </a:ext>
                  </a:extLst>
                </a:hlinkClick>
              </a:rPr>
              <a:t>What Does Child Empowerment Mean Today? | OECD</a:t>
            </a:r>
            <a:endParaRPr lang="en-US" sz="1600" dirty="0">
              <a:solidFill>
                <a:schemeClr val="bg1"/>
              </a:solidFill>
            </a:endParaRPr>
          </a:p>
        </p:txBody>
      </p:sp>
      <p:pic>
        <p:nvPicPr>
          <p:cNvPr id="5" name="Graphic 4" descr="An open book">
            <a:extLst>
              <a:ext uri="{FF2B5EF4-FFF2-40B4-BE49-F238E27FC236}">
                <a16:creationId xmlns:a16="http://schemas.microsoft.com/office/drawing/2014/main" id="{3D317767-D547-555D-B7B5-24E3797F437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56822" y="954101"/>
            <a:ext cx="2389596" cy="2389596"/>
          </a:xfrm>
          <a:prstGeom prst="rect">
            <a:avLst/>
          </a:prstGeom>
        </p:spPr>
      </p:pic>
      <p:pic>
        <p:nvPicPr>
          <p:cNvPr id="8" name="Picture 7" descr="A qr code on a white background&#10;&#10;AI-generated content may be incorrect.">
            <a:extLst>
              <a:ext uri="{FF2B5EF4-FFF2-40B4-BE49-F238E27FC236}">
                <a16:creationId xmlns:a16="http://schemas.microsoft.com/office/drawing/2014/main" id="{2B9AD855-67B5-D377-6F47-9BFFFDA859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52537" y="3508288"/>
            <a:ext cx="2398166" cy="2398166"/>
          </a:xfrm>
          <a:prstGeom prst="rect">
            <a:avLst/>
          </a:prstGeom>
        </p:spPr>
      </p:pic>
    </p:spTree>
    <p:extLst>
      <p:ext uri="{BB962C8B-B14F-4D97-AF65-F5344CB8AC3E}">
        <p14:creationId xmlns:p14="http://schemas.microsoft.com/office/powerpoint/2010/main" val="3215114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9509" y="1120961"/>
            <a:ext cx="8911687" cy="1280890"/>
          </a:xfrm>
        </p:spPr>
        <p:txBody>
          <a:bodyPr>
            <a:normAutofit/>
          </a:bodyPr>
          <a:lstStyle/>
          <a:p>
            <a:r>
              <a:rPr lang="en-GB" dirty="0"/>
              <a:t>Dewis                                   Choice</a:t>
            </a:r>
            <a:endParaRPr lang="cy-GB" dirty="0"/>
          </a:p>
        </p:txBody>
      </p:sp>
      <p:sp>
        <p:nvSpPr>
          <p:cNvPr id="3" name="Content Placeholder 2"/>
          <p:cNvSpPr>
            <a:spLocks noGrp="1"/>
          </p:cNvSpPr>
          <p:nvPr>
            <p:ph sz="quarter" idx="13"/>
          </p:nvPr>
        </p:nvSpPr>
        <p:spPr>
          <a:xfrm>
            <a:off x="1752600" y="2401851"/>
            <a:ext cx="4876800" cy="3877056"/>
          </a:xfrm>
        </p:spPr>
        <p:txBody>
          <a:bodyPr>
            <a:normAutofit/>
          </a:bodyPr>
          <a:lstStyle/>
          <a:p>
            <a:r>
              <a:rPr lang="cy-GB" dirty="0"/>
              <a:t>Mae dewis a rheolaeth yn bwysig gan fod pobl anabl yn enwedig yn aml yn teimlo bod pobl eraill yn rheoli eu bywydau (Lewis a </a:t>
            </a:r>
            <a:r>
              <a:rPr lang="cy-GB" dirty="0" err="1"/>
              <a:t>Sanderson</a:t>
            </a:r>
            <a:r>
              <a:rPr lang="cy-GB" dirty="0"/>
              <a:t>, 2012).</a:t>
            </a:r>
          </a:p>
          <a:p>
            <a:r>
              <a:rPr lang="cy-GB" dirty="0"/>
              <a:t>Hoffterau- beth mae rhywun yn ei hoffi, a’i ddymuniadau a'i freuddwydion
Cyfleoedd- beth sydd ar gael</a:t>
            </a:r>
          </a:p>
          <a:p>
            <a:r>
              <a:rPr lang="cy-GB" dirty="0"/>
              <a:t>Rheolaeth- yr awdurdod i wneud defnydd o gyfle i ddiwallu hoffter</a:t>
            </a:r>
            <a:endParaRPr lang="en-GB" dirty="0"/>
          </a:p>
        </p:txBody>
      </p:sp>
      <p:sp>
        <p:nvSpPr>
          <p:cNvPr id="4" name="Content Placeholder 3"/>
          <p:cNvSpPr>
            <a:spLocks noGrp="1"/>
          </p:cNvSpPr>
          <p:nvPr>
            <p:ph sz="quarter" idx="14"/>
          </p:nvPr>
        </p:nvSpPr>
        <p:spPr>
          <a:xfrm>
            <a:off x="6921304" y="2401851"/>
            <a:ext cx="4876800" cy="3877056"/>
          </a:xfrm>
        </p:spPr>
        <p:txBody>
          <a:bodyPr>
            <a:normAutofit/>
          </a:bodyPr>
          <a:lstStyle/>
          <a:p>
            <a:r>
              <a:rPr lang="en-GB" dirty="0"/>
              <a:t>Choice and control are important as disabled people particularly often feel that others control their lives (Lewis and Sanderson, 2012).</a:t>
            </a:r>
          </a:p>
          <a:p>
            <a:r>
              <a:rPr lang="en-GB" dirty="0"/>
              <a:t>Preferences- what someone likes, and their desires and dreams</a:t>
            </a:r>
          </a:p>
          <a:p>
            <a:r>
              <a:rPr lang="en-GB" dirty="0"/>
              <a:t>Opportunities- what is available</a:t>
            </a:r>
          </a:p>
          <a:p>
            <a:r>
              <a:rPr lang="en-GB" dirty="0"/>
              <a:t>Control- the authority to make use of an opportunity to satisfy a preference</a:t>
            </a:r>
            <a:endParaRPr lang="cy-GB" dirty="0"/>
          </a:p>
        </p:txBody>
      </p:sp>
      <p:pic>
        <p:nvPicPr>
          <p:cNvPr id="1026" name="Picture 2" descr="C:\Users\l.roberts\AppData\Local\Microsoft\Windows\Temporary Internet Files\Content.IE5\HEPN0LIZ\choice4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0"/>
            <a:ext cx="3810000" cy="1417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974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3608" y="318106"/>
            <a:ext cx="8911687" cy="1280890"/>
          </a:xfrm>
        </p:spPr>
        <p:txBody>
          <a:bodyPr>
            <a:normAutofit/>
          </a:bodyPr>
          <a:lstStyle/>
          <a:p>
            <a:pPr algn="r"/>
            <a:r>
              <a:rPr lang="cy-GB" dirty="0"/>
              <a:t>Rheolaeth</a:t>
            </a:r>
            <a:br>
              <a:rPr lang="en-GB" dirty="0"/>
            </a:br>
            <a:r>
              <a:rPr lang="en-GB" dirty="0"/>
              <a:t>Control</a:t>
            </a:r>
            <a:endParaRPr lang="cy-GB" dirty="0"/>
          </a:p>
        </p:txBody>
      </p:sp>
      <p:sp>
        <p:nvSpPr>
          <p:cNvPr id="3" name="Content Placeholder 2"/>
          <p:cNvSpPr>
            <a:spLocks noGrp="1"/>
          </p:cNvSpPr>
          <p:nvPr>
            <p:ph sz="quarter" idx="13"/>
          </p:nvPr>
        </p:nvSpPr>
        <p:spPr>
          <a:xfrm>
            <a:off x="3053861" y="2048753"/>
            <a:ext cx="3657600" cy="3977640"/>
          </a:xfrm>
        </p:spPr>
        <p:txBody>
          <a:bodyPr>
            <a:normAutofit fontScale="92500" lnSpcReduction="20000"/>
          </a:bodyPr>
          <a:lstStyle/>
          <a:p>
            <a:r>
              <a:rPr lang="cy-GB" i="1" dirty="0"/>
              <a:t>Mae rheolaeth yn gysyniad cymhleth</a:t>
            </a:r>
          </a:p>
          <a:p>
            <a:r>
              <a:rPr lang="cy-GB" i="1" dirty="0"/>
              <a:t>Mae cael rheolaeth yn golygu gorfod gwneud penderfyniadau</a:t>
            </a:r>
          </a:p>
          <a:p>
            <a:r>
              <a:rPr lang="cy-GB" i="1" dirty="0"/>
              <a:t>Gwaith cynllunio sy'n canolbwyntio ar unigolion yw symud rheolaeth tuag at y person.</a:t>
            </a:r>
          </a:p>
          <a:p>
            <a:r>
              <a:rPr lang="cy-GB" i="1" dirty="0"/>
              <a:t>Y nod yw cyflawni </a:t>
            </a:r>
            <a:r>
              <a:rPr lang="cy-GB" i="1" dirty="0" err="1">
                <a:solidFill>
                  <a:schemeClr val="accent1"/>
                </a:solidFill>
              </a:rPr>
              <a:t>cydgynhyrchu</a:t>
            </a:r>
            <a:r>
              <a:rPr lang="cy-GB" i="1" dirty="0"/>
              <a:t> gan rannu rheolaeth a phŵer. </a:t>
            </a:r>
          </a:p>
          <a:p>
            <a:r>
              <a:rPr lang="cy-GB" i="1" dirty="0"/>
              <a:t>Symud i ffwrdd o fodel lle mae'r gweithiwr proffesiynol yn dal y pŵer a'r adnoddau (Lewis a </a:t>
            </a:r>
            <a:r>
              <a:rPr lang="cy-GB" i="1" dirty="0" err="1"/>
              <a:t>Sanderson</a:t>
            </a:r>
            <a:r>
              <a:rPr lang="cy-GB" i="1" dirty="0"/>
              <a:t>, 2012).</a:t>
            </a:r>
          </a:p>
          <a:p>
            <a:endParaRPr lang="en-GB" dirty="0"/>
          </a:p>
        </p:txBody>
      </p:sp>
      <p:sp>
        <p:nvSpPr>
          <p:cNvPr id="4" name="Content Placeholder 3"/>
          <p:cNvSpPr>
            <a:spLocks noGrp="1"/>
          </p:cNvSpPr>
          <p:nvPr>
            <p:ph sz="quarter" idx="14"/>
          </p:nvPr>
        </p:nvSpPr>
        <p:spPr>
          <a:xfrm>
            <a:off x="7048767" y="2048753"/>
            <a:ext cx="3657600" cy="4206240"/>
          </a:xfrm>
        </p:spPr>
        <p:txBody>
          <a:bodyPr>
            <a:normAutofit fontScale="92500" lnSpcReduction="10000"/>
          </a:bodyPr>
          <a:lstStyle/>
          <a:p>
            <a:r>
              <a:rPr lang="en-GB" i="1" dirty="0"/>
              <a:t>Control is a complex concept</a:t>
            </a:r>
          </a:p>
          <a:p>
            <a:r>
              <a:rPr lang="en-GB" i="1" dirty="0"/>
              <a:t>Having control means having to make decisions</a:t>
            </a:r>
          </a:p>
          <a:p>
            <a:r>
              <a:rPr lang="en-GB" i="1" dirty="0"/>
              <a:t>Person centred planning works to shift control towards the person.</a:t>
            </a:r>
          </a:p>
          <a:p>
            <a:r>
              <a:rPr lang="en-GB" i="1" dirty="0"/>
              <a:t>The aim is to achieve </a:t>
            </a:r>
            <a:r>
              <a:rPr lang="en-GB" i="1" dirty="0">
                <a:solidFill>
                  <a:schemeClr val="accent1"/>
                </a:solidFill>
              </a:rPr>
              <a:t>co-production</a:t>
            </a:r>
            <a:r>
              <a:rPr lang="en-GB" i="1" dirty="0"/>
              <a:t> sharing control and power. </a:t>
            </a:r>
          </a:p>
          <a:p>
            <a:r>
              <a:rPr lang="en-GB" i="1" dirty="0"/>
              <a:t>Moving away from a model where the professional holds both the power and the resources (Lewis and Sanderson, 2012).</a:t>
            </a:r>
          </a:p>
          <a:p>
            <a:endParaRPr lang="en-GB" i="1" dirty="0"/>
          </a:p>
          <a:p>
            <a:endParaRPr lang="cy-GB" dirty="0"/>
          </a:p>
        </p:txBody>
      </p:sp>
      <p:pic>
        <p:nvPicPr>
          <p:cNvPr id="2050" name="Picture 2" descr="C:\Users\l.roberts\AppData\Local\Microsoft\Windows\Temporary Internet Files\Content.IE5\VT7L4AUG\control[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286605"/>
            <a:ext cx="2419350" cy="1312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4926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BEBFF6-4A35-430E-86AD-F6E4D4658C91}"/>
              </a:ext>
            </a:extLst>
          </p:cNvPr>
          <p:cNvSpPr>
            <a:spLocks noGrp="1"/>
          </p:cNvSpPr>
          <p:nvPr>
            <p:ph type="title"/>
          </p:nvPr>
        </p:nvSpPr>
        <p:spPr/>
        <p:txBody>
          <a:bodyPr/>
          <a:lstStyle/>
          <a:p>
            <a:r>
              <a:rPr lang="cy-GB" dirty="0"/>
              <a:t>Beth yw CCU?     </a:t>
            </a:r>
            <a:r>
              <a:rPr lang="en-GB" dirty="0">
                <a:hlinkClick r:id="rId2"/>
              </a:rPr>
              <a:t>What is PCP</a:t>
            </a:r>
            <a:r>
              <a:rPr lang="en-GB" dirty="0"/>
              <a:t>? </a:t>
            </a:r>
          </a:p>
        </p:txBody>
      </p:sp>
      <p:sp>
        <p:nvSpPr>
          <p:cNvPr id="6" name="Content Placeholder 5">
            <a:extLst>
              <a:ext uri="{FF2B5EF4-FFF2-40B4-BE49-F238E27FC236}">
                <a16:creationId xmlns:a16="http://schemas.microsoft.com/office/drawing/2014/main" id="{22E496C0-CEA0-4694-BF7E-FF97DDB68CCF}"/>
              </a:ext>
            </a:extLst>
          </p:cNvPr>
          <p:cNvSpPr>
            <a:spLocks noGrp="1"/>
          </p:cNvSpPr>
          <p:nvPr>
            <p:ph sz="quarter" idx="13"/>
          </p:nvPr>
        </p:nvSpPr>
        <p:spPr>
          <a:xfrm>
            <a:off x="1927274" y="2387783"/>
            <a:ext cx="4876800" cy="3877056"/>
          </a:xfrm>
        </p:spPr>
        <p:txBody>
          <a:bodyPr>
            <a:normAutofit/>
          </a:bodyPr>
          <a:lstStyle/>
          <a:p>
            <a:r>
              <a:rPr lang="cy-GB" dirty="0"/>
              <a:t>Trafodwch yn eich grwpiau</a:t>
            </a:r>
          </a:p>
          <a:p>
            <a:r>
              <a:rPr lang="cy-GB" dirty="0"/>
              <a:t>Rhowch adborth ar fanteision a heriau defnyddio'r dull hwn
(Fideo= 5 munud, Trafodaeth 10 munud)</a:t>
            </a:r>
            <a:r>
              <a:rPr lang="en-GB" dirty="0"/>
              <a:t>
</a:t>
            </a:r>
          </a:p>
        </p:txBody>
      </p:sp>
      <p:sp>
        <p:nvSpPr>
          <p:cNvPr id="7" name="Content Placeholder 6">
            <a:extLst>
              <a:ext uri="{FF2B5EF4-FFF2-40B4-BE49-F238E27FC236}">
                <a16:creationId xmlns:a16="http://schemas.microsoft.com/office/drawing/2014/main" id="{72CD59AC-135B-42C2-8AEA-B85E6298A408}"/>
              </a:ext>
            </a:extLst>
          </p:cNvPr>
          <p:cNvSpPr>
            <a:spLocks noGrp="1"/>
          </p:cNvSpPr>
          <p:nvPr>
            <p:ph sz="quarter" idx="14"/>
          </p:nvPr>
        </p:nvSpPr>
        <p:spPr>
          <a:xfrm>
            <a:off x="6949440" y="2387783"/>
            <a:ext cx="4876800" cy="3877056"/>
          </a:xfrm>
        </p:spPr>
        <p:txBody>
          <a:bodyPr>
            <a:normAutofit/>
          </a:bodyPr>
          <a:lstStyle/>
          <a:p>
            <a:r>
              <a:rPr lang="en-GB" dirty="0"/>
              <a:t>Discuss in your groups</a:t>
            </a:r>
          </a:p>
          <a:p>
            <a:r>
              <a:rPr lang="en-GB" dirty="0"/>
              <a:t>Feedback on benefits and challenges of employing this approach</a:t>
            </a:r>
          </a:p>
          <a:p>
            <a:r>
              <a:rPr lang="en-GB" dirty="0"/>
              <a:t>(Video= 5 mins, Discussion 10mins)</a:t>
            </a:r>
          </a:p>
        </p:txBody>
      </p:sp>
      <p:pic>
        <p:nvPicPr>
          <p:cNvPr id="3" name="Picture 2" descr="A qr code on a white background&#10;&#10;AI-generated content may be incorrect.">
            <a:extLst>
              <a:ext uri="{FF2B5EF4-FFF2-40B4-BE49-F238E27FC236}">
                <a16:creationId xmlns:a16="http://schemas.microsoft.com/office/drawing/2014/main" id="{1B5AAF4C-37FD-FD8E-B855-1EE9C7E503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7250" y="3890122"/>
            <a:ext cx="2857500" cy="2857500"/>
          </a:xfrm>
          <a:prstGeom prst="rect">
            <a:avLst/>
          </a:prstGeom>
        </p:spPr>
      </p:pic>
    </p:spTree>
    <p:extLst>
      <p:ext uri="{BB962C8B-B14F-4D97-AF65-F5344CB8AC3E}">
        <p14:creationId xmlns:p14="http://schemas.microsoft.com/office/powerpoint/2010/main" val="4023302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38B6C-4D54-223D-16DB-12CD9B1F4FD6}"/>
              </a:ext>
            </a:extLst>
          </p:cNvPr>
          <p:cNvSpPr>
            <a:spLocks noGrp="1"/>
          </p:cNvSpPr>
          <p:nvPr>
            <p:ph type="title"/>
          </p:nvPr>
        </p:nvSpPr>
        <p:spPr/>
        <p:txBody>
          <a:bodyPr>
            <a:normAutofit fontScale="90000"/>
          </a:bodyPr>
          <a:lstStyle/>
          <a:p>
            <a:r>
              <a:rPr lang="cy-GB" dirty="0"/>
              <a:t>Cynllunio sy’n Canolbwyntio ar Unigolion </a:t>
            </a:r>
            <a:br>
              <a:rPr lang="en-GB" dirty="0"/>
            </a:br>
            <a:r>
              <a:rPr lang="en-GB" dirty="0"/>
              <a:t>Person Centred Planning</a:t>
            </a:r>
          </a:p>
        </p:txBody>
      </p:sp>
      <p:sp>
        <p:nvSpPr>
          <p:cNvPr id="3" name="Content Placeholder 2">
            <a:extLst>
              <a:ext uri="{FF2B5EF4-FFF2-40B4-BE49-F238E27FC236}">
                <a16:creationId xmlns:a16="http://schemas.microsoft.com/office/drawing/2014/main" id="{72548EDE-016E-F36F-8605-6511FF30C0DF}"/>
              </a:ext>
            </a:extLst>
          </p:cNvPr>
          <p:cNvSpPr>
            <a:spLocks noGrp="1"/>
          </p:cNvSpPr>
          <p:nvPr>
            <p:ph sz="quarter" idx="13"/>
          </p:nvPr>
        </p:nvSpPr>
        <p:spPr>
          <a:xfrm>
            <a:off x="1881051" y="1905000"/>
            <a:ext cx="4876800" cy="3877056"/>
          </a:xfrm>
        </p:spPr>
        <p:txBody>
          <a:bodyPr>
            <a:noAutofit/>
          </a:bodyPr>
          <a:lstStyle/>
          <a:p>
            <a:r>
              <a:rPr lang="cy-GB" dirty="0"/>
              <a:t>Weithiau, gelwir CCU yn bersonoli.</a:t>
            </a:r>
          </a:p>
          <a:p>
            <a:r>
              <a:rPr lang="cy-GB" dirty="0"/>
              <a:t>Disgrifia SCIE (2013) hyn fel cydnabod pobl fel unigolion sydd â chryfderau a hoffterau a’u rhoi yng nghanol eu gofal a’u cymorth eu hunain.</a:t>
            </a:r>
          </a:p>
          <a:p>
            <a:r>
              <a:rPr lang="cy-GB" dirty="0"/>
              <a:t>Mae’r dull hwn yn cyferbynnu â dulliau dan arweiniad gwasanaeth a ddefnyddir yn draddodiadol. Yn y dull hwn, y ‘gweithwyr proffesiynol’ sy’n gwneud penderfyniadau dros y person fel yr ‘arbenigwyr’, gyda mewnbwn cyfyngedig gan y person sydd angen cymorth.</a:t>
            </a:r>
          </a:p>
          <a:p>
            <a:r>
              <a:rPr lang="cy-GB" dirty="0"/>
              <a:t>Adfyfyrio – sut mae’r dulliau uchod yn cysylltu â’r modelau anabledd a drafodwyd yn flaenorol?</a:t>
            </a:r>
          </a:p>
        </p:txBody>
      </p:sp>
      <p:sp>
        <p:nvSpPr>
          <p:cNvPr id="4" name="Content Placeholder 3">
            <a:extLst>
              <a:ext uri="{FF2B5EF4-FFF2-40B4-BE49-F238E27FC236}">
                <a16:creationId xmlns:a16="http://schemas.microsoft.com/office/drawing/2014/main" id="{08AFB60E-F7B6-1889-A21A-67D08CAFA4CA}"/>
              </a:ext>
            </a:extLst>
          </p:cNvPr>
          <p:cNvSpPr>
            <a:spLocks noGrp="1"/>
          </p:cNvSpPr>
          <p:nvPr>
            <p:ph sz="quarter" idx="14"/>
          </p:nvPr>
        </p:nvSpPr>
        <p:spPr>
          <a:xfrm>
            <a:off x="6940731" y="2067415"/>
            <a:ext cx="4876800" cy="3877056"/>
          </a:xfrm>
        </p:spPr>
        <p:txBody>
          <a:bodyPr>
            <a:normAutofit fontScale="92500" lnSpcReduction="10000"/>
          </a:bodyPr>
          <a:lstStyle/>
          <a:p>
            <a:r>
              <a:rPr lang="en-GB" dirty="0"/>
              <a:t>PCP is sometimes called personalisation.</a:t>
            </a:r>
          </a:p>
          <a:p>
            <a:r>
              <a:rPr lang="en-GB" dirty="0"/>
              <a:t>SCIE(2013) describes this as recognising people as individuals who have strengths and preferences and putting them at the centre of their own care and support.</a:t>
            </a:r>
          </a:p>
          <a:p>
            <a:r>
              <a:rPr lang="en-GB" dirty="0"/>
              <a:t>This approach contrasts with service led approaches traditionally used. In this approach the ‘professionals’ make decisions for the person as the ‘experts’ with limited input from the person who requires support.</a:t>
            </a:r>
          </a:p>
          <a:p>
            <a:r>
              <a:rPr lang="en-GB" dirty="0"/>
              <a:t>Reflection – how do the approaches above link to the models of disability discussed previously?</a:t>
            </a:r>
          </a:p>
          <a:p>
            <a:pPr marL="0" indent="0">
              <a:buNone/>
            </a:pPr>
            <a:endParaRPr lang="en-GB" dirty="0"/>
          </a:p>
        </p:txBody>
      </p:sp>
    </p:spTree>
    <p:extLst>
      <p:ext uri="{BB962C8B-B14F-4D97-AF65-F5344CB8AC3E}">
        <p14:creationId xmlns:p14="http://schemas.microsoft.com/office/powerpoint/2010/main" val="24296754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4F40-15DA-5373-3920-0D1E1FAC8CB5}"/>
              </a:ext>
            </a:extLst>
          </p:cNvPr>
          <p:cNvSpPr>
            <a:spLocks noGrp="1"/>
          </p:cNvSpPr>
          <p:nvPr>
            <p:ph type="title"/>
          </p:nvPr>
        </p:nvSpPr>
        <p:spPr/>
        <p:txBody>
          <a:bodyPr/>
          <a:lstStyle/>
          <a:p>
            <a:r>
              <a:rPr lang="cy-GB" dirty="0"/>
              <a:t>Gwerthoedd allweddol CCU</a:t>
            </a:r>
            <a:br>
              <a:rPr lang="en-GB" dirty="0"/>
            </a:br>
            <a:r>
              <a:rPr lang="en-GB" dirty="0"/>
              <a:t>Key values of PCP</a:t>
            </a:r>
          </a:p>
        </p:txBody>
      </p:sp>
      <p:sp>
        <p:nvSpPr>
          <p:cNvPr id="3" name="Content Placeholder 2">
            <a:extLst>
              <a:ext uri="{FF2B5EF4-FFF2-40B4-BE49-F238E27FC236}">
                <a16:creationId xmlns:a16="http://schemas.microsoft.com/office/drawing/2014/main" id="{B0554202-6EC0-D899-C587-A8D0EBF0DFF9}"/>
              </a:ext>
            </a:extLst>
          </p:cNvPr>
          <p:cNvSpPr>
            <a:spLocks noGrp="1"/>
          </p:cNvSpPr>
          <p:nvPr>
            <p:ph sz="quarter" idx="13"/>
          </p:nvPr>
        </p:nvSpPr>
        <p:spPr>
          <a:xfrm>
            <a:off x="2281646" y="2360317"/>
            <a:ext cx="4876800" cy="3877056"/>
          </a:xfrm>
        </p:spPr>
        <p:txBody>
          <a:bodyPr>
            <a:normAutofit/>
          </a:bodyPr>
          <a:lstStyle/>
          <a:p>
            <a:r>
              <a:rPr lang="cy-GB" dirty="0"/>
              <a:t>Parch (gwerthoedd, credoau, dymuniadau ...)</a:t>
            </a:r>
          </a:p>
          <a:p>
            <a:r>
              <a:rPr lang="cy-GB" dirty="0"/>
              <a:t>Preifatrwydd</a:t>
            </a:r>
          </a:p>
          <a:p>
            <a:r>
              <a:rPr lang="cy-GB" dirty="0"/>
              <a:t>Bod yn bresennol</a:t>
            </a:r>
          </a:p>
          <a:p>
            <a:r>
              <a:rPr lang="cy-GB" dirty="0"/>
              <a:t>Dewis</a:t>
            </a:r>
          </a:p>
          <a:p>
            <a:r>
              <a:rPr lang="cy-GB" dirty="0"/>
              <a:t>Gwybodaeth</a:t>
            </a:r>
          </a:p>
          <a:p>
            <a:r>
              <a:rPr lang="cy-GB" dirty="0"/>
              <a:t>Gweithio’n gyfannol</a:t>
            </a:r>
          </a:p>
          <a:p>
            <a:r>
              <a:rPr lang="cy-GB" dirty="0"/>
              <a:t>Gwneud penderfyniadau ar y cyd</a:t>
            </a:r>
          </a:p>
        </p:txBody>
      </p:sp>
      <p:sp>
        <p:nvSpPr>
          <p:cNvPr id="4" name="Content Placeholder 3">
            <a:extLst>
              <a:ext uri="{FF2B5EF4-FFF2-40B4-BE49-F238E27FC236}">
                <a16:creationId xmlns:a16="http://schemas.microsoft.com/office/drawing/2014/main" id="{77C48E24-4B2B-2398-70F9-B180361AB2E8}"/>
              </a:ext>
            </a:extLst>
          </p:cNvPr>
          <p:cNvSpPr>
            <a:spLocks noGrp="1"/>
          </p:cNvSpPr>
          <p:nvPr>
            <p:ph sz="quarter" idx="14"/>
          </p:nvPr>
        </p:nvSpPr>
        <p:spPr>
          <a:xfrm>
            <a:off x="7158446" y="2360317"/>
            <a:ext cx="4876800" cy="3877056"/>
          </a:xfrm>
        </p:spPr>
        <p:txBody>
          <a:bodyPr>
            <a:normAutofit/>
          </a:bodyPr>
          <a:lstStyle/>
          <a:p>
            <a:r>
              <a:rPr lang="en-GB" dirty="0"/>
              <a:t>Respect (values, beliefs, wishes …)</a:t>
            </a:r>
          </a:p>
          <a:p>
            <a:r>
              <a:rPr lang="en-GB" dirty="0"/>
              <a:t>Privacy</a:t>
            </a:r>
          </a:p>
          <a:p>
            <a:r>
              <a:rPr lang="en-GB" dirty="0"/>
              <a:t>Being present</a:t>
            </a:r>
          </a:p>
          <a:p>
            <a:r>
              <a:rPr lang="en-GB" dirty="0"/>
              <a:t>Choice</a:t>
            </a:r>
          </a:p>
          <a:p>
            <a:r>
              <a:rPr lang="en-GB" dirty="0"/>
              <a:t>Information</a:t>
            </a:r>
          </a:p>
          <a:p>
            <a:r>
              <a:rPr lang="en-GB" dirty="0"/>
              <a:t>Working holistically</a:t>
            </a:r>
          </a:p>
          <a:p>
            <a:r>
              <a:rPr lang="en-GB" dirty="0"/>
              <a:t>Shared decision making</a:t>
            </a:r>
          </a:p>
        </p:txBody>
      </p:sp>
    </p:spTree>
    <p:extLst>
      <p:ext uri="{BB962C8B-B14F-4D97-AF65-F5344CB8AC3E}">
        <p14:creationId xmlns:p14="http://schemas.microsoft.com/office/powerpoint/2010/main" val="2622336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cy-GB" dirty="0"/>
              <a:t>Rhestr Gyfeiriadau </a:t>
            </a:r>
            <a:br>
              <a:rPr lang="en-GB" dirty="0"/>
            </a:br>
            <a:r>
              <a:rPr lang="en-GB" dirty="0"/>
              <a:t>Reference list</a:t>
            </a:r>
            <a:endParaRPr lang="cy-GB" dirty="0"/>
          </a:p>
        </p:txBody>
      </p:sp>
      <p:sp>
        <p:nvSpPr>
          <p:cNvPr id="9" name="Content Placeholder 8"/>
          <p:cNvSpPr>
            <a:spLocks noGrp="1"/>
          </p:cNvSpPr>
          <p:nvPr>
            <p:ph idx="1"/>
          </p:nvPr>
        </p:nvSpPr>
        <p:spPr/>
        <p:txBody>
          <a:bodyPr>
            <a:noAutofit/>
          </a:bodyPr>
          <a:lstStyle/>
          <a:p>
            <a:r>
              <a:rPr lang="en-US" dirty="0"/>
              <a:t>Dalrymple, J. &amp; Boylan, J. (2016) </a:t>
            </a:r>
            <a:r>
              <a:rPr lang="en-GB" dirty="0"/>
              <a:t>Effective Advocacy in Social Work. London: Sage</a:t>
            </a:r>
          </a:p>
          <a:p>
            <a:r>
              <a:rPr lang="en-GB" dirty="0"/>
              <a:t>Sanderson, H. and Lewis, J. (2012) A practical guide to delivering personalisation person-centred practice in health and social care. London: J. Kingsley Publishers. </a:t>
            </a:r>
          </a:p>
          <a:p>
            <a:r>
              <a:rPr lang="en-GB" dirty="0"/>
              <a:t>SCIE (2013) Person-centred approaches. </a:t>
            </a:r>
            <a:r>
              <a:rPr lang="cy-GB" dirty="0"/>
              <a:t>Ar gael yn </a:t>
            </a:r>
            <a:r>
              <a:rPr lang="en-GB" dirty="0"/>
              <a:t>/ Available at: SCIE: Induction Standards for Northern Ireland - Standard 1: Understand the principles of care: Person-centred approaches [</a:t>
            </a:r>
            <a:r>
              <a:rPr lang="cy-GB" dirty="0"/>
              <a:t>Cyrchwyd 7fed Tachwedd 2023 </a:t>
            </a:r>
            <a:r>
              <a:rPr lang="en-GB" dirty="0"/>
              <a:t>/ Accessed 7th November 2023]</a:t>
            </a:r>
          </a:p>
          <a:p>
            <a:r>
              <a:rPr lang="cy-GB" dirty="0"/>
              <a:t>Sefydliad Iechyd y Byd </a:t>
            </a:r>
            <a:r>
              <a:rPr lang="en-GB" dirty="0"/>
              <a:t>/ World Health Organisation (2010) User empowerment in mental health. Copenhagen: </a:t>
            </a:r>
            <a:r>
              <a:rPr lang="cy-GB" dirty="0"/>
              <a:t>Swyddfa Ranbarthol WHO ar gyfer Ewrop </a:t>
            </a:r>
            <a:r>
              <a:rPr lang="en-GB" dirty="0"/>
              <a:t>/ WHO Regional Office for Europe </a:t>
            </a:r>
          </a:p>
        </p:txBody>
      </p:sp>
    </p:spTree>
    <p:extLst>
      <p:ext uri="{BB962C8B-B14F-4D97-AF65-F5344CB8AC3E}">
        <p14:creationId xmlns:p14="http://schemas.microsoft.com/office/powerpoint/2010/main" val="1073883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8827B8-3314-44F3-878B-DAFFC7C4835B}"/>
              </a:ext>
            </a:extLst>
          </p:cNvPr>
          <p:cNvSpPr>
            <a:spLocks noGrp="1"/>
          </p:cNvSpPr>
          <p:nvPr>
            <p:ph type="title"/>
          </p:nvPr>
        </p:nvSpPr>
        <p:spPr/>
        <p:txBody>
          <a:bodyPr/>
          <a:lstStyle/>
          <a:p>
            <a:r>
              <a:rPr lang="en-GB" dirty="0" err="1"/>
              <a:t>Darllen</a:t>
            </a:r>
            <a:r>
              <a:rPr lang="en-GB" dirty="0"/>
              <a:t> </a:t>
            </a:r>
            <a:r>
              <a:rPr lang="en-GB" dirty="0" err="1"/>
              <a:t>pellach</a:t>
            </a:r>
            <a:r>
              <a:rPr lang="en-GB" dirty="0"/>
              <a:t>/Further Reading</a:t>
            </a:r>
          </a:p>
        </p:txBody>
      </p:sp>
      <p:sp>
        <p:nvSpPr>
          <p:cNvPr id="6" name="Content Placeholder 5">
            <a:extLst>
              <a:ext uri="{FF2B5EF4-FFF2-40B4-BE49-F238E27FC236}">
                <a16:creationId xmlns:a16="http://schemas.microsoft.com/office/drawing/2014/main" id="{E8535244-5066-469C-B116-D32B78DC7D54}"/>
              </a:ext>
            </a:extLst>
          </p:cNvPr>
          <p:cNvSpPr>
            <a:spLocks noGrp="1"/>
          </p:cNvSpPr>
          <p:nvPr>
            <p:ph idx="1"/>
          </p:nvPr>
        </p:nvSpPr>
        <p:spPr/>
        <p:txBody>
          <a:bodyPr/>
          <a:lstStyle/>
          <a:p>
            <a:r>
              <a:rPr lang="en-GB" dirty="0">
                <a:hlinkClick r:id="rId2"/>
              </a:rPr>
              <a:t>Microsoft Word - Integrated Working A Review of the Evidence report.doc (ioe.ac.uk)</a:t>
            </a:r>
            <a:endParaRPr lang="en-GB" dirty="0"/>
          </a:p>
          <a:p>
            <a:r>
              <a:rPr lang="en-GB">
                <a:hlinkClick r:id="rId3"/>
              </a:rPr>
              <a:t>multi-agency-working-research-to-support-the-final-report-of-the-evaluation-of-the-social-services-and-well-being-wales-act-2014.pdf</a:t>
            </a:r>
            <a:endParaRPr lang="en-GB"/>
          </a:p>
          <a:p>
            <a:r>
              <a:rPr lang="en-GB" dirty="0">
                <a:hlinkClick r:id="rId4"/>
              </a:rPr>
              <a:t>Dixon_et_al_2022_Supporting_the_multi.pdf</a:t>
            </a:r>
            <a:endParaRPr lang="en-GB" dirty="0"/>
          </a:p>
        </p:txBody>
      </p:sp>
    </p:spTree>
    <p:extLst>
      <p:ext uri="{BB962C8B-B14F-4D97-AF65-F5344CB8AC3E}">
        <p14:creationId xmlns:p14="http://schemas.microsoft.com/office/powerpoint/2010/main" val="3265653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t>Cyfeiriadau / </a:t>
            </a:r>
            <a:r>
              <a:rPr lang="cy-GB" dirty="0" err="1"/>
              <a:t>References</a:t>
            </a:r>
            <a:endParaRPr lang="cy-GB" dirty="0"/>
          </a:p>
        </p:txBody>
      </p:sp>
      <p:sp>
        <p:nvSpPr>
          <p:cNvPr id="6" name="Content Placeholder 5"/>
          <p:cNvSpPr>
            <a:spLocks noGrp="1"/>
          </p:cNvSpPr>
          <p:nvPr>
            <p:ph idx="1"/>
          </p:nvPr>
        </p:nvSpPr>
        <p:spPr>
          <a:xfrm>
            <a:off x="1981200" y="1882808"/>
            <a:ext cx="8229600" cy="3832192"/>
          </a:xfrm>
        </p:spPr>
        <p:txBody>
          <a:bodyPr>
            <a:normAutofit fontScale="92500" lnSpcReduction="10000"/>
          </a:bodyPr>
          <a:lstStyle/>
          <a:p>
            <a:r>
              <a:rPr lang="en-GB" sz="1600" dirty="0"/>
              <a:t>Alexander, S. &amp; </a:t>
            </a:r>
            <a:r>
              <a:rPr lang="en-GB" sz="1600" dirty="0" err="1"/>
              <a:t>Sked,H</a:t>
            </a:r>
            <a:r>
              <a:rPr lang="en-GB" sz="1600" dirty="0"/>
              <a:t>. ( 2010) ‘The development of solution focused multi-agency meetings in a psychological service’. </a:t>
            </a:r>
            <a:r>
              <a:rPr lang="en-GB" sz="1600" i="1" dirty="0"/>
              <a:t>Educational Psychology in Practice</a:t>
            </a:r>
            <a:r>
              <a:rPr lang="en-GB" sz="1600" dirty="0"/>
              <a:t>. Vol 26, No 3, September 2010, 239-249</a:t>
            </a:r>
          </a:p>
          <a:p>
            <a:r>
              <a:rPr lang="en-GB" sz="1600" dirty="0"/>
              <a:t>Atkinson, M. Wilkin, A. Stott, A. Doherty. P &amp; Kinder, K. (2002) ‘multi-agency working: a detailed study’. Slough: NFER</a:t>
            </a:r>
          </a:p>
          <a:p>
            <a:r>
              <a:rPr lang="en-GB" sz="1600" dirty="0"/>
              <a:t>Gaskell, S. &amp; </a:t>
            </a:r>
            <a:r>
              <a:rPr lang="en-GB" sz="1600" dirty="0" err="1"/>
              <a:t>Leadbetter,J</a:t>
            </a:r>
            <a:r>
              <a:rPr lang="en-GB" sz="1600" dirty="0"/>
              <a:t>. ( 2009) ‘Educational psychologists and multi-agency working: exploring professional identity’. </a:t>
            </a:r>
            <a:r>
              <a:rPr lang="en-GB" sz="1600" i="1" dirty="0"/>
              <a:t>Educational Psychology in Practice</a:t>
            </a:r>
            <a:r>
              <a:rPr lang="en-GB" sz="1600" dirty="0"/>
              <a:t>. </a:t>
            </a:r>
            <a:r>
              <a:rPr lang="en-GB" sz="1600" dirty="0" err="1"/>
              <a:t>Vol</a:t>
            </a:r>
            <a:r>
              <a:rPr lang="en-GB" sz="1600" dirty="0"/>
              <a:t> 25. No2. June 2009, 97-111</a:t>
            </a:r>
          </a:p>
          <a:p>
            <a:r>
              <a:rPr lang="en-GB" sz="1600" dirty="0"/>
              <a:t>Gasper, M. ( 2010) </a:t>
            </a:r>
            <a:r>
              <a:rPr lang="en-GB" sz="1600" i="1" dirty="0"/>
              <a:t>Multi-agency Working in the Early Years. Challenges and Opportunities. </a:t>
            </a:r>
            <a:r>
              <a:rPr lang="en-GB" sz="1600" dirty="0"/>
              <a:t>London: Sage</a:t>
            </a:r>
          </a:p>
          <a:p>
            <a:r>
              <a:rPr lang="cy-GB" sz="1600" dirty="0" err="1"/>
              <a:t>Greater</a:t>
            </a:r>
            <a:r>
              <a:rPr lang="cy-GB" sz="1600" dirty="0"/>
              <a:t> </a:t>
            </a:r>
            <a:r>
              <a:rPr lang="cy-GB" sz="1600" dirty="0" err="1"/>
              <a:t>Shankill</a:t>
            </a:r>
            <a:r>
              <a:rPr lang="cy-GB" sz="1600" dirty="0"/>
              <a:t> </a:t>
            </a:r>
            <a:r>
              <a:rPr lang="cy-GB" sz="1600" dirty="0" err="1"/>
              <a:t>Partnership</a:t>
            </a:r>
            <a:r>
              <a:rPr lang="cy-GB" sz="1600" dirty="0"/>
              <a:t> (2014) </a:t>
            </a:r>
            <a:r>
              <a:rPr lang="cy-GB" sz="1600" dirty="0" err="1"/>
              <a:t>Integrated</a:t>
            </a:r>
            <a:r>
              <a:rPr lang="cy-GB" sz="1600" dirty="0"/>
              <a:t> Services </a:t>
            </a:r>
            <a:r>
              <a:rPr lang="cy-GB" sz="1600" dirty="0" err="1"/>
              <a:t>for</a:t>
            </a:r>
            <a:r>
              <a:rPr lang="cy-GB" sz="1600" dirty="0"/>
              <a:t> </a:t>
            </a:r>
            <a:r>
              <a:rPr lang="cy-GB" sz="1600" dirty="0" err="1"/>
              <a:t>Children</a:t>
            </a:r>
            <a:r>
              <a:rPr lang="cy-GB" sz="1600" dirty="0"/>
              <a:t> and Young </a:t>
            </a:r>
            <a:r>
              <a:rPr lang="cy-GB" sz="1600" dirty="0" err="1"/>
              <a:t>People</a:t>
            </a:r>
            <a:r>
              <a:rPr lang="cy-GB" sz="1600" dirty="0"/>
              <a:t>. </a:t>
            </a:r>
            <a:r>
              <a:rPr lang="cy-GB" sz="1600" dirty="0" err="1"/>
              <a:t>Available</a:t>
            </a:r>
            <a:r>
              <a:rPr lang="cy-GB" sz="1600" dirty="0"/>
              <a:t> at  </a:t>
            </a:r>
            <a:r>
              <a:rPr lang="cy-GB" sz="1600" dirty="0">
                <a:hlinkClick r:id="rId2"/>
              </a:rPr>
              <a:t>http://greatershankillpartnership.org/integrated-services-iscyp.html</a:t>
            </a:r>
            <a:r>
              <a:rPr lang="cy-GB" sz="1600" dirty="0"/>
              <a:t> [ </a:t>
            </a:r>
            <a:r>
              <a:rPr lang="cy-GB" sz="1600" dirty="0" err="1"/>
              <a:t>Accessed</a:t>
            </a:r>
            <a:r>
              <a:rPr lang="cy-GB" sz="1600" dirty="0"/>
              <a:t> 4.11.14]</a:t>
            </a:r>
          </a:p>
          <a:p>
            <a:r>
              <a:rPr lang="en-GB" sz="1600" dirty="0"/>
              <a:t>Walker, G. (2018) </a:t>
            </a:r>
            <a:r>
              <a:rPr lang="en-GB" sz="1600" i="1" dirty="0"/>
              <a:t>Working Together for Children. A critical Introduction to Multi agency working</a:t>
            </a:r>
            <a:r>
              <a:rPr lang="en-GB" sz="1600" dirty="0"/>
              <a:t>. London: Continuum</a:t>
            </a:r>
          </a:p>
          <a:p>
            <a:pPr marL="64008" indent="0">
              <a:buNone/>
            </a:pPr>
            <a:endParaRPr lang="cy-GB" sz="1600" dirty="0"/>
          </a:p>
          <a:p>
            <a:endParaRPr lang="cy-GB" sz="3200" dirty="0"/>
          </a:p>
          <a:p>
            <a:endParaRPr lang="cy-GB" dirty="0"/>
          </a:p>
        </p:txBody>
      </p:sp>
    </p:spTree>
    <p:extLst>
      <p:ext uri="{BB962C8B-B14F-4D97-AF65-F5344CB8AC3E}">
        <p14:creationId xmlns:p14="http://schemas.microsoft.com/office/powerpoint/2010/main" val="361542002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119</TotalTime>
  <Words>2205</Words>
  <Application>Microsoft Office PowerPoint</Application>
  <PresentationFormat>Widescreen</PresentationFormat>
  <Paragraphs>229</Paragraphs>
  <Slides>24</Slides>
  <Notes>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Century Gothic</vt:lpstr>
      <vt:lpstr>Lucida Sans Unicode</vt:lpstr>
      <vt:lpstr>News Gothic MT</vt:lpstr>
      <vt:lpstr>Roboto</vt:lpstr>
      <vt:lpstr>Wingdings 3</vt:lpstr>
      <vt:lpstr>Wisp</vt:lpstr>
      <vt:lpstr>ECES6019/C Gwneud Gwahaniaeth/ Making a Difference</vt:lpstr>
      <vt:lpstr>Gorolwg  Overview</vt:lpstr>
      <vt:lpstr>Modelau o weithio amlasiantaethol Models of multi-agency work ( Walker, 2018)</vt:lpstr>
      <vt:lpstr>Tasg/Task</vt:lpstr>
      <vt:lpstr> Canolfannau Plant a Theulu Integredig The Integrated Children’s Centres </vt:lpstr>
      <vt:lpstr>Ymgorffori ymarferwyr gwasanaethau plant mewn ysgolion cynradd lleol / Embedding children’s services practitioners in local primary schools</vt:lpstr>
      <vt:lpstr>Ymgorffori ymarferwyr gwasanaethau plant mewn ysgolion cynradd lleol / Embedding children’s services practitioners in local primary schools</vt:lpstr>
      <vt:lpstr>Tasg / Task Grymuso/Empowerment</vt:lpstr>
      <vt:lpstr>Adfyfyrio/Reflection</vt:lpstr>
      <vt:lpstr>Grymuso / Empowerment</vt:lpstr>
      <vt:lpstr>Natur pŵer Nature of power</vt:lpstr>
      <vt:lpstr>Grymuso Empowerment</vt:lpstr>
      <vt:lpstr>Grymuso Empowerment</vt:lpstr>
      <vt:lpstr>Grymuso Empowerment</vt:lpstr>
      <vt:lpstr>Grymuso Empowerment</vt:lpstr>
      <vt:lpstr>OECD (2024) </vt:lpstr>
      <vt:lpstr>Dewis                                   Choice</vt:lpstr>
      <vt:lpstr>Rheolaeth Control</vt:lpstr>
      <vt:lpstr>Beth yw CCU?     What is PCP? </vt:lpstr>
      <vt:lpstr>Cynllunio sy’n Canolbwyntio ar Unigolion  Person Centred Planning</vt:lpstr>
      <vt:lpstr>Gwerthoedd allweddol CCU Key values of PCP</vt:lpstr>
      <vt:lpstr>Rhestr Gyfeiriadau  Reference list</vt:lpstr>
      <vt:lpstr>Darllen pellach/Further Reading</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Ross Phillips</cp:lastModifiedBy>
  <cp:revision>3</cp:revision>
  <dcterms:created xsi:type="dcterms:W3CDTF">2025-10-03T14:42:32Z</dcterms:created>
  <dcterms:modified xsi:type="dcterms:W3CDTF">2025-10-06T13:14:34Z</dcterms:modified>
</cp:coreProperties>
</file>