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6" r:id="rId4"/>
    <p:sldId id="260" r:id="rId5"/>
    <p:sldId id="266" r:id="rId6"/>
    <p:sldId id="267" r:id="rId7"/>
    <p:sldId id="270" r:id="rId8"/>
    <p:sldId id="278" r:id="rId9"/>
    <p:sldId id="258" r:id="rId10"/>
    <p:sldId id="271" r:id="rId11"/>
    <p:sldId id="259" r:id="rId12"/>
    <p:sldId id="262" r:id="rId13"/>
    <p:sldId id="279" r:id="rId14"/>
    <p:sldId id="272" r:id="rId15"/>
    <p:sldId id="280" r:id="rId16"/>
    <p:sldId id="281" r:id="rId17"/>
    <p:sldId id="265" r:id="rId18"/>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170256-3961-4768-A6A4-271C46F3B8CA}" v="607" dt="2025-11-29T19:41:18.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94660"/>
  </p:normalViewPr>
  <p:slideViewPr>
    <p:cSldViewPr snapToGrid="0" snapToObjects="1">
      <p:cViewPr varScale="1">
        <p:scale>
          <a:sx n="97" d="100"/>
          <a:sy n="97" d="100"/>
        </p:scale>
        <p:origin x="366" y="30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John" userId="e6694ea556e16cdf" providerId="LiveId" clId="{CB183380-A334-4632-9A39-F86B70A90F4E}"/>
    <pc:docChg chg="undo custSel addSld delSld modSld sldOrd">
      <pc:chgData name="Stephanie John" userId="e6694ea556e16cdf" providerId="LiveId" clId="{CB183380-A334-4632-9A39-F86B70A90F4E}" dt="2025-11-29T19:41:18.816" v="4008"/>
      <pc:docMkLst>
        <pc:docMk/>
      </pc:docMkLst>
      <pc:sldChg chg="addSp modSp mod setBg">
        <pc:chgData name="Stephanie John" userId="e6694ea556e16cdf" providerId="LiveId" clId="{CB183380-A334-4632-9A39-F86B70A90F4E}" dt="2025-11-28T10:53:17.212" v="17" actId="403"/>
        <pc:sldMkLst>
          <pc:docMk/>
          <pc:sldMk cId="0" sldId="256"/>
        </pc:sldMkLst>
        <pc:spChg chg="mod">
          <ac:chgData name="Stephanie John" userId="e6694ea556e16cdf" providerId="LiveId" clId="{CB183380-A334-4632-9A39-F86B70A90F4E}" dt="2025-11-28T10:53:03.937" v="13" actId="14100"/>
          <ac:spMkLst>
            <pc:docMk/>
            <pc:sldMk cId="0" sldId="256"/>
            <ac:spMk id="2" creationId="{00000000-0000-0000-0000-000000000000}"/>
          </ac:spMkLst>
        </pc:spChg>
        <pc:spChg chg="mod">
          <ac:chgData name="Stephanie John" userId="e6694ea556e16cdf" providerId="LiveId" clId="{CB183380-A334-4632-9A39-F86B70A90F4E}" dt="2025-11-28T10:53:17.212" v="17" actId="403"/>
          <ac:spMkLst>
            <pc:docMk/>
            <pc:sldMk cId="0" sldId="256"/>
            <ac:spMk id="3" creationId="{00000000-0000-0000-0000-000000000000}"/>
          </ac:spMkLst>
        </pc:spChg>
        <pc:spChg chg="add">
          <ac:chgData name="Stephanie John" userId="e6694ea556e16cdf" providerId="LiveId" clId="{CB183380-A334-4632-9A39-F86B70A90F4E}" dt="2025-11-28T10:52:23.603" v="0" actId="26606"/>
          <ac:spMkLst>
            <pc:docMk/>
            <pc:sldMk cId="0" sldId="256"/>
            <ac:spMk id="8" creationId="{699F2931-70EC-414E-8957-39CC893D909E}"/>
          </ac:spMkLst>
        </pc:spChg>
        <pc:spChg chg="add">
          <ac:chgData name="Stephanie John" userId="e6694ea556e16cdf" providerId="LiveId" clId="{CB183380-A334-4632-9A39-F86B70A90F4E}" dt="2025-11-28T10:52:23.603" v="0" actId="26606"/>
          <ac:spMkLst>
            <pc:docMk/>
            <pc:sldMk cId="0" sldId="256"/>
            <ac:spMk id="10" creationId="{78FFBE11-4B3E-48D7-94D4-2EC8CC9FE827}"/>
          </ac:spMkLst>
        </pc:spChg>
        <pc:spChg chg="add">
          <ac:chgData name="Stephanie John" userId="e6694ea556e16cdf" providerId="LiveId" clId="{CB183380-A334-4632-9A39-F86B70A90F4E}" dt="2025-11-28T10:52:23.603" v="0" actId="26606"/>
          <ac:spMkLst>
            <pc:docMk/>
            <pc:sldMk cId="0" sldId="256"/>
            <ac:spMk id="12" creationId="{AEFD2FD1-B3A5-4E1D-BCC8-7684A5440C4C}"/>
          </ac:spMkLst>
        </pc:spChg>
      </pc:sldChg>
      <pc:sldChg chg="addSp modSp mod setBg">
        <pc:chgData name="Stephanie John" userId="e6694ea556e16cdf" providerId="LiveId" clId="{CB183380-A334-4632-9A39-F86B70A90F4E}" dt="2025-11-28T10:56:46.160" v="509" actId="403"/>
        <pc:sldMkLst>
          <pc:docMk/>
          <pc:sldMk cId="0" sldId="257"/>
        </pc:sldMkLst>
        <pc:spChg chg="mod">
          <ac:chgData name="Stephanie John" userId="e6694ea556e16cdf" providerId="LiveId" clId="{CB183380-A334-4632-9A39-F86B70A90F4E}" dt="2025-11-28T10:56:29.045" v="499" actId="26606"/>
          <ac:spMkLst>
            <pc:docMk/>
            <pc:sldMk cId="0" sldId="257"/>
            <ac:spMk id="2" creationId="{00000000-0000-0000-0000-000000000000}"/>
          </ac:spMkLst>
        </pc:spChg>
        <pc:spChg chg="mod">
          <ac:chgData name="Stephanie John" userId="e6694ea556e16cdf" providerId="LiveId" clId="{CB183380-A334-4632-9A39-F86B70A90F4E}" dt="2025-11-28T10:56:46.160" v="509" actId="403"/>
          <ac:spMkLst>
            <pc:docMk/>
            <pc:sldMk cId="0" sldId="257"/>
            <ac:spMk id="3" creationId="{00000000-0000-0000-0000-000000000000}"/>
          </ac:spMkLst>
        </pc:spChg>
        <pc:spChg chg="add">
          <ac:chgData name="Stephanie John" userId="e6694ea556e16cdf" providerId="LiveId" clId="{CB183380-A334-4632-9A39-F86B70A90F4E}" dt="2025-11-28T10:56:29.045" v="499" actId="26606"/>
          <ac:spMkLst>
            <pc:docMk/>
            <pc:sldMk cId="0" sldId="257"/>
            <ac:spMk id="8" creationId="{C9A36457-A5F4-4103-A443-02581C09185B}"/>
          </ac:spMkLst>
        </pc:spChg>
        <pc:spChg chg="add">
          <ac:chgData name="Stephanie John" userId="e6694ea556e16cdf" providerId="LiveId" clId="{CB183380-A334-4632-9A39-F86B70A90F4E}" dt="2025-11-28T10:56:29.045" v="499" actId="26606"/>
          <ac:spMkLst>
            <pc:docMk/>
            <pc:sldMk cId="0" sldId="257"/>
            <ac:spMk id="10" creationId="{AA5CF486-D9E5-4A66-898A-F3D62B81B15E}"/>
          </ac:spMkLst>
        </pc:spChg>
      </pc:sldChg>
      <pc:sldChg chg="addSp delSp modSp mod ord setBg">
        <pc:chgData name="Stephanie John" userId="e6694ea556e16cdf" providerId="LiveId" clId="{CB183380-A334-4632-9A39-F86B70A90F4E}" dt="2025-11-29T18:31:51.055" v="2037" actId="1076"/>
        <pc:sldMkLst>
          <pc:docMk/>
          <pc:sldMk cId="0" sldId="258"/>
        </pc:sldMkLst>
        <pc:spChg chg="mod">
          <ac:chgData name="Stephanie John" userId="e6694ea556e16cdf" providerId="LiveId" clId="{CB183380-A334-4632-9A39-F86B70A90F4E}" dt="2025-11-29T18:31:04.243" v="2029" actId="26606"/>
          <ac:spMkLst>
            <pc:docMk/>
            <pc:sldMk cId="0" sldId="258"/>
            <ac:spMk id="2" creationId="{00000000-0000-0000-0000-000000000000}"/>
          </ac:spMkLst>
        </pc:spChg>
        <pc:spChg chg="del mod">
          <ac:chgData name="Stephanie John" userId="e6694ea556e16cdf" providerId="LiveId" clId="{CB183380-A334-4632-9A39-F86B70A90F4E}" dt="2025-11-29T18:31:04.243" v="2029" actId="26606"/>
          <ac:spMkLst>
            <pc:docMk/>
            <pc:sldMk cId="0" sldId="258"/>
            <ac:spMk id="3" creationId="{00000000-0000-0000-0000-000000000000}"/>
          </ac:spMkLst>
        </pc:spChg>
        <pc:spChg chg="add">
          <ac:chgData name="Stephanie John" userId="e6694ea556e16cdf" providerId="LiveId" clId="{CB183380-A334-4632-9A39-F86B70A90F4E}" dt="2025-11-29T18:31:04.243" v="2029" actId="26606"/>
          <ac:spMkLst>
            <pc:docMk/>
            <pc:sldMk cId="0" sldId="258"/>
            <ac:spMk id="10" creationId="{B50AB553-2A96-4A92-96F2-93548E096954}"/>
          </ac:spMkLst>
        </pc:spChg>
        <pc:graphicFrameChg chg="add mod modGraphic">
          <ac:chgData name="Stephanie John" userId="e6694ea556e16cdf" providerId="LiveId" clId="{CB183380-A334-4632-9A39-F86B70A90F4E}" dt="2025-11-29T18:31:49.955" v="2036" actId="207"/>
          <ac:graphicFrameMkLst>
            <pc:docMk/>
            <pc:sldMk cId="0" sldId="258"/>
            <ac:graphicFrameMk id="5" creationId="{C1AACB22-CD61-7CC5-679E-5874B684034E}"/>
          </ac:graphicFrameMkLst>
        </pc:graphicFrameChg>
        <pc:picChg chg="add mod">
          <ac:chgData name="Stephanie John" userId="e6694ea556e16cdf" providerId="LiveId" clId="{CB183380-A334-4632-9A39-F86B70A90F4E}" dt="2025-11-29T18:31:51.055" v="2037" actId="1076"/>
          <ac:picMkLst>
            <pc:docMk/>
            <pc:sldMk cId="0" sldId="258"/>
            <ac:picMk id="6" creationId="{280479EB-DFB1-3100-EE77-3F64A2FF3411}"/>
          </ac:picMkLst>
        </pc:picChg>
      </pc:sldChg>
      <pc:sldChg chg="addSp delSp modSp mod setBg">
        <pc:chgData name="Stephanie John" userId="e6694ea556e16cdf" providerId="LiveId" clId="{CB183380-A334-4632-9A39-F86B70A90F4E}" dt="2025-11-29T18:52:05.005" v="2438" actId="1076"/>
        <pc:sldMkLst>
          <pc:docMk/>
          <pc:sldMk cId="0" sldId="259"/>
        </pc:sldMkLst>
        <pc:spChg chg="mod">
          <ac:chgData name="Stephanie John" userId="e6694ea556e16cdf" providerId="LiveId" clId="{CB183380-A334-4632-9A39-F86B70A90F4E}" dt="2025-11-29T18:52:05.005" v="2438" actId="1076"/>
          <ac:spMkLst>
            <pc:docMk/>
            <pc:sldMk cId="0" sldId="259"/>
            <ac:spMk id="2" creationId="{00000000-0000-0000-0000-000000000000}"/>
          </ac:spMkLst>
        </pc:spChg>
        <pc:spChg chg="del mod">
          <ac:chgData name="Stephanie John" userId="e6694ea556e16cdf" providerId="LiveId" clId="{CB183380-A334-4632-9A39-F86B70A90F4E}" dt="2025-11-29T18:50:19.036" v="2409" actId="478"/>
          <ac:spMkLst>
            <pc:docMk/>
            <pc:sldMk cId="0" sldId="259"/>
            <ac:spMk id="3" creationId="{00000000-0000-0000-0000-000000000000}"/>
          </ac:spMkLst>
        </pc:spChg>
        <pc:spChg chg="add mod">
          <ac:chgData name="Stephanie John" userId="e6694ea556e16cdf" providerId="LiveId" clId="{CB183380-A334-4632-9A39-F86B70A90F4E}" dt="2025-11-29T18:51:51.183" v="2437" actId="115"/>
          <ac:spMkLst>
            <pc:docMk/>
            <pc:sldMk cId="0" sldId="259"/>
            <ac:spMk id="4" creationId="{468BACF4-C04A-13ED-C0B2-EE809F74D189}"/>
          </ac:spMkLst>
        </pc:spChg>
        <pc:spChg chg="add">
          <ac:chgData name="Stephanie John" userId="e6694ea556e16cdf" providerId="LiveId" clId="{CB183380-A334-4632-9A39-F86B70A90F4E}" dt="2025-11-29T18:50:43.142" v="2411" actId="26606"/>
          <ac:spMkLst>
            <pc:docMk/>
            <pc:sldMk cId="0" sldId="259"/>
            <ac:spMk id="9" creationId="{C9A36457-A5F4-4103-A443-02581C09185B}"/>
          </ac:spMkLst>
        </pc:spChg>
        <pc:spChg chg="add">
          <ac:chgData name="Stephanie John" userId="e6694ea556e16cdf" providerId="LiveId" clId="{CB183380-A334-4632-9A39-F86B70A90F4E}" dt="2025-11-29T18:50:43.142" v="2411" actId="26606"/>
          <ac:spMkLst>
            <pc:docMk/>
            <pc:sldMk cId="0" sldId="259"/>
            <ac:spMk id="11" creationId="{AA5CF486-D9E5-4A66-898A-F3D62B81B15E}"/>
          </ac:spMkLst>
        </pc:spChg>
      </pc:sldChg>
      <pc:sldChg chg="addSp delSp modSp mod setBg">
        <pc:chgData name="Stephanie John" userId="e6694ea556e16cdf" providerId="LiveId" clId="{CB183380-A334-4632-9A39-F86B70A90F4E}" dt="2025-11-29T19:37:56.826" v="3877" actId="20577"/>
        <pc:sldMkLst>
          <pc:docMk/>
          <pc:sldMk cId="0" sldId="260"/>
        </pc:sldMkLst>
        <pc:spChg chg="mod">
          <ac:chgData name="Stephanie John" userId="e6694ea556e16cdf" providerId="LiveId" clId="{CB183380-A334-4632-9A39-F86B70A90F4E}" dt="2025-11-28T11:21:27.840" v="756" actId="403"/>
          <ac:spMkLst>
            <pc:docMk/>
            <pc:sldMk cId="0" sldId="260"/>
            <ac:spMk id="2" creationId="{00000000-0000-0000-0000-000000000000}"/>
          </ac:spMkLst>
        </pc:spChg>
        <pc:spChg chg="add del mod">
          <ac:chgData name="Stephanie John" userId="e6694ea556e16cdf" providerId="LiveId" clId="{CB183380-A334-4632-9A39-F86B70A90F4E}" dt="2025-11-28T11:21:09.005" v="741" actId="26606"/>
          <ac:spMkLst>
            <pc:docMk/>
            <pc:sldMk cId="0" sldId="260"/>
            <ac:spMk id="3" creationId="{00000000-0000-0000-0000-000000000000}"/>
          </ac:spMkLst>
        </pc:spChg>
        <pc:spChg chg="add del">
          <ac:chgData name="Stephanie John" userId="e6694ea556e16cdf" providerId="LiveId" clId="{CB183380-A334-4632-9A39-F86B70A90F4E}" dt="2025-11-28T11:21:08.981" v="740" actId="26606"/>
          <ac:spMkLst>
            <pc:docMk/>
            <pc:sldMk cId="0" sldId="260"/>
            <ac:spMk id="9" creationId="{BACC6370-2D7E-4714-9D71-7542949D7D5D}"/>
          </ac:spMkLst>
        </pc:spChg>
        <pc:spChg chg="add del">
          <ac:chgData name="Stephanie John" userId="e6694ea556e16cdf" providerId="LiveId" clId="{CB183380-A334-4632-9A39-F86B70A90F4E}" dt="2025-11-28T11:21:08.981" v="740" actId="26606"/>
          <ac:spMkLst>
            <pc:docMk/>
            <pc:sldMk cId="0" sldId="260"/>
            <ac:spMk id="11" creationId="{F68B3F68-107C-434F-AA38-110D5EA91B85}"/>
          </ac:spMkLst>
        </pc:spChg>
        <pc:spChg chg="add del">
          <ac:chgData name="Stephanie John" userId="e6694ea556e16cdf" providerId="LiveId" clId="{CB183380-A334-4632-9A39-F86B70A90F4E}" dt="2025-11-28T11:21:08.981" v="740" actId="26606"/>
          <ac:spMkLst>
            <pc:docMk/>
            <pc:sldMk cId="0" sldId="260"/>
            <ac:spMk id="13" creationId="{AAD0DBB9-1A4B-4391-81D4-CB19F9AB918A}"/>
          </ac:spMkLst>
        </pc:spChg>
        <pc:spChg chg="add del">
          <ac:chgData name="Stephanie John" userId="e6694ea556e16cdf" providerId="LiveId" clId="{CB183380-A334-4632-9A39-F86B70A90F4E}" dt="2025-11-28T11:21:08.981" v="740" actId="26606"/>
          <ac:spMkLst>
            <pc:docMk/>
            <pc:sldMk cId="0" sldId="260"/>
            <ac:spMk id="15" creationId="{063BBA22-50EA-4C4D-BE05-F1CE4E63AA56}"/>
          </ac:spMkLst>
        </pc:spChg>
        <pc:spChg chg="add">
          <ac:chgData name="Stephanie John" userId="e6694ea556e16cdf" providerId="LiveId" clId="{CB183380-A334-4632-9A39-F86B70A90F4E}" dt="2025-11-28T11:21:09.005" v="741" actId="26606"/>
          <ac:spMkLst>
            <pc:docMk/>
            <pc:sldMk cId="0" sldId="260"/>
            <ac:spMk id="17" creationId="{CEB6D6B1-52B8-45C8-9C83-B5042CDAB0D5}"/>
          </ac:spMkLst>
        </pc:spChg>
        <pc:grpChg chg="add">
          <ac:chgData name="Stephanie John" userId="e6694ea556e16cdf" providerId="LiveId" clId="{CB183380-A334-4632-9A39-F86B70A90F4E}" dt="2025-11-28T11:21:09.005" v="741" actId="26606"/>
          <ac:grpSpMkLst>
            <pc:docMk/>
            <pc:sldMk cId="0" sldId="260"/>
            <ac:grpSpMk id="18" creationId="{3290B888-1DA2-4603-9690-BF863DCD1E87}"/>
          </ac:grpSpMkLst>
        </pc:grpChg>
        <pc:graphicFrameChg chg="add del">
          <ac:chgData name="Stephanie John" userId="e6694ea556e16cdf" providerId="LiveId" clId="{CB183380-A334-4632-9A39-F86B70A90F4E}" dt="2025-11-28T11:21:08.981" v="740" actId="26606"/>
          <ac:graphicFrameMkLst>
            <pc:docMk/>
            <pc:sldMk cId="0" sldId="260"/>
            <ac:graphicFrameMk id="5" creationId="{5F1E6FB5-DB88-972F-745B-4BD04DB96D40}"/>
          </ac:graphicFrameMkLst>
        </pc:graphicFrameChg>
        <pc:graphicFrameChg chg="add mod modGraphic">
          <ac:chgData name="Stephanie John" userId="e6694ea556e16cdf" providerId="LiveId" clId="{CB183380-A334-4632-9A39-F86B70A90F4E}" dt="2025-11-29T19:37:56.826" v="3877" actId="20577"/>
          <ac:graphicFrameMkLst>
            <pc:docMk/>
            <pc:sldMk cId="0" sldId="260"/>
            <ac:graphicFrameMk id="20" creationId="{E790604F-2E75-863B-A463-514757E61FF8}"/>
          </ac:graphicFrameMkLst>
        </pc:graphicFrameChg>
      </pc:sldChg>
      <pc:sldChg chg="del">
        <pc:chgData name="Stephanie John" userId="e6694ea556e16cdf" providerId="LiveId" clId="{CB183380-A334-4632-9A39-F86B70A90F4E}" dt="2025-11-29T18:45:05.366" v="2378" actId="47"/>
        <pc:sldMkLst>
          <pc:docMk/>
          <pc:sldMk cId="0" sldId="261"/>
        </pc:sldMkLst>
      </pc:sldChg>
      <pc:sldChg chg="addSp delSp modSp mod setBg addAnim setClrOvrMap">
        <pc:chgData name="Stephanie John" userId="e6694ea556e16cdf" providerId="LiveId" clId="{CB183380-A334-4632-9A39-F86B70A90F4E}" dt="2025-11-29T19:16:22.937" v="3318" actId="20577"/>
        <pc:sldMkLst>
          <pc:docMk/>
          <pc:sldMk cId="0" sldId="262"/>
        </pc:sldMkLst>
        <pc:spChg chg="mod">
          <ac:chgData name="Stephanie John" userId="e6694ea556e16cdf" providerId="LiveId" clId="{CB183380-A334-4632-9A39-F86B70A90F4E}" dt="2025-11-29T19:16:22.937" v="3318" actId="20577"/>
          <ac:spMkLst>
            <pc:docMk/>
            <pc:sldMk cId="0" sldId="262"/>
            <ac:spMk id="2" creationId="{00000000-0000-0000-0000-000000000000}"/>
          </ac:spMkLst>
        </pc:spChg>
        <pc:spChg chg="del mod">
          <ac:chgData name="Stephanie John" userId="e6694ea556e16cdf" providerId="LiveId" clId="{CB183380-A334-4632-9A39-F86B70A90F4E}" dt="2025-11-29T18:59:15.747" v="2707" actId="478"/>
          <ac:spMkLst>
            <pc:docMk/>
            <pc:sldMk cId="0" sldId="262"/>
            <ac:spMk id="3" creationId="{00000000-0000-0000-0000-000000000000}"/>
          </ac:spMkLst>
        </pc:spChg>
        <pc:spChg chg="add del mod">
          <ac:chgData name="Stephanie John" userId="e6694ea556e16cdf" providerId="LiveId" clId="{CB183380-A334-4632-9A39-F86B70A90F4E}" dt="2025-11-29T18:59:05.751" v="2705" actId="478"/>
          <ac:spMkLst>
            <pc:docMk/>
            <pc:sldMk cId="0" sldId="262"/>
            <ac:spMk id="5" creationId="{62003EF9-5B53-9223-0C50-FAF3B5D4FEEA}"/>
          </ac:spMkLst>
        </pc:spChg>
        <pc:spChg chg="add del">
          <ac:chgData name="Stephanie John" userId="e6694ea556e16cdf" providerId="LiveId" clId="{CB183380-A334-4632-9A39-F86B70A90F4E}" dt="2025-11-29T19:14:52.296" v="3269" actId="26606"/>
          <ac:spMkLst>
            <pc:docMk/>
            <pc:sldMk cId="0" sldId="262"/>
            <ac:spMk id="6" creationId="{A134706B-150F-487B-B4FB-34C10219C72F}"/>
          </ac:spMkLst>
        </pc:spChg>
        <pc:spChg chg="add del mod">
          <ac:chgData name="Stephanie John" userId="e6694ea556e16cdf" providerId="LiveId" clId="{CB183380-A334-4632-9A39-F86B70A90F4E}" dt="2025-11-29T18:59:30.912" v="2708" actId="478"/>
          <ac:spMkLst>
            <pc:docMk/>
            <pc:sldMk cId="0" sldId="262"/>
            <ac:spMk id="7" creationId="{927744CB-7004-C0B9-2065-AEBEE6219B32}"/>
          </ac:spMkLst>
        </pc:spChg>
        <pc:spChg chg="add del">
          <ac:chgData name="Stephanie John" userId="e6694ea556e16cdf" providerId="LiveId" clId="{CB183380-A334-4632-9A39-F86B70A90F4E}" dt="2025-11-29T19:14:52.296" v="3269" actId="26606"/>
          <ac:spMkLst>
            <pc:docMk/>
            <pc:sldMk cId="0" sldId="262"/>
            <ac:spMk id="9" creationId="{25FD23E7-C75D-4AFA-A4D4-BE5558110941}"/>
          </ac:spMkLst>
        </pc:spChg>
        <pc:spChg chg="add del">
          <ac:chgData name="Stephanie John" userId="e6694ea556e16cdf" providerId="LiveId" clId="{CB183380-A334-4632-9A39-F86B70A90F4E}" dt="2025-11-29T19:14:52.296" v="3269" actId="26606"/>
          <ac:spMkLst>
            <pc:docMk/>
            <pc:sldMk cId="0" sldId="262"/>
            <ac:spMk id="11" creationId="{D6705569-F545-4F47-A260-A9202826EA20}"/>
          </ac:spMkLst>
        </pc:spChg>
        <pc:spChg chg="add">
          <ac:chgData name="Stephanie John" userId="e6694ea556e16cdf" providerId="LiveId" clId="{CB183380-A334-4632-9A39-F86B70A90F4E}" dt="2025-11-29T19:14:52.296" v="3269" actId="26606"/>
          <ac:spMkLst>
            <pc:docMk/>
            <pc:sldMk cId="0" sldId="262"/>
            <ac:spMk id="16" creationId="{66B332A4-D438-4773-A77F-5ED49A448D9D}"/>
          </ac:spMkLst>
        </pc:spChg>
        <pc:spChg chg="add">
          <ac:chgData name="Stephanie John" userId="e6694ea556e16cdf" providerId="LiveId" clId="{CB183380-A334-4632-9A39-F86B70A90F4E}" dt="2025-11-29T19:14:52.296" v="3269" actId="26606"/>
          <ac:spMkLst>
            <pc:docMk/>
            <pc:sldMk cId="0" sldId="262"/>
            <ac:spMk id="18" creationId="{DF9AD32D-FF05-44F4-BD4D-9CEE89B71EB9}"/>
          </ac:spMkLst>
        </pc:spChg>
        <pc:graphicFrameChg chg="add del mod modGraphic">
          <ac:chgData name="Stephanie John" userId="e6694ea556e16cdf" providerId="LiveId" clId="{CB183380-A334-4632-9A39-F86B70A90F4E}" dt="2025-11-29T18:59:11.784" v="2706" actId="478"/>
          <ac:graphicFrameMkLst>
            <pc:docMk/>
            <pc:sldMk cId="0" sldId="262"/>
            <ac:graphicFrameMk id="4" creationId="{34BF930D-8C51-0367-4CDA-15520596CC84}"/>
          </ac:graphicFrameMkLst>
        </pc:graphicFrameChg>
      </pc:sldChg>
      <pc:sldChg chg="del">
        <pc:chgData name="Stephanie John" userId="e6694ea556e16cdf" providerId="LiveId" clId="{CB183380-A334-4632-9A39-F86B70A90F4E}" dt="2025-11-29T19:00:44.711" v="2734" actId="47"/>
        <pc:sldMkLst>
          <pc:docMk/>
          <pc:sldMk cId="0" sldId="263"/>
        </pc:sldMkLst>
      </pc:sldChg>
      <pc:sldChg chg="del">
        <pc:chgData name="Stephanie John" userId="e6694ea556e16cdf" providerId="LiveId" clId="{CB183380-A334-4632-9A39-F86B70A90F4E}" dt="2025-11-29T19:22:53.216" v="3332" actId="47"/>
        <pc:sldMkLst>
          <pc:docMk/>
          <pc:sldMk cId="0" sldId="264"/>
        </pc:sldMkLst>
      </pc:sldChg>
      <pc:sldChg chg="addSp modSp mod setBg">
        <pc:chgData name="Stephanie John" userId="e6694ea556e16cdf" providerId="LiveId" clId="{CB183380-A334-4632-9A39-F86B70A90F4E}" dt="2025-11-29T19:23:46.285" v="3348" actId="27636"/>
        <pc:sldMkLst>
          <pc:docMk/>
          <pc:sldMk cId="0" sldId="265"/>
        </pc:sldMkLst>
        <pc:spChg chg="mod">
          <ac:chgData name="Stephanie John" userId="e6694ea556e16cdf" providerId="LiveId" clId="{CB183380-A334-4632-9A39-F86B70A90F4E}" dt="2025-11-29T19:23:39.721" v="3342" actId="26606"/>
          <ac:spMkLst>
            <pc:docMk/>
            <pc:sldMk cId="0" sldId="265"/>
            <ac:spMk id="2" creationId="{00000000-0000-0000-0000-000000000000}"/>
          </ac:spMkLst>
        </pc:spChg>
        <pc:spChg chg="mod">
          <ac:chgData name="Stephanie John" userId="e6694ea556e16cdf" providerId="LiveId" clId="{CB183380-A334-4632-9A39-F86B70A90F4E}" dt="2025-11-29T19:23:46.285" v="3348" actId="27636"/>
          <ac:spMkLst>
            <pc:docMk/>
            <pc:sldMk cId="0" sldId="265"/>
            <ac:spMk id="3" creationId="{00000000-0000-0000-0000-000000000000}"/>
          </ac:spMkLst>
        </pc:spChg>
        <pc:spChg chg="add">
          <ac:chgData name="Stephanie John" userId="e6694ea556e16cdf" providerId="LiveId" clId="{CB183380-A334-4632-9A39-F86B70A90F4E}" dt="2025-11-29T19:23:39.721" v="3342" actId="26606"/>
          <ac:spMkLst>
            <pc:docMk/>
            <pc:sldMk cId="0" sldId="265"/>
            <ac:spMk id="8" creationId="{C9A36457-A5F4-4103-A443-02581C09185B}"/>
          </ac:spMkLst>
        </pc:spChg>
        <pc:spChg chg="add">
          <ac:chgData name="Stephanie John" userId="e6694ea556e16cdf" providerId="LiveId" clId="{CB183380-A334-4632-9A39-F86B70A90F4E}" dt="2025-11-29T19:23:39.721" v="3342" actId="26606"/>
          <ac:spMkLst>
            <pc:docMk/>
            <pc:sldMk cId="0" sldId="265"/>
            <ac:spMk id="10" creationId="{DC5FB7E8-B636-40FA-BE8D-48145C0F5C57}"/>
          </ac:spMkLst>
        </pc:spChg>
        <pc:spChg chg="add">
          <ac:chgData name="Stephanie John" userId="e6694ea556e16cdf" providerId="LiveId" clId="{CB183380-A334-4632-9A39-F86B70A90F4E}" dt="2025-11-29T19:23:39.721" v="3342" actId="26606"/>
          <ac:spMkLst>
            <pc:docMk/>
            <pc:sldMk cId="0" sldId="265"/>
            <ac:spMk id="12" creationId="{142DCE2C-2863-46FA-9BE7-24365A24D9BA}"/>
          </ac:spMkLst>
        </pc:spChg>
      </pc:sldChg>
      <pc:sldChg chg="addSp modSp mod setBg">
        <pc:chgData name="Stephanie John" userId="e6694ea556e16cdf" providerId="LiveId" clId="{CB183380-A334-4632-9A39-F86B70A90F4E}" dt="2025-11-28T11:30:51.751" v="989" actId="14100"/>
        <pc:sldMkLst>
          <pc:docMk/>
          <pc:sldMk cId="4021378001" sldId="266"/>
        </pc:sldMkLst>
        <pc:spChg chg="mod">
          <ac:chgData name="Stephanie John" userId="e6694ea556e16cdf" providerId="LiveId" clId="{CB183380-A334-4632-9A39-F86B70A90F4E}" dt="2025-11-28T11:30:39.331" v="986" actId="1076"/>
          <ac:spMkLst>
            <pc:docMk/>
            <pc:sldMk cId="4021378001" sldId="266"/>
            <ac:spMk id="2" creationId="{F04311C3-CE5C-92CA-0F21-21005C79A9F0}"/>
          </ac:spMkLst>
        </pc:spChg>
        <pc:spChg chg="mod">
          <ac:chgData name="Stephanie John" userId="e6694ea556e16cdf" providerId="LiveId" clId="{CB183380-A334-4632-9A39-F86B70A90F4E}" dt="2025-11-28T11:30:43.114" v="987" actId="1076"/>
          <ac:spMkLst>
            <pc:docMk/>
            <pc:sldMk cId="4021378001" sldId="266"/>
            <ac:spMk id="3" creationId="{E22563EA-5195-E160-285D-3A62E3AAC06E}"/>
          </ac:spMkLst>
        </pc:spChg>
        <pc:spChg chg="add mod">
          <ac:chgData name="Stephanie John" userId="e6694ea556e16cdf" providerId="LiveId" clId="{CB183380-A334-4632-9A39-F86B70A90F4E}" dt="2025-11-28T11:30:51.751" v="989" actId="14100"/>
          <ac:spMkLst>
            <pc:docMk/>
            <pc:sldMk cId="4021378001" sldId="266"/>
            <ac:spMk id="5" creationId="{4047B455-3A7F-5FE7-5C28-92D908310122}"/>
          </ac:spMkLst>
        </pc:spChg>
        <pc:spChg chg="add">
          <ac:chgData name="Stephanie John" userId="e6694ea556e16cdf" providerId="LiveId" clId="{CB183380-A334-4632-9A39-F86B70A90F4E}" dt="2025-11-28T11:29:22.841" v="970" actId="26606"/>
          <ac:spMkLst>
            <pc:docMk/>
            <pc:sldMk cId="4021378001" sldId="266"/>
            <ac:spMk id="10" creationId="{21739CA5-F0F5-48E1-8E8C-F24B71827E46}"/>
          </ac:spMkLst>
        </pc:spChg>
        <pc:spChg chg="add">
          <ac:chgData name="Stephanie John" userId="e6694ea556e16cdf" providerId="LiveId" clId="{CB183380-A334-4632-9A39-F86B70A90F4E}" dt="2025-11-28T11:29:22.841" v="970" actId="26606"/>
          <ac:spMkLst>
            <pc:docMk/>
            <pc:sldMk cId="4021378001" sldId="266"/>
            <ac:spMk id="12" creationId="{3EAD2937-F230-41D4-B9C5-975B129BFC20}"/>
          </ac:spMkLst>
        </pc:spChg>
        <pc:spChg chg="add">
          <ac:chgData name="Stephanie John" userId="e6694ea556e16cdf" providerId="LiveId" clId="{CB183380-A334-4632-9A39-F86B70A90F4E}" dt="2025-11-28T11:29:22.841" v="970" actId="26606"/>
          <ac:spMkLst>
            <pc:docMk/>
            <pc:sldMk cId="4021378001" sldId="266"/>
            <ac:spMk id="14" creationId="{CCD444A3-C338-4886-B7F1-4BA2AF46EB64}"/>
          </ac:spMkLst>
        </pc:spChg>
      </pc:sldChg>
      <pc:sldChg chg="addSp delSp modSp mod setBg">
        <pc:chgData name="Stephanie John" userId="e6694ea556e16cdf" providerId="LiveId" clId="{CB183380-A334-4632-9A39-F86B70A90F4E}" dt="2025-11-29T19:36:20.416" v="3836"/>
        <pc:sldMkLst>
          <pc:docMk/>
          <pc:sldMk cId="204403948" sldId="267"/>
        </pc:sldMkLst>
        <pc:spChg chg="mod">
          <ac:chgData name="Stephanie John" userId="e6694ea556e16cdf" providerId="LiveId" clId="{CB183380-A334-4632-9A39-F86B70A90F4E}" dt="2025-11-28T11:36:42.706" v="1238" actId="1076"/>
          <ac:spMkLst>
            <pc:docMk/>
            <pc:sldMk cId="204403948" sldId="267"/>
            <ac:spMk id="2" creationId="{4F59E75D-4EC1-1CFF-84A4-186D6CD9FAB7}"/>
          </ac:spMkLst>
        </pc:spChg>
        <pc:spChg chg="del mod">
          <ac:chgData name="Stephanie John" userId="e6694ea556e16cdf" providerId="LiveId" clId="{CB183380-A334-4632-9A39-F86B70A90F4E}" dt="2025-11-28T11:33:41.563" v="1041" actId="478"/>
          <ac:spMkLst>
            <pc:docMk/>
            <pc:sldMk cId="204403948" sldId="267"/>
            <ac:spMk id="3" creationId="{2A854F74-E8D2-4E08-B52A-7ECB15A0D2DA}"/>
          </ac:spMkLst>
        </pc:spChg>
        <pc:spChg chg="add mod">
          <ac:chgData name="Stephanie John" userId="e6694ea556e16cdf" providerId="LiveId" clId="{CB183380-A334-4632-9A39-F86B70A90F4E}" dt="2025-11-28T11:37:59.426" v="1258" actId="1076"/>
          <ac:spMkLst>
            <pc:docMk/>
            <pc:sldMk cId="204403948" sldId="267"/>
            <ac:spMk id="5" creationId="{C2E7536A-001E-528D-B9D8-4518893DCDAD}"/>
          </ac:spMkLst>
        </pc:spChg>
        <pc:spChg chg="add mod">
          <ac:chgData name="Stephanie John" userId="e6694ea556e16cdf" providerId="LiveId" clId="{CB183380-A334-4632-9A39-F86B70A90F4E}" dt="2025-11-29T18:25:16.460" v="1980" actId="1076"/>
          <ac:spMkLst>
            <pc:docMk/>
            <pc:sldMk cId="204403948" sldId="267"/>
            <ac:spMk id="7" creationId="{37211A91-5285-EBBF-D5C4-6941A2F3F406}"/>
          </ac:spMkLst>
        </pc:spChg>
        <pc:spChg chg="add del mod">
          <ac:chgData name="Stephanie John" userId="e6694ea556e16cdf" providerId="LiveId" clId="{CB183380-A334-4632-9A39-F86B70A90F4E}" dt="2025-11-28T11:33:44.408" v="1042" actId="478"/>
          <ac:spMkLst>
            <pc:docMk/>
            <pc:sldMk cId="204403948" sldId="267"/>
            <ac:spMk id="11" creationId="{B68D90DD-4859-885A-CB50-A38C2DDB96CE}"/>
          </ac:spMkLst>
        </pc:spChg>
        <pc:graphicFrameChg chg="add del modGraphic">
          <ac:chgData name="Stephanie John" userId="e6694ea556e16cdf" providerId="LiveId" clId="{CB183380-A334-4632-9A39-F86B70A90F4E}" dt="2025-11-28T11:33:07.659" v="1014" actId="478"/>
          <ac:graphicFrameMkLst>
            <pc:docMk/>
            <pc:sldMk cId="204403948" sldId="267"/>
            <ac:graphicFrameMk id="8" creationId="{43B50DE4-C05A-6AB3-04FB-DA2CF032CB48}"/>
          </ac:graphicFrameMkLst>
        </pc:graphicFrameChg>
        <pc:graphicFrameChg chg="add mod modGraphic">
          <ac:chgData name="Stephanie John" userId="e6694ea556e16cdf" providerId="LiveId" clId="{CB183380-A334-4632-9A39-F86B70A90F4E}" dt="2025-11-29T18:26:20.556" v="1986" actId="12100"/>
          <ac:graphicFrameMkLst>
            <pc:docMk/>
            <pc:sldMk cId="204403948" sldId="267"/>
            <ac:graphicFrameMk id="9" creationId="{43D90A15-9B4C-FD81-9C4A-9B7FA8E004B8}"/>
          </ac:graphicFrameMkLst>
        </pc:graphicFrameChg>
      </pc:sldChg>
      <pc:sldChg chg="del">
        <pc:chgData name="Stephanie John" userId="e6694ea556e16cdf" providerId="LiveId" clId="{CB183380-A334-4632-9A39-F86B70A90F4E}" dt="2025-11-28T11:39:19.020" v="1271" actId="47"/>
        <pc:sldMkLst>
          <pc:docMk/>
          <pc:sldMk cId="286509019" sldId="268"/>
        </pc:sldMkLst>
      </pc:sldChg>
      <pc:sldChg chg="del ord">
        <pc:chgData name="Stephanie John" userId="e6694ea556e16cdf" providerId="LiveId" clId="{CB183380-A334-4632-9A39-F86B70A90F4E}" dt="2025-11-28T11:39:59.675" v="1276" actId="47"/>
        <pc:sldMkLst>
          <pc:docMk/>
          <pc:sldMk cId="2565512511" sldId="269"/>
        </pc:sldMkLst>
      </pc:sldChg>
      <pc:sldChg chg="addSp delSp modSp mod ord setBg">
        <pc:chgData name="Stephanie John" userId="e6694ea556e16cdf" providerId="LiveId" clId="{CB183380-A334-4632-9A39-F86B70A90F4E}" dt="2025-11-29T19:37:36.392" v="3875"/>
        <pc:sldMkLst>
          <pc:docMk/>
          <pc:sldMk cId="1349493981" sldId="270"/>
        </pc:sldMkLst>
        <pc:spChg chg="mod">
          <ac:chgData name="Stephanie John" userId="e6694ea556e16cdf" providerId="LiveId" clId="{CB183380-A334-4632-9A39-F86B70A90F4E}" dt="2025-11-29T18:13:54.150" v="1801" actId="1076"/>
          <ac:spMkLst>
            <pc:docMk/>
            <pc:sldMk cId="1349493981" sldId="270"/>
            <ac:spMk id="2" creationId="{3744216F-C7AE-A5B0-EC94-35A1319A84F4}"/>
          </ac:spMkLst>
        </pc:spChg>
        <pc:spChg chg="mod">
          <ac:chgData name="Stephanie John" userId="e6694ea556e16cdf" providerId="LiveId" clId="{CB183380-A334-4632-9A39-F86B70A90F4E}" dt="2025-11-29T18:10:31.989" v="1732" actId="6549"/>
          <ac:spMkLst>
            <pc:docMk/>
            <pc:sldMk cId="1349493981" sldId="270"/>
            <ac:spMk id="3" creationId="{16923020-328B-98B4-E934-D6F007946BFE}"/>
          </ac:spMkLst>
        </pc:spChg>
        <pc:spChg chg="del mod">
          <ac:chgData name="Stephanie John" userId="e6694ea556e16cdf" providerId="LiveId" clId="{CB183380-A334-4632-9A39-F86B70A90F4E}" dt="2025-11-28T11:42:45.730" v="1377" actId="478"/>
          <ac:spMkLst>
            <pc:docMk/>
            <pc:sldMk cId="1349493981" sldId="270"/>
            <ac:spMk id="5" creationId="{EC5A53E9-C055-6F99-3902-9E2A760A5576}"/>
          </ac:spMkLst>
        </pc:spChg>
        <pc:spChg chg="add mod">
          <ac:chgData name="Stephanie John" userId="e6694ea556e16cdf" providerId="LiveId" clId="{CB183380-A334-4632-9A39-F86B70A90F4E}" dt="2025-11-29T18:21:21.030" v="1889" actId="1076"/>
          <ac:spMkLst>
            <pc:docMk/>
            <pc:sldMk cId="1349493981" sldId="270"/>
            <ac:spMk id="6" creationId="{D6604E07-65F8-ABC9-0E2F-81C7AEF8F0FA}"/>
          </ac:spMkLst>
        </pc:spChg>
        <pc:spChg chg="add mod">
          <ac:chgData name="Stephanie John" userId="e6694ea556e16cdf" providerId="LiveId" clId="{CB183380-A334-4632-9A39-F86B70A90F4E}" dt="2025-11-29T18:13:57.890" v="1802" actId="14100"/>
          <ac:spMkLst>
            <pc:docMk/>
            <pc:sldMk cId="1349493981" sldId="270"/>
            <ac:spMk id="7" creationId="{8A127778-4E04-C202-6B52-FFDE6F298A14}"/>
          </ac:spMkLst>
        </pc:spChg>
        <pc:spChg chg="add del mod">
          <ac:chgData name="Stephanie John" userId="e6694ea556e16cdf" providerId="LiveId" clId="{CB183380-A334-4632-9A39-F86B70A90F4E}" dt="2025-11-29T18:18:20.092" v="1862" actId="478"/>
          <ac:spMkLst>
            <pc:docMk/>
            <pc:sldMk cId="1349493981" sldId="270"/>
            <ac:spMk id="9" creationId="{3DE528DE-8F10-83F8-E94E-E6D24188DEB2}"/>
          </ac:spMkLst>
        </pc:spChg>
        <pc:spChg chg="add del mod">
          <ac:chgData name="Stephanie John" userId="e6694ea556e16cdf" providerId="LiveId" clId="{CB183380-A334-4632-9A39-F86B70A90F4E}" dt="2025-11-29T18:14:10.774" v="1805" actId="478"/>
          <ac:spMkLst>
            <pc:docMk/>
            <pc:sldMk cId="1349493981" sldId="270"/>
            <ac:spMk id="11" creationId="{9DE4DEC9-C2F4-D3A5-835A-28F2FCD96DFC}"/>
          </ac:spMkLst>
        </pc:spChg>
        <pc:graphicFrameChg chg="add mod modGraphic">
          <ac:chgData name="Stephanie John" userId="e6694ea556e16cdf" providerId="LiveId" clId="{CB183380-A334-4632-9A39-F86B70A90F4E}" dt="2025-11-29T19:37:36.392" v="3875"/>
          <ac:graphicFrameMkLst>
            <pc:docMk/>
            <pc:sldMk cId="1349493981" sldId="270"/>
            <ac:graphicFrameMk id="4" creationId="{1F57AC99-A863-E16E-3574-64FF37CD4BEB}"/>
          </ac:graphicFrameMkLst>
        </pc:graphicFrameChg>
        <pc:graphicFrameChg chg="add del mod modGraphic">
          <ac:chgData name="Stephanie John" userId="e6694ea556e16cdf" providerId="LiveId" clId="{CB183380-A334-4632-9A39-F86B70A90F4E}" dt="2025-11-29T18:13:24.971" v="1796" actId="478"/>
          <ac:graphicFrameMkLst>
            <pc:docMk/>
            <pc:sldMk cId="1349493981" sldId="270"/>
            <ac:graphicFrameMk id="12" creationId="{87DE3C55-71F6-7408-BC14-A3E34B233B34}"/>
          </ac:graphicFrameMkLst>
        </pc:graphicFrameChg>
      </pc:sldChg>
      <pc:sldChg chg="addSp delSp modSp mod setBg">
        <pc:chgData name="Stephanie John" userId="e6694ea556e16cdf" providerId="LiveId" clId="{CB183380-A334-4632-9A39-F86B70A90F4E}" dt="2025-11-29T19:41:18.816" v="4008"/>
        <pc:sldMkLst>
          <pc:docMk/>
          <pc:sldMk cId="1303527032" sldId="271"/>
        </pc:sldMkLst>
        <pc:spChg chg="mod">
          <ac:chgData name="Stephanie John" userId="e6694ea556e16cdf" providerId="LiveId" clId="{CB183380-A334-4632-9A39-F86B70A90F4E}" dt="2025-11-29T18:44:39.689" v="2377" actId="1076"/>
          <ac:spMkLst>
            <pc:docMk/>
            <pc:sldMk cId="1303527032" sldId="271"/>
            <ac:spMk id="2" creationId="{2703BDBD-82B3-87C5-7255-6212D479F4DC}"/>
          </ac:spMkLst>
        </pc:spChg>
        <pc:spChg chg="mod">
          <ac:chgData name="Stephanie John" userId="e6694ea556e16cdf" providerId="LiveId" clId="{CB183380-A334-4632-9A39-F86B70A90F4E}" dt="2025-11-29T18:38:38.518" v="2298" actId="14100"/>
          <ac:spMkLst>
            <pc:docMk/>
            <pc:sldMk cId="1303527032" sldId="271"/>
            <ac:spMk id="3" creationId="{98E89329-70C2-BFEA-92B2-3CE90BDEA353}"/>
          </ac:spMkLst>
        </pc:spChg>
        <pc:spChg chg="add del">
          <ac:chgData name="Stephanie John" userId="e6694ea556e16cdf" providerId="LiveId" clId="{CB183380-A334-4632-9A39-F86B70A90F4E}" dt="2025-11-29T18:44:07.284" v="2369" actId="26606"/>
          <ac:spMkLst>
            <pc:docMk/>
            <pc:sldMk cId="1303527032" sldId="271"/>
            <ac:spMk id="10" creationId="{B50AB553-2A96-4A92-96F2-93548E096954}"/>
          </ac:spMkLst>
        </pc:spChg>
        <pc:spChg chg="add">
          <ac:chgData name="Stephanie John" userId="e6694ea556e16cdf" providerId="LiveId" clId="{CB183380-A334-4632-9A39-F86B70A90F4E}" dt="2025-11-29T18:44:07.363" v="2370" actId="26606"/>
          <ac:spMkLst>
            <pc:docMk/>
            <pc:sldMk cId="1303527032" sldId="271"/>
            <ac:spMk id="13" creationId="{257363FD-7E77-4145-9483-331A807ADF0E}"/>
          </ac:spMkLst>
        </pc:spChg>
        <pc:graphicFrameChg chg="add mod modGraphic">
          <ac:chgData name="Stephanie John" userId="e6694ea556e16cdf" providerId="LiveId" clId="{CB183380-A334-4632-9A39-F86B70A90F4E}" dt="2025-11-29T19:40:44.114" v="3915" actId="207"/>
          <ac:graphicFrameMkLst>
            <pc:docMk/>
            <pc:sldMk cId="1303527032" sldId="271"/>
            <ac:graphicFrameMk id="4" creationId="{FC1DB87E-5D8B-5669-2C9C-862A0201A980}"/>
          </ac:graphicFrameMkLst>
        </pc:graphicFrameChg>
        <pc:picChg chg="add del">
          <ac:chgData name="Stephanie John" userId="e6694ea556e16cdf" providerId="LiveId" clId="{CB183380-A334-4632-9A39-F86B70A90F4E}" dt="2025-11-29T18:44:07.284" v="2369" actId="26606"/>
          <ac:picMkLst>
            <pc:docMk/>
            <pc:sldMk cId="1303527032" sldId="271"/>
            <ac:picMk id="6" creationId="{FC0ECBD0-95F9-69D4-578B-15F453215B3D}"/>
          </ac:picMkLst>
        </pc:picChg>
        <pc:picChg chg="add del">
          <ac:chgData name="Stephanie John" userId="e6694ea556e16cdf" providerId="LiveId" clId="{CB183380-A334-4632-9A39-F86B70A90F4E}" dt="2025-11-29T19:41:01.647" v="3916" actId="478"/>
          <ac:picMkLst>
            <pc:docMk/>
            <pc:sldMk cId="1303527032" sldId="271"/>
            <ac:picMk id="12" creationId="{D73E81C9-8652-5CBE-485A-44C92BB52FD5}"/>
          </ac:picMkLst>
        </pc:picChg>
      </pc:sldChg>
      <pc:sldChg chg="addSp delSp modSp mod setBg">
        <pc:chgData name="Stephanie John" userId="e6694ea556e16cdf" providerId="LiveId" clId="{CB183380-A334-4632-9A39-F86B70A90F4E}" dt="2025-11-29T19:38:19.542" v="3883" actId="20577"/>
        <pc:sldMkLst>
          <pc:docMk/>
          <pc:sldMk cId="1768711250" sldId="272"/>
        </pc:sldMkLst>
        <pc:spChg chg="mod">
          <ac:chgData name="Stephanie John" userId="e6694ea556e16cdf" providerId="LiveId" clId="{CB183380-A334-4632-9A39-F86B70A90F4E}" dt="2025-11-29T19:06:58.614" v="2870" actId="20577"/>
          <ac:spMkLst>
            <pc:docMk/>
            <pc:sldMk cId="1768711250" sldId="272"/>
            <ac:spMk id="2" creationId="{285A4F81-6D14-590D-90DE-27857E43DC84}"/>
          </ac:spMkLst>
        </pc:spChg>
        <pc:spChg chg="mod">
          <ac:chgData name="Stephanie John" userId="e6694ea556e16cdf" providerId="LiveId" clId="{CB183380-A334-4632-9A39-F86B70A90F4E}" dt="2025-11-29T19:38:19.542" v="3883" actId="20577"/>
          <ac:spMkLst>
            <pc:docMk/>
            <pc:sldMk cId="1768711250" sldId="272"/>
            <ac:spMk id="3" creationId="{7A506F22-3E51-25D6-861E-66A98BBE4B79}"/>
          </ac:spMkLst>
        </pc:spChg>
        <pc:spChg chg="add ord">
          <ac:chgData name="Stephanie John" userId="e6694ea556e16cdf" providerId="LiveId" clId="{CB183380-A334-4632-9A39-F86B70A90F4E}" dt="2025-11-29T19:03:21.067" v="2790" actId="26606"/>
          <ac:spMkLst>
            <pc:docMk/>
            <pc:sldMk cId="1768711250" sldId="272"/>
            <ac:spMk id="4" creationId="{EBE3ADF0-AB98-2686-AB7E-336F473782C5}"/>
          </ac:spMkLst>
        </pc:spChg>
        <pc:spChg chg="add del mod">
          <ac:chgData name="Stephanie John" userId="e6694ea556e16cdf" providerId="LiveId" clId="{CB183380-A334-4632-9A39-F86B70A90F4E}" dt="2025-11-29T19:02:54.550" v="2784" actId="478"/>
          <ac:spMkLst>
            <pc:docMk/>
            <pc:sldMk cId="1768711250" sldId="272"/>
            <ac:spMk id="5" creationId="{5336A404-3C95-EAA8-0E27-5C3B416874BE}"/>
          </ac:spMkLst>
        </pc:spChg>
        <pc:spChg chg="add del">
          <ac:chgData name="Stephanie John" userId="e6694ea556e16cdf" providerId="LiveId" clId="{CB183380-A334-4632-9A39-F86B70A90F4E}" dt="2025-11-29T19:03:21.067" v="2790" actId="26606"/>
          <ac:spMkLst>
            <pc:docMk/>
            <pc:sldMk cId="1768711250" sldId="272"/>
            <ac:spMk id="8" creationId="{C9A36457-A5F4-4103-A443-02581C09185B}"/>
          </ac:spMkLst>
        </pc:spChg>
        <pc:spChg chg="add del">
          <ac:chgData name="Stephanie John" userId="e6694ea556e16cdf" providerId="LiveId" clId="{CB183380-A334-4632-9A39-F86B70A90F4E}" dt="2025-11-29T19:03:21.067" v="2790" actId="26606"/>
          <ac:spMkLst>
            <pc:docMk/>
            <pc:sldMk cId="1768711250" sldId="272"/>
            <ac:spMk id="10" creationId="{AA5CF486-D9E5-4A66-898A-F3D62B81B15E}"/>
          </ac:spMkLst>
        </pc:spChg>
        <pc:spChg chg="add">
          <ac:chgData name="Stephanie John" userId="e6694ea556e16cdf" providerId="LiveId" clId="{CB183380-A334-4632-9A39-F86B70A90F4E}" dt="2025-11-29T19:03:21.067" v="2790" actId="26606"/>
          <ac:spMkLst>
            <pc:docMk/>
            <pc:sldMk cId="1768711250" sldId="272"/>
            <ac:spMk id="15" creationId="{7FF47CB7-972F-479F-A36D-9E72D26EC8DA}"/>
          </ac:spMkLst>
        </pc:spChg>
        <pc:spChg chg="add">
          <ac:chgData name="Stephanie John" userId="e6694ea556e16cdf" providerId="LiveId" clId="{CB183380-A334-4632-9A39-F86B70A90F4E}" dt="2025-11-29T19:03:21.067" v="2790" actId="26606"/>
          <ac:spMkLst>
            <pc:docMk/>
            <pc:sldMk cId="1768711250" sldId="272"/>
            <ac:spMk id="17" creationId="{0D153B68-5844-490D-8E67-F616D6D721CA}"/>
          </ac:spMkLst>
        </pc:spChg>
        <pc:spChg chg="add">
          <ac:chgData name="Stephanie John" userId="e6694ea556e16cdf" providerId="LiveId" clId="{CB183380-A334-4632-9A39-F86B70A90F4E}" dt="2025-11-29T19:03:21.067" v="2790" actId="26606"/>
          <ac:spMkLst>
            <pc:docMk/>
            <pc:sldMk cId="1768711250" sldId="272"/>
            <ac:spMk id="19" creationId="{9A0D773F-7A7D-4DBB-9DEA-86BB8B8F4BC8}"/>
          </ac:spMkLst>
        </pc:spChg>
        <pc:picChg chg="add mod">
          <ac:chgData name="Stephanie John" userId="e6694ea556e16cdf" providerId="LiveId" clId="{CB183380-A334-4632-9A39-F86B70A90F4E}" dt="2025-11-29T19:03:21.067" v="2790" actId="26606"/>
          <ac:picMkLst>
            <pc:docMk/>
            <pc:sldMk cId="1768711250" sldId="272"/>
            <ac:picMk id="7" creationId="{9005E088-9C25-41AB-87C2-A7EC5E58013C}"/>
          </ac:picMkLst>
        </pc:picChg>
      </pc:sldChg>
      <pc:sldChg chg="del">
        <pc:chgData name="Stephanie John" userId="e6694ea556e16cdf" providerId="LiveId" clId="{CB183380-A334-4632-9A39-F86B70A90F4E}" dt="2025-11-29T19:20:36.541" v="3329" actId="47"/>
        <pc:sldMkLst>
          <pc:docMk/>
          <pc:sldMk cId="1060808178" sldId="273"/>
        </pc:sldMkLst>
      </pc:sldChg>
      <pc:sldChg chg="del">
        <pc:chgData name="Stephanie John" userId="e6694ea556e16cdf" providerId="LiveId" clId="{CB183380-A334-4632-9A39-F86B70A90F4E}" dt="2025-11-29T19:22:34.689" v="3330" actId="47"/>
        <pc:sldMkLst>
          <pc:docMk/>
          <pc:sldMk cId="2747599070" sldId="274"/>
        </pc:sldMkLst>
      </pc:sldChg>
      <pc:sldChg chg="del">
        <pc:chgData name="Stephanie John" userId="e6694ea556e16cdf" providerId="LiveId" clId="{CB183380-A334-4632-9A39-F86B70A90F4E}" dt="2025-11-29T19:22:47.631" v="3331" actId="47"/>
        <pc:sldMkLst>
          <pc:docMk/>
          <pc:sldMk cId="1743760094" sldId="275"/>
        </pc:sldMkLst>
      </pc:sldChg>
      <pc:sldChg chg="addSp delSp modSp new mod setBg">
        <pc:chgData name="Stephanie John" userId="e6694ea556e16cdf" providerId="LiveId" clId="{CB183380-A334-4632-9A39-F86B70A90F4E}" dt="2025-11-29T18:33:06.106" v="2050" actId="1076"/>
        <pc:sldMkLst>
          <pc:docMk/>
          <pc:sldMk cId="185282510" sldId="276"/>
        </pc:sldMkLst>
        <pc:spChg chg="mod">
          <ac:chgData name="Stephanie John" userId="e6694ea556e16cdf" providerId="LiveId" clId="{CB183380-A334-4632-9A39-F86B70A90F4E}" dt="2025-11-29T18:33:06.106" v="2050" actId="1076"/>
          <ac:spMkLst>
            <pc:docMk/>
            <pc:sldMk cId="185282510" sldId="276"/>
            <ac:spMk id="2" creationId="{D3D8587D-F1FB-BE80-63AF-0F5F0D6649C8}"/>
          </ac:spMkLst>
        </pc:spChg>
        <pc:spChg chg="del">
          <ac:chgData name="Stephanie John" userId="e6694ea556e16cdf" providerId="LiveId" clId="{CB183380-A334-4632-9A39-F86B70A90F4E}" dt="2025-11-28T10:57:10.261" v="511" actId="26606"/>
          <ac:spMkLst>
            <pc:docMk/>
            <pc:sldMk cId="185282510" sldId="276"/>
            <ac:spMk id="3" creationId="{08400BF3-8D8A-FEC9-CC2E-22EA5FD543BF}"/>
          </ac:spMkLst>
        </pc:spChg>
        <pc:spChg chg="add del mod">
          <ac:chgData name="Stephanie John" userId="e6694ea556e16cdf" providerId="LiveId" clId="{CB183380-A334-4632-9A39-F86B70A90F4E}" dt="2025-11-28T10:58:18.529" v="628" actId="478"/>
          <ac:spMkLst>
            <pc:docMk/>
            <pc:sldMk cId="185282510" sldId="276"/>
            <ac:spMk id="5" creationId="{D150545D-201D-5EFE-327A-8AE3E333DEA1}"/>
          </ac:spMkLst>
        </pc:spChg>
        <pc:spChg chg="add del">
          <ac:chgData name="Stephanie John" userId="e6694ea556e16cdf" providerId="LiveId" clId="{CB183380-A334-4632-9A39-F86B70A90F4E}" dt="2025-11-28T11:15:17.970" v="639" actId="26606"/>
          <ac:spMkLst>
            <pc:docMk/>
            <pc:sldMk cId="185282510" sldId="276"/>
            <ac:spMk id="8" creationId="{EC8C6078-B9FC-62D3-82A6-AED0C1C0C03A}"/>
          </ac:spMkLst>
        </pc:spChg>
        <pc:spChg chg="add del">
          <ac:chgData name="Stephanie John" userId="e6694ea556e16cdf" providerId="LiveId" clId="{CB183380-A334-4632-9A39-F86B70A90F4E}" dt="2025-11-28T11:15:17.970" v="639" actId="26606"/>
          <ac:spMkLst>
            <pc:docMk/>
            <pc:sldMk cId="185282510" sldId="276"/>
            <ac:spMk id="10" creationId="{8323CF07-AAA9-DC0B-9E00-84313AE4538F}"/>
          </ac:spMkLst>
        </pc:spChg>
        <pc:spChg chg="add">
          <ac:chgData name="Stephanie John" userId="e6694ea556e16cdf" providerId="LiveId" clId="{CB183380-A334-4632-9A39-F86B70A90F4E}" dt="2025-11-28T11:15:17.970" v="639" actId="26606"/>
          <ac:spMkLst>
            <pc:docMk/>
            <pc:sldMk cId="185282510" sldId="276"/>
            <ac:spMk id="16" creationId="{637B2035-1FCB-439A-B421-095E136C7E07}"/>
          </ac:spMkLst>
        </pc:spChg>
        <pc:spChg chg="add">
          <ac:chgData name="Stephanie John" userId="e6694ea556e16cdf" providerId="LiveId" clId="{CB183380-A334-4632-9A39-F86B70A90F4E}" dt="2025-11-28T11:15:17.970" v="639" actId="26606"/>
          <ac:spMkLst>
            <pc:docMk/>
            <pc:sldMk cId="185282510" sldId="276"/>
            <ac:spMk id="18" creationId="{676D6CDF-C512-4739-B158-55EE955EFA39}"/>
          </ac:spMkLst>
        </pc:spChg>
        <pc:graphicFrameChg chg="add del mod modGraphic">
          <ac:chgData name="Stephanie John" userId="e6694ea556e16cdf" providerId="LiveId" clId="{CB183380-A334-4632-9A39-F86B70A90F4E}" dt="2025-11-29T18:32:56.511" v="2049" actId="20577"/>
          <ac:graphicFrameMkLst>
            <pc:docMk/>
            <pc:sldMk cId="185282510" sldId="276"/>
            <ac:graphicFrameMk id="11" creationId="{760C104D-1DF8-4F7C-BD2D-44CE70AED80A}"/>
          </ac:graphicFrameMkLst>
        </pc:graphicFrameChg>
      </pc:sldChg>
      <pc:sldChg chg="addSp delSp modSp new del mod setBg">
        <pc:chgData name="Stephanie John" userId="e6694ea556e16cdf" providerId="LiveId" clId="{CB183380-A334-4632-9A39-F86B70A90F4E}" dt="2025-11-29T18:21:27.651" v="1890" actId="47"/>
        <pc:sldMkLst>
          <pc:docMk/>
          <pc:sldMk cId="3093336069" sldId="277"/>
        </pc:sldMkLst>
        <pc:spChg chg="mod">
          <ac:chgData name="Stephanie John" userId="e6694ea556e16cdf" providerId="LiveId" clId="{CB183380-A334-4632-9A39-F86B70A90F4E}" dt="2025-11-29T18:15:14.336" v="1816" actId="26606"/>
          <ac:spMkLst>
            <pc:docMk/>
            <pc:sldMk cId="3093336069" sldId="277"/>
            <ac:spMk id="2" creationId="{A192CEE7-CF39-06B5-A99E-71B0835BE257}"/>
          </ac:spMkLst>
        </pc:spChg>
        <pc:spChg chg="del">
          <ac:chgData name="Stephanie John" userId="e6694ea556e16cdf" providerId="LiveId" clId="{CB183380-A334-4632-9A39-F86B70A90F4E}" dt="2025-11-29T18:10:47.631" v="1736" actId="478"/>
          <ac:spMkLst>
            <pc:docMk/>
            <pc:sldMk cId="3093336069" sldId="277"/>
            <ac:spMk id="3" creationId="{FDBE03E0-86C2-A67A-DA95-BE19650A4096}"/>
          </ac:spMkLst>
        </pc:spChg>
        <pc:spChg chg="add">
          <ac:chgData name="Stephanie John" userId="e6694ea556e16cdf" providerId="LiveId" clId="{CB183380-A334-4632-9A39-F86B70A90F4E}" dt="2025-11-29T18:15:14.336" v="1816" actId="26606"/>
          <ac:spMkLst>
            <pc:docMk/>
            <pc:sldMk cId="3093336069" sldId="277"/>
            <ac:spMk id="9" creationId="{257363FD-7E77-4145-9483-331A807ADF0E}"/>
          </ac:spMkLst>
        </pc:spChg>
        <pc:graphicFrameChg chg="add mod modGraphic">
          <ac:chgData name="Stephanie John" userId="e6694ea556e16cdf" providerId="LiveId" clId="{CB183380-A334-4632-9A39-F86B70A90F4E}" dt="2025-11-29T18:17:43.006" v="1856" actId="1076"/>
          <ac:graphicFrameMkLst>
            <pc:docMk/>
            <pc:sldMk cId="3093336069" sldId="277"/>
            <ac:graphicFrameMk id="4" creationId="{8AE94136-7BC2-8A5B-11D4-FCFAF9312DB9}"/>
          </ac:graphicFrameMkLst>
        </pc:graphicFrameChg>
      </pc:sldChg>
      <pc:sldChg chg="addSp delSp modSp new mod setBg">
        <pc:chgData name="Stephanie John" userId="e6694ea556e16cdf" providerId="LiveId" clId="{CB183380-A334-4632-9A39-F86B70A90F4E}" dt="2025-11-29T18:25:47.153" v="1983" actId="12269"/>
        <pc:sldMkLst>
          <pc:docMk/>
          <pc:sldMk cId="1141144273" sldId="278"/>
        </pc:sldMkLst>
        <pc:spChg chg="mod">
          <ac:chgData name="Stephanie John" userId="e6694ea556e16cdf" providerId="LiveId" clId="{CB183380-A334-4632-9A39-F86B70A90F4E}" dt="2025-11-29T18:23:27.461" v="1909" actId="1076"/>
          <ac:spMkLst>
            <pc:docMk/>
            <pc:sldMk cId="1141144273" sldId="278"/>
            <ac:spMk id="2" creationId="{5B5F1DC1-90C5-6FEE-5EB1-0953529D0F5A}"/>
          </ac:spMkLst>
        </pc:spChg>
        <pc:spChg chg="del mod">
          <ac:chgData name="Stephanie John" userId="e6694ea556e16cdf" providerId="LiveId" clId="{CB183380-A334-4632-9A39-F86B70A90F4E}" dt="2025-11-29T18:14:53.416" v="1813" actId="26606"/>
          <ac:spMkLst>
            <pc:docMk/>
            <pc:sldMk cId="1141144273" sldId="278"/>
            <ac:spMk id="3" creationId="{DEDE72BB-104E-FADA-FCB2-BFACDF603A32}"/>
          </ac:spMkLst>
        </pc:spChg>
        <pc:spChg chg="add mod">
          <ac:chgData name="Stephanie John" userId="e6694ea556e16cdf" providerId="LiveId" clId="{CB183380-A334-4632-9A39-F86B70A90F4E}" dt="2025-11-29T18:24:23.015" v="1978" actId="1076"/>
          <ac:spMkLst>
            <pc:docMk/>
            <pc:sldMk cId="1141144273" sldId="278"/>
            <ac:spMk id="4" creationId="{F88467CF-F233-8492-E7A3-FDB39C952F95}"/>
          </ac:spMkLst>
        </pc:spChg>
        <pc:spChg chg="add del">
          <ac:chgData name="Stephanie John" userId="e6694ea556e16cdf" providerId="LiveId" clId="{CB183380-A334-4632-9A39-F86B70A90F4E}" dt="2025-11-29T18:15:03.558" v="1815" actId="26606"/>
          <ac:spMkLst>
            <pc:docMk/>
            <pc:sldMk cId="1141144273" sldId="278"/>
            <ac:spMk id="9" creationId="{2659FDB4-FCBE-4A89-B46D-43D4FA54464D}"/>
          </ac:spMkLst>
        </pc:spChg>
        <pc:spChg chg="add del">
          <ac:chgData name="Stephanie John" userId="e6694ea556e16cdf" providerId="LiveId" clId="{CB183380-A334-4632-9A39-F86B70A90F4E}" dt="2025-11-29T18:22:05.449" v="1893" actId="26606"/>
          <ac:spMkLst>
            <pc:docMk/>
            <pc:sldMk cId="1141144273" sldId="278"/>
            <ac:spMk id="16" creationId="{F3060C83-F051-4F0E-ABAD-AA0DFC48B218}"/>
          </ac:spMkLst>
        </pc:spChg>
        <pc:spChg chg="add del">
          <ac:chgData name="Stephanie John" userId="e6694ea556e16cdf" providerId="LiveId" clId="{CB183380-A334-4632-9A39-F86B70A90F4E}" dt="2025-11-29T18:22:05.449" v="1893" actId="26606"/>
          <ac:spMkLst>
            <pc:docMk/>
            <pc:sldMk cId="1141144273" sldId="278"/>
            <ac:spMk id="18" creationId="{83C98ABE-055B-441F-B07E-44F97F083C39}"/>
          </ac:spMkLst>
        </pc:spChg>
        <pc:spChg chg="add del">
          <ac:chgData name="Stephanie John" userId="e6694ea556e16cdf" providerId="LiveId" clId="{CB183380-A334-4632-9A39-F86B70A90F4E}" dt="2025-11-29T18:22:05.449" v="1893" actId="26606"/>
          <ac:spMkLst>
            <pc:docMk/>
            <pc:sldMk cId="1141144273" sldId="278"/>
            <ac:spMk id="20" creationId="{29FDB030-9B49-4CED-8CCD-4D99382388AC}"/>
          </ac:spMkLst>
        </pc:spChg>
        <pc:spChg chg="add del">
          <ac:chgData name="Stephanie John" userId="e6694ea556e16cdf" providerId="LiveId" clId="{CB183380-A334-4632-9A39-F86B70A90F4E}" dt="2025-11-29T18:22:05.449" v="1893" actId="26606"/>
          <ac:spMkLst>
            <pc:docMk/>
            <pc:sldMk cId="1141144273" sldId="278"/>
            <ac:spMk id="22" creationId="{3783CA14-24A1-485C-8B30-D6A5D87987AD}"/>
          </ac:spMkLst>
        </pc:spChg>
        <pc:spChg chg="add">
          <ac:chgData name="Stephanie John" userId="e6694ea556e16cdf" providerId="LiveId" clId="{CB183380-A334-4632-9A39-F86B70A90F4E}" dt="2025-11-29T18:15:03.558" v="1815" actId="26606"/>
          <ac:spMkLst>
            <pc:docMk/>
            <pc:sldMk cId="1141144273" sldId="278"/>
            <ac:spMk id="24" creationId="{9A97C86A-04D6-40F7-AE84-31AB43E6A846}"/>
          </ac:spMkLst>
        </pc:spChg>
        <pc:spChg chg="add del">
          <ac:chgData name="Stephanie John" userId="e6694ea556e16cdf" providerId="LiveId" clId="{CB183380-A334-4632-9A39-F86B70A90F4E}" dt="2025-11-29T18:22:05.449" v="1893" actId="26606"/>
          <ac:spMkLst>
            <pc:docMk/>
            <pc:sldMk cId="1141144273" sldId="278"/>
            <ac:spMk id="26" creationId="{FF9F2414-84E8-453E-B1F3-389FDE8192D9}"/>
          </ac:spMkLst>
        </pc:spChg>
        <pc:spChg chg="add del">
          <ac:chgData name="Stephanie John" userId="e6694ea556e16cdf" providerId="LiveId" clId="{CB183380-A334-4632-9A39-F86B70A90F4E}" dt="2025-11-29T18:22:05.449" v="1893" actId="26606"/>
          <ac:spMkLst>
            <pc:docMk/>
            <pc:sldMk cId="1141144273" sldId="278"/>
            <ac:spMk id="28" creationId="{3ECA69A1-7536-43AC-85EF-C7106179F5ED}"/>
          </ac:spMkLst>
        </pc:spChg>
        <pc:spChg chg="add del">
          <ac:chgData name="Stephanie John" userId="e6694ea556e16cdf" providerId="LiveId" clId="{CB183380-A334-4632-9A39-F86B70A90F4E}" dt="2025-11-29T18:22:31.269" v="1897" actId="26606"/>
          <ac:spMkLst>
            <pc:docMk/>
            <pc:sldMk cId="1141144273" sldId="278"/>
            <ac:spMk id="34" creationId="{D3E17859-C5F0-476F-A082-A4CB8841DB24}"/>
          </ac:spMkLst>
        </pc:spChg>
        <pc:spChg chg="add del">
          <ac:chgData name="Stephanie John" userId="e6694ea556e16cdf" providerId="LiveId" clId="{CB183380-A334-4632-9A39-F86B70A90F4E}" dt="2025-11-29T18:22:31.269" v="1897" actId="26606"/>
          <ac:spMkLst>
            <pc:docMk/>
            <pc:sldMk cId="1141144273" sldId="278"/>
            <ac:spMk id="36" creationId="{70BEB1E7-2F88-40BC-B73D-42E5B6F80BFC}"/>
          </ac:spMkLst>
        </pc:spChg>
        <pc:spChg chg="add del">
          <ac:chgData name="Stephanie John" userId="e6694ea556e16cdf" providerId="LiveId" clId="{CB183380-A334-4632-9A39-F86B70A90F4E}" dt="2025-11-29T18:22:31.269" v="1897" actId="26606"/>
          <ac:spMkLst>
            <pc:docMk/>
            <pc:sldMk cId="1141144273" sldId="278"/>
            <ac:spMk id="38" creationId="{A7B99495-F43F-4D80-A44F-2CB4764EB90B}"/>
          </ac:spMkLst>
        </pc:spChg>
        <pc:spChg chg="add">
          <ac:chgData name="Stephanie John" userId="e6694ea556e16cdf" providerId="LiveId" clId="{CB183380-A334-4632-9A39-F86B70A90F4E}" dt="2025-11-29T18:22:31.269" v="1897" actId="26606"/>
          <ac:spMkLst>
            <pc:docMk/>
            <pc:sldMk cId="1141144273" sldId="278"/>
            <ac:spMk id="44" creationId="{B50AB553-2A96-4A92-96F2-93548E096954}"/>
          </ac:spMkLst>
        </pc:spChg>
        <pc:graphicFrameChg chg="add mod modGraphic">
          <ac:chgData name="Stephanie John" userId="e6694ea556e16cdf" providerId="LiveId" clId="{CB183380-A334-4632-9A39-F86B70A90F4E}" dt="2025-11-29T18:25:47.153" v="1983" actId="12269"/>
          <ac:graphicFrameMkLst>
            <pc:docMk/>
            <pc:sldMk cId="1141144273" sldId="278"/>
            <ac:graphicFrameMk id="5" creationId="{7248DF56-66DE-3D0C-86D8-BD7DA282AB57}"/>
          </ac:graphicFrameMkLst>
        </pc:graphicFrameChg>
        <pc:picChg chg="del">
          <ac:chgData name="Stephanie John" userId="e6694ea556e16cdf" providerId="LiveId" clId="{CB183380-A334-4632-9A39-F86B70A90F4E}" dt="2025-11-29T18:22:12.163" v="1895" actId="478"/>
          <ac:picMkLst>
            <pc:docMk/>
            <pc:sldMk cId="1141144273" sldId="278"/>
            <ac:picMk id="30" creationId="{2E3610E2-844F-D0B8-CD1A-B68F47F881A0}"/>
          </ac:picMkLst>
        </pc:picChg>
        <pc:picChg chg="add">
          <ac:chgData name="Stephanie John" userId="e6694ea556e16cdf" providerId="LiveId" clId="{CB183380-A334-4632-9A39-F86B70A90F4E}" dt="2025-11-29T18:22:31.269" v="1897" actId="26606"/>
          <ac:picMkLst>
            <pc:docMk/>
            <pc:sldMk cId="1141144273" sldId="278"/>
            <ac:picMk id="40" creationId="{49D03E9C-F95D-4096-C8DF-77183538E282}"/>
          </ac:picMkLst>
        </pc:picChg>
        <pc:cxnChg chg="add del">
          <ac:chgData name="Stephanie John" userId="e6694ea556e16cdf" providerId="LiveId" clId="{CB183380-A334-4632-9A39-F86B70A90F4E}" dt="2025-11-29T18:15:03.558" v="1815" actId="26606"/>
          <ac:cxnSpMkLst>
            <pc:docMk/>
            <pc:sldMk cId="1141144273" sldId="278"/>
            <ac:cxnSpMk id="11" creationId="{C8F51B3F-8331-4E4A-AE96-D47B1006EEAD}"/>
          </ac:cxnSpMkLst>
        </pc:cxnChg>
      </pc:sldChg>
      <pc:sldChg chg="addSp delSp new del mod">
        <pc:chgData name="Stephanie John" userId="e6694ea556e16cdf" providerId="LiveId" clId="{CB183380-A334-4632-9A39-F86B70A90F4E}" dt="2025-11-29T18:25:56.254" v="1985" actId="47"/>
        <pc:sldMkLst>
          <pc:docMk/>
          <pc:sldMk cId="204850477" sldId="279"/>
        </pc:sldMkLst>
        <pc:spChg chg="add del">
          <ac:chgData name="Stephanie John" userId="e6694ea556e16cdf" providerId="LiveId" clId="{CB183380-A334-4632-9A39-F86B70A90F4E}" dt="2025-11-29T18:25:54.126" v="1984" actId="478"/>
          <ac:spMkLst>
            <pc:docMk/>
            <pc:sldMk cId="204850477" sldId="279"/>
            <ac:spMk id="5" creationId="{C3E02D99-E08E-D9CB-A6A9-8011CA37D74C}"/>
          </ac:spMkLst>
        </pc:spChg>
      </pc:sldChg>
      <pc:sldChg chg="addSp delSp modSp new mod setBg">
        <pc:chgData name="Stephanie John" userId="e6694ea556e16cdf" providerId="LiveId" clId="{CB183380-A334-4632-9A39-F86B70A90F4E}" dt="2025-11-29T19:23:14.105" v="3336" actId="403"/>
        <pc:sldMkLst>
          <pc:docMk/>
          <pc:sldMk cId="3533905270" sldId="279"/>
        </pc:sldMkLst>
        <pc:spChg chg="mod">
          <ac:chgData name="Stephanie John" userId="e6694ea556e16cdf" providerId="LiveId" clId="{CB183380-A334-4632-9A39-F86B70A90F4E}" dt="2025-11-29T19:23:05.532" v="3333" actId="26606"/>
          <ac:spMkLst>
            <pc:docMk/>
            <pc:sldMk cId="3533905270" sldId="279"/>
            <ac:spMk id="2" creationId="{AD5473F2-4BB4-DC09-F3AF-C847330CFB13}"/>
          </ac:spMkLst>
        </pc:spChg>
        <pc:spChg chg="mod">
          <ac:chgData name="Stephanie John" userId="e6694ea556e16cdf" providerId="LiveId" clId="{CB183380-A334-4632-9A39-F86B70A90F4E}" dt="2025-11-29T19:23:14.105" v="3336" actId="403"/>
          <ac:spMkLst>
            <pc:docMk/>
            <pc:sldMk cId="3533905270" sldId="279"/>
            <ac:spMk id="3" creationId="{9848CAAD-8924-2BAE-7B59-E76882AA7900}"/>
          </ac:spMkLst>
        </pc:spChg>
        <pc:spChg chg="add del">
          <ac:chgData name="Stephanie John" userId="e6694ea556e16cdf" providerId="LiveId" clId="{CB183380-A334-4632-9A39-F86B70A90F4E}" dt="2025-11-29T19:23:05.532" v="3333" actId="26606"/>
          <ac:spMkLst>
            <pc:docMk/>
            <pc:sldMk cId="3533905270" sldId="279"/>
            <ac:spMk id="10" creationId="{EDDBB197-D710-4A4F-A9CA-FD2177498BE8}"/>
          </ac:spMkLst>
        </pc:spChg>
        <pc:spChg chg="add del">
          <ac:chgData name="Stephanie John" userId="e6694ea556e16cdf" providerId="LiveId" clId="{CB183380-A334-4632-9A39-F86B70A90F4E}" dt="2025-11-29T19:23:05.532" v="3333" actId="26606"/>
          <ac:spMkLst>
            <pc:docMk/>
            <pc:sldMk cId="3533905270" sldId="279"/>
            <ac:spMk id="12" creationId="{975D1CFA-2CDB-4B64-BD9F-85744E8DA12F}"/>
          </ac:spMkLst>
        </pc:spChg>
        <pc:spChg chg="add">
          <ac:chgData name="Stephanie John" userId="e6694ea556e16cdf" providerId="LiveId" clId="{CB183380-A334-4632-9A39-F86B70A90F4E}" dt="2025-11-29T19:23:05.532" v="3333" actId="26606"/>
          <ac:spMkLst>
            <pc:docMk/>
            <pc:sldMk cId="3533905270" sldId="279"/>
            <ac:spMk id="23" creationId="{5D13CC36-B950-4F02-9BAF-9A7EB267398C}"/>
          </ac:spMkLst>
        </pc:spChg>
        <pc:spChg chg="add">
          <ac:chgData name="Stephanie John" userId="e6694ea556e16cdf" providerId="LiveId" clId="{CB183380-A334-4632-9A39-F86B70A90F4E}" dt="2025-11-29T19:23:05.532" v="3333" actId="26606"/>
          <ac:spMkLst>
            <pc:docMk/>
            <pc:sldMk cId="3533905270" sldId="279"/>
            <ac:spMk id="25" creationId="{4F2E2428-58BA-458D-AA54-05502E63F32F}"/>
          </ac:spMkLst>
        </pc:spChg>
        <pc:grpChg chg="add del">
          <ac:chgData name="Stephanie John" userId="e6694ea556e16cdf" providerId="LiveId" clId="{CB183380-A334-4632-9A39-F86B70A90F4E}" dt="2025-11-29T19:23:05.532" v="3333" actId="26606"/>
          <ac:grpSpMkLst>
            <pc:docMk/>
            <pc:sldMk cId="3533905270" sldId="279"/>
            <ac:grpSpMk id="14" creationId="{25EE5136-01F1-466C-962D-BA9B4C6757AA}"/>
          </ac:grpSpMkLst>
        </pc:grpChg>
        <pc:picChg chg="add mod">
          <ac:chgData name="Stephanie John" userId="e6694ea556e16cdf" providerId="LiveId" clId="{CB183380-A334-4632-9A39-F86B70A90F4E}" dt="2025-11-29T19:23:05.532" v="3333" actId="26606"/>
          <ac:picMkLst>
            <pc:docMk/>
            <pc:sldMk cId="3533905270" sldId="279"/>
            <ac:picMk id="7" creationId="{91B71212-CB73-6CB5-99B7-4FC945C0A8C0}"/>
          </ac:picMkLst>
        </pc:picChg>
      </pc:sldChg>
      <pc:sldChg chg="addSp delSp modSp new mod setBg">
        <pc:chgData name="Stephanie John" userId="e6694ea556e16cdf" providerId="LiveId" clId="{CB183380-A334-4632-9A39-F86B70A90F4E}" dt="2025-11-29T19:39:35.152" v="3906" actId="1076"/>
        <pc:sldMkLst>
          <pc:docMk/>
          <pc:sldMk cId="265807269" sldId="280"/>
        </pc:sldMkLst>
        <pc:spChg chg="mod">
          <ac:chgData name="Stephanie John" userId="e6694ea556e16cdf" providerId="LiveId" clId="{CB183380-A334-4632-9A39-F86B70A90F4E}" dt="2025-11-29T19:38:30.488" v="3886" actId="113"/>
          <ac:spMkLst>
            <pc:docMk/>
            <pc:sldMk cId="265807269" sldId="280"/>
            <ac:spMk id="2" creationId="{89164D52-DEF6-E303-72E0-C8126547F947}"/>
          </ac:spMkLst>
        </pc:spChg>
        <pc:spChg chg="del">
          <ac:chgData name="Stephanie John" userId="e6694ea556e16cdf" providerId="LiveId" clId="{CB183380-A334-4632-9A39-F86B70A90F4E}" dt="2025-11-29T19:26:08.864" v="3497" actId="478"/>
          <ac:spMkLst>
            <pc:docMk/>
            <pc:sldMk cId="265807269" sldId="280"/>
            <ac:spMk id="3" creationId="{0F7AED39-F65A-C8E7-8D7C-68B1F525044E}"/>
          </ac:spMkLst>
        </pc:spChg>
        <pc:spChg chg="add mod">
          <ac:chgData name="Stephanie John" userId="e6694ea556e16cdf" providerId="LiveId" clId="{CB183380-A334-4632-9A39-F86B70A90F4E}" dt="2025-11-29T19:39:13.070" v="3898" actId="1076"/>
          <ac:spMkLst>
            <pc:docMk/>
            <pc:sldMk cId="265807269" sldId="280"/>
            <ac:spMk id="5" creationId="{943E38A6-BD5B-224F-EEC0-699F7C414393}"/>
          </ac:spMkLst>
        </pc:spChg>
        <pc:spChg chg="add del mod">
          <ac:chgData name="Stephanie John" userId="e6694ea556e16cdf" providerId="LiveId" clId="{CB183380-A334-4632-9A39-F86B70A90F4E}" dt="2025-11-29T19:28:23.858" v="3523"/>
          <ac:spMkLst>
            <pc:docMk/>
            <pc:sldMk cId="265807269" sldId="280"/>
            <ac:spMk id="6" creationId="{4202C1C1-DE3F-1584-FD9B-F91AE83206BD}"/>
          </ac:spMkLst>
        </pc:spChg>
        <pc:spChg chg="add mod">
          <ac:chgData name="Stephanie John" userId="e6694ea556e16cdf" providerId="LiveId" clId="{CB183380-A334-4632-9A39-F86B70A90F4E}" dt="2025-11-29T19:39:21.085" v="3900" actId="20577"/>
          <ac:spMkLst>
            <pc:docMk/>
            <pc:sldMk cId="265807269" sldId="280"/>
            <ac:spMk id="8" creationId="{6DF6361B-FA79-DA38-12D7-CBC0108D4B82}"/>
          </ac:spMkLst>
        </pc:spChg>
        <pc:spChg chg="add mod">
          <ac:chgData name="Stephanie John" userId="e6694ea556e16cdf" providerId="LiveId" clId="{CB183380-A334-4632-9A39-F86B70A90F4E}" dt="2025-11-29T19:39:35.152" v="3906" actId="1076"/>
          <ac:spMkLst>
            <pc:docMk/>
            <pc:sldMk cId="265807269" sldId="280"/>
            <ac:spMk id="9" creationId="{F67AA198-95A7-EF41-0563-C8A795DD0A5F}"/>
          </ac:spMkLst>
        </pc:spChg>
        <pc:spChg chg="add del mod">
          <ac:chgData name="Stephanie John" userId="e6694ea556e16cdf" providerId="LiveId" clId="{CB183380-A334-4632-9A39-F86B70A90F4E}" dt="2025-11-29T19:31:12.558" v="3570" actId="478"/>
          <ac:spMkLst>
            <pc:docMk/>
            <pc:sldMk cId="265807269" sldId="280"/>
            <ac:spMk id="10" creationId="{B8A38186-00FA-E2D1-4E70-3C0A37D7C10A}"/>
          </ac:spMkLst>
        </pc:spChg>
      </pc:sldChg>
      <pc:sldChg chg="addSp delSp modSp new mod setBg">
        <pc:chgData name="Stephanie John" userId="e6694ea556e16cdf" providerId="LiveId" clId="{CB183380-A334-4632-9A39-F86B70A90F4E}" dt="2025-11-29T19:39:51.736" v="3908" actId="14100"/>
        <pc:sldMkLst>
          <pc:docMk/>
          <pc:sldMk cId="3374903392" sldId="281"/>
        </pc:sldMkLst>
        <pc:spChg chg="mod">
          <ac:chgData name="Stephanie John" userId="e6694ea556e16cdf" providerId="LiveId" clId="{CB183380-A334-4632-9A39-F86B70A90F4E}" dt="2025-11-29T19:35:05.235" v="3777" actId="26606"/>
          <ac:spMkLst>
            <pc:docMk/>
            <pc:sldMk cId="3374903392" sldId="281"/>
            <ac:spMk id="2" creationId="{0D441FD3-DF0A-797C-9834-CDE49B6931A3}"/>
          </ac:spMkLst>
        </pc:spChg>
        <pc:spChg chg="del mod">
          <ac:chgData name="Stephanie John" userId="e6694ea556e16cdf" providerId="LiveId" clId="{CB183380-A334-4632-9A39-F86B70A90F4E}" dt="2025-11-29T19:31:39.949" v="3578" actId="478"/>
          <ac:spMkLst>
            <pc:docMk/>
            <pc:sldMk cId="3374903392" sldId="281"/>
            <ac:spMk id="3" creationId="{9D7224C3-65AA-F902-1F39-7CA4B2D80F25}"/>
          </ac:spMkLst>
        </pc:spChg>
        <pc:spChg chg="add mod">
          <ac:chgData name="Stephanie John" userId="e6694ea556e16cdf" providerId="LiveId" clId="{CB183380-A334-4632-9A39-F86B70A90F4E}" dt="2025-11-29T19:39:51.736" v="3908" actId="14100"/>
          <ac:spMkLst>
            <pc:docMk/>
            <pc:sldMk cId="3374903392" sldId="281"/>
            <ac:spMk id="5" creationId="{DD5AC426-5131-4FB9-5F93-026C01346A38}"/>
          </ac:spMkLst>
        </pc:spChg>
        <pc:spChg chg="add del">
          <ac:chgData name="Stephanie John" userId="e6694ea556e16cdf" providerId="LiveId" clId="{CB183380-A334-4632-9A39-F86B70A90F4E}" dt="2025-11-29T19:32:03.661" v="3582" actId="26606"/>
          <ac:spMkLst>
            <pc:docMk/>
            <pc:sldMk cId="3374903392" sldId="281"/>
            <ac:spMk id="10" creationId="{CB299CAB-C506-454B-90FC-4065728297D3}"/>
          </ac:spMkLst>
        </pc:spChg>
        <pc:spChg chg="add del">
          <ac:chgData name="Stephanie John" userId="e6694ea556e16cdf" providerId="LiveId" clId="{CB183380-A334-4632-9A39-F86B70A90F4E}" dt="2025-11-29T19:32:03.661" v="3582" actId="26606"/>
          <ac:spMkLst>
            <pc:docMk/>
            <pc:sldMk cId="3374903392" sldId="281"/>
            <ac:spMk id="12" creationId="{C8D99311-F254-40F1-8AB5-EE3E7B9B6872}"/>
          </ac:spMkLst>
        </pc:spChg>
        <pc:spChg chg="add del">
          <ac:chgData name="Stephanie John" userId="e6694ea556e16cdf" providerId="LiveId" clId="{CB183380-A334-4632-9A39-F86B70A90F4E}" dt="2025-11-29T19:32:03.661" v="3582" actId="26606"/>
          <ac:spMkLst>
            <pc:docMk/>
            <pc:sldMk cId="3374903392" sldId="281"/>
            <ac:spMk id="14" creationId="{7D89E3CB-00ED-4691-9F0F-F23EA3564705}"/>
          </ac:spMkLst>
        </pc:spChg>
        <pc:spChg chg="add del">
          <ac:chgData name="Stephanie John" userId="e6694ea556e16cdf" providerId="LiveId" clId="{CB183380-A334-4632-9A39-F86B70A90F4E}" dt="2025-11-29T19:35:05.235" v="3777" actId="26606"/>
          <ac:spMkLst>
            <pc:docMk/>
            <pc:sldMk cId="3374903392" sldId="281"/>
            <ac:spMk id="16" creationId="{5D7F64A8-D625-4F61-A290-B499BB62ACFF}"/>
          </ac:spMkLst>
        </pc:spChg>
        <pc:spChg chg="add del">
          <ac:chgData name="Stephanie John" userId="e6694ea556e16cdf" providerId="LiveId" clId="{CB183380-A334-4632-9A39-F86B70A90F4E}" dt="2025-11-29T19:35:05.235" v="3777" actId="26606"/>
          <ac:spMkLst>
            <pc:docMk/>
            <pc:sldMk cId="3374903392" sldId="281"/>
            <ac:spMk id="21" creationId="{3346177D-ADC4-4968-B747-5CFCD390B5B9}"/>
          </ac:spMkLst>
        </pc:spChg>
        <pc:spChg chg="add del">
          <ac:chgData name="Stephanie John" userId="e6694ea556e16cdf" providerId="LiveId" clId="{CB183380-A334-4632-9A39-F86B70A90F4E}" dt="2025-11-29T19:35:05.235" v="3777" actId="26606"/>
          <ac:spMkLst>
            <pc:docMk/>
            <pc:sldMk cId="3374903392" sldId="281"/>
            <ac:spMk id="23" creationId="{0844A943-BF79-4FEA-ABB1-3BD54D236606}"/>
          </ac:spMkLst>
        </pc:spChg>
        <pc:spChg chg="add del">
          <ac:chgData name="Stephanie John" userId="e6694ea556e16cdf" providerId="LiveId" clId="{CB183380-A334-4632-9A39-F86B70A90F4E}" dt="2025-11-29T19:35:05.235" v="3777" actId="26606"/>
          <ac:spMkLst>
            <pc:docMk/>
            <pc:sldMk cId="3374903392" sldId="281"/>
            <ac:spMk id="25" creationId="{6437CC72-F4A8-4DC3-AFAB-D22C482C8100}"/>
          </ac:spMkLst>
        </pc:spChg>
        <pc:picChg chg="add mod">
          <ac:chgData name="Stephanie John" userId="e6694ea556e16cdf" providerId="LiveId" clId="{CB183380-A334-4632-9A39-F86B70A90F4E}" dt="2025-11-29T19:35:05.235" v="3777" actId="26606"/>
          <ac:picMkLst>
            <pc:docMk/>
            <pc:sldMk cId="3374903392" sldId="281"/>
            <ac:picMk id="9" creationId="{8B25737B-0C9A-5F87-CA98-16D2576C3069}"/>
          </ac:picMkLst>
        </pc:picChg>
        <pc:picChg chg="add del">
          <ac:chgData name="Stephanie John" userId="e6694ea556e16cdf" providerId="LiveId" clId="{CB183380-A334-4632-9A39-F86B70A90F4E}" dt="2025-11-29T19:35:05.235" v="3777" actId="26606"/>
          <ac:picMkLst>
            <pc:docMk/>
            <pc:sldMk cId="3374903392" sldId="281"/>
            <ac:picMk id="11" creationId="{F5FA8E28-74BF-4968-BC8F-B1603DA5FBBA}"/>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72576E-CC92-42C5-A19D-599028D5ECF3}" type="doc">
      <dgm:prSet loTypeId="urn:microsoft.com/office/officeart/2024/3/layout/hArchList1" loCatId="List" qsTypeId="urn:microsoft.com/office/officeart/2005/8/quickstyle/simple4" qsCatId="simple" csTypeId="urn:microsoft.com/office/officeart/2005/8/colors/accent0_3" csCatId="mainScheme" phldr="1"/>
      <dgm:spPr/>
      <dgm:t>
        <a:bodyPr/>
        <a:lstStyle/>
        <a:p>
          <a:endParaRPr lang="en-US"/>
        </a:p>
      </dgm:t>
    </dgm:pt>
    <dgm:pt modelId="{07886070-766A-4F94-873B-07D208BC1797}">
      <dgm:prSet/>
      <dgm:spPr/>
      <dgm:t>
        <a:bodyPr/>
        <a:lstStyle/>
        <a:p>
          <a:pPr>
            <a:lnSpc>
              <a:spcPct val="100000"/>
            </a:lnSpc>
            <a:defRPr b="1"/>
          </a:pPr>
          <a:endParaRPr lang="en-US" dirty="0"/>
        </a:p>
      </dgm:t>
    </dgm:pt>
    <dgm:pt modelId="{F3154A36-FAB1-46DD-BA62-8C545BDBC964}" type="parTrans" cxnId="{BB1D4C95-5A00-4755-8F75-7C573AD6EA0D}">
      <dgm:prSet/>
      <dgm:spPr/>
      <dgm:t>
        <a:bodyPr/>
        <a:lstStyle/>
        <a:p>
          <a:endParaRPr lang="en-US"/>
        </a:p>
      </dgm:t>
    </dgm:pt>
    <dgm:pt modelId="{585EC9A0-222E-4867-A79B-249735CA9E9C}" type="sibTrans" cxnId="{BB1D4C95-5A00-4755-8F75-7C573AD6EA0D}">
      <dgm:prSet/>
      <dgm:spPr/>
      <dgm:t>
        <a:bodyPr/>
        <a:lstStyle/>
        <a:p>
          <a:pPr>
            <a:lnSpc>
              <a:spcPct val="100000"/>
            </a:lnSpc>
            <a:defRPr b="1"/>
          </a:pPr>
          <a:endParaRPr lang="en-US"/>
        </a:p>
      </dgm:t>
    </dgm:pt>
    <dgm:pt modelId="{B0934F64-C93E-49AE-92B7-8A5E1FEC61C7}">
      <dgm:prSet custT="1"/>
      <dgm:spPr>
        <a:solidFill>
          <a:schemeClr val="accent2">
            <a:lumMod val="40000"/>
            <a:lumOff val="60000"/>
          </a:schemeClr>
        </a:solidFill>
      </dgm:spPr>
      <dgm:t>
        <a:bodyPr/>
        <a:lstStyle/>
        <a:p>
          <a:pPr algn="ctr">
            <a:lnSpc>
              <a:spcPct val="100000"/>
            </a:lnSpc>
          </a:pPr>
          <a:r>
            <a:rPr lang="en-GB" sz="2000" b="1" dirty="0"/>
            <a:t>Legal frameworks protect wellbeing and set statutory duties for services (Welsh Government, 2014; 2015).</a:t>
          </a:r>
          <a:endParaRPr lang="en-US" sz="2000" b="1" dirty="0"/>
        </a:p>
      </dgm:t>
    </dgm:pt>
    <dgm:pt modelId="{0C8BD685-2092-4067-A1D4-E38C1266FBFA}" type="parTrans" cxnId="{FF33E212-815F-41FE-82C9-179AD0E66152}">
      <dgm:prSet/>
      <dgm:spPr/>
      <dgm:t>
        <a:bodyPr/>
        <a:lstStyle/>
        <a:p>
          <a:endParaRPr lang="en-US"/>
        </a:p>
      </dgm:t>
    </dgm:pt>
    <dgm:pt modelId="{24548CEF-D841-4CF5-928F-899405B1B6DE}" type="sibTrans" cxnId="{FF33E212-815F-41FE-82C9-179AD0E66152}">
      <dgm:prSet/>
      <dgm:spPr/>
      <dgm:t>
        <a:bodyPr/>
        <a:lstStyle/>
        <a:p>
          <a:endParaRPr lang="en-US"/>
        </a:p>
      </dgm:t>
    </dgm:pt>
    <dgm:pt modelId="{3CB9F61D-8D2E-4CAE-BB75-86691DBDE2D1}">
      <dgm:prSet/>
      <dgm:spPr>
        <a:solidFill>
          <a:schemeClr val="accent1">
            <a:lumMod val="40000"/>
            <a:lumOff val="60000"/>
          </a:schemeClr>
        </a:solidFill>
      </dgm:spPr>
      <dgm:t>
        <a:bodyPr/>
        <a:lstStyle/>
        <a:p>
          <a:pPr algn="ctr">
            <a:lnSpc>
              <a:spcPct val="100000"/>
            </a:lnSpc>
            <a:defRPr b="1"/>
          </a:pPr>
          <a:endParaRPr lang="en-GB" dirty="0"/>
        </a:p>
        <a:p>
          <a:pPr algn="ctr">
            <a:lnSpc>
              <a:spcPct val="100000"/>
            </a:lnSpc>
            <a:defRPr b="1"/>
          </a:pPr>
          <a:r>
            <a:rPr lang="en-GB" dirty="0"/>
            <a:t>Regulators ensure compliance through inspection and enforcement (CIW, 2025; HIW, 2025).</a:t>
          </a:r>
          <a:endParaRPr lang="en-US" dirty="0"/>
        </a:p>
      </dgm:t>
    </dgm:pt>
    <dgm:pt modelId="{2C0922A7-1529-49C1-8A93-8E98DE03BF27}" type="parTrans" cxnId="{938F74B1-11F7-4261-AAF1-2B0AFBF4017C}">
      <dgm:prSet/>
      <dgm:spPr/>
      <dgm:t>
        <a:bodyPr/>
        <a:lstStyle/>
        <a:p>
          <a:endParaRPr lang="en-US"/>
        </a:p>
      </dgm:t>
    </dgm:pt>
    <dgm:pt modelId="{660C7D7C-4D81-4AAF-949E-A136C0803ECF}" type="sibTrans" cxnId="{938F74B1-11F7-4261-AAF1-2B0AFBF4017C}">
      <dgm:prSet/>
      <dgm:spPr/>
      <dgm:t>
        <a:bodyPr/>
        <a:lstStyle/>
        <a:p>
          <a:endParaRPr lang="en-US"/>
        </a:p>
      </dgm:t>
    </dgm:pt>
    <dgm:pt modelId="{BE609CBE-BA1E-48C5-AF14-20DD666156AA}" type="pres">
      <dgm:prSet presAssocID="{4772576E-CC92-42C5-A19D-599028D5ECF3}" presName="Name0" presStyleCnt="0">
        <dgm:presLayoutVars>
          <dgm:dir/>
          <dgm:resizeHandles val="exact"/>
        </dgm:presLayoutVars>
      </dgm:prSet>
      <dgm:spPr/>
    </dgm:pt>
    <dgm:pt modelId="{43CA9CE7-C0D0-4203-9A46-48AA4A1D1A44}" type="pres">
      <dgm:prSet presAssocID="{07886070-766A-4F94-873B-07D208BC1797}" presName="compNode" presStyleCnt="0"/>
      <dgm:spPr/>
    </dgm:pt>
    <dgm:pt modelId="{43847E13-2CAD-41D5-A48B-57B8E154BA93}" type="pres">
      <dgm:prSet presAssocID="{07886070-766A-4F94-873B-07D208BC1797}" presName="pictRect" presStyleLbl="revTx" presStyleIdx="0" presStyleCnt="4">
        <dgm:presLayoutVars>
          <dgm:chMax val="0"/>
          <dgm:bulletEnabled/>
        </dgm:presLayoutVars>
      </dgm:prSet>
      <dgm:spPr/>
    </dgm:pt>
    <dgm:pt modelId="{0856207B-18A3-4BEC-8AD1-292C965B685D}" type="pres">
      <dgm:prSet presAssocID="{07886070-766A-4F94-873B-07D208BC1797}" presName="textRect" presStyleLbl="revTx" presStyleIdx="1" presStyleCnt="4" custAng="11809102" custFlipVert="1" custScaleY="31841" custLinFactNeighborX="17221" custLinFactNeighborY="-5739">
        <dgm:presLayoutVars>
          <dgm:bulletEnabled/>
        </dgm:presLayoutVars>
      </dgm:prSet>
      <dgm:spPr/>
    </dgm:pt>
    <dgm:pt modelId="{CE515EA4-FB52-4197-9392-0E79CA65F77F}" type="pres">
      <dgm:prSet presAssocID="{585EC9A0-222E-4867-A79B-249735CA9E9C}" presName="sibTrans" presStyleLbl="sibTrans2D1" presStyleIdx="0" presStyleCnt="0"/>
      <dgm:spPr/>
    </dgm:pt>
    <dgm:pt modelId="{5429210B-5A83-4E35-B25B-4337FB892B02}" type="pres">
      <dgm:prSet presAssocID="{3CB9F61D-8D2E-4CAE-BB75-86691DBDE2D1}" presName="compNode" presStyleCnt="0"/>
      <dgm:spPr/>
    </dgm:pt>
    <dgm:pt modelId="{D9945661-DABC-4159-9108-C3EF8BE51A81}" type="pres">
      <dgm:prSet presAssocID="{3CB9F61D-8D2E-4CAE-BB75-86691DBDE2D1}" presName="pictRect" presStyleLbl="revTx" presStyleIdx="2" presStyleCnt="4" custAng="879695" custScaleY="162479" custLinFactNeighborX="-7974" custLinFactNeighborY="48427">
        <dgm:presLayoutVars>
          <dgm:chMax val="0"/>
          <dgm:bulletEnabled/>
        </dgm:presLayoutVars>
      </dgm:prSet>
      <dgm:spPr/>
    </dgm:pt>
    <dgm:pt modelId="{7C5CE9E7-B341-402F-96ED-2A5DE4E20020}" type="pres">
      <dgm:prSet presAssocID="{3CB9F61D-8D2E-4CAE-BB75-86691DBDE2D1}" presName="textRect" presStyleLbl="revTx" presStyleIdx="3" presStyleCnt="4">
        <dgm:presLayoutVars>
          <dgm:bulletEnabled/>
        </dgm:presLayoutVars>
      </dgm:prSet>
      <dgm:spPr/>
    </dgm:pt>
  </dgm:ptLst>
  <dgm:cxnLst>
    <dgm:cxn modelId="{FF33E212-815F-41FE-82C9-179AD0E66152}" srcId="{07886070-766A-4F94-873B-07D208BC1797}" destId="{B0934F64-C93E-49AE-92B7-8A5E1FEC61C7}" srcOrd="0" destOrd="0" parTransId="{0C8BD685-2092-4067-A1D4-E38C1266FBFA}" sibTransId="{24548CEF-D841-4CF5-928F-899405B1B6DE}"/>
    <dgm:cxn modelId="{A8331D42-5906-4B3E-91AD-BA5E5464EB16}" type="presOf" srcId="{585EC9A0-222E-4867-A79B-249735CA9E9C}" destId="{CE515EA4-FB52-4197-9392-0E79CA65F77F}" srcOrd="0" destOrd="0" presId="urn:microsoft.com/office/officeart/2024/3/layout/hArchList1"/>
    <dgm:cxn modelId="{BB1D4C95-5A00-4755-8F75-7C573AD6EA0D}" srcId="{4772576E-CC92-42C5-A19D-599028D5ECF3}" destId="{07886070-766A-4F94-873B-07D208BC1797}" srcOrd="0" destOrd="0" parTransId="{F3154A36-FAB1-46DD-BA62-8C545BDBC964}" sibTransId="{585EC9A0-222E-4867-A79B-249735CA9E9C}"/>
    <dgm:cxn modelId="{42322EA4-43A4-4E1D-B1D8-CB63CEC48943}" type="presOf" srcId="{3CB9F61D-8D2E-4CAE-BB75-86691DBDE2D1}" destId="{D9945661-DABC-4159-9108-C3EF8BE51A81}" srcOrd="0" destOrd="0" presId="urn:microsoft.com/office/officeart/2024/3/layout/hArchList1"/>
    <dgm:cxn modelId="{938F74B1-11F7-4261-AAF1-2B0AFBF4017C}" srcId="{4772576E-CC92-42C5-A19D-599028D5ECF3}" destId="{3CB9F61D-8D2E-4CAE-BB75-86691DBDE2D1}" srcOrd="1" destOrd="0" parTransId="{2C0922A7-1529-49C1-8A93-8E98DE03BF27}" sibTransId="{660C7D7C-4D81-4AAF-949E-A136C0803ECF}"/>
    <dgm:cxn modelId="{C1B538CE-C452-42E9-B866-16BB77DDB37F}" type="presOf" srcId="{B0934F64-C93E-49AE-92B7-8A5E1FEC61C7}" destId="{0856207B-18A3-4BEC-8AD1-292C965B685D}" srcOrd="0" destOrd="0" presId="urn:microsoft.com/office/officeart/2024/3/layout/hArchList1"/>
    <dgm:cxn modelId="{54D2DEF1-DAD0-48BE-98A8-1909C4FBDD44}" type="presOf" srcId="{4772576E-CC92-42C5-A19D-599028D5ECF3}" destId="{BE609CBE-BA1E-48C5-AF14-20DD666156AA}" srcOrd="0" destOrd="0" presId="urn:microsoft.com/office/officeart/2024/3/layout/hArchList1"/>
    <dgm:cxn modelId="{5FEBC7FF-FBC7-48A2-A114-E77FB196C62C}" type="presOf" srcId="{07886070-766A-4F94-873B-07D208BC1797}" destId="{43847E13-2CAD-41D5-A48B-57B8E154BA93}" srcOrd="0" destOrd="0" presId="urn:microsoft.com/office/officeart/2024/3/layout/hArchList1"/>
    <dgm:cxn modelId="{657EE953-4C01-44A9-966F-A0EFA5807174}" type="presParOf" srcId="{BE609CBE-BA1E-48C5-AF14-20DD666156AA}" destId="{43CA9CE7-C0D0-4203-9A46-48AA4A1D1A44}" srcOrd="0" destOrd="0" presId="urn:microsoft.com/office/officeart/2024/3/layout/hArchList1"/>
    <dgm:cxn modelId="{DC845074-128E-4D12-91F0-CD5B0B6C170F}" type="presParOf" srcId="{43CA9CE7-C0D0-4203-9A46-48AA4A1D1A44}" destId="{43847E13-2CAD-41D5-A48B-57B8E154BA93}" srcOrd="0" destOrd="0" presId="urn:microsoft.com/office/officeart/2024/3/layout/hArchList1"/>
    <dgm:cxn modelId="{8632BC6D-42C6-44E6-A466-10A13BD9DC66}" type="presParOf" srcId="{43CA9CE7-C0D0-4203-9A46-48AA4A1D1A44}" destId="{0856207B-18A3-4BEC-8AD1-292C965B685D}" srcOrd="1" destOrd="0" presId="urn:microsoft.com/office/officeart/2024/3/layout/hArchList1"/>
    <dgm:cxn modelId="{68DF55A7-623D-447A-B648-CE6B048487BD}" type="presParOf" srcId="{BE609CBE-BA1E-48C5-AF14-20DD666156AA}" destId="{CE515EA4-FB52-4197-9392-0E79CA65F77F}" srcOrd="1" destOrd="0" presId="urn:microsoft.com/office/officeart/2024/3/layout/hArchList1"/>
    <dgm:cxn modelId="{EF4C9EA8-72CA-41D8-82D6-43F6652BEFBB}" type="presParOf" srcId="{BE609CBE-BA1E-48C5-AF14-20DD666156AA}" destId="{5429210B-5A83-4E35-B25B-4337FB892B02}" srcOrd="2" destOrd="0" presId="urn:microsoft.com/office/officeart/2024/3/layout/hArchList1"/>
    <dgm:cxn modelId="{17AF466A-5FAD-4A6D-86CE-70CC4960F047}" type="presParOf" srcId="{5429210B-5A83-4E35-B25B-4337FB892B02}" destId="{D9945661-DABC-4159-9108-C3EF8BE51A81}" srcOrd="0" destOrd="0" presId="urn:microsoft.com/office/officeart/2024/3/layout/hArchList1"/>
    <dgm:cxn modelId="{122788CE-F121-4052-909F-A45A1925F275}" type="presParOf" srcId="{5429210B-5A83-4E35-B25B-4337FB892B02}" destId="{7C5CE9E7-B341-402F-96ED-2A5DE4E20020}"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F28723-3EC4-4AD5-8750-D316DE24E18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1A9D70D-6EF9-4D4C-A95E-C6614AECFCC5}">
      <dgm:prSet custT="1"/>
      <dgm:spPr/>
      <dgm:t>
        <a:bodyPr/>
        <a:lstStyle/>
        <a:p>
          <a:pPr>
            <a:defRPr cap="all"/>
          </a:pPr>
          <a:r>
            <a:rPr lang="en-US" sz="2400" cap="none" dirty="0"/>
            <a:t>Welsh government – Policy and statutory framework (Welsh government, 2014).</a:t>
          </a:r>
        </a:p>
      </dgm:t>
    </dgm:pt>
    <dgm:pt modelId="{D9FAEC37-E7D5-48C5-B2B8-A69B94DD1D3C}" type="parTrans" cxnId="{294169DE-FCCD-4A1A-BFD6-07F86D4F5ED5}">
      <dgm:prSet/>
      <dgm:spPr/>
      <dgm:t>
        <a:bodyPr/>
        <a:lstStyle/>
        <a:p>
          <a:endParaRPr lang="en-US"/>
        </a:p>
      </dgm:t>
    </dgm:pt>
    <dgm:pt modelId="{D2B6BA19-9CE2-4341-8293-46BD2ADAA1DD}" type="sibTrans" cxnId="{294169DE-FCCD-4A1A-BFD6-07F86D4F5ED5}">
      <dgm:prSet/>
      <dgm:spPr/>
      <dgm:t>
        <a:bodyPr/>
        <a:lstStyle/>
        <a:p>
          <a:endParaRPr lang="en-US"/>
        </a:p>
      </dgm:t>
    </dgm:pt>
    <dgm:pt modelId="{0D969CC4-A7B3-4689-9DA4-27579CFC6F26}">
      <dgm:prSet custT="1"/>
      <dgm:spPr/>
      <dgm:t>
        <a:bodyPr/>
        <a:lstStyle/>
        <a:p>
          <a:pPr>
            <a:defRPr cap="all"/>
          </a:pPr>
          <a:r>
            <a:rPr lang="en-US" sz="2400" cap="none" dirty="0"/>
            <a:t>Public health Wales – Population health duties (Public Health Wales, 2025).</a:t>
          </a:r>
        </a:p>
      </dgm:t>
    </dgm:pt>
    <dgm:pt modelId="{D27FEFB3-5225-4AD2-B8BD-46AF71D4076F}" type="parTrans" cxnId="{6257D502-D3E5-49B5-8193-56AA77E6C9A5}">
      <dgm:prSet/>
      <dgm:spPr/>
      <dgm:t>
        <a:bodyPr/>
        <a:lstStyle/>
        <a:p>
          <a:endParaRPr lang="en-US"/>
        </a:p>
      </dgm:t>
    </dgm:pt>
    <dgm:pt modelId="{C1EEFE96-F77D-478C-BC2B-FAC07A8103E2}" type="sibTrans" cxnId="{6257D502-D3E5-49B5-8193-56AA77E6C9A5}">
      <dgm:prSet/>
      <dgm:spPr/>
      <dgm:t>
        <a:bodyPr/>
        <a:lstStyle/>
        <a:p>
          <a:endParaRPr lang="en-US"/>
        </a:p>
      </dgm:t>
    </dgm:pt>
    <dgm:pt modelId="{ACE347AA-3CDA-4879-9D69-D76365CD28A0}">
      <dgm:prSet custT="1"/>
      <dgm:spPr/>
      <dgm:t>
        <a:bodyPr/>
        <a:lstStyle/>
        <a:p>
          <a:pPr>
            <a:defRPr cap="all"/>
          </a:pPr>
          <a:r>
            <a:rPr lang="en-GB" sz="2400" cap="none" dirty="0"/>
            <a:t>Healthcare Improvement Wales</a:t>
          </a:r>
          <a:r>
            <a:rPr lang="en-US" sz="2400" cap="none" dirty="0"/>
            <a:t> – Inspection and enforcement of healthcare (HIW, 2025).</a:t>
          </a:r>
        </a:p>
      </dgm:t>
    </dgm:pt>
    <dgm:pt modelId="{2CAD52B4-8170-44A7-9FEF-C662C353AB42}" type="parTrans" cxnId="{32D53B29-276A-4D83-9625-8A9DF9E82D23}">
      <dgm:prSet/>
      <dgm:spPr/>
      <dgm:t>
        <a:bodyPr/>
        <a:lstStyle/>
        <a:p>
          <a:endParaRPr lang="en-US"/>
        </a:p>
      </dgm:t>
    </dgm:pt>
    <dgm:pt modelId="{0DCBE3B5-9B42-4A58-8244-25E963864BD5}" type="sibTrans" cxnId="{32D53B29-276A-4D83-9625-8A9DF9E82D23}">
      <dgm:prSet/>
      <dgm:spPr/>
      <dgm:t>
        <a:bodyPr/>
        <a:lstStyle/>
        <a:p>
          <a:endParaRPr lang="en-US"/>
        </a:p>
      </dgm:t>
    </dgm:pt>
    <dgm:pt modelId="{03FE7267-4206-454C-97DF-CD8C214E7227}">
      <dgm:prSet custT="1"/>
      <dgm:spPr/>
      <dgm:t>
        <a:bodyPr/>
        <a:lstStyle/>
        <a:p>
          <a:pPr>
            <a:defRPr cap="all"/>
          </a:pPr>
          <a:r>
            <a:rPr lang="en-GB" sz="2400" cap="none" dirty="0"/>
            <a:t>Care Inspectorate Wales</a:t>
          </a:r>
          <a:r>
            <a:rPr lang="en-US" sz="2400" cap="none" dirty="0"/>
            <a:t> – regulation of social care (CIW, 2025).</a:t>
          </a:r>
        </a:p>
      </dgm:t>
    </dgm:pt>
    <dgm:pt modelId="{5601E878-02C7-4862-B011-685114D5DF97}" type="parTrans" cxnId="{EB847CD2-1538-465E-9540-A6345DF450E2}">
      <dgm:prSet/>
      <dgm:spPr/>
      <dgm:t>
        <a:bodyPr/>
        <a:lstStyle/>
        <a:p>
          <a:endParaRPr lang="en-US"/>
        </a:p>
      </dgm:t>
    </dgm:pt>
    <dgm:pt modelId="{ADCA59B8-87FF-48B0-BDD6-68591D33D00C}" type="sibTrans" cxnId="{EB847CD2-1538-465E-9540-A6345DF450E2}">
      <dgm:prSet/>
      <dgm:spPr/>
      <dgm:t>
        <a:bodyPr/>
        <a:lstStyle/>
        <a:p>
          <a:endParaRPr lang="en-US"/>
        </a:p>
      </dgm:t>
    </dgm:pt>
    <dgm:pt modelId="{DF3BA2E0-1BC6-46C6-B25F-302A557E2D37}" type="pres">
      <dgm:prSet presAssocID="{F0F28723-3EC4-4AD5-8750-D316DE24E185}" presName="root" presStyleCnt="0">
        <dgm:presLayoutVars>
          <dgm:dir/>
          <dgm:resizeHandles val="exact"/>
        </dgm:presLayoutVars>
      </dgm:prSet>
      <dgm:spPr/>
    </dgm:pt>
    <dgm:pt modelId="{808A78CC-50BD-48CB-8670-5199254C4CDD}" type="pres">
      <dgm:prSet presAssocID="{E1A9D70D-6EF9-4D4C-A95E-C6614AECFCC5}" presName="compNode" presStyleCnt="0"/>
      <dgm:spPr/>
    </dgm:pt>
    <dgm:pt modelId="{24682E00-2FC4-4B2B-A89D-5B951F32C14D}" type="pres">
      <dgm:prSet presAssocID="{E1A9D70D-6EF9-4D4C-A95E-C6614AECFCC5}" presName="iconBgRect" presStyleLbl="bgShp" presStyleIdx="0" presStyleCnt="4"/>
      <dgm:spPr>
        <a:prstGeom prst="round2DiagRect">
          <a:avLst>
            <a:gd name="adj1" fmla="val 29727"/>
            <a:gd name="adj2" fmla="val 0"/>
          </a:avLst>
        </a:prstGeom>
      </dgm:spPr>
    </dgm:pt>
    <dgm:pt modelId="{DA90ADA0-08D2-498F-A476-AB754024E8E6}" type="pres">
      <dgm:prSet presAssocID="{E1A9D70D-6EF9-4D4C-A95E-C6614AECFC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5EF69EEA-7270-4599-BCAD-0883F6BC308E}" type="pres">
      <dgm:prSet presAssocID="{E1A9D70D-6EF9-4D4C-A95E-C6614AECFCC5}" presName="spaceRect" presStyleCnt="0"/>
      <dgm:spPr/>
    </dgm:pt>
    <dgm:pt modelId="{C594C644-E68E-48FA-B5DA-AA6F369FEA83}" type="pres">
      <dgm:prSet presAssocID="{E1A9D70D-6EF9-4D4C-A95E-C6614AECFCC5}" presName="textRect" presStyleLbl="revTx" presStyleIdx="0" presStyleCnt="4">
        <dgm:presLayoutVars>
          <dgm:chMax val="1"/>
          <dgm:chPref val="1"/>
        </dgm:presLayoutVars>
      </dgm:prSet>
      <dgm:spPr/>
    </dgm:pt>
    <dgm:pt modelId="{8386E143-A42D-425A-A825-CF70009A95CD}" type="pres">
      <dgm:prSet presAssocID="{D2B6BA19-9CE2-4341-8293-46BD2ADAA1DD}" presName="sibTrans" presStyleCnt="0"/>
      <dgm:spPr/>
    </dgm:pt>
    <dgm:pt modelId="{B8BDB9E6-103F-4CA8-8695-CB0235E0FCF3}" type="pres">
      <dgm:prSet presAssocID="{0D969CC4-A7B3-4689-9DA4-27579CFC6F26}" presName="compNode" presStyleCnt="0"/>
      <dgm:spPr/>
    </dgm:pt>
    <dgm:pt modelId="{9BAAE160-3D79-40CE-AF7A-91F9575572FA}" type="pres">
      <dgm:prSet presAssocID="{0D969CC4-A7B3-4689-9DA4-27579CFC6F26}" presName="iconBgRect" presStyleLbl="bgShp" presStyleIdx="1" presStyleCnt="4"/>
      <dgm:spPr>
        <a:prstGeom prst="round2DiagRect">
          <a:avLst>
            <a:gd name="adj1" fmla="val 29727"/>
            <a:gd name="adj2" fmla="val 0"/>
          </a:avLst>
        </a:prstGeom>
      </dgm:spPr>
    </dgm:pt>
    <dgm:pt modelId="{91B161F6-429D-42BA-BE40-B4D6A9726EC4}" type="pres">
      <dgm:prSet presAssocID="{0D969CC4-A7B3-4689-9DA4-27579CFC6F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404314CD-42A8-4403-8B39-53856E1D3FED}" type="pres">
      <dgm:prSet presAssocID="{0D969CC4-A7B3-4689-9DA4-27579CFC6F26}" presName="spaceRect" presStyleCnt="0"/>
      <dgm:spPr/>
    </dgm:pt>
    <dgm:pt modelId="{19CABF03-C989-4317-892B-33AC3899D593}" type="pres">
      <dgm:prSet presAssocID="{0D969CC4-A7B3-4689-9DA4-27579CFC6F26}" presName="textRect" presStyleLbl="revTx" presStyleIdx="1" presStyleCnt="4">
        <dgm:presLayoutVars>
          <dgm:chMax val="1"/>
          <dgm:chPref val="1"/>
        </dgm:presLayoutVars>
      </dgm:prSet>
      <dgm:spPr/>
    </dgm:pt>
    <dgm:pt modelId="{7301AE62-024E-4319-A6C0-8EA99E89000A}" type="pres">
      <dgm:prSet presAssocID="{C1EEFE96-F77D-478C-BC2B-FAC07A8103E2}" presName="sibTrans" presStyleCnt="0"/>
      <dgm:spPr/>
    </dgm:pt>
    <dgm:pt modelId="{CF5B1709-DEB3-46BC-A674-EB6EB5CD24A9}" type="pres">
      <dgm:prSet presAssocID="{ACE347AA-3CDA-4879-9D69-D76365CD28A0}" presName="compNode" presStyleCnt="0"/>
      <dgm:spPr/>
    </dgm:pt>
    <dgm:pt modelId="{61F5A51A-177E-4938-8CC8-507F3B236CAD}" type="pres">
      <dgm:prSet presAssocID="{ACE347AA-3CDA-4879-9D69-D76365CD28A0}" presName="iconBgRect" presStyleLbl="bgShp" presStyleIdx="2" presStyleCnt="4"/>
      <dgm:spPr>
        <a:prstGeom prst="round2DiagRect">
          <a:avLst>
            <a:gd name="adj1" fmla="val 29727"/>
            <a:gd name="adj2" fmla="val 0"/>
          </a:avLst>
        </a:prstGeom>
      </dgm:spPr>
    </dgm:pt>
    <dgm:pt modelId="{FF232493-378F-4455-AE34-8AC58F945A5C}" type="pres">
      <dgm:prSet presAssocID="{ACE347AA-3CDA-4879-9D69-D76365CD28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EDC1563C-2F0A-4AA8-907E-9E8AE00951AE}" type="pres">
      <dgm:prSet presAssocID="{ACE347AA-3CDA-4879-9D69-D76365CD28A0}" presName="spaceRect" presStyleCnt="0"/>
      <dgm:spPr/>
    </dgm:pt>
    <dgm:pt modelId="{D6FFD1AF-76EF-4592-909E-5AAF4CA8D7E5}" type="pres">
      <dgm:prSet presAssocID="{ACE347AA-3CDA-4879-9D69-D76365CD28A0}" presName="textRect" presStyleLbl="revTx" presStyleIdx="2" presStyleCnt="4">
        <dgm:presLayoutVars>
          <dgm:chMax val="1"/>
          <dgm:chPref val="1"/>
        </dgm:presLayoutVars>
      </dgm:prSet>
      <dgm:spPr/>
    </dgm:pt>
    <dgm:pt modelId="{4950848A-DE68-45CB-B8C9-56F932F9963F}" type="pres">
      <dgm:prSet presAssocID="{0DCBE3B5-9B42-4A58-8244-25E963864BD5}" presName="sibTrans" presStyleCnt="0"/>
      <dgm:spPr/>
    </dgm:pt>
    <dgm:pt modelId="{86A51A0A-72C0-45E9-8FC5-9B1F2BD78BC6}" type="pres">
      <dgm:prSet presAssocID="{03FE7267-4206-454C-97DF-CD8C214E7227}" presName="compNode" presStyleCnt="0"/>
      <dgm:spPr/>
    </dgm:pt>
    <dgm:pt modelId="{E6FAC613-0191-43C6-A533-01EB4B8F939B}" type="pres">
      <dgm:prSet presAssocID="{03FE7267-4206-454C-97DF-CD8C214E7227}" presName="iconBgRect" presStyleLbl="bgShp" presStyleIdx="3" presStyleCnt="4"/>
      <dgm:spPr>
        <a:prstGeom prst="round2DiagRect">
          <a:avLst>
            <a:gd name="adj1" fmla="val 29727"/>
            <a:gd name="adj2" fmla="val 0"/>
          </a:avLst>
        </a:prstGeom>
      </dgm:spPr>
    </dgm:pt>
    <dgm:pt modelId="{0130D52A-8132-4522-BE1E-0FB57078EE73}" type="pres">
      <dgm:prSet presAssocID="{03FE7267-4206-454C-97DF-CD8C214E7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tective"/>
        </a:ext>
      </dgm:extLst>
    </dgm:pt>
    <dgm:pt modelId="{0BA985E3-EDDC-4F02-B0FE-CAB2B73AAC33}" type="pres">
      <dgm:prSet presAssocID="{03FE7267-4206-454C-97DF-CD8C214E7227}" presName="spaceRect" presStyleCnt="0"/>
      <dgm:spPr/>
    </dgm:pt>
    <dgm:pt modelId="{96310648-8AD9-47CC-9C2D-DE0BF85C269B}" type="pres">
      <dgm:prSet presAssocID="{03FE7267-4206-454C-97DF-CD8C214E7227}" presName="textRect" presStyleLbl="revTx" presStyleIdx="3" presStyleCnt="4">
        <dgm:presLayoutVars>
          <dgm:chMax val="1"/>
          <dgm:chPref val="1"/>
        </dgm:presLayoutVars>
      </dgm:prSet>
      <dgm:spPr/>
    </dgm:pt>
  </dgm:ptLst>
  <dgm:cxnLst>
    <dgm:cxn modelId="{6257D502-D3E5-49B5-8193-56AA77E6C9A5}" srcId="{F0F28723-3EC4-4AD5-8750-D316DE24E185}" destId="{0D969CC4-A7B3-4689-9DA4-27579CFC6F26}" srcOrd="1" destOrd="0" parTransId="{D27FEFB3-5225-4AD2-B8BD-46AF71D4076F}" sibTransId="{C1EEFE96-F77D-478C-BC2B-FAC07A8103E2}"/>
    <dgm:cxn modelId="{32D53B29-276A-4D83-9625-8A9DF9E82D23}" srcId="{F0F28723-3EC4-4AD5-8750-D316DE24E185}" destId="{ACE347AA-3CDA-4879-9D69-D76365CD28A0}" srcOrd="2" destOrd="0" parTransId="{2CAD52B4-8170-44A7-9FEF-C662C353AB42}" sibTransId="{0DCBE3B5-9B42-4A58-8244-25E963864BD5}"/>
    <dgm:cxn modelId="{4124E081-ECF8-4298-9616-2674CD14C6A5}" type="presOf" srcId="{ACE347AA-3CDA-4879-9D69-D76365CD28A0}" destId="{D6FFD1AF-76EF-4592-909E-5AAF4CA8D7E5}" srcOrd="0" destOrd="0" presId="urn:microsoft.com/office/officeart/2018/5/layout/IconLeafLabelList"/>
    <dgm:cxn modelId="{BA86548E-FE3B-4C80-B28A-DF98A7DEFEBE}" type="presOf" srcId="{E1A9D70D-6EF9-4D4C-A95E-C6614AECFCC5}" destId="{C594C644-E68E-48FA-B5DA-AA6F369FEA83}" srcOrd="0" destOrd="0" presId="urn:microsoft.com/office/officeart/2018/5/layout/IconLeafLabelList"/>
    <dgm:cxn modelId="{285C6B90-BCC8-463E-AC48-AFF370ACEAB4}" type="presOf" srcId="{03FE7267-4206-454C-97DF-CD8C214E7227}" destId="{96310648-8AD9-47CC-9C2D-DE0BF85C269B}" srcOrd="0" destOrd="0" presId="urn:microsoft.com/office/officeart/2018/5/layout/IconLeafLabelList"/>
    <dgm:cxn modelId="{FC90A9BC-BD35-48BB-A656-8E876038A1D4}" type="presOf" srcId="{F0F28723-3EC4-4AD5-8750-D316DE24E185}" destId="{DF3BA2E0-1BC6-46C6-B25F-302A557E2D37}" srcOrd="0" destOrd="0" presId="urn:microsoft.com/office/officeart/2018/5/layout/IconLeafLabelList"/>
    <dgm:cxn modelId="{A367EFBC-EF55-432C-9D97-4C48DB8608A6}" type="presOf" srcId="{0D969CC4-A7B3-4689-9DA4-27579CFC6F26}" destId="{19CABF03-C989-4317-892B-33AC3899D593}" srcOrd="0" destOrd="0" presId="urn:microsoft.com/office/officeart/2018/5/layout/IconLeafLabelList"/>
    <dgm:cxn modelId="{EB847CD2-1538-465E-9540-A6345DF450E2}" srcId="{F0F28723-3EC4-4AD5-8750-D316DE24E185}" destId="{03FE7267-4206-454C-97DF-CD8C214E7227}" srcOrd="3" destOrd="0" parTransId="{5601E878-02C7-4862-B011-685114D5DF97}" sibTransId="{ADCA59B8-87FF-48B0-BDD6-68591D33D00C}"/>
    <dgm:cxn modelId="{294169DE-FCCD-4A1A-BFD6-07F86D4F5ED5}" srcId="{F0F28723-3EC4-4AD5-8750-D316DE24E185}" destId="{E1A9D70D-6EF9-4D4C-A95E-C6614AECFCC5}" srcOrd="0" destOrd="0" parTransId="{D9FAEC37-E7D5-48C5-B2B8-A69B94DD1D3C}" sibTransId="{D2B6BA19-9CE2-4341-8293-46BD2ADAA1DD}"/>
    <dgm:cxn modelId="{8B6F091F-5908-489C-8C8B-CE4DAA5E4C9B}" type="presParOf" srcId="{DF3BA2E0-1BC6-46C6-B25F-302A557E2D37}" destId="{808A78CC-50BD-48CB-8670-5199254C4CDD}" srcOrd="0" destOrd="0" presId="urn:microsoft.com/office/officeart/2018/5/layout/IconLeafLabelList"/>
    <dgm:cxn modelId="{91EAC2FB-1C2C-4005-928F-67F1AB99B70F}" type="presParOf" srcId="{808A78CC-50BD-48CB-8670-5199254C4CDD}" destId="{24682E00-2FC4-4B2B-A89D-5B951F32C14D}" srcOrd="0" destOrd="0" presId="urn:microsoft.com/office/officeart/2018/5/layout/IconLeafLabelList"/>
    <dgm:cxn modelId="{694B94EB-7463-4890-8E7E-D703DEA77EFE}" type="presParOf" srcId="{808A78CC-50BD-48CB-8670-5199254C4CDD}" destId="{DA90ADA0-08D2-498F-A476-AB754024E8E6}" srcOrd="1" destOrd="0" presId="urn:microsoft.com/office/officeart/2018/5/layout/IconLeafLabelList"/>
    <dgm:cxn modelId="{E0F11F88-4541-446A-9F31-A101F44EFB3E}" type="presParOf" srcId="{808A78CC-50BD-48CB-8670-5199254C4CDD}" destId="{5EF69EEA-7270-4599-BCAD-0883F6BC308E}" srcOrd="2" destOrd="0" presId="urn:microsoft.com/office/officeart/2018/5/layout/IconLeafLabelList"/>
    <dgm:cxn modelId="{FE76FE11-1FDD-4C75-AB1B-652A42E9157D}" type="presParOf" srcId="{808A78CC-50BD-48CB-8670-5199254C4CDD}" destId="{C594C644-E68E-48FA-B5DA-AA6F369FEA83}" srcOrd="3" destOrd="0" presId="urn:microsoft.com/office/officeart/2018/5/layout/IconLeafLabelList"/>
    <dgm:cxn modelId="{46238FC6-69F8-4E5A-8A8C-3DCC8821E3EA}" type="presParOf" srcId="{DF3BA2E0-1BC6-46C6-B25F-302A557E2D37}" destId="{8386E143-A42D-425A-A825-CF70009A95CD}" srcOrd="1" destOrd="0" presId="urn:microsoft.com/office/officeart/2018/5/layout/IconLeafLabelList"/>
    <dgm:cxn modelId="{61942B8E-EF7F-4A10-B668-A032CE25C17A}" type="presParOf" srcId="{DF3BA2E0-1BC6-46C6-B25F-302A557E2D37}" destId="{B8BDB9E6-103F-4CA8-8695-CB0235E0FCF3}" srcOrd="2" destOrd="0" presId="urn:microsoft.com/office/officeart/2018/5/layout/IconLeafLabelList"/>
    <dgm:cxn modelId="{D60A630B-B3BA-4EA4-8781-92884413A943}" type="presParOf" srcId="{B8BDB9E6-103F-4CA8-8695-CB0235E0FCF3}" destId="{9BAAE160-3D79-40CE-AF7A-91F9575572FA}" srcOrd="0" destOrd="0" presId="urn:microsoft.com/office/officeart/2018/5/layout/IconLeafLabelList"/>
    <dgm:cxn modelId="{0D564FEA-545D-4D53-8EE8-C8EF0FBB15ED}" type="presParOf" srcId="{B8BDB9E6-103F-4CA8-8695-CB0235E0FCF3}" destId="{91B161F6-429D-42BA-BE40-B4D6A9726EC4}" srcOrd="1" destOrd="0" presId="urn:microsoft.com/office/officeart/2018/5/layout/IconLeafLabelList"/>
    <dgm:cxn modelId="{219C51FA-0AD2-4F93-B329-5EC4F2540D97}" type="presParOf" srcId="{B8BDB9E6-103F-4CA8-8695-CB0235E0FCF3}" destId="{404314CD-42A8-4403-8B39-53856E1D3FED}" srcOrd="2" destOrd="0" presId="urn:microsoft.com/office/officeart/2018/5/layout/IconLeafLabelList"/>
    <dgm:cxn modelId="{F53EAF29-0205-40E5-8197-52D64A210062}" type="presParOf" srcId="{B8BDB9E6-103F-4CA8-8695-CB0235E0FCF3}" destId="{19CABF03-C989-4317-892B-33AC3899D593}" srcOrd="3" destOrd="0" presId="urn:microsoft.com/office/officeart/2018/5/layout/IconLeafLabelList"/>
    <dgm:cxn modelId="{C559AAB5-6579-40B9-8723-ACE7F30AA734}" type="presParOf" srcId="{DF3BA2E0-1BC6-46C6-B25F-302A557E2D37}" destId="{7301AE62-024E-4319-A6C0-8EA99E89000A}" srcOrd="3" destOrd="0" presId="urn:microsoft.com/office/officeart/2018/5/layout/IconLeafLabelList"/>
    <dgm:cxn modelId="{95576281-CBB7-49DD-9895-4E0B8F95252C}" type="presParOf" srcId="{DF3BA2E0-1BC6-46C6-B25F-302A557E2D37}" destId="{CF5B1709-DEB3-46BC-A674-EB6EB5CD24A9}" srcOrd="4" destOrd="0" presId="urn:microsoft.com/office/officeart/2018/5/layout/IconLeafLabelList"/>
    <dgm:cxn modelId="{55C984B8-99E9-40A1-8816-E771FF30B96F}" type="presParOf" srcId="{CF5B1709-DEB3-46BC-A674-EB6EB5CD24A9}" destId="{61F5A51A-177E-4938-8CC8-507F3B236CAD}" srcOrd="0" destOrd="0" presId="urn:microsoft.com/office/officeart/2018/5/layout/IconLeafLabelList"/>
    <dgm:cxn modelId="{3CBB5814-1E7E-4ECF-8DBC-D7A926114993}" type="presParOf" srcId="{CF5B1709-DEB3-46BC-A674-EB6EB5CD24A9}" destId="{FF232493-378F-4455-AE34-8AC58F945A5C}" srcOrd="1" destOrd="0" presId="urn:microsoft.com/office/officeart/2018/5/layout/IconLeafLabelList"/>
    <dgm:cxn modelId="{2654CC31-BCD6-4101-895E-B3EE5A6BF190}" type="presParOf" srcId="{CF5B1709-DEB3-46BC-A674-EB6EB5CD24A9}" destId="{EDC1563C-2F0A-4AA8-907E-9E8AE00951AE}" srcOrd="2" destOrd="0" presId="urn:microsoft.com/office/officeart/2018/5/layout/IconLeafLabelList"/>
    <dgm:cxn modelId="{70524100-9692-4B89-B3BB-DD8B75064C83}" type="presParOf" srcId="{CF5B1709-DEB3-46BC-A674-EB6EB5CD24A9}" destId="{D6FFD1AF-76EF-4592-909E-5AAF4CA8D7E5}" srcOrd="3" destOrd="0" presId="urn:microsoft.com/office/officeart/2018/5/layout/IconLeafLabelList"/>
    <dgm:cxn modelId="{6B77013E-3DA8-4BD4-8642-65B12612B079}" type="presParOf" srcId="{DF3BA2E0-1BC6-46C6-B25F-302A557E2D37}" destId="{4950848A-DE68-45CB-B8C9-56F932F9963F}" srcOrd="5" destOrd="0" presId="urn:microsoft.com/office/officeart/2018/5/layout/IconLeafLabelList"/>
    <dgm:cxn modelId="{38854680-E151-4340-8845-F0D1F80B3A5E}" type="presParOf" srcId="{DF3BA2E0-1BC6-46C6-B25F-302A557E2D37}" destId="{86A51A0A-72C0-45E9-8FC5-9B1F2BD78BC6}" srcOrd="6" destOrd="0" presId="urn:microsoft.com/office/officeart/2018/5/layout/IconLeafLabelList"/>
    <dgm:cxn modelId="{49A739F9-1850-4ED2-9830-27925EFA3264}" type="presParOf" srcId="{86A51A0A-72C0-45E9-8FC5-9B1F2BD78BC6}" destId="{E6FAC613-0191-43C6-A533-01EB4B8F939B}" srcOrd="0" destOrd="0" presId="urn:microsoft.com/office/officeart/2018/5/layout/IconLeafLabelList"/>
    <dgm:cxn modelId="{FC723CBB-7B83-4587-85C4-6831D9664BAB}" type="presParOf" srcId="{86A51A0A-72C0-45E9-8FC5-9B1F2BD78BC6}" destId="{0130D52A-8132-4522-BE1E-0FB57078EE73}" srcOrd="1" destOrd="0" presId="urn:microsoft.com/office/officeart/2018/5/layout/IconLeafLabelList"/>
    <dgm:cxn modelId="{9E78DAC8-2A68-4530-86CA-0AD6E5C1A1B7}" type="presParOf" srcId="{86A51A0A-72C0-45E9-8FC5-9B1F2BD78BC6}" destId="{0BA985E3-EDDC-4F02-B0FE-CAB2B73AAC33}" srcOrd="2" destOrd="0" presId="urn:microsoft.com/office/officeart/2018/5/layout/IconLeafLabelList"/>
    <dgm:cxn modelId="{5E7377B4-E69B-46BC-B759-9CF4668AD322}" type="presParOf" srcId="{86A51A0A-72C0-45E9-8FC5-9B1F2BD78BC6}" destId="{96310648-8AD9-47CC-9C2D-DE0BF85C269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D05665-BE2A-4B95-8825-4E97D45F893C}"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GB"/>
        </a:p>
      </dgm:t>
    </dgm:pt>
    <dgm:pt modelId="{6C9209CB-8420-4FE8-B614-BE0C6B26F8EA}">
      <dgm:prSet phldrT="[Text]" phldr="0" custT="1"/>
      <dgm:spPr/>
      <dgm:t>
        <a:bodyPr/>
        <a:lstStyle/>
        <a:p>
          <a:r>
            <a:rPr lang="en-GB" sz="2000" dirty="0"/>
            <a:t>The NMC </a:t>
          </a:r>
        </a:p>
        <a:p>
          <a:r>
            <a:rPr lang="en-GB" sz="2000" dirty="0"/>
            <a:t>code of </a:t>
          </a:r>
        </a:p>
        <a:p>
          <a:r>
            <a:rPr lang="en-GB" sz="2000" dirty="0"/>
            <a:t>conduct</a:t>
          </a:r>
        </a:p>
      </dgm:t>
    </dgm:pt>
    <dgm:pt modelId="{8A29C9A9-2E53-4C6D-98FA-DCA5362A49DC}" type="parTrans" cxnId="{FD7C5A9B-7683-4790-8CE1-112DD28B0F81}">
      <dgm:prSet/>
      <dgm:spPr/>
      <dgm:t>
        <a:bodyPr/>
        <a:lstStyle/>
        <a:p>
          <a:endParaRPr lang="en-GB"/>
        </a:p>
      </dgm:t>
    </dgm:pt>
    <dgm:pt modelId="{ECC99841-5E2A-44D1-ADDA-55EB96643E71}" type="sibTrans" cxnId="{FD7C5A9B-7683-4790-8CE1-112DD28B0F81}">
      <dgm:prSet/>
      <dgm:spPr/>
      <dgm:t>
        <a:bodyPr/>
        <a:lstStyle/>
        <a:p>
          <a:endParaRPr lang="en-GB"/>
        </a:p>
      </dgm:t>
    </dgm:pt>
    <dgm:pt modelId="{03178974-CD3D-499E-BD19-4EDCE58EACD3}">
      <dgm:prSet phldrT="[Text]" custT="1"/>
      <dgm:spPr/>
      <dgm:t>
        <a:bodyPr/>
        <a:lstStyle/>
        <a:p>
          <a:endParaRPr lang="en-GB" sz="2000" b="0" dirty="0"/>
        </a:p>
        <a:p>
          <a:r>
            <a:rPr lang="en-GB" sz="2000" b="0" dirty="0"/>
            <a:t>Prioritise people</a:t>
          </a:r>
        </a:p>
        <a:p>
          <a:endParaRPr lang="en-GB" sz="2000" b="0" dirty="0"/>
        </a:p>
      </dgm:t>
    </dgm:pt>
    <dgm:pt modelId="{84720349-0D43-4A47-81DB-3E7495FA2DEF}" type="parTrans" cxnId="{E1F30686-6D3B-4F73-BAC1-91FCD6E474CB}">
      <dgm:prSet/>
      <dgm:spPr/>
      <dgm:t>
        <a:bodyPr/>
        <a:lstStyle/>
        <a:p>
          <a:endParaRPr lang="en-GB"/>
        </a:p>
      </dgm:t>
    </dgm:pt>
    <dgm:pt modelId="{254FAEA5-79F0-463C-A992-FC920DE5E3E2}" type="sibTrans" cxnId="{E1F30686-6D3B-4F73-BAC1-91FCD6E474CB}">
      <dgm:prSet/>
      <dgm:spPr/>
      <dgm:t>
        <a:bodyPr/>
        <a:lstStyle/>
        <a:p>
          <a:endParaRPr lang="en-GB"/>
        </a:p>
      </dgm:t>
    </dgm:pt>
    <dgm:pt modelId="{E2B8F979-7196-4E7E-8C49-F423620810A1}">
      <dgm:prSet phldrT="[Text]" phldr="0" custT="1"/>
      <dgm:spPr/>
      <dgm:t>
        <a:bodyPr/>
        <a:lstStyle/>
        <a:p>
          <a:r>
            <a:rPr lang="en-GB" sz="2000" dirty="0"/>
            <a:t>Practice effectively</a:t>
          </a:r>
        </a:p>
      </dgm:t>
    </dgm:pt>
    <dgm:pt modelId="{2A1E2663-76A2-48B8-8051-D06D99997D45}" type="parTrans" cxnId="{2BDBFB28-9DFE-4234-9A36-C7A68218C47F}">
      <dgm:prSet/>
      <dgm:spPr/>
      <dgm:t>
        <a:bodyPr/>
        <a:lstStyle/>
        <a:p>
          <a:endParaRPr lang="en-GB"/>
        </a:p>
      </dgm:t>
    </dgm:pt>
    <dgm:pt modelId="{04568D86-8303-44E1-9D70-9EEBA5B6C06D}" type="sibTrans" cxnId="{2BDBFB28-9DFE-4234-9A36-C7A68218C47F}">
      <dgm:prSet/>
      <dgm:spPr/>
      <dgm:t>
        <a:bodyPr/>
        <a:lstStyle/>
        <a:p>
          <a:endParaRPr lang="en-GB"/>
        </a:p>
      </dgm:t>
    </dgm:pt>
    <dgm:pt modelId="{E8C0C046-4678-49DF-95C5-C42C6DD6ACE7}">
      <dgm:prSet phldrT="[Text]" phldr="0" custT="1"/>
      <dgm:spPr/>
      <dgm:t>
        <a:bodyPr/>
        <a:lstStyle/>
        <a:p>
          <a:r>
            <a:rPr lang="en-GB" sz="2000" dirty="0"/>
            <a:t>Preserve safety</a:t>
          </a:r>
        </a:p>
      </dgm:t>
    </dgm:pt>
    <dgm:pt modelId="{4E254283-6BBA-479E-A63E-C2F9F586282F}" type="parTrans" cxnId="{5637B931-7329-4ED3-AE30-E0FDCBD69437}">
      <dgm:prSet/>
      <dgm:spPr/>
      <dgm:t>
        <a:bodyPr/>
        <a:lstStyle/>
        <a:p>
          <a:endParaRPr lang="en-GB"/>
        </a:p>
      </dgm:t>
    </dgm:pt>
    <dgm:pt modelId="{DF600B6E-AB69-4290-AA69-CE7D299D8DA4}" type="sibTrans" cxnId="{5637B931-7329-4ED3-AE30-E0FDCBD69437}">
      <dgm:prSet/>
      <dgm:spPr/>
      <dgm:t>
        <a:bodyPr/>
        <a:lstStyle/>
        <a:p>
          <a:endParaRPr lang="en-GB"/>
        </a:p>
      </dgm:t>
    </dgm:pt>
    <dgm:pt modelId="{204550E3-3A0E-4D55-9D2C-09A8C5DC5647}">
      <dgm:prSet phldrT="[Text]" phldr="0" custT="1"/>
      <dgm:spPr/>
      <dgm:t>
        <a:bodyPr/>
        <a:lstStyle/>
        <a:p>
          <a:r>
            <a:rPr lang="en-GB" sz="1600" dirty="0"/>
            <a:t>Promote professionalism and trust</a:t>
          </a:r>
        </a:p>
      </dgm:t>
    </dgm:pt>
    <dgm:pt modelId="{B6FD1942-DB2D-476B-AD74-5639E6EA6D98}" type="parTrans" cxnId="{13D73B3D-C142-4048-86B6-15974327F7E5}">
      <dgm:prSet/>
      <dgm:spPr/>
      <dgm:t>
        <a:bodyPr/>
        <a:lstStyle/>
        <a:p>
          <a:endParaRPr lang="en-GB"/>
        </a:p>
      </dgm:t>
    </dgm:pt>
    <dgm:pt modelId="{B6DBE6C0-E82C-44B0-A49F-B26A7E3C5CEB}" type="sibTrans" cxnId="{13D73B3D-C142-4048-86B6-15974327F7E5}">
      <dgm:prSet/>
      <dgm:spPr/>
      <dgm:t>
        <a:bodyPr/>
        <a:lstStyle/>
        <a:p>
          <a:endParaRPr lang="en-GB"/>
        </a:p>
      </dgm:t>
    </dgm:pt>
    <dgm:pt modelId="{B25D40D4-5B8A-4AAB-AF82-931F5240522F}" type="pres">
      <dgm:prSet presAssocID="{63D05665-BE2A-4B95-8825-4E97D45F893C}" presName="hierChild1" presStyleCnt="0">
        <dgm:presLayoutVars>
          <dgm:chPref val="1"/>
          <dgm:dir/>
          <dgm:animOne val="branch"/>
          <dgm:animLvl val="lvl"/>
          <dgm:resizeHandles/>
        </dgm:presLayoutVars>
      </dgm:prSet>
      <dgm:spPr/>
    </dgm:pt>
    <dgm:pt modelId="{F6065171-4BA0-47C7-86CF-A59C5FAC6EE4}" type="pres">
      <dgm:prSet presAssocID="{6C9209CB-8420-4FE8-B614-BE0C6B26F8EA}" presName="hierRoot1" presStyleCnt="0"/>
      <dgm:spPr/>
    </dgm:pt>
    <dgm:pt modelId="{A1B542E4-A8A8-4AB1-9FF6-6194F33FFF52}" type="pres">
      <dgm:prSet presAssocID="{6C9209CB-8420-4FE8-B614-BE0C6B26F8EA}" presName="composite" presStyleCnt="0"/>
      <dgm:spPr/>
    </dgm:pt>
    <dgm:pt modelId="{44ECBFEF-E619-4355-B423-6229AE776096}" type="pres">
      <dgm:prSet presAssocID="{6C9209CB-8420-4FE8-B614-BE0C6B26F8EA}" presName="background" presStyleLbl="node0" presStyleIdx="0" presStyleCnt="1"/>
      <dgm:spPr/>
    </dgm:pt>
    <dgm:pt modelId="{4DB5AF38-C89A-4494-8BB8-1AE97DFAD1B0}" type="pres">
      <dgm:prSet presAssocID="{6C9209CB-8420-4FE8-B614-BE0C6B26F8EA}" presName="text" presStyleLbl="fgAcc0" presStyleIdx="0" presStyleCnt="1" custScaleX="148972" custScaleY="125582">
        <dgm:presLayoutVars>
          <dgm:chPref val="3"/>
        </dgm:presLayoutVars>
      </dgm:prSet>
      <dgm:spPr/>
    </dgm:pt>
    <dgm:pt modelId="{7FDCC286-3A16-4D4D-8E1F-B2D6F376ECC3}" type="pres">
      <dgm:prSet presAssocID="{6C9209CB-8420-4FE8-B614-BE0C6B26F8EA}" presName="hierChild2" presStyleCnt="0"/>
      <dgm:spPr/>
    </dgm:pt>
    <dgm:pt modelId="{D89975AA-EC4E-4937-8A57-7D73920CBC64}" type="pres">
      <dgm:prSet presAssocID="{84720349-0D43-4A47-81DB-3E7495FA2DEF}" presName="Name10" presStyleLbl="parChTrans1D2" presStyleIdx="0" presStyleCnt="4"/>
      <dgm:spPr/>
    </dgm:pt>
    <dgm:pt modelId="{7A4DB519-85E0-472F-A978-AF3A23DDBAF1}" type="pres">
      <dgm:prSet presAssocID="{03178974-CD3D-499E-BD19-4EDCE58EACD3}" presName="hierRoot2" presStyleCnt="0"/>
      <dgm:spPr/>
    </dgm:pt>
    <dgm:pt modelId="{473A87D8-6932-4B0A-81D2-51E72D094039}" type="pres">
      <dgm:prSet presAssocID="{03178974-CD3D-499E-BD19-4EDCE58EACD3}" presName="composite2" presStyleCnt="0"/>
      <dgm:spPr/>
    </dgm:pt>
    <dgm:pt modelId="{F0B8065B-55E9-404D-8183-AAD03A8FA46A}" type="pres">
      <dgm:prSet presAssocID="{03178974-CD3D-499E-BD19-4EDCE58EACD3}" presName="background2" presStyleLbl="node2" presStyleIdx="0" presStyleCnt="4"/>
      <dgm:spPr/>
    </dgm:pt>
    <dgm:pt modelId="{BB647BE2-722E-42E9-A514-4FA185B281D3}" type="pres">
      <dgm:prSet presAssocID="{03178974-CD3D-499E-BD19-4EDCE58EACD3}" presName="text2" presStyleLbl="fgAcc2" presStyleIdx="0" presStyleCnt="4">
        <dgm:presLayoutVars>
          <dgm:chPref val="3"/>
        </dgm:presLayoutVars>
      </dgm:prSet>
      <dgm:spPr/>
    </dgm:pt>
    <dgm:pt modelId="{7AFAAA9A-0EBB-4CC2-BC5E-B348BC1C6EA3}" type="pres">
      <dgm:prSet presAssocID="{03178974-CD3D-499E-BD19-4EDCE58EACD3}" presName="hierChild3" presStyleCnt="0"/>
      <dgm:spPr/>
    </dgm:pt>
    <dgm:pt modelId="{9E96627D-8501-4DEA-A9DC-15E0D172F3C1}" type="pres">
      <dgm:prSet presAssocID="{2A1E2663-76A2-48B8-8051-D06D99997D45}" presName="Name10" presStyleLbl="parChTrans1D2" presStyleIdx="1" presStyleCnt="4"/>
      <dgm:spPr/>
    </dgm:pt>
    <dgm:pt modelId="{97065C69-87D4-4EDE-A61A-1E6726D3EF24}" type="pres">
      <dgm:prSet presAssocID="{E2B8F979-7196-4E7E-8C49-F423620810A1}" presName="hierRoot2" presStyleCnt="0"/>
      <dgm:spPr/>
    </dgm:pt>
    <dgm:pt modelId="{9152268F-2FB7-478E-A4E1-C0DD5FE55504}" type="pres">
      <dgm:prSet presAssocID="{E2B8F979-7196-4E7E-8C49-F423620810A1}" presName="composite2" presStyleCnt="0"/>
      <dgm:spPr/>
    </dgm:pt>
    <dgm:pt modelId="{F8418166-C375-4BB3-9754-DF5051499FB5}" type="pres">
      <dgm:prSet presAssocID="{E2B8F979-7196-4E7E-8C49-F423620810A1}" presName="background2" presStyleLbl="node2" presStyleIdx="1" presStyleCnt="4"/>
      <dgm:spPr/>
    </dgm:pt>
    <dgm:pt modelId="{678E3389-D436-430E-AC1F-C12D1BCEDA75}" type="pres">
      <dgm:prSet presAssocID="{E2B8F979-7196-4E7E-8C49-F423620810A1}" presName="text2" presStyleLbl="fgAcc2" presStyleIdx="1" presStyleCnt="4">
        <dgm:presLayoutVars>
          <dgm:chPref val="3"/>
        </dgm:presLayoutVars>
      </dgm:prSet>
      <dgm:spPr/>
    </dgm:pt>
    <dgm:pt modelId="{1DC81293-DC8D-4FAE-9B77-A87B136472BA}" type="pres">
      <dgm:prSet presAssocID="{E2B8F979-7196-4E7E-8C49-F423620810A1}" presName="hierChild3" presStyleCnt="0"/>
      <dgm:spPr/>
    </dgm:pt>
    <dgm:pt modelId="{1E73CF89-6596-4FFE-9B71-51BAFC2EA3B3}" type="pres">
      <dgm:prSet presAssocID="{4E254283-6BBA-479E-A63E-C2F9F586282F}" presName="Name10" presStyleLbl="parChTrans1D2" presStyleIdx="2" presStyleCnt="4"/>
      <dgm:spPr/>
    </dgm:pt>
    <dgm:pt modelId="{7A5D65E3-5C63-48CC-B568-026C7CDFCD91}" type="pres">
      <dgm:prSet presAssocID="{E8C0C046-4678-49DF-95C5-C42C6DD6ACE7}" presName="hierRoot2" presStyleCnt="0"/>
      <dgm:spPr/>
    </dgm:pt>
    <dgm:pt modelId="{EDE9BF34-3F4A-4D93-BFCA-9E7C474BDA59}" type="pres">
      <dgm:prSet presAssocID="{E8C0C046-4678-49DF-95C5-C42C6DD6ACE7}" presName="composite2" presStyleCnt="0"/>
      <dgm:spPr/>
    </dgm:pt>
    <dgm:pt modelId="{7351052E-821E-4B3B-853E-D140DEB2678D}" type="pres">
      <dgm:prSet presAssocID="{E8C0C046-4678-49DF-95C5-C42C6DD6ACE7}" presName="background2" presStyleLbl="node2" presStyleIdx="2" presStyleCnt="4"/>
      <dgm:spPr/>
    </dgm:pt>
    <dgm:pt modelId="{7D99A875-DCF0-4B2F-9084-306C33872986}" type="pres">
      <dgm:prSet presAssocID="{E8C0C046-4678-49DF-95C5-C42C6DD6ACE7}" presName="text2" presStyleLbl="fgAcc2" presStyleIdx="2" presStyleCnt="4">
        <dgm:presLayoutVars>
          <dgm:chPref val="3"/>
        </dgm:presLayoutVars>
      </dgm:prSet>
      <dgm:spPr/>
    </dgm:pt>
    <dgm:pt modelId="{CA116485-BAB6-4A9E-9D9A-A220E403D504}" type="pres">
      <dgm:prSet presAssocID="{E8C0C046-4678-49DF-95C5-C42C6DD6ACE7}" presName="hierChild3" presStyleCnt="0"/>
      <dgm:spPr/>
    </dgm:pt>
    <dgm:pt modelId="{2D60472D-FFE7-4B36-8CC1-61FB43D61500}" type="pres">
      <dgm:prSet presAssocID="{B6FD1942-DB2D-476B-AD74-5639E6EA6D98}" presName="Name10" presStyleLbl="parChTrans1D2" presStyleIdx="3" presStyleCnt="4"/>
      <dgm:spPr/>
    </dgm:pt>
    <dgm:pt modelId="{82079F13-402D-4899-A90D-0A7C4401FAB7}" type="pres">
      <dgm:prSet presAssocID="{204550E3-3A0E-4D55-9D2C-09A8C5DC5647}" presName="hierRoot2" presStyleCnt="0"/>
      <dgm:spPr/>
    </dgm:pt>
    <dgm:pt modelId="{E993B717-7D1A-4505-89A8-B9D684F5AC4C}" type="pres">
      <dgm:prSet presAssocID="{204550E3-3A0E-4D55-9D2C-09A8C5DC5647}" presName="composite2" presStyleCnt="0"/>
      <dgm:spPr/>
    </dgm:pt>
    <dgm:pt modelId="{C9D9F5F3-5C5A-4762-920F-C9CF2E311902}" type="pres">
      <dgm:prSet presAssocID="{204550E3-3A0E-4D55-9D2C-09A8C5DC5647}" presName="background2" presStyleLbl="node2" presStyleIdx="3" presStyleCnt="4"/>
      <dgm:spPr/>
    </dgm:pt>
    <dgm:pt modelId="{C0C91FF5-5E41-4357-B6FC-410628636696}" type="pres">
      <dgm:prSet presAssocID="{204550E3-3A0E-4D55-9D2C-09A8C5DC5647}" presName="text2" presStyleLbl="fgAcc2" presStyleIdx="3" presStyleCnt="4">
        <dgm:presLayoutVars>
          <dgm:chPref val="3"/>
        </dgm:presLayoutVars>
      </dgm:prSet>
      <dgm:spPr/>
    </dgm:pt>
    <dgm:pt modelId="{CE45D17A-D594-4948-8C62-ABD1F41F01FB}" type="pres">
      <dgm:prSet presAssocID="{204550E3-3A0E-4D55-9D2C-09A8C5DC5647}" presName="hierChild3" presStyleCnt="0"/>
      <dgm:spPr/>
    </dgm:pt>
  </dgm:ptLst>
  <dgm:cxnLst>
    <dgm:cxn modelId="{2156E901-185B-490F-B842-5F89693BF5E3}" type="presOf" srcId="{4E254283-6BBA-479E-A63E-C2F9F586282F}" destId="{1E73CF89-6596-4FFE-9B71-51BAFC2EA3B3}" srcOrd="0" destOrd="0" presId="urn:microsoft.com/office/officeart/2005/8/layout/hierarchy1"/>
    <dgm:cxn modelId="{C89C420E-AE6C-4E09-A4D3-10F16D760D87}" type="presOf" srcId="{E2B8F979-7196-4E7E-8C49-F423620810A1}" destId="{678E3389-D436-430E-AC1F-C12D1BCEDA75}" srcOrd="0" destOrd="0" presId="urn:microsoft.com/office/officeart/2005/8/layout/hierarchy1"/>
    <dgm:cxn modelId="{18D15820-1463-4AFE-8201-50159FA67235}" type="presOf" srcId="{63D05665-BE2A-4B95-8825-4E97D45F893C}" destId="{B25D40D4-5B8A-4AAB-AF82-931F5240522F}" srcOrd="0" destOrd="0" presId="urn:microsoft.com/office/officeart/2005/8/layout/hierarchy1"/>
    <dgm:cxn modelId="{2BDBFB28-9DFE-4234-9A36-C7A68218C47F}" srcId="{6C9209CB-8420-4FE8-B614-BE0C6B26F8EA}" destId="{E2B8F979-7196-4E7E-8C49-F423620810A1}" srcOrd="1" destOrd="0" parTransId="{2A1E2663-76A2-48B8-8051-D06D99997D45}" sibTransId="{04568D86-8303-44E1-9D70-9EEBA5B6C06D}"/>
    <dgm:cxn modelId="{5637B931-7329-4ED3-AE30-E0FDCBD69437}" srcId="{6C9209CB-8420-4FE8-B614-BE0C6B26F8EA}" destId="{E8C0C046-4678-49DF-95C5-C42C6DD6ACE7}" srcOrd="2" destOrd="0" parTransId="{4E254283-6BBA-479E-A63E-C2F9F586282F}" sibTransId="{DF600B6E-AB69-4290-AA69-CE7D299D8DA4}"/>
    <dgm:cxn modelId="{13D73B3D-C142-4048-86B6-15974327F7E5}" srcId="{6C9209CB-8420-4FE8-B614-BE0C6B26F8EA}" destId="{204550E3-3A0E-4D55-9D2C-09A8C5DC5647}" srcOrd="3" destOrd="0" parTransId="{B6FD1942-DB2D-476B-AD74-5639E6EA6D98}" sibTransId="{B6DBE6C0-E82C-44B0-A49F-B26A7E3C5CEB}"/>
    <dgm:cxn modelId="{DF18AE6C-15F2-49C1-88DA-512A37687A50}" type="presOf" srcId="{E8C0C046-4678-49DF-95C5-C42C6DD6ACE7}" destId="{7D99A875-DCF0-4B2F-9084-306C33872986}" srcOrd="0" destOrd="0" presId="urn:microsoft.com/office/officeart/2005/8/layout/hierarchy1"/>
    <dgm:cxn modelId="{FEDCF484-4A71-49C4-A2DD-EED87D1A6CA2}" type="presOf" srcId="{84720349-0D43-4A47-81DB-3E7495FA2DEF}" destId="{D89975AA-EC4E-4937-8A57-7D73920CBC64}" srcOrd="0" destOrd="0" presId="urn:microsoft.com/office/officeart/2005/8/layout/hierarchy1"/>
    <dgm:cxn modelId="{E1F30686-6D3B-4F73-BAC1-91FCD6E474CB}" srcId="{6C9209CB-8420-4FE8-B614-BE0C6B26F8EA}" destId="{03178974-CD3D-499E-BD19-4EDCE58EACD3}" srcOrd="0" destOrd="0" parTransId="{84720349-0D43-4A47-81DB-3E7495FA2DEF}" sibTransId="{254FAEA5-79F0-463C-A992-FC920DE5E3E2}"/>
    <dgm:cxn modelId="{06DE2287-D1D3-48E7-A763-74524EBF5592}" type="presOf" srcId="{2A1E2663-76A2-48B8-8051-D06D99997D45}" destId="{9E96627D-8501-4DEA-A9DC-15E0D172F3C1}" srcOrd="0" destOrd="0" presId="urn:microsoft.com/office/officeart/2005/8/layout/hierarchy1"/>
    <dgm:cxn modelId="{9EE9B88D-B4EC-46EE-A74A-B7B23A572A28}" type="presOf" srcId="{204550E3-3A0E-4D55-9D2C-09A8C5DC5647}" destId="{C0C91FF5-5E41-4357-B6FC-410628636696}" srcOrd="0" destOrd="0" presId="urn:microsoft.com/office/officeart/2005/8/layout/hierarchy1"/>
    <dgm:cxn modelId="{FD7C5A9B-7683-4790-8CE1-112DD28B0F81}" srcId="{63D05665-BE2A-4B95-8825-4E97D45F893C}" destId="{6C9209CB-8420-4FE8-B614-BE0C6B26F8EA}" srcOrd="0" destOrd="0" parTransId="{8A29C9A9-2E53-4C6D-98FA-DCA5362A49DC}" sibTransId="{ECC99841-5E2A-44D1-ADDA-55EB96643E71}"/>
    <dgm:cxn modelId="{6F5FEDA9-29DA-4FDD-958D-2746E1893670}" type="presOf" srcId="{B6FD1942-DB2D-476B-AD74-5639E6EA6D98}" destId="{2D60472D-FFE7-4B36-8CC1-61FB43D61500}" srcOrd="0" destOrd="0" presId="urn:microsoft.com/office/officeart/2005/8/layout/hierarchy1"/>
    <dgm:cxn modelId="{E34728B5-D2D2-44C9-925C-65767EAA87D0}" type="presOf" srcId="{6C9209CB-8420-4FE8-B614-BE0C6B26F8EA}" destId="{4DB5AF38-C89A-4494-8BB8-1AE97DFAD1B0}" srcOrd="0" destOrd="0" presId="urn:microsoft.com/office/officeart/2005/8/layout/hierarchy1"/>
    <dgm:cxn modelId="{2EE62EF9-E1BF-4997-8BAF-0C28AC007097}" type="presOf" srcId="{03178974-CD3D-499E-BD19-4EDCE58EACD3}" destId="{BB647BE2-722E-42E9-A514-4FA185B281D3}" srcOrd="0" destOrd="0" presId="urn:microsoft.com/office/officeart/2005/8/layout/hierarchy1"/>
    <dgm:cxn modelId="{D80059D3-9047-4E79-9253-9DD017E6C8F6}" type="presParOf" srcId="{B25D40D4-5B8A-4AAB-AF82-931F5240522F}" destId="{F6065171-4BA0-47C7-86CF-A59C5FAC6EE4}" srcOrd="0" destOrd="0" presId="urn:microsoft.com/office/officeart/2005/8/layout/hierarchy1"/>
    <dgm:cxn modelId="{DD5A7115-022B-48ED-B452-2466217AFD5F}" type="presParOf" srcId="{F6065171-4BA0-47C7-86CF-A59C5FAC6EE4}" destId="{A1B542E4-A8A8-4AB1-9FF6-6194F33FFF52}" srcOrd="0" destOrd="0" presId="urn:microsoft.com/office/officeart/2005/8/layout/hierarchy1"/>
    <dgm:cxn modelId="{B0D23AD8-DB83-431F-AD20-8A4A6D0DEDCA}" type="presParOf" srcId="{A1B542E4-A8A8-4AB1-9FF6-6194F33FFF52}" destId="{44ECBFEF-E619-4355-B423-6229AE776096}" srcOrd="0" destOrd="0" presId="urn:microsoft.com/office/officeart/2005/8/layout/hierarchy1"/>
    <dgm:cxn modelId="{3488D7EE-EE17-4294-8521-A2841E082AA4}" type="presParOf" srcId="{A1B542E4-A8A8-4AB1-9FF6-6194F33FFF52}" destId="{4DB5AF38-C89A-4494-8BB8-1AE97DFAD1B0}" srcOrd="1" destOrd="0" presId="urn:microsoft.com/office/officeart/2005/8/layout/hierarchy1"/>
    <dgm:cxn modelId="{DE20E01C-333E-426C-922E-FD0C089031C9}" type="presParOf" srcId="{F6065171-4BA0-47C7-86CF-A59C5FAC6EE4}" destId="{7FDCC286-3A16-4D4D-8E1F-B2D6F376ECC3}" srcOrd="1" destOrd="0" presId="urn:microsoft.com/office/officeart/2005/8/layout/hierarchy1"/>
    <dgm:cxn modelId="{319258A7-1073-47D3-A8C4-B66342F9CCBB}" type="presParOf" srcId="{7FDCC286-3A16-4D4D-8E1F-B2D6F376ECC3}" destId="{D89975AA-EC4E-4937-8A57-7D73920CBC64}" srcOrd="0" destOrd="0" presId="urn:microsoft.com/office/officeart/2005/8/layout/hierarchy1"/>
    <dgm:cxn modelId="{C4B92AA3-EE03-49D7-8562-ED1BA25B1583}" type="presParOf" srcId="{7FDCC286-3A16-4D4D-8E1F-B2D6F376ECC3}" destId="{7A4DB519-85E0-472F-A978-AF3A23DDBAF1}" srcOrd="1" destOrd="0" presId="urn:microsoft.com/office/officeart/2005/8/layout/hierarchy1"/>
    <dgm:cxn modelId="{625A686C-DC93-4B9E-B2DF-512B1E777EF7}" type="presParOf" srcId="{7A4DB519-85E0-472F-A978-AF3A23DDBAF1}" destId="{473A87D8-6932-4B0A-81D2-51E72D094039}" srcOrd="0" destOrd="0" presId="urn:microsoft.com/office/officeart/2005/8/layout/hierarchy1"/>
    <dgm:cxn modelId="{123566F0-85EA-4490-881B-196491314F2D}" type="presParOf" srcId="{473A87D8-6932-4B0A-81D2-51E72D094039}" destId="{F0B8065B-55E9-404D-8183-AAD03A8FA46A}" srcOrd="0" destOrd="0" presId="urn:microsoft.com/office/officeart/2005/8/layout/hierarchy1"/>
    <dgm:cxn modelId="{6C77952E-F276-41B0-B0F5-97555983C366}" type="presParOf" srcId="{473A87D8-6932-4B0A-81D2-51E72D094039}" destId="{BB647BE2-722E-42E9-A514-4FA185B281D3}" srcOrd="1" destOrd="0" presId="urn:microsoft.com/office/officeart/2005/8/layout/hierarchy1"/>
    <dgm:cxn modelId="{B22BA198-E872-4154-8CCB-B8FE82FBF1A5}" type="presParOf" srcId="{7A4DB519-85E0-472F-A978-AF3A23DDBAF1}" destId="{7AFAAA9A-0EBB-4CC2-BC5E-B348BC1C6EA3}" srcOrd="1" destOrd="0" presId="urn:microsoft.com/office/officeart/2005/8/layout/hierarchy1"/>
    <dgm:cxn modelId="{DAB34AEE-332D-4D57-8B1E-637AA9AA287F}" type="presParOf" srcId="{7FDCC286-3A16-4D4D-8E1F-B2D6F376ECC3}" destId="{9E96627D-8501-4DEA-A9DC-15E0D172F3C1}" srcOrd="2" destOrd="0" presId="urn:microsoft.com/office/officeart/2005/8/layout/hierarchy1"/>
    <dgm:cxn modelId="{7055452E-BD49-46EF-817B-7D0E7EDBA263}" type="presParOf" srcId="{7FDCC286-3A16-4D4D-8E1F-B2D6F376ECC3}" destId="{97065C69-87D4-4EDE-A61A-1E6726D3EF24}" srcOrd="3" destOrd="0" presId="urn:microsoft.com/office/officeart/2005/8/layout/hierarchy1"/>
    <dgm:cxn modelId="{CF800033-D9C9-4FC2-984E-BFCB97FE6A41}" type="presParOf" srcId="{97065C69-87D4-4EDE-A61A-1E6726D3EF24}" destId="{9152268F-2FB7-478E-A4E1-C0DD5FE55504}" srcOrd="0" destOrd="0" presId="urn:microsoft.com/office/officeart/2005/8/layout/hierarchy1"/>
    <dgm:cxn modelId="{E6C34764-9752-46FD-AF3F-DCA21B8EEBA0}" type="presParOf" srcId="{9152268F-2FB7-478E-A4E1-C0DD5FE55504}" destId="{F8418166-C375-4BB3-9754-DF5051499FB5}" srcOrd="0" destOrd="0" presId="urn:microsoft.com/office/officeart/2005/8/layout/hierarchy1"/>
    <dgm:cxn modelId="{30E1F3DC-29A2-4F65-9545-171B34F792D9}" type="presParOf" srcId="{9152268F-2FB7-478E-A4E1-C0DD5FE55504}" destId="{678E3389-D436-430E-AC1F-C12D1BCEDA75}" srcOrd="1" destOrd="0" presId="urn:microsoft.com/office/officeart/2005/8/layout/hierarchy1"/>
    <dgm:cxn modelId="{DBF667BD-1A9B-46E2-BC57-F76D4A38EE1E}" type="presParOf" srcId="{97065C69-87D4-4EDE-A61A-1E6726D3EF24}" destId="{1DC81293-DC8D-4FAE-9B77-A87B136472BA}" srcOrd="1" destOrd="0" presId="urn:microsoft.com/office/officeart/2005/8/layout/hierarchy1"/>
    <dgm:cxn modelId="{9364A6F1-8746-40DA-9C4F-F816285E41BA}" type="presParOf" srcId="{7FDCC286-3A16-4D4D-8E1F-B2D6F376ECC3}" destId="{1E73CF89-6596-4FFE-9B71-51BAFC2EA3B3}" srcOrd="4" destOrd="0" presId="urn:microsoft.com/office/officeart/2005/8/layout/hierarchy1"/>
    <dgm:cxn modelId="{E6446973-AD18-4C53-BE4E-A14FF3A8D774}" type="presParOf" srcId="{7FDCC286-3A16-4D4D-8E1F-B2D6F376ECC3}" destId="{7A5D65E3-5C63-48CC-B568-026C7CDFCD91}" srcOrd="5" destOrd="0" presId="urn:microsoft.com/office/officeart/2005/8/layout/hierarchy1"/>
    <dgm:cxn modelId="{A8EA8A34-F3AE-47B8-9D9A-FC0EEFA05DE1}" type="presParOf" srcId="{7A5D65E3-5C63-48CC-B568-026C7CDFCD91}" destId="{EDE9BF34-3F4A-4D93-BFCA-9E7C474BDA59}" srcOrd="0" destOrd="0" presId="urn:microsoft.com/office/officeart/2005/8/layout/hierarchy1"/>
    <dgm:cxn modelId="{C0B24D76-FA0F-4FF0-9F75-7D26BE6EDCB0}" type="presParOf" srcId="{EDE9BF34-3F4A-4D93-BFCA-9E7C474BDA59}" destId="{7351052E-821E-4B3B-853E-D140DEB2678D}" srcOrd="0" destOrd="0" presId="urn:microsoft.com/office/officeart/2005/8/layout/hierarchy1"/>
    <dgm:cxn modelId="{C42AA6D0-B1E7-4559-B7AA-835236EA2B19}" type="presParOf" srcId="{EDE9BF34-3F4A-4D93-BFCA-9E7C474BDA59}" destId="{7D99A875-DCF0-4B2F-9084-306C33872986}" srcOrd="1" destOrd="0" presId="urn:microsoft.com/office/officeart/2005/8/layout/hierarchy1"/>
    <dgm:cxn modelId="{B8B6B08F-5677-466F-9A38-2519A70E1357}" type="presParOf" srcId="{7A5D65E3-5C63-48CC-B568-026C7CDFCD91}" destId="{CA116485-BAB6-4A9E-9D9A-A220E403D504}" srcOrd="1" destOrd="0" presId="urn:microsoft.com/office/officeart/2005/8/layout/hierarchy1"/>
    <dgm:cxn modelId="{D30D3BB1-0016-4F55-8084-A2651C602683}" type="presParOf" srcId="{7FDCC286-3A16-4D4D-8E1F-B2D6F376ECC3}" destId="{2D60472D-FFE7-4B36-8CC1-61FB43D61500}" srcOrd="6" destOrd="0" presId="urn:microsoft.com/office/officeart/2005/8/layout/hierarchy1"/>
    <dgm:cxn modelId="{E917D58A-28A3-4CAA-A1C8-24D154D927C7}" type="presParOf" srcId="{7FDCC286-3A16-4D4D-8E1F-B2D6F376ECC3}" destId="{82079F13-402D-4899-A90D-0A7C4401FAB7}" srcOrd="7" destOrd="0" presId="urn:microsoft.com/office/officeart/2005/8/layout/hierarchy1"/>
    <dgm:cxn modelId="{D37732DA-75CE-4085-B566-1FA4F4B1F978}" type="presParOf" srcId="{82079F13-402D-4899-A90D-0A7C4401FAB7}" destId="{E993B717-7D1A-4505-89A8-B9D684F5AC4C}" srcOrd="0" destOrd="0" presId="urn:microsoft.com/office/officeart/2005/8/layout/hierarchy1"/>
    <dgm:cxn modelId="{C57C635E-B129-47EA-B12B-0ED5C71EC612}" type="presParOf" srcId="{E993B717-7D1A-4505-89A8-B9D684F5AC4C}" destId="{C9D9F5F3-5C5A-4762-920F-C9CF2E311902}" srcOrd="0" destOrd="0" presId="urn:microsoft.com/office/officeart/2005/8/layout/hierarchy1"/>
    <dgm:cxn modelId="{284EAD0C-85C2-4F40-8A58-A997E16FC388}" type="presParOf" srcId="{E993B717-7D1A-4505-89A8-B9D684F5AC4C}" destId="{C0C91FF5-5E41-4357-B6FC-410628636696}" srcOrd="1" destOrd="0" presId="urn:microsoft.com/office/officeart/2005/8/layout/hierarchy1"/>
    <dgm:cxn modelId="{96E3A550-AB0C-4CD0-AD68-7B39137ECAED}" type="presParOf" srcId="{82079F13-402D-4899-A90D-0A7C4401FAB7}" destId="{CE45D17A-D594-4948-8C62-ABD1F41F01F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C53A1D-BCF9-4138-BB57-AEEF22FE8929}" type="doc">
      <dgm:prSet loTypeId="urn:microsoft.com/office/officeart/2005/8/layout/hierarchy5" loCatId="hierarchy" qsTypeId="urn:microsoft.com/office/officeart/2005/8/quickstyle/simple2" qsCatId="simple" csTypeId="urn:microsoft.com/office/officeart/2005/8/colors/colorful4" csCatId="colorful" phldr="1"/>
      <dgm:spPr/>
      <dgm:t>
        <a:bodyPr/>
        <a:lstStyle/>
        <a:p>
          <a:endParaRPr lang="en-GB"/>
        </a:p>
      </dgm:t>
    </dgm:pt>
    <dgm:pt modelId="{48DA4F94-DF39-4AA2-B4A8-00C72B963214}">
      <dgm:prSet phldrT="[Text]" phldr="0" custT="1"/>
      <dgm:spPr>
        <a:solidFill>
          <a:schemeClr val="accent1">
            <a:lumMod val="20000"/>
            <a:lumOff val="80000"/>
          </a:schemeClr>
        </a:solidFill>
      </dgm:spPr>
      <dgm:t>
        <a:bodyPr/>
        <a:lstStyle/>
        <a:p>
          <a:r>
            <a:rPr lang="en-GB" sz="1400" b="1">
              <a:solidFill>
                <a:schemeClr val="tx1"/>
              </a:solidFill>
            </a:rPr>
            <a:t>7 Principles</a:t>
          </a:r>
          <a:endParaRPr lang="en-GB" sz="1400" b="1" dirty="0">
            <a:solidFill>
              <a:schemeClr val="tx1"/>
            </a:solidFill>
          </a:endParaRPr>
        </a:p>
      </dgm:t>
    </dgm:pt>
    <dgm:pt modelId="{DF5AE3DC-176F-4267-A821-25032AFBDFB0}" type="parTrans" cxnId="{36A19861-3AE1-44C6-987E-4B1F90EEBC76}">
      <dgm:prSet/>
      <dgm:spPr/>
      <dgm:t>
        <a:bodyPr/>
        <a:lstStyle/>
        <a:p>
          <a:endParaRPr lang="en-GB"/>
        </a:p>
      </dgm:t>
    </dgm:pt>
    <dgm:pt modelId="{94A75616-88F2-45C2-B487-9F98FFC2270F}" type="sibTrans" cxnId="{36A19861-3AE1-44C6-987E-4B1F90EEBC76}">
      <dgm:prSet/>
      <dgm:spPr/>
      <dgm:t>
        <a:bodyPr/>
        <a:lstStyle/>
        <a:p>
          <a:endParaRPr lang="en-GB"/>
        </a:p>
      </dgm:t>
    </dgm:pt>
    <dgm:pt modelId="{F3BBE0E6-4582-44DC-AD7C-56B561BE5BAE}" type="asst">
      <dgm:prSet phldrT="[Text]" phldr="0" custT="1"/>
      <dgm:spPr>
        <a:solidFill>
          <a:schemeClr val="accent4">
            <a:lumMod val="20000"/>
            <a:lumOff val="80000"/>
          </a:schemeClr>
        </a:solidFill>
      </dgm:spPr>
      <dgm:t>
        <a:bodyPr/>
        <a:lstStyle/>
        <a:p>
          <a:r>
            <a:rPr lang="en-GB" sz="1400" b="1" dirty="0">
              <a:solidFill>
                <a:schemeClr val="tx1"/>
              </a:solidFill>
            </a:rPr>
            <a:t>Promote rights and voice</a:t>
          </a:r>
        </a:p>
      </dgm:t>
    </dgm:pt>
    <dgm:pt modelId="{36642070-126D-47CC-B5EC-CEA3A32F6F36}" type="parTrans" cxnId="{C14541CD-AA02-4D5A-89DF-76B12A9C4240}">
      <dgm:prSet custT="1"/>
      <dgm:spPr/>
      <dgm:t>
        <a:bodyPr/>
        <a:lstStyle/>
        <a:p>
          <a:endParaRPr lang="en-GB" sz="1050" b="1">
            <a:solidFill>
              <a:schemeClr val="tx1"/>
            </a:solidFill>
          </a:endParaRPr>
        </a:p>
      </dgm:t>
    </dgm:pt>
    <dgm:pt modelId="{4BAF6B2A-6D47-4264-8BA5-6E293B4ACFB0}" type="sibTrans" cxnId="{C14541CD-AA02-4D5A-89DF-76B12A9C4240}">
      <dgm:prSet/>
      <dgm:spPr/>
      <dgm:t>
        <a:bodyPr/>
        <a:lstStyle/>
        <a:p>
          <a:endParaRPr lang="en-GB"/>
        </a:p>
      </dgm:t>
    </dgm:pt>
    <dgm:pt modelId="{973B2D30-1472-4515-BEBF-ECE0BC186CA9}">
      <dgm:prSet phldrT="[Text]" phldr="0" custT="1"/>
      <dgm:spPr>
        <a:solidFill>
          <a:schemeClr val="accent4">
            <a:lumMod val="40000"/>
            <a:lumOff val="60000"/>
          </a:schemeClr>
        </a:solidFill>
      </dgm:spPr>
      <dgm:t>
        <a:bodyPr/>
        <a:lstStyle/>
        <a:p>
          <a:r>
            <a:rPr lang="en-GB" sz="1400" b="1">
              <a:solidFill>
                <a:schemeClr val="tx1"/>
              </a:solidFill>
            </a:rPr>
            <a:t>Promote wellbeing</a:t>
          </a:r>
          <a:endParaRPr lang="en-GB" sz="1400" b="1" dirty="0">
            <a:solidFill>
              <a:schemeClr val="tx1"/>
            </a:solidFill>
          </a:endParaRPr>
        </a:p>
      </dgm:t>
    </dgm:pt>
    <dgm:pt modelId="{D7D81A7B-1DD1-45A6-84BE-E2A43B729F40}" type="parTrans" cxnId="{ECC89D65-0436-47F6-AA6B-CA48BC9A155A}">
      <dgm:prSet custT="1"/>
      <dgm:spPr/>
      <dgm:t>
        <a:bodyPr/>
        <a:lstStyle/>
        <a:p>
          <a:endParaRPr lang="en-GB" sz="1000" b="1">
            <a:solidFill>
              <a:schemeClr val="tx1"/>
            </a:solidFill>
          </a:endParaRPr>
        </a:p>
      </dgm:t>
    </dgm:pt>
    <dgm:pt modelId="{5755F9C4-0BCA-4CBA-8878-232D2DC05E1C}" type="sibTrans" cxnId="{ECC89D65-0436-47F6-AA6B-CA48BC9A155A}">
      <dgm:prSet/>
      <dgm:spPr/>
      <dgm:t>
        <a:bodyPr/>
        <a:lstStyle/>
        <a:p>
          <a:endParaRPr lang="en-GB"/>
        </a:p>
      </dgm:t>
    </dgm:pt>
    <dgm:pt modelId="{206DB4B0-7058-47AC-9415-8F494DB403BE}">
      <dgm:prSet phldrT="[Text]" phldr="0" custT="1"/>
      <dgm:spPr>
        <a:solidFill>
          <a:schemeClr val="accent4">
            <a:lumMod val="20000"/>
            <a:lumOff val="80000"/>
          </a:schemeClr>
        </a:solidFill>
      </dgm:spPr>
      <dgm:t>
        <a:bodyPr/>
        <a:lstStyle/>
        <a:p>
          <a:r>
            <a:rPr lang="en-GB" sz="1400" b="1">
              <a:solidFill>
                <a:schemeClr val="tx1"/>
              </a:solidFill>
            </a:rPr>
            <a:t>Uphold trust and confidentiality</a:t>
          </a:r>
          <a:endParaRPr lang="en-GB" sz="1400" b="1" dirty="0">
            <a:solidFill>
              <a:schemeClr val="tx1"/>
            </a:solidFill>
          </a:endParaRPr>
        </a:p>
      </dgm:t>
    </dgm:pt>
    <dgm:pt modelId="{79821A18-4DFE-4638-BDE3-327AEB21F10F}" type="parTrans" cxnId="{C8D27C70-9956-430C-82FA-4AC188BAB2BA}">
      <dgm:prSet custT="1"/>
      <dgm:spPr/>
      <dgm:t>
        <a:bodyPr/>
        <a:lstStyle/>
        <a:p>
          <a:endParaRPr lang="en-GB" sz="1050" b="1">
            <a:solidFill>
              <a:schemeClr val="tx1"/>
            </a:solidFill>
          </a:endParaRPr>
        </a:p>
      </dgm:t>
    </dgm:pt>
    <dgm:pt modelId="{6DB25182-98F7-40A3-9BB9-6D7FBCBDB2E3}" type="sibTrans" cxnId="{C8D27C70-9956-430C-82FA-4AC188BAB2BA}">
      <dgm:prSet/>
      <dgm:spPr/>
      <dgm:t>
        <a:bodyPr/>
        <a:lstStyle/>
        <a:p>
          <a:endParaRPr lang="en-GB"/>
        </a:p>
      </dgm:t>
    </dgm:pt>
    <dgm:pt modelId="{59FF5132-A843-49B6-8D20-70C073D034E1}">
      <dgm:prSet phldrT="[Text]" phldr="0" custT="1"/>
      <dgm:spPr>
        <a:solidFill>
          <a:schemeClr val="accent4">
            <a:lumMod val="40000"/>
            <a:lumOff val="60000"/>
          </a:schemeClr>
        </a:solidFill>
      </dgm:spPr>
      <dgm:t>
        <a:bodyPr/>
        <a:lstStyle/>
        <a:p>
          <a:r>
            <a:rPr lang="en-GB" sz="1400" b="1">
              <a:solidFill>
                <a:schemeClr val="tx1"/>
              </a:solidFill>
            </a:rPr>
            <a:t>Maintain safety</a:t>
          </a:r>
          <a:endParaRPr lang="en-GB" sz="1400" b="1" dirty="0">
            <a:solidFill>
              <a:schemeClr val="tx1"/>
            </a:solidFill>
          </a:endParaRPr>
        </a:p>
      </dgm:t>
    </dgm:pt>
    <dgm:pt modelId="{F930D700-0A1F-44AD-9209-E2189E64F3C8}" type="parTrans" cxnId="{5626CFE8-D374-42DA-BFE7-E65DDF31B391}">
      <dgm:prSet custT="1"/>
      <dgm:spPr/>
      <dgm:t>
        <a:bodyPr/>
        <a:lstStyle/>
        <a:p>
          <a:endParaRPr lang="en-GB" sz="900" b="1">
            <a:solidFill>
              <a:schemeClr val="tx1"/>
            </a:solidFill>
          </a:endParaRPr>
        </a:p>
      </dgm:t>
    </dgm:pt>
    <dgm:pt modelId="{FCB03BA5-5F61-4505-9ADF-402766936450}" type="sibTrans" cxnId="{5626CFE8-D374-42DA-BFE7-E65DDF31B391}">
      <dgm:prSet/>
      <dgm:spPr/>
      <dgm:t>
        <a:bodyPr/>
        <a:lstStyle/>
        <a:p>
          <a:endParaRPr lang="en-GB"/>
        </a:p>
      </dgm:t>
    </dgm:pt>
    <dgm:pt modelId="{2D919880-D869-4A44-BE80-5781C3993AA0}" type="asst">
      <dgm:prSet custT="1"/>
      <dgm:spPr>
        <a:solidFill>
          <a:schemeClr val="accent4">
            <a:lumMod val="20000"/>
            <a:lumOff val="80000"/>
          </a:schemeClr>
        </a:solidFill>
      </dgm:spPr>
      <dgm:t>
        <a:bodyPr/>
        <a:lstStyle/>
        <a:p>
          <a:r>
            <a:rPr lang="en-GB" sz="1400" b="1" dirty="0">
              <a:solidFill>
                <a:schemeClr val="tx1"/>
              </a:solidFill>
            </a:rPr>
            <a:t>Respecting people</a:t>
          </a:r>
        </a:p>
      </dgm:t>
    </dgm:pt>
    <dgm:pt modelId="{40D77375-7AB0-46B7-88B0-41F37C9F755D}" type="parTrans" cxnId="{D56E3AB6-D0E4-4C7F-93C6-51E69D34C5C0}">
      <dgm:prSet custT="1"/>
      <dgm:spPr/>
      <dgm:t>
        <a:bodyPr/>
        <a:lstStyle/>
        <a:p>
          <a:endParaRPr lang="en-GB" sz="1050" b="1">
            <a:solidFill>
              <a:schemeClr val="tx1"/>
            </a:solidFill>
          </a:endParaRPr>
        </a:p>
      </dgm:t>
    </dgm:pt>
    <dgm:pt modelId="{7E25006E-8F4E-4BF2-A4A6-52506ADD7CB1}" type="sibTrans" cxnId="{D56E3AB6-D0E4-4C7F-93C6-51E69D34C5C0}">
      <dgm:prSet/>
      <dgm:spPr/>
      <dgm:t>
        <a:bodyPr/>
        <a:lstStyle/>
        <a:p>
          <a:endParaRPr lang="en-GB"/>
        </a:p>
      </dgm:t>
    </dgm:pt>
    <dgm:pt modelId="{F0FE3047-778F-426C-B20F-DF7D337ECF8A}" type="asst">
      <dgm:prSet custT="1"/>
      <dgm:spPr>
        <a:solidFill>
          <a:schemeClr val="accent4">
            <a:lumMod val="40000"/>
            <a:lumOff val="60000"/>
          </a:schemeClr>
        </a:solidFill>
      </dgm:spPr>
      <dgm:t>
        <a:bodyPr/>
        <a:lstStyle/>
        <a:p>
          <a:r>
            <a:rPr lang="en-GB" sz="1400" b="1">
              <a:solidFill>
                <a:schemeClr val="tx1"/>
              </a:solidFill>
            </a:rPr>
            <a:t>Professional development</a:t>
          </a:r>
          <a:endParaRPr lang="en-GB" sz="1400" b="1" dirty="0">
            <a:solidFill>
              <a:schemeClr val="tx1"/>
            </a:solidFill>
          </a:endParaRPr>
        </a:p>
      </dgm:t>
    </dgm:pt>
    <dgm:pt modelId="{9CFA9452-A79E-49AE-B82E-39A1808BCBEE}" type="parTrans" cxnId="{64C23E55-35CB-41C4-94EB-5D72C9099D3C}">
      <dgm:prSet custT="1"/>
      <dgm:spPr/>
      <dgm:t>
        <a:bodyPr/>
        <a:lstStyle/>
        <a:p>
          <a:endParaRPr lang="en-GB" sz="1000" b="1">
            <a:solidFill>
              <a:schemeClr val="tx1"/>
            </a:solidFill>
          </a:endParaRPr>
        </a:p>
      </dgm:t>
    </dgm:pt>
    <dgm:pt modelId="{D4C9E25F-E588-4929-A911-37410885E6BE}" type="sibTrans" cxnId="{64C23E55-35CB-41C4-94EB-5D72C9099D3C}">
      <dgm:prSet/>
      <dgm:spPr/>
      <dgm:t>
        <a:bodyPr/>
        <a:lstStyle/>
        <a:p>
          <a:endParaRPr lang="en-GB"/>
        </a:p>
      </dgm:t>
    </dgm:pt>
    <dgm:pt modelId="{AC3A56F5-C5A9-4D4C-B451-D77CE59196E9}">
      <dgm:prSet custT="1"/>
      <dgm:spPr>
        <a:solidFill>
          <a:schemeClr val="accent4">
            <a:lumMod val="20000"/>
            <a:lumOff val="80000"/>
          </a:schemeClr>
        </a:solidFill>
      </dgm:spPr>
      <dgm:t>
        <a:bodyPr/>
        <a:lstStyle/>
        <a:p>
          <a:r>
            <a:rPr lang="en-GB" sz="1400" b="1">
              <a:solidFill>
                <a:schemeClr val="tx1"/>
              </a:solidFill>
            </a:rPr>
            <a:t>Support professional accountability</a:t>
          </a:r>
          <a:endParaRPr lang="en-GB" sz="1400" b="1" dirty="0">
            <a:solidFill>
              <a:schemeClr val="tx1"/>
            </a:solidFill>
          </a:endParaRPr>
        </a:p>
      </dgm:t>
    </dgm:pt>
    <dgm:pt modelId="{7172E918-4596-43FA-994A-5DD1B8517BBD}" type="parTrans" cxnId="{EB9D7AD4-921F-4249-B038-F8749E146E58}">
      <dgm:prSet custT="1"/>
      <dgm:spPr/>
      <dgm:t>
        <a:bodyPr/>
        <a:lstStyle/>
        <a:p>
          <a:endParaRPr lang="en-GB" sz="1050" b="1">
            <a:solidFill>
              <a:schemeClr val="tx1"/>
            </a:solidFill>
          </a:endParaRPr>
        </a:p>
      </dgm:t>
    </dgm:pt>
    <dgm:pt modelId="{01A4F0B8-B1EC-49EB-969C-B2154D605800}" type="sibTrans" cxnId="{EB9D7AD4-921F-4249-B038-F8749E146E58}">
      <dgm:prSet/>
      <dgm:spPr/>
      <dgm:t>
        <a:bodyPr/>
        <a:lstStyle/>
        <a:p>
          <a:endParaRPr lang="en-GB"/>
        </a:p>
      </dgm:t>
    </dgm:pt>
    <dgm:pt modelId="{340EE01C-F279-47E4-B82F-61732D247221}" type="pres">
      <dgm:prSet presAssocID="{B3C53A1D-BCF9-4138-BB57-AEEF22FE8929}" presName="mainComposite" presStyleCnt="0">
        <dgm:presLayoutVars>
          <dgm:chPref val="1"/>
          <dgm:dir/>
          <dgm:animOne val="branch"/>
          <dgm:animLvl val="lvl"/>
          <dgm:resizeHandles val="exact"/>
        </dgm:presLayoutVars>
      </dgm:prSet>
      <dgm:spPr/>
    </dgm:pt>
    <dgm:pt modelId="{7FB4AEE7-AE26-43F6-A9D2-29F8682D2684}" type="pres">
      <dgm:prSet presAssocID="{B3C53A1D-BCF9-4138-BB57-AEEF22FE8929}" presName="hierFlow" presStyleCnt="0"/>
      <dgm:spPr/>
    </dgm:pt>
    <dgm:pt modelId="{A5985DC3-A2FC-4B9D-9ADF-DAED7A19EE16}" type="pres">
      <dgm:prSet presAssocID="{B3C53A1D-BCF9-4138-BB57-AEEF22FE8929}" presName="hierChild1" presStyleCnt="0">
        <dgm:presLayoutVars>
          <dgm:chPref val="1"/>
          <dgm:animOne val="branch"/>
          <dgm:animLvl val="lvl"/>
        </dgm:presLayoutVars>
      </dgm:prSet>
      <dgm:spPr/>
    </dgm:pt>
    <dgm:pt modelId="{D3E49C5D-6E82-498B-8FB1-FB66D98EC75D}" type="pres">
      <dgm:prSet presAssocID="{48DA4F94-DF39-4AA2-B4A8-00C72B963214}" presName="Name17" presStyleCnt="0"/>
      <dgm:spPr/>
    </dgm:pt>
    <dgm:pt modelId="{D1D4CA3B-6143-44D4-B80F-75E67FF7FD61}" type="pres">
      <dgm:prSet presAssocID="{48DA4F94-DF39-4AA2-B4A8-00C72B963214}" presName="level1Shape" presStyleLbl="node0" presStyleIdx="0" presStyleCnt="1" custScaleY="182941" custLinFactX="-100000" custLinFactNeighborX="-112127" custLinFactNeighborY="-5714">
        <dgm:presLayoutVars>
          <dgm:chPref val="3"/>
        </dgm:presLayoutVars>
      </dgm:prSet>
      <dgm:spPr/>
    </dgm:pt>
    <dgm:pt modelId="{3C99529A-4946-4682-B168-B736C72E2A94}" type="pres">
      <dgm:prSet presAssocID="{48DA4F94-DF39-4AA2-B4A8-00C72B963214}" presName="hierChild2" presStyleCnt="0"/>
      <dgm:spPr/>
    </dgm:pt>
    <dgm:pt modelId="{337389AC-6BF0-4CED-8F3D-74D8C13EBA84}" type="pres">
      <dgm:prSet presAssocID="{36642070-126D-47CC-B5EC-CEA3A32F6F36}" presName="Name25" presStyleLbl="parChTrans1D2" presStyleIdx="0" presStyleCnt="7"/>
      <dgm:spPr/>
    </dgm:pt>
    <dgm:pt modelId="{A239A701-1B69-4DB7-9EA3-B60D0E335930}" type="pres">
      <dgm:prSet presAssocID="{36642070-126D-47CC-B5EC-CEA3A32F6F36}" presName="connTx" presStyleLbl="parChTrans1D2" presStyleIdx="0" presStyleCnt="7"/>
      <dgm:spPr/>
    </dgm:pt>
    <dgm:pt modelId="{C986B329-B80E-49B2-A3E3-6F3371FEA6CA}" type="pres">
      <dgm:prSet presAssocID="{F3BBE0E6-4582-44DC-AD7C-56B561BE5BAE}" presName="Name30" presStyleCnt="0"/>
      <dgm:spPr/>
    </dgm:pt>
    <dgm:pt modelId="{515CC73B-151C-4A5F-A615-A052FD81A021}" type="pres">
      <dgm:prSet presAssocID="{F3BBE0E6-4582-44DC-AD7C-56B561BE5BAE}" presName="level2Shape" presStyleLbl="asst1" presStyleIdx="0" presStyleCnt="3"/>
      <dgm:spPr/>
    </dgm:pt>
    <dgm:pt modelId="{5D39C46A-028B-46DC-A492-A700CCAA1702}" type="pres">
      <dgm:prSet presAssocID="{F3BBE0E6-4582-44DC-AD7C-56B561BE5BAE}" presName="hierChild3" presStyleCnt="0"/>
      <dgm:spPr/>
    </dgm:pt>
    <dgm:pt modelId="{02D8EF1E-7ADF-409D-93D3-4EB18B4E1B52}" type="pres">
      <dgm:prSet presAssocID="{D7D81A7B-1DD1-45A6-84BE-E2A43B729F40}" presName="Name25" presStyleLbl="parChTrans1D2" presStyleIdx="1" presStyleCnt="7"/>
      <dgm:spPr/>
    </dgm:pt>
    <dgm:pt modelId="{52B4A004-F225-41EE-AADF-2F9CD0B87851}" type="pres">
      <dgm:prSet presAssocID="{D7D81A7B-1DD1-45A6-84BE-E2A43B729F40}" presName="connTx" presStyleLbl="parChTrans1D2" presStyleIdx="1" presStyleCnt="7"/>
      <dgm:spPr/>
    </dgm:pt>
    <dgm:pt modelId="{1EA9C4E1-DB00-4506-8144-35F5E008CD88}" type="pres">
      <dgm:prSet presAssocID="{973B2D30-1472-4515-BEBF-ECE0BC186CA9}" presName="Name30" presStyleCnt="0"/>
      <dgm:spPr/>
    </dgm:pt>
    <dgm:pt modelId="{550285E1-F02B-4507-A77F-D5DAD29F1481}" type="pres">
      <dgm:prSet presAssocID="{973B2D30-1472-4515-BEBF-ECE0BC186CA9}" presName="level2Shape" presStyleLbl="node2" presStyleIdx="0" presStyleCnt="4" custLinFactNeighborX="-37211" custLinFactNeighborY="52826"/>
      <dgm:spPr/>
    </dgm:pt>
    <dgm:pt modelId="{98C3F8C6-2012-4313-8928-04BBA7541466}" type="pres">
      <dgm:prSet presAssocID="{973B2D30-1472-4515-BEBF-ECE0BC186CA9}" presName="hierChild3" presStyleCnt="0"/>
      <dgm:spPr/>
    </dgm:pt>
    <dgm:pt modelId="{D2C8C227-40B0-459E-9C91-B16AD1AD75C9}" type="pres">
      <dgm:prSet presAssocID="{79821A18-4DFE-4638-BDE3-327AEB21F10F}" presName="Name25" presStyleLbl="parChTrans1D2" presStyleIdx="2" presStyleCnt="7"/>
      <dgm:spPr/>
    </dgm:pt>
    <dgm:pt modelId="{CB7E968B-7047-43E9-86FE-71B8ACFBBF4F}" type="pres">
      <dgm:prSet presAssocID="{79821A18-4DFE-4638-BDE3-327AEB21F10F}" presName="connTx" presStyleLbl="parChTrans1D2" presStyleIdx="2" presStyleCnt="7"/>
      <dgm:spPr/>
    </dgm:pt>
    <dgm:pt modelId="{93295A7D-941E-488E-AE30-008EF9EE9F72}" type="pres">
      <dgm:prSet presAssocID="{206DB4B0-7058-47AC-9415-8F494DB403BE}" presName="Name30" presStyleCnt="0"/>
      <dgm:spPr/>
    </dgm:pt>
    <dgm:pt modelId="{C3CCD46A-4BCE-46FB-B381-7E650C663A91}" type="pres">
      <dgm:prSet presAssocID="{206DB4B0-7058-47AC-9415-8F494DB403BE}" presName="level2Shape" presStyleLbl="node2" presStyleIdx="1" presStyleCnt="4" custLinFactNeighborX="89969" custLinFactNeighborY="9286"/>
      <dgm:spPr/>
    </dgm:pt>
    <dgm:pt modelId="{DC3105CB-EAC7-47E4-97F7-F272BAE9881D}" type="pres">
      <dgm:prSet presAssocID="{206DB4B0-7058-47AC-9415-8F494DB403BE}" presName="hierChild3" presStyleCnt="0"/>
      <dgm:spPr/>
    </dgm:pt>
    <dgm:pt modelId="{9D7C515A-0927-4297-9487-656F01037220}" type="pres">
      <dgm:prSet presAssocID="{F930D700-0A1F-44AD-9209-E2189E64F3C8}" presName="Name25" presStyleLbl="parChTrans1D2" presStyleIdx="3" presStyleCnt="7"/>
      <dgm:spPr/>
    </dgm:pt>
    <dgm:pt modelId="{50CDFC22-AFD5-4349-AF97-2AF31D8E9C92}" type="pres">
      <dgm:prSet presAssocID="{F930D700-0A1F-44AD-9209-E2189E64F3C8}" presName="connTx" presStyleLbl="parChTrans1D2" presStyleIdx="3" presStyleCnt="7"/>
      <dgm:spPr/>
    </dgm:pt>
    <dgm:pt modelId="{024EE15A-483E-4B38-A119-464FB9C35CB6}" type="pres">
      <dgm:prSet presAssocID="{59FF5132-A843-49B6-8D20-70C073D034E1}" presName="Name30" presStyleCnt="0"/>
      <dgm:spPr/>
    </dgm:pt>
    <dgm:pt modelId="{051AAC0C-5FC2-4A75-99FF-301C545279A6}" type="pres">
      <dgm:prSet presAssocID="{59FF5132-A843-49B6-8D20-70C073D034E1}" presName="level2Shape" presStyleLbl="node2" presStyleIdx="2" presStyleCnt="4" custLinFactNeighborX="-56127" custLinFactNeighborY="8254"/>
      <dgm:spPr/>
    </dgm:pt>
    <dgm:pt modelId="{662EA4C5-C7CF-4433-9A8A-CC2F758A22BB}" type="pres">
      <dgm:prSet presAssocID="{59FF5132-A843-49B6-8D20-70C073D034E1}" presName="hierChild3" presStyleCnt="0"/>
      <dgm:spPr/>
    </dgm:pt>
    <dgm:pt modelId="{193BAC77-0DDE-4DB6-802E-DCD66019DF53}" type="pres">
      <dgm:prSet presAssocID="{40D77375-7AB0-46B7-88B0-41F37C9F755D}" presName="Name25" presStyleLbl="parChTrans1D2" presStyleIdx="4" presStyleCnt="7"/>
      <dgm:spPr/>
    </dgm:pt>
    <dgm:pt modelId="{0F77FA16-CDB3-4B1B-9F0F-E6F5F0AEB56C}" type="pres">
      <dgm:prSet presAssocID="{40D77375-7AB0-46B7-88B0-41F37C9F755D}" presName="connTx" presStyleLbl="parChTrans1D2" presStyleIdx="4" presStyleCnt="7"/>
      <dgm:spPr/>
    </dgm:pt>
    <dgm:pt modelId="{02DFB475-73AF-4E8D-9244-A8F262E9D607}" type="pres">
      <dgm:prSet presAssocID="{2D919880-D869-4A44-BE80-5781C3993AA0}" presName="Name30" presStyleCnt="0"/>
      <dgm:spPr/>
    </dgm:pt>
    <dgm:pt modelId="{853102CF-7CD3-48E4-8CA3-3CE34413008E}" type="pres">
      <dgm:prSet presAssocID="{2D919880-D869-4A44-BE80-5781C3993AA0}" presName="level2Shape" presStyleLbl="asst1" presStyleIdx="1" presStyleCnt="3" custLinFactNeighborX="95746" custLinFactNeighborY="-1651"/>
      <dgm:spPr/>
    </dgm:pt>
    <dgm:pt modelId="{8213478C-81E9-49B0-848F-1962AE38193E}" type="pres">
      <dgm:prSet presAssocID="{2D919880-D869-4A44-BE80-5781C3993AA0}" presName="hierChild3" presStyleCnt="0"/>
      <dgm:spPr/>
    </dgm:pt>
    <dgm:pt modelId="{64C92589-A5D8-4461-BF04-BBEE25009F86}" type="pres">
      <dgm:prSet presAssocID="{9CFA9452-A79E-49AE-B82E-39A1808BCBEE}" presName="Name25" presStyleLbl="parChTrans1D2" presStyleIdx="5" presStyleCnt="7"/>
      <dgm:spPr/>
    </dgm:pt>
    <dgm:pt modelId="{06C828AE-3A23-47E4-8BA3-2667D9E57826}" type="pres">
      <dgm:prSet presAssocID="{9CFA9452-A79E-49AE-B82E-39A1808BCBEE}" presName="connTx" presStyleLbl="parChTrans1D2" presStyleIdx="5" presStyleCnt="7"/>
      <dgm:spPr/>
    </dgm:pt>
    <dgm:pt modelId="{EA7B1E54-C354-4F36-A4FB-494D18C227CE}" type="pres">
      <dgm:prSet presAssocID="{F0FE3047-778F-426C-B20F-DF7D337ECF8A}" presName="Name30" presStyleCnt="0"/>
      <dgm:spPr/>
    </dgm:pt>
    <dgm:pt modelId="{E3BD5CC3-90B5-4B10-BF86-BC99FF1CDDF5}" type="pres">
      <dgm:prSet presAssocID="{F0FE3047-778F-426C-B20F-DF7D337ECF8A}" presName="level2Shape" presStyleLbl="asst1" presStyleIdx="2" presStyleCnt="3" custLinFactNeighborX="-55302" custLinFactNeighborY="-29714"/>
      <dgm:spPr/>
    </dgm:pt>
    <dgm:pt modelId="{CDEEFF4A-C560-4AF1-B727-6368BF8A8B53}" type="pres">
      <dgm:prSet presAssocID="{F0FE3047-778F-426C-B20F-DF7D337ECF8A}" presName="hierChild3" presStyleCnt="0"/>
      <dgm:spPr/>
    </dgm:pt>
    <dgm:pt modelId="{AD7701E0-076B-4D18-9209-C6507706D5EC}" type="pres">
      <dgm:prSet presAssocID="{7172E918-4596-43FA-994A-5DD1B8517BBD}" presName="Name25" presStyleLbl="parChTrans1D2" presStyleIdx="6" presStyleCnt="7"/>
      <dgm:spPr/>
    </dgm:pt>
    <dgm:pt modelId="{FBCE5718-3979-4664-8700-69A4BE386637}" type="pres">
      <dgm:prSet presAssocID="{7172E918-4596-43FA-994A-5DD1B8517BBD}" presName="connTx" presStyleLbl="parChTrans1D2" presStyleIdx="6" presStyleCnt="7"/>
      <dgm:spPr/>
    </dgm:pt>
    <dgm:pt modelId="{301477BF-947A-4FA0-855A-BF42C32A3D07}" type="pres">
      <dgm:prSet presAssocID="{AC3A56F5-C5A9-4D4C-B451-D77CE59196E9}" presName="Name30" presStyleCnt="0"/>
      <dgm:spPr/>
    </dgm:pt>
    <dgm:pt modelId="{47997FB1-654A-4E2F-8305-F46D7C5E5AD5}" type="pres">
      <dgm:prSet presAssocID="{AC3A56F5-C5A9-4D4C-B451-D77CE59196E9}" presName="level2Shape" presStyleLbl="node2" presStyleIdx="3" presStyleCnt="4" custLinFactNeighborX="-37211" custLinFactNeighborY="367"/>
      <dgm:spPr/>
    </dgm:pt>
    <dgm:pt modelId="{1CF98E18-E87D-49C2-AACC-2706182922BD}" type="pres">
      <dgm:prSet presAssocID="{AC3A56F5-C5A9-4D4C-B451-D77CE59196E9}" presName="hierChild3" presStyleCnt="0"/>
      <dgm:spPr/>
    </dgm:pt>
    <dgm:pt modelId="{42FD69F5-DED1-42D2-A457-8FFFCA6D9471}" type="pres">
      <dgm:prSet presAssocID="{B3C53A1D-BCF9-4138-BB57-AEEF22FE8929}" presName="bgShapesFlow" presStyleCnt="0"/>
      <dgm:spPr/>
    </dgm:pt>
  </dgm:ptLst>
  <dgm:cxnLst>
    <dgm:cxn modelId="{B7D89D19-7513-4B01-BB3D-578322A96361}" type="presOf" srcId="{973B2D30-1472-4515-BEBF-ECE0BC186CA9}" destId="{550285E1-F02B-4507-A77F-D5DAD29F1481}" srcOrd="0" destOrd="0" presId="urn:microsoft.com/office/officeart/2005/8/layout/hierarchy5"/>
    <dgm:cxn modelId="{FA377B1E-1B88-4DA7-A3A8-91C40C3D01B0}" type="presOf" srcId="{79821A18-4DFE-4638-BDE3-327AEB21F10F}" destId="{CB7E968B-7047-43E9-86FE-71B8ACFBBF4F}" srcOrd="1" destOrd="0" presId="urn:microsoft.com/office/officeart/2005/8/layout/hierarchy5"/>
    <dgm:cxn modelId="{D5C68D24-F1C4-4E7B-9549-47E26BBBFF1C}" type="presOf" srcId="{D7D81A7B-1DD1-45A6-84BE-E2A43B729F40}" destId="{52B4A004-F225-41EE-AADF-2F9CD0B87851}" srcOrd="1" destOrd="0" presId="urn:microsoft.com/office/officeart/2005/8/layout/hierarchy5"/>
    <dgm:cxn modelId="{2F30DE25-C95C-44E9-AFE4-479CA4ABE7A8}" type="presOf" srcId="{9CFA9452-A79E-49AE-B82E-39A1808BCBEE}" destId="{64C92589-A5D8-4461-BF04-BBEE25009F86}" srcOrd="0" destOrd="0" presId="urn:microsoft.com/office/officeart/2005/8/layout/hierarchy5"/>
    <dgm:cxn modelId="{0A52E82B-827F-4A82-B369-CF8ACD5E9A7A}" type="presOf" srcId="{206DB4B0-7058-47AC-9415-8F494DB403BE}" destId="{C3CCD46A-4BCE-46FB-B381-7E650C663A91}" srcOrd="0" destOrd="0" presId="urn:microsoft.com/office/officeart/2005/8/layout/hierarchy5"/>
    <dgm:cxn modelId="{81DDF030-F9EC-4EE2-A0F0-FD49328A1CDD}" type="presOf" srcId="{F930D700-0A1F-44AD-9209-E2189E64F3C8}" destId="{50CDFC22-AFD5-4349-AF97-2AF31D8E9C92}" srcOrd="1" destOrd="0" presId="urn:microsoft.com/office/officeart/2005/8/layout/hierarchy5"/>
    <dgm:cxn modelId="{072A403A-6341-4134-9EE2-900592F39097}" type="presOf" srcId="{59FF5132-A843-49B6-8D20-70C073D034E1}" destId="{051AAC0C-5FC2-4A75-99FF-301C545279A6}" srcOrd="0" destOrd="0" presId="urn:microsoft.com/office/officeart/2005/8/layout/hierarchy5"/>
    <dgm:cxn modelId="{0D489D3B-3EC6-44FA-BEA2-94629F60916E}" type="presOf" srcId="{7172E918-4596-43FA-994A-5DD1B8517BBD}" destId="{FBCE5718-3979-4664-8700-69A4BE386637}" srcOrd="1" destOrd="0" presId="urn:microsoft.com/office/officeart/2005/8/layout/hierarchy5"/>
    <dgm:cxn modelId="{0AA0E45C-07FD-40F3-B0E3-9D40C1355DDE}" type="presOf" srcId="{D7D81A7B-1DD1-45A6-84BE-E2A43B729F40}" destId="{02D8EF1E-7ADF-409D-93D3-4EB18B4E1B52}" srcOrd="0" destOrd="0" presId="urn:microsoft.com/office/officeart/2005/8/layout/hierarchy5"/>
    <dgm:cxn modelId="{36A19861-3AE1-44C6-987E-4B1F90EEBC76}" srcId="{B3C53A1D-BCF9-4138-BB57-AEEF22FE8929}" destId="{48DA4F94-DF39-4AA2-B4A8-00C72B963214}" srcOrd="0" destOrd="0" parTransId="{DF5AE3DC-176F-4267-A821-25032AFBDFB0}" sibTransId="{94A75616-88F2-45C2-B487-9F98FFC2270F}"/>
    <dgm:cxn modelId="{ECC89D65-0436-47F6-AA6B-CA48BC9A155A}" srcId="{48DA4F94-DF39-4AA2-B4A8-00C72B963214}" destId="{973B2D30-1472-4515-BEBF-ECE0BC186CA9}" srcOrd="1" destOrd="0" parTransId="{D7D81A7B-1DD1-45A6-84BE-E2A43B729F40}" sibTransId="{5755F9C4-0BCA-4CBA-8878-232D2DC05E1C}"/>
    <dgm:cxn modelId="{1168844B-F3E0-4BBA-9A12-D1C3CCE889FA}" type="presOf" srcId="{B3C53A1D-BCF9-4138-BB57-AEEF22FE8929}" destId="{340EE01C-F279-47E4-B82F-61732D247221}" srcOrd="0" destOrd="0" presId="urn:microsoft.com/office/officeart/2005/8/layout/hierarchy5"/>
    <dgm:cxn modelId="{5195D46E-57D7-487E-BCAE-26739E33402F}" type="presOf" srcId="{40D77375-7AB0-46B7-88B0-41F37C9F755D}" destId="{193BAC77-0DDE-4DB6-802E-DCD66019DF53}" srcOrd="0" destOrd="0" presId="urn:microsoft.com/office/officeart/2005/8/layout/hierarchy5"/>
    <dgm:cxn modelId="{C8D27C70-9956-430C-82FA-4AC188BAB2BA}" srcId="{48DA4F94-DF39-4AA2-B4A8-00C72B963214}" destId="{206DB4B0-7058-47AC-9415-8F494DB403BE}" srcOrd="2" destOrd="0" parTransId="{79821A18-4DFE-4638-BDE3-327AEB21F10F}" sibTransId="{6DB25182-98F7-40A3-9BB9-6D7FBCBDB2E3}"/>
    <dgm:cxn modelId="{E8817972-AD02-46BE-B6EC-656B6285D0AC}" type="presOf" srcId="{F0FE3047-778F-426C-B20F-DF7D337ECF8A}" destId="{E3BD5CC3-90B5-4B10-BF86-BC99FF1CDDF5}" srcOrd="0" destOrd="0" presId="urn:microsoft.com/office/officeart/2005/8/layout/hierarchy5"/>
    <dgm:cxn modelId="{64C23E55-35CB-41C4-94EB-5D72C9099D3C}" srcId="{48DA4F94-DF39-4AA2-B4A8-00C72B963214}" destId="{F0FE3047-778F-426C-B20F-DF7D337ECF8A}" srcOrd="5" destOrd="0" parTransId="{9CFA9452-A79E-49AE-B82E-39A1808BCBEE}" sibTransId="{D4C9E25F-E588-4929-A911-37410885E6BE}"/>
    <dgm:cxn modelId="{1C616E76-6469-4549-934F-5EE464EDF43D}" type="presOf" srcId="{AC3A56F5-C5A9-4D4C-B451-D77CE59196E9}" destId="{47997FB1-654A-4E2F-8305-F46D7C5E5AD5}" srcOrd="0" destOrd="0" presId="urn:microsoft.com/office/officeart/2005/8/layout/hierarchy5"/>
    <dgm:cxn modelId="{F4EAD978-4E7D-449A-91BA-A5409890B333}" type="presOf" srcId="{2D919880-D869-4A44-BE80-5781C3993AA0}" destId="{853102CF-7CD3-48E4-8CA3-3CE34413008E}" srcOrd="0" destOrd="0" presId="urn:microsoft.com/office/officeart/2005/8/layout/hierarchy5"/>
    <dgm:cxn modelId="{C693B189-F1FD-431F-8D36-51E356BDAF26}" type="presOf" srcId="{36642070-126D-47CC-B5EC-CEA3A32F6F36}" destId="{337389AC-6BF0-4CED-8F3D-74D8C13EBA84}" srcOrd="0" destOrd="0" presId="urn:microsoft.com/office/officeart/2005/8/layout/hierarchy5"/>
    <dgm:cxn modelId="{C003F6A2-48D0-4C03-A40C-BA583CECD55E}" type="presOf" srcId="{36642070-126D-47CC-B5EC-CEA3A32F6F36}" destId="{A239A701-1B69-4DB7-9EA3-B60D0E335930}" srcOrd="1" destOrd="0" presId="urn:microsoft.com/office/officeart/2005/8/layout/hierarchy5"/>
    <dgm:cxn modelId="{D56E3AB6-D0E4-4C7F-93C6-51E69D34C5C0}" srcId="{48DA4F94-DF39-4AA2-B4A8-00C72B963214}" destId="{2D919880-D869-4A44-BE80-5781C3993AA0}" srcOrd="4" destOrd="0" parTransId="{40D77375-7AB0-46B7-88B0-41F37C9F755D}" sibTransId="{7E25006E-8F4E-4BF2-A4A6-52506ADD7CB1}"/>
    <dgm:cxn modelId="{BCACB7BC-7EF1-453F-8D93-540AAB81AE0D}" type="presOf" srcId="{48DA4F94-DF39-4AA2-B4A8-00C72B963214}" destId="{D1D4CA3B-6143-44D4-B80F-75E67FF7FD61}" srcOrd="0" destOrd="0" presId="urn:microsoft.com/office/officeart/2005/8/layout/hierarchy5"/>
    <dgm:cxn modelId="{8EA85ECC-EA15-4B6E-A8A5-CAF4D2D058F8}" type="presOf" srcId="{40D77375-7AB0-46B7-88B0-41F37C9F755D}" destId="{0F77FA16-CDB3-4B1B-9F0F-E6F5F0AEB56C}" srcOrd="1" destOrd="0" presId="urn:microsoft.com/office/officeart/2005/8/layout/hierarchy5"/>
    <dgm:cxn modelId="{C14541CD-AA02-4D5A-89DF-76B12A9C4240}" srcId="{48DA4F94-DF39-4AA2-B4A8-00C72B963214}" destId="{F3BBE0E6-4582-44DC-AD7C-56B561BE5BAE}" srcOrd="0" destOrd="0" parTransId="{36642070-126D-47CC-B5EC-CEA3A32F6F36}" sibTransId="{4BAF6B2A-6D47-4264-8BA5-6E293B4ACFB0}"/>
    <dgm:cxn modelId="{070A4FD2-1D1A-4ED9-81EA-49FDDEBEB1EC}" type="presOf" srcId="{7172E918-4596-43FA-994A-5DD1B8517BBD}" destId="{AD7701E0-076B-4D18-9209-C6507706D5EC}" srcOrd="0" destOrd="0" presId="urn:microsoft.com/office/officeart/2005/8/layout/hierarchy5"/>
    <dgm:cxn modelId="{EB9D7AD4-921F-4249-B038-F8749E146E58}" srcId="{48DA4F94-DF39-4AA2-B4A8-00C72B963214}" destId="{AC3A56F5-C5A9-4D4C-B451-D77CE59196E9}" srcOrd="6" destOrd="0" parTransId="{7172E918-4596-43FA-994A-5DD1B8517BBD}" sibTransId="{01A4F0B8-B1EC-49EB-969C-B2154D605800}"/>
    <dgm:cxn modelId="{4E4516E2-5713-46C2-9595-B12AB5355B90}" type="presOf" srcId="{9CFA9452-A79E-49AE-B82E-39A1808BCBEE}" destId="{06C828AE-3A23-47E4-8BA3-2667D9E57826}" srcOrd="1" destOrd="0" presId="urn:microsoft.com/office/officeart/2005/8/layout/hierarchy5"/>
    <dgm:cxn modelId="{5626CFE8-D374-42DA-BFE7-E65DDF31B391}" srcId="{48DA4F94-DF39-4AA2-B4A8-00C72B963214}" destId="{59FF5132-A843-49B6-8D20-70C073D034E1}" srcOrd="3" destOrd="0" parTransId="{F930D700-0A1F-44AD-9209-E2189E64F3C8}" sibTransId="{FCB03BA5-5F61-4505-9ADF-402766936450}"/>
    <dgm:cxn modelId="{BF53C8EB-93B6-4DF7-9E49-8C5B1B51DF25}" type="presOf" srcId="{F3BBE0E6-4582-44DC-AD7C-56B561BE5BAE}" destId="{515CC73B-151C-4A5F-A615-A052FD81A021}" srcOrd="0" destOrd="0" presId="urn:microsoft.com/office/officeart/2005/8/layout/hierarchy5"/>
    <dgm:cxn modelId="{D3C948F4-303A-478D-B433-87CB7A96CD2E}" type="presOf" srcId="{F930D700-0A1F-44AD-9209-E2189E64F3C8}" destId="{9D7C515A-0927-4297-9487-656F01037220}" srcOrd="0" destOrd="0" presId="urn:microsoft.com/office/officeart/2005/8/layout/hierarchy5"/>
    <dgm:cxn modelId="{6B19ADFE-38F4-4F43-B0F9-005F5386AF52}" type="presOf" srcId="{79821A18-4DFE-4638-BDE3-327AEB21F10F}" destId="{D2C8C227-40B0-459E-9C91-B16AD1AD75C9}" srcOrd="0" destOrd="0" presId="urn:microsoft.com/office/officeart/2005/8/layout/hierarchy5"/>
    <dgm:cxn modelId="{A8BB2213-F918-4C4B-AA1A-770BB3F1FB1B}" type="presParOf" srcId="{340EE01C-F279-47E4-B82F-61732D247221}" destId="{7FB4AEE7-AE26-43F6-A9D2-29F8682D2684}" srcOrd="0" destOrd="0" presId="urn:microsoft.com/office/officeart/2005/8/layout/hierarchy5"/>
    <dgm:cxn modelId="{D36ACD8B-CD8B-4091-9401-85067E50C515}" type="presParOf" srcId="{7FB4AEE7-AE26-43F6-A9D2-29F8682D2684}" destId="{A5985DC3-A2FC-4B9D-9ADF-DAED7A19EE16}" srcOrd="0" destOrd="0" presId="urn:microsoft.com/office/officeart/2005/8/layout/hierarchy5"/>
    <dgm:cxn modelId="{5342E239-2DA9-49C3-97A0-10E9533AE126}" type="presParOf" srcId="{A5985DC3-A2FC-4B9D-9ADF-DAED7A19EE16}" destId="{D3E49C5D-6E82-498B-8FB1-FB66D98EC75D}" srcOrd="0" destOrd="0" presId="urn:microsoft.com/office/officeart/2005/8/layout/hierarchy5"/>
    <dgm:cxn modelId="{46CB856D-A991-400A-8130-740A8BEE02B4}" type="presParOf" srcId="{D3E49C5D-6E82-498B-8FB1-FB66D98EC75D}" destId="{D1D4CA3B-6143-44D4-B80F-75E67FF7FD61}" srcOrd="0" destOrd="0" presId="urn:microsoft.com/office/officeart/2005/8/layout/hierarchy5"/>
    <dgm:cxn modelId="{40B3A5E9-7AB8-4253-9CD5-B9EF12983FD4}" type="presParOf" srcId="{D3E49C5D-6E82-498B-8FB1-FB66D98EC75D}" destId="{3C99529A-4946-4682-B168-B736C72E2A94}" srcOrd="1" destOrd="0" presId="urn:microsoft.com/office/officeart/2005/8/layout/hierarchy5"/>
    <dgm:cxn modelId="{E49CDA18-79CC-4BD2-9223-6092E846BB2B}" type="presParOf" srcId="{3C99529A-4946-4682-B168-B736C72E2A94}" destId="{337389AC-6BF0-4CED-8F3D-74D8C13EBA84}" srcOrd="0" destOrd="0" presId="urn:microsoft.com/office/officeart/2005/8/layout/hierarchy5"/>
    <dgm:cxn modelId="{11F42D54-A54A-429D-82A7-1FA12029C5AB}" type="presParOf" srcId="{337389AC-6BF0-4CED-8F3D-74D8C13EBA84}" destId="{A239A701-1B69-4DB7-9EA3-B60D0E335930}" srcOrd="0" destOrd="0" presId="urn:microsoft.com/office/officeart/2005/8/layout/hierarchy5"/>
    <dgm:cxn modelId="{E37142A4-2684-4F11-94F1-13E73CEA5455}" type="presParOf" srcId="{3C99529A-4946-4682-B168-B736C72E2A94}" destId="{C986B329-B80E-49B2-A3E3-6F3371FEA6CA}" srcOrd="1" destOrd="0" presId="urn:microsoft.com/office/officeart/2005/8/layout/hierarchy5"/>
    <dgm:cxn modelId="{CA5F8C2D-33DA-4665-80E5-369DABF65485}" type="presParOf" srcId="{C986B329-B80E-49B2-A3E3-6F3371FEA6CA}" destId="{515CC73B-151C-4A5F-A615-A052FD81A021}" srcOrd="0" destOrd="0" presId="urn:microsoft.com/office/officeart/2005/8/layout/hierarchy5"/>
    <dgm:cxn modelId="{677622AD-5F46-4B6F-8A1C-73411A7DCAB7}" type="presParOf" srcId="{C986B329-B80E-49B2-A3E3-6F3371FEA6CA}" destId="{5D39C46A-028B-46DC-A492-A700CCAA1702}" srcOrd="1" destOrd="0" presId="urn:microsoft.com/office/officeart/2005/8/layout/hierarchy5"/>
    <dgm:cxn modelId="{01406D41-E51C-4CDC-A975-DB907822E724}" type="presParOf" srcId="{3C99529A-4946-4682-B168-B736C72E2A94}" destId="{02D8EF1E-7ADF-409D-93D3-4EB18B4E1B52}" srcOrd="2" destOrd="0" presId="urn:microsoft.com/office/officeart/2005/8/layout/hierarchy5"/>
    <dgm:cxn modelId="{ED36643D-F85F-4CDE-8511-03D1C0424DDE}" type="presParOf" srcId="{02D8EF1E-7ADF-409D-93D3-4EB18B4E1B52}" destId="{52B4A004-F225-41EE-AADF-2F9CD0B87851}" srcOrd="0" destOrd="0" presId="urn:microsoft.com/office/officeart/2005/8/layout/hierarchy5"/>
    <dgm:cxn modelId="{C0D09725-3FD0-4C6C-8ADE-B88754C28697}" type="presParOf" srcId="{3C99529A-4946-4682-B168-B736C72E2A94}" destId="{1EA9C4E1-DB00-4506-8144-35F5E008CD88}" srcOrd="3" destOrd="0" presId="urn:microsoft.com/office/officeart/2005/8/layout/hierarchy5"/>
    <dgm:cxn modelId="{45E231A6-120E-4B36-B989-319C56572EBA}" type="presParOf" srcId="{1EA9C4E1-DB00-4506-8144-35F5E008CD88}" destId="{550285E1-F02B-4507-A77F-D5DAD29F1481}" srcOrd="0" destOrd="0" presId="urn:microsoft.com/office/officeart/2005/8/layout/hierarchy5"/>
    <dgm:cxn modelId="{C36E7F25-7C93-48DF-A606-139D9799CE6D}" type="presParOf" srcId="{1EA9C4E1-DB00-4506-8144-35F5E008CD88}" destId="{98C3F8C6-2012-4313-8928-04BBA7541466}" srcOrd="1" destOrd="0" presId="urn:microsoft.com/office/officeart/2005/8/layout/hierarchy5"/>
    <dgm:cxn modelId="{9CBDC1B9-78B2-403C-89BF-B5919C7E89CA}" type="presParOf" srcId="{3C99529A-4946-4682-B168-B736C72E2A94}" destId="{D2C8C227-40B0-459E-9C91-B16AD1AD75C9}" srcOrd="4" destOrd="0" presId="urn:microsoft.com/office/officeart/2005/8/layout/hierarchy5"/>
    <dgm:cxn modelId="{9FB5AED9-E248-4CC9-B53C-F0D7A4487985}" type="presParOf" srcId="{D2C8C227-40B0-459E-9C91-B16AD1AD75C9}" destId="{CB7E968B-7047-43E9-86FE-71B8ACFBBF4F}" srcOrd="0" destOrd="0" presId="urn:microsoft.com/office/officeart/2005/8/layout/hierarchy5"/>
    <dgm:cxn modelId="{6617316D-BD39-4596-B95D-DDC62D6028AE}" type="presParOf" srcId="{3C99529A-4946-4682-B168-B736C72E2A94}" destId="{93295A7D-941E-488E-AE30-008EF9EE9F72}" srcOrd="5" destOrd="0" presId="urn:microsoft.com/office/officeart/2005/8/layout/hierarchy5"/>
    <dgm:cxn modelId="{C75BCB12-8CC5-4513-AE9B-913D3C0BAEAA}" type="presParOf" srcId="{93295A7D-941E-488E-AE30-008EF9EE9F72}" destId="{C3CCD46A-4BCE-46FB-B381-7E650C663A91}" srcOrd="0" destOrd="0" presId="urn:microsoft.com/office/officeart/2005/8/layout/hierarchy5"/>
    <dgm:cxn modelId="{B8CE5CDF-9B7A-4A92-A2B7-BEF46BA5E2F6}" type="presParOf" srcId="{93295A7D-941E-488E-AE30-008EF9EE9F72}" destId="{DC3105CB-EAC7-47E4-97F7-F272BAE9881D}" srcOrd="1" destOrd="0" presId="urn:microsoft.com/office/officeart/2005/8/layout/hierarchy5"/>
    <dgm:cxn modelId="{1FB970E4-7613-4CFF-8409-9C49F2432734}" type="presParOf" srcId="{3C99529A-4946-4682-B168-B736C72E2A94}" destId="{9D7C515A-0927-4297-9487-656F01037220}" srcOrd="6" destOrd="0" presId="urn:microsoft.com/office/officeart/2005/8/layout/hierarchy5"/>
    <dgm:cxn modelId="{5A225A65-8317-41AF-A3F1-619D461988AB}" type="presParOf" srcId="{9D7C515A-0927-4297-9487-656F01037220}" destId="{50CDFC22-AFD5-4349-AF97-2AF31D8E9C92}" srcOrd="0" destOrd="0" presId="urn:microsoft.com/office/officeart/2005/8/layout/hierarchy5"/>
    <dgm:cxn modelId="{30A14376-2245-4E9D-A4AD-C46E8536985D}" type="presParOf" srcId="{3C99529A-4946-4682-B168-B736C72E2A94}" destId="{024EE15A-483E-4B38-A119-464FB9C35CB6}" srcOrd="7" destOrd="0" presId="urn:microsoft.com/office/officeart/2005/8/layout/hierarchy5"/>
    <dgm:cxn modelId="{F8D8AE0C-FD23-4D24-B28D-C808F16006A7}" type="presParOf" srcId="{024EE15A-483E-4B38-A119-464FB9C35CB6}" destId="{051AAC0C-5FC2-4A75-99FF-301C545279A6}" srcOrd="0" destOrd="0" presId="urn:microsoft.com/office/officeart/2005/8/layout/hierarchy5"/>
    <dgm:cxn modelId="{F1B52D3B-879B-4BB0-8010-16B98CBC3766}" type="presParOf" srcId="{024EE15A-483E-4B38-A119-464FB9C35CB6}" destId="{662EA4C5-C7CF-4433-9A8A-CC2F758A22BB}" srcOrd="1" destOrd="0" presId="urn:microsoft.com/office/officeart/2005/8/layout/hierarchy5"/>
    <dgm:cxn modelId="{38C2F0EF-621A-47DE-BD51-ADB5DABE3B1E}" type="presParOf" srcId="{3C99529A-4946-4682-B168-B736C72E2A94}" destId="{193BAC77-0DDE-4DB6-802E-DCD66019DF53}" srcOrd="8" destOrd="0" presId="urn:microsoft.com/office/officeart/2005/8/layout/hierarchy5"/>
    <dgm:cxn modelId="{D71E696E-D7D2-44D2-B88B-5AE521CDEFF3}" type="presParOf" srcId="{193BAC77-0DDE-4DB6-802E-DCD66019DF53}" destId="{0F77FA16-CDB3-4B1B-9F0F-E6F5F0AEB56C}" srcOrd="0" destOrd="0" presId="urn:microsoft.com/office/officeart/2005/8/layout/hierarchy5"/>
    <dgm:cxn modelId="{62F2F673-E227-4393-A209-9CA5EB2170E9}" type="presParOf" srcId="{3C99529A-4946-4682-B168-B736C72E2A94}" destId="{02DFB475-73AF-4E8D-9244-A8F262E9D607}" srcOrd="9" destOrd="0" presId="urn:microsoft.com/office/officeart/2005/8/layout/hierarchy5"/>
    <dgm:cxn modelId="{722EC5B6-E441-4A64-AFF7-08728649EF35}" type="presParOf" srcId="{02DFB475-73AF-4E8D-9244-A8F262E9D607}" destId="{853102CF-7CD3-48E4-8CA3-3CE34413008E}" srcOrd="0" destOrd="0" presId="urn:microsoft.com/office/officeart/2005/8/layout/hierarchy5"/>
    <dgm:cxn modelId="{80D95A9C-32DC-4AFA-91B4-7E14F27E571F}" type="presParOf" srcId="{02DFB475-73AF-4E8D-9244-A8F262E9D607}" destId="{8213478C-81E9-49B0-848F-1962AE38193E}" srcOrd="1" destOrd="0" presId="urn:microsoft.com/office/officeart/2005/8/layout/hierarchy5"/>
    <dgm:cxn modelId="{DF99A11C-8610-4883-BF7B-4F2F96B0E509}" type="presParOf" srcId="{3C99529A-4946-4682-B168-B736C72E2A94}" destId="{64C92589-A5D8-4461-BF04-BBEE25009F86}" srcOrd="10" destOrd="0" presId="urn:microsoft.com/office/officeart/2005/8/layout/hierarchy5"/>
    <dgm:cxn modelId="{9C40EF20-9CC7-47FA-B737-7DA7841CA54C}" type="presParOf" srcId="{64C92589-A5D8-4461-BF04-BBEE25009F86}" destId="{06C828AE-3A23-47E4-8BA3-2667D9E57826}" srcOrd="0" destOrd="0" presId="urn:microsoft.com/office/officeart/2005/8/layout/hierarchy5"/>
    <dgm:cxn modelId="{05E40606-7D09-4625-A2B0-B21B86E46857}" type="presParOf" srcId="{3C99529A-4946-4682-B168-B736C72E2A94}" destId="{EA7B1E54-C354-4F36-A4FB-494D18C227CE}" srcOrd="11" destOrd="0" presId="urn:microsoft.com/office/officeart/2005/8/layout/hierarchy5"/>
    <dgm:cxn modelId="{BDDAE9CA-8EFD-4C05-A690-0E3A12C8A5B6}" type="presParOf" srcId="{EA7B1E54-C354-4F36-A4FB-494D18C227CE}" destId="{E3BD5CC3-90B5-4B10-BF86-BC99FF1CDDF5}" srcOrd="0" destOrd="0" presId="urn:microsoft.com/office/officeart/2005/8/layout/hierarchy5"/>
    <dgm:cxn modelId="{3BD13C8B-9879-4033-B867-74260C709D3C}" type="presParOf" srcId="{EA7B1E54-C354-4F36-A4FB-494D18C227CE}" destId="{CDEEFF4A-C560-4AF1-B727-6368BF8A8B53}" srcOrd="1" destOrd="0" presId="urn:microsoft.com/office/officeart/2005/8/layout/hierarchy5"/>
    <dgm:cxn modelId="{D3EF4D10-B4E1-46CD-A8D4-C4F9495E9631}" type="presParOf" srcId="{3C99529A-4946-4682-B168-B736C72E2A94}" destId="{AD7701E0-076B-4D18-9209-C6507706D5EC}" srcOrd="12" destOrd="0" presId="urn:microsoft.com/office/officeart/2005/8/layout/hierarchy5"/>
    <dgm:cxn modelId="{F8C3BACE-6A36-4E6C-A239-BA5575F41A00}" type="presParOf" srcId="{AD7701E0-076B-4D18-9209-C6507706D5EC}" destId="{FBCE5718-3979-4664-8700-69A4BE386637}" srcOrd="0" destOrd="0" presId="urn:microsoft.com/office/officeart/2005/8/layout/hierarchy5"/>
    <dgm:cxn modelId="{B85BF0FB-9F5C-49C5-A93D-7BDFC0D14497}" type="presParOf" srcId="{3C99529A-4946-4682-B168-B736C72E2A94}" destId="{301477BF-947A-4FA0-855A-BF42C32A3D07}" srcOrd="13" destOrd="0" presId="urn:microsoft.com/office/officeart/2005/8/layout/hierarchy5"/>
    <dgm:cxn modelId="{CC7E0363-18F9-4FAD-8318-585CD9E37EDA}" type="presParOf" srcId="{301477BF-947A-4FA0-855A-BF42C32A3D07}" destId="{47997FB1-654A-4E2F-8305-F46D7C5E5AD5}" srcOrd="0" destOrd="0" presId="urn:microsoft.com/office/officeart/2005/8/layout/hierarchy5"/>
    <dgm:cxn modelId="{7B74A62B-DE84-42E7-99B6-4139A1C6641D}" type="presParOf" srcId="{301477BF-947A-4FA0-855A-BF42C32A3D07}" destId="{1CF98E18-E87D-49C2-AACC-2706182922BD}" srcOrd="1" destOrd="0" presId="urn:microsoft.com/office/officeart/2005/8/layout/hierarchy5"/>
    <dgm:cxn modelId="{CA8CBC1F-7DB5-4778-9290-D0D9440A1706}" type="presParOf" srcId="{340EE01C-F279-47E4-B82F-61732D247221}" destId="{42FD69F5-DED1-42D2-A457-8FFFCA6D9471}"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367A20-6657-476A-934E-1F1E84166AC5}" type="doc">
      <dgm:prSet loTypeId="urn:microsoft.com/office/officeart/2005/8/layout/vList5" loCatId="list" qsTypeId="urn:microsoft.com/office/officeart/2005/8/quickstyle/simple3" qsCatId="simple" csTypeId="urn:microsoft.com/office/officeart/2005/8/colors/accent1_2" csCatId="accent1" phldr="1"/>
      <dgm:spPr/>
      <dgm:t>
        <a:bodyPr/>
        <a:lstStyle/>
        <a:p>
          <a:endParaRPr lang="en-US"/>
        </a:p>
      </dgm:t>
    </dgm:pt>
    <dgm:pt modelId="{4D9A568F-5540-4580-9E4C-06C4D9469B88}">
      <dgm:prSet/>
      <dgm:spPr/>
      <dgm:t>
        <a:bodyPr/>
        <a:lstStyle/>
        <a:p>
          <a:r>
            <a:rPr lang="en-GB"/>
            <a:t>Social workers must complete:</a:t>
          </a:r>
          <a:endParaRPr lang="en-US" dirty="0"/>
        </a:p>
      </dgm:t>
    </dgm:pt>
    <dgm:pt modelId="{C8D3AE14-B0B5-434B-8E2F-41EDFE659B56}" type="parTrans" cxnId="{8D9EE939-67DC-4C8A-BB2F-70E372429AED}">
      <dgm:prSet/>
      <dgm:spPr/>
      <dgm:t>
        <a:bodyPr/>
        <a:lstStyle/>
        <a:p>
          <a:endParaRPr lang="en-US"/>
        </a:p>
      </dgm:t>
    </dgm:pt>
    <dgm:pt modelId="{B85E2C88-9FB3-4A47-B8A2-62B68E7A3BE2}" type="sibTrans" cxnId="{8D9EE939-67DC-4C8A-BB2F-70E372429AED}">
      <dgm:prSet/>
      <dgm:spPr/>
      <dgm:t>
        <a:bodyPr/>
        <a:lstStyle/>
        <a:p>
          <a:endParaRPr lang="en-US"/>
        </a:p>
      </dgm:t>
    </dgm:pt>
    <dgm:pt modelId="{57791A7C-9E34-4098-B16B-7A73123C2479}">
      <dgm:prSet/>
      <dgm:spPr/>
      <dgm:t>
        <a:bodyPr/>
        <a:lstStyle/>
        <a:p>
          <a:r>
            <a:rPr lang="en-GB"/>
            <a:t>Mandatory CPD</a:t>
          </a:r>
          <a:endParaRPr lang="en-US" dirty="0"/>
        </a:p>
      </dgm:t>
    </dgm:pt>
    <dgm:pt modelId="{3CFA52BE-1C15-4C1F-A542-83BBD6BB2CB8}" type="parTrans" cxnId="{D2161CDF-CB65-4F36-81FD-B6CE0D99F58C}">
      <dgm:prSet/>
      <dgm:spPr/>
      <dgm:t>
        <a:bodyPr/>
        <a:lstStyle/>
        <a:p>
          <a:endParaRPr lang="en-US"/>
        </a:p>
      </dgm:t>
    </dgm:pt>
    <dgm:pt modelId="{0FE2526B-0A8D-4355-B740-7BCEA31EFE5A}" type="sibTrans" cxnId="{D2161CDF-CB65-4F36-81FD-B6CE0D99F58C}">
      <dgm:prSet/>
      <dgm:spPr/>
      <dgm:t>
        <a:bodyPr/>
        <a:lstStyle/>
        <a:p>
          <a:endParaRPr lang="en-US"/>
        </a:p>
      </dgm:t>
    </dgm:pt>
    <dgm:pt modelId="{9EC5F5CA-0F19-45A3-93FE-7B6F4318B8CE}">
      <dgm:prSet/>
      <dgm:spPr/>
      <dgm:t>
        <a:bodyPr/>
        <a:lstStyle/>
        <a:p>
          <a:r>
            <a:rPr lang="en-GB"/>
            <a:t>Reflective practice records</a:t>
          </a:r>
          <a:endParaRPr lang="en-US"/>
        </a:p>
      </dgm:t>
    </dgm:pt>
    <dgm:pt modelId="{95EE31FD-7496-490C-BD85-3EE0D5E90812}" type="parTrans" cxnId="{EF5BFDD3-CA66-4383-830A-DC1FF30D74F0}">
      <dgm:prSet/>
      <dgm:spPr/>
      <dgm:t>
        <a:bodyPr/>
        <a:lstStyle/>
        <a:p>
          <a:endParaRPr lang="en-US"/>
        </a:p>
      </dgm:t>
    </dgm:pt>
    <dgm:pt modelId="{609FB369-3D92-4161-981F-28DA39709A15}" type="sibTrans" cxnId="{EF5BFDD3-CA66-4383-830A-DC1FF30D74F0}">
      <dgm:prSet/>
      <dgm:spPr/>
      <dgm:t>
        <a:bodyPr/>
        <a:lstStyle/>
        <a:p>
          <a:endParaRPr lang="en-US"/>
        </a:p>
      </dgm:t>
    </dgm:pt>
    <dgm:pt modelId="{18A7FEA2-EF4E-497A-9B25-67F9DE7E7DCA}">
      <dgm:prSet/>
      <dgm:spPr/>
      <dgm:t>
        <a:bodyPr/>
        <a:lstStyle/>
        <a:p>
          <a:r>
            <a:rPr lang="en-GB"/>
            <a:t>Evidence of learning linked to the SCW Code</a:t>
          </a:r>
          <a:endParaRPr lang="en-US"/>
        </a:p>
      </dgm:t>
    </dgm:pt>
    <dgm:pt modelId="{0A0DE97E-1077-4171-9E95-DCB1F89C33C7}" type="parTrans" cxnId="{4AB1E582-020B-4382-A167-04AEF1807AA5}">
      <dgm:prSet/>
      <dgm:spPr/>
      <dgm:t>
        <a:bodyPr/>
        <a:lstStyle/>
        <a:p>
          <a:endParaRPr lang="en-US"/>
        </a:p>
      </dgm:t>
    </dgm:pt>
    <dgm:pt modelId="{587D7BBC-A81F-4286-8053-3209B4DFB120}" type="sibTrans" cxnId="{4AB1E582-020B-4382-A167-04AEF1807AA5}">
      <dgm:prSet/>
      <dgm:spPr/>
      <dgm:t>
        <a:bodyPr/>
        <a:lstStyle/>
        <a:p>
          <a:endParaRPr lang="en-US"/>
        </a:p>
      </dgm:t>
    </dgm:pt>
    <dgm:pt modelId="{F8502CDB-7AA0-4899-8816-9C45C944EFCF}" type="pres">
      <dgm:prSet presAssocID="{67367A20-6657-476A-934E-1F1E84166AC5}" presName="Name0" presStyleCnt="0">
        <dgm:presLayoutVars>
          <dgm:dir/>
          <dgm:animLvl val="lvl"/>
          <dgm:resizeHandles val="exact"/>
        </dgm:presLayoutVars>
      </dgm:prSet>
      <dgm:spPr/>
    </dgm:pt>
    <dgm:pt modelId="{A0E6AA31-F6DE-44A2-9125-6EFFA51E2295}" type="pres">
      <dgm:prSet presAssocID="{4D9A568F-5540-4580-9E4C-06C4D9469B88}" presName="linNode" presStyleCnt="0"/>
      <dgm:spPr/>
    </dgm:pt>
    <dgm:pt modelId="{CDD363B2-4224-44BD-BF46-1EB9FA3CB39F}" type="pres">
      <dgm:prSet presAssocID="{4D9A568F-5540-4580-9E4C-06C4D9469B88}" presName="parentText" presStyleLbl="node1" presStyleIdx="0" presStyleCnt="4">
        <dgm:presLayoutVars>
          <dgm:chMax val="1"/>
          <dgm:bulletEnabled val="1"/>
        </dgm:presLayoutVars>
      </dgm:prSet>
      <dgm:spPr/>
    </dgm:pt>
    <dgm:pt modelId="{D2BD79F2-9ACF-4316-B410-274B910BA34E}" type="pres">
      <dgm:prSet presAssocID="{B85E2C88-9FB3-4A47-B8A2-62B68E7A3BE2}" presName="sp" presStyleCnt="0"/>
      <dgm:spPr/>
    </dgm:pt>
    <dgm:pt modelId="{833FE580-6646-4407-8B3A-37AF529FC353}" type="pres">
      <dgm:prSet presAssocID="{57791A7C-9E34-4098-B16B-7A73123C2479}" presName="linNode" presStyleCnt="0"/>
      <dgm:spPr/>
    </dgm:pt>
    <dgm:pt modelId="{7A7D3614-6C5D-4B9B-94F8-AB96F38E08FD}" type="pres">
      <dgm:prSet presAssocID="{57791A7C-9E34-4098-B16B-7A73123C2479}" presName="parentText" presStyleLbl="node1" presStyleIdx="1" presStyleCnt="4">
        <dgm:presLayoutVars>
          <dgm:chMax val="1"/>
          <dgm:bulletEnabled val="1"/>
        </dgm:presLayoutVars>
      </dgm:prSet>
      <dgm:spPr/>
    </dgm:pt>
    <dgm:pt modelId="{C8105EF7-3163-481A-9965-0604FB19D051}" type="pres">
      <dgm:prSet presAssocID="{0FE2526B-0A8D-4355-B740-7BCEA31EFE5A}" presName="sp" presStyleCnt="0"/>
      <dgm:spPr/>
    </dgm:pt>
    <dgm:pt modelId="{825BBBC2-AADB-430F-92E2-EB51936CCE21}" type="pres">
      <dgm:prSet presAssocID="{9EC5F5CA-0F19-45A3-93FE-7B6F4318B8CE}" presName="linNode" presStyleCnt="0"/>
      <dgm:spPr/>
    </dgm:pt>
    <dgm:pt modelId="{AE62E24D-5A83-4AFB-91FF-D946B174FF4E}" type="pres">
      <dgm:prSet presAssocID="{9EC5F5CA-0F19-45A3-93FE-7B6F4318B8CE}" presName="parentText" presStyleLbl="node1" presStyleIdx="2" presStyleCnt="4">
        <dgm:presLayoutVars>
          <dgm:chMax val="1"/>
          <dgm:bulletEnabled val="1"/>
        </dgm:presLayoutVars>
      </dgm:prSet>
      <dgm:spPr/>
    </dgm:pt>
    <dgm:pt modelId="{371AC329-6FDB-4A6A-9C53-93D0E2F5425E}" type="pres">
      <dgm:prSet presAssocID="{609FB369-3D92-4161-981F-28DA39709A15}" presName="sp" presStyleCnt="0"/>
      <dgm:spPr/>
    </dgm:pt>
    <dgm:pt modelId="{9382FFC4-74DA-46AA-AD55-12138D3F0308}" type="pres">
      <dgm:prSet presAssocID="{18A7FEA2-EF4E-497A-9B25-67F9DE7E7DCA}" presName="linNode" presStyleCnt="0"/>
      <dgm:spPr/>
    </dgm:pt>
    <dgm:pt modelId="{B1A7C6AC-F4FA-411A-A312-5218262151B6}" type="pres">
      <dgm:prSet presAssocID="{18A7FEA2-EF4E-497A-9B25-67F9DE7E7DCA}" presName="parentText" presStyleLbl="node1" presStyleIdx="3" presStyleCnt="4">
        <dgm:presLayoutVars>
          <dgm:chMax val="1"/>
          <dgm:bulletEnabled val="1"/>
        </dgm:presLayoutVars>
      </dgm:prSet>
      <dgm:spPr/>
    </dgm:pt>
  </dgm:ptLst>
  <dgm:cxnLst>
    <dgm:cxn modelId="{C0C43F1E-0320-4F09-A032-1496298A7F28}" type="presOf" srcId="{18A7FEA2-EF4E-497A-9B25-67F9DE7E7DCA}" destId="{B1A7C6AC-F4FA-411A-A312-5218262151B6}" srcOrd="0" destOrd="0" presId="urn:microsoft.com/office/officeart/2005/8/layout/vList5"/>
    <dgm:cxn modelId="{8D9EE939-67DC-4C8A-BB2F-70E372429AED}" srcId="{67367A20-6657-476A-934E-1F1E84166AC5}" destId="{4D9A568F-5540-4580-9E4C-06C4D9469B88}" srcOrd="0" destOrd="0" parTransId="{C8D3AE14-B0B5-434B-8E2F-41EDFE659B56}" sibTransId="{B85E2C88-9FB3-4A47-B8A2-62B68E7A3BE2}"/>
    <dgm:cxn modelId="{09EAE55D-643F-4F65-A60F-100586E08F29}" type="presOf" srcId="{67367A20-6657-476A-934E-1F1E84166AC5}" destId="{F8502CDB-7AA0-4899-8816-9C45C944EFCF}" srcOrd="0" destOrd="0" presId="urn:microsoft.com/office/officeart/2005/8/layout/vList5"/>
    <dgm:cxn modelId="{C1817B6D-204A-4203-A4CC-8C601715AA67}" type="presOf" srcId="{4D9A568F-5540-4580-9E4C-06C4D9469B88}" destId="{CDD363B2-4224-44BD-BF46-1EB9FA3CB39F}" srcOrd="0" destOrd="0" presId="urn:microsoft.com/office/officeart/2005/8/layout/vList5"/>
    <dgm:cxn modelId="{4AB1E582-020B-4382-A167-04AEF1807AA5}" srcId="{67367A20-6657-476A-934E-1F1E84166AC5}" destId="{18A7FEA2-EF4E-497A-9B25-67F9DE7E7DCA}" srcOrd="3" destOrd="0" parTransId="{0A0DE97E-1077-4171-9E95-DCB1F89C33C7}" sibTransId="{587D7BBC-A81F-4286-8053-3209B4DFB120}"/>
    <dgm:cxn modelId="{19F6D2B0-BC81-4A8D-B4B5-05ED71F24859}" type="presOf" srcId="{57791A7C-9E34-4098-B16B-7A73123C2479}" destId="{7A7D3614-6C5D-4B9B-94F8-AB96F38E08FD}" srcOrd="0" destOrd="0" presId="urn:microsoft.com/office/officeart/2005/8/layout/vList5"/>
    <dgm:cxn modelId="{C41B5CB4-32FE-48A5-BFAA-B6261BFEDB5A}" type="presOf" srcId="{9EC5F5CA-0F19-45A3-93FE-7B6F4318B8CE}" destId="{AE62E24D-5A83-4AFB-91FF-D946B174FF4E}" srcOrd="0" destOrd="0" presId="urn:microsoft.com/office/officeart/2005/8/layout/vList5"/>
    <dgm:cxn modelId="{EF5BFDD3-CA66-4383-830A-DC1FF30D74F0}" srcId="{67367A20-6657-476A-934E-1F1E84166AC5}" destId="{9EC5F5CA-0F19-45A3-93FE-7B6F4318B8CE}" srcOrd="2" destOrd="0" parTransId="{95EE31FD-7496-490C-BD85-3EE0D5E90812}" sibTransId="{609FB369-3D92-4161-981F-28DA39709A15}"/>
    <dgm:cxn modelId="{D2161CDF-CB65-4F36-81FD-B6CE0D99F58C}" srcId="{67367A20-6657-476A-934E-1F1E84166AC5}" destId="{57791A7C-9E34-4098-B16B-7A73123C2479}" srcOrd="1" destOrd="0" parTransId="{3CFA52BE-1C15-4C1F-A542-83BBD6BB2CB8}" sibTransId="{0FE2526B-0A8D-4355-B740-7BCEA31EFE5A}"/>
    <dgm:cxn modelId="{4D1DA75D-4050-4211-8EF9-6E8F54E94A30}" type="presParOf" srcId="{F8502CDB-7AA0-4899-8816-9C45C944EFCF}" destId="{A0E6AA31-F6DE-44A2-9125-6EFFA51E2295}" srcOrd="0" destOrd="0" presId="urn:microsoft.com/office/officeart/2005/8/layout/vList5"/>
    <dgm:cxn modelId="{62C6555A-CE4E-42DF-B61F-7A86AD44EE10}" type="presParOf" srcId="{A0E6AA31-F6DE-44A2-9125-6EFFA51E2295}" destId="{CDD363B2-4224-44BD-BF46-1EB9FA3CB39F}" srcOrd="0" destOrd="0" presId="urn:microsoft.com/office/officeart/2005/8/layout/vList5"/>
    <dgm:cxn modelId="{F5F7A5F3-6BA6-4B4D-A3DB-9AF145FD08F9}" type="presParOf" srcId="{F8502CDB-7AA0-4899-8816-9C45C944EFCF}" destId="{D2BD79F2-9ACF-4316-B410-274B910BA34E}" srcOrd="1" destOrd="0" presId="urn:microsoft.com/office/officeart/2005/8/layout/vList5"/>
    <dgm:cxn modelId="{1C61CA13-897F-43E0-8D1C-77A3615BA34F}" type="presParOf" srcId="{F8502CDB-7AA0-4899-8816-9C45C944EFCF}" destId="{833FE580-6646-4407-8B3A-37AF529FC353}" srcOrd="2" destOrd="0" presId="urn:microsoft.com/office/officeart/2005/8/layout/vList5"/>
    <dgm:cxn modelId="{C78DE1F7-23D0-407F-8B61-0519968E93A5}" type="presParOf" srcId="{833FE580-6646-4407-8B3A-37AF529FC353}" destId="{7A7D3614-6C5D-4B9B-94F8-AB96F38E08FD}" srcOrd="0" destOrd="0" presId="urn:microsoft.com/office/officeart/2005/8/layout/vList5"/>
    <dgm:cxn modelId="{CB80DBCD-196D-431D-9CB8-EC6353F41BEF}" type="presParOf" srcId="{F8502CDB-7AA0-4899-8816-9C45C944EFCF}" destId="{C8105EF7-3163-481A-9965-0604FB19D051}" srcOrd="3" destOrd="0" presId="urn:microsoft.com/office/officeart/2005/8/layout/vList5"/>
    <dgm:cxn modelId="{291ADDAB-A5FF-4661-BED0-36456EDBF9BD}" type="presParOf" srcId="{F8502CDB-7AA0-4899-8816-9C45C944EFCF}" destId="{825BBBC2-AADB-430F-92E2-EB51936CCE21}" srcOrd="4" destOrd="0" presId="urn:microsoft.com/office/officeart/2005/8/layout/vList5"/>
    <dgm:cxn modelId="{2B70BA87-D4C7-45A1-9E18-60C009AC75E1}" type="presParOf" srcId="{825BBBC2-AADB-430F-92E2-EB51936CCE21}" destId="{AE62E24D-5A83-4AFB-91FF-D946B174FF4E}" srcOrd="0" destOrd="0" presId="urn:microsoft.com/office/officeart/2005/8/layout/vList5"/>
    <dgm:cxn modelId="{B68A5463-C165-4C22-BA31-12D600ED2BBA}" type="presParOf" srcId="{F8502CDB-7AA0-4899-8816-9C45C944EFCF}" destId="{371AC329-6FDB-4A6A-9C53-93D0E2F5425E}" srcOrd="5" destOrd="0" presId="urn:microsoft.com/office/officeart/2005/8/layout/vList5"/>
    <dgm:cxn modelId="{334E696E-6C3C-469C-94D6-98020782805C}" type="presParOf" srcId="{F8502CDB-7AA0-4899-8816-9C45C944EFCF}" destId="{9382FFC4-74DA-46AA-AD55-12138D3F0308}" srcOrd="6" destOrd="0" presId="urn:microsoft.com/office/officeart/2005/8/layout/vList5"/>
    <dgm:cxn modelId="{E2E9CFE0-C4A9-4A2A-B5A9-69332AC9EE9A}" type="presParOf" srcId="{9382FFC4-74DA-46AA-AD55-12138D3F0308}" destId="{B1A7C6AC-F4FA-411A-A312-5218262151B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236C34FA-A77B-4B1E-ACC4-E43FA7E25F6C}" type="doc">
      <dgm:prSet loTypeId="urn:microsoft.com/office/officeart/2005/8/layout/default" loCatId="list" qsTypeId="urn:microsoft.com/office/officeart/2005/8/quickstyle/simple4" qsCatId="simple" csTypeId="urn:microsoft.com/office/officeart/2005/8/colors/accent1_3" csCatId="accent1" phldr="1"/>
      <dgm:spPr/>
      <dgm:t>
        <a:bodyPr/>
        <a:lstStyle/>
        <a:p>
          <a:endParaRPr lang="en-US"/>
        </a:p>
      </dgm:t>
    </dgm:pt>
    <dgm:pt modelId="{D8404A3D-C127-402F-BC41-599E3D9EAE79}">
      <dgm:prSet/>
      <dgm:spPr/>
      <dgm:t>
        <a:bodyPr/>
        <a:lstStyle/>
        <a:p>
          <a:r>
            <a:rPr lang="en-GB" b="1">
              <a:solidFill>
                <a:schemeClr val="tx1"/>
              </a:solidFill>
            </a:rPr>
            <a:t>Health and Social Care Act 2008 &amp; 2012</a:t>
          </a:r>
          <a:endParaRPr lang="en-US">
            <a:solidFill>
              <a:schemeClr val="tx1"/>
            </a:solidFill>
          </a:endParaRPr>
        </a:p>
      </dgm:t>
    </dgm:pt>
    <dgm:pt modelId="{3FF81BD2-FAB1-4919-88E9-CA46B923C322}" type="parTrans" cxnId="{B8E17D55-DEA8-4A8D-A38C-94219777BD2A}">
      <dgm:prSet/>
      <dgm:spPr/>
      <dgm:t>
        <a:bodyPr/>
        <a:lstStyle/>
        <a:p>
          <a:endParaRPr lang="en-US"/>
        </a:p>
      </dgm:t>
    </dgm:pt>
    <dgm:pt modelId="{72A0504A-9F3B-47FE-9EFF-D663E129058D}" type="sibTrans" cxnId="{B8E17D55-DEA8-4A8D-A38C-94219777BD2A}">
      <dgm:prSet/>
      <dgm:spPr/>
      <dgm:t>
        <a:bodyPr/>
        <a:lstStyle/>
        <a:p>
          <a:endParaRPr lang="en-US"/>
        </a:p>
      </dgm:t>
    </dgm:pt>
    <dgm:pt modelId="{4B3FC843-36F5-47A0-9669-C504BE739CEE}">
      <dgm:prSet/>
      <dgm:spPr/>
      <dgm:t>
        <a:bodyPr/>
        <a:lstStyle/>
        <a:p>
          <a:r>
            <a:rPr lang="en-GB" b="1">
              <a:solidFill>
                <a:schemeClr val="tx1"/>
              </a:solidFill>
            </a:rPr>
            <a:t>Mental Health Act 1983 (amended 2007)</a:t>
          </a:r>
          <a:endParaRPr lang="en-US">
            <a:solidFill>
              <a:schemeClr val="tx1"/>
            </a:solidFill>
          </a:endParaRPr>
        </a:p>
      </dgm:t>
    </dgm:pt>
    <dgm:pt modelId="{E57BEAC3-3341-450C-8547-76F995E2889C}" type="parTrans" cxnId="{189E8308-0D86-44E7-AE47-E8D31B531438}">
      <dgm:prSet/>
      <dgm:spPr/>
      <dgm:t>
        <a:bodyPr/>
        <a:lstStyle/>
        <a:p>
          <a:endParaRPr lang="en-US"/>
        </a:p>
      </dgm:t>
    </dgm:pt>
    <dgm:pt modelId="{B1824A6E-D15B-4F1B-8AA3-1677D54277C1}" type="sibTrans" cxnId="{189E8308-0D86-44E7-AE47-E8D31B531438}">
      <dgm:prSet/>
      <dgm:spPr/>
      <dgm:t>
        <a:bodyPr/>
        <a:lstStyle/>
        <a:p>
          <a:endParaRPr lang="en-US"/>
        </a:p>
      </dgm:t>
    </dgm:pt>
    <dgm:pt modelId="{7145516C-0A93-485D-A967-F68C5A4B8F56}">
      <dgm:prSet/>
      <dgm:spPr/>
      <dgm:t>
        <a:bodyPr/>
        <a:lstStyle/>
        <a:p>
          <a:r>
            <a:rPr lang="en-GB" b="1" dirty="0">
              <a:solidFill>
                <a:schemeClr val="tx1"/>
              </a:solidFill>
            </a:rPr>
            <a:t>Mental Capacity Act 2005 &amp; Deprivation of Liberty Safeguards</a:t>
          </a:r>
          <a:endParaRPr lang="en-US" dirty="0">
            <a:solidFill>
              <a:schemeClr val="tx1"/>
            </a:solidFill>
          </a:endParaRPr>
        </a:p>
      </dgm:t>
    </dgm:pt>
    <dgm:pt modelId="{5BE1C816-6BF4-4A99-83C4-41F545BE1EE6}" type="parTrans" cxnId="{A8E1BD21-6492-4D14-BE03-E1DFE7D9C502}">
      <dgm:prSet/>
      <dgm:spPr/>
      <dgm:t>
        <a:bodyPr/>
        <a:lstStyle/>
        <a:p>
          <a:endParaRPr lang="en-US"/>
        </a:p>
      </dgm:t>
    </dgm:pt>
    <dgm:pt modelId="{A70B75B7-4BEF-4808-8DB4-B28BFEA6A75A}" type="sibTrans" cxnId="{A8E1BD21-6492-4D14-BE03-E1DFE7D9C502}">
      <dgm:prSet/>
      <dgm:spPr/>
      <dgm:t>
        <a:bodyPr/>
        <a:lstStyle/>
        <a:p>
          <a:endParaRPr lang="en-US"/>
        </a:p>
      </dgm:t>
    </dgm:pt>
    <dgm:pt modelId="{7C82E2DA-D7A1-483C-A5EE-F6CABBB5F1C9}">
      <dgm:prSet/>
      <dgm:spPr/>
      <dgm:t>
        <a:bodyPr/>
        <a:lstStyle/>
        <a:p>
          <a:r>
            <a:rPr lang="en-GB" b="1">
              <a:solidFill>
                <a:schemeClr val="tx1"/>
              </a:solidFill>
            </a:rPr>
            <a:t>Human Rights Act 1998</a:t>
          </a:r>
          <a:endParaRPr lang="en-US">
            <a:solidFill>
              <a:schemeClr val="tx1"/>
            </a:solidFill>
          </a:endParaRPr>
        </a:p>
      </dgm:t>
    </dgm:pt>
    <dgm:pt modelId="{1AF3C79F-F713-4DA5-8428-B855CAD3285F}" type="parTrans" cxnId="{B3A8E66C-B591-4DAE-92BB-BECA7E8807EB}">
      <dgm:prSet/>
      <dgm:spPr/>
      <dgm:t>
        <a:bodyPr/>
        <a:lstStyle/>
        <a:p>
          <a:endParaRPr lang="en-US"/>
        </a:p>
      </dgm:t>
    </dgm:pt>
    <dgm:pt modelId="{848D2DFC-066A-4DB1-9133-D37F0CFEC8A8}" type="sibTrans" cxnId="{B3A8E66C-B591-4DAE-92BB-BECA7E8807EB}">
      <dgm:prSet/>
      <dgm:spPr/>
      <dgm:t>
        <a:bodyPr/>
        <a:lstStyle/>
        <a:p>
          <a:endParaRPr lang="en-US"/>
        </a:p>
      </dgm:t>
    </dgm:pt>
    <dgm:pt modelId="{FE191B92-AE53-44CF-943A-7A8386D2F540}">
      <dgm:prSet/>
      <dgm:spPr/>
      <dgm:t>
        <a:bodyPr/>
        <a:lstStyle/>
        <a:p>
          <a:r>
            <a:rPr lang="en-GB" b="1">
              <a:solidFill>
                <a:schemeClr val="tx1"/>
              </a:solidFill>
            </a:rPr>
            <a:t>Social Services and Well‑being (Wales) Act 2014</a:t>
          </a:r>
          <a:endParaRPr lang="en-US">
            <a:solidFill>
              <a:schemeClr val="tx1"/>
            </a:solidFill>
          </a:endParaRPr>
        </a:p>
      </dgm:t>
    </dgm:pt>
    <dgm:pt modelId="{0E2780BE-DBF7-43AC-8C0B-693B25DD8179}" type="parTrans" cxnId="{FB5E8C58-8EB3-4AD7-A9CB-13F2F03AFFB6}">
      <dgm:prSet/>
      <dgm:spPr/>
      <dgm:t>
        <a:bodyPr/>
        <a:lstStyle/>
        <a:p>
          <a:endParaRPr lang="en-US"/>
        </a:p>
      </dgm:t>
    </dgm:pt>
    <dgm:pt modelId="{24F73BA7-C3F4-4D42-9F58-0AFA1A80937E}" type="sibTrans" cxnId="{FB5E8C58-8EB3-4AD7-A9CB-13F2F03AFFB6}">
      <dgm:prSet/>
      <dgm:spPr/>
      <dgm:t>
        <a:bodyPr/>
        <a:lstStyle/>
        <a:p>
          <a:endParaRPr lang="en-US"/>
        </a:p>
      </dgm:t>
    </dgm:pt>
    <dgm:pt modelId="{5FA035FC-3919-4203-AFCC-9998FB6756CA}">
      <dgm:prSet/>
      <dgm:spPr/>
      <dgm:t>
        <a:bodyPr/>
        <a:lstStyle/>
        <a:p>
          <a:r>
            <a:rPr lang="en-GB" b="1">
              <a:solidFill>
                <a:schemeClr val="tx1"/>
              </a:solidFill>
            </a:rPr>
            <a:t>Regulation and Inspection of Social Care (Wales) Act 2016</a:t>
          </a:r>
          <a:endParaRPr lang="en-US">
            <a:solidFill>
              <a:schemeClr val="tx1"/>
            </a:solidFill>
          </a:endParaRPr>
        </a:p>
      </dgm:t>
    </dgm:pt>
    <dgm:pt modelId="{FF54A6E9-3C53-4BB5-8FFE-528333F06244}" type="parTrans" cxnId="{036B6658-59F7-490F-BEB3-F90132392EC0}">
      <dgm:prSet/>
      <dgm:spPr/>
      <dgm:t>
        <a:bodyPr/>
        <a:lstStyle/>
        <a:p>
          <a:endParaRPr lang="en-US"/>
        </a:p>
      </dgm:t>
    </dgm:pt>
    <dgm:pt modelId="{4DF17570-4ECA-4544-96A3-A9E230609A19}" type="sibTrans" cxnId="{036B6658-59F7-490F-BEB3-F90132392EC0}">
      <dgm:prSet/>
      <dgm:spPr/>
      <dgm:t>
        <a:bodyPr/>
        <a:lstStyle/>
        <a:p>
          <a:endParaRPr lang="en-US"/>
        </a:p>
      </dgm:t>
    </dgm:pt>
    <dgm:pt modelId="{62D91FB9-83A2-4B68-9850-D7358E387B91}">
      <dgm:prSet/>
      <dgm:spPr/>
      <dgm:t>
        <a:bodyPr/>
        <a:lstStyle/>
        <a:p>
          <a:r>
            <a:rPr lang="en-GB" b="1">
              <a:solidFill>
                <a:schemeClr val="tx1"/>
              </a:solidFill>
            </a:rPr>
            <a:t>Well‑being of Future Generations (Wales) Act 2015 </a:t>
          </a:r>
          <a:endParaRPr lang="en-US">
            <a:solidFill>
              <a:schemeClr val="tx1"/>
            </a:solidFill>
          </a:endParaRPr>
        </a:p>
      </dgm:t>
    </dgm:pt>
    <dgm:pt modelId="{60123B68-B6D7-40FA-A43C-C6E884463490}" type="parTrans" cxnId="{18D5CD43-4C5E-4F91-BE5E-A4010D51AE88}">
      <dgm:prSet/>
      <dgm:spPr/>
      <dgm:t>
        <a:bodyPr/>
        <a:lstStyle/>
        <a:p>
          <a:endParaRPr lang="en-US"/>
        </a:p>
      </dgm:t>
    </dgm:pt>
    <dgm:pt modelId="{452A0D55-B286-4F3D-A680-DDC82A05B3CF}" type="sibTrans" cxnId="{18D5CD43-4C5E-4F91-BE5E-A4010D51AE88}">
      <dgm:prSet/>
      <dgm:spPr/>
      <dgm:t>
        <a:bodyPr/>
        <a:lstStyle/>
        <a:p>
          <a:endParaRPr lang="en-US"/>
        </a:p>
      </dgm:t>
    </dgm:pt>
    <dgm:pt modelId="{69F4DA8E-B833-49C6-A483-4EFE42043C5C}" type="pres">
      <dgm:prSet presAssocID="{236C34FA-A77B-4B1E-ACC4-E43FA7E25F6C}" presName="diagram" presStyleCnt="0">
        <dgm:presLayoutVars>
          <dgm:dir/>
          <dgm:resizeHandles val="exact"/>
        </dgm:presLayoutVars>
      </dgm:prSet>
      <dgm:spPr/>
    </dgm:pt>
    <dgm:pt modelId="{F3671AC4-5824-4F39-9856-E577F716B11B}" type="pres">
      <dgm:prSet presAssocID="{D8404A3D-C127-402F-BC41-599E3D9EAE79}" presName="node" presStyleLbl="node1" presStyleIdx="0" presStyleCnt="7">
        <dgm:presLayoutVars>
          <dgm:bulletEnabled val="1"/>
        </dgm:presLayoutVars>
      </dgm:prSet>
      <dgm:spPr/>
    </dgm:pt>
    <dgm:pt modelId="{3535C58C-D99D-4E19-BD9A-821B38157188}" type="pres">
      <dgm:prSet presAssocID="{72A0504A-9F3B-47FE-9EFF-D663E129058D}" presName="sibTrans" presStyleCnt="0"/>
      <dgm:spPr/>
    </dgm:pt>
    <dgm:pt modelId="{DB3CA660-33E1-45AF-93A3-064BD28C16BB}" type="pres">
      <dgm:prSet presAssocID="{4B3FC843-36F5-47A0-9669-C504BE739CEE}" presName="node" presStyleLbl="node1" presStyleIdx="1" presStyleCnt="7">
        <dgm:presLayoutVars>
          <dgm:bulletEnabled val="1"/>
        </dgm:presLayoutVars>
      </dgm:prSet>
      <dgm:spPr/>
    </dgm:pt>
    <dgm:pt modelId="{BF3371C9-9973-4CB2-B878-729EA7F196DF}" type="pres">
      <dgm:prSet presAssocID="{B1824A6E-D15B-4F1B-8AA3-1677D54277C1}" presName="sibTrans" presStyleCnt="0"/>
      <dgm:spPr/>
    </dgm:pt>
    <dgm:pt modelId="{7631444B-2BCC-4DA7-8249-8D8556B7FE61}" type="pres">
      <dgm:prSet presAssocID="{7145516C-0A93-485D-A967-F68C5A4B8F56}" presName="node" presStyleLbl="node1" presStyleIdx="2" presStyleCnt="7">
        <dgm:presLayoutVars>
          <dgm:bulletEnabled val="1"/>
        </dgm:presLayoutVars>
      </dgm:prSet>
      <dgm:spPr/>
    </dgm:pt>
    <dgm:pt modelId="{7E039ABD-D4E8-454E-B8E9-1477A462FB53}" type="pres">
      <dgm:prSet presAssocID="{A70B75B7-4BEF-4808-8DB4-B28BFEA6A75A}" presName="sibTrans" presStyleCnt="0"/>
      <dgm:spPr/>
    </dgm:pt>
    <dgm:pt modelId="{88A539F7-6EAE-4295-B732-751CE27134F1}" type="pres">
      <dgm:prSet presAssocID="{7C82E2DA-D7A1-483C-A5EE-F6CABBB5F1C9}" presName="node" presStyleLbl="node1" presStyleIdx="3" presStyleCnt="7">
        <dgm:presLayoutVars>
          <dgm:bulletEnabled val="1"/>
        </dgm:presLayoutVars>
      </dgm:prSet>
      <dgm:spPr/>
    </dgm:pt>
    <dgm:pt modelId="{196BAFAE-3ECD-4E71-B867-523DB537F631}" type="pres">
      <dgm:prSet presAssocID="{848D2DFC-066A-4DB1-9133-D37F0CFEC8A8}" presName="sibTrans" presStyleCnt="0"/>
      <dgm:spPr/>
    </dgm:pt>
    <dgm:pt modelId="{51982DE5-6AA2-4E14-8043-595B18047E30}" type="pres">
      <dgm:prSet presAssocID="{FE191B92-AE53-44CF-943A-7A8386D2F540}" presName="node" presStyleLbl="node1" presStyleIdx="4" presStyleCnt="7">
        <dgm:presLayoutVars>
          <dgm:bulletEnabled val="1"/>
        </dgm:presLayoutVars>
      </dgm:prSet>
      <dgm:spPr/>
    </dgm:pt>
    <dgm:pt modelId="{C326916A-DFBE-43CE-9147-D79032132D13}" type="pres">
      <dgm:prSet presAssocID="{24F73BA7-C3F4-4D42-9F58-0AFA1A80937E}" presName="sibTrans" presStyleCnt="0"/>
      <dgm:spPr/>
    </dgm:pt>
    <dgm:pt modelId="{7BDF3EA6-F618-45CA-AB2A-E47D3D6378C3}" type="pres">
      <dgm:prSet presAssocID="{5FA035FC-3919-4203-AFCC-9998FB6756CA}" presName="node" presStyleLbl="node1" presStyleIdx="5" presStyleCnt="7">
        <dgm:presLayoutVars>
          <dgm:bulletEnabled val="1"/>
        </dgm:presLayoutVars>
      </dgm:prSet>
      <dgm:spPr/>
    </dgm:pt>
    <dgm:pt modelId="{DE927721-3CE7-4DFC-A07F-68167A0B9555}" type="pres">
      <dgm:prSet presAssocID="{4DF17570-4ECA-4544-96A3-A9E230609A19}" presName="sibTrans" presStyleCnt="0"/>
      <dgm:spPr/>
    </dgm:pt>
    <dgm:pt modelId="{E477C8F8-CBAB-4A3F-A9F8-ECFD867A4654}" type="pres">
      <dgm:prSet presAssocID="{62D91FB9-83A2-4B68-9850-D7358E387B91}" presName="node" presStyleLbl="node1" presStyleIdx="6" presStyleCnt="7">
        <dgm:presLayoutVars>
          <dgm:bulletEnabled val="1"/>
        </dgm:presLayoutVars>
      </dgm:prSet>
      <dgm:spPr/>
    </dgm:pt>
  </dgm:ptLst>
  <dgm:cxnLst>
    <dgm:cxn modelId="{189E8308-0D86-44E7-AE47-E8D31B531438}" srcId="{236C34FA-A77B-4B1E-ACC4-E43FA7E25F6C}" destId="{4B3FC843-36F5-47A0-9669-C504BE739CEE}" srcOrd="1" destOrd="0" parTransId="{E57BEAC3-3341-450C-8547-76F995E2889C}" sibTransId="{B1824A6E-D15B-4F1B-8AA3-1677D54277C1}"/>
    <dgm:cxn modelId="{B0C1A112-ACB6-4C27-934F-D0114709A8CF}" type="presOf" srcId="{D8404A3D-C127-402F-BC41-599E3D9EAE79}" destId="{F3671AC4-5824-4F39-9856-E577F716B11B}" srcOrd="0" destOrd="0" presId="urn:microsoft.com/office/officeart/2005/8/layout/default"/>
    <dgm:cxn modelId="{A8E1BD21-6492-4D14-BE03-E1DFE7D9C502}" srcId="{236C34FA-A77B-4B1E-ACC4-E43FA7E25F6C}" destId="{7145516C-0A93-485D-A967-F68C5A4B8F56}" srcOrd="2" destOrd="0" parTransId="{5BE1C816-6BF4-4A99-83C4-41F545BE1EE6}" sibTransId="{A70B75B7-4BEF-4808-8DB4-B28BFEA6A75A}"/>
    <dgm:cxn modelId="{18D5CD43-4C5E-4F91-BE5E-A4010D51AE88}" srcId="{236C34FA-A77B-4B1E-ACC4-E43FA7E25F6C}" destId="{62D91FB9-83A2-4B68-9850-D7358E387B91}" srcOrd="6" destOrd="0" parTransId="{60123B68-B6D7-40FA-A43C-C6E884463490}" sibTransId="{452A0D55-B286-4F3D-A680-DDC82A05B3CF}"/>
    <dgm:cxn modelId="{B3A8E66C-B591-4DAE-92BB-BECA7E8807EB}" srcId="{236C34FA-A77B-4B1E-ACC4-E43FA7E25F6C}" destId="{7C82E2DA-D7A1-483C-A5EE-F6CABBB5F1C9}" srcOrd="3" destOrd="0" parTransId="{1AF3C79F-F713-4DA5-8428-B855CAD3285F}" sibTransId="{848D2DFC-066A-4DB1-9133-D37F0CFEC8A8}"/>
    <dgm:cxn modelId="{EC4C1672-1E57-4934-99D7-41FC9E6E21C6}" type="presOf" srcId="{4B3FC843-36F5-47A0-9669-C504BE739CEE}" destId="{DB3CA660-33E1-45AF-93A3-064BD28C16BB}" srcOrd="0" destOrd="0" presId="urn:microsoft.com/office/officeart/2005/8/layout/default"/>
    <dgm:cxn modelId="{34D1BA73-2C2F-4E97-97F0-6F603D7BFB35}" type="presOf" srcId="{FE191B92-AE53-44CF-943A-7A8386D2F540}" destId="{51982DE5-6AA2-4E14-8043-595B18047E30}" srcOrd="0" destOrd="0" presId="urn:microsoft.com/office/officeart/2005/8/layout/default"/>
    <dgm:cxn modelId="{B8E17D55-DEA8-4A8D-A38C-94219777BD2A}" srcId="{236C34FA-A77B-4B1E-ACC4-E43FA7E25F6C}" destId="{D8404A3D-C127-402F-BC41-599E3D9EAE79}" srcOrd="0" destOrd="0" parTransId="{3FF81BD2-FAB1-4919-88E9-CA46B923C322}" sibTransId="{72A0504A-9F3B-47FE-9EFF-D663E129058D}"/>
    <dgm:cxn modelId="{3021E477-4E8B-47D8-97BB-C88235E00283}" type="presOf" srcId="{7145516C-0A93-485D-A967-F68C5A4B8F56}" destId="{7631444B-2BCC-4DA7-8249-8D8556B7FE61}" srcOrd="0" destOrd="0" presId="urn:microsoft.com/office/officeart/2005/8/layout/default"/>
    <dgm:cxn modelId="{036B6658-59F7-490F-BEB3-F90132392EC0}" srcId="{236C34FA-A77B-4B1E-ACC4-E43FA7E25F6C}" destId="{5FA035FC-3919-4203-AFCC-9998FB6756CA}" srcOrd="5" destOrd="0" parTransId="{FF54A6E9-3C53-4BB5-8FFE-528333F06244}" sibTransId="{4DF17570-4ECA-4544-96A3-A9E230609A19}"/>
    <dgm:cxn modelId="{FB5E8C58-8EB3-4AD7-A9CB-13F2F03AFFB6}" srcId="{236C34FA-A77B-4B1E-ACC4-E43FA7E25F6C}" destId="{FE191B92-AE53-44CF-943A-7A8386D2F540}" srcOrd="4" destOrd="0" parTransId="{0E2780BE-DBF7-43AC-8C0B-693B25DD8179}" sibTransId="{24F73BA7-C3F4-4D42-9F58-0AFA1A80937E}"/>
    <dgm:cxn modelId="{5FE75D87-D37C-4845-B813-D1BE343428B5}" type="presOf" srcId="{236C34FA-A77B-4B1E-ACC4-E43FA7E25F6C}" destId="{69F4DA8E-B833-49C6-A483-4EFE42043C5C}" srcOrd="0" destOrd="0" presId="urn:microsoft.com/office/officeart/2005/8/layout/default"/>
    <dgm:cxn modelId="{64EAC39A-5FB4-4CB5-BECB-704194A8B576}" type="presOf" srcId="{5FA035FC-3919-4203-AFCC-9998FB6756CA}" destId="{7BDF3EA6-F618-45CA-AB2A-E47D3D6378C3}" srcOrd="0" destOrd="0" presId="urn:microsoft.com/office/officeart/2005/8/layout/default"/>
    <dgm:cxn modelId="{32F271B3-BBBD-4625-91B8-B0EA3672B9DB}" type="presOf" srcId="{62D91FB9-83A2-4B68-9850-D7358E387B91}" destId="{E477C8F8-CBAB-4A3F-A9F8-ECFD867A4654}" srcOrd="0" destOrd="0" presId="urn:microsoft.com/office/officeart/2005/8/layout/default"/>
    <dgm:cxn modelId="{1C3916B5-3036-4EA1-897C-08491CDB46FF}" type="presOf" srcId="{7C82E2DA-D7A1-483C-A5EE-F6CABBB5F1C9}" destId="{88A539F7-6EAE-4295-B732-751CE27134F1}" srcOrd="0" destOrd="0" presId="urn:microsoft.com/office/officeart/2005/8/layout/default"/>
    <dgm:cxn modelId="{2DA7135C-492B-42C8-8251-7D7A9FEBBAE4}" type="presParOf" srcId="{69F4DA8E-B833-49C6-A483-4EFE42043C5C}" destId="{F3671AC4-5824-4F39-9856-E577F716B11B}" srcOrd="0" destOrd="0" presId="urn:microsoft.com/office/officeart/2005/8/layout/default"/>
    <dgm:cxn modelId="{104C9352-309C-4CD7-8DD5-318EA939EEE8}" type="presParOf" srcId="{69F4DA8E-B833-49C6-A483-4EFE42043C5C}" destId="{3535C58C-D99D-4E19-BD9A-821B38157188}" srcOrd="1" destOrd="0" presId="urn:microsoft.com/office/officeart/2005/8/layout/default"/>
    <dgm:cxn modelId="{3498800A-40C9-4E63-B8A2-5894CC7F5A65}" type="presParOf" srcId="{69F4DA8E-B833-49C6-A483-4EFE42043C5C}" destId="{DB3CA660-33E1-45AF-93A3-064BD28C16BB}" srcOrd="2" destOrd="0" presId="urn:microsoft.com/office/officeart/2005/8/layout/default"/>
    <dgm:cxn modelId="{F642F618-EFD7-404D-8506-BC80828D3E8B}" type="presParOf" srcId="{69F4DA8E-B833-49C6-A483-4EFE42043C5C}" destId="{BF3371C9-9973-4CB2-B878-729EA7F196DF}" srcOrd="3" destOrd="0" presId="urn:microsoft.com/office/officeart/2005/8/layout/default"/>
    <dgm:cxn modelId="{752623A6-A175-487B-A9B9-A9A0761459D3}" type="presParOf" srcId="{69F4DA8E-B833-49C6-A483-4EFE42043C5C}" destId="{7631444B-2BCC-4DA7-8249-8D8556B7FE61}" srcOrd="4" destOrd="0" presId="urn:microsoft.com/office/officeart/2005/8/layout/default"/>
    <dgm:cxn modelId="{1E68AEB4-2AD2-4E44-9BB2-844DECE4DA0D}" type="presParOf" srcId="{69F4DA8E-B833-49C6-A483-4EFE42043C5C}" destId="{7E039ABD-D4E8-454E-B8E9-1477A462FB53}" srcOrd="5" destOrd="0" presId="urn:microsoft.com/office/officeart/2005/8/layout/default"/>
    <dgm:cxn modelId="{1184C818-8A8B-462A-ABBC-84A07AA5E4ED}" type="presParOf" srcId="{69F4DA8E-B833-49C6-A483-4EFE42043C5C}" destId="{88A539F7-6EAE-4295-B732-751CE27134F1}" srcOrd="6" destOrd="0" presId="urn:microsoft.com/office/officeart/2005/8/layout/default"/>
    <dgm:cxn modelId="{57D8013E-0EFE-48FF-9B26-67F34C6917E2}" type="presParOf" srcId="{69F4DA8E-B833-49C6-A483-4EFE42043C5C}" destId="{196BAFAE-3ECD-4E71-B867-523DB537F631}" srcOrd="7" destOrd="0" presId="urn:microsoft.com/office/officeart/2005/8/layout/default"/>
    <dgm:cxn modelId="{844FC0C4-8294-4879-8558-7CBED98F8839}" type="presParOf" srcId="{69F4DA8E-B833-49C6-A483-4EFE42043C5C}" destId="{51982DE5-6AA2-4E14-8043-595B18047E30}" srcOrd="8" destOrd="0" presId="urn:microsoft.com/office/officeart/2005/8/layout/default"/>
    <dgm:cxn modelId="{9344DA41-C681-4B06-8D4C-91035F85D8DA}" type="presParOf" srcId="{69F4DA8E-B833-49C6-A483-4EFE42043C5C}" destId="{C326916A-DFBE-43CE-9147-D79032132D13}" srcOrd="9" destOrd="0" presId="urn:microsoft.com/office/officeart/2005/8/layout/default"/>
    <dgm:cxn modelId="{A9E27E50-7BC0-459E-B3BC-F58E4A490F91}" type="presParOf" srcId="{69F4DA8E-B833-49C6-A483-4EFE42043C5C}" destId="{7BDF3EA6-F618-45CA-AB2A-E47D3D6378C3}" srcOrd="10" destOrd="0" presId="urn:microsoft.com/office/officeart/2005/8/layout/default"/>
    <dgm:cxn modelId="{20972801-3AF6-4277-A8CC-F77F8263A0F4}" type="presParOf" srcId="{69F4DA8E-B833-49C6-A483-4EFE42043C5C}" destId="{DE927721-3CE7-4DFC-A07F-68167A0B9555}" srcOrd="11" destOrd="0" presId="urn:microsoft.com/office/officeart/2005/8/layout/default"/>
    <dgm:cxn modelId="{5750BA97-25CA-4058-B7ED-DAB05927280A}" type="presParOf" srcId="{69F4DA8E-B833-49C6-A483-4EFE42043C5C}" destId="{E477C8F8-CBAB-4A3F-A9F8-ECFD867A465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4DA48D-1CA8-4A8A-826B-E43021B40EE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3E7EB0AC-3B67-4567-AA6A-424BF83DD60F}">
      <dgm:prSet phldrT="[Text]" custT="1"/>
      <dgm:spPr>
        <a:solidFill>
          <a:schemeClr val="bg1">
            <a:lumMod val="50000"/>
          </a:schemeClr>
        </a:solidFill>
      </dgm:spPr>
      <dgm:t>
        <a:bodyPr/>
        <a:lstStyle/>
        <a:p>
          <a:r>
            <a:rPr lang="en-GB" sz="1600" b="1" dirty="0">
              <a:solidFill>
                <a:schemeClr val="tx1"/>
              </a:solidFill>
            </a:rPr>
            <a:t>The education workforce council</a:t>
          </a:r>
        </a:p>
      </dgm:t>
    </dgm:pt>
    <dgm:pt modelId="{461BB132-67BE-4864-B63C-A24306161270}" type="parTrans" cxnId="{F6CE32D8-9E99-4477-9D31-4087343369BF}">
      <dgm:prSet/>
      <dgm:spPr/>
      <dgm:t>
        <a:bodyPr/>
        <a:lstStyle/>
        <a:p>
          <a:endParaRPr lang="en-GB" sz="2400"/>
        </a:p>
      </dgm:t>
    </dgm:pt>
    <dgm:pt modelId="{4F32D253-526F-4586-BD2D-934DB402C3B4}" type="sibTrans" cxnId="{F6CE32D8-9E99-4477-9D31-4087343369BF}">
      <dgm:prSet/>
      <dgm:spPr/>
      <dgm:t>
        <a:bodyPr/>
        <a:lstStyle/>
        <a:p>
          <a:endParaRPr lang="en-GB" sz="2400"/>
        </a:p>
      </dgm:t>
    </dgm:pt>
    <dgm:pt modelId="{E958035F-A944-45C1-B59E-E3BDBE5F9925}">
      <dgm:prSet phldrT="[Text]" custT="1"/>
      <dgm:spPr/>
      <dgm:t>
        <a:bodyPr/>
        <a:lstStyle/>
        <a:p>
          <a:r>
            <a:rPr lang="en-GB" sz="1050" b="0" dirty="0">
              <a:solidFill>
                <a:schemeClr val="tx1"/>
              </a:solidFill>
            </a:rPr>
            <a:t>Professional regulator for teachers, teaching assistants, FE lecturers, youth workers, and learning support workers in Wales.</a:t>
          </a:r>
        </a:p>
      </dgm:t>
    </dgm:pt>
    <dgm:pt modelId="{0770BDA6-929F-4260-9DB0-E4612EFDA183}" type="parTrans" cxnId="{0D2BCE7C-5782-4EE9-AED0-FE2C18C3ED0B}">
      <dgm:prSet/>
      <dgm:spPr/>
      <dgm:t>
        <a:bodyPr/>
        <a:lstStyle/>
        <a:p>
          <a:endParaRPr lang="en-GB" sz="2400"/>
        </a:p>
      </dgm:t>
    </dgm:pt>
    <dgm:pt modelId="{E1A05CBE-5EA8-41D4-A141-2FE0E6D239DB}" type="sibTrans" cxnId="{0D2BCE7C-5782-4EE9-AED0-FE2C18C3ED0B}">
      <dgm:prSet/>
      <dgm:spPr/>
      <dgm:t>
        <a:bodyPr/>
        <a:lstStyle/>
        <a:p>
          <a:endParaRPr lang="en-GB" sz="2400"/>
        </a:p>
      </dgm:t>
    </dgm:pt>
    <dgm:pt modelId="{208B8A28-5088-4662-9F6E-695D71956365}">
      <dgm:prSet phldrT="[Text]" custT="1"/>
      <dgm:spPr>
        <a:solidFill>
          <a:schemeClr val="bg1">
            <a:lumMod val="65000"/>
          </a:schemeClr>
        </a:solidFill>
      </dgm:spPr>
      <dgm:t>
        <a:bodyPr/>
        <a:lstStyle/>
        <a:p>
          <a:r>
            <a:rPr lang="en-GB" sz="1600" b="1">
              <a:solidFill>
                <a:schemeClr val="tx1"/>
              </a:solidFill>
            </a:rPr>
            <a:t>The Welsh Government</a:t>
          </a:r>
        </a:p>
      </dgm:t>
    </dgm:pt>
    <dgm:pt modelId="{3B278E52-DE40-4EBC-9A3D-9F75980DA8A1}" type="parTrans" cxnId="{F818C51B-761E-4183-8F49-EB6F2F1506F1}">
      <dgm:prSet/>
      <dgm:spPr/>
      <dgm:t>
        <a:bodyPr/>
        <a:lstStyle/>
        <a:p>
          <a:endParaRPr lang="en-GB" sz="2400"/>
        </a:p>
      </dgm:t>
    </dgm:pt>
    <dgm:pt modelId="{7A35E347-24BE-4A26-9E32-AC442CC9C6E8}" type="sibTrans" cxnId="{F818C51B-761E-4183-8F49-EB6F2F1506F1}">
      <dgm:prSet/>
      <dgm:spPr/>
      <dgm:t>
        <a:bodyPr/>
        <a:lstStyle/>
        <a:p>
          <a:endParaRPr lang="en-GB" sz="2400"/>
        </a:p>
      </dgm:t>
    </dgm:pt>
    <dgm:pt modelId="{3827658B-A526-4CBE-A69C-089AE1EF6BEC}">
      <dgm:prSet phldrT="[Text]" custT="1"/>
      <dgm:spPr/>
      <dgm:t>
        <a:bodyPr/>
        <a:lstStyle/>
        <a:p>
          <a:r>
            <a:rPr lang="en-GB" sz="1050" b="0" dirty="0">
              <a:solidFill>
                <a:schemeClr val="tx1"/>
              </a:solidFill>
            </a:rPr>
            <a:t>Sets national education policy (e.g., Curriculum for Wales 2022).</a:t>
          </a:r>
        </a:p>
      </dgm:t>
    </dgm:pt>
    <dgm:pt modelId="{2D119E2B-7966-456F-AC2A-74758C556A86}" type="parTrans" cxnId="{8ADC2FC7-7493-4A20-B0F6-7471738939F7}">
      <dgm:prSet/>
      <dgm:spPr/>
      <dgm:t>
        <a:bodyPr/>
        <a:lstStyle/>
        <a:p>
          <a:endParaRPr lang="en-GB" sz="2400"/>
        </a:p>
      </dgm:t>
    </dgm:pt>
    <dgm:pt modelId="{FB323093-8366-45CC-91BB-AD2684C1D6C4}" type="sibTrans" cxnId="{8ADC2FC7-7493-4A20-B0F6-7471738939F7}">
      <dgm:prSet/>
      <dgm:spPr/>
      <dgm:t>
        <a:bodyPr/>
        <a:lstStyle/>
        <a:p>
          <a:endParaRPr lang="en-GB" sz="2400"/>
        </a:p>
      </dgm:t>
    </dgm:pt>
    <dgm:pt modelId="{D5D9CACC-93BB-4C54-B2D9-80050C0E8A3F}">
      <dgm:prSet phldrT="[Text]" custT="1"/>
      <dgm:spPr>
        <a:solidFill>
          <a:schemeClr val="bg1">
            <a:lumMod val="85000"/>
          </a:schemeClr>
        </a:solidFill>
      </dgm:spPr>
      <dgm:t>
        <a:bodyPr/>
        <a:lstStyle/>
        <a:p>
          <a:r>
            <a:rPr lang="en-GB" sz="1600" b="1">
              <a:solidFill>
                <a:schemeClr val="tx1"/>
              </a:solidFill>
            </a:rPr>
            <a:t>Estyn (HM inspectorate for education and training in wales)</a:t>
          </a:r>
        </a:p>
      </dgm:t>
    </dgm:pt>
    <dgm:pt modelId="{46F2E7C6-F494-49DF-87D4-1A7156ECDCE7}" type="parTrans" cxnId="{ED168A82-0AC3-4F4D-806B-7B6B58DC59F9}">
      <dgm:prSet/>
      <dgm:spPr/>
      <dgm:t>
        <a:bodyPr/>
        <a:lstStyle/>
        <a:p>
          <a:endParaRPr lang="en-GB" sz="2400"/>
        </a:p>
      </dgm:t>
    </dgm:pt>
    <dgm:pt modelId="{91AF8D02-3F3B-4DF6-B212-A703F11FA280}" type="sibTrans" cxnId="{ED168A82-0AC3-4F4D-806B-7B6B58DC59F9}">
      <dgm:prSet/>
      <dgm:spPr/>
      <dgm:t>
        <a:bodyPr/>
        <a:lstStyle/>
        <a:p>
          <a:endParaRPr lang="en-GB" sz="2400"/>
        </a:p>
      </dgm:t>
    </dgm:pt>
    <dgm:pt modelId="{F0D923E8-D86C-4B9F-9964-F7E1ECABC67C}">
      <dgm:prSet phldrT="[Text]" custT="1"/>
      <dgm:spPr/>
      <dgm:t>
        <a:bodyPr/>
        <a:lstStyle/>
        <a:p>
          <a:r>
            <a:rPr lang="en-GB" sz="1050" b="0" dirty="0">
              <a:solidFill>
                <a:schemeClr val="tx1"/>
              </a:solidFill>
            </a:rPr>
            <a:t>Inspects schools, PRUs, FE institutions, and other learning providers.</a:t>
          </a:r>
        </a:p>
      </dgm:t>
    </dgm:pt>
    <dgm:pt modelId="{02538397-C063-4918-835C-526F9D0EB148}" type="parTrans" cxnId="{49EFDAA7-ED12-439F-98F3-6E02E407D8D0}">
      <dgm:prSet/>
      <dgm:spPr/>
      <dgm:t>
        <a:bodyPr/>
        <a:lstStyle/>
        <a:p>
          <a:endParaRPr lang="en-GB" sz="2400"/>
        </a:p>
      </dgm:t>
    </dgm:pt>
    <dgm:pt modelId="{3D6A79DD-21E1-4470-B6CD-67E8DCEA9114}" type="sibTrans" cxnId="{49EFDAA7-ED12-439F-98F3-6E02E407D8D0}">
      <dgm:prSet/>
      <dgm:spPr/>
      <dgm:t>
        <a:bodyPr/>
        <a:lstStyle/>
        <a:p>
          <a:endParaRPr lang="en-GB" sz="2400"/>
        </a:p>
      </dgm:t>
    </dgm:pt>
    <dgm:pt modelId="{4467D9B7-35D0-4A68-9F41-CF94713F14C8}">
      <dgm:prSet phldrT="[Text]" custT="1"/>
      <dgm:spPr>
        <a:solidFill>
          <a:schemeClr val="bg1">
            <a:lumMod val="75000"/>
          </a:schemeClr>
        </a:solidFill>
      </dgm:spPr>
      <dgm:t>
        <a:bodyPr/>
        <a:lstStyle/>
        <a:p>
          <a:r>
            <a:rPr lang="en-GB" sz="1600" b="1">
              <a:solidFill>
                <a:schemeClr val="tx1"/>
              </a:solidFill>
            </a:rPr>
            <a:t>Local authorities</a:t>
          </a:r>
        </a:p>
      </dgm:t>
    </dgm:pt>
    <dgm:pt modelId="{10114F50-4020-4956-9CBC-C0113486A839}" type="parTrans" cxnId="{61445EB4-C7EB-4EC2-AC79-2E8F7256124D}">
      <dgm:prSet/>
      <dgm:spPr/>
      <dgm:t>
        <a:bodyPr/>
        <a:lstStyle/>
        <a:p>
          <a:endParaRPr lang="en-GB" sz="2400"/>
        </a:p>
      </dgm:t>
    </dgm:pt>
    <dgm:pt modelId="{F09B4365-D1C8-49A4-88CA-B043B00D11CC}" type="sibTrans" cxnId="{61445EB4-C7EB-4EC2-AC79-2E8F7256124D}">
      <dgm:prSet/>
      <dgm:spPr/>
      <dgm:t>
        <a:bodyPr/>
        <a:lstStyle/>
        <a:p>
          <a:endParaRPr lang="en-GB" sz="2400"/>
        </a:p>
      </dgm:t>
    </dgm:pt>
    <dgm:pt modelId="{1EA8F756-39B2-4171-8B8A-8D1E3C453751}">
      <dgm:prSet custT="1"/>
      <dgm:spPr/>
      <dgm:t>
        <a:bodyPr/>
        <a:lstStyle/>
        <a:p>
          <a:r>
            <a:rPr lang="en-GB" sz="1050" b="0" dirty="0">
              <a:solidFill>
                <a:schemeClr val="tx1"/>
              </a:solidFill>
            </a:rPr>
            <a:t>Maintains the mandatory Register of Education Practitioners.</a:t>
          </a:r>
        </a:p>
      </dgm:t>
    </dgm:pt>
    <dgm:pt modelId="{82A522E3-799B-4CB2-BE44-527030262185}" type="parTrans" cxnId="{CC045F56-F0DA-42B1-B80F-FA04BEAE3F3B}">
      <dgm:prSet/>
      <dgm:spPr/>
      <dgm:t>
        <a:bodyPr/>
        <a:lstStyle/>
        <a:p>
          <a:endParaRPr lang="en-GB" sz="2400"/>
        </a:p>
      </dgm:t>
    </dgm:pt>
    <dgm:pt modelId="{84175097-FDA1-4DEE-BFD9-393C03AA9421}" type="sibTrans" cxnId="{CC045F56-F0DA-42B1-B80F-FA04BEAE3F3B}">
      <dgm:prSet/>
      <dgm:spPr/>
      <dgm:t>
        <a:bodyPr/>
        <a:lstStyle/>
        <a:p>
          <a:endParaRPr lang="en-GB" sz="2400"/>
        </a:p>
      </dgm:t>
    </dgm:pt>
    <dgm:pt modelId="{01BFC7A9-1A4E-4F0E-ABEE-AF23DBDFB949}">
      <dgm:prSet custT="1"/>
      <dgm:spPr/>
      <dgm:t>
        <a:bodyPr/>
        <a:lstStyle/>
        <a:p>
          <a:r>
            <a:rPr lang="en-GB" sz="1050" b="0" dirty="0">
              <a:solidFill>
                <a:schemeClr val="tx1"/>
              </a:solidFill>
            </a:rPr>
            <a:t>Investigates allegations of unacceptable professional conduct, serious professional incompetence, or criminal convictions.</a:t>
          </a:r>
        </a:p>
      </dgm:t>
    </dgm:pt>
    <dgm:pt modelId="{D2733ACB-7AF8-428D-AF8E-DF745901981E}" type="parTrans" cxnId="{EA28F541-0296-4CE0-B973-62A76C225960}">
      <dgm:prSet/>
      <dgm:spPr/>
      <dgm:t>
        <a:bodyPr/>
        <a:lstStyle/>
        <a:p>
          <a:endParaRPr lang="en-GB" sz="2400"/>
        </a:p>
      </dgm:t>
    </dgm:pt>
    <dgm:pt modelId="{F8D9EBC1-103C-40A7-B05E-39274461DB8C}" type="sibTrans" cxnId="{EA28F541-0296-4CE0-B973-62A76C225960}">
      <dgm:prSet/>
      <dgm:spPr/>
      <dgm:t>
        <a:bodyPr/>
        <a:lstStyle/>
        <a:p>
          <a:endParaRPr lang="en-GB" sz="2400"/>
        </a:p>
      </dgm:t>
    </dgm:pt>
    <dgm:pt modelId="{B1D12F1D-CF16-4173-8D82-5066CDD1C80A}">
      <dgm:prSet custT="1"/>
      <dgm:spPr/>
      <dgm:t>
        <a:bodyPr/>
        <a:lstStyle/>
        <a:p>
          <a:r>
            <a:rPr lang="en-GB" sz="1050" b="0" dirty="0">
              <a:solidFill>
                <a:schemeClr val="tx1"/>
              </a:solidFill>
            </a:rPr>
            <a:t>Can issue conditions, suspensions, or prohibition orders.</a:t>
          </a:r>
        </a:p>
      </dgm:t>
    </dgm:pt>
    <dgm:pt modelId="{EC5606D6-A85A-4887-BEEC-06C08EFCA27C}" type="parTrans" cxnId="{550C08EC-2172-4D5E-B7CA-594333201179}">
      <dgm:prSet/>
      <dgm:spPr/>
      <dgm:t>
        <a:bodyPr/>
        <a:lstStyle/>
        <a:p>
          <a:endParaRPr lang="en-GB" sz="2400"/>
        </a:p>
      </dgm:t>
    </dgm:pt>
    <dgm:pt modelId="{A7F0B988-9714-4FDC-B092-92C8765346D9}" type="sibTrans" cxnId="{550C08EC-2172-4D5E-B7CA-594333201179}">
      <dgm:prSet/>
      <dgm:spPr/>
      <dgm:t>
        <a:bodyPr/>
        <a:lstStyle/>
        <a:p>
          <a:endParaRPr lang="en-GB" sz="2400"/>
        </a:p>
      </dgm:t>
    </dgm:pt>
    <dgm:pt modelId="{675F9138-2D64-4625-8ACA-9990F885116F}">
      <dgm:prSet custT="1"/>
      <dgm:spPr/>
      <dgm:t>
        <a:bodyPr/>
        <a:lstStyle/>
        <a:p>
          <a:r>
            <a:rPr lang="en-GB" sz="1050" b="0" dirty="0">
              <a:solidFill>
                <a:schemeClr val="tx1"/>
              </a:solidFill>
            </a:rPr>
            <a:t>Implications:</a:t>
          </a:r>
        </a:p>
      </dgm:t>
    </dgm:pt>
    <dgm:pt modelId="{2BEBA721-D01E-4D81-9F16-14EFF7E00FA6}" type="parTrans" cxnId="{46651181-260E-4489-8C5B-34F358FF993F}">
      <dgm:prSet/>
      <dgm:spPr/>
      <dgm:t>
        <a:bodyPr/>
        <a:lstStyle/>
        <a:p>
          <a:endParaRPr lang="en-GB" sz="2400"/>
        </a:p>
      </dgm:t>
    </dgm:pt>
    <dgm:pt modelId="{F96D1C2B-C0C3-406B-B248-0EA4B9A578FA}" type="sibTrans" cxnId="{46651181-260E-4489-8C5B-34F358FF993F}">
      <dgm:prSet/>
      <dgm:spPr/>
      <dgm:t>
        <a:bodyPr/>
        <a:lstStyle/>
        <a:p>
          <a:endParaRPr lang="en-GB" sz="2400"/>
        </a:p>
      </dgm:t>
    </dgm:pt>
    <dgm:pt modelId="{5C662C6C-D434-40D2-B289-4A0CD6576446}">
      <dgm:prSet custT="1"/>
      <dgm:spPr/>
      <dgm:t>
        <a:bodyPr/>
        <a:lstStyle/>
        <a:p>
          <a:r>
            <a:rPr lang="en-GB" sz="1050" b="0" dirty="0">
              <a:solidFill>
                <a:schemeClr val="tx1"/>
              </a:solidFill>
            </a:rPr>
            <a:t>ALL teachers and support staff must be registered with the EWC to work legally in maintained schools.</a:t>
          </a:r>
        </a:p>
      </dgm:t>
    </dgm:pt>
    <dgm:pt modelId="{0D839412-2235-4193-9FC6-73353ADF958E}" type="parTrans" cxnId="{B82354EF-03B1-4279-8065-59BC5012504C}">
      <dgm:prSet/>
      <dgm:spPr/>
      <dgm:t>
        <a:bodyPr/>
        <a:lstStyle/>
        <a:p>
          <a:endParaRPr lang="en-GB" sz="2400"/>
        </a:p>
      </dgm:t>
    </dgm:pt>
    <dgm:pt modelId="{23839F99-D71F-4B7F-9369-898EC8A7F383}" type="sibTrans" cxnId="{B82354EF-03B1-4279-8065-59BC5012504C}">
      <dgm:prSet/>
      <dgm:spPr/>
      <dgm:t>
        <a:bodyPr/>
        <a:lstStyle/>
        <a:p>
          <a:endParaRPr lang="en-GB" sz="2400"/>
        </a:p>
      </dgm:t>
    </dgm:pt>
    <dgm:pt modelId="{46363CCE-F508-4EF8-AF9D-4866E86C0218}">
      <dgm:prSet custT="1"/>
      <dgm:spPr/>
      <dgm:t>
        <a:bodyPr/>
        <a:lstStyle/>
        <a:p>
          <a:r>
            <a:rPr lang="en-GB" sz="1050" b="0" dirty="0">
              <a:solidFill>
                <a:schemeClr val="tx1"/>
              </a:solidFill>
            </a:rPr>
            <a:t>Issues guidance on safeguarding, inclusion, professional standards, learner well-being, and ALN transformation.</a:t>
          </a:r>
        </a:p>
      </dgm:t>
    </dgm:pt>
    <dgm:pt modelId="{0753B064-FE83-4757-A407-465716109F39}" type="parTrans" cxnId="{1B2183E2-312C-4527-80F5-897DBB7C1BEC}">
      <dgm:prSet/>
      <dgm:spPr/>
      <dgm:t>
        <a:bodyPr/>
        <a:lstStyle/>
        <a:p>
          <a:endParaRPr lang="en-GB" sz="2400"/>
        </a:p>
      </dgm:t>
    </dgm:pt>
    <dgm:pt modelId="{F2FA280D-C7B3-4B6F-8F16-99EB552DDCEA}" type="sibTrans" cxnId="{1B2183E2-312C-4527-80F5-897DBB7C1BEC}">
      <dgm:prSet/>
      <dgm:spPr/>
      <dgm:t>
        <a:bodyPr/>
        <a:lstStyle/>
        <a:p>
          <a:endParaRPr lang="en-GB" sz="2400"/>
        </a:p>
      </dgm:t>
    </dgm:pt>
    <dgm:pt modelId="{5C9EB51E-5EC9-4E6B-B626-4BCB841A2A2A}">
      <dgm:prSet custT="1"/>
      <dgm:spPr/>
      <dgm:t>
        <a:bodyPr/>
        <a:lstStyle/>
        <a:p>
          <a:r>
            <a:rPr lang="en-GB" sz="1050" b="0" dirty="0">
              <a:solidFill>
                <a:schemeClr val="tx1"/>
              </a:solidFill>
            </a:rPr>
            <a:t>Monitors and evaluates school performance.</a:t>
          </a:r>
        </a:p>
      </dgm:t>
    </dgm:pt>
    <dgm:pt modelId="{687E894D-C05E-4101-B5C2-74759C3D6536}" type="parTrans" cxnId="{BD746DAF-A4A9-498A-A853-413051C8D6D7}">
      <dgm:prSet/>
      <dgm:spPr/>
      <dgm:t>
        <a:bodyPr/>
        <a:lstStyle/>
        <a:p>
          <a:endParaRPr lang="en-GB" sz="2400"/>
        </a:p>
      </dgm:t>
    </dgm:pt>
    <dgm:pt modelId="{9D4F08D4-5FFB-41AB-8869-5CF387504F47}" type="sibTrans" cxnId="{BD746DAF-A4A9-498A-A853-413051C8D6D7}">
      <dgm:prSet/>
      <dgm:spPr/>
      <dgm:t>
        <a:bodyPr/>
        <a:lstStyle/>
        <a:p>
          <a:endParaRPr lang="en-GB" sz="2400"/>
        </a:p>
      </dgm:t>
    </dgm:pt>
    <dgm:pt modelId="{9CE2A0E5-354A-42E0-989B-580388FDBF8C}">
      <dgm:prSet custT="1"/>
      <dgm:spPr/>
      <dgm:t>
        <a:bodyPr/>
        <a:lstStyle/>
        <a:p>
          <a:r>
            <a:rPr lang="en-GB" sz="1050" b="0" dirty="0">
              <a:solidFill>
                <a:schemeClr val="tx1"/>
              </a:solidFill>
            </a:rPr>
            <a:t>Ensure schools meet statutory requirements.</a:t>
          </a:r>
        </a:p>
      </dgm:t>
    </dgm:pt>
    <dgm:pt modelId="{4B0B96F0-6C2D-45F2-838C-4AC0A6400863}" type="parTrans" cxnId="{70FB5B3F-600B-45CD-BAE7-144EAFBBBED4}">
      <dgm:prSet/>
      <dgm:spPr/>
      <dgm:t>
        <a:bodyPr/>
        <a:lstStyle/>
        <a:p>
          <a:endParaRPr lang="en-GB" sz="2400"/>
        </a:p>
      </dgm:t>
    </dgm:pt>
    <dgm:pt modelId="{9B43EE09-FF5D-4F1D-BDFC-B4256202315A}" type="sibTrans" cxnId="{70FB5B3F-600B-45CD-BAE7-144EAFBBBED4}">
      <dgm:prSet/>
      <dgm:spPr/>
      <dgm:t>
        <a:bodyPr/>
        <a:lstStyle/>
        <a:p>
          <a:endParaRPr lang="en-GB" sz="2400"/>
        </a:p>
      </dgm:t>
    </dgm:pt>
    <dgm:pt modelId="{603D3FE0-767B-414F-9DF8-EAD8831CC6E7}">
      <dgm:prSet custT="1"/>
      <dgm:spPr/>
      <dgm:t>
        <a:bodyPr/>
        <a:lstStyle/>
        <a:p>
          <a:r>
            <a:rPr lang="en-GB" sz="1050" b="0" dirty="0">
              <a:solidFill>
                <a:schemeClr val="tx1"/>
              </a:solidFill>
            </a:rPr>
            <a:t>Provide safeguarding oversight.</a:t>
          </a:r>
        </a:p>
      </dgm:t>
    </dgm:pt>
    <dgm:pt modelId="{D34C7756-4BE4-4212-9A48-E7DE1A6EBCA6}" type="parTrans" cxnId="{40A53A4F-641E-4A09-A9B7-295A92F848BA}">
      <dgm:prSet/>
      <dgm:spPr/>
      <dgm:t>
        <a:bodyPr/>
        <a:lstStyle/>
        <a:p>
          <a:endParaRPr lang="en-GB" sz="2400"/>
        </a:p>
      </dgm:t>
    </dgm:pt>
    <dgm:pt modelId="{0083F997-1A40-4E33-8DA1-E61127562BAF}" type="sibTrans" cxnId="{40A53A4F-641E-4A09-A9B7-295A92F848BA}">
      <dgm:prSet/>
      <dgm:spPr/>
      <dgm:t>
        <a:bodyPr/>
        <a:lstStyle/>
        <a:p>
          <a:endParaRPr lang="en-GB" sz="2400"/>
        </a:p>
      </dgm:t>
    </dgm:pt>
    <dgm:pt modelId="{E75AFFBA-ABAE-411C-BFDC-20F1E142420B}">
      <dgm:prSet custT="1"/>
      <dgm:spPr/>
      <dgm:t>
        <a:bodyPr/>
        <a:lstStyle/>
        <a:p>
          <a:r>
            <a:rPr lang="en-GB" sz="1050" b="0" dirty="0">
              <a:solidFill>
                <a:schemeClr val="tx1"/>
              </a:solidFill>
            </a:rPr>
            <a:t>Ensure proper workforce checks (DBS, registration, training).</a:t>
          </a:r>
        </a:p>
      </dgm:t>
    </dgm:pt>
    <dgm:pt modelId="{29243812-CA6F-49C0-9D96-85D7F551E096}" type="parTrans" cxnId="{9EAC9F91-3FCA-4EC7-89F0-8E903C36240D}">
      <dgm:prSet/>
      <dgm:spPr/>
      <dgm:t>
        <a:bodyPr/>
        <a:lstStyle/>
        <a:p>
          <a:endParaRPr lang="en-GB" sz="2400"/>
        </a:p>
      </dgm:t>
    </dgm:pt>
    <dgm:pt modelId="{6D2CAC39-73C8-4570-8318-F6C6C4E3A3CF}" type="sibTrans" cxnId="{9EAC9F91-3FCA-4EC7-89F0-8E903C36240D}">
      <dgm:prSet/>
      <dgm:spPr/>
      <dgm:t>
        <a:bodyPr/>
        <a:lstStyle/>
        <a:p>
          <a:endParaRPr lang="en-GB" sz="2400"/>
        </a:p>
      </dgm:t>
    </dgm:pt>
    <dgm:pt modelId="{166EF384-5B36-4ED7-B7B7-24B40684BCDA}">
      <dgm:prSet custT="1"/>
      <dgm:spPr/>
      <dgm:t>
        <a:bodyPr/>
        <a:lstStyle/>
        <a:p>
          <a:r>
            <a:rPr lang="en-GB" sz="1050" b="0" dirty="0">
              <a:solidFill>
                <a:schemeClr val="tx1"/>
              </a:solidFill>
            </a:rPr>
            <a:t>Support implementation of ALN legislation</a:t>
          </a:r>
        </a:p>
      </dgm:t>
    </dgm:pt>
    <dgm:pt modelId="{87E762F3-A63D-4BF0-9E33-E29FDC36CE86}" type="parTrans" cxnId="{C1401858-6260-4A9E-A995-8750A921AB02}">
      <dgm:prSet/>
      <dgm:spPr/>
      <dgm:t>
        <a:bodyPr/>
        <a:lstStyle/>
        <a:p>
          <a:endParaRPr lang="en-GB" sz="2400"/>
        </a:p>
      </dgm:t>
    </dgm:pt>
    <dgm:pt modelId="{23841322-2F0C-4C08-9746-8C7FE6A7A4E5}" type="sibTrans" cxnId="{C1401858-6260-4A9E-A995-8750A921AB02}">
      <dgm:prSet/>
      <dgm:spPr/>
      <dgm:t>
        <a:bodyPr/>
        <a:lstStyle/>
        <a:p>
          <a:endParaRPr lang="en-GB" sz="2400"/>
        </a:p>
      </dgm:t>
    </dgm:pt>
    <dgm:pt modelId="{7120FBC9-0B89-4E1A-B2A9-7F40874BB77B}">
      <dgm:prSet custT="1"/>
      <dgm:spPr/>
      <dgm:t>
        <a:bodyPr/>
        <a:lstStyle/>
        <a:p>
          <a:r>
            <a:rPr lang="en-GB" sz="1050" b="0" dirty="0">
              <a:solidFill>
                <a:schemeClr val="tx1"/>
              </a:solidFill>
            </a:rPr>
            <a:t>Judgements influence local authority interventions and leadership changes.</a:t>
          </a:r>
        </a:p>
      </dgm:t>
    </dgm:pt>
    <dgm:pt modelId="{E07EF84D-3E0F-4882-A7BF-8D6FF5549E6E}" type="parTrans" cxnId="{9B8D7AA7-C1C9-45E8-B377-AE5B203820D8}">
      <dgm:prSet/>
      <dgm:spPr/>
      <dgm:t>
        <a:bodyPr/>
        <a:lstStyle/>
        <a:p>
          <a:endParaRPr lang="en-GB" sz="2400"/>
        </a:p>
      </dgm:t>
    </dgm:pt>
    <dgm:pt modelId="{A13E4FCA-D4EA-4951-A1BE-F44CB7EF4584}" type="sibTrans" cxnId="{9B8D7AA7-C1C9-45E8-B377-AE5B203820D8}">
      <dgm:prSet/>
      <dgm:spPr/>
      <dgm:t>
        <a:bodyPr/>
        <a:lstStyle/>
        <a:p>
          <a:endParaRPr lang="en-GB" sz="2400"/>
        </a:p>
      </dgm:t>
    </dgm:pt>
    <dgm:pt modelId="{C21C9DF2-36D2-4CA9-9539-3460669617B0}">
      <dgm:prSet custT="1"/>
      <dgm:spPr/>
      <dgm:t>
        <a:bodyPr/>
        <a:lstStyle/>
        <a:p>
          <a:r>
            <a:rPr lang="en-GB" sz="1050" b="0" dirty="0">
              <a:solidFill>
                <a:schemeClr val="tx1"/>
              </a:solidFill>
            </a:rPr>
            <a:t>Issues recommendations and may monitor progress termly if standards decline</a:t>
          </a:r>
          <a:r>
            <a:rPr lang="en-GB" sz="1050" b="1" dirty="0">
              <a:solidFill>
                <a:schemeClr val="tx1"/>
              </a:solidFill>
            </a:rPr>
            <a:t>.</a:t>
          </a:r>
        </a:p>
      </dgm:t>
    </dgm:pt>
    <dgm:pt modelId="{27AC9C12-D42A-4FCC-AEF5-5DEB021B12B0}" type="parTrans" cxnId="{C2CFFC2F-2266-4097-B68F-AE385F4E9EEB}">
      <dgm:prSet/>
      <dgm:spPr/>
      <dgm:t>
        <a:bodyPr/>
        <a:lstStyle/>
        <a:p>
          <a:endParaRPr lang="en-GB" sz="2400"/>
        </a:p>
      </dgm:t>
    </dgm:pt>
    <dgm:pt modelId="{882848E2-3C25-4506-935D-FBF737356B5F}" type="sibTrans" cxnId="{C2CFFC2F-2266-4097-B68F-AE385F4E9EEB}">
      <dgm:prSet/>
      <dgm:spPr/>
      <dgm:t>
        <a:bodyPr/>
        <a:lstStyle/>
        <a:p>
          <a:endParaRPr lang="en-GB" sz="2400"/>
        </a:p>
      </dgm:t>
    </dgm:pt>
    <dgm:pt modelId="{F1559B18-33A3-4931-BFB0-6422754331E4}" type="pres">
      <dgm:prSet presAssocID="{BF4DA48D-1CA8-4A8A-826B-E43021B40EEA}" presName="linear" presStyleCnt="0">
        <dgm:presLayoutVars>
          <dgm:animLvl val="lvl"/>
          <dgm:resizeHandles val="exact"/>
        </dgm:presLayoutVars>
      </dgm:prSet>
      <dgm:spPr/>
    </dgm:pt>
    <dgm:pt modelId="{0BA1DE91-21CE-4823-80C5-737910D0758A}" type="pres">
      <dgm:prSet presAssocID="{3E7EB0AC-3B67-4567-AA6A-424BF83DD60F}" presName="parentText" presStyleLbl="node1" presStyleIdx="0" presStyleCnt="4">
        <dgm:presLayoutVars>
          <dgm:chMax val="0"/>
          <dgm:bulletEnabled val="1"/>
        </dgm:presLayoutVars>
      </dgm:prSet>
      <dgm:spPr/>
    </dgm:pt>
    <dgm:pt modelId="{FEB7744A-DA2A-4BFF-A21E-8FDFD165DF32}" type="pres">
      <dgm:prSet presAssocID="{3E7EB0AC-3B67-4567-AA6A-424BF83DD60F}" presName="childText" presStyleLbl="revTx" presStyleIdx="0" presStyleCnt="4">
        <dgm:presLayoutVars>
          <dgm:bulletEnabled val="1"/>
        </dgm:presLayoutVars>
      </dgm:prSet>
      <dgm:spPr/>
    </dgm:pt>
    <dgm:pt modelId="{4F656589-4F6D-42E5-AE38-41B9B937C529}" type="pres">
      <dgm:prSet presAssocID="{208B8A28-5088-4662-9F6E-695D71956365}" presName="parentText" presStyleLbl="node1" presStyleIdx="1" presStyleCnt="4">
        <dgm:presLayoutVars>
          <dgm:chMax val="0"/>
          <dgm:bulletEnabled val="1"/>
        </dgm:presLayoutVars>
      </dgm:prSet>
      <dgm:spPr/>
    </dgm:pt>
    <dgm:pt modelId="{4532610B-FE81-434D-A6EC-3799D1DA08BC}" type="pres">
      <dgm:prSet presAssocID="{208B8A28-5088-4662-9F6E-695D71956365}" presName="childText" presStyleLbl="revTx" presStyleIdx="1" presStyleCnt="4">
        <dgm:presLayoutVars>
          <dgm:bulletEnabled val="1"/>
        </dgm:presLayoutVars>
      </dgm:prSet>
      <dgm:spPr/>
    </dgm:pt>
    <dgm:pt modelId="{9122C315-99D0-4979-B69C-4D0AEAC8EFE6}" type="pres">
      <dgm:prSet presAssocID="{4467D9B7-35D0-4A68-9F41-CF94713F14C8}" presName="parentText" presStyleLbl="node1" presStyleIdx="2" presStyleCnt="4">
        <dgm:presLayoutVars>
          <dgm:chMax val="0"/>
          <dgm:bulletEnabled val="1"/>
        </dgm:presLayoutVars>
      </dgm:prSet>
      <dgm:spPr/>
    </dgm:pt>
    <dgm:pt modelId="{C4D4DF60-6FCC-4932-8A20-55C643122E5D}" type="pres">
      <dgm:prSet presAssocID="{4467D9B7-35D0-4A68-9F41-CF94713F14C8}" presName="childText" presStyleLbl="revTx" presStyleIdx="2" presStyleCnt="4">
        <dgm:presLayoutVars>
          <dgm:bulletEnabled val="1"/>
        </dgm:presLayoutVars>
      </dgm:prSet>
      <dgm:spPr/>
    </dgm:pt>
    <dgm:pt modelId="{B7F17B04-1671-4323-903C-71864812D7E7}" type="pres">
      <dgm:prSet presAssocID="{D5D9CACC-93BB-4C54-B2D9-80050C0E8A3F}" presName="parentText" presStyleLbl="node1" presStyleIdx="3" presStyleCnt="4">
        <dgm:presLayoutVars>
          <dgm:chMax val="0"/>
          <dgm:bulletEnabled val="1"/>
        </dgm:presLayoutVars>
      </dgm:prSet>
      <dgm:spPr/>
    </dgm:pt>
    <dgm:pt modelId="{B09E1F1A-C041-4EEE-8522-76E09EE3CDF0}" type="pres">
      <dgm:prSet presAssocID="{D5D9CACC-93BB-4C54-B2D9-80050C0E8A3F}" presName="childText" presStyleLbl="revTx" presStyleIdx="3" presStyleCnt="4">
        <dgm:presLayoutVars>
          <dgm:bulletEnabled val="1"/>
        </dgm:presLayoutVars>
      </dgm:prSet>
      <dgm:spPr/>
    </dgm:pt>
  </dgm:ptLst>
  <dgm:cxnLst>
    <dgm:cxn modelId="{34462706-2040-4F06-9347-41C154A9AF8F}" type="presOf" srcId="{5C9EB51E-5EC9-4E6B-B626-4BCB841A2A2A}" destId="{4532610B-FE81-434D-A6EC-3799D1DA08BC}" srcOrd="0" destOrd="2" presId="urn:microsoft.com/office/officeart/2005/8/layout/vList2"/>
    <dgm:cxn modelId="{C0A1670C-237D-49FA-9BC9-1C436C3312D4}" type="presOf" srcId="{B1D12F1D-CF16-4173-8D82-5066CDD1C80A}" destId="{FEB7744A-DA2A-4BFF-A21E-8FDFD165DF32}" srcOrd="0" destOrd="3" presId="urn:microsoft.com/office/officeart/2005/8/layout/vList2"/>
    <dgm:cxn modelId="{F818C51B-761E-4183-8F49-EB6F2F1506F1}" srcId="{BF4DA48D-1CA8-4A8A-826B-E43021B40EEA}" destId="{208B8A28-5088-4662-9F6E-695D71956365}" srcOrd="1" destOrd="0" parTransId="{3B278E52-DE40-4EBC-9A3D-9F75980DA8A1}" sibTransId="{7A35E347-24BE-4A26-9E32-AC442CC9C6E8}"/>
    <dgm:cxn modelId="{1568CC1C-FB5B-4592-8FE4-235FE8447DCC}" type="presOf" srcId="{675F9138-2D64-4625-8ACA-9990F885116F}" destId="{FEB7744A-DA2A-4BFF-A21E-8FDFD165DF32}" srcOrd="0" destOrd="4" presId="urn:microsoft.com/office/officeart/2005/8/layout/vList2"/>
    <dgm:cxn modelId="{C2CFFC2F-2266-4097-B68F-AE385F4E9EEB}" srcId="{D5D9CACC-93BB-4C54-B2D9-80050C0E8A3F}" destId="{C21C9DF2-36D2-4CA9-9539-3460669617B0}" srcOrd="2" destOrd="0" parTransId="{27AC9C12-D42A-4FCC-AEF5-5DEB021B12B0}" sibTransId="{882848E2-3C25-4506-935D-FBF737356B5F}"/>
    <dgm:cxn modelId="{70FB5B3F-600B-45CD-BAE7-144EAFBBBED4}" srcId="{4467D9B7-35D0-4A68-9F41-CF94713F14C8}" destId="{9CE2A0E5-354A-42E0-989B-580388FDBF8C}" srcOrd="0" destOrd="0" parTransId="{4B0B96F0-6C2D-45F2-838C-4AC0A6400863}" sibTransId="{9B43EE09-FF5D-4F1D-BDFC-B4256202315A}"/>
    <dgm:cxn modelId="{CF6B1B5E-6940-4316-BFD9-E00E67592C32}" type="presOf" srcId="{1EA8F756-39B2-4171-8B8A-8D1E3C453751}" destId="{FEB7744A-DA2A-4BFF-A21E-8FDFD165DF32}" srcOrd="0" destOrd="1" presId="urn:microsoft.com/office/officeart/2005/8/layout/vList2"/>
    <dgm:cxn modelId="{EA28F541-0296-4CE0-B973-62A76C225960}" srcId="{3E7EB0AC-3B67-4567-AA6A-424BF83DD60F}" destId="{01BFC7A9-1A4E-4F0E-ABEE-AF23DBDFB949}" srcOrd="2" destOrd="0" parTransId="{D2733ACB-7AF8-428D-AF8E-DF745901981E}" sibTransId="{F8D9EBC1-103C-40A7-B05E-39274461DB8C}"/>
    <dgm:cxn modelId="{52898744-CED7-4A66-B7CF-660ED8D82CC3}" type="presOf" srcId="{4467D9B7-35D0-4A68-9F41-CF94713F14C8}" destId="{9122C315-99D0-4979-B69C-4D0AEAC8EFE6}" srcOrd="0" destOrd="0" presId="urn:microsoft.com/office/officeart/2005/8/layout/vList2"/>
    <dgm:cxn modelId="{E193E269-A514-483C-9D83-4A4B86918EA4}" type="presOf" srcId="{7120FBC9-0B89-4E1A-B2A9-7F40874BB77B}" destId="{B09E1F1A-C041-4EEE-8522-76E09EE3CDF0}" srcOrd="0" destOrd="1" presId="urn:microsoft.com/office/officeart/2005/8/layout/vList2"/>
    <dgm:cxn modelId="{40A53A4F-641E-4A09-A9B7-295A92F848BA}" srcId="{4467D9B7-35D0-4A68-9F41-CF94713F14C8}" destId="{603D3FE0-767B-414F-9DF8-EAD8831CC6E7}" srcOrd="1" destOrd="0" parTransId="{D34C7756-4BE4-4212-9A48-E7DE1A6EBCA6}" sibTransId="{0083F997-1A40-4E33-8DA1-E61127562BAF}"/>
    <dgm:cxn modelId="{46101C51-A81A-4846-9041-000E106B1F56}" type="presOf" srcId="{5C662C6C-D434-40D2-B289-4A0CD6576446}" destId="{FEB7744A-DA2A-4BFF-A21E-8FDFD165DF32}" srcOrd="0" destOrd="5" presId="urn:microsoft.com/office/officeart/2005/8/layout/vList2"/>
    <dgm:cxn modelId="{2DCA0374-AB77-474C-8F63-26E9F6E066E8}" type="presOf" srcId="{208B8A28-5088-4662-9F6E-695D71956365}" destId="{4F656589-4F6D-42E5-AE38-41B9B937C529}" srcOrd="0" destOrd="0" presId="urn:microsoft.com/office/officeart/2005/8/layout/vList2"/>
    <dgm:cxn modelId="{D08A4D55-DA35-4A19-80CF-E663D8ADC14B}" type="presOf" srcId="{BF4DA48D-1CA8-4A8A-826B-E43021B40EEA}" destId="{F1559B18-33A3-4931-BFB0-6422754331E4}" srcOrd="0" destOrd="0" presId="urn:microsoft.com/office/officeart/2005/8/layout/vList2"/>
    <dgm:cxn modelId="{CC045F56-F0DA-42B1-B80F-FA04BEAE3F3B}" srcId="{3E7EB0AC-3B67-4567-AA6A-424BF83DD60F}" destId="{1EA8F756-39B2-4171-8B8A-8D1E3C453751}" srcOrd="1" destOrd="0" parTransId="{82A522E3-799B-4CB2-BE44-527030262185}" sibTransId="{84175097-FDA1-4DEE-BFD9-393C03AA9421}"/>
    <dgm:cxn modelId="{C1401858-6260-4A9E-A995-8750A921AB02}" srcId="{4467D9B7-35D0-4A68-9F41-CF94713F14C8}" destId="{166EF384-5B36-4ED7-B7B7-24B40684BCDA}" srcOrd="3" destOrd="0" parTransId="{87E762F3-A63D-4BF0-9E33-E29FDC36CE86}" sibTransId="{23841322-2F0C-4C08-9746-8C7FE6A7A4E5}"/>
    <dgm:cxn modelId="{6DB9FE78-2CD3-402A-B42C-8999AE46CEAC}" type="presOf" srcId="{01BFC7A9-1A4E-4F0E-ABEE-AF23DBDFB949}" destId="{FEB7744A-DA2A-4BFF-A21E-8FDFD165DF32}" srcOrd="0" destOrd="2" presId="urn:microsoft.com/office/officeart/2005/8/layout/vList2"/>
    <dgm:cxn modelId="{0D2BCE7C-5782-4EE9-AED0-FE2C18C3ED0B}" srcId="{3E7EB0AC-3B67-4567-AA6A-424BF83DD60F}" destId="{E958035F-A944-45C1-B59E-E3BDBE5F9925}" srcOrd="0" destOrd="0" parTransId="{0770BDA6-929F-4260-9DB0-E4612EFDA183}" sibTransId="{E1A05CBE-5EA8-41D4-A141-2FE0E6D239DB}"/>
    <dgm:cxn modelId="{46651181-260E-4489-8C5B-34F358FF993F}" srcId="{3E7EB0AC-3B67-4567-AA6A-424BF83DD60F}" destId="{675F9138-2D64-4625-8ACA-9990F885116F}" srcOrd="4" destOrd="0" parTransId="{2BEBA721-D01E-4D81-9F16-14EFF7E00FA6}" sibTransId="{F96D1C2B-C0C3-406B-B248-0EA4B9A578FA}"/>
    <dgm:cxn modelId="{ED168A82-0AC3-4F4D-806B-7B6B58DC59F9}" srcId="{BF4DA48D-1CA8-4A8A-826B-E43021B40EEA}" destId="{D5D9CACC-93BB-4C54-B2D9-80050C0E8A3F}" srcOrd="3" destOrd="0" parTransId="{46F2E7C6-F494-49DF-87D4-1A7156ECDCE7}" sibTransId="{91AF8D02-3F3B-4DF6-B212-A703F11FA280}"/>
    <dgm:cxn modelId="{9EAC9F91-3FCA-4EC7-89F0-8E903C36240D}" srcId="{4467D9B7-35D0-4A68-9F41-CF94713F14C8}" destId="{E75AFFBA-ABAE-411C-BFDC-20F1E142420B}" srcOrd="2" destOrd="0" parTransId="{29243812-CA6F-49C0-9D96-85D7F551E096}" sibTransId="{6D2CAC39-73C8-4570-8318-F6C6C4E3A3CF}"/>
    <dgm:cxn modelId="{27825E94-DF99-41CA-B7D3-60BAC09FBA55}" type="presOf" srcId="{F0D923E8-D86C-4B9F-9964-F7E1ECABC67C}" destId="{B09E1F1A-C041-4EEE-8522-76E09EE3CDF0}" srcOrd="0" destOrd="0" presId="urn:microsoft.com/office/officeart/2005/8/layout/vList2"/>
    <dgm:cxn modelId="{D2A08BA2-6733-4970-9893-BC0A2B509E95}" type="presOf" srcId="{E75AFFBA-ABAE-411C-BFDC-20F1E142420B}" destId="{C4D4DF60-6FCC-4932-8A20-55C643122E5D}" srcOrd="0" destOrd="2" presId="urn:microsoft.com/office/officeart/2005/8/layout/vList2"/>
    <dgm:cxn modelId="{EE8468A4-2F13-466D-B369-25C5FEA20AF4}" type="presOf" srcId="{D5D9CACC-93BB-4C54-B2D9-80050C0E8A3F}" destId="{B7F17B04-1671-4323-903C-71864812D7E7}" srcOrd="0" destOrd="0" presId="urn:microsoft.com/office/officeart/2005/8/layout/vList2"/>
    <dgm:cxn modelId="{9B8D7AA7-C1C9-45E8-B377-AE5B203820D8}" srcId="{D5D9CACC-93BB-4C54-B2D9-80050C0E8A3F}" destId="{7120FBC9-0B89-4E1A-B2A9-7F40874BB77B}" srcOrd="1" destOrd="0" parTransId="{E07EF84D-3E0F-4882-A7BF-8D6FF5549E6E}" sibTransId="{A13E4FCA-D4EA-4951-A1BE-F44CB7EF4584}"/>
    <dgm:cxn modelId="{49EFDAA7-ED12-439F-98F3-6E02E407D8D0}" srcId="{D5D9CACC-93BB-4C54-B2D9-80050C0E8A3F}" destId="{F0D923E8-D86C-4B9F-9964-F7E1ECABC67C}" srcOrd="0" destOrd="0" parTransId="{02538397-C063-4918-835C-526F9D0EB148}" sibTransId="{3D6A79DD-21E1-4470-B6CD-67E8DCEA9114}"/>
    <dgm:cxn modelId="{BD746DAF-A4A9-498A-A853-413051C8D6D7}" srcId="{208B8A28-5088-4662-9F6E-695D71956365}" destId="{5C9EB51E-5EC9-4E6B-B626-4BCB841A2A2A}" srcOrd="2" destOrd="0" parTransId="{687E894D-C05E-4101-B5C2-74759C3D6536}" sibTransId="{9D4F08D4-5FFB-41AB-8869-5CF387504F47}"/>
    <dgm:cxn modelId="{61445EB4-C7EB-4EC2-AC79-2E8F7256124D}" srcId="{BF4DA48D-1CA8-4A8A-826B-E43021B40EEA}" destId="{4467D9B7-35D0-4A68-9F41-CF94713F14C8}" srcOrd="2" destOrd="0" parTransId="{10114F50-4020-4956-9CBC-C0113486A839}" sibTransId="{F09B4365-D1C8-49A4-88CA-B043B00D11CC}"/>
    <dgm:cxn modelId="{9DDA94B8-FA31-41BF-B4CB-87CB6C1EB61A}" type="presOf" srcId="{3827658B-A526-4CBE-A69C-089AE1EF6BEC}" destId="{4532610B-FE81-434D-A6EC-3799D1DA08BC}" srcOrd="0" destOrd="0" presId="urn:microsoft.com/office/officeart/2005/8/layout/vList2"/>
    <dgm:cxn modelId="{97D40FBA-B4F6-439B-84D5-4155CFBEA3DB}" type="presOf" srcId="{166EF384-5B36-4ED7-B7B7-24B40684BCDA}" destId="{C4D4DF60-6FCC-4932-8A20-55C643122E5D}" srcOrd="0" destOrd="3" presId="urn:microsoft.com/office/officeart/2005/8/layout/vList2"/>
    <dgm:cxn modelId="{8ADC2FC7-7493-4A20-B0F6-7471738939F7}" srcId="{208B8A28-5088-4662-9F6E-695D71956365}" destId="{3827658B-A526-4CBE-A69C-089AE1EF6BEC}" srcOrd="0" destOrd="0" parTransId="{2D119E2B-7966-456F-AC2A-74758C556A86}" sibTransId="{FB323093-8366-45CC-91BB-AD2684C1D6C4}"/>
    <dgm:cxn modelId="{382D86CA-5422-467B-8C17-0F0CAE15066E}" type="presOf" srcId="{9CE2A0E5-354A-42E0-989B-580388FDBF8C}" destId="{C4D4DF60-6FCC-4932-8A20-55C643122E5D}" srcOrd="0" destOrd="0" presId="urn:microsoft.com/office/officeart/2005/8/layout/vList2"/>
    <dgm:cxn modelId="{7A93A4CD-1464-43E7-83A0-A683B03C91F2}" type="presOf" srcId="{46363CCE-F508-4EF8-AF9D-4866E86C0218}" destId="{4532610B-FE81-434D-A6EC-3799D1DA08BC}" srcOrd="0" destOrd="1" presId="urn:microsoft.com/office/officeart/2005/8/layout/vList2"/>
    <dgm:cxn modelId="{D320D2CF-9870-43AC-85E5-5DC17591292E}" type="presOf" srcId="{E958035F-A944-45C1-B59E-E3BDBE5F9925}" destId="{FEB7744A-DA2A-4BFF-A21E-8FDFD165DF32}" srcOrd="0" destOrd="0" presId="urn:microsoft.com/office/officeart/2005/8/layout/vList2"/>
    <dgm:cxn modelId="{293087D5-6327-47D7-8360-790E169AFC6F}" type="presOf" srcId="{3E7EB0AC-3B67-4567-AA6A-424BF83DD60F}" destId="{0BA1DE91-21CE-4823-80C5-737910D0758A}" srcOrd="0" destOrd="0" presId="urn:microsoft.com/office/officeart/2005/8/layout/vList2"/>
    <dgm:cxn modelId="{3CED97D7-EE95-4F70-A5B0-28455B9EC5D6}" type="presOf" srcId="{603D3FE0-767B-414F-9DF8-EAD8831CC6E7}" destId="{C4D4DF60-6FCC-4932-8A20-55C643122E5D}" srcOrd="0" destOrd="1" presId="urn:microsoft.com/office/officeart/2005/8/layout/vList2"/>
    <dgm:cxn modelId="{F6CE32D8-9E99-4477-9D31-4087343369BF}" srcId="{BF4DA48D-1CA8-4A8A-826B-E43021B40EEA}" destId="{3E7EB0AC-3B67-4567-AA6A-424BF83DD60F}" srcOrd="0" destOrd="0" parTransId="{461BB132-67BE-4864-B63C-A24306161270}" sibTransId="{4F32D253-526F-4586-BD2D-934DB402C3B4}"/>
    <dgm:cxn modelId="{D33C44E2-5917-4F43-A873-E2628685EDC1}" type="presOf" srcId="{C21C9DF2-36D2-4CA9-9539-3460669617B0}" destId="{B09E1F1A-C041-4EEE-8522-76E09EE3CDF0}" srcOrd="0" destOrd="2" presId="urn:microsoft.com/office/officeart/2005/8/layout/vList2"/>
    <dgm:cxn modelId="{1B2183E2-312C-4527-80F5-897DBB7C1BEC}" srcId="{208B8A28-5088-4662-9F6E-695D71956365}" destId="{46363CCE-F508-4EF8-AF9D-4866E86C0218}" srcOrd="1" destOrd="0" parTransId="{0753B064-FE83-4757-A407-465716109F39}" sibTransId="{F2FA280D-C7B3-4B6F-8F16-99EB552DDCEA}"/>
    <dgm:cxn modelId="{550C08EC-2172-4D5E-B7CA-594333201179}" srcId="{3E7EB0AC-3B67-4567-AA6A-424BF83DD60F}" destId="{B1D12F1D-CF16-4173-8D82-5066CDD1C80A}" srcOrd="3" destOrd="0" parTransId="{EC5606D6-A85A-4887-BEEC-06C08EFCA27C}" sibTransId="{A7F0B988-9714-4FDC-B092-92C8765346D9}"/>
    <dgm:cxn modelId="{B82354EF-03B1-4279-8065-59BC5012504C}" srcId="{3E7EB0AC-3B67-4567-AA6A-424BF83DD60F}" destId="{5C662C6C-D434-40D2-B289-4A0CD6576446}" srcOrd="5" destOrd="0" parTransId="{0D839412-2235-4193-9FC6-73353ADF958E}" sibTransId="{23839F99-D71F-4B7F-9369-898EC8A7F383}"/>
    <dgm:cxn modelId="{6730E3F9-6B66-487E-A05B-E026B678F2AC}" type="presParOf" srcId="{F1559B18-33A3-4931-BFB0-6422754331E4}" destId="{0BA1DE91-21CE-4823-80C5-737910D0758A}" srcOrd="0" destOrd="0" presId="urn:microsoft.com/office/officeart/2005/8/layout/vList2"/>
    <dgm:cxn modelId="{7CDD463C-0616-4D31-BE41-09F379C440FE}" type="presParOf" srcId="{F1559B18-33A3-4931-BFB0-6422754331E4}" destId="{FEB7744A-DA2A-4BFF-A21E-8FDFD165DF32}" srcOrd="1" destOrd="0" presId="urn:microsoft.com/office/officeart/2005/8/layout/vList2"/>
    <dgm:cxn modelId="{15DDEA42-DC8E-4925-AA2A-167E947BAB18}" type="presParOf" srcId="{F1559B18-33A3-4931-BFB0-6422754331E4}" destId="{4F656589-4F6D-42E5-AE38-41B9B937C529}" srcOrd="2" destOrd="0" presId="urn:microsoft.com/office/officeart/2005/8/layout/vList2"/>
    <dgm:cxn modelId="{34D027EC-0366-4EF1-8E76-68378AA81937}" type="presParOf" srcId="{F1559B18-33A3-4931-BFB0-6422754331E4}" destId="{4532610B-FE81-434D-A6EC-3799D1DA08BC}" srcOrd="3" destOrd="0" presId="urn:microsoft.com/office/officeart/2005/8/layout/vList2"/>
    <dgm:cxn modelId="{0D1BDEEF-D97A-406B-BE4D-7CCA36D0B396}" type="presParOf" srcId="{F1559B18-33A3-4931-BFB0-6422754331E4}" destId="{9122C315-99D0-4979-B69C-4D0AEAC8EFE6}" srcOrd="4" destOrd="0" presId="urn:microsoft.com/office/officeart/2005/8/layout/vList2"/>
    <dgm:cxn modelId="{93931CEF-F2A7-4560-8B8F-90A25EC23026}" type="presParOf" srcId="{F1559B18-33A3-4931-BFB0-6422754331E4}" destId="{C4D4DF60-6FCC-4932-8A20-55C643122E5D}" srcOrd="5" destOrd="0" presId="urn:microsoft.com/office/officeart/2005/8/layout/vList2"/>
    <dgm:cxn modelId="{CBC6C40D-4026-40BD-BF5D-EDE26B96B30D}" type="presParOf" srcId="{F1559B18-33A3-4931-BFB0-6422754331E4}" destId="{B7F17B04-1671-4323-903C-71864812D7E7}" srcOrd="6" destOrd="0" presId="urn:microsoft.com/office/officeart/2005/8/layout/vList2"/>
    <dgm:cxn modelId="{518920A8-2E02-4406-9B5F-81801894C50D}" type="presParOf" srcId="{F1559B18-33A3-4931-BFB0-6422754331E4}" destId="{B09E1F1A-C041-4EEE-8522-76E09EE3CDF0}"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47E13-2CAD-41D5-A48B-57B8E154BA93}">
      <dsp:nvSpPr>
        <dsp:cNvPr id="0" name=""/>
        <dsp:cNvSpPr/>
      </dsp:nvSpPr>
      <dsp:spPr>
        <a:xfrm>
          <a:off x="0" y="1022872"/>
          <a:ext cx="3727112" cy="917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endParaRPr lang="en-US" sz="1800" kern="1200" dirty="0"/>
        </a:p>
      </dsp:txBody>
      <dsp:txXfrm>
        <a:off x="0" y="1022872"/>
        <a:ext cx="3727112" cy="917561"/>
      </dsp:txXfrm>
    </dsp:sp>
    <dsp:sp modelId="{0856207B-18A3-4BEC-8AD1-292C965B685D}">
      <dsp:nvSpPr>
        <dsp:cNvPr id="0" name=""/>
        <dsp:cNvSpPr/>
      </dsp:nvSpPr>
      <dsp:spPr>
        <a:xfrm rot="9790898" flipV="1">
          <a:off x="641846" y="3403302"/>
          <a:ext cx="3727112" cy="1643556"/>
        </a:xfrm>
        <a:prstGeom prst="rect">
          <a:avLst/>
        </a:prstGeom>
        <a:solidFill>
          <a:schemeClr val="accent2">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ctr" defTabSz="889000">
            <a:lnSpc>
              <a:spcPct val="100000"/>
            </a:lnSpc>
            <a:spcBef>
              <a:spcPct val="0"/>
            </a:spcBef>
            <a:spcAft>
              <a:spcPct val="35000"/>
            </a:spcAft>
            <a:buNone/>
          </a:pPr>
          <a:r>
            <a:rPr lang="en-GB" sz="2000" b="1" kern="1200" dirty="0"/>
            <a:t>Legal frameworks protect wellbeing and set statutory duties for services (Welsh Government, 2014; 2015).</a:t>
          </a:r>
          <a:endParaRPr lang="en-US" sz="2000" b="1" kern="1200" dirty="0"/>
        </a:p>
      </dsp:txBody>
      <dsp:txXfrm rot="10800000">
        <a:off x="641846" y="3403302"/>
        <a:ext cx="3727112" cy="1643556"/>
      </dsp:txXfrm>
    </dsp:sp>
    <dsp:sp modelId="{D9945661-DABC-4159-9108-C3EF8BE51A81}">
      <dsp:nvSpPr>
        <dsp:cNvPr id="0" name=""/>
        <dsp:cNvSpPr/>
      </dsp:nvSpPr>
      <dsp:spPr>
        <a:xfrm rot="879695">
          <a:off x="3802623" y="444347"/>
          <a:ext cx="3727112" cy="1490844"/>
        </a:xfrm>
        <a:prstGeom prst="rect">
          <a:avLst/>
        </a:prstGeom>
        <a:solidFill>
          <a:schemeClr val="accent1">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ctr" defTabSz="800100">
            <a:lnSpc>
              <a:spcPct val="100000"/>
            </a:lnSpc>
            <a:spcBef>
              <a:spcPct val="0"/>
            </a:spcBef>
            <a:spcAft>
              <a:spcPct val="35000"/>
            </a:spcAft>
            <a:buNone/>
            <a:defRPr b="1"/>
          </a:pPr>
          <a:endParaRPr lang="en-GB" sz="1800" kern="1200" dirty="0"/>
        </a:p>
        <a:p>
          <a:pPr marL="0" lvl="0" indent="0" algn="ctr" defTabSz="800100">
            <a:lnSpc>
              <a:spcPct val="100000"/>
            </a:lnSpc>
            <a:spcBef>
              <a:spcPct val="0"/>
            </a:spcBef>
            <a:spcAft>
              <a:spcPct val="35000"/>
            </a:spcAft>
            <a:buNone/>
            <a:defRPr b="1"/>
          </a:pPr>
          <a:r>
            <a:rPr lang="en-GB" sz="1800" kern="1200" dirty="0"/>
            <a:t>Regulators ensure compliance through inspection and enforcement (CIW, 2025; HIW, 2025).</a:t>
          </a:r>
          <a:endParaRPr lang="en-US" sz="1800" kern="1200" dirty="0"/>
        </a:p>
      </dsp:txBody>
      <dsp:txXfrm>
        <a:off x="3802623" y="444347"/>
        <a:ext cx="3727112" cy="1490844"/>
      </dsp:txXfrm>
    </dsp:sp>
    <dsp:sp modelId="{7C5CE9E7-B341-402F-96ED-2A5DE4E20020}">
      <dsp:nvSpPr>
        <dsp:cNvPr id="0" name=""/>
        <dsp:cNvSpPr/>
      </dsp:nvSpPr>
      <dsp:spPr>
        <a:xfrm>
          <a:off x="4099823" y="1204203"/>
          <a:ext cx="3727112" cy="5161761"/>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82E00-2FC4-4B2B-A89D-5B951F32C14D}">
      <dsp:nvSpPr>
        <dsp:cNvPr id="0" name=""/>
        <dsp:cNvSpPr/>
      </dsp:nvSpPr>
      <dsp:spPr>
        <a:xfrm>
          <a:off x="622088" y="603890"/>
          <a:ext cx="1452081" cy="145208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90ADA0-08D2-498F-A476-AB754024E8E6}">
      <dsp:nvSpPr>
        <dsp:cNvPr id="0" name=""/>
        <dsp:cNvSpPr/>
      </dsp:nvSpPr>
      <dsp:spPr>
        <a:xfrm>
          <a:off x="931548" y="913350"/>
          <a:ext cx="833161" cy="8331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94C644-E68E-48FA-B5DA-AA6F369FEA83}">
      <dsp:nvSpPr>
        <dsp:cNvPr id="0" name=""/>
        <dsp:cNvSpPr/>
      </dsp:nvSpPr>
      <dsp:spPr>
        <a:xfrm>
          <a:off x="157898"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cap="none" dirty="0"/>
            <a:t>Welsh government – Policy and statutory framework (Welsh government, 2014).</a:t>
          </a:r>
        </a:p>
      </dsp:txBody>
      <dsp:txXfrm>
        <a:off x="157898" y="2508260"/>
        <a:ext cx="2380461" cy="2025000"/>
      </dsp:txXfrm>
    </dsp:sp>
    <dsp:sp modelId="{9BAAE160-3D79-40CE-AF7A-91F9575572FA}">
      <dsp:nvSpPr>
        <dsp:cNvPr id="0" name=""/>
        <dsp:cNvSpPr/>
      </dsp:nvSpPr>
      <dsp:spPr>
        <a:xfrm>
          <a:off x="3419130" y="603890"/>
          <a:ext cx="1452081" cy="145208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161F6-429D-42BA-BE40-B4D6A9726EC4}">
      <dsp:nvSpPr>
        <dsp:cNvPr id="0" name=""/>
        <dsp:cNvSpPr/>
      </dsp:nvSpPr>
      <dsp:spPr>
        <a:xfrm>
          <a:off x="3728591" y="913350"/>
          <a:ext cx="833161" cy="8331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CABF03-C989-4317-892B-33AC3899D593}">
      <dsp:nvSpPr>
        <dsp:cNvPr id="0" name=""/>
        <dsp:cNvSpPr/>
      </dsp:nvSpPr>
      <dsp:spPr>
        <a:xfrm>
          <a:off x="2954940"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cap="none" dirty="0"/>
            <a:t>Public health Wales – Population health duties (Public Health Wales, 2025).</a:t>
          </a:r>
        </a:p>
      </dsp:txBody>
      <dsp:txXfrm>
        <a:off x="2954940" y="2508260"/>
        <a:ext cx="2380461" cy="2025000"/>
      </dsp:txXfrm>
    </dsp:sp>
    <dsp:sp modelId="{61F5A51A-177E-4938-8CC8-507F3B236CAD}">
      <dsp:nvSpPr>
        <dsp:cNvPr id="0" name=""/>
        <dsp:cNvSpPr/>
      </dsp:nvSpPr>
      <dsp:spPr>
        <a:xfrm>
          <a:off x="6216173" y="603890"/>
          <a:ext cx="1452081" cy="145208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32493-378F-4455-AE34-8AC58F945A5C}">
      <dsp:nvSpPr>
        <dsp:cNvPr id="0" name=""/>
        <dsp:cNvSpPr/>
      </dsp:nvSpPr>
      <dsp:spPr>
        <a:xfrm>
          <a:off x="6525633" y="913350"/>
          <a:ext cx="833161" cy="8331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FFD1AF-76EF-4592-909E-5AAF4CA8D7E5}">
      <dsp:nvSpPr>
        <dsp:cNvPr id="0" name=""/>
        <dsp:cNvSpPr/>
      </dsp:nvSpPr>
      <dsp:spPr>
        <a:xfrm>
          <a:off x="5751983"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cap="none" dirty="0"/>
            <a:t>Healthcare Improvement Wales</a:t>
          </a:r>
          <a:r>
            <a:rPr lang="en-US" sz="2400" kern="1200" cap="none" dirty="0"/>
            <a:t> – Inspection and enforcement of healthcare (HIW, 2025).</a:t>
          </a:r>
        </a:p>
      </dsp:txBody>
      <dsp:txXfrm>
        <a:off x="5751983" y="2508260"/>
        <a:ext cx="2380461" cy="2025000"/>
      </dsp:txXfrm>
    </dsp:sp>
    <dsp:sp modelId="{E6FAC613-0191-43C6-A533-01EB4B8F939B}">
      <dsp:nvSpPr>
        <dsp:cNvPr id="0" name=""/>
        <dsp:cNvSpPr/>
      </dsp:nvSpPr>
      <dsp:spPr>
        <a:xfrm>
          <a:off x="9013215" y="603890"/>
          <a:ext cx="1452081" cy="145208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30D52A-8132-4522-BE1E-0FB57078EE73}">
      <dsp:nvSpPr>
        <dsp:cNvPr id="0" name=""/>
        <dsp:cNvSpPr/>
      </dsp:nvSpPr>
      <dsp:spPr>
        <a:xfrm>
          <a:off x="9322675" y="913350"/>
          <a:ext cx="833161" cy="8331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310648-8AD9-47CC-9C2D-DE0BF85C269B}">
      <dsp:nvSpPr>
        <dsp:cNvPr id="0" name=""/>
        <dsp:cNvSpPr/>
      </dsp:nvSpPr>
      <dsp:spPr>
        <a:xfrm>
          <a:off x="8549025"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cap="none" dirty="0"/>
            <a:t>Care Inspectorate Wales</a:t>
          </a:r>
          <a:r>
            <a:rPr lang="en-US" sz="2400" kern="1200" cap="none" dirty="0"/>
            <a:t> – regulation of social care (CIW, 2025).</a:t>
          </a:r>
        </a:p>
      </dsp:txBody>
      <dsp:txXfrm>
        <a:off x="8549025" y="2508260"/>
        <a:ext cx="2380461" cy="202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0472D-FFE7-4B36-8CC1-61FB43D61500}">
      <dsp:nvSpPr>
        <dsp:cNvPr id="0" name=""/>
        <dsp:cNvSpPr/>
      </dsp:nvSpPr>
      <dsp:spPr>
        <a:xfrm>
          <a:off x="3780701" y="2446894"/>
          <a:ext cx="2968769" cy="470954"/>
        </a:xfrm>
        <a:custGeom>
          <a:avLst/>
          <a:gdLst/>
          <a:ahLst/>
          <a:cxnLst/>
          <a:rect l="0" t="0" r="0" b="0"/>
          <a:pathLst>
            <a:path>
              <a:moveTo>
                <a:pt x="0" y="0"/>
              </a:moveTo>
              <a:lnTo>
                <a:pt x="0" y="320941"/>
              </a:lnTo>
              <a:lnTo>
                <a:pt x="2968769" y="320941"/>
              </a:lnTo>
              <a:lnTo>
                <a:pt x="2968769"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73CF89-6596-4FFE-9B71-51BAFC2EA3B3}">
      <dsp:nvSpPr>
        <dsp:cNvPr id="0" name=""/>
        <dsp:cNvSpPr/>
      </dsp:nvSpPr>
      <dsp:spPr>
        <a:xfrm>
          <a:off x="3780701" y="2446894"/>
          <a:ext cx="989589" cy="470954"/>
        </a:xfrm>
        <a:custGeom>
          <a:avLst/>
          <a:gdLst/>
          <a:ahLst/>
          <a:cxnLst/>
          <a:rect l="0" t="0" r="0" b="0"/>
          <a:pathLst>
            <a:path>
              <a:moveTo>
                <a:pt x="0" y="0"/>
              </a:moveTo>
              <a:lnTo>
                <a:pt x="0" y="320941"/>
              </a:lnTo>
              <a:lnTo>
                <a:pt x="989589" y="320941"/>
              </a:lnTo>
              <a:lnTo>
                <a:pt x="989589"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E96627D-8501-4DEA-A9DC-15E0D172F3C1}">
      <dsp:nvSpPr>
        <dsp:cNvPr id="0" name=""/>
        <dsp:cNvSpPr/>
      </dsp:nvSpPr>
      <dsp:spPr>
        <a:xfrm>
          <a:off x="2791111" y="2446894"/>
          <a:ext cx="989589" cy="470954"/>
        </a:xfrm>
        <a:custGeom>
          <a:avLst/>
          <a:gdLst/>
          <a:ahLst/>
          <a:cxnLst/>
          <a:rect l="0" t="0" r="0" b="0"/>
          <a:pathLst>
            <a:path>
              <a:moveTo>
                <a:pt x="989589" y="0"/>
              </a:moveTo>
              <a:lnTo>
                <a:pt x="989589" y="320941"/>
              </a:lnTo>
              <a:lnTo>
                <a:pt x="0" y="320941"/>
              </a:lnTo>
              <a:lnTo>
                <a:pt x="0"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9975AA-EC4E-4937-8A57-7D73920CBC64}">
      <dsp:nvSpPr>
        <dsp:cNvPr id="0" name=""/>
        <dsp:cNvSpPr/>
      </dsp:nvSpPr>
      <dsp:spPr>
        <a:xfrm>
          <a:off x="811932" y="2446894"/>
          <a:ext cx="2968769" cy="470954"/>
        </a:xfrm>
        <a:custGeom>
          <a:avLst/>
          <a:gdLst/>
          <a:ahLst/>
          <a:cxnLst/>
          <a:rect l="0" t="0" r="0" b="0"/>
          <a:pathLst>
            <a:path>
              <a:moveTo>
                <a:pt x="2968769" y="0"/>
              </a:moveTo>
              <a:lnTo>
                <a:pt x="2968769" y="320941"/>
              </a:lnTo>
              <a:lnTo>
                <a:pt x="0" y="320941"/>
              </a:lnTo>
              <a:lnTo>
                <a:pt x="0"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ECBFEF-E619-4355-B423-6229AE776096}">
      <dsp:nvSpPr>
        <dsp:cNvPr id="0" name=""/>
        <dsp:cNvSpPr/>
      </dsp:nvSpPr>
      <dsp:spPr>
        <a:xfrm>
          <a:off x="2574528" y="1155567"/>
          <a:ext cx="2412346" cy="129132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5AF38-C89A-4494-8BB8-1AE97DFAD1B0}">
      <dsp:nvSpPr>
        <dsp:cNvPr id="0" name=""/>
        <dsp:cNvSpPr/>
      </dsp:nvSpPr>
      <dsp:spPr>
        <a:xfrm>
          <a:off x="2754453" y="1326497"/>
          <a:ext cx="2412346" cy="1291326"/>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NMC </a:t>
          </a:r>
        </a:p>
        <a:p>
          <a:pPr marL="0" lvl="0" indent="0" algn="ctr" defTabSz="889000">
            <a:lnSpc>
              <a:spcPct val="90000"/>
            </a:lnSpc>
            <a:spcBef>
              <a:spcPct val="0"/>
            </a:spcBef>
            <a:spcAft>
              <a:spcPct val="35000"/>
            </a:spcAft>
            <a:buNone/>
          </a:pPr>
          <a:r>
            <a:rPr lang="en-GB" sz="2000" kern="1200" dirty="0"/>
            <a:t>code of </a:t>
          </a:r>
        </a:p>
        <a:p>
          <a:pPr marL="0" lvl="0" indent="0" algn="ctr" defTabSz="889000">
            <a:lnSpc>
              <a:spcPct val="90000"/>
            </a:lnSpc>
            <a:spcBef>
              <a:spcPct val="0"/>
            </a:spcBef>
            <a:spcAft>
              <a:spcPct val="35000"/>
            </a:spcAft>
            <a:buNone/>
          </a:pPr>
          <a:r>
            <a:rPr lang="en-GB" sz="2000" kern="1200" dirty="0"/>
            <a:t>conduct</a:t>
          </a:r>
        </a:p>
      </dsp:txBody>
      <dsp:txXfrm>
        <a:off x="2792275" y="1364319"/>
        <a:ext cx="2336702" cy="1215682"/>
      </dsp:txXfrm>
    </dsp:sp>
    <dsp:sp modelId="{F0B8065B-55E9-404D-8183-AAD03A8FA46A}">
      <dsp:nvSpPr>
        <dsp:cNvPr id="0" name=""/>
        <dsp:cNvSpPr/>
      </dsp:nvSpPr>
      <dsp:spPr>
        <a:xfrm>
          <a:off x="2267"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647BE2-722E-42E9-A514-4FA185B281D3}">
      <dsp:nvSpPr>
        <dsp:cNvPr id="0" name=""/>
        <dsp:cNvSpPr/>
      </dsp:nvSpPr>
      <dsp:spPr>
        <a:xfrm>
          <a:off x="182193"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b="0" kern="1200" dirty="0"/>
        </a:p>
        <a:p>
          <a:pPr marL="0" lvl="0" indent="0" algn="ctr" defTabSz="889000">
            <a:lnSpc>
              <a:spcPct val="90000"/>
            </a:lnSpc>
            <a:spcBef>
              <a:spcPct val="0"/>
            </a:spcBef>
            <a:spcAft>
              <a:spcPct val="35000"/>
            </a:spcAft>
            <a:buNone/>
          </a:pPr>
          <a:r>
            <a:rPr lang="en-GB" sz="2000" b="0" kern="1200" dirty="0"/>
            <a:t>Prioritise people</a:t>
          </a:r>
        </a:p>
        <a:p>
          <a:pPr marL="0" lvl="0" indent="0" algn="ctr" defTabSz="889000">
            <a:lnSpc>
              <a:spcPct val="90000"/>
            </a:lnSpc>
            <a:spcBef>
              <a:spcPct val="0"/>
            </a:spcBef>
            <a:spcAft>
              <a:spcPct val="35000"/>
            </a:spcAft>
            <a:buNone/>
          </a:pPr>
          <a:endParaRPr lang="en-GB" sz="2000" b="0" kern="1200" dirty="0"/>
        </a:p>
      </dsp:txBody>
      <dsp:txXfrm>
        <a:off x="212310" y="3118895"/>
        <a:ext cx="1559094" cy="968039"/>
      </dsp:txXfrm>
    </dsp:sp>
    <dsp:sp modelId="{F8418166-C375-4BB3-9754-DF5051499FB5}">
      <dsp:nvSpPr>
        <dsp:cNvPr id="0" name=""/>
        <dsp:cNvSpPr/>
      </dsp:nvSpPr>
      <dsp:spPr>
        <a:xfrm>
          <a:off x="1981447"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8E3389-D436-430E-AC1F-C12D1BCEDA75}">
      <dsp:nvSpPr>
        <dsp:cNvPr id="0" name=""/>
        <dsp:cNvSpPr/>
      </dsp:nvSpPr>
      <dsp:spPr>
        <a:xfrm>
          <a:off x="2161372"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Practice effectively</a:t>
          </a:r>
        </a:p>
      </dsp:txBody>
      <dsp:txXfrm>
        <a:off x="2191489" y="3118895"/>
        <a:ext cx="1559094" cy="968039"/>
      </dsp:txXfrm>
    </dsp:sp>
    <dsp:sp modelId="{7351052E-821E-4B3B-853E-D140DEB2678D}">
      <dsp:nvSpPr>
        <dsp:cNvPr id="0" name=""/>
        <dsp:cNvSpPr/>
      </dsp:nvSpPr>
      <dsp:spPr>
        <a:xfrm>
          <a:off x="3960626"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99A875-DCF0-4B2F-9084-306C33872986}">
      <dsp:nvSpPr>
        <dsp:cNvPr id="0" name=""/>
        <dsp:cNvSpPr/>
      </dsp:nvSpPr>
      <dsp:spPr>
        <a:xfrm>
          <a:off x="4140552"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Preserve safety</a:t>
          </a:r>
        </a:p>
      </dsp:txBody>
      <dsp:txXfrm>
        <a:off x="4170669" y="3118895"/>
        <a:ext cx="1559094" cy="968039"/>
      </dsp:txXfrm>
    </dsp:sp>
    <dsp:sp modelId="{C9D9F5F3-5C5A-4762-920F-C9CF2E311902}">
      <dsp:nvSpPr>
        <dsp:cNvPr id="0" name=""/>
        <dsp:cNvSpPr/>
      </dsp:nvSpPr>
      <dsp:spPr>
        <a:xfrm>
          <a:off x="5939806"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91FF5-5E41-4357-B6FC-410628636696}">
      <dsp:nvSpPr>
        <dsp:cNvPr id="0" name=""/>
        <dsp:cNvSpPr/>
      </dsp:nvSpPr>
      <dsp:spPr>
        <a:xfrm>
          <a:off x="6119731"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Promote professionalism and trust</a:t>
          </a:r>
        </a:p>
      </dsp:txBody>
      <dsp:txXfrm>
        <a:off x="6149848" y="3118895"/>
        <a:ext cx="1559094" cy="9680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D4CA3B-6143-44D4-B80F-75E67FF7FD61}">
      <dsp:nvSpPr>
        <dsp:cNvPr id="0" name=""/>
        <dsp:cNvSpPr/>
      </dsp:nvSpPr>
      <dsp:spPr>
        <a:xfrm>
          <a:off x="41107" y="1953959"/>
          <a:ext cx="1310580" cy="1198794"/>
        </a:xfrm>
        <a:prstGeom prst="roundRect">
          <a:avLst>
            <a:gd name="adj" fmla="val 10000"/>
          </a:avLst>
        </a:prstGeom>
        <a:solidFill>
          <a:schemeClr val="accent1">
            <a:lumMod val="20000"/>
            <a:lumOff val="8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7 Principles</a:t>
          </a:r>
          <a:endParaRPr lang="en-GB" sz="1400" b="1" kern="1200" dirty="0">
            <a:solidFill>
              <a:schemeClr val="tx1"/>
            </a:solidFill>
          </a:endParaRPr>
        </a:p>
      </dsp:txBody>
      <dsp:txXfrm>
        <a:off x="76218" y="1989070"/>
        <a:ext cx="1240358" cy="1128572"/>
      </dsp:txXfrm>
    </dsp:sp>
    <dsp:sp modelId="{337389AC-6BF0-4CED-8F3D-74D8C13EBA84}">
      <dsp:nvSpPr>
        <dsp:cNvPr id="0" name=""/>
        <dsp:cNvSpPr/>
      </dsp:nvSpPr>
      <dsp:spPr>
        <a:xfrm rot="19563928">
          <a:off x="1012515" y="1430321"/>
          <a:ext cx="3982672" cy="22763"/>
        </a:xfrm>
        <a:custGeom>
          <a:avLst/>
          <a:gdLst/>
          <a:ahLst/>
          <a:cxnLst/>
          <a:rect l="0" t="0" r="0" b="0"/>
          <a:pathLst>
            <a:path>
              <a:moveTo>
                <a:pt x="0" y="11381"/>
              </a:moveTo>
              <a:lnTo>
                <a:pt x="3982672"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2904285" y="1342136"/>
        <a:ext cx="199133" cy="199133"/>
      </dsp:txXfrm>
    </dsp:sp>
    <dsp:sp modelId="{515CC73B-151C-4A5F-A615-A052FD81A021}">
      <dsp:nvSpPr>
        <dsp:cNvPr id="0" name=""/>
        <dsp:cNvSpPr/>
      </dsp:nvSpPr>
      <dsp:spPr>
        <a:xfrm>
          <a:off x="4656016" y="2403"/>
          <a:ext cx="1310580" cy="655290"/>
        </a:xfrm>
        <a:prstGeom prst="roundRect">
          <a:avLst>
            <a:gd name="adj" fmla="val 10000"/>
          </a:avLst>
        </a:prstGeom>
        <a:solidFill>
          <a:schemeClr val="accent4">
            <a:lumMod val="20000"/>
            <a:lumOff val="80000"/>
          </a:schemeClr>
        </a:solidFill>
        <a:ln w="38100" cap="flat" cmpd="sng" algn="ctr">
          <a:solidFill>
            <a:schemeClr val="l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Promote rights and voice</a:t>
          </a:r>
        </a:p>
      </dsp:txBody>
      <dsp:txXfrm>
        <a:off x="4675209" y="21596"/>
        <a:ext cx="1272194" cy="616904"/>
      </dsp:txXfrm>
    </dsp:sp>
    <dsp:sp modelId="{02D8EF1E-7ADF-409D-93D3-4EB18B4E1B52}">
      <dsp:nvSpPr>
        <dsp:cNvPr id="0" name=""/>
        <dsp:cNvSpPr/>
      </dsp:nvSpPr>
      <dsp:spPr>
        <a:xfrm rot="20295176">
          <a:off x="1243775" y="1980194"/>
          <a:ext cx="3032473" cy="22763"/>
        </a:xfrm>
        <a:custGeom>
          <a:avLst/>
          <a:gdLst/>
          <a:ahLst/>
          <a:cxnLst/>
          <a:rect l="0" t="0" r="0" b="0"/>
          <a:pathLst>
            <a:path>
              <a:moveTo>
                <a:pt x="0" y="11381"/>
              </a:moveTo>
              <a:lnTo>
                <a:pt x="3032473"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1" kern="1200">
            <a:solidFill>
              <a:schemeClr val="tx1"/>
            </a:solidFill>
          </a:endParaRPr>
        </a:p>
      </dsp:txBody>
      <dsp:txXfrm>
        <a:off x="2684200" y="1915764"/>
        <a:ext cx="151623" cy="151623"/>
      </dsp:txXfrm>
    </dsp:sp>
    <dsp:sp modelId="{550285E1-F02B-4507-A77F-D5DAD29F1481}">
      <dsp:nvSpPr>
        <dsp:cNvPr id="0" name=""/>
        <dsp:cNvSpPr/>
      </dsp:nvSpPr>
      <dsp:spPr>
        <a:xfrm>
          <a:off x="4168335" y="1102151"/>
          <a:ext cx="1310580" cy="655290"/>
        </a:xfrm>
        <a:prstGeom prst="roundRect">
          <a:avLst>
            <a:gd name="adj" fmla="val 10000"/>
          </a:avLst>
        </a:prstGeom>
        <a:solidFill>
          <a:schemeClr val="accent4">
            <a:lumMod val="40000"/>
            <a:lumOff val="6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Promote wellbeing</a:t>
          </a:r>
          <a:endParaRPr lang="en-GB" sz="1400" b="1" kern="1200" dirty="0">
            <a:solidFill>
              <a:schemeClr val="tx1"/>
            </a:solidFill>
          </a:endParaRPr>
        </a:p>
      </dsp:txBody>
      <dsp:txXfrm>
        <a:off x="4187528" y="1121344"/>
        <a:ext cx="1272194" cy="616904"/>
      </dsp:txXfrm>
    </dsp:sp>
    <dsp:sp modelId="{D2C8C227-40B0-459E-9C91-B16AD1AD75C9}">
      <dsp:nvSpPr>
        <dsp:cNvPr id="0" name=""/>
        <dsp:cNvSpPr/>
      </dsp:nvSpPr>
      <dsp:spPr>
        <a:xfrm rot="21101079">
          <a:off x="1327870" y="2214330"/>
          <a:ext cx="4531079" cy="22763"/>
        </a:xfrm>
        <a:custGeom>
          <a:avLst/>
          <a:gdLst/>
          <a:ahLst/>
          <a:cxnLst/>
          <a:rect l="0" t="0" r="0" b="0"/>
          <a:pathLst>
            <a:path>
              <a:moveTo>
                <a:pt x="0" y="11381"/>
              </a:moveTo>
              <a:lnTo>
                <a:pt x="4531079"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3480133" y="2112435"/>
        <a:ext cx="226553" cy="226553"/>
      </dsp:txXfrm>
    </dsp:sp>
    <dsp:sp modelId="{C3CCD46A-4BCE-46FB-B381-7E650C663A91}">
      <dsp:nvSpPr>
        <dsp:cNvPr id="0" name=""/>
        <dsp:cNvSpPr/>
      </dsp:nvSpPr>
      <dsp:spPr>
        <a:xfrm>
          <a:off x="5835132" y="1570421"/>
          <a:ext cx="1310580" cy="655290"/>
        </a:xfrm>
        <a:prstGeom prst="roundRect">
          <a:avLst>
            <a:gd name="adj" fmla="val 10000"/>
          </a:avLst>
        </a:prstGeom>
        <a:solidFill>
          <a:schemeClr val="accent4">
            <a:lumMod val="20000"/>
            <a:lumOff val="8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Uphold trust and confidentiality</a:t>
          </a:r>
          <a:endParaRPr lang="en-GB" sz="1400" b="1" kern="1200" dirty="0">
            <a:solidFill>
              <a:schemeClr val="tx1"/>
            </a:solidFill>
          </a:endParaRPr>
        </a:p>
      </dsp:txBody>
      <dsp:txXfrm>
        <a:off x="5854325" y="1589614"/>
        <a:ext cx="1272194" cy="616904"/>
      </dsp:txXfrm>
    </dsp:sp>
    <dsp:sp modelId="{9D7C515A-0927-4297-9487-656F01037220}">
      <dsp:nvSpPr>
        <dsp:cNvPr id="0" name=""/>
        <dsp:cNvSpPr/>
      </dsp:nvSpPr>
      <dsp:spPr>
        <a:xfrm rot="122444">
          <a:off x="1350873" y="2587740"/>
          <a:ext cx="2570368" cy="22763"/>
        </a:xfrm>
        <a:custGeom>
          <a:avLst/>
          <a:gdLst/>
          <a:ahLst/>
          <a:cxnLst/>
          <a:rect l="0" t="0" r="0" b="0"/>
          <a:pathLst>
            <a:path>
              <a:moveTo>
                <a:pt x="0" y="11381"/>
              </a:moveTo>
              <a:lnTo>
                <a:pt x="2570368"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b="1" kern="1200">
            <a:solidFill>
              <a:schemeClr val="tx1"/>
            </a:solidFill>
          </a:endParaRPr>
        </a:p>
      </dsp:txBody>
      <dsp:txXfrm>
        <a:off x="2571798" y="2534863"/>
        <a:ext cx="128518" cy="128518"/>
      </dsp:txXfrm>
    </dsp:sp>
    <dsp:sp modelId="{051AAC0C-5FC2-4A75-99FF-301C545279A6}">
      <dsp:nvSpPr>
        <dsp:cNvPr id="0" name=""/>
        <dsp:cNvSpPr/>
      </dsp:nvSpPr>
      <dsp:spPr>
        <a:xfrm>
          <a:off x="3920426" y="2317242"/>
          <a:ext cx="1310580" cy="655290"/>
        </a:xfrm>
        <a:prstGeom prst="roundRect">
          <a:avLst>
            <a:gd name="adj" fmla="val 10000"/>
          </a:avLst>
        </a:prstGeom>
        <a:solidFill>
          <a:schemeClr val="accent4">
            <a:lumMod val="40000"/>
            <a:lumOff val="6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Maintain safety</a:t>
          </a:r>
          <a:endParaRPr lang="en-GB" sz="1400" b="1" kern="1200" dirty="0">
            <a:solidFill>
              <a:schemeClr val="tx1"/>
            </a:solidFill>
          </a:endParaRPr>
        </a:p>
      </dsp:txBody>
      <dsp:txXfrm>
        <a:off x="3939619" y="2336435"/>
        <a:ext cx="1272194" cy="616904"/>
      </dsp:txXfrm>
    </dsp:sp>
    <dsp:sp modelId="{193BAC77-0DDE-4DB6-802E-DCD66019DF53}">
      <dsp:nvSpPr>
        <dsp:cNvPr id="0" name=""/>
        <dsp:cNvSpPr/>
      </dsp:nvSpPr>
      <dsp:spPr>
        <a:xfrm rot="582657">
          <a:off x="1318549" y="2932079"/>
          <a:ext cx="4625433" cy="22763"/>
        </a:xfrm>
        <a:custGeom>
          <a:avLst/>
          <a:gdLst/>
          <a:ahLst/>
          <a:cxnLst/>
          <a:rect l="0" t="0" r="0" b="0"/>
          <a:pathLst>
            <a:path>
              <a:moveTo>
                <a:pt x="0" y="11381"/>
              </a:moveTo>
              <a:lnTo>
                <a:pt x="4625433"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3515630" y="2827825"/>
        <a:ext cx="231271" cy="231271"/>
      </dsp:txXfrm>
    </dsp:sp>
    <dsp:sp modelId="{853102CF-7CD3-48E4-8CA3-3CE34413008E}">
      <dsp:nvSpPr>
        <dsp:cNvPr id="0" name=""/>
        <dsp:cNvSpPr/>
      </dsp:nvSpPr>
      <dsp:spPr>
        <a:xfrm>
          <a:off x="5910844" y="3005920"/>
          <a:ext cx="1310580" cy="655290"/>
        </a:xfrm>
        <a:prstGeom prst="roundRect">
          <a:avLst>
            <a:gd name="adj" fmla="val 10000"/>
          </a:avLst>
        </a:prstGeom>
        <a:solidFill>
          <a:schemeClr val="accent4">
            <a:lumMod val="20000"/>
            <a:lumOff val="80000"/>
          </a:schemeClr>
        </a:solidFill>
        <a:ln w="38100" cap="flat" cmpd="sng" algn="ctr">
          <a:solidFill>
            <a:schemeClr val="l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Respecting people</a:t>
          </a:r>
        </a:p>
      </dsp:txBody>
      <dsp:txXfrm>
        <a:off x="5930037" y="3025113"/>
        <a:ext cx="1272194" cy="616904"/>
      </dsp:txXfrm>
    </dsp:sp>
    <dsp:sp modelId="{64C92589-A5D8-4461-BF04-BBEE25009F86}">
      <dsp:nvSpPr>
        <dsp:cNvPr id="0" name=""/>
        <dsp:cNvSpPr/>
      </dsp:nvSpPr>
      <dsp:spPr>
        <a:xfrm rot="1657404">
          <a:off x="1185758" y="3216924"/>
          <a:ext cx="2911409" cy="22763"/>
        </a:xfrm>
        <a:custGeom>
          <a:avLst/>
          <a:gdLst/>
          <a:ahLst/>
          <a:cxnLst/>
          <a:rect l="0" t="0" r="0" b="0"/>
          <a:pathLst>
            <a:path>
              <a:moveTo>
                <a:pt x="0" y="11381"/>
              </a:moveTo>
              <a:lnTo>
                <a:pt x="2911409"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1" kern="1200">
            <a:solidFill>
              <a:schemeClr val="tx1"/>
            </a:solidFill>
          </a:endParaRPr>
        </a:p>
      </dsp:txBody>
      <dsp:txXfrm>
        <a:off x="2568678" y="3155521"/>
        <a:ext cx="145570" cy="145570"/>
      </dsp:txXfrm>
    </dsp:sp>
    <dsp:sp modelId="{E3BD5CC3-90B5-4B10-BF86-BC99FF1CDDF5}">
      <dsp:nvSpPr>
        <dsp:cNvPr id="0" name=""/>
        <dsp:cNvSpPr/>
      </dsp:nvSpPr>
      <dsp:spPr>
        <a:xfrm>
          <a:off x="3931238" y="3575610"/>
          <a:ext cx="1310580" cy="655290"/>
        </a:xfrm>
        <a:prstGeom prst="roundRect">
          <a:avLst>
            <a:gd name="adj" fmla="val 10000"/>
          </a:avLst>
        </a:prstGeom>
        <a:solidFill>
          <a:schemeClr val="accent4">
            <a:lumMod val="40000"/>
            <a:lumOff val="60000"/>
          </a:schemeClr>
        </a:solidFill>
        <a:ln w="38100" cap="flat" cmpd="sng" algn="ctr">
          <a:solidFill>
            <a:schemeClr val="l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Professional development</a:t>
          </a:r>
          <a:endParaRPr lang="en-GB" sz="1400" b="1" kern="1200" dirty="0">
            <a:solidFill>
              <a:schemeClr val="tx1"/>
            </a:solidFill>
          </a:endParaRPr>
        </a:p>
      </dsp:txBody>
      <dsp:txXfrm>
        <a:off x="3950431" y="3594803"/>
        <a:ext cx="1272194" cy="616904"/>
      </dsp:txXfrm>
    </dsp:sp>
    <dsp:sp modelId="{AD7701E0-076B-4D18-9209-C6507706D5EC}">
      <dsp:nvSpPr>
        <dsp:cNvPr id="0" name=""/>
        <dsp:cNvSpPr/>
      </dsp:nvSpPr>
      <dsp:spPr>
        <a:xfrm rot="2354488">
          <a:off x="941615" y="3692274"/>
          <a:ext cx="3636792" cy="22763"/>
        </a:xfrm>
        <a:custGeom>
          <a:avLst/>
          <a:gdLst/>
          <a:ahLst/>
          <a:cxnLst/>
          <a:rect l="0" t="0" r="0" b="0"/>
          <a:pathLst>
            <a:path>
              <a:moveTo>
                <a:pt x="0" y="11381"/>
              </a:moveTo>
              <a:lnTo>
                <a:pt x="3636792"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2669092" y="3612736"/>
        <a:ext cx="181839" cy="181839"/>
      </dsp:txXfrm>
    </dsp:sp>
    <dsp:sp modelId="{47997FB1-654A-4E2F-8305-F46D7C5E5AD5}">
      <dsp:nvSpPr>
        <dsp:cNvPr id="0" name=""/>
        <dsp:cNvSpPr/>
      </dsp:nvSpPr>
      <dsp:spPr>
        <a:xfrm>
          <a:off x="4168335" y="4526310"/>
          <a:ext cx="1310580" cy="655290"/>
        </a:xfrm>
        <a:prstGeom prst="roundRect">
          <a:avLst>
            <a:gd name="adj" fmla="val 10000"/>
          </a:avLst>
        </a:prstGeom>
        <a:solidFill>
          <a:schemeClr val="accent4">
            <a:lumMod val="20000"/>
            <a:lumOff val="8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Support professional accountability</a:t>
          </a:r>
          <a:endParaRPr lang="en-GB" sz="1400" b="1" kern="1200" dirty="0">
            <a:solidFill>
              <a:schemeClr val="tx1"/>
            </a:solidFill>
          </a:endParaRPr>
        </a:p>
      </dsp:txBody>
      <dsp:txXfrm>
        <a:off x="4187528" y="4545503"/>
        <a:ext cx="1272194" cy="6169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363B2-4224-44BD-BF46-1EB9FA3CB39F}">
      <dsp:nvSpPr>
        <dsp:cNvPr id="0" name=""/>
        <dsp:cNvSpPr/>
      </dsp:nvSpPr>
      <dsp:spPr>
        <a:xfrm>
          <a:off x="3364115" y="2177"/>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Social workers must complete:</a:t>
          </a:r>
          <a:endParaRPr lang="en-US" sz="2800" kern="1200" dirty="0"/>
        </a:p>
      </dsp:txBody>
      <dsp:txXfrm>
        <a:off x="3415248" y="53310"/>
        <a:ext cx="3682364" cy="945199"/>
      </dsp:txXfrm>
    </dsp:sp>
    <dsp:sp modelId="{7A7D3614-6C5D-4B9B-94F8-AB96F38E08FD}">
      <dsp:nvSpPr>
        <dsp:cNvPr id="0" name=""/>
        <dsp:cNvSpPr/>
      </dsp:nvSpPr>
      <dsp:spPr>
        <a:xfrm>
          <a:off x="3364115" y="1102016"/>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Mandatory CPD</a:t>
          </a:r>
          <a:endParaRPr lang="en-US" sz="2800" kern="1200" dirty="0"/>
        </a:p>
      </dsp:txBody>
      <dsp:txXfrm>
        <a:off x="3415248" y="1153149"/>
        <a:ext cx="3682364" cy="945199"/>
      </dsp:txXfrm>
    </dsp:sp>
    <dsp:sp modelId="{AE62E24D-5A83-4AFB-91FF-D946B174FF4E}">
      <dsp:nvSpPr>
        <dsp:cNvPr id="0" name=""/>
        <dsp:cNvSpPr/>
      </dsp:nvSpPr>
      <dsp:spPr>
        <a:xfrm>
          <a:off x="3364115" y="2201855"/>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Reflective practice records</a:t>
          </a:r>
          <a:endParaRPr lang="en-US" sz="2800" kern="1200"/>
        </a:p>
      </dsp:txBody>
      <dsp:txXfrm>
        <a:off x="3415248" y="2252988"/>
        <a:ext cx="3682364" cy="945199"/>
      </dsp:txXfrm>
    </dsp:sp>
    <dsp:sp modelId="{B1A7C6AC-F4FA-411A-A312-5218262151B6}">
      <dsp:nvSpPr>
        <dsp:cNvPr id="0" name=""/>
        <dsp:cNvSpPr/>
      </dsp:nvSpPr>
      <dsp:spPr>
        <a:xfrm>
          <a:off x="3364115" y="3301694"/>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Evidence of learning linked to the SCW Code</a:t>
          </a:r>
          <a:endParaRPr lang="en-US" sz="2800" kern="1200"/>
        </a:p>
      </dsp:txBody>
      <dsp:txXfrm>
        <a:off x="3415248" y="3352827"/>
        <a:ext cx="3682364" cy="9451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71AC4-5824-4F39-9856-E577F716B11B}">
      <dsp:nvSpPr>
        <dsp:cNvPr id="0" name=""/>
        <dsp:cNvSpPr/>
      </dsp:nvSpPr>
      <dsp:spPr>
        <a:xfrm>
          <a:off x="3079" y="587446"/>
          <a:ext cx="2443419" cy="1466051"/>
        </a:xfrm>
        <a:prstGeom prst="rect">
          <a:avLst/>
        </a:prstGeom>
        <a:gradFill rotWithShape="0">
          <a:gsLst>
            <a:gs pos="0">
              <a:schemeClr val="accent1">
                <a:shade val="80000"/>
                <a:hueOff val="0"/>
                <a:satOff val="0"/>
                <a:lumOff val="0"/>
                <a:alphaOff val="0"/>
                <a:tint val="100000"/>
                <a:shade val="100000"/>
                <a:satMod val="130000"/>
              </a:schemeClr>
            </a:gs>
            <a:gs pos="100000">
              <a:schemeClr val="accent1">
                <a:shade val="8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Health and Social Care Act 2008 &amp; 2012</a:t>
          </a:r>
          <a:endParaRPr lang="en-US" sz="2300" kern="1200">
            <a:solidFill>
              <a:schemeClr val="tx1"/>
            </a:solidFill>
          </a:endParaRPr>
        </a:p>
      </dsp:txBody>
      <dsp:txXfrm>
        <a:off x="3079" y="587446"/>
        <a:ext cx="2443419" cy="1466051"/>
      </dsp:txXfrm>
    </dsp:sp>
    <dsp:sp modelId="{DB3CA660-33E1-45AF-93A3-064BD28C16BB}">
      <dsp:nvSpPr>
        <dsp:cNvPr id="0" name=""/>
        <dsp:cNvSpPr/>
      </dsp:nvSpPr>
      <dsp:spPr>
        <a:xfrm>
          <a:off x="2690840" y="587446"/>
          <a:ext cx="2443419" cy="1466051"/>
        </a:xfrm>
        <a:prstGeom prst="rect">
          <a:avLst/>
        </a:prstGeom>
        <a:gradFill rotWithShape="0">
          <a:gsLst>
            <a:gs pos="0">
              <a:schemeClr val="accent1">
                <a:shade val="80000"/>
                <a:hueOff val="51041"/>
                <a:satOff val="-732"/>
                <a:lumOff val="4269"/>
                <a:alphaOff val="0"/>
                <a:tint val="100000"/>
                <a:shade val="100000"/>
                <a:satMod val="130000"/>
              </a:schemeClr>
            </a:gs>
            <a:gs pos="100000">
              <a:schemeClr val="accent1">
                <a:shade val="80000"/>
                <a:hueOff val="51041"/>
                <a:satOff val="-732"/>
                <a:lumOff val="426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Mental Health Act 1983 (amended 2007)</a:t>
          </a:r>
          <a:endParaRPr lang="en-US" sz="2300" kern="1200">
            <a:solidFill>
              <a:schemeClr val="tx1"/>
            </a:solidFill>
          </a:endParaRPr>
        </a:p>
      </dsp:txBody>
      <dsp:txXfrm>
        <a:off x="2690840" y="587446"/>
        <a:ext cx="2443419" cy="1466051"/>
      </dsp:txXfrm>
    </dsp:sp>
    <dsp:sp modelId="{7631444B-2BCC-4DA7-8249-8D8556B7FE61}">
      <dsp:nvSpPr>
        <dsp:cNvPr id="0" name=""/>
        <dsp:cNvSpPr/>
      </dsp:nvSpPr>
      <dsp:spPr>
        <a:xfrm>
          <a:off x="5378601" y="587446"/>
          <a:ext cx="2443419" cy="1466051"/>
        </a:xfrm>
        <a:prstGeom prst="rect">
          <a:avLst/>
        </a:prstGeom>
        <a:gradFill rotWithShape="0">
          <a:gsLst>
            <a:gs pos="0">
              <a:schemeClr val="accent1">
                <a:shade val="80000"/>
                <a:hueOff val="102082"/>
                <a:satOff val="-1464"/>
                <a:lumOff val="8538"/>
                <a:alphaOff val="0"/>
                <a:tint val="100000"/>
                <a:shade val="100000"/>
                <a:satMod val="130000"/>
              </a:schemeClr>
            </a:gs>
            <a:gs pos="100000">
              <a:schemeClr val="accent1">
                <a:shade val="80000"/>
                <a:hueOff val="102082"/>
                <a:satOff val="-1464"/>
                <a:lumOff val="853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rPr>
            <a:t>Mental Capacity Act 2005 &amp; Deprivation of Liberty Safeguards</a:t>
          </a:r>
          <a:endParaRPr lang="en-US" sz="2300" kern="1200" dirty="0">
            <a:solidFill>
              <a:schemeClr val="tx1"/>
            </a:solidFill>
          </a:endParaRPr>
        </a:p>
      </dsp:txBody>
      <dsp:txXfrm>
        <a:off x="5378601" y="587446"/>
        <a:ext cx="2443419" cy="1466051"/>
      </dsp:txXfrm>
    </dsp:sp>
    <dsp:sp modelId="{88A539F7-6EAE-4295-B732-751CE27134F1}">
      <dsp:nvSpPr>
        <dsp:cNvPr id="0" name=""/>
        <dsp:cNvSpPr/>
      </dsp:nvSpPr>
      <dsp:spPr>
        <a:xfrm>
          <a:off x="8066362" y="587446"/>
          <a:ext cx="2443419" cy="1466051"/>
        </a:xfrm>
        <a:prstGeom prst="rect">
          <a:avLst/>
        </a:prstGeom>
        <a:gradFill rotWithShape="0">
          <a:gsLst>
            <a:gs pos="0">
              <a:schemeClr val="accent1">
                <a:shade val="80000"/>
                <a:hueOff val="153123"/>
                <a:satOff val="-2196"/>
                <a:lumOff val="12807"/>
                <a:alphaOff val="0"/>
                <a:tint val="100000"/>
                <a:shade val="100000"/>
                <a:satMod val="130000"/>
              </a:schemeClr>
            </a:gs>
            <a:gs pos="100000">
              <a:schemeClr val="accent1">
                <a:shade val="80000"/>
                <a:hueOff val="153123"/>
                <a:satOff val="-2196"/>
                <a:lumOff val="1280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Human Rights Act 1998</a:t>
          </a:r>
          <a:endParaRPr lang="en-US" sz="2300" kern="1200">
            <a:solidFill>
              <a:schemeClr val="tx1"/>
            </a:solidFill>
          </a:endParaRPr>
        </a:p>
      </dsp:txBody>
      <dsp:txXfrm>
        <a:off x="8066362" y="587446"/>
        <a:ext cx="2443419" cy="1466051"/>
      </dsp:txXfrm>
    </dsp:sp>
    <dsp:sp modelId="{51982DE5-6AA2-4E14-8043-595B18047E30}">
      <dsp:nvSpPr>
        <dsp:cNvPr id="0" name=""/>
        <dsp:cNvSpPr/>
      </dsp:nvSpPr>
      <dsp:spPr>
        <a:xfrm>
          <a:off x="1346960" y="2297839"/>
          <a:ext cx="2443419" cy="1466051"/>
        </a:xfrm>
        <a:prstGeom prst="rect">
          <a:avLst/>
        </a:prstGeom>
        <a:gradFill rotWithShape="0">
          <a:gsLst>
            <a:gs pos="0">
              <a:schemeClr val="accent1">
                <a:shade val="80000"/>
                <a:hueOff val="204164"/>
                <a:satOff val="-2928"/>
                <a:lumOff val="17077"/>
                <a:alphaOff val="0"/>
                <a:tint val="100000"/>
                <a:shade val="100000"/>
                <a:satMod val="130000"/>
              </a:schemeClr>
            </a:gs>
            <a:gs pos="100000">
              <a:schemeClr val="accent1">
                <a:shade val="80000"/>
                <a:hueOff val="204164"/>
                <a:satOff val="-2928"/>
                <a:lumOff val="1707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Social Services and Well‑being (Wales) Act 2014</a:t>
          </a:r>
          <a:endParaRPr lang="en-US" sz="2300" kern="1200">
            <a:solidFill>
              <a:schemeClr val="tx1"/>
            </a:solidFill>
          </a:endParaRPr>
        </a:p>
      </dsp:txBody>
      <dsp:txXfrm>
        <a:off x="1346960" y="2297839"/>
        <a:ext cx="2443419" cy="1466051"/>
      </dsp:txXfrm>
    </dsp:sp>
    <dsp:sp modelId="{7BDF3EA6-F618-45CA-AB2A-E47D3D6378C3}">
      <dsp:nvSpPr>
        <dsp:cNvPr id="0" name=""/>
        <dsp:cNvSpPr/>
      </dsp:nvSpPr>
      <dsp:spPr>
        <a:xfrm>
          <a:off x="4034721" y="2297839"/>
          <a:ext cx="2443419" cy="1466051"/>
        </a:xfrm>
        <a:prstGeom prst="rect">
          <a:avLst/>
        </a:prstGeom>
        <a:gradFill rotWithShape="0">
          <a:gsLst>
            <a:gs pos="0">
              <a:schemeClr val="accent1">
                <a:shade val="80000"/>
                <a:hueOff val="255205"/>
                <a:satOff val="-3660"/>
                <a:lumOff val="21346"/>
                <a:alphaOff val="0"/>
                <a:tint val="100000"/>
                <a:shade val="100000"/>
                <a:satMod val="130000"/>
              </a:schemeClr>
            </a:gs>
            <a:gs pos="100000">
              <a:schemeClr val="accent1">
                <a:shade val="80000"/>
                <a:hueOff val="255205"/>
                <a:satOff val="-3660"/>
                <a:lumOff val="2134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Regulation and Inspection of Social Care (Wales) Act 2016</a:t>
          </a:r>
          <a:endParaRPr lang="en-US" sz="2300" kern="1200">
            <a:solidFill>
              <a:schemeClr val="tx1"/>
            </a:solidFill>
          </a:endParaRPr>
        </a:p>
      </dsp:txBody>
      <dsp:txXfrm>
        <a:off x="4034721" y="2297839"/>
        <a:ext cx="2443419" cy="1466051"/>
      </dsp:txXfrm>
    </dsp:sp>
    <dsp:sp modelId="{E477C8F8-CBAB-4A3F-A9F8-ECFD867A4654}">
      <dsp:nvSpPr>
        <dsp:cNvPr id="0" name=""/>
        <dsp:cNvSpPr/>
      </dsp:nvSpPr>
      <dsp:spPr>
        <a:xfrm>
          <a:off x="6722482" y="2297839"/>
          <a:ext cx="2443419" cy="1466051"/>
        </a:xfrm>
        <a:prstGeom prst="rect">
          <a:avLst/>
        </a:prstGeom>
        <a:gradFill rotWithShape="0">
          <a:gsLst>
            <a:gs pos="0">
              <a:schemeClr val="accent1">
                <a:shade val="80000"/>
                <a:hueOff val="306246"/>
                <a:satOff val="-4392"/>
                <a:lumOff val="25615"/>
                <a:alphaOff val="0"/>
                <a:tint val="100000"/>
                <a:shade val="100000"/>
                <a:satMod val="130000"/>
              </a:schemeClr>
            </a:gs>
            <a:gs pos="100000">
              <a:schemeClr val="accent1">
                <a:shade val="80000"/>
                <a:hueOff val="306246"/>
                <a:satOff val="-4392"/>
                <a:lumOff val="25615"/>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Well‑being of Future Generations (Wales) Act 2015 </a:t>
          </a:r>
          <a:endParaRPr lang="en-US" sz="2300" kern="1200">
            <a:solidFill>
              <a:schemeClr val="tx1"/>
            </a:solidFill>
          </a:endParaRPr>
        </a:p>
      </dsp:txBody>
      <dsp:txXfrm>
        <a:off x="6722482" y="2297839"/>
        <a:ext cx="2443419" cy="14660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1DE91-21CE-4823-80C5-737910D0758A}">
      <dsp:nvSpPr>
        <dsp:cNvPr id="0" name=""/>
        <dsp:cNvSpPr/>
      </dsp:nvSpPr>
      <dsp:spPr>
        <a:xfrm>
          <a:off x="0" y="13623"/>
          <a:ext cx="11733059" cy="636480"/>
        </a:xfrm>
        <a:prstGeom prst="roundRect">
          <a:avLst/>
        </a:prstGeom>
        <a:solidFill>
          <a:schemeClr val="bg1">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rPr>
            <a:t>The education workforce council</a:t>
          </a:r>
        </a:p>
      </dsp:txBody>
      <dsp:txXfrm>
        <a:off x="31070" y="44693"/>
        <a:ext cx="11670919" cy="574340"/>
      </dsp:txXfrm>
    </dsp:sp>
    <dsp:sp modelId="{FEB7744A-DA2A-4BFF-A21E-8FDFD165DF32}">
      <dsp:nvSpPr>
        <dsp:cNvPr id="0" name=""/>
        <dsp:cNvSpPr/>
      </dsp:nvSpPr>
      <dsp:spPr>
        <a:xfrm>
          <a:off x="0" y="650103"/>
          <a:ext cx="11733059" cy="1073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525" tIns="13970" rIns="78232" bIns="13970" numCol="1" spcCol="1270" anchor="t" anchorCtr="0">
          <a:noAutofit/>
        </a:bodyPr>
        <a:lstStyle/>
        <a:p>
          <a:pPr marL="57150" lvl="1" indent="-57150" algn="l" defTabSz="466725">
            <a:lnSpc>
              <a:spcPct val="90000"/>
            </a:lnSpc>
            <a:spcBef>
              <a:spcPct val="0"/>
            </a:spcBef>
            <a:spcAft>
              <a:spcPct val="20000"/>
            </a:spcAft>
            <a:buChar char="•"/>
          </a:pPr>
          <a:r>
            <a:rPr lang="en-GB" sz="1050" b="0" kern="1200" dirty="0">
              <a:solidFill>
                <a:schemeClr val="tx1"/>
              </a:solidFill>
            </a:rPr>
            <a:t>Professional regulator for teachers, teaching assistants, FE lecturers, youth workers, and learning support workers in Wales.</a:t>
          </a:r>
        </a:p>
        <a:p>
          <a:pPr marL="57150" lvl="1" indent="-57150" algn="l" defTabSz="466725">
            <a:lnSpc>
              <a:spcPct val="90000"/>
            </a:lnSpc>
            <a:spcBef>
              <a:spcPct val="0"/>
            </a:spcBef>
            <a:spcAft>
              <a:spcPct val="20000"/>
            </a:spcAft>
            <a:buChar char="•"/>
          </a:pPr>
          <a:r>
            <a:rPr lang="en-GB" sz="1050" b="0" kern="1200" dirty="0">
              <a:solidFill>
                <a:schemeClr val="tx1"/>
              </a:solidFill>
            </a:rPr>
            <a:t>Maintains the mandatory Register of Education Practitioners.</a:t>
          </a:r>
        </a:p>
        <a:p>
          <a:pPr marL="57150" lvl="1" indent="-57150" algn="l" defTabSz="466725">
            <a:lnSpc>
              <a:spcPct val="90000"/>
            </a:lnSpc>
            <a:spcBef>
              <a:spcPct val="0"/>
            </a:spcBef>
            <a:spcAft>
              <a:spcPct val="20000"/>
            </a:spcAft>
            <a:buChar char="•"/>
          </a:pPr>
          <a:r>
            <a:rPr lang="en-GB" sz="1050" b="0" kern="1200" dirty="0">
              <a:solidFill>
                <a:schemeClr val="tx1"/>
              </a:solidFill>
            </a:rPr>
            <a:t>Investigates allegations of unacceptable professional conduct, serious professional incompetence, or criminal convictions.</a:t>
          </a:r>
        </a:p>
        <a:p>
          <a:pPr marL="57150" lvl="1" indent="-57150" algn="l" defTabSz="466725">
            <a:lnSpc>
              <a:spcPct val="90000"/>
            </a:lnSpc>
            <a:spcBef>
              <a:spcPct val="0"/>
            </a:spcBef>
            <a:spcAft>
              <a:spcPct val="20000"/>
            </a:spcAft>
            <a:buChar char="•"/>
          </a:pPr>
          <a:r>
            <a:rPr lang="en-GB" sz="1050" b="0" kern="1200" dirty="0">
              <a:solidFill>
                <a:schemeClr val="tx1"/>
              </a:solidFill>
            </a:rPr>
            <a:t>Can issue conditions, suspensions, or prohibition orders.</a:t>
          </a:r>
        </a:p>
        <a:p>
          <a:pPr marL="57150" lvl="1" indent="-57150" algn="l" defTabSz="466725">
            <a:lnSpc>
              <a:spcPct val="90000"/>
            </a:lnSpc>
            <a:spcBef>
              <a:spcPct val="0"/>
            </a:spcBef>
            <a:spcAft>
              <a:spcPct val="20000"/>
            </a:spcAft>
            <a:buChar char="•"/>
          </a:pPr>
          <a:r>
            <a:rPr lang="en-GB" sz="1050" b="0" kern="1200" dirty="0">
              <a:solidFill>
                <a:schemeClr val="tx1"/>
              </a:solidFill>
            </a:rPr>
            <a:t>Implications:</a:t>
          </a:r>
        </a:p>
        <a:p>
          <a:pPr marL="57150" lvl="1" indent="-57150" algn="l" defTabSz="466725">
            <a:lnSpc>
              <a:spcPct val="90000"/>
            </a:lnSpc>
            <a:spcBef>
              <a:spcPct val="0"/>
            </a:spcBef>
            <a:spcAft>
              <a:spcPct val="20000"/>
            </a:spcAft>
            <a:buChar char="•"/>
          </a:pPr>
          <a:r>
            <a:rPr lang="en-GB" sz="1050" b="0" kern="1200" dirty="0">
              <a:solidFill>
                <a:schemeClr val="tx1"/>
              </a:solidFill>
            </a:rPr>
            <a:t>ALL teachers and support staff must be registered with the EWC to work legally in maintained schools.</a:t>
          </a:r>
        </a:p>
      </dsp:txBody>
      <dsp:txXfrm>
        <a:off x="0" y="650103"/>
        <a:ext cx="11733059" cy="1073295"/>
      </dsp:txXfrm>
    </dsp:sp>
    <dsp:sp modelId="{4F656589-4F6D-42E5-AE38-41B9B937C529}">
      <dsp:nvSpPr>
        <dsp:cNvPr id="0" name=""/>
        <dsp:cNvSpPr/>
      </dsp:nvSpPr>
      <dsp:spPr>
        <a:xfrm>
          <a:off x="0" y="1723399"/>
          <a:ext cx="11733059" cy="636480"/>
        </a:xfrm>
        <a:prstGeom prst="roundRect">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rPr>
            <a:t>The Welsh Government</a:t>
          </a:r>
        </a:p>
      </dsp:txBody>
      <dsp:txXfrm>
        <a:off x="31070" y="1754469"/>
        <a:ext cx="11670919" cy="574340"/>
      </dsp:txXfrm>
    </dsp:sp>
    <dsp:sp modelId="{4532610B-FE81-434D-A6EC-3799D1DA08BC}">
      <dsp:nvSpPr>
        <dsp:cNvPr id="0" name=""/>
        <dsp:cNvSpPr/>
      </dsp:nvSpPr>
      <dsp:spPr>
        <a:xfrm>
          <a:off x="0" y="2359879"/>
          <a:ext cx="11733059" cy="5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525" tIns="13970" rIns="78232" bIns="13970" numCol="1" spcCol="1270" anchor="t" anchorCtr="0">
          <a:noAutofit/>
        </a:bodyPr>
        <a:lstStyle/>
        <a:p>
          <a:pPr marL="57150" lvl="1" indent="-57150" algn="l" defTabSz="466725">
            <a:lnSpc>
              <a:spcPct val="90000"/>
            </a:lnSpc>
            <a:spcBef>
              <a:spcPct val="0"/>
            </a:spcBef>
            <a:spcAft>
              <a:spcPct val="20000"/>
            </a:spcAft>
            <a:buChar char="•"/>
          </a:pPr>
          <a:r>
            <a:rPr lang="en-GB" sz="1050" b="0" kern="1200" dirty="0">
              <a:solidFill>
                <a:schemeClr val="tx1"/>
              </a:solidFill>
            </a:rPr>
            <a:t>Sets national education policy (e.g., Curriculum for Wales 2022).</a:t>
          </a:r>
        </a:p>
        <a:p>
          <a:pPr marL="57150" lvl="1" indent="-57150" algn="l" defTabSz="466725">
            <a:lnSpc>
              <a:spcPct val="90000"/>
            </a:lnSpc>
            <a:spcBef>
              <a:spcPct val="0"/>
            </a:spcBef>
            <a:spcAft>
              <a:spcPct val="20000"/>
            </a:spcAft>
            <a:buChar char="•"/>
          </a:pPr>
          <a:r>
            <a:rPr lang="en-GB" sz="1050" b="0" kern="1200" dirty="0">
              <a:solidFill>
                <a:schemeClr val="tx1"/>
              </a:solidFill>
            </a:rPr>
            <a:t>Issues guidance on safeguarding, inclusion, professional standards, learner well-being, and ALN transformation.</a:t>
          </a:r>
        </a:p>
        <a:p>
          <a:pPr marL="57150" lvl="1" indent="-57150" algn="l" defTabSz="466725">
            <a:lnSpc>
              <a:spcPct val="90000"/>
            </a:lnSpc>
            <a:spcBef>
              <a:spcPct val="0"/>
            </a:spcBef>
            <a:spcAft>
              <a:spcPct val="20000"/>
            </a:spcAft>
            <a:buChar char="•"/>
          </a:pPr>
          <a:r>
            <a:rPr lang="en-GB" sz="1050" b="0" kern="1200" dirty="0">
              <a:solidFill>
                <a:schemeClr val="tx1"/>
              </a:solidFill>
            </a:rPr>
            <a:t>Monitors and evaluates school performance.</a:t>
          </a:r>
        </a:p>
      </dsp:txBody>
      <dsp:txXfrm>
        <a:off x="0" y="2359879"/>
        <a:ext cx="11733059" cy="563040"/>
      </dsp:txXfrm>
    </dsp:sp>
    <dsp:sp modelId="{9122C315-99D0-4979-B69C-4D0AEAC8EFE6}">
      <dsp:nvSpPr>
        <dsp:cNvPr id="0" name=""/>
        <dsp:cNvSpPr/>
      </dsp:nvSpPr>
      <dsp:spPr>
        <a:xfrm>
          <a:off x="0" y="2922919"/>
          <a:ext cx="11733059" cy="63648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rPr>
            <a:t>Local authorities</a:t>
          </a:r>
        </a:p>
      </dsp:txBody>
      <dsp:txXfrm>
        <a:off x="31070" y="2953989"/>
        <a:ext cx="11670919" cy="574340"/>
      </dsp:txXfrm>
    </dsp:sp>
    <dsp:sp modelId="{C4D4DF60-6FCC-4932-8A20-55C643122E5D}">
      <dsp:nvSpPr>
        <dsp:cNvPr id="0" name=""/>
        <dsp:cNvSpPr/>
      </dsp:nvSpPr>
      <dsp:spPr>
        <a:xfrm>
          <a:off x="0" y="3559399"/>
          <a:ext cx="11733059" cy="721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525" tIns="13970" rIns="78232" bIns="13970" numCol="1" spcCol="1270" anchor="t" anchorCtr="0">
          <a:noAutofit/>
        </a:bodyPr>
        <a:lstStyle/>
        <a:p>
          <a:pPr marL="57150" lvl="1" indent="-57150" algn="l" defTabSz="466725">
            <a:lnSpc>
              <a:spcPct val="90000"/>
            </a:lnSpc>
            <a:spcBef>
              <a:spcPct val="0"/>
            </a:spcBef>
            <a:spcAft>
              <a:spcPct val="20000"/>
            </a:spcAft>
            <a:buChar char="•"/>
          </a:pPr>
          <a:r>
            <a:rPr lang="en-GB" sz="1050" b="0" kern="1200" dirty="0">
              <a:solidFill>
                <a:schemeClr val="tx1"/>
              </a:solidFill>
            </a:rPr>
            <a:t>Ensure schools meet statutory requirements.</a:t>
          </a:r>
        </a:p>
        <a:p>
          <a:pPr marL="57150" lvl="1" indent="-57150" algn="l" defTabSz="466725">
            <a:lnSpc>
              <a:spcPct val="90000"/>
            </a:lnSpc>
            <a:spcBef>
              <a:spcPct val="0"/>
            </a:spcBef>
            <a:spcAft>
              <a:spcPct val="20000"/>
            </a:spcAft>
            <a:buChar char="•"/>
          </a:pPr>
          <a:r>
            <a:rPr lang="en-GB" sz="1050" b="0" kern="1200" dirty="0">
              <a:solidFill>
                <a:schemeClr val="tx1"/>
              </a:solidFill>
            </a:rPr>
            <a:t>Provide safeguarding oversight.</a:t>
          </a:r>
        </a:p>
        <a:p>
          <a:pPr marL="57150" lvl="1" indent="-57150" algn="l" defTabSz="466725">
            <a:lnSpc>
              <a:spcPct val="90000"/>
            </a:lnSpc>
            <a:spcBef>
              <a:spcPct val="0"/>
            </a:spcBef>
            <a:spcAft>
              <a:spcPct val="20000"/>
            </a:spcAft>
            <a:buChar char="•"/>
          </a:pPr>
          <a:r>
            <a:rPr lang="en-GB" sz="1050" b="0" kern="1200" dirty="0">
              <a:solidFill>
                <a:schemeClr val="tx1"/>
              </a:solidFill>
            </a:rPr>
            <a:t>Ensure proper workforce checks (DBS, registration, training).</a:t>
          </a:r>
        </a:p>
        <a:p>
          <a:pPr marL="57150" lvl="1" indent="-57150" algn="l" defTabSz="466725">
            <a:lnSpc>
              <a:spcPct val="90000"/>
            </a:lnSpc>
            <a:spcBef>
              <a:spcPct val="0"/>
            </a:spcBef>
            <a:spcAft>
              <a:spcPct val="20000"/>
            </a:spcAft>
            <a:buChar char="•"/>
          </a:pPr>
          <a:r>
            <a:rPr lang="en-GB" sz="1050" b="0" kern="1200" dirty="0">
              <a:solidFill>
                <a:schemeClr val="tx1"/>
              </a:solidFill>
            </a:rPr>
            <a:t>Support implementation of ALN legislation</a:t>
          </a:r>
        </a:p>
      </dsp:txBody>
      <dsp:txXfrm>
        <a:off x="0" y="3559399"/>
        <a:ext cx="11733059" cy="721395"/>
      </dsp:txXfrm>
    </dsp:sp>
    <dsp:sp modelId="{B7F17B04-1671-4323-903C-71864812D7E7}">
      <dsp:nvSpPr>
        <dsp:cNvPr id="0" name=""/>
        <dsp:cNvSpPr/>
      </dsp:nvSpPr>
      <dsp:spPr>
        <a:xfrm>
          <a:off x="0" y="4280794"/>
          <a:ext cx="11733059" cy="636480"/>
        </a:xfrm>
        <a:prstGeom prst="roundRect">
          <a:avLst/>
        </a:prstGeom>
        <a:solidFill>
          <a:schemeClr val="bg1">
            <a:lumMod val="8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rPr>
            <a:t>Estyn (HM inspectorate for education and training in wales)</a:t>
          </a:r>
        </a:p>
      </dsp:txBody>
      <dsp:txXfrm>
        <a:off x="31070" y="4311864"/>
        <a:ext cx="11670919" cy="574340"/>
      </dsp:txXfrm>
    </dsp:sp>
    <dsp:sp modelId="{B09E1F1A-C041-4EEE-8522-76E09EE3CDF0}">
      <dsp:nvSpPr>
        <dsp:cNvPr id="0" name=""/>
        <dsp:cNvSpPr/>
      </dsp:nvSpPr>
      <dsp:spPr>
        <a:xfrm>
          <a:off x="0" y="4917274"/>
          <a:ext cx="11733059" cy="5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525" tIns="13970" rIns="78232" bIns="13970" numCol="1" spcCol="1270" anchor="t" anchorCtr="0">
          <a:noAutofit/>
        </a:bodyPr>
        <a:lstStyle/>
        <a:p>
          <a:pPr marL="57150" lvl="1" indent="-57150" algn="l" defTabSz="466725">
            <a:lnSpc>
              <a:spcPct val="90000"/>
            </a:lnSpc>
            <a:spcBef>
              <a:spcPct val="0"/>
            </a:spcBef>
            <a:spcAft>
              <a:spcPct val="20000"/>
            </a:spcAft>
            <a:buChar char="•"/>
          </a:pPr>
          <a:r>
            <a:rPr lang="en-GB" sz="1050" b="0" kern="1200" dirty="0">
              <a:solidFill>
                <a:schemeClr val="tx1"/>
              </a:solidFill>
            </a:rPr>
            <a:t>Inspects schools, PRUs, FE institutions, and other learning providers.</a:t>
          </a:r>
        </a:p>
        <a:p>
          <a:pPr marL="57150" lvl="1" indent="-57150" algn="l" defTabSz="466725">
            <a:lnSpc>
              <a:spcPct val="90000"/>
            </a:lnSpc>
            <a:spcBef>
              <a:spcPct val="0"/>
            </a:spcBef>
            <a:spcAft>
              <a:spcPct val="20000"/>
            </a:spcAft>
            <a:buChar char="•"/>
          </a:pPr>
          <a:r>
            <a:rPr lang="en-GB" sz="1050" b="0" kern="1200" dirty="0">
              <a:solidFill>
                <a:schemeClr val="tx1"/>
              </a:solidFill>
            </a:rPr>
            <a:t>Judgements influence local authority interventions and leadership changes.</a:t>
          </a:r>
        </a:p>
        <a:p>
          <a:pPr marL="57150" lvl="1" indent="-57150" algn="l" defTabSz="466725">
            <a:lnSpc>
              <a:spcPct val="90000"/>
            </a:lnSpc>
            <a:spcBef>
              <a:spcPct val="0"/>
            </a:spcBef>
            <a:spcAft>
              <a:spcPct val="20000"/>
            </a:spcAft>
            <a:buChar char="•"/>
          </a:pPr>
          <a:r>
            <a:rPr lang="en-GB" sz="1050" b="0" kern="1200" dirty="0">
              <a:solidFill>
                <a:schemeClr val="tx1"/>
              </a:solidFill>
            </a:rPr>
            <a:t>Issues recommendations and may monitor progress termly if standards decline</a:t>
          </a:r>
          <a:r>
            <a:rPr lang="en-GB" sz="1050" b="1" kern="1200" dirty="0">
              <a:solidFill>
                <a:schemeClr val="tx1"/>
              </a:solidFill>
            </a:rPr>
            <a:t>.</a:t>
          </a:r>
        </a:p>
      </dsp:txBody>
      <dsp:txXfrm>
        <a:off x="0" y="4917274"/>
        <a:ext cx="11733059" cy="563040"/>
      </dsp:txXfrm>
    </dsp:sp>
  </dsp:spTree>
</dsp:drawing>
</file>

<file path=ppt/diagrams/layout1.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ogle.com/search?q=Learning+and+Skills+Act+2000&amp;sca_esv=93a27070e35a51f2&amp;rlz=1C1CHBF_en-GBGB937GB937&amp;sxsrf=AE3TifOqZXKZ67BevZ3fxnV98-mF7ZYUyg%3A1764442017957&amp;ei=oT8raeqUOo2ghbIP0IKt6Q0&amp;ved=2ahUKEwjEu5D_gpiRAxX3Q0EAHZdgOEEQgK4QegQIBRAB&amp;uact=5&amp;oq=Laws+that+govern+education+in+wales&amp;gs_lp=Egxnd3Mtd2l6LXNlcnAiI0xhd3MgdGhhdCBnb3Zlcm4gZWR1Y2F0aW9uIGluIHdhbGVzMgUQIRigATIFECEYoAEyBRAhGJ8FMgUQIRifBTIFECEYnwUyBRAhGJ8FMgUQIRifBTIFECEYnwUyBRAhGJ8FMgUQIRifBUjaflDaIFjsfXAJeAGQAQGYAcYCoAHwLqoBCDAuNDEuMC4xuAEDyAEA-AEBmAIyoAKZL8ICChAAGLADGNYEGEfCAhAQIxjwBRiABBgnGMkCGIoFwgIEECMYJ8ICCxAAGIAEGJECGIoFwgILEC4YgAQYsQMYgwHCAhEQLhiABBixAxjRAxiDARjHAcICDhAuGIAEGLEDGIMBGIoFwgILEAAYgAQYsQMYgwHCAgoQIxiABBgnGIoFwgIKEAAYgAQYQxiKBcICChAuGIAEGEMYigXCAhAQLhiABBhDGMcBGIoFGK8BwgINEAAYgAQYsQMYQxiKBcICEBAAGIAEGLEDGEMYyQMYigXCAggQABiABBixA8ICEBAuGIAEGBQYhwIYxwEYrwHCAgsQLhiABBjHARivAcICBRAAGIAEwgIIEC4YgAQYsQPCAgUQLhiABMICChAAGIAEGBQYhwLCAgcQABiABBgNwgILEAAYgAQYhgMYigXCAgUQABjvBcICCBAAGIAEGKIEwgIIEAAYogQYiQWYAwCIBgGQBgiSBwY5LjQwLjGgB9aTArIHBjAuNDAuMbgH4S7CBwkwLjExLjM2LjPIB_oB&amp;sclient=gws-wiz-serp&amp;mstk=AUtExfCu2HZdWotpJO0WsgzhaQi_eEX5R8ePTs_VZk_Y0bsue4pKj4wxK1yBx6dO0VvMiRnemLL1vRVauJNrzJJsmtGIuR13D0uh6gA2_08HIZUHcPKrg7YoGeZ0JVgvdlrs4-VOPRW764y6JMXAhDAK8-anj-QmkeurE_qrGg38K2J-qBZnbHeImoGdBvfS4X6du5XzfF9t7aBqKPljDqflmWSQ1b5CJbn_VonAMXyTC9kCrOKlJ4oaPwgj2-HZwrKfky5eDt808BVAfRDVMm5UvAk5&amp;csui=3" TargetMode="External"/><Relationship Id="rId3" Type="http://schemas.openxmlformats.org/officeDocument/2006/relationships/hyperlink" Target="https://www.google.com/search?q=Welsh+Language+and+Education+%28Wales%29+Act+2025&amp;sca_esv=93a27070e35a51f2&amp;rlz=1C1CHBF_en-GBGB937GB937&amp;sxsrf=AE3TifOqZXKZ67BevZ3fxnV98-mF7ZYUyg%3A1764442017957&amp;ei=oT8raeqUOo2ghbIP0IKt6Q0&amp;ved=2ahUKEwjEu5D_gpiRAxX3Q0EAHZdgOEEQgK4QegQIAxAD&amp;uact=5&amp;oq=Laws+that+govern+education+in+wales&amp;gs_lp=Egxnd3Mtd2l6LXNlcnAiI0xhd3MgdGhhdCBnb3Zlcm4gZWR1Y2F0aW9uIGluIHdhbGVzMgUQIRigATIFECEYoAEyBRAhGJ8FMgUQIRifBTIFECEYnwUyBRAhGJ8FMgUQIRifBTIFECEYnwUyBRAhGJ8FMgUQIRifBUjaflDaIFjsfXAJeAGQAQGYAcYCoAHwLqoBCDAuNDEuMC4xuAEDyAEA-AEBmAIyoAKZL8ICChAAGLADGNYEGEfCAhAQIxjwBRiABBgnGMkCGIoFwgIEECMYJ8ICCxAAGIAEGJECGIoFwgILEC4YgAQYsQMYgwHCAhEQLhiABBixAxjRAxiDARjHAcICDhAuGIAEGLEDGIMBGIoFwgILEAAYgAQYsQMYgwHCAgoQIxiABBgnGIoFwgIKEAAYgAQYQxiKBcICChAuGIAEGEMYigXCAhAQLhiABBhDGMcBGIoFGK8BwgINEAAYgAQYsQMYQxiKBcICEBAAGIAEGLEDGEMYyQMYigXCAggQABiABBixA8ICEBAuGIAEGBQYhwIYxwEYrwHCAgsQLhiABBjHARivAcICBRAAGIAEwgIIEC4YgAQYsQPCAgUQLhiABMICChAAGIAEGBQYhwLCAgcQABiABBgNwgILEAAYgAQYhgMYigXCAgUQABjvBcICCBAAGIAEGKIEwgIIEAAYogQYiQWYAwCIBgGQBgiSBwY5LjQwLjGgB9aTArIHBjAuNDAuMbgH4S7CBwkwLjExLjM2LjPIB_oB&amp;sclient=gws-wiz-serp&amp;mstk=AUtExfCu2HZdWotpJO0WsgzhaQi_eEX5R8ePTs_VZk_Y0bsue4pKj4wxK1yBx6dO0VvMiRnemLL1vRVauJNrzJJsmtGIuR13D0uh6gA2_08HIZUHcPKrg7YoGeZ0JVgvdlrs4-VOPRW764y6JMXAhDAK8-anj-QmkeurE_qrGg38K2J-qBZnbHeImoGdBvfS4X6du5XzfF9t7aBqKPljDqflmWSQ1b5CJbn_VonAMXyTC9kCrOKlJ4oaPwgj2-HZwrKfky5eDt808BVAfRDVMm5UvAk5&amp;csui=3" TargetMode="External"/><Relationship Id="rId7" Type="http://schemas.openxmlformats.org/officeDocument/2006/relationships/hyperlink" Target="https://www.google.com/search?q=Equality+Act+2010&amp;sca_esv=93a27070e35a51f2&amp;rlz=1C1CHBF_en-GBGB937GB937&amp;sxsrf=AE3TifOqZXKZ67BevZ3fxnV98-mF7ZYUyg%3A1764442017957&amp;ei=oT8raeqUOo2ghbIP0IKt6Q0&amp;ved=2ahUKEwjEu5D_gpiRAxX3Q0EAHZdgOEEQgK4QegQIAxAL&amp;uact=5&amp;oq=Laws+that+govern+education+in+wales&amp;gs_lp=Egxnd3Mtd2l6LXNlcnAiI0xhd3MgdGhhdCBnb3Zlcm4gZWR1Y2F0aW9uIGluIHdhbGVzMgUQIRigATIFECEYoAEyBRAhGJ8FMgUQIRifBTIFECEYnwUyBRAhGJ8FMgUQIRifBTIFECEYnwUyBRAhGJ8FMgUQIRifBUjaflDaIFjsfXAJeAGQAQGYAcYCoAHwLqoBCDAuNDEuMC4xuAEDyAEA-AEBmAIyoAKZL8ICChAAGLADGNYEGEfCAhAQIxjwBRiABBgnGMkCGIoFwgIEECMYJ8ICCxAAGIAEGJECGIoFwgILEC4YgAQYsQMYgwHCAhEQLhiABBixAxjRAxiDARjHAcICDhAuGIAEGLEDGIMBGIoFwgILEAAYgAQYsQMYgwHCAgoQIxiABBgnGIoFwgIKEAAYgAQYQxiKBcICChAuGIAEGEMYigXCAhAQLhiABBhDGMcBGIoFGK8BwgINEAAYgAQYsQMYQxiKBcICEBAAGIAEGLEDGEMYyQMYigXCAggQABiABBixA8ICEBAuGIAEGBQYhwIYxwEYrwHCAgsQLhiABBjHARivAcICBRAAGIAEwgIIEC4YgAQYsQPCAgUQLhiABMICChAAGIAEGBQYhwLCAgcQABiABBgNwgILEAAYgAQYhgMYigXCAgUQABjvBcICCBAAGIAEGKIEwgIIEAAYogQYiQWYAwCIBgGQBgiSBwY5LjQwLjGgB9aTArIHBjAuNDAuMbgH4S7CBwkwLjExLjM2LjPIB_oB&amp;sclient=gws-wiz-serp&amp;mstk=AUtExfCu2HZdWotpJO0WsgzhaQi_eEX5R8ePTs_VZk_Y0bsue4pKj4wxK1yBx6dO0VvMiRnemLL1vRVauJNrzJJsmtGIuR13D0uh6gA2_08HIZUHcPKrg7YoGeZ0JVgvdlrs4-VOPRW764y6JMXAhDAK8-anj-QmkeurE_qrGg38K2J-qBZnbHeImoGdBvfS4X6du5XzfF9t7aBqKPljDqflmWSQ1b5CJbn_VonAMXyTC9kCrOKlJ4oaPwgj2-HZwrKfky5eDt808BVAfRDVMm5UvAk5&amp;csui=3" TargetMode="External"/><Relationship Id="rId2" Type="http://schemas.openxmlformats.org/officeDocument/2006/relationships/hyperlink" Target="https://www.google.com/search?q=Curriculum+and+Assessment+%28Wales%29+Act+2021&amp;sca_esv=93a27070e35a51f2&amp;rlz=1C1CHBF_en-GBGB937GB937&amp;sxsrf=AE3TifOqZXKZ67BevZ3fxnV98-mF7ZYUyg%3A1764442017957&amp;ei=oT8raeqUOo2ghbIP0IKt6Q0&amp;ved=2ahUKEwjEu5D_gpiRAxX3Q0EAHZdgOEEQgK4QegQIAxAB&amp;uact=5&amp;oq=Laws+that+govern+education+in+wales&amp;gs_lp=Egxnd3Mtd2l6LXNlcnAiI0xhd3MgdGhhdCBnb3Zlcm4gZWR1Y2F0aW9uIGluIHdhbGVzMgUQIRigATIFECEYoAEyBRAhGJ8FMgUQIRifBTIFECEYnwUyBRAhGJ8FMgUQIRifBTIFECEYnwUyBRAhGJ8FMgUQIRifBUjaflDaIFjsfXAJeAGQAQGYAcYCoAHwLqoBCDAuNDEuMC4xuAEDyAEA-AEBmAIyoAKZL8ICChAAGLADGNYEGEfCAhAQIxjwBRiABBgnGMkCGIoFwgIEECMYJ8ICCxAAGIAEGJECGIoFwgILEC4YgAQYsQMYgwHCAhEQLhiABBixAxjRAxiDARjHAcICDhAuGIAEGLEDGIMBGIoFwgILEAAYgAQYsQMYgwHCAgoQIxiABBgnGIoFwgIKEAAYgAQYQxiKBcICChAuGIAEGEMYigXCAhAQLhiABBhDGMcBGIoFGK8BwgINEAAYgAQYsQMYQxiKBcICEBAAGIAEGLEDGEMYyQMYigXCAggQABiABBixA8ICEBAuGIAEGBQYhwIYxwEYrwHCAgsQLhiABBjHARivAcICBRAAGIAEwgIIEC4YgAQYsQPCAgUQLhiABMICChAAGIAEGBQYhwLCAgcQABiABBgNwgILEAAYgAQYhgMYigXCAgUQABjvBcICCBAAGIAEGKIEwgIIEAAYogQYiQWYAwCIBgGQBgiSBwY5LjQwLjGgB9aTArIHBjAuNDAuMbgH4S7CBwkwLjExLjM2LjPIB_oB&amp;sclient=gws-wiz-serp&amp;mstk=AUtExfCu2HZdWotpJO0WsgzhaQi_eEX5R8ePTs_VZk_Y0bsue4pKj4wxK1yBx6dO0VvMiRnemLL1vRVauJNrzJJsmtGIuR13D0uh6gA2_08HIZUHcPKrg7YoGeZ0JVgvdlrs4-VOPRW764y6JMXAhDAK8-anj-QmkeurE_qrGg38K2J-qBZnbHeImoGdBvfS4X6du5XzfF9t7aBqKPljDqflmWSQ1b5CJbn_VonAMXyTC9kCrOKlJ4oaPwgj2-HZwrKfky5eDt808BVAfRDVMm5UvAk5&amp;csui=3" TargetMode="External"/><Relationship Id="rId1" Type="http://schemas.openxmlformats.org/officeDocument/2006/relationships/slideLayout" Target="../slideLayouts/slideLayout2.xml"/><Relationship Id="rId6" Type="http://schemas.openxmlformats.org/officeDocument/2006/relationships/hyperlink" Target="https://www.google.com/search?q=Welsh+Language+%28Wales%29+Measure+2011&amp;sca_esv=93a27070e35a51f2&amp;rlz=1C1CHBF_en-GBGB937GB937&amp;sxsrf=AE3TifOqZXKZ67BevZ3fxnV98-mF7ZYUyg%3A1764442017957&amp;ei=oT8raeqUOo2ghbIP0IKt6Q0&amp;ved=2ahUKEwjEu5D_gpiRAxX3Q0EAHZdgOEEQgK4QegQIAxAJ&amp;uact=5&amp;oq=Laws+that+govern+education+in+wales&amp;gs_lp=Egxnd3Mtd2l6LXNlcnAiI0xhd3MgdGhhdCBnb3Zlcm4gZWR1Y2F0aW9uIGluIHdhbGVzMgUQIRigATIFECEYoAEyBRAhGJ8FMgUQIRifBTIFECEYnwUyBRAhGJ8FMgUQIRifBTIFECEYnwUyBRAhGJ8FMgUQIRifBUjaflDaIFjsfXAJeAGQAQGYAcYCoAHwLqoBCDAuNDEuMC4xuAEDyAEA-AEBmAIyoAKZL8ICChAAGLADGNYEGEfCAhAQIxjwBRiABBgnGMkCGIoFwgIEECMYJ8ICCxAAGIAEGJECGIoFwgILEC4YgAQYsQMYgwHCAhEQLhiABBixAxjRAxiDARjHAcICDhAuGIAEGLEDGIMBGIoFwgILEAAYgAQYsQMYgwHCAgoQIxiABBgnGIoFwgIKEAAYgAQYQxiKBcICChAuGIAEGEMYigXCAhAQLhiABBhDGMcBGIoFGK8BwgINEAAYgAQYsQMYQxiKBcICEBAAGIAEGLEDGEMYyQMYigXCAggQABiABBixA8ICEBAuGIAEGBQYhwIYxwEYrwHCAgsQLhiABBjHARivAcICBRAAGIAEwgIIEC4YgAQYsQPCAgUQLhiABMICChAAGIAEGBQYhwLCAgcQABiABBgNwgILEAAYgAQYhgMYigXCAgUQABjvBcICCBAAGIAEGKIEwgIIEAAYogQYiQWYAwCIBgGQBgiSBwY5LjQwLjGgB9aTArIHBjAuNDAuMbgH4S7CBwkwLjExLjM2LjPIB_oB&amp;sclient=gws-wiz-serp&amp;mstk=AUtExfCu2HZdWotpJO0WsgzhaQi_eEX5R8ePTs_VZk_Y0bsue4pKj4wxK1yBx6dO0VvMiRnemLL1vRVauJNrzJJsmtGIuR13D0uh6gA2_08HIZUHcPKrg7YoGeZ0JVgvdlrs4-VOPRW764y6JMXAhDAK8-anj-QmkeurE_qrGg38K2J-qBZnbHeImoGdBvfS4X6du5XzfF9t7aBqKPljDqflmWSQ1b5CJbn_VonAMXyTC9kCrOKlJ4oaPwgj2-HZwrKfky5eDt808BVAfRDVMm5UvAk5&amp;csui=3" TargetMode="External"/><Relationship Id="rId5" Type="http://schemas.openxmlformats.org/officeDocument/2006/relationships/hyperlink" Target="https://www.google.com/search?q=Additional+Learning+Needs+and+Education+%28Wales%29+Act+2018&amp;sca_esv=93a27070e35a51f2&amp;rlz=1C1CHBF_en-GBGB937GB937&amp;sxsrf=AE3TifOqZXKZ67BevZ3fxnV98-mF7ZYUyg%3A1764442017957&amp;ei=oT8raeqUOo2ghbIP0IKt6Q0&amp;ved=2ahUKEwjEu5D_gpiRAxX3Q0EAHZdgOEEQgK4QegQIAxAH&amp;uact=5&amp;oq=Laws+that+govern+education+in+wales&amp;gs_lp=Egxnd3Mtd2l6LXNlcnAiI0xhd3MgdGhhdCBnb3Zlcm4gZWR1Y2F0aW9uIGluIHdhbGVzMgUQIRigATIFECEYoAEyBRAhGJ8FMgUQIRifBTIFECEYnwUyBRAhGJ8FMgUQIRifBTIFECEYnwUyBRAhGJ8FMgUQIRifBUjaflDaIFjsfXAJeAGQAQGYAcYCoAHwLqoBCDAuNDEuMC4xuAEDyAEA-AEBmAIyoAKZL8ICChAAGLADGNYEGEfCAhAQIxjwBRiABBgnGMkCGIoFwgIEECMYJ8ICCxAAGIAEGJECGIoFwgILEC4YgAQYsQMYgwHCAhEQLhiABBixAxjRAxiDARjHAcICDhAuGIAEGLEDGIMBGIoFwgILEAAYgAQYsQMYgwHCAgoQIxiABBgnGIoFwgIKEAAYgAQYQxiKBcICChAuGIAEGEMYigXCAhAQLhiABBhDGMcBGIoFGK8BwgINEAAYgAQYsQMYQxiKBcICEBAAGIAEGLEDGEMYyQMYigXCAggQABiABBixA8ICEBAuGIAEGBQYhwIYxwEYrwHCAgsQLhiABBjHARivAcICBRAAGIAEwgIIEC4YgAQYsQPCAgUQLhiABMICChAAGIAEGBQYhwLCAgcQABiABBgNwgILEAAYgAQYhgMYigXCAgUQABjvBcICCBAAGIAEGKIEwgIIEAAYogQYiQWYAwCIBgGQBgiSBwY5LjQwLjGgB9aTArIHBjAuNDAuMbgH4S7CBwkwLjExLjM2LjPIB_oB&amp;sclient=gws-wiz-serp&amp;mstk=AUtExfCu2HZdWotpJO0WsgzhaQi_eEX5R8ePTs_VZk_Y0bsue4pKj4wxK1yBx6dO0VvMiRnemLL1vRVauJNrzJJsmtGIuR13D0uh6gA2_08HIZUHcPKrg7YoGeZ0JVgvdlrs4-VOPRW764y6JMXAhDAK8-anj-QmkeurE_qrGg38K2J-qBZnbHeImoGdBvfS4X6du5XzfF9t7aBqKPljDqflmWSQ1b5CJbn_VonAMXyTC9kCrOKlJ4oaPwgj2-HZwrKfky5eDt808BVAfRDVMm5UvAk5&amp;csui=3" TargetMode="External"/><Relationship Id="rId4" Type="http://schemas.openxmlformats.org/officeDocument/2006/relationships/hyperlink" Target="https://www.google.com/search?q=Education+%28Wales%29+Act+2014&amp;sca_esv=93a27070e35a51f2&amp;rlz=1C1CHBF_en-GBGB937GB937&amp;sxsrf=AE3TifOqZXKZ67BevZ3fxnV98-mF7ZYUyg%3A1764442017957&amp;ei=oT8raeqUOo2ghbIP0IKt6Q0&amp;ved=2ahUKEwjEu5D_gpiRAxX3Q0EAHZdgOEEQgK4QegQIAxAF&amp;uact=5&amp;oq=Laws+that+govern+education+in+wales&amp;gs_lp=Egxnd3Mtd2l6LXNlcnAiI0xhd3MgdGhhdCBnb3Zlcm4gZWR1Y2F0aW9uIGluIHdhbGVzMgUQIRigATIFECEYoAEyBRAhGJ8FMgUQIRifBTIFECEYnwUyBRAhGJ8FMgUQIRifBTIFECEYnwUyBRAhGJ8FMgUQIRifBUjaflDaIFjsfXAJeAGQAQGYAcYCoAHwLqoBCDAuNDEuMC4xuAEDyAEA-AEBmAIyoAKZL8ICChAAGLADGNYEGEfCAhAQIxjwBRiABBgnGMkCGIoFwgIEECMYJ8ICCxAAGIAEGJECGIoFwgILEC4YgAQYsQMYgwHCAhEQLhiABBixAxjRAxiDARjHAcICDhAuGIAEGLEDGIMBGIoFwgILEAAYgAQYsQMYgwHCAgoQIxiABBgnGIoFwgIKEAAYgAQYQxiKBcICChAuGIAEGEMYigXCAhAQLhiABBhDGMcBGIoFGK8BwgINEAAYgAQYsQMYQxiKBcICEBAAGIAEGLEDGEMYyQMYigXCAggQABiABBixA8ICEBAuGIAEGBQYhwIYxwEYrwHCAgsQLhiABBjHARivAcICBRAAGIAEwgIIEC4YgAQYsQPCAgUQLhiABMICChAAGIAEGBQYhwLCAgcQABiABBgNwgILEAAYgAQYhgMYigXCAgUQABjvBcICCBAAGIAEGKIEwgIIEAAYogQYiQWYAwCIBgGQBgiSBwY5LjQwLjGgB9aTArIHBjAuNDAuMbgH4S7CBwkwLjExLjM2LjPIB_oB&amp;sclient=gws-wiz-serp&amp;mstk=AUtExfCu2HZdWotpJO0WsgzhaQi_eEX5R8ePTs_VZk_Y0bsue4pKj4wxK1yBx6dO0VvMiRnemLL1vRVauJNrzJJsmtGIuR13D0uh6gA2_08HIZUHcPKrg7YoGeZ0JVgvdlrs4-VOPRW764y6JMXAhDAK8-anj-QmkeurE_qrGg38K2J-qBZnbHeImoGdBvfS4X6du5XzfF9t7aBqKPljDqflmWSQ1b5CJbn_VonAMXyTC9kCrOKlJ4oaPwgj2-HZwrKfky5eDt808BVAfRDVMm5UvAk5&amp;csui=3"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12188825"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811045" y="1020932"/>
            <a:ext cx="8771138" cy="3525589"/>
          </a:xfrm>
        </p:spPr>
        <p:txBody>
          <a:bodyPr anchor="ctr">
            <a:normAutofit/>
          </a:bodyPr>
          <a:lstStyle/>
          <a:p>
            <a:r>
              <a:rPr lang="en-GB" sz="4800" dirty="0">
                <a:solidFill>
                  <a:schemeClr val="tx1">
                    <a:lumMod val="85000"/>
                    <a:lumOff val="15000"/>
                  </a:schemeClr>
                </a:solidFill>
              </a:rPr>
              <a:t>Legislation &amp; Governing Bodies for Health, Care and Education in Wales</a:t>
            </a:r>
          </a:p>
        </p:txBody>
      </p:sp>
      <p:sp>
        <p:nvSpPr>
          <p:cNvPr id="3" name="Subtitle 2"/>
          <p:cNvSpPr>
            <a:spLocks noGrp="1"/>
          </p:cNvSpPr>
          <p:nvPr>
            <p:ph type="subTitle" idx="1"/>
          </p:nvPr>
        </p:nvSpPr>
        <p:spPr>
          <a:xfrm>
            <a:off x="892395" y="5158522"/>
            <a:ext cx="5688119" cy="1087477"/>
          </a:xfrm>
        </p:spPr>
        <p:txBody>
          <a:bodyPr anchor="ctr">
            <a:normAutofit/>
          </a:bodyPr>
          <a:lstStyle/>
          <a:p>
            <a:pPr algn="l"/>
            <a:r>
              <a:rPr lang="en-GB" dirty="0">
                <a:solidFill>
                  <a:schemeClr val="tx1">
                    <a:lumMod val="85000"/>
                    <a:lumOff val="15000"/>
                  </a:schemeClr>
                </a:solidFill>
              </a:rPr>
              <a:t>Stephanie John</a:t>
            </a:r>
          </a:p>
        </p:txBody>
      </p:sp>
      <p:sp>
        <p:nvSpPr>
          <p:cNvPr id="12" name="Freeform: Shape 11">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88777" y="0"/>
            <a:ext cx="7300048"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6" y="-5"/>
            <a:ext cx="12189972"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6739" y="548640"/>
            <a:ext cx="9914050" cy="1188720"/>
          </a:xfrm>
        </p:spPr>
        <p:txBody>
          <a:bodyPr>
            <a:normAutofit/>
          </a:bodyPr>
          <a:lstStyle/>
          <a:p>
            <a:r>
              <a:rPr lang="en-GB">
                <a:solidFill>
                  <a:schemeClr val="tx1">
                    <a:lumMod val="85000"/>
                    <a:lumOff val="15000"/>
                  </a:schemeClr>
                </a:solidFill>
              </a:rPr>
              <a:t>Learning objectives</a:t>
            </a:r>
          </a:p>
        </p:txBody>
      </p:sp>
      <p:sp>
        <p:nvSpPr>
          <p:cNvPr id="3" name="Content Placeholder 2"/>
          <p:cNvSpPr>
            <a:spLocks noGrp="1"/>
          </p:cNvSpPr>
          <p:nvPr>
            <p:ph idx="1"/>
          </p:nvPr>
        </p:nvSpPr>
        <p:spPr>
          <a:xfrm>
            <a:off x="1957477" y="2431767"/>
            <a:ext cx="8273870" cy="3685156"/>
          </a:xfrm>
        </p:spPr>
        <p:txBody>
          <a:bodyPr anchor="ctr">
            <a:normAutofit/>
          </a:bodyPr>
          <a:lstStyle/>
          <a:p>
            <a:pPr>
              <a:defRPr sz="1400"/>
            </a:pPr>
            <a:r>
              <a:rPr lang="en-GB" sz="2800" dirty="0">
                <a:solidFill>
                  <a:schemeClr val="tx1">
                    <a:lumMod val="85000"/>
                    <a:lumOff val="15000"/>
                  </a:schemeClr>
                </a:solidFill>
              </a:rPr>
              <a:t>To explore the regulatory bodies and legislation specific to health, care and education in Wales.</a:t>
            </a:r>
          </a:p>
          <a:p>
            <a:pPr>
              <a:defRPr sz="1400"/>
            </a:pPr>
            <a:r>
              <a:rPr lang="en-GB" sz="2800" dirty="0">
                <a:solidFill>
                  <a:schemeClr val="tx1">
                    <a:lumMod val="85000"/>
                    <a:lumOff val="15000"/>
                  </a:schemeClr>
                </a:solidFill>
              </a:rPr>
              <a:t>To consider how the above relates to your academic assignment.</a:t>
            </a:r>
          </a:p>
          <a:p>
            <a:pPr>
              <a:defRPr sz="1400"/>
            </a:pPr>
            <a:r>
              <a:rPr lang="en-GB" sz="2800" dirty="0">
                <a:solidFill>
                  <a:schemeClr val="tx1">
                    <a:lumMod val="85000"/>
                    <a:lumOff val="15000"/>
                  </a:schemeClr>
                </a:solidFill>
              </a:rPr>
              <a:t>To consider the consequences when there are breaches in governance and failures in adhering to legislation.</a:t>
            </a:r>
          </a:p>
          <a:p>
            <a:pPr>
              <a:defRPr sz="1400"/>
            </a:pPr>
            <a:endParaRPr lang="en-GB" sz="2800" dirty="0">
              <a:solidFill>
                <a:schemeClr val="tx1">
                  <a:lumMod val="85000"/>
                  <a:lumOff val="1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 y="-1"/>
            <a:ext cx="12188824"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8587D-F1FB-BE80-63AF-0F5F0D6649C8}"/>
              </a:ext>
            </a:extLst>
          </p:cNvPr>
          <p:cNvSpPr>
            <a:spLocks noGrp="1"/>
          </p:cNvSpPr>
          <p:nvPr>
            <p:ph type="title"/>
          </p:nvPr>
        </p:nvSpPr>
        <p:spPr>
          <a:xfrm>
            <a:off x="-123893" y="2099663"/>
            <a:ext cx="4682102" cy="2148841"/>
          </a:xfrm>
        </p:spPr>
        <p:txBody>
          <a:bodyPr anchor="t">
            <a:normAutofit/>
          </a:bodyPr>
          <a:lstStyle/>
          <a:p>
            <a:pPr>
              <a:lnSpc>
                <a:spcPct val="90000"/>
              </a:lnSpc>
            </a:pPr>
            <a:r>
              <a:rPr lang="en-GB" sz="3700" dirty="0"/>
              <a:t>The difference between legal frameworks and regulatory bodies.</a:t>
            </a:r>
          </a:p>
        </p:txBody>
      </p:sp>
      <p:graphicFrame>
        <p:nvGraphicFramePr>
          <p:cNvPr id="11" name="Content Placeholder 2">
            <a:extLst>
              <a:ext uri="{FF2B5EF4-FFF2-40B4-BE49-F238E27FC236}">
                <a16:creationId xmlns:a16="http://schemas.microsoft.com/office/drawing/2014/main" id="{760C104D-1DF8-4F7C-BD2D-44CE70AED80A}"/>
              </a:ext>
            </a:extLst>
          </p:cNvPr>
          <p:cNvGraphicFramePr>
            <a:graphicFrameLocks noGrp="1"/>
          </p:cNvGraphicFramePr>
          <p:nvPr>
            <p:ph idx="1"/>
            <p:extLst>
              <p:ext uri="{D42A27DB-BD31-4B8C-83A1-F6EECF244321}">
                <p14:modId xmlns:p14="http://schemas.microsoft.com/office/powerpoint/2010/main" val="858176209"/>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4208017" y="281251"/>
          <a:ext cx="7836500" cy="6080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282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EB6D6B1-52B8-45C8-9C83-B5042CDAB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290B888-1DA2-4603-9690-BF863DCD1E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8000"/>
            <a:chOff x="0" y="0"/>
            <a:chExt cx="12192000" cy="6858000"/>
          </a:xfrm>
        </p:grpSpPr>
        <p:sp>
          <p:nvSpPr>
            <p:cNvPr id="12" name="Rectangle 11">
              <a:extLst>
                <a:ext uri="{FF2B5EF4-FFF2-40B4-BE49-F238E27FC236}">
                  <a16:creationId xmlns:a16="http://schemas.microsoft.com/office/drawing/2014/main" id="{319E1F81-615A-4E66-9C66-443AC723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7E60507-4771-49E2-9E47-9D6881CF8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50719" y="0"/>
            <a:ext cx="11087387" cy="776905"/>
          </a:xfrm>
        </p:spPr>
        <p:txBody>
          <a:bodyPr>
            <a:normAutofit/>
          </a:bodyPr>
          <a:lstStyle/>
          <a:p>
            <a:pPr>
              <a:lnSpc>
                <a:spcPct val="90000"/>
              </a:lnSpc>
            </a:pPr>
            <a:r>
              <a:rPr lang="en-GB" sz="4000" dirty="0"/>
              <a:t>Governing Bodies – Health &amp; Care</a:t>
            </a:r>
          </a:p>
        </p:txBody>
      </p:sp>
      <p:graphicFrame>
        <p:nvGraphicFramePr>
          <p:cNvPr id="20" name="Content Placeholder 2">
            <a:extLst>
              <a:ext uri="{FF2B5EF4-FFF2-40B4-BE49-F238E27FC236}">
                <a16:creationId xmlns:a16="http://schemas.microsoft.com/office/drawing/2014/main" id="{E790604F-2E75-863B-A463-514757E61FF8}"/>
              </a:ext>
            </a:extLst>
          </p:cNvPr>
          <p:cNvGraphicFramePr>
            <a:graphicFrameLocks noGrp="1"/>
          </p:cNvGraphicFramePr>
          <p:nvPr>
            <p:ph idx="1"/>
            <p:extLst>
              <p:ext uri="{D42A27DB-BD31-4B8C-83A1-F6EECF244321}">
                <p14:modId xmlns:p14="http://schemas.microsoft.com/office/powerpoint/2010/main" val="3013423079"/>
              </p:ext>
            </p:extLst>
          </p:nvPr>
        </p:nvGraphicFramePr>
        <p:xfrm>
          <a:off x="550720" y="1171575"/>
          <a:ext cx="11087386" cy="5137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88825"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576" y="640080"/>
            <a:ext cx="10917571"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7771" y="960109"/>
            <a:ext cx="10275180"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4311C3-CE5C-92CA-0F21-21005C79A9F0}"/>
              </a:ext>
            </a:extLst>
          </p:cNvPr>
          <p:cNvSpPr>
            <a:spLocks noGrp="1"/>
          </p:cNvSpPr>
          <p:nvPr>
            <p:ph type="title"/>
          </p:nvPr>
        </p:nvSpPr>
        <p:spPr>
          <a:xfrm>
            <a:off x="1452277" y="1019424"/>
            <a:ext cx="9355428" cy="1041901"/>
          </a:xfrm>
        </p:spPr>
        <p:txBody>
          <a:bodyPr vert="horz" lIns="91440" tIns="45720" rIns="91440" bIns="45720" rtlCol="0" anchor="ctr">
            <a:noAutofit/>
          </a:bodyPr>
          <a:lstStyle/>
          <a:p>
            <a:pPr defTabSz="914400">
              <a:lnSpc>
                <a:spcPct val="90000"/>
              </a:lnSpc>
            </a:pPr>
            <a:r>
              <a:rPr lang="en-US" sz="3600" b="1" kern="1200" dirty="0">
                <a:solidFill>
                  <a:schemeClr val="tx1"/>
                </a:solidFill>
                <a:latin typeface="+mj-lt"/>
                <a:ea typeface="+mj-ea"/>
                <a:cs typeface="+mj-cs"/>
              </a:rPr>
              <a:t>Specific Governing bodies/regulatory frameworks:</a:t>
            </a:r>
          </a:p>
        </p:txBody>
      </p:sp>
      <p:sp>
        <p:nvSpPr>
          <p:cNvPr id="3" name="Content Placeholder 2">
            <a:extLst>
              <a:ext uri="{FF2B5EF4-FFF2-40B4-BE49-F238E27FC236}">
                <a16:creationId xmlns:a16="http://schemas.microsoft.com/office/drawing/2014/main" id="{E22563EA-5195-E160-285D-3A62E3AAC06E}"/>
              </a:ext>
            </a:extLst>
          </p:cNvPr>
          <p:cNvSpPr>
            <a:spLocks noGrp="1"/>
          </p:cNvSpPr>
          <p:nvPr>
            <p:ph idx="1"/>
          </p:nvPr>
        </p:nvSpPr>
        <p:spPr>
          <a:xfrm>
            <a:off x="1416612" y="2327961"/>
            <a:ext cx="4482157" cy="2699968"/>
          </a:xfrm>
        </p:spPr>
        <p:txBody>
          <a:bodyPr vert="horz" lIns="91440" tIns="45720" rIns="91440" bIns="45720" rtlCol="0">
            <a:noAutofit/>
          </a:bodyPr>
          <a:lstStyle/>
          <a:p>
            <a:pPr marL="0" indent="0" defTabSz="914400">
              <a:lnSpc>
                <a:spcPct val="90000"/>
              </a:lnSpc>
              <a:buNone/>
            </a:pPr>
            <a:r>
              <a:rPr lang="en-US" sz="2400" b="1" dirty="0"/>
              <a:t>Nurses in Wales</a:t>
            </a:r>
          </a:p>
          <a:p>
            <a:pPr indent="-228600" defTabSz="914400">
              <a:lnSpc>
                <a:spcPct val="90000"/>
              </a:lnSpc>
              <a:buFont typeface="Arial" panose="020B0604020202020204" pitchFamily="34" charset="0"/>
              <a:buChar char="•"/>
            </a:pPr>
            <a:r>
              <a:rPr lang="en-US" sz="2400" dirty="0"/>
              <a:t>UK-wide legislation.</a:t>
            </a:r>
          </a:p>
          <a:p>
            <a:pPr indent="-228600" defTabSz="914400">
              <a:lnSpc>
                <a:spcPct val="90000"/>
              </a:lnSpc>
              <a:buFont typeface="Arial" panose="020B0604020202020204" pitchFamily="34" charset="0"/>
              <a:buChar char="•"/>
            </a:pPr>
            <a:r>
              <a:rPr lang="en-US" sz="2400" dirty="0"/>
              <a:t> Wales-specific legislation</a:t>
            </a:r>
          </a:p>
          <a:p>
            <a:pPr indent="-228600" defTabSz="914400">
              <a:lnSpc>
                <a:spcPct val="90000"/>
              </a:lnSpc>
              <a:buFont typeface="Arial" panose="020B0604020202020204" pitchFamily="34" charset="0"/>
              <a:buChar char="•"/>
            </a:pPr>
            <a:r>
              <a:rPr lang="en-US" sz="2400" dirty="0"/>
              <a:t> Nursing and Midwifery Council (NMC). Nurses must also adhere to policies and accountability structures within NHS Wales, local health boards, and social care providers</a:t>
            </a:r>
          </a:p>
          <a:p>
            <a:pPr indent="-228600" defTabSz="914400">
              <a:lnSpc>
                <a:spcPct val="90000"/>
              </a:lnSpc>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4047B455-3A7F-5FE7-5C28-92D908310122}"/>
              </a:ext>
            </a:extLst>
          </p:cNvPr>
          <p:cNvSpPr txBox="1"/>
          <p:nvPr/>
        </p:nvSpPr>
        <p:spPr>
          <a:xfrm>
            <a:off x="6724240" y="2327961"/>
            <a:ext cx="4518711" cy="3195961"/>
          </a:xfrm>
          <a:prstGeom prst="rect">
            <a:avLst/>
          </a:prstGeom>
        </p:spPr>
        <p:txBody>
          <a:bodyPr vert="horz" lIns="91440" tIns="45720" rIns="91440" bIns="45720" rtlCol="0">
            <a:normAutofit fontScale="92500" lnSpcReduction="10000"/>
          </a:bodyPr>
          <a:lstStyle/>
          <a:p>
            <a:pPr defTabSz="914400">
              <a:lnSpc>
                <a:spcPct val="90000"/>
              </a:lnSpc>
              <a:spcAft>
                <a:spcPts val="600"/>
              </a:spcAft>
            </a:pPr>
            <a:r>
              <a:rPr lang="en-US" sz="2400" b="1" dirty="0"/>
              <a:t>Doctors in Wales </a:t>
            </a:r>
          </a:p>
          <a:p>
            <a:pPr marL="285750" indent="-228600" defTabSz="914400">
              <a:lnSpc>
                <a:spcPct val="90000"/>
              </a:lnSpc>
              <a:spcAft>
                <a:spcPts val="600"/>
              </a:spcAft>
              <a:buFont typeface="Arial" panose="020B0604020202020204" pitchFamily="34" charset="0"/>
              <a:buChar char="•"/>
            </a:pPr>
            <a:r>
              <a:rPr lang="en-US" sz="2400" dirty="0"/>
              <a:t>The </a:t>
            </a:r>
            <a:r>
              <a:rPr lang="en-US" sz="2400" dirty="0">
                <a:effectLst/>
              </a:rPr>
              <a:t>General Medical Council (GMC)</a:t>
            </a:r>
            <a:r>
              <a:rPr lang="en-US" sz="2400" dirty="0"/>
              <a:t> for professional standards </a:t>
            </a:r>
          </a:p>
          <a:p>
            <a:pPr marL="285750" indent="-228600" defTabSz="914400">
              <a:lnSpc>
                <a:spcPct val="90000"/>
              </a:lnSpc>
              <a:spcAft>
                <a:spcPts val="600"/>
              </a:spcAft>
              <a:buFont typeface="Arial" panose="020B0604020202020204" pitchFamily="34" charset="0"/>
              <a:buChar char="•"/>
            </a:pPr>
            <a:r>
              <a:rPr lang="en-US" sz="2400" dirty="0">
                <a:effectLst/>
              </a:rPr>
              <a:t>Healthcare Inspectorate Wales (HIW)</a:t>
            </a:r>
            <a:r>
              <a:rPr lang="en-US" sz="2400" dirty="0"/>
              <a:t> for inspecting healthcare services</a:t>
            </a:r>
          </a:p>
          <a:p>
            <a:pPr marL="285750" indent="-228600" defTabSz="914400">
              <a:lnSpc>
                <a:spcPct val="90000"/>
              </a:lnSpc>
              <a:spcAft>
                <a:spcPts val="600"/>
              </a:spcAft>
              <a:buFont typeface="Arial" panose="020B0604020202020204" pitchFamily="34" charset="0"/>
              <a:buChar char="•"/>
            </a:pPr>
            <a:r>
              <a:rPr lang="en-US" sz="2400" dirty="0">
                <a:effectLst/>
              </a:rPr>
              <a:t>Welsh Government</a:t>
            </a:r>
            <a:r>
              <a:rPr lang="en-US" sz="2400" dirty="0"/>
              <a:t> through the </a:t>
            </a:r>
            <a:r>
              <a:rPr lang="en-US" sz="2400" dirty="0">
                <a:effectLst/>
              </a:rPr>
              <a:t>NHS Wales</a:t>
            </a:r>
            <a:r>
              <a:rPr lang="en-US" sz="2400" dirty="0"/>
              <a:t> and its local health boards and trusts</a:t>
            </a:r>
            <a:r>
              <a:rPr lang="en-US" sz="2400" i="0" dirty="0">
                <a:effectLst/>
              </a:rPr>
              <a:t>, which are responsible for service delivery.</a:t>
            </a:r>
            <a:endParaRPr lang="en-US" sz="2400" dirty="0"/>
          </a:p>
        </p:txBody>
      </p:sp>
    </p:spTree>
    <p:extLst>
      <p:ext uri="{BB962C8B-B14F-4D97-AF65-F5344CB8AC3E}">
        <p14:creationId xmlns:p14="http://schemas.microsoft.com/office/powerpoint/2010/main" val="4021378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27000">
              <a:schemeClr val="bg2">
                <a:lumMod val="90000"/>
              </a:schemeClr>
            </a:gs>
            <a:gs pos="7000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9E75D-4EC1-1CFF-84A4-186D6CD9FAB7}"/>
              </a:ext>
            </a:extLst>
          </p:cNvPr>
          <p:cNvSpPr>
            <a:spLocks noGrp="1"/>
          </p:cNvSpPr>
          <p:nvPr>
            <p:ph type="title"/>
          </p:nvPr>
        </p:nvSpPr>
        <p:spPr>
          <a:xfrm>
            <a:off x="565843" y="14965"/>
            <a:ext cx="11057138" cy="1143000"/>
          </a:xfrm>
        </p:spPr>
        <p:txBody>
          <a:bodyPr>
            <a:normAutofit fontScale="90000"/>
          </a:bodyPr>
          <a:lstStyle/>
          <a:p>
            <a:r>
              <a:rPr lang="en-GB" b="1" dirty="0"/>
              <a:t>NMC Code (2018, updated 2024)</a:t>
            </a:r>
            <a:br>
              <a:rPr lang="en-GB" b="1" dirty="0"/>
            </a:br>
            <a:endParaRPr lang="en-GB" dirty="0"/>
          </a:p>
        </p:txBody>
      </p:sp>
      <p:sp>
        <p:nvSpPr>
          <p:cNvPr id="5" name="TextBox 4">
            <a:extLst>
              <a:ext uri="{FF2B5EF4-FFF2-40B4-BE49-F238E27FC236}">
                <a16:creationId xmlns:a16="http://schemas.microsoft.com/office/drawing/2014/main" id="{C2E7536A-001E-528D-B9D8-4518893DCDAD}"/>
              </a:ext>
            </a:extLst>
          </p:cNvPr>
          <p:cNvSpPr txBox="1"/>
          <p:nvPr/>
        </p:nvSpPr>
        <p:spPr>
          <a:xfrm>
            <a:off x="497150" y="610836"/>
            <a:ext cx="11194741" cy="830997"/>
          </a:xfrm>
          <a:prstGeom prst="rect">
            <a:avLst/>
          </a:prstGeom>
          <a:noFill/>
        </p:spPr>
        <p:txBody>
          <a:bodyPr wrap="square">
            <a:spAutoFit/>
          </a:bodyPr>
          <a:lstStyle/>
          <a:p>
            <a:pPr algn="ctr"/>
            <a:r>
              <a:rPr lang="en-GB" sz="2400" dirty="0"/>
              <a:t>All practicing nurses must be registered with the NMC and follow the Code as a legally enforceable professional standard.</a:t>
            </a:r>
          </a:p>
        </p:txBody>
      </p:sp>
      <p:sp>
        <p:nvSpPr>
          <p:cNvPr id="7" name="TextBox 6">
            <a:extLst>
              <a:ext uri="{FF2B5EF4-FFF2-40B4-BE49-F238E27FC236}">
                <a16:creationId xmlns:a16="http://schemas.microsoft.com/office/drawing/2014/main" id="{37211A91-5285-EBBF-D5C4-6941A2F3F406}"/>
              </a:ext>
            </a:extLst>
          </p:cNvPr>
          <p:cNvSpPr txBox="1"/>
          <p:nvPr/>
        </p:nvSpPr>
        <p:spPr>
          <a:xfrm>
            <a:off x="8159879" y="1952797"/>
            <a:ext cx="4028946" cy="3785652"/>
          </a:xfrm>
          <a:prstGeom prst="rect">
            <a:avLst/>
          </a:prstGeom>
          <a:noFill/>
        </p:spPr>
        <p:txBody>
          <a:bodyPr wrap="square">
            <a:spAutoFit/>
          </a:bodyPr>
          <a:lstStyle/>
          <a:p>
            <a:pPr marL="0" indent="0">
              <a:buNone/>
            </a:pPr>
            <a:r>
              <a:rPr lang="en-GB" sz="2400" b="1" u="sng" dirty="0"/>
              <a:t>The NMC can:</a:t>
            </a:r>
          </a:p>
          <a:p>
            <a:r>
              <a:rPr lang="en-GB" sz="2400" dirty="0"/>
              <a:t>Issue conditions of practice</a:t>
            </a:r>
          </a:p>
          <a:p>
            <a:r>
              <a:rPr lang="en-GB" sz="2400" dirty="0"/>
              <a:t>Suspend a nurse from the register</a:t>
            </a:r>
          </a:p>
          <a:p>
            <a:r>
              <a:rPr lang="en-GB" sz="2400" dirty="0"/>
              <a:t>Permanently remove (strike off) a nurse</a:t>
            </a:r>
          </a:p>
          <a:p>
            <a:r>
              <a:rPr lang="en-GB" sz="2400" dirty="0"/>
              <a:t>Issue warnings and interim orders</a:t>
            </a:r>
          </a:p>
          <a:p>
            <a:r>
              <a:rPr lang="en-GB" sz="2400" dirty="0"/>
              <a:t>Require enhanced supervision or retraining</a:t>
            </a:r>
          </a:p>
        </p:txBody>
      </p:sp>
      <p:graphicFrame>
        <p:nvGraphicFramePr>
          <p:cNvPr id="9" name="Diagram 8">
            <a:extLst>
              <a:ext uri="{FF2B5EF4-FFF2-40B4-BE49-F238E27FC236}">
                <a16:creationId xmlns:a16="http://schemas.microsoft.com/office/drawing/2014/main" id="{43D90A15-9B4C-FD81-9C4A-9B7FA8E004B8}"/>
              </a:ext>
            </a:extLst>
          </p:cNvPr>
          <p:cNvGraphicFramePr/>
          <p:nvPr>
            <p:extLst>
              <p:ext uri="{D42A27DB-BD31-4B8C-83A1-F6EECF244321}">
                <p14:modId xmlns:p14="http://schemas.microsoft.com/office/powerpoint/2010/main" val="4237026607"/>
              </p:ext>
            </p:extLst>
          </p:nvPr>
        </p:nvGraphicFramePr>
        <p:xfrm>
          <a:off x="45444" y="1157755"/>
          <a:ext cx="7741328" cy="5272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403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26000">
              <a:schemeClr val="bg1">
                <a:lumMod val="75000"/>
              </a:schemeClr>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4216F-C7AE-A5B0-EC94-35A1319A84F4}"/>
              </a:ext>
            </a:extLst>
          </p:cNvPr>
          <p:cNvSpPr>
            <a:spLocks noGrp="1"/>
          </p:cNvSpPr>
          <p:nvPr>
            <p:ph type="title"/>
          </p:nvPr>
        </p:nvSpPr>
        <p:spPr>
          <a:xfrm>
            <a:off x="618692" y="-77134"/>
            <a:ext cx="11115368" cy="1143000"/>
          </a:xfrm>
        </p:spPr>
        <p:txBody>
          <a:bodyPr>
            <a:normAutofit/>
          </a:bodyPr>
          <a:lstStyle/>
          <a:p>
            <a:r>
              <a:rPr lang="en-GB" dirty="0"/>
              <a:t>Regulatory bodies for social work/social care.</a:t>
            </a:r>
          </a:p>
        </p:txBody>
      </p:sp>
      <p:sp>
        <p:nvSpPr>
          <p:cNvPr id="3" name="Content Placeholder 2">
            <a:extLst>
              <a:ext uri="{FF2B5EF4-FFF2-40B4-BE49-F238E27FC236}">
                <a16:creationId xmlns:a16="http://schemas.microsoft.com/office/drawing/2014/main" id="{16923020-328B-98B4-E934-D6F007946BFE}"/>
              </a:ext>
            </a:extLst>
          </p:cNvPr>
          <p:cNvSpPr>
            <a:spLocks noGrp="1"/>
          </p:cNvSpPr>
          <p:nvPr>
            <p:ph idx="1"/>
          </p:nvPr>
        </p:nvSpPr>
        <p:spPr/>
        <p:txBody>
          <a:bodyPr>
            <a:normAutofit/>
          </a:bodyPr>
          <a:lstStyle/>
          <a:p>
            <a:pPr marL="0" indent="0">
              <a:buNone/>
            </a:pPr>
            <a:endParaRPr lang="en-GB" sz="2000" dirty="0"/>
          </a:p>
          <a:p>
            <a:endParaRPr lang="en-GB" sz="2000" dirty="0"/>
          </a:p>
        </p:txBody>
      </p:sp>
      <p:sp>
        <p:nvSpPr>
          <p:cNvPr id="7" name="TextBox 6">
            <a:extLst>
              <a:ext uri="{FF2B5EF4-FFF2-40B4-BE49-F238E27FC236}">
                <a16:creationId xmlns:a16="http://schemas.microsoft.com/office/drawing/2014/main" id="{8A127778-4E04-C202-6B52-FFDE6F298A14}"/>
              </a:ext>
            </a:extLst>
          </p:cNvPr>
          <p:cNvSpPr txBox="1"/>
          <p:nvPr/>
        </p:nvSpPr>
        <p:spPr>
          <a:xfrm>
            <a:off x="206901" y="958222"/>
            <a:ext cx="10962544" cy="646331"/>
          </a:xfrm>
          <a:prstGeom prst="rect">
            <a:avLst/>
          </a:prstGeom>
          <a:noFill/>
        </p:spPr>
        <p:txBody>
          <a:bodyPr wrap="square">
            <a:spAutoFit/>
          </a:bodyPr>
          <a:lstStyle/>
          <a:p>
            <a:pPr algn="ctr"/>
            <a:r>
              <a:rPr lang="en-GB" dirty="0"/>
              <a:t>All practising social workers must be registered with Social Care Wales under the </a:t>
            </a:r>
            <a:r>
              <a:rPr lang="en-GB" b="1" dirty="0"/>
              <a:t>Regulation and Inspection of Social Care (Wales) Act 2016</a:t>
            </a:r>
            <a:r>
              <a:rPr lang="en-GB" dirty="0"/>
              <a:t>.</a:t>
            </a:r>
          </a:p>
        </p:txBody>
      </p:sp>
      <p:graphicFrame>
        <p:nvGraphicFramePr>
          <p:cNvPr id="4" name="Diagram 3">
            <a:extLst>
              <a:ext uri="{FF2B5EF4-FFF2-40B4-BE49-F238E27FC236}">
                <a16:creationId xmlns:a16="http://schemas.microsoft.com/office/drawing/2014/main" id="{1F57AC99-A863-E16E-3574-64FF37CD4BEB}"/>
              </a:ext>
            </a:extLst>
          </p:cNvPr>
          <p:cNvGraphicFramePr/>
          <p:nvPr>
            <p:extLst>
              <p:ext uri="{D42A27DB-BD31-4B8C-83A1-F6EECF244321}">
                <p14:modId xmlns:p14="http://schemas.microsoft.com/office/powerpoint/2010/main" val="1877759117"/>
              </p:ext>
            </p:extLst>
          </p:nvPr>
        </p:nvGraphicFramePr>
        <p:xfrm>
          <a:off x="3921016" y="1475041"/>
          <a:ext cx="8787800" cy="518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6604E07-65F8-ABC9-0E2F-81C7AEF8F0FA}"/>
              </a:ext>
            </a:extLst>
          </p:cNvPr>
          <p:cNvSpPr txBox="1"/>
          <p:nvPr/>
        </p:nvSpPr>
        <p:spPr>
          <a:xfrm>
            <a:off x="581746" y="3281011"/>
            <a:ext cx="2964426" cy="1569660"/>
          </a:xfrm>
          <a:prstGeom prst="rect">
            <a:avLst/>
          </a:prstGeom>
          <a:noFill/>
        </p:spPr>
        <p:txBody>
          <a:bodyPr wrap="square">
            <a:spAutoFit/>
          </a:bodyPr>
          <a:lstStyle/>
          <a:p>
            <a:pPr algn="ctr"/>
            <a:r>
              <a:rPr lang="en-GB" sz="2400" b="1" dirty="0"/>
              <a:t>Code of Professional Practice for Social Care (SCW, 2020)</a:t>
            </a:r>
            <a:br>
              <a:rPr lang="en-GB" sz="2400" b="1" dirty="0"/>
            </a:br>
            <a:endParaRPr lang="en-GB" sz="2400" dirty="0"/>
          </a:p>
        </p:txBody>
      </p:sp>
    </p:spTree>
    <p:extLst>
      <p:ext uri="{BB962C8B-B14F-4D97-AF65-F5344CB8AC3E}">
        <p14:creationId xmlns:p14="http://schemas.microsoft.com/office/powerpoint/2010/main" val="1349493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49D03E9C-F95D-4096-C8DF-77183538E282}"/>
              </a:ext>
            </a:extLst>
          </p:cNvPr>
          <p:cNvPicPr>
            <a:picLocks noChangeAspect="1"/>
          </p:cNvPicPr>
          <p:nvPr/>
        </p:nvPicPr>
        <p:blipFill>
          <a:blip r:embed="rId2">
            <a:duotone>
              <a:schemeClr val="bg2">
                <a:shade val="45000"/>
                <a:satMod val="135000"/>
              </a:schemeClr>
              <a:prstClr val="white"/>
            </a:duotone>
          </a:blip>
          <a:srcRect t="15708"/>
          <a:stretch>
            <a:fillRect/>
          </a:stretch>
        </p:blipFill>
        <p:spPr>
          <a:xfrm>
            <a:off x="20" y="10"/>
            <a:ext cx="12188805" cy="6857990"/>
          </a:xfrm>
          <a:prstGeom prst="rect">
            <a:avLst/>
          </a:prstGeom>
        </p:spPr>
      </p:pic>
      <p:sp>
        <p:nvSpPr>
          <p:cNvPr id="44" name="Rectangle 4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5F1DC1-90C5-6FEE-5EB1-0953529D0F5A}"/>
              </a:ext>
            </a:extLst>
          </p:cNvPr>
          <p:cNvSpPr>
            <a:spLocks noGrp="1"/>
          </p:cNvSpPr>
          <p:nvPr>
            <p:ph type="title"/>
          </p:nvPr>
        </p:nvSpPr>
        <p:spPr>
          <a:xfrm>
            <a:off x="7782279" y="669925"/>
            <a:ext cx="4099779" cy="1325563"/>
          </a:xfrm>
        </p:spPr>
        <p:txBody>
          <a:bodyPr vert="horz" lIns="91440" tIns="45720" rIns="91440" bIns="45720" rtlCol="0" anchor="ctr">
            <a:normAutofit fontScale="90000"/>
          </a:bodyPr>
          <a:lstStyle/>
          <a:p>
            <a:pPr algn="l" defTabSz="914400">
              <a:lnSpc>
                <a:spcPct val="90000"/>
              </a:lnSpc>
            </a:pPr>
            <a:r>
              <a:rPr lang="en-US" sz="3100" b="1" dirty="0"/>
              <a:t>Continuous Professional Development (CPD)</a:t>
            </a:r>
            <a:br>
              <a:rPr lang="en-US" b="1" dirty="0"/>
            </a:br>
            <a:endParaRPr lang="en-US" dirty="0"/>
          </a:p>
        </p:txBody>
      </p:sp>
      <p:sp>
        <p:nvSpPr>
          <p:cNvPr id="4" name="TextBox 3">
            <a:extLst>
              <a:ext uri="{FF2B5EF4-FFF2-40B4-BE49-F238E27FC236}">
                <a16:creationId xmlns:a16="http://schemas.microsoft.com/office/drawing/2014/main" id="{F88467CF-F233-8492-E7A3-FDB39C952F95}"/>
              </a:ext>
            </a:extLst>
          </p:cNvPr>
          <p:cNvSpPr txBox="1"/>
          <p:nvPr/>
        </p:nvSpPr>
        <p:spPr>
          <a:xfrm>
            <a:off x="642047" y="1720840"/>
            <a:ext cx="5301553" cy="3416320"/>
          </a:xfrm>
          <a:prstGeom prst="rect">
            <a:avLst/>
          </a:prstGeom>
          <a:noFill/>
        </p:spPr>
        <p:txBody>
          <a:bodyPr wrap="square">
            <a:spAutoFit/>
          </a:bodyPr>
          <a:lstStyle/>
          <a:p>
            <a:pPr marL="0" indent="0">
              <a:spcAft>
                <a:spcPts val="600"/>
              </a:spcAft>
              <a:buNone/>
            </a:pPr>
            <a:r>
              <a:rPr lang="en-GB" sz="2800" b="1" dirty="0"/>
              <a:t>Social Care Wales (SCW) can:</a:t>
            </a:r>
          </a:p>
          <a:p>
            <a:pPr>
              <a:spcAft>
                <a:spcPts val="600"/>
              </a:spcAft>
            </a:pPr>
            <a:r>
              <a:rPr lang="en-GB" sz="2800" dirty="0"/>
              <a:t>Suspend or remove a practitioner from the register</a:t>
            </a:r>
          </a:p>
          <a:p>
            <a:pPr>
              <a:spcAft>
                <a:spcPts val="600"/>
              </a:spcAft>
            </a:pPr>
            <a:r>
              <a:rPr lang="en-GB" sz="2800" dirty="0"/>
              <a:t>Require conditions of practice</a:t>
            </a:r>
          </a:p>
          <a:p>
            <a:pPr>
              <a:spcAft>
                <a:spcPts val="600"/>
              </a:spcAft>
            </a:pPr>
            <a:r>
              <a:rPr lang="en-GB" sz="2800" dirty="0"/>
              <a:t>Issue warnings or undertakings</a:t>
            </a:r>
          </a:p>
          <a:p>
            <a:pPr>
              <a:spcAft>
                <a:spcPts val="600"/>
              </a:spcAft>
            </a:pPr>
            <a:r>
              <a:rPr lang="en-GB" sz="2800" dirty="0"/>
              <a:t>Investigate fitness-to-practise concerns</a:t>
            </a:r>
          </a:p>
        </p:txBody>
      </p:sp>
      <p:graphicFrame>
        <p:nvGraphicFramePr>
          <p:cNvPr id="5" name="Content Placeholder 2">
            <a:extLst>
              <a:ext uri="{FF2B5EF4-FFF2-40B4-BE49-F238E27FC236}">
                <a16:creationId xmlns:a16="http://schemas.microsoft.com/office/drawing/2014/main" id="{7248DF56-66DE-3D0C-86D8-BD7DA282AB57}"/>
              </a:ext>
            </a:extLst>
          </p:cNvPr>
          <p:cNvGraphicFramePr>
            <a:graphicFrameLocks noGrp="1"/>
          </p:cNvGraphicFramePr>
          <p:nvPr>
            <p:ph idx="1"/>
            <p:extLst>
              <p:ext uri="{D42A27DB-BD31-4B8C-83A1-F6EECF244321}">
                <p14:modId xmlns:p14="http://schemas.microsoft.com/office/powerpoint/2010/main" val="2216531096"/>
              </p:ext>
            </p:extLst>
          </p:nvPr>
        </p:nvGraphicFramePr>
        <p:xfrm>
          <a:off x="4475261" y="1836737"/>
          <a:ext cx="105128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144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80479EB-DFB1-3100-EE77-3F64A2FF3411}"/>
              </a:ext>
            </a:extLst>
          </p:cNvPr>
          <p:cNvPicPr>
            <a:picLocks noChangeAspect="1"/>
          </p:cNvPicPr>
          <p:nvPr/>
        </p:nvPicPr>
        <p:blipFill>
          <a:blip r:embed="rId2">
            <a:duotone>
              <a:schemeClr val="bg2">
                <a:shade val="45000"/>
                <a:satMod val="135000"/>
              </a:schemeClr>
              <a:prstClr val="white"/>
            </a:duotone>
          </a:blip>
          <a:srcRect t="24980"/>
          <a:stretch>
            <a:fillRect/>
          </a:stretch>
        </p:blipFill>
        <p:spPr>
          <a:xfrm>
            <a:off x="20" y="0"/>
            <a:ext cx="12188805"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7981" y="365125"/>
            <a:ext cx="10512862" cy="1325563"/>
          </a:xfrm>
        </p:spPr>
        <p:txBody>
          <a:bodyPr>
            <a:normAutofit/>
          </a:bodyPr>
          <a:lstStyle/>
          <a:p>
            <a:r>
              <a:rPr dirty="0"/>
              <a:t>Key Health &amp; Care Legislation</a:t>
            </a:r>
          </a:p>
        </p:txBody>
      </p:sp>
      <p:graphicFrame>
        <p:nvGraphicFramePr>
          <p:cNvPr id="5" name="Content Placeholder 2">
            <a:extLst>
              <a:ext uri="{FF2B5EF4-FFF2-40B4-BE49-F238E27FC236}">
                <a16:creationId xmlns:a16="http://schemas.microsoft.com/office/drawing/2014/main" id="{C1AACB22-CD61-7CC5-679E-5874B684034E}"/>
              </a:ext>
            </a:extLst>
          </p:cNvPr>
          <p:cNvGraphicFramePr>
            <a:graphicFrameLocks noGrp="1"/>
          </p:cNvGraphicFramePr>
          <p:nvPr>
            <p:ph idx="1"/>
            <p:extLst>
              <p:ext uri="{D42A27DB-BD31-4B8C-83A1-F6EECF244321}">
                <p14:modId xmlns:p14="http://schemas.microsoft.com/office/powerpoint/2010/main" val="1215970935"/>
              </p:ext>
            </p:extLst>
          </p:nvPr>
        </p:nvGraphicFramePr>
        <p:xfrm>
          <a:off x="837981" y="1825625"/>
          <a:ext cx="105128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71000">
              <a:schemeClr val="bg2"/>
            </a:gs>
            <a:gs pos="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625"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03BDBD-82B3-87C5-7255-6212D479F4DC}"/>
              </a:ext>
            </a:extLst>
          </p:cNvPr>
          <p:cNvSpPr>
            <a:spLocks noGrp="1"/>
          </p:cNvSpPr>
          <p:nvPr>
            <p:ph type="title"/>
          </p:nvPr>
        </p:nvSpPr>
        <p:spPr>
          <a:xfrm>
            <a:off x="892058" y="128823"/>
            <a:ext cx="10512862" cy="1325563"/>
          </a:xfrm>
        </p:spPr>
        <p:txBody>
          <a:bodyPr>
            <a:normAutofit/>
          </a:bodyPr>
          <a:lstStyle/>
          <a:p>
            <a:pPr>
              <a:lnSpc>
                <a:spcPct val="90000"/>
              </a:lnSpc>
            </a:pPr>
            <a:r>
              <a:rPr lang="en-US" sz="4000" b="1" dirty="0"/>
              <a:t>Governing bodies/regulatory frameworks for education</a:t>
            </a:r>
            <a:endParaRPr lang="en-GB" sz="4000" dirty="0"/>
          </a:p>
        </p:txBody>
      </p:sp>
      <p:sp>
        <p:nvSpPr>
          <p:cNvPr id="3" name="Content Placeholder 2">
            <a:extLst>
              <a:ext uri="{FF2B5EF4-FFF2-40B4-BE49-F238E27FC236}">
                <a16:creationId xmlns:a16="http://schemas.microsoft.com/office/drawing/2014/main" id="{98E89329-70C2-BFEA-92B2-3CE90BDEA353}"/>
              </a:ext>
            </a:extLst>
          </p:cNvPr>
          <p:cNvSpPr>
            <a:spLocks noGrp="1"/>
          </p:cNvSpPr>
          <p:nvPr>
            <p:ph idx="1"/>
          </p:nvPr>
        </p:nvSpPr>
        <p:spPr>
          <a:xfrm>
            <a:off x="457199" y="1600200"/>
            <a:ext cx="11449665" cy="4525963"/>
          </a:xfrm>
        </p:spPr>
        <p:txBody>
          <a:bodyPr>
            <a:normAutofit/>
          </a:bodyPr>
          <a:lstStyle/>
          <a:p>
            <a:pPr marL="0" indent="0">
              <a:buNone/>
            </a:pPr>
            <a:br>
              <a:rPr lang="en-GB" dirty="0"/>
            </a:br>
            <a:endParaRPr lang="en-GB" dirty="0"/>
          </a:p>
          <a:p>
            <a:endParaRPr lang="en-GB" dirty="0"/>
          </a:p>
        </p:txBody>
      </p:sp>
      <p:graphicFrame>
        <p:nvGraphicFramePr>
          <p:cNvPr id="4" name="Diagram 3">
            <a:extLst>
              <a:ext uri="{FF2B5EF4-FFF2-40B4-BE49-F238E27FC236}">
                <a16:creationId xmlns:a16="http://schemas.microsoft.com/office/drawing/2014/main" id="{FC1DB87E-5D8B-5669-2C9C-862A0201A980}"/>
              </a:ext>
            </a:extLst>
          </p:cNvPr>
          <p:cNvGraphicFramePr/>
          <p:nvPr>
            <p:extLst>
              <p:ext uri="{D42A27DB-BD31-4B8C-83A1-F6EECF244321}">
                <p14:modId xmlns:p14="http://schemas.microsoft.com/office/powerpoint/2010/main" val="3666520012"/>
              </p:ext>
            </p:extLst>
          </p:nvPr>
        </p:nvGraphicFramePr>
        <p:xfrm>
          <a:off x="281960" y="1290320"/>
          <a:ext cx="11733059" cy="5493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3527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6" y="-5"/>
            <a:ext cx="12189972"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271709" y="532508"/>
            <a:ext cx="9914050" cy="1188720"/>
          </a:xfrm>
        </p:spPr>
        <p:txBody>
          <a:bodyPr vert="horz" lIns="91440" tIns="45720" rIns="91440" bIns="45720" rtlCol="0" anchor="ctr">
            <a:normAutofit/>
          </a:bodyPr>
          <a:lstStyle/>
          <a:p>
            <a:pPr defTabSz="914400">
              <a:lnSpc>
                <a:spcPct val="90000"/>
              </a:lnSpc>
            </a:pPr>
            <a:r>
              <a:rPr lang="en-US" b="1" kern="1200" dirty="0">
                <a:solidFill>
                  <a:schemeClr val="tx1">
                    <a:lumMod val="85000"/>
                    <a:lumOff val="15000"/>
                  </a:schemeClr>
                </a:solidFill>
                <a:latin typeface="+mj-lt"/>
                <a:ea typeface="+mj-ea"/>
                <a:cs typeface="+mj-cs"/>
              </a:rPr>
              <a:t>Key Educational Legislation</a:t>
            </a:r>
          </a:p>
        </p:txBody>
      </p:sp>
      <p:sp>
        <p:nvSpPr>
          <p:cNvPr id="4" name="Rectangle 1">
            <a:extLst>
              <a:ext uri="{FF2B5EF4-FFF2-40B4-BE49-F238E27FC236}">
                <a16:creationId xmlns:a16="http://schemas.microsoft.com/office/drawing/2014/main" id="{468BACF4-C04A-13ED-C0B2-EE809F74D189}"/>
              </a:ext>
            </a:extLst>
          </p:cNvPr>
          <p:cNvSpPr>
            <a:spLocks noChangeArrowheads="1"/>
          </p:cNvSpPr>
          <p:nvPr/>
        </p:nvSpPr>
        <p:spPr bwMode="auto">
          <a:xfrm>
            <a:off x="707922" y="1514168"/>
            <a:ext cx="11041625" cy="5112774"/>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3200" b="0" i="0" u="sng" strike="noStrike" cap="none" normalizeH="0" baseline="0" dirty="0">
              <a:ln>
                <a:noFill/>
              </a:ln>
              <a:solidFill>
                <a:schemeClr val="tx1">
                  <a:lumMod val="85000"/>
                  <a:lumOff val="15000"/>
                </a:schemeClr>
              </a:solidFill>
              <a:effectLst/>
              <a:latin typeface="+mn-lt"/>
            </a:endParaRPr>
          </a:p>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3200" b="1" i="0" u="sng" strike="noStrike" cap="none" normalizeH="0" baseline="0" dirty="0">
                <a:ln>
                  <a:noFill/>
                </a:ln>
                <a:effectLst/>
                <a:latin typeface="+mn-lt"/>
                <a:hlinkClick r:id="rId2">
                  <a:extLst>
                    <a:ext uri="{A12FA001-AC4F-418D-AE19-62706E023703}">
                      <ahyp:hlinkClr xmlns:ahyp="http://schemas.microsoft.com/office/drawing/2018/hyperlinkcolor" val="tx"/>
                    </a:ext>
                  </a:extLst>
                </a:hlinkClick>
              </a:rPr>
              <a:t>Curriculum and Assessment (Wales) Act 2021</a:t>
            </a:r>
            <a:endParaRPr lang="en-US" altLang="en-US" sz="3200" b="1" u="sng" dirty="0">
              <a:latin typeface="+mn-lt"/>
            </a:endParaRPr>
          </a:p>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3200" b="1" i="0" u="sng" strike="noStrike" cap="none" normalizeH="0" baseline="0" dirty="0">
                <a:ln>
                  <a:noFill/>
                </a:ln>
                <a:effectLst/>
                <a:latin typeface="+mn-lt"/>
                <a:hlinkClick r:id="rId3">
                  <a:extLst>
                    <a:ext uri="{A12FA001-AC4F-418D-AE19-62706E023703}">
                      <ahyp:hlinkClr xmlns:ahyp="http://schemas.microsoft.com/office/drawing/2018/hyperlinkcolor" val="tx"/>
                    </a:ext>
                  </a:extLst>
                </a:hlinkClick>
              </a:rPr>
              <a:t>Welsh Language and Education (Wales) Act 2025</a:t>
            </a:r>
            <a:r>
              <a:rPr kumimoji="0" lang="en-US" altLang="en-US" sz="3200" b="1" i="0" u="sng" strike="noStrike" cap="none" normalizeH="0" baseline="0" dirty="0">
                <a:ln>
                  <a:noFill/>
                </a:ln>
                <a:effectLst/>
                <a:latin typeface="+mn-lt"/>
              </a:rPr>
              <a:t>:</a:t>
            </a:r>
            <a:r>
              <a:rPr kumimoji="0" lang="en-US" altLang="en-US" sz="3200" b="0" i="0" u="sng" strike="noStrike" cap="none" normalizeH="0" baseline="0" dirty="0">
                <a:ln>
                  <a:noFill/>
                </a:ln>
                <a:effectLst/>
                <a:latin typeface="+mn-lt"/>
              </a:rPr>
              <a:t> </a:t>
            </a:r>
          </a:p>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3200" b="1" i="0" u="sng" strike="noStrike" cap="none" normalizeH="0" baseline="0" dirty="0">
                <a:ln>
                  <a:noFill/>
                </a:ln>
                <a:effectLst/>
                <a:latin typeface="+mn-lt"/>
                <a:hlinkClick r:id="rId4">
                  <a:extLst>
                    <a:ext uri="{A12FA001-AC4F-418D-AE19-62706E023703}">
                      <ahyp:hlinkClr xmlns:ahyp="http://schemas.microsoft.com/office/drawing/2018/hyperlinkcolor" val="tx"/>
                    </a:ext>
                  </a:extLst>
                </a:hlinkClick>
              </a:rPr>
              <a:t>Education (Wales) Act 2014</a:t>
            </a:r>
            <a:r>
              <a:rPr kumimoji="0" lang="en-US" altLang="en-US" sz="3200" b="1" i="0" u="sng" strike="noStrike" cap="none" normalizeH="0" baseline="0" dirty="0">
                <a:ln>
                  <a:noFill/>
                </a:ln>
                <a:effectLst/>
                <a:latin typeface="+mn-lt"/>
              </a:rPr>
              <a:t>:</a:t>
            </a:r>
            <a:r>
              <a:rPr kumimoji="0" lang="en-US" altLang="en-US" sz="3200" b="0" i="0" u="sng" strike="noStrike" cap="none" normalizeH="0" baseline="0" dirty="0">
                <a:ln>
                  <a:noFill/>
                </a:ln>
                <a:effectLst/>
                <a:latin typeface="+mn-lt"/>
              </a:rPr>
              <a:t> .</a:t>
            </a:r>
          </a:p>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3200" b="1" i="0" u="sng" strike="noStrike" cap="none" normalizeH="0" baseline="0" dirty="0">
                <a:ln>
                  <a:noFill/>
                </a:ln>
                <a:effectLst/>
                <a:latin typeface="+mn-lt"/>
                <a:hlinkClick r:id="rId5">
                  <a:extLst>
                    <a:ext uri="{A12FA001-AC4F-418D-AE19-62706E023703}">
                      <ahyp:hlinkClr xmlns:ahyp="http://schemas.microsoft.com/office/drawing/2018/hyperlinkcolor" val="tx"/>
                    </a:ext>
                  </a:extLst>
                </a:hlinkClick>
              </a:rPr>
              <a:t>Additional Learning Needs and Education (Wales) Act 2018</a:t>
            </a:r>
            <a:r>
              <a:rPr kumimoji="0" lang="en-US" altLang="en-US" sz="3200" b="0" i="0" u="sng" strike="noStrike" cap="none" normalizeH="0" baseline="0" dirty="0">
                <a:ln>
                  <a:noFill/>
                </a:ln>
                <a:effectLst/>
                <a:latin typeface="+mn-lt"/>
              </a:rPr>
              <a:t> </a:t>
            </a:r>
          </a:p>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3200" b="1" i="0" u="sng" strike="noStrike" cap="none" normalizeH="0" baseline="0" dirty="0">
                <a:ln>
                  <a:noFill/>
                </a:ln>
                <a:effectLst/>
                <a:latin typeface="+mn-lt"/>
                <a:hlinkClick r:id="rId6">
                  <a:extLst>
                    <a:ext uri="{A12FA001-AC4F-418D-AE19-62706E023703}">
                      <ahyp:hlinkClr xmlns:ahyp="http://schemas.microsoft.com/office/drawing/2018/hyperlinkcolor" val="tx"/>
                    </a:ext>
                  </a:extLst>
                </a:hlinkClick>
              </a:rPr>
              <a:t>Welsh Language (Wales) Measure 2011</a:t>
            </a:r>
            <a:r>
              <a:rPr kumimoji="0" lang="en-US" altLang="en-US" sz="3200" b="1" i="0" u="sng" strike="noStrike" cap="none" normalizeH="0" baseline="0" dirty="0">
                <a:ln>
                  <a:noFill/>
                </a:ln>
                <a:effectLst/>
                <a:latin typeface="+mn-lt"/>
              </a:rPr>
              <a:t>:</a:t>
            </a:r>
            <a:r>
              <a:rPr kumimoji="0" lang="en-US" altLang="en-US" sz="3200" b="0" i="0" u="sng" strike="noStrike" cap="none" normalizeH="0" baseline="0" dirty="0">
                <a:ln>
                  <a:noFill/>
                </a:ln>
                <a:effectLst/>
                <a:latin typeface="+mn-lt"/>
              </a:rPr>
              <a:t> </a:t>
            </a:r>
          </a:p>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3200" b="1" i="0" u="sng" strike="noStrike" cap="none" normalizeH="0" baseline="0" dirty="0">
                <a:ln>
                  <a:noFill/>
                </a:ln>
                <a:effectLst/>
                <a:latin typeface="+mn-lt"/>
                <a:hlinkClick r:id="rId7">
                  <a:extLst>
                    <a:ext uri="{A12FA001-AC4F-418D-AE19-62706E023703}">
                      <ahyp:hlinkClr xmlns:ahyp="http://schemas.microsoft.com/office/drawing/2018/hyperlinkcolor" val="tx"/>
                    </a:ext>
                  </a:extLst>
                </a:hlinkClick>
              </a:rPr>
              <a:t>Equality Act 2010</a:t>
            </a:r>
            <a:r>
              <a:rPr kumimoji="0" lang="en-US" altLang="en-US" sz="3200" b="1" i="0" u="sng" strike="noStrike" cap="none" normalizeH="0" baseline="0" dirty="0">
                <a:ln>
                  <a:noFill/>
                </a:ln>
                <a:effectLst/>
                <a:latin typeface="+mn-lt"/>
              </a:rPr>
              <a:t>:</a:t>
            </a:r>
          </a:p>
          <a:p>
            <a:pPr marL="0" marR="0" lvl="0" indent="-228600" algn="ctr"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3200" b="0" i="0" u="sng" strike="noStrike" cap="none" normalizeH="0" baseline="0" dirty="0">
                <a:ln>
                  <a:noFill/>
                </a:ln>
                <a:effectLst/>
                <a:latin typeface="+mn-lt"/>
              </a:rPr>
              <a:t> </a:t>
            </a:r>
            <a:r>
              <a:rPr kumimoji="0" lang="en-US" altLang="en-US" sz="3200" b="1" i="0" u="sng" strike="noStrike" cap="none" normalizeH="0" baseline="0" dirty="0">
                <a:ln>
                  <a:noFill/>
                </a:ln>
                <a:effectLst/>
                <a:latin typeface="+mn-lt"/>
                <a:hlinkClick r:id="rId8">
                  <a:extLst>
                    <a:ext uri="{A12FA001-AC4F-418D-AE19-62706E023703}">
                      <ahyp:hlinkClr xmlns:ahyp="http://schemas.microsoft.com/office/drawing/2018/hyperlinkcolor" val="tx"/>
                    </a:ext>
                  </a:extLst>
                </a:hlinkClick>
              </a:rPr>
              <a:t>Learning and Skills Act 2000</a:t>
            </a:r>
            <a:r>
              <a:rPr kumimoji="0" lang="en-US" altLang="en-US" sz="3200" b="1" i="0" u="sng" strike="noStrike" cap="none" normalizeH="0" baseline="0" dirty="0">
                <a:ln>
                  <a:noFill/>
                </a:ln>
                <a:effectLst/>
                <a:latin typeface="+mn-lt"/>
              </a:rPr>
              <a:t>:</a:t>
            </a:r>
            <a:endParaRPr kumimoji="0" lang="en-US" altLang="en-US" sz="3200" b="0" i="0" u="sng" strike="noStrike" cap="none" normalizeH="0" baseline="0" dirty="0">
              <a:ln>
                <a:noFill/>
              </a:ln>
              <a:effectLst/>
              <a:latin typeface="+mn-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259" y="0"/>
            <a:ext cx="8282306"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7808" y="0"/>
            <a:ext cx="7953208"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4965" y="0"/>
            <a:ext cx="7078894" cy="6617110"/>
          </a:xfrm>
        </p:spPr>
        <p:txBody>
          <a:bodyPr vert="horz" lIns="91440" tIns="45720" rIns="91440" bIns="45720" rtlCol="0" anchor="ctr">
            <a:normAutofit/>
          </a:bodyPr>
          <a:lstStyle/>
          <a:p>
            <a:pPr defTabSz="914400">
              <a:lnSpc>
                <a:spcPct val="90000"/>
              </a:lnSpc>
            </a:pPr>
            <a:r>
              <a:rPr lang="en-US" sz="3600" b="1" dirty="0">
                <a:solidFill>
                  <a:schemeClr val="bg1">
                    <a:lumMod val="95000"/>
                    <a:lumOff val="5000"/>
                  </a:schemeClr>
                </a:solidFill>
              </a:rPr>
              <a:t>Group work:</a:t>
            </a:r>
            <a:br>
              <a:rPr lang="en-US" sz="2400" b="1" dirty="0">
                <a:solidFill>
                  <a:schemeClr val="bg1">
                    <a:lumMod val="95000"/>
                    <a:lumOff val="5000"/>
                  </a:schemeClr>
                </a:solidFill>
              </a:rPr>
            </a:br>
            <a:br>
              <a:rPr lang="en-US" sz="2400" b="1" dirty="0">
                <a:solidFill>
                  <a:schemeClr val="bg1">
                    <a:lumMod val="95000"/>
                    <a:lumOff val="5000"/>
                  </a:schemeClr>
                </a:solidFill>
              </a:rPr>
            </a:br>
            <a:r>
              <a:rPr lang="en-US" sz="2400" b="1" dirty="0">
                <a:solidFill>
                  <a:schemeClr val="bg1">
                    <a:lumMod val="95000"/>
                    <a:lumOff val="5000"/>
                  </a:schemeClr>
                </a:solidFill>
              </a:rPr>
              <a:t>In groups, look at the scenario and consider appropriate responses specific to the professional role.</a:t>
            </a:r>
            <a:br>
              <a:rPr lang="en-US" sz="2400" b="1" dirty="0">
                <a:solidFill>
                  <a:schemeClr val="bg1">
                    <a:lumMod val="95000"/>
                    <a:lumOff val="5000"/>
                  </a:schemeClr>
                </a:solidFill>
              </a:rPr>
            </a:br>
            <a:br>
              <a:rPr lang="en-US" sz="2400" b="1" dirty="0">
                <a:solidFill>
                  <a:schemeClr val="bg1">
                    <a:lumMod val="95000"/>
                    <a:lumOff val="5000"/>
                  </a:schemeClr>
                </a:solidFill>
              </a:rPr>
            </a:br>
            <a:r>
              <a:rPr lang="en-US" sz="2400" b="1" dirty="0">
                <a:solidFill>
                  <a:schemeClr val="bg1">
                    <a:lumMod val="95000"/>
                    <a:lumOff val="5000"/>
                  </a:schemeClr>
                </a:solidFill>
              </a:rPr>
              <a:t>Teacher: </a:t>
            </a:r>
            <a:r>
              <a:rPr lang="en-US" sz="2400" dirty="0">
                <a:solidFill>
                  <a:schemeClr val="bg1">
                    <a:lumMod val="95000"/>
                    <a:lumOff val="5000"/>
                  </a:schemeClr>
                </a:solidFill>
              </a:rPr>
              <a:t>Daniel, aged 4, frequently attends school looking tired and withdrawn. Staff notice he often appears hungry and has visible bruising. He begins to lose weight rapidly over several months.</a:t>
            </a:r>
            <a:br>
              <a:rPr lang="en-US" sz="2400" dirty="0">
                <a:solidFill>
                  <a:schemeClr val="bg1">
                    <a:lumMod val="95000"/>
                    <a:lumOff val="5000"/>
                  </a:schemeClr>
                </a:solidFill>
              </a:rPr>
            </a:br>
            <a:br>
              <a:rPr lang="en-US" sz="2400" dirty="0">
                <a:solidFill>
                  <a:schemeClr val="bg1">
                    <a:lumMod val="95000"/>
                    <a:lumOff val="5000"/>
                  </a:schemeClr>
                </a:solidFill>
              </a:rPr>
            </a:br>
            <a:r>
              <a:rPr lang="en-US" sz="2400" b="1" dirty="0">
                <a:solidFill>
                  <a:schemeClr val="bg1">
                    <a:lumMod val="95000"/>
                    <a:lumOff val="5000"/>
                  </a:schemeClr>
                </a:solidFill>
              </a:rPr>
              <a:t>Practice nurse: </a:t>
            </a:r>
            <a:r>
              <a:rPr lang="en-US" sz="2400" dirty="0">
                <a:solidFill>
                  <a:schemeClr val="bg1">
                    <a:lumMod val="95000"/>
                    <a:lumOff val="5000"/>
                  </a:schemeClr>
                </a:solidFill>
              </a:rPr>
              <a:t>During medical appointments, Daniel’s caregivers provide inconsistent explanations for his injuries and weight loss.</a:t>
            </a:r>
            <a:br>
              <a:rPr lang="en-US" sz="2400" dirty="0">
                <a:solidFill>
                  <a:schemeClr val="bg1">
                    <a:lumMod val="95000"/>
                    <a:lumOff val="5000"/>
                  </a:schemeClr>
                </a:solidFill>
              </a:rPr>
            </a:br>
            <a:br>
              <a:rPr lang="en-US" sz="2400" dirty="0">
                <a:solidFill>
                  <a:schemeClr val="bg1">
                    <a:lumMod val="95000"/>
                    <a:lumOff val="5000"/>
                  </a:schemeClr>
                </a:solidFill>
              </a:rPr>
            </a:br>
            <a:r>
              <a:rPr lang="en-US" sz="2400" b="1" dirty="0">
                <a:solidFill>
                  <a:schemeClr val="bg1">
                    <a:lumMod val="95000"/>
                    <a:lumOff val="5000"/>
                  </a:schemeClr>
                </a:solidFill>
              </a:rPr>
              <a:t>Social worker: </a:t>
            </a:r>
            <a:r>
              <a:rPr lang="en-US" sz="2400" dirty="0">
                <a:solidFill>
                  <a:schemeClr val="bg1">
                    <a:lumMod val="95000"/>
                    <a:lumOff val="5000"/>
                  </a:schemeClr>
                </a:solidFill>
              </a:rPr>
              <a:t>You have received multiple referrals, regarding Daniel who is losing weight rapidly and has unexplained injuries. </a:t>
            </a:r>
            <a:br>
              <a:rPr lang="en-US" sz="2400" b="1" dirty="0">
                <a:solidFill>
                  <a:schemeClr val="bg1">
                    <a:lumMod val="95000"/>
                    <a:lumOff val="5000"/>
                  </a:schemeClr>
                </a:solidFill>
              </a:rPr>
            </a:br>
            <a:endParaRPr lang="en-US" sz="2400" dirty="0">
              <a:solidFill>
                <a:schemeClr val="bg1">
                  <a:lumMod val="95000"/>
                  <a:lumOff val="5000"/>
                </a:schemeClr>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5936"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5473F2-4BB4-DC09-F3AF-C847330CFB13}"/>
              </a:ext>
            </a:extLst>
          </p:cNvPr>
          <p:cNvSpPr>
            <a:spLocks noGrp="1"/>
          </p:cNvSpPr>
          <p:nvPr>
            <p:ph type="title"/>
          </p:nvPr>
        </p:nvSpPr>
        <p:spPr>
          <a:xfrm>
            <a:off x="1136737" y="609600"/>
            <a:ext cx="6879234" cy="1322887"/>
          </a:xfrm>
        </p:spPr>
        <p:txBody>
          <a:bodyPr>
            <a:normAutofit/>
          </a:bodyPr>
          <a:lstStyle/>
          <a:p>
            <a:r>
              <a:rPr lang="en-GB" dirty="0"/>
              <a:t>What can happen?</a:t>
            </a:r>
          </a:p>
        </p:txBody>
      </p:sp>
      <p:sp>
        <p:nvSpPr>
          <p:cNvPr id="3" name="Content Placeholder 2">
            <a:extLst>
              <a:ext uri="{FF2B5EF4-FFF2-40B4-BE49-F238E27FC236}">
                <a16:creationId xmlns:a16="http://schemas.microsoft.com/office/drawing/2014/main" id="{9848CAAD-8924-2BAE-7B59-E76882AA7900}"/>
              </a:ext>
            </a:extLst>
          </p:cNvPr>
          <p:cNvSpPr>
            <a:spLocks noGrp="1"/>
          </p:cNvSpPr>
          <p:nvPr>
            <p:ph idx="1"/>
          </p:nvPr>
        </p:nvSpPr>
        <p:spPr>
          <a:xfrm>
            <a:off x="1136737" y="2194102"/>
            <a:ext cx="6572239" cy="3908585"/>
          </a:xfrm>
        </p:spPr>
        <p:txBody>
          <a:bodyPr>
            <a:normAutofit/>
          </a:bodyPr>
          <a:lstStyle/>
          <a:p>
            <a:pPr marL="0" indent="0" algn="ctr">
              <a:buNone/>
            </a:pPr>
            <a:r>
              <a:rPr lang="en-GB" sz="2800" dirty="0"/>
              <a:t>Each agency assumes another is addressing the concerns.</a:t>
            </a:r>
            <a:br>
              <a:rPr lang="en-GB" sz="2800" dirty="0"/>
            </a:br>
            <a:r>
              <a:rPr lang="en-GB" sz="2800" dirty="0"/>
              <a:t>Eventually, Daniel’s condition becomes critical because professionals did not follow safeguarding procedures thoroughly or escalate concerns.</a:t>
            </a:r>
          </a:p>
        </p:txBody>
      </p:sp>
      <p:pic>
        <p:nvPicPr>
          <p:cNvPr id="7" name="Graphic 6" descr="Customer Review">
            <a:extLst>
              <a:ext uri="{FF2B5EF4-FFF2-40B4-BE49-F238E27FC236}">
                <a16:creationId xmlns:a16="http://schemas.microsoft.com/office/drawing/2014/main" id="{91B71212-CB73-6CB5-99B7-4FC945C0A8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93690" y="1990607"/>
            <a:ext cx="2906216" cy="2906216"/>
          </a:xfrm>
          <a:prstGeom prst="rect">
            <a:avLst/>
          </a:prstGeom>
        </p:spPr>
      </p:pic>
    </p:spTree>
    <p:extLst>
      <p:ext uri="{BB962C8B-B14F-4D97-AF65-F5344CB8AC3E}">
        <p14:creationId xmlns:p14="http://schemas.microsoft.com/office/powerpoint/2010/main" val="3533905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3111"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5A4F81-6D14-590D-90DE-27857E43DC84}"/>
              </a:ext>
            </a:extLst>
          </p:cNvPr>
          <p:cNvSpPr>
            <a:spLocks noGrp="1"/>
          </p:cNvSpPr>
          <p:nvPr>
            <p:ph type="title"/>
          </p:nvPr>
        </p:nvSpPr>
        <p:spPr>
          <a:xfrm>
            <a:off x="1247025" y="-188134"/>
            <a:ext cx="9389975" cy="1330841"/>
          </a:xfrm>
        </p:spPr>
        <p:txBody>
          <a:bodyPr>
            <a:normAutofit/>
          </a:bodyPr>
          <a:lstStyle/>
          <a:p>
            <a:r>
              <a:rPr lang="en-GB" dirty="0"/>
              <a:t>Consequences of non-compliance </a:t>
            </a:r>
          </a:p>
        </p:txBody>
      </p:sp>
      <p:sp>
        <p:nvSpPr>
          <p:cNvPr id="3" name="Content Placeholder 2">
            <a:extLst>
              <a:ext uri="{FF2B5EF4-FFF2-40B4-BE49-F238E27FC236}">
                <a16:creationId xmlns:a16="http://schemas.microsoft.com/office/drawing/2014/main" id="{7A506F22-3E51-25D6-861E-66A98BBE4B79}"/>
              </a:ext>
            </a:extLst>
          </p:cNvPr>
          <p:cNvSpPr>
            <a:spLocks noGrp="1"/>
          </p:cNvSpPr>
          <p:nvPr>
            <p:ph idx="1"/>
          </p:nvPr>
        </p:nvSpPr>
        <p:spPr>
          <a:xfrm>
            <a:off x="683950" y="2061836"/>
            <a:ext cx="4957675" cy="3917773"/>
          </a:xfrm>
        </p:spPr>
        <p:txBody>
          <a:bodyPr>
            <a:normAutofit/>
          </a:bodyPr>
          <a:lstStyle/>
          <a:p>
            <a:pPr marL="0" indent="0">
              <a:lnSpc>
                <a:spcPct val="90000"/>
              </a:lnSpc>
              <a:buNone/>
            </a:pPr>
            <a:r>
              <a:rPr lang="en-GB" sz="2400" b="1" dirty="0"/>
              <a:t>Daniel Pelka Case (2012)</a:t>
            </a:r>
          </a:p>
          <a:p>
            <a:pPr marL="0" indent="0">
              <a:lnSpc>
                <a:spcPct val="90000"/>
              </a:lnSpc>
              <a:buNone/>
            </a:pPr>
            <a:br>
              <a:rPr lang="en-GB" sz="2000" dirty="0"/>
            </a:br>
            <a:r>
              <a:rPr lang="en-GB" sz="2000" dirty="0"/>
              <a:t>Daniel Pelka was a young child living in England who suffered prolonged abuse and neglect by his caregivers. Despite having contact with health professionals, social care, and school staff, critical warning signs were missed or not acted upon effectively. A Serious Case Review later concluded that a lack of information-sharing, failure to follow safeguarding procedures, and insufficient professional curiosity contributed to his death</a:t>
            </a:r>
          </a:p>
        </p:txBody>
      </p:sp>
      <p:pic>
        <p:nvPicPr>
          <p:cNvPr id="7" name="Picture 6" descr="A young child in a red sweater&#10;&#10;AI-generated content may be incorrect.">
            <a:extLst>
              <a:ext uri="{FF2B5EF4-FFF2-40B4-BE49-F238E27FC236}">
                <a16:creationId xmlns:a16="http://schemas.microsoft.com/office/drawing/2014/main" id="{9005E088-9C25-41AB-87C2-A7EC5E58013C}"/>
              </a:ext>
            </a:extLst>
          </p:cNvPr>
          <p:cNvPicPr>
            <a:picLocks noChangeAspect="1"/>
          </p:cNvPicPr>
          <p:nvPr/>
        </p:nvPicPr>
        <p:blipFill>
          <a:blip r:embed="rId2"/>
          <a:stretch>
            <a:fillRect/>
          </a:stretch>
        </p:blipFill>
        <p:spPr>
          <a:xfrm>
            <a:off x="6717617" y="2716455"/>
            <a:ext cx="4787258" cy="2692832"/>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0222" y="6209414"/>
            <a:ext cx="6808602"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AutoShape 2" descr="Killer stepfather of schoolboy Daniel Pelka found dead in prison">
            <a:extLst>
              <a:ext uri="{FF2B5EF4-FFF2-40B4-BE49-F238E27FC236}">
                <a16:creationId xmlns:a16="http://schemas.microsoft.com/office/drawing/2014/main" id="{EBE3ADF0-AB98-2686-AB7E-336F473782C5}"/>
              </a:ext>
            </a:extLst>
          </p:cNvPr>
          <p:cNvSpPr>
            <a:spLocks noChangeAspect="1" noChangeArrowheads="1"/>
          </p:cNvSpPr>
          <p:nvPr/>
        </p:nvSpPr>
        <p:spPr bwMode="auto">
          <a:xfrm>
            <a:off x="5942013"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68711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100000">
              <a:schemeClr val="bg2"/>
            </a:gs>
            <a:gs pos="2300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64D52-DEF6-E303-72E0-C8126547F947}"/>
              </a:ext>
            </a:extLst>
          </p:cNvPr>
          <p:cNvSpPr>
            <a:spLocks noGrp="1"/>
          </p:cNvSpPr>
          <p:nvPr>
            <p:ph type="title"/>
          </p:nvPr>
        </p:nvSpPr>
        <p:spPr>
          <a:xfrm>
            <a:off x="457199" y="274638"/>
            <a:ext cx="11105535" cy="1143000"/>
          </a:xfrm>
        </p:spPr>
        <p:txBody>
          <a:bodyPr>
            <a:normAutofit/>
          </a:bodyPr>
          <a:lstStyle/>
          <a:p>
            <a:r>
              <a:rPr lang="en-GB" sz="5400" b="1" dirty="0"/>
              <a:t>The consequences of non-compliance</a:t>
            </a:r>
          </a:p>
        </p:txBody>
      </p:sp>
      <p:sp>
        <p:nvSpPr>
          <p:cNvPr id="5" name="TextBox 4">
            <a:extLst>
              <a:ext uri="{FF2B5EF4-FFF2-40B4-BE49-F238E27FC236}">
                <a16:creationId xmlns:a16="http://schemas.microsoft.com/office/drawing/2014/main" id="{943E38A6-BD5B-224F-EEC0-699F7C414393}"/>
              </a:ext>
            </a:extLst>
          </p:cNvPr>
          <p:cNvSpPr txBox="1"/>
          <p:nvPr/>
        </p:nvSpPr>
        <p:spPr>
          <a:xfrm>
            <a:off x="457199" y="1598118"/>
            <a:ext cx="3460955" cy="4247317"/>
          </a:xfrm>
          <a:prstGeom prst="rect">
            <a:avLst/>
          </a:prstGeom>
          <a:solidFill>
            <a:schemeClr val="bg1">
              <a:lumMod val="75000"/>
            </a:schemeClr>
          </a:solidFill>
        </p:spPr>
        <p:txBody>
          <a:bodyPr wrap="square">
            <a:spAutoFit/>
          </a:bodyPr>
          <a:lstStyle/>
          <a:p>
            <a:pPr>
              <a:buNone/>
            </a:pPr>
            <a:r>
              <a:rPr lang="en-GB" b="1" dirty="0"/>
              <a:t>Outcomes for the Vulnerable Person</a:t>
            </a:r>
          </a:p>
          <a:p>
            <a:pPr>
              <a:buFont typeface="Arial" panose="020B0604020202020204" pitchFamily="34" charset="0"/>
              <a:buChar char="•"/>
            </a:pPr>
            <a:r>
              <a:rPr lang="en-GB" dirty="0"/>
              <a:t>Harm going unnoticed or continuing</a:t>
            </a:r>
          </a:p>
          <a:p>
            <a:pPr>
              <a:buFont typeface="Arial" panose="020B0604020202020204" pitchFamily="34" charset="0"/>
              <a:buChar char="•"/>
            </a:pPr>
            <a:r>
              <a:rPr lang="en-GB" dirty="0"/>
              <a:t>Escalation of abuse or neglect</a:t>
            </a:r>
          </a:p>
          <a:p>
            <a:pPr>
              <a:buFont typeface="Arial" panose="020B0604020202020204" pitchFamily="34" charset="0"/>
              <a:buChar char="•"/>
            </a:pPr>
            <a:r>
              <a:rPr lang="en-GB" dirty="0"/>
              <a:t>Long-term physical or emotional trauma</a:t>
            </a:r>
          </a:p>
          <a:p>
            <a:pPr>
              <a:buFont typeface="Arial" panose="020B0604020202020204" pitchFamily="34" charset="0"/>
              <a:buChar char="•"/>
            </a:pPr>
            <a:r>
              <a:rPr lang="en-GB" dirty="0"/>
              <a:t>Missed opportunities for early intervention</a:t>
            </a:r>
          </a:p>
          <a:p>
            <a:pPr>
              <a:buFont typeface="Arial" panose="020B0604020202020204" pitchFamily="34" charset="0"/>
              <a:buChar char="•"/>
            </a:pPr>
            <a:r>
              <a:rPr lang="en-GB" dirty="0"/>
              <a:t>Breakdown of trust in services meant to protect them.</a:t>
            </a:r>
          </a:p>
          <a:p>
            <a:pPr>
              <a:buFont typeface="Arial" panose="020B0604020202020204" pitchFamily="34" charset="0"/>
              <a:buChar char="•"/>
            </a:pPr>
            <a:r>
              <a:rPr lang="en-GB" dirty="0"/>
              <a:t>Serious injury or death, as seen in high-profile cases like Daniel Pelka and Baby P.</a:t>
            </a:r>
            <a:br>
              <a:rPr lang="en-GB" dirty="0"/>
            </a:br>
            <a:endParaRPr lang="en-GB" dirty="0"/>
          </a:p>
        </p:txBody>
      </p:sp>
      <p:sp>
        <p:nvSpPr>
          <p:cNvPr id="8" name="TextBox 7">
            <a:extLst>
              <a:ext uri="{FF2B5EF4-FFF2-40B4-BE49-F238E27FC236}">
                <a16:creationId xmlns:a16="http://schemas.microsoft.com/office/drawing/2014/main" id="{6DF6361B-FA79-DA38-12D7-CBC0108D4B82}"/>
              </a:ext>
            </a:extLst>
          </p:cNvPr>
          <p:cNvSpPr txBox="1"/>
          <p:nvPr/>
        </p:nvSpPr>
        <p:spPr>
          <a:xfrm>
            <a:off x="4372181" y="1598118"/>
            <a:ext cx="4011561" cy="4247317"/>
          </a:xfrm>
          <a:prstGeom prst="rect">
            <a:avLst/>
          </a:prstGeom>
          <a:solidFill>
            <a:schemeClr val="bg1">
              <a:lumMod val="75000"/>
            </a:schemeClr>
          </a:solidFill>
        </p:spPr>
        <p:txBody>
          <a:bodyPr wrap="square">
            <a:spAutoFit/>
          </a:bodyPr>
          <a:lstStyle/>
          <a:p>
            <a:pPr>
              <a:buNone/>
            </a:pPr>
            <a:r>
              <a:rPr lang="en-GB" b="1" dirty="0"/>
              <a:t>Outcomes for  Professionals</a:t>
            </a:r>
          </a:p>
          <a:p>
            <a:pPr>
              <a:buFont typeface="Arial" panose="020B0604020202020204" pitchFamily="34" charset="0"/>
              <a:buChar char="•"/>
            </a:pPr>
            <a:r>
              <a:rPr lang="en-GB" dirty="0"/>
              <a:t>Disciplinary action within their organisation</a:t>
            </a:r>
          </a:p>
          <a:p>
            <a:pPr>
              <a:buFont typeface="Arial" panose="020B0604020202020204" pitchFamily="34" charset="0"/>
              <a:buChar char="•"/>
            </a:pPr>
            <a:r>
              <a:rPr lang="en-GB" dirty="0"/>
              <a:t>Referral to regulatory bodies (e.g., HCPC, NMC, teaching regulators)</a:t>
            </a:r>
          </a:p>
          <a:p>
            <a:pPr>
              <a:buFont typeface="Arial" panose="020B0604020202020204" pitchFamily="34" charset="0"/>
              <a:buChar char="•"/>
            </a:pPr>
            <a:r>
              <a:rPr lang="en-GB" dirty="0"/>
              <a:t>Suspension or loss of professional registration</a:t>
            </a:r>
          </a:p>
          <a:p>
            <a:pPr>
              <a:buFont typeface="Arial" panose="020B0604020202020204" pitchFamily="34" charset="0"/>
              <a:buChar char="•"/>
            </a:pPr>
            <a:r>
              <a:rPr lang="en-GB" dirty="0"/>
              <a:t>Internal investigations or performance reviews</a:t>
            </a:r>
          </a:p>
          <a:p>
            <a:pPr>
              <a:buFont typeface="Arial" panose="020B0604020202020204" pitchFamily="34" charset="0"/>
              <a:buChar char="•"/>
            </a:pPr>
            <a:r>
              <a:rPr lang="en-GB" dirty="0"/>
              <a:t>Legal consequences in rare but severe cases</a:t>
            </a:r>
          </a:p>
          <a:p>
            <a:pPr>
              <a:buFont typeface="Arial" panose="020B0604020202020204" pitchFamily="34" charset="0"/>
              <a:buChar char="•"/>
            </a:pPr>
            <a:r>
              <a:rPr lang="en-GB" dirty="0"/>
              <a:t>Emotional and professional impact, including guilt, stress, and reputational damage.</a:t>
            </a:r>
          </a:p>
          <a:p>
            <a:pPr>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F67AA198-95A7-EF41-0563-C8A795DD0A5F}"/>
              </a:ext>
            </a:extLst>
          </p:cNvPr>
          <p:cNvSpPr txBox="1"/>
          <p:nvPr/>
        </p:nvSpPr>
        <p:spPr>
          <a:xfrm>
            <a:off x="8642555" y="1603410"/>
            <a:ext cx="3244644" cy="4247317"/>
          </a:xfrm>
          <a:prstGeom prst="rect">
            <a:avLst/>
          </a:prstGeom>
          <a:solidFill>
            <a:schemeClr val="bg1">
              <a:lumMod val="75000"/>
            </a:schemeClr>
          </a:solidFill>
        </p:spPr>
        <p:txBody>
          <a:bodyPr wrap="square" rtlCol="0">
            <a:spAutoFit/>
          </a:bodyPr>
          <a:lstStyle/>
          <a:p>
            <a:pPr>
              <a:buNone/>
            </a:pPr>
            <a:r>
              <a:rPr lang="en-GB" b="1" dirty="0"/>
              <a:t>Outcomes for Organisations</a:t>
            </a:r>
          </a:p>
          <a:p>
            <a:pPr>
              <a:buFont typeface="Arial" panose="020B0604020202020204" pitchFamily="34" charset="0"/>
              <a:buChar char="•"/>
            </a:pPr>
            <a:r>
              <a:rPr lang="en-GB" dirty="0"/>
              <a:t>Serious Case Reviews (SCRs) / Child Safeguarding Practice Reviews may be triggered</a:t>
            </a:r>
          </a:p>
          <a:p>
            <a:pPr>
              <a:buFont typeface="Arial" panose="020B0604020202020204" pitchFamily="34" charset="0"/>
              <a:buChar char="•"/>
            </a:pPr>
            <a:r>
              <a:rPr lang="en-GB" dirty="0"/>
              <a:t>Inspections (e.g., Ofsted, CQC) may downgrade ratings</a:t>
            </a:r>
          </a:p>
          <a:p>
            <a:pPr>
              <a:buFont typeface="Arial" panose="020B0604020202020204" pitchFamily="34" charset="0"/>
              <a:buChar char="•"/>
            </a:pPr>
            <a:r>
              <a:rPr lang="en-GB" dirty="0"/>
              <a:t>Negative media attention and loss of public trust</a:t>
            </a:r>
          </a:p>
          <a:p>
            <a:pPr>
              <a:buFont typeface="Arial" panose="020B0604020202020204" pitchFamily="34" charset="0"/>
              <a:buChar char="•"/>
            </a:pPr>
            <a:r>
              <a:rPr lang="en-GB" dirty="0"/>
              <a:t>Mandatory changes to policies, staffing, or training</a:t>
            </a:r>
          </a:p>
          <a:p>
            <a:pPr>
              <a:buFont typeface="Arial" panose="020B0604020202020204" pitchFamily="34" charset="0"/>
              <a:buChar char="•"/>
            </a:pPr>
            <a:r>
              <a:rPr lang="en-GB" dirty="0"/>
              <a:t>Potential legal or financial penalties</a:t>
            </a:r>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658072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100000">
              <a:schemeClr val="bg2"/>
            </a:gs>
            <a:gs pos="23000">
              <a:schemeClr val="bg1">
                <a:lumMod val="85000"/>
              </a:schemeClr>
            </a:gs>
          </a:gsLst>
          <a:lin ang="5400000" scaled="1"/>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77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41FD3-DF0A-797C-9834-CDE49B6931A3}"/>
              </a:ext>
            </a:extLst>
          </p:cNvPr>
          <p:cNvSpPr>
            <a:spLocks noGrp="1"/>
          </p:cNvSpPr>
          <p:nvPr>
            <p:ph type="title"/>
          </p:nvPr>
        </p:nvSpPr>
        <p:spPr>
          <a:xfrm>
            <a:off x="2186793" y="320396"/>
            <a:ext cx="5800406" cy="2228760"/>
          </a:xfrm>
        </p:spPr>
        <p:txBody>
          <a:bodyPr vert="horz" lIns="91440" tIns="45720" rIns="91440" bIns="45720" rtlCol="0" anchor="b">
            <a:normAutofit/>
          </a:bodyPr>
          <a:lstStyle/>
          <a:p>
            <a:pPr algn="l" defTabSz="914400">
              <a:lnSpc>
                <a:spcPct val="90000"/>
              </a:lnSpc>
            </a:pPr>
            <a:r>
              <a:rPr lang="en-US" sz="4000" b="1" kern="1200">
                <a:solidFill>
                  <a:schemeClr val="tx1"/>
                </a:solidFill>
                <a:latin typeface="+mj-lt"/>
                <a:ea typeface="+mj-ea"/>
                <a:cs typeface="+mj-cs"/>
              </a:rPr>
              <a:t>Outcomes for the Wider System</a:t>
            </a:r>
            <a:br>
              <a:rPr lang="en-US" sz="4000" b="1" kern="1200">
                <a:solidFill>
                  <a:schemeClr val="tx1"/>
                </a:solidFill>
                <a:latin typeface="+mj-lt"/>
                <a:ea typeface="+mj-ea"/>
                <a:cs typeface="+mj-cs"/>
              </a:rPr>
            </a:br>
            <a:endParaRPr lang="en-US" sz="4000" kern="1200" dirty="0">
              <a:solidFill>
                <a:schemeClr val="tx1"/>
              </a:solidFill>
              <a:latin typeface="+mj-lt"/>
              <a:ea typeface="+mj-ea"/>
              <a:cs typeface="+mj-cs"/>
            </a:endParaRPr>
          </a:p>
        </p:txBody>
      </p:sp>
      <p:pic>
        <p:nvPicPr>
          <p:cNvPr id="9" name="Graphic 8" descr="Scales of Justice">
            <a:extLst>
              <a:ext uri="{FF2B5EF4-FFF2-40B4-BE49-F238E27FC236}">
                <a16:creationId xmlns:a16="http://schemas.microsoft.com/office/drawing/2014/main" id="{8B25737B-0C9A-5F87-CA98-16D2576C30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756" y="2694174"/>
            <a:ext cx="1198219" cy="1198219"/>
          </a:xfrm>
          <a:prstGeom prst="rect">
            <a:avLst/>
          </a:prstGeom>
        </p:spPr>
      </p:pic>
      <p:sp>
        <p:nvSpPr>
          <p:cNvPr id="5" name="TextBox 4">
            <a:extLst>
              <a:ext uri="{FF2B5EF4-FFF2-40B4-BE49-F238E27FC236}">
                <a16:creationId xmlns:a16="http://schemas.microsoft.com/office/drawing/2014/main" id="{DD5AC426-5131-4FB9-5F93-026C01346A38}"/>
              </a:ext>
            </a:extLst>
          </p:cNvPr>
          <p:cNvSpPr txBox="1"/>
          <p:nvPr/>
        </p:nvSpPr>
        <p:spPr>
          <a:xfrm>
            <a:off x="2186794" y="2549156"/>
            <a:ext cx="4833438" cy="3579933"/>
          </a:xfrm>
          <a:prstGeom prst="rect">
            <a:avLst/>
          </a:prstGeom>
          <a:solidFill>
            <a:schemeClr val="bg1">
              <a:lumMod val="75000"/>
            </a:schemeClr>
          </a:solidFill>
        </p:spPr>
        <p:txBody>
          <a:bodyPr vert="horz" lIns="91440" tIns="45720" rIns="91440" bIns="45720" rtlCol="0">
            <a:normAutofit/>
          </a:bodyPr>
          <a:lstStyle/>
          <a:p>
            <a:pPr marL="342900" indent="-342900" defTabSz="914400">
              <a:lnSpc>
                <a:spcPct val="90000"/>
              </a:lnSpc>
              <a:spcAft>
                <a:spcPts val="600"/>
              </a:spcAft>
              <a:buFont typeface="Arial" panose="020B0604020202020204" pitchFamily="34" charset="0"/>
              <a:buChar char="•"/>
            </a:pPr>
            <a:r>
              <a:rPr lang="en-US" sz="2800" b="1" dirty="0"/>
              <a:t>Policy or legislation may be updated</a:t>
            </a:r>
          </a:p>
          <a:p>
            <a:pPr marL="342900" indent="-342900" defTabSz="914400">
              <a:lnSpc>
                <a:spcPct val="90000"/>
              </a:lnSpc>
              <a:spcAft>
                <a:spcPts val="600"/>
              </a:spcAft>
              <a:buFont typeface="Arial" panose="020B0604020202020204" pitchFamily="34" charset="0"/>
              <a:buChar char="•"/>
            </a:pPr>
            <a:r>
              <a:rPr lang="en-US" sz="2800" b="1" dirty="0"/>
              <a:t>Mandatory training strengthened</a:t>
            </a:r>
          </a:p>
          <a:p>
            <a:pPr marL="342900" indent="-342900" defTabSz="914400">
              <a:lnSpc>
                <a:spcPct val="90000"/>
              </a:lnSpc>
              <a:spcAft>
                <a:spcPts val="600"/>
              </a:spcAft>
              <a:buFont typeface="Arial" panose="020B0604020202020204" pitchFamily="34" charset="0"/>
              <a:buChar char="•"/>
            </a:pPr>
            <a:r>
              <a:rPr lang="en-US" sz="2800" b="1" dirty="0"/>
              <a:t>Greater scrutiny on multi-agency working</a:t>
            </a:r>
          </a:p>
          <a:p>
            <a:pPr marL="342900" indent="-342900" defTabSz="914400">
              <a:lnSpc>
                <a:spcPct val="90000"/>
              </a:lnSpc>
              <a:spcAft>
                <a:spcPts val="600"/>
              </a:spcAft>
              <a:buFont typeface="Arial" panose="020B0604020202020204" pitchFamily="34" charset="0"/>
              <a:buChar char="•"/>
            </a:pPr>
            <a:r>
              <a:rPr lang="en-US" sz="2800" b="1" dirty="0"/>
              <a:t>Public pressure for reforms</a:t>
            </a:r>
            <a:br>
              <a:rPr lang="en-US" sz="2000" dirty="0"/>
            </a:br>
            <a:br>
              <a:rPr lang="en-US" sz="2000" dirty="0"/>
            </a:br>
            <a:endParaRPr lang="en-US" sz="2000" dirty="0"/>
          </a:p>
        </p:txBody>
      </p:sp>
      <p:pic>
        <p:nvPicPr>
          <p:cNvPr id="11" name="Graphic 10" descr="Scales of Justice">
            <a:extLst>
              <a:ext uri="{FF2B5EF4-FFF2-40B4-BE49-F238E27FC236}">
                <a16:creationId xmlns:a16="http://schemas.microsoft.com/office/drawing/2014/main" id="{F5FA8E28-74BF-4968-BC8F-B1603DA5FB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39701" y="817017"/>
            <a:ext cx="5223966" cy="5223966"/>
          </a:xfrm>
          <a:prstGeom prst="rect">
            <a:avLst/>
          </a:prstGeom>
        </p:spPr>
      </p:pic>
    </p:spTree>
    <p:extLst>
      <p:ext uri="{BB962C8B-B14F-4D97-AF65-F5344CB8AC3E}">
        <p14:creationId xmlns:p14="http://schemas.microsoft.com/office/powerpoint/2010/main" val="3374903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88825"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6739" y="548640"/>
            <a:ext cx="9540920" cy="1188720"/>
          </a:xfrm>
        </p:spPr>
        <p:txBody>
          <a:bodyPr>
            <a:normAutofit/>
          </a:bodyPr>
          <a:lstStyle/>
          <a:p>
            <a:r>
              <a:rPr lang="en-GB">
                <a:solidFill>
                  <a:schemeClr val="tx1">
                    <a:lumMod val="85000"/>
                    <a:lumOff val="15000"/>
                  </a:schemeClr>
                </a:solidFill>
              </a:rPr>
              <a:t>References</a:t>
            </a:r>
          </a:p>
        </p:txBody>
      </p:sp>
      <p:sp>
        <p:nvSpPr>
          <p:cNvPr id="3" name="Content Placeholder 2"/>
          <p:cNvSpPr>
            <a:spLocks noGrp="1"/>
          </p:cNvSpPr>
          <p:nvPr>
            <p:ph idx="1"/>
          </p:nvPr>
        </p:nvSpPr>
        <p:spPr>
          <a:xfrm>
            <a:off x="1957477" y="1986117"/>
            <a:ext cx="8273870" cy="3765680"/>
          </a:xfrm>
        </p:spPr>
        <p:txBody>
          <a:bodyPr anchor="ctr">
            <a:normAutofit/>
          </a:bodyPr>
          <a:lstStyle/>
          <a:p>
            <a:pPr>
              <a:lnSpc>
                <a:spcPct val="90000"/>
              </a:lnSpc>
            </a:pPr>
            <a:endParaRPr lang="en-GB" sz="1400" dirty="0">
              <a:solidFill>
                <a:schemeClr val="tx1">
                  <a:lumMod val="85000"/>
                  <a:lumOff val="15000"/>
                </a:schemeClr>
              </a:solidFill>
            </a:endParaRPr>
          </a:p>
          <a:p>
            <a:pPr>
              <a:lnSpc>
                <a:spcPct val="90000"/>
              </a:lnSpc>
              <a:defRPr sz="1100"/>
            </a:pPr>
            <a:r>
              <a:rPr lang="en-GB" sz="1400" dirty="0">
                <a:solidFill>
                  <a:schemeClr val="tx1">
                    <a:lumMod val="85000"/>
                    <a:lumOff val="15000"/>
                  </a:schemeClr>
                </a:solidFill>
              </a:rPr>
              <a:t>Care Inspectorate Wales (2025) Criminal Enforcement Policy. Available at: https://www.careinspectorate.wales/criminal-enforcement-policy-html (Accessed: 28 November 2025).</a:t>
            </a:r>
          </a:p>
          <a:p>
            <a:pPr>
              <a:lnSpc>
                <a:spcPct val="90000"/>
              </a:lnSpc>
              <a:defRPr sz="1100"/>
            </a:pPr>
            <a:r>
              <a:rPr lang="en-GB" sz="1400" dirty="0">
                <a:solidFill>
                  <a:schemeClr val="tx1">
                    <a:lumMod val="85000"/>
                    <a:lumOff val="15000"/>
                  </a:schemeClr>
                </a:solidFill>
              </a:rPr>
              <a:t>Estyn (2024) From special measures to success: an improvement journey. Available at: https://estyn.gov.wales (Accessed: 28 November 2025).</a:t>
            </a:r>
          </a:p>
          <a:p>
            <a:pPr>
              <a:lnSpc>
                <a:spcPct val="90000"/>
              </a:lnSpc>
              <a:defRPr sz="1100"/>
            </a:pPr>
            <a:r>
              <a:rPr lang="en-GB" sz="1400" dirty="0">
                <a:solidFill>
                  <a:schemeClr val="tx1">
                    <a:lumMod val="85000"/>
                    <a:lumOff val="15000"/>
                  </a:schemeClr>
                </a:solidFill>
              </a:rPr>
              <a:t>Healthcare Inspectorate Wales (2025) Annual Report 2024–2025. Available at: https://www.hiw.org.uk/annual-report-2024-2025-0 (Accessed: 28 November 2025).</a:t>
            </a:r>
          </a:p>
          <a:p>
            <a:pPr>
              <a:lnSpc>
                <a:spcPct val="90000"/>
              </a:lnSpc>
              <a:defRPr sz="1100"/>
            </a:pPr>
            <a:r>
              <a:rPr lang="en-GB" sz="1400" dirty="0">
                <a:solidFill>
                  <a:schemeClr val="tx1">
                    <a:lumMod val="85000"/>
                    <a:lumOff val="15000"/>
                  </a:schemeClr>
                </a:solidFill>
              </a:rPr>
              <a:t>Legislation.gov.uk (2014) Social Services and Well‑being (Wales) Act 2014. Available at: https://www.legislation.gov.uk/anaw/2014/4/contents (Accessed: 28 November 2025).</a:t>
            </a:r>
          </a:p>
          <a:p>
            <a:pPr>
              <a:lnSpc>
                <a:spcPct val="90000"/>
              </a:lnSpc>
              <a:defRPr sz="1100"/>
            </a:pPr>
            <a:r>
              <a:rPr lang="en-GB" sz="1400" dirty="0">
                <a:solidFill>
                  <a:schemeClr val="tx1">
                    <a:lumMod val="85000"/>
                    <a:lumOff val="15000"/>
                  </a:schemeClr>
                </a:solidFill>
              </a:rPr>
              <a:t>Legislation.gov.uk (2015) Well‑being of Future Generations (Wales) Act 2015. Available at: https://www.legislation.gov.uk/anaw/2015/2/contents (Accessed: 28 November 2025).</a:t>
            </a:r>
          </a:p>
          <a:p>
            <a:pPr>
              <a:lnSpc>
                <a:spcPct val="90000"/>
              </a:lnSpc>
              <a:defRPr sz="1100"/>
            </a:pPr>
            <a:r>
              <a:rPr lang="en-GB" sz="1400" dirty="0">
                <a:solidFill>
                  <a:schemeClr val="tx1">
                    <a:lumMod val="85000"/>
                    <a:lumOff val="15000"/>
                  </a:schemeClr>
                </a:solidFill>
              </a:rPr>
              <a:t>Public Health Wales (2025) Home. Available at: https://phw.nhs.wales/ (Accessed: 28 November 2025).</a:t>
            </a:r>
          </a:p>
          <a:p>
            <a:pPr>
              <a:lnSpc>
                <a:spcPct val="90000"/>
              </a:lnSpc>
              <a:defRPr sz="1100"/>
            </a:pPr>
            <a:r>
              <a:rPr lang="en-GB" sz="1400" dirty="0">
                <a:solidFill>
                  <a:schemeClr val="tx1">
                    <a:lumMod val="85000"/>
                    <a:lumOff val="15000"/>
                  </a:schemeClr>
                </a:solidFill>
              </a:rPr>
              <a:t>Welsh Government (2018) Additional Learning Needs and Education Tribunal (Wales) Act 2018. Available at: https://www.gov.wales/additional-learning-needs-and-education-tribunal-wales-act (Accessed: 28 November 2025).</a:t>
            </a:r>
          </a:p>
          <a:p>
            <a:pPr>
              <a:lnSpc>
                <a:spcPct val="90000"/>
              </a:lnSpc>
              <a:defRPr sz="1100"/>
            </a:pPr>
            <a:r>
              <a:rPr lang="en-GB" sz="1400" dirty="0">
                <a:solidFill>
                  <a:schemeClr val="tx1">
                    <a:lumMod val="85000"/>
                    <a:lumOff val="15000"/>
                  </a:schemeClr>
                </a:solidFill>
              </a:rPr>
              <a:t>Welsh Government (2022) Curriculum for Wales Guidance. Available at: https://hwb.gov.wales/curriculum-for-wales (Accessed: 28 November 2025).</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006" y="5970896"/>
            <a:ext cx="9964820"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203</TotalTime>
  <Words>1453</Words>
  <Application>Microsoft Office PowerPoint</Application>
  <PresentationFormat>Custom</PresentationFormat>
  <Paragraphs>143</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Legislation &amp; Governing Bodies for Health, Care and Education in Wales</vt:lpstr>
      <vt:lpstr>Learning objectives</vt:lpstr>
      <vt:lpstr>The difference between legal frameworks and regulatory bodies.</vt:lpstr>
      <vt:lpstr>Governing Bodies – Health &amp; Care</vt:lpstr>
      <vt:lpstr>Specific Governing bodies/regulatory frameworks:</vt:lpstr>
      <vt:lpstr>NMC Code (2018, updated 2024) </vt:lpstr>
      <vt:lpstr>Regulatory bodies for social work/social care.</vt:lpstr>
      <vt:lpstr>Continuous Professional Development (CPD) </vt:lpstr>
      <vt:lpstr>Key Health &amp; Care Legislation</vt:lpstr>
      <vt:lpstr>Governing bodies/regulatory frameworks for education</vt:lpstr>
      <vt:lpstr>Key Educational Legislation</vt:lpstr>
      <vt:lpstr>Group work:  In groups, look at the scenario and consider appropriate responses specific to the professional role.  Teacher: Daniel, aged 4, frequently attends school looking tired and withdrawn. Staff notice he often appears hungry and has visible bruising. He begins to lose weight rapidly over several months.  Practice nurse: During medical appointments, Daniel’s caregivers provide inconsistent explanations for his injuries and weight loss.  Social worker: You have received multiple referrals, regarding Daniel who is losing weight rapidly and has unexplained injuries.  </vt:lpstr>
      <vt:lpstr>What can happen?</vt:lpstr>
      <vt:lpstr>Consequences of non-compliance </vt:lpstr>
      <vt:lpstr>The consequences of non-compliance</vt:lpstr>
      <vt:lpstr>Outcomes for the Wider System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Stephanie John</dc:creator>
  <cp:keywords/>
  <dc:description>generated using python-pptx</dc:description>
  <cp:lastModifiedBy>Stephanie John</cp:lastModifiedBy>
  <cp:revision>2</cp:revision>
  <dcterms:created xsi:type="dcterms:W3CDTF">2013-01-27T09:14:16Z</dcterms:created>
  <dcterms:modified xsi:type="dcterms:W3CDTF">2025-11-29T19:41:19Z</dcterms:modified>
  <cp:category/>
</cp:coreProperties>
</file>