
<file path=[Content_Types].xml><?xml version="1.0" encoding="utf-8"?>
<Types xmlns="http://schemas.openxmlformats.org/package/2006/content-types">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sldIdLst>
    <p:sldId id="256" r:id="rId2"/>
    <p:sldId id="262" r:id="rId3"/>
    <p:sldId id="274" r:id="rId4"/>
    <p:sldId id="261" r:id="rId5"/>
    <p:sldId id="260" r:id="rId6"/>
    <p:sldId id="263" r:id="rId7"/>
    <p:sldId id="257" r:id="rId8"/>
    <p:sldId id="265" r:id="rId9"/>
    <p:sldId id="266" r:id="rId10"/>
    <p:sldId id="267" r:id="rId11"/>
    <p:sldId id="268" r:id="rId12"/>
    <p:sldId id="269" r:id="rId13"/>
    <p:sldId id="270" r:id="rId14"/>
    <p:sldId id="271" r:id="rId15"/>
    <p:sldId id="272" r:id="rId16"/>
    <p:sldId id="273" r:id="rId17"/>
    <p:sldId id="275" r:id="rId18"/>
    <p:sldId id="276" r:id="rId19"/>
    <p:sldId id="277" r:id="rId20"/>
    <p:sldId id="278" r:id="rId21"/>
    <p:sldId id="279" r:id="rId22"/>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1DEE6178-DC01-4D9D-B22E-46FDB48A2E00}">
          <p14:sldIdLst>
            <p14:sldId id="256"/>
            <p14:sldId id="262"/>
            <p14:sldId id="274"/>
            <p14:sldId id="261"/>
            <p14:sldId id="260"/>
            <p14:sldId id="263"/>
            <p14:sldId id="257"/>
            <p14:sldId id="265"/>
            <p14:sldId id="266"/>
            <p14:sldId id="267"/>
            <p14:sldId id="268"/>
            <p14:sldId id="269"/>
            <p14:sldId id="270"/>
            <p14:sldId id="271"/>
            <p14:sldId id="272"/>
            <p14:sldId id="273"/>
          </p14:sldIdLst>
        </p14:section>
        <p14:section name="Untitled Section" id="{B303C04C-F867-4FF2-AF9B-7C4BD16A712F}">
          <p14:sldIdLst>
            <p14:sldId id="275"/>
            <p14:sldId id="276"/>
            <p14:sldId id="277"/>
            <p14:sldId id="278"/>
            <p14:sldId id="279"/>
          </p14:sldIdLst>
        </p14:section>
      </p14:sectionLst>
    </p:ex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5" autoAdjust="0"/>
    <p:restoredTop sz="94660"/>
  </p:normalViewPr>
  <p:slideViewPr>
    <p:cSldViewPr snapToGrid="0">
      <p:cViewPr varScale="1">
        <p:scale>
          <a:sx n="81" d="100"/>
          <a:sy n="81" d="100"/>
        </p:scale>
        <p:origin x="48" y="115"/>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ableStyles" Target="tableStyle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s>
</file>

<file path=ppt/diagrams/_rels/data1.xml.rels><?xml version="1.0" encoding="UTF-8" standalone="yes"?>
<Relationships xmlns="http://schemas.openxmlformats.org/package/2006/relationships"><Relationship Id="rId8" Type="http://schemas.openxmlformats.org/officeDocument/2006/relationships/image" Target="../media/image8.svg"/><Relationship Id="rId3" Type="http://schemas.openxmlformats.org/officeDocument/2006/relationships/image" Target="../media/image3.png"/><Relationship Id="rId7" Type="http://schemas.openxmlformats.org/officeDocument/2006/relationships/image" Target="../media/image7.png"/><Relationship Id="rId12" Type="http://schemas.openxmlformats.org/officeDocument/2006/relationships/image" Target="../media/image12.svg"/><Relationship Id="rId2" Type="http://schemas.openxmlformats.org/officeDocument/2006/relationships/image" Target="../media/image2.svg"/><Relationship Id="rId1" Type="http://schemas.openxmlformats.org/officeDocument/2006/relationships/image" Target="../media/image1.png"/><Relationship Id="rId6" Type="http://schemas.openxmlformats.org/officeDocument/2006/relationships/image" Target="../media/image6.svg"/><Relationship Id="rId11" Type="http://schemas.openxmlformats.org/officeDocument/2006/relationships/image" Target="../media/image11.png"/><Relationship Id="rId5" Type="http://schemas.openxmlformats.org/officeDocument/2006/relationships/image" Target="../media/image5.png"/><Relationship Id="rId10" Type="http://schemas.openxmlformats.org/officeDocument/2006/relationships/image" Target="../media/image10.svg"/><Relationship Id="rId4" Type="http://schemas.openxmlformats.org/officeDocument/2006/relationships/image" Target="../media/image4.svg"/><Relationship Id="rId9" Type="http://schemas.openxmlformats.org/officeDocument/2006/relationships/image" Target="../media/image9.png"/></Relationships>
</file>

<file path=ppt/diagrams/_rels/data2.xml.rels><?xml version="1.0" encoding="UTF-8" standalone="yes"?>
<Relationships xmlns="http://schemas.openxmlformats.org/package/2006/relationships"><Relationship Id="rId8" Type="http://schemas.openxmlformats.org/officeDocument/2006/relationships/image" Target="../media/image20.svg"/><Relationship Id="rId13" Type="http://schemas.openxmlformats.org/officeDocument/2006/relationships/image" Target="../media/image25.png"/><Relationship Id="rId3" Type="http://schemas.openxmlformats.org/officeDocument/2006/relationships/image" Target="../media/image15.png"/><Relationship Id="rId7" Type="http://schemas.openxmlformats.org/officeDocument/2006/relationships/image" Target="../media/image19.png"/><Relationship Id="rId12" Type="http://schemas.openxmlformats.org/officeDocument/2006/relationships/image" Target="../media/image24.svg"/><Relationship Id="rId2" Type="http://schemas.openxmlformats.org/officeDocument/2006/relationships/image" Target="../media/image14.svg"/><Relationship Id="rId1" Type="http://schemas.openxmlformats.org/officeDocument/2006/relationships/image" Target="../media/image13.png"/><Relationship Id="rId6" Type="http://schemas.openxmlformats.org/officeDocument/2006/relationships/image" Target="../media/image18.svg"/><Relationship Id="rId11" Type="http://schemas.openxmlformats.org/officeDocument/2006/relationships/image" Target="../media/image23.png"/><Relationship Id="rId5" Type="http://schemas.openxmlformats.org/officeDocument/2006/relationships/image" Target="../media/image17.png"/><Relationship Id="rId10" Type="http://schemas.openxmlformats.org/officeDocument/2006/relationships/image" Target="../media/image22.svg"/><Relationship Id="rId4" Type="http://schemas.openxmlformats.org/officeDocument/2006/relationships/image" Target="../media/image16.svg"/><Relationship Id="rId9" Type="http://schemas.openxmlformats.org/officeDocument/2006/relationships/image" Target="../media/image21.png"/><Relationship Id="rId14" Type="http://schemas.openxmlformats.org/officeDocument/2006/relationships/image" Target="../media/image26.svg"/></Relationships>
</file>

<file path=ppt/diagrams/_rels/data5.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image" Target="../media/image31.svg"/><Relationship Id="rId1" Type="http://schemas.openxmlformats.org/officeDocument/2006/relationships/image" Target="../media/image30.png"/><Relationship Id="rId4" Type="http://schemas.openxmlformats.org/officeDocument/2006/relationships/image" Target="../media/image33.svg"/></Relationships>
</file>

<file path=ppt/diagrams/_rels/data6.xml.rels><?xml version="1.0" encoding="UTF-8" standalone="yes"?>
<Relationships xmlns="http://schemas.openxmlformats.org/package/2006/relationships"><Relationship Id="rId8" Type="http://schemas.openxmlformats.org/officeDocument/2006/relationships/image" Target="../media/image41.svg"/><Relationship Id="rId3" Type="http://schemas.openxmlformats.org/officeDocument/2006/relationships/image" Target="../media/image36.png"/><Relationship Id="rId7" Type="http://schemas.openxmlformats.org/officeDocument/2006/relationships/image" Target="../media/image40.png"/><Relationship Id="rId2" Type="http://schemas.openxmlformats.org/officeDocument/2006/relationships/image" Target="../media/image35.svg"/><Relationship Id="rId1" Type="http://schemas.openxmlformats.org/officeDocument/2006/relationships/image" Target="../media/image34.png"/><Relationship Id="rId6" Type="http://schemas.openxmlformats.org/officeDocument/2006/relationships/image" Target="../media/image39.svg"/><Relationship Id="rId5" Type="http://schemas.openxmlformats.org/officeDocument/2006/relationships/image" Target="../media/image38.png"/><Relationship Id="rId4" Type="http://schemas.openxmlformats.org/officeDocument/2006/relationships/image" Target="../media/image37.svg"/></Relationships>
</file>

<file path=ppt/diagrams/_rels/data10.xml.rels><?xml version="1.0" encoding="UTF-8" standalone="yes"?>
<Relationships xmlns="http://schemas.openxmlformats.org/package/2006/relationships"><Relationship Id="rId8" Type="http://schemas.openxmlformats.org/officeDocument/2006/relationships/image" Target="../media/image49.svg"/><Relationship Id="rId3" Type="http://schemas.openxmlformats.org/officeDocument/2006/relationships/image" Target="../media/image44.png"/><Relationship Id="rId7" Type="http://schemas.openxmlformats.org/officeDocument/2006/relationships/image" Target="../media/image48.png"/><Relationship Id="rId2" Type="http://schemas.openxmlformats.org/officeDocument/2006/relationships/image" Target="../media/image43.svg"/><Relationship Id="rId1" Type="http://schemas.openxmlformats.org/officeDocument/2006/relationships/image" Target="../media/image42.png"/><Relationship Id="rId6" Type="http://schemas.openxmlformats.org/officeDocument/2006/relationships/image" Target="../media/image47.svg"/><Relationship Id="rId5" Type="http://schemas.openxmlformats.org/officeDocument/2006/relationships/image" Target="../media/image46.png"/><Relationship Id="rId4" Type="http://schemas.openxmlformats.org/officeDocument/2006/relationships/image" Target="../media/image45.svg"/></Relationships>
</file>

<file path=ppt/diagrams/_rels/drawing1.xml.rels><?xml version="1.0" encoding="UTF-8" standalone="yes"?>
<Relationships xmlns="http://schemas.openxmlformats.org/package/2006/relationships"><Relationship Id="rId8" Type="http://schemas.openxmlformats.org/officeDocument/2006/relationships/image" Target="../media/image8.svg"/><Relationship Id="rId3" Type="http://schemas.openxmlformats.org/officeDocument/2006/relationships/image" Target="../media/image3.png"/><Relationship Id="rId7" Type="http://schemas.openxmlformats.org/officeDocument/2006/relationships/image" Target="../media/image7.png"/><Relationship Id="rId12" Type="http://schemas.openxmlformats.org/officeDocument/2006/relationships/image" Target="../media/image12.svg"/><Relationship Id="rId2" Type="http://schemas.openxmlformats.org/officeDocument/2006/relationships/image" Target="../media/image2.svg"/><Relationship Id="rId1" Type="http://schemas.openxmlformats.org/officeDocument/2006/relationships/image" Target="../media/image1.png"/><Relationship Id="rId6" Type="http://schemas.openxmlformats.org/officeDocument/2006/relationships/image" Target="../media/image6.svg"/><Relationship Id="rId11" Type="http://schemas.openxmlformats.org/officeDocument/2006/relationships/image" Target="../media/image11.png"/><Relationship Id="rId5" Type="http://schemas.openxmlformats.org/officeDocument/2006/relationships/image" Target="../media/image5.png"/><Relationship Id="rId10" Type="http://schemas.openxmlformats.org/officeDocument/2006/relationships/image" Target="../media/image10.svg"/><Relationship Id="rId4" Type="http://schemas.openxmlformats.org/officeDocument/2006/relationships/image" Target="../media/image4.svg"/><Relationship Id="rId9" Type="http://schemas.openxmlformats.org/officeDocument/2006/relationships/image" Target="../media/image9.png"/></Relationships>
</file>

<file path=ppt/diagrams/_rels/drawing2.xml.rels><?xml version="1.0" encoding="UTF-8" standalone="yes"?>
<Relationships xmlns="http://schemas.openxmlformats.org/package/2006/relationships"><Relationship Id="rId8" Type="http://schemas.openxmlformats.org/officeDocument/2006/relationships/image" Target="../media/image20.svg"/><Relationship Id="rId13" Type="http://schemas.openxmlformats.org/officeDocument/2006/relationships/image" Target="../media/image25.png"/><Relationship Id="rId3" Type="http://schemas.openxmlformats.org/officeDocument/2006/relationships/image" Target="../media/image15.png"/><Relationship Id="rId7" Type="http://schemas.openxmlformats.org/officeDocument/2006/relationships/image" Target="../media/image19.png"/><Relationship Id="rId12" Type="http://schemas.openxmlformats.org/officeDocument/2006/relationships/image" Target="../media/image24.svg"/><Relationship Id="rId2" Type="http://schemas.openxmlformats.org/officeDocument/2006/relationships/image" Target="../media/image14.svg"/><Relationship Id="rId1" Type="http://schemas.openxmlformats.org/officeDocument/2006/relationships/image" Target="../media/image13.png"/><Relationship Id="rId6" Type="http://schemas.openxmlformats.org/officeDocument/2006/relationships/image" Target="../media/image18.svg"/><Relationship Id="rId11" Type="http://schemas.openxmlformats.org/officeDocument/2006/relationships/image" Target="../media/image23.png"/><Relationship Id="rId5" Type="http://schemas.openxmlformats.org/officeDocument/2006/relationships/image" Target="../media/image17.png"/><Relationship Id="rId10" Type="http://schemas.openxmlformats.org/officeDocument/2006/relationships/image" Target="../media/image22.svg"/><Relationship Id="rId4" Type="http://schemas.openxmlformats.org/officeDocument/2006/relationships/image" Target="../media/image16.svg"/><Relationship Id="rId9" Type="http://schemas.openxmlformats.org/officeDocument/2006/relationships/image" Target="../media/image21.png"/><Relationship Id="rId14" Type="http://schemas.openxmlformats.org/officeDocument/2006/relationships/image" Target="../media/image26.svg"/></Relationships>
</file>

<file path=ppt/diagrams/_rels/drawing5.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image" Target="../media/image31.svg"/><Relationship Id="rId1" Type="http://schemas.openxmlformats.org/officeDocument/2006/relationships/image" Target="../media/image30.png"/><Relationship Id="rId4" Type="http://schemas.openxmlformats.org/officeDocument/2006/relationships/image" Target="../media/image33.svg"/></Relationships>
</file>

<file path=ppt/diagrams/_rels/drawing6.xml.rels><?xml version="1.0" encoding="UTF-8" standalone="yes"?>
<Relationships xmlns="http://schemas.openxmlformats.org/package/2006/relationships"><Relationship Id="rId8" Type="http://schemas.openxmlformats.org/officeDocument/2006/relationships/image" Target="../media/image41.svg"/><Relationship Id="rId3" Type="http://schemas.openxmlformats.org/officeDocument/2006/relationships/image" Target="../media/image36.png"/><Relationship Id="rId7" Type="http://schemas.openxmlformats.org/officeDocument/2006/relationships/image" Target="../media/image40.png"/><Relationship Id="rId2" Type="http://schemas.openxmlformats.org/officeDocument/2006/relationships/image" Target="../media/image35.svg"/><Relationship Id="rId1" Type="http://schemas.openxmlformats.org/officeDocument/2006/relationships/image" Target="../media/image34.png"/><Relationship Id="rId6" Type="http://schemas.openxmlformats.org/officeDocument/2006/relationships/image" Target="../media/image39.svg"/><Relationship Id="rId5" Type="http://schemas.openxmlformats.org/officeDocument/2006/relationships/image" Target="../media/image38.png"/><Relationship Id="rId4" Type="http://schemas.openxmlformats.org/officeDocument/2006/relationships/image" Target="../media/image37.svg"/></Relationships>
</file>

<file path=ppt/diagrams/_rels/drawing10.xml.rels><?xml version="1.0" encoding="UTF-8" standalone="yes"?>
<Relationships xmlns="http://schemas.openxmlformats.org/package/2006/relationships"><Relationship Id="rId8" Type="http://schemas.openxmlformats.org/officeDocument/2006/relationships/image" Target="../media/image49.svg"/><Relationship Id="rId3" Type="http://schemas.openxmlformats.org/officeDocument/2006/relationships/image" Target="../media/image44.png"/><Relationship Id="rId7" Type="http://schemas.openxmlformats.org/officeDocument/2006/relationships/image" Target="../media/image48.png"/><Relationship Id="rId2" Type="http://schemas.openxmlformats.org/officeDocument/2006/relationships/image" Target="../media/image43.svg"/><Relationship Id="rId1" Type="http://schemas.openxmlformats.org/officeDocument/2006/relationships/image" Target="../media/image42.png"/><Relationship Id="rId6" Type="http://schemas.openxmlformats.org/officeDocument/2006/relationships/image" Target="../media/image47.svg"/><Relationship Id="rId5" Type="http://schemas.openxmlformats.org/officeDocument/2006/relationships/image" Target="../media/image46.png"/><Relationship Id="rId4" Type="http://schemas.openxmlformats.org/officeDocument/2006/relationships/image" Target="../media/image45.svg"/></Relationships>
</file>

<file path=ppt/diagrams/colors1.xml><?xml version="1.0" encoding="utf-8"?>
<dgm:colorsDef xmlns:dgm="http://schemas.openxmlformats.org/drawingml/2006/diagram" xmlns:a="http://schemas.openxmlformats.org/drawingml/2006/main" uniqueId="urn:microsoft.com/office/officeart/2018/5/colors/Iconchunking_neutralbg_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a:alpha val="0"/>
      </a:schemeClr>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bg_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a:alpha val="0"/>
      </a:schemeClr>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18/5/colors/Iconchunking_neutralbg_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a:alpha val="0"/>
      </a:schemeClr>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data1.xml><?xml version="1.0" encoding="utf-8"?>
<dgm:dataModel xmlns:dgm="http://schemas.openxmlformats.org/drawingml/2006/diagram" xmlns:a="http://schemas.openxmlformats.org/drawingml/2006/main">
  <dgm:ptLst>
    <dgm:pt modelId="{8FFA6D1B-B141-435C-902C-E2804A9635FB}" type="doc">
      <dgm:prSet loTypeId="urn:microsoft.com/office/officeart/2018/2/layout/IconVerticalSolidList" loCatId="icon" qsTypeId="urn:microsoft.com/office/officeart/2005/8/quickstyle/simple4" qsCatId="simple" csTypeId="urn:microsoft.com/office/officeart/2018/5/colors/Iconchunking_neutralbg_colorful5" csCatId="colorful" phldr="1"/>
      <dgm:spPr/>
      <dgm:t>
        <a:bodyPr/>
        <a:lstStyle/>
        <a:p>
          <a:endParaRPr lang="en-US"/>
        </a:p>
      </dgm:t>
    </dgm:pt>
    <dgm:pt modelId="{08B4769A-F78B-497F-965B-31091CDE40D6}">
      <dgm:prSet/>
      <dgm:spPr/>
      <dgm:t>
        <a:bodyPr/>
        <a:lstStyle/>
        <a:p>
          <a:r>
            <a:rPr lang="en-GB"/>
            <a:t>What is a communicable disease</a:t>
          </a:r>
          <a:endParaRPr lang="en-US"/>
        </a:p>
      </dgm:t>
    </dgm:pt>
    <dgm:pt modelId="{E4AF1577-D928-40AA-A12F-F08B1825E0F8}" type="parTrans" cxnId="{F1FBDC98-0D1E-42B1-BEF0-59D7CD8E3FD9}">
      <dgm:prSet/>
      <dgm:spPr/>
      <dgm:t>
        <a:bodyPr/>
        <a:lstStyle/>
        <a:p>
          <a:endParaRPr lang="en-US"/>
        </a:p>
      </dgm:t>
    </dgm:pt>
    <dgm:pt modelId="{043043E9-569C-4D0E-94C4-F30791837B9D}" type="sibTrans" cxnId="{F1FBDC98-0D1E-42B1-BEF0-59D7CD8E3FD9}">
      <dgm:prSet/>
      <dgm:spPr/>
      <dgm:t>
        <a:bodyPr/>
        <a:lstStyle/>
        <a:p>
          <a:endParaRPr lang="en-US"/>
        </a:p>
      </dgm:t>
    </dgm:pt>
    <dgm:pt modelId="{031942B0-2BE5-4B91-BE64-B4F978B66DD9}">
      <dgm:prSet/>
      <dgm:spPr/>
      <dgm:t>
        <a:bodyPr/>
        <a:lstStyle/>
        <a:p>
          <a:r>
            <a:rPr lang="en-GB"/>
            <a:t>Polio Explained</a:t>
          </a:r>
          <a:endParaRPr lang="en-US"/>
        </a:p>
      </dgm:t>
    </dgm:pt>
    <dgm:pt modelId="{93DE51C3-FD6A-42FF-A73E-D2AE6524BDEF}" type="parTrans" cxnId="{300A9793-4B08-41F5-B7E1-849039FA181E}">
      <dgm:prSet/>
      <dgm:spPr/>
      <dgm:t>
        <a:bodyPr/>
        <a:lstStyle/>
        <a:p>
          <a:endParaRPr lang="en-US"/>
        </a:p>
      </dgm:t>
    </dgm:pt>
    <dgm:pt modelId="{7C1F7D8E-DCF5-4EC6-B446-E4DDDB11AD63}" type="sibTrans" cxnId="{300A9793-4B08-41F5-B7E1-849039FA181E}">
      <dgm:prSet/>
      <dgm:spPr/>
      <dgm:t>
        <a:bodyPr/>
        <a:lstStyle/>
        <a:p>
          <a:endParaRPr lang="en-US"/>
        </a:p>
      </dgm:t>
    </dgm:pt>
    <dgm:pt modelId="{18E4F50F-3D56-4A24-8521-4569655F0ADD}">
      <dgm:prSet/>
      <dgm:spPr/>
      <dgm:t>
        <a:bodyPr/>
        <a:lstStyle/>
        <a:p>
          <a:r>
            <a:rPr lang="en-GB"/>
            <a:t>History of polio</a:t>
          </a:r>
          <a:endParaRPr lang="en-US"/>
        </a:p>
      </dgm:t>
    </dgm:pt>
    <dgm:pt modelId="{F70E75A1-89B4-4621-B0C5-0F232D9FF51F}" type="parTrans" cxnId="{FF2552AF-C669-4088-BC15-E1904C1225BC}">
      <dgm:prSet/>
      <dgm:spPr/>
      <dgm:t>
        <a:bodyPr/>
        <a:lstStyle/>
        <a:p>
          <a:endParaRPr lang="en-US"/>
        </a:p>
      </dgm:t>
    </dgm:pt>
    <dgm:pt modelId="{CEDB2FE1-30B0-4600-9158-B455B7B02B15}" type="sibTrans" cxnId="{FF2552AF-C669-4088-BC15-E1904C1225BC}">
      <dgm:prSet/>
      <dgm:spPr/>
      <dgm:t>
        <a:bodyPr/>
        <a:lstStyle/>
        <a:p>
          <a:endParaRPr lang="en-US"/>
        </a:p>
      </dgm:t>
    </dgm:pt>
    <dgm:pt modelId="{DED6DAF8-9429-4BDC-B766-F224A1F66361}">
      <dgm:prSet/>
      <dgm:spPr/>
      <dgm:t>
        <a:bodyPr/>
        <a:lstStyle/>
        <a:p>
          <a:r>
            <a:rPr lang="en-GB"/>
            <a:t>Chain of infection</a:t>
          </a:r>
          <a:endParaRPr lang="en-US"/>
        </a:p>
      </dgm:t>
    </dgm:pt>
    <dgm:pt modelId="{22B4F41B-B8F4-4D41-A10B-5F4AD499ACB3}" type="parTrans" cxnId="{F5E7BE45-FE91-494D-AD77-EFF62031AA73}">
      <dgm:prSet/>
      <dgm:spPr/>
      <dgm:t>
        <a:bodyPr/>
        <a:lstStyle/>
        <a:p>
          <a:endParaRPr lang="en-US"/>
        </a:p>
      </dgm:t>
    </dgm:pt>
    <dgm:pt modelId="{EB264387-8E72-47DB-B205-9C37DE0627B7}" type="sibTrans" cxnId="{F5E7BE45-FE91-494D-AD77-EFF62031AA73}">
      <dgm:prSet/>
      <dgm:spPr/>
      <dgm:t>
        <a:bodyPr/>
        <a:lstStyle/>
        <a:p>
          <a:endParaRPr lang="en-US"/>
        </a:p>
      </dgm:t>
    </dgm:pt>
    <dgm:pt modelId="{C053B376-548F-48C0-A06C-5C1B3B8DA020}">
      <dgm:prSet/>
      <dgm:spPr/>
      <dgm:t>
        <a:bodyPr/>
        <a:lstStyle/>
        <a:p>
          <a:r>
            <a:rPr lang="en-GB"/>
            <a:t>The impact on society and the NHS</a:t>
          </a:r>
          <a:endParaRPr lang="en-US"/>
        </a:p>
      </dgm:t>
    </dgm:pt>
    <dgm:pt modelId="{342319D1-3939-493E-819E-40070BBF1602}" type="parTrans" cxnId="{181DEC6F-2E42-4366-A83B-2570890A5FD9}">
      <dgm:prSet/>
      <dgm:spPr/>
      <dgm:t>
        <a:bodyPr/>
        <a:lstStyle/>
        <a:p>
          <a:endParaRPr lang="en-US"/>
        </a:p>
      </dgm:t>
    </dgm:pt>
    <dgm:pt modelId="{A9EB6C40-E2B5-48AC-8D99-EA4C1FB76DAB}" type="sibTrans" cxnId="{181DEC6F-2E42-4366-A83B-2570890A5FD9}">
      <dgm:prSet/>
      <dgm:spPr/>
      <dgm:t>
        <a:bodyPr/>
        <a:lstStyle/>
        <a:p>
          <a:endParaRPr lang="en-US"/>
        </a:p>
      </dgm:t>
    </dgm:pt>
    <dgm:pt modelId="{ACC08D70-7479-4E13-83CF-D16D70F07E3F}">
      <dgm:prSet/>
      <dgm:spPr/>
      <dgm:t>
        <a:bodyPr/>
        <a:lstStyle/>
        <a:p>
          <a:r>
            <a:rPr lang="en-GB"/>
            <a:t>Persons at risk</a:t>
          </a:r>
          <a:endParaRPr lang="en-US"/>
        </a:p>
      </dgm:t>
    </dgm:pt>
    <dgm:pt modelId="{C7C62EB6-F4C9-4AC3-AD6D-84D8A0C7B358}" type="parTrans" cxnId="{AB0E39C8-D2FA-493A-85CD-F221556D1675}">
      <dgm:prSet/>
      <dgm:spPr/>
      <dgm:t>
        <a:bodyPr/>
        <a:lstStyle/>
        <a:p>
          <a:endParaRPr lang="en-US"/>
        </a:p>
      </dgm:t>
    </dgm:pt>
    <dgm:pt modelId="{5E0A9C11-16A6-4615-A033-972C13F86F01}" type="sibTrans" cxnId="{AB0E39C8-D2FA-493A-85CD-F221556D1675}">
      <dgm:prSet/>
      <dgm:spPr/>
      <dgm:t>
        <a:bodyPr/>
        <a:lstStyle/>
        <a:p>
          <a:endParaRPr lang="en-US"/>
        </a:p>
      </dgm:t>
    </dgm:pt>
    <dgm:pt modelId="{57CF19B3-40D8-4F9D-8C33-77BC5EC5818F}" type="pres">
      <dgm:prSet presAssocID="{8FFA6D1B-B141-435C-902C-E2804A9635FB}" presName="root" presStyleCnt="0">
        <dgm:presLayoutVars>
          <dgm:dir/>
          <dgm:resizeHandles val="exact"/>
        </dgm:presLayoutVars>
      </dgm:prSet>
      <dgm:spPr/>
    </dgm:pt>
    <dgm:pt modelId="{2AB3981E-6570-4CAF-B1C7-341616F2FE4D}" type="pres">
      <dgm:prSet presAssocID="{08B4769A-F78B-497F-965B-31091CDE40D6}" presName="compNode" presStyleCnt="0"/>
      <dgm:spPr/>
    </dgm:pt>
    <dgm:pt modelId="{20BBBC04-AF87-46E3-855D-3D9979D49195}" type="pres">
      <dgm:prSet presAssocID="{08B4769A-F78B-497F-965B-31091CDE40D6}" presName="bgRect" presStyleLbl="bgShp" presStyleIdx="0" presStyleCnt="6"/>
      <dgm:spPr/>
    </dgm:pt>
    <dgm:pt modelId="{0F90B6B2-5BEC-4FDD-947F-862C9BF65DC8}" type="pres">
      <dgm:prSet presAssocID="{08B4769A-F78B-497F-965B-31091CDE40D6}" presName="iconRect" presStyleLbl="node1" presStyleIdx="0" presStyleCnt="6"/>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Help"/>
        </a:ext>
      </dgm:extLst>
    </dgm:pt>
    <dgm:pt modelId="{47457DB7-74DF-40B1-A8B8-208761E9E54B}" type="pres">
      <dgm:prSet presAssocID="{08B4769A-F78B-497F-965B-31091CDE40D6}" presName="spaceRect" presStyleCnt="0"/>
      <dgm:spPr/>
    </dgm:pt>
    <dgm:pt modelId="{46E2A2CE-84D2-4E23-8C12-EE25CBEB619F}" type="pres">
      <dgm:prSet presAssocID="{08B4769A-F78B-497F-965B-31091CDE40D6}" presName="parTx" presStyleLbl="revTx" presStyleIdx="0" presStyleCnt="6">
        <dgm:presLayoutVars>
          <dgm:chMax val="0"/>
          <dgm:chPref val="0"/>
        </dgm:presLayoutVars>
      </dgm:prSet>
      <dgm:spPr/>
    </dgm:pt>
    <dgm:pt modelId="{D3B06650-5BEF-4E92-B737-D902EBA680A4}" type="pres">
      <dgm:prSet presAssocID="{043043E9-569C-4D0E-94C4-F30791837B9D}" presName="sibTrans" presStyleCnt="0"/>
      <dgm:spPr/>
    </dgm:pt>
    <dgm:pt modelId="{C1C62BE4-9AE6-48CE-B20A-6CB43725D361}" type="pres">
      <dgm:prSet presAssocID="{031942B0-2BE5-4B91-BE64-B4F978B66DD9}" presName="compNode" presStyleCnt="0"/>
      <dgm:spPr/>
    </dgm:pt>
    <dgm:pt modelId="{FC474F6B-6E1E-4DD3-9FF1-EAB44614B02E}" type="pres">
      <dgm:prSet presAssocID="{031942B0-2BE5-4B91-BE64-B4F978B66DD9}" presName="bgRect" presStyleLbl="bgShp" presStyleIdx="1" presStyleCnt="6"/>
      <dgm:spPr/>
    </dgm:pt>
    <dgm:pt modelId="{A34994B9-6056-4F0A-9816-3084F5ADEDB2}" type="pres">
      <dgm:prSet presAssocID="{031942B0-2BE5-4B91-BE64-B4F978B66DD9}" presName="iconRect" presStyleLbl="node1" presStyleIdx="1" presStyleCnt="6"/>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Money"/>
        </a:ext>
      </dgm:extLst>
    </dgm:pt>
    <dgm:pt modelId="{2F4308C4-7F30-4469-B073-D352603462CB}" type="pres">
      <dgm:prSet presAssocID="{031942B0-2BE5-4B91-BE64-B4F978B66DD9}" presName="spaceRect" presStyleCnt="0"/>
      <dgm:spPr/>
    </dgm:pt>
    <dgm:pt modelId="{92883607-98F2-4929-A114-C16F161C0F1B}" type="pres">
      <dgm:prSet presAssocID="{031942B0-2BE5-4B91-BE64-B4F978B66DD9}" presName="parTx" presStyleLbl="revTx" presStyleIdx="1" presStyleCnt="6">
        <dgm:presLayoutVars>
          <dgm:chMax val="0"/>
          <dgm:chPref val="0"/>
        </dgm:presLayoutVars>
      </dgm:prSet>
      <dgm:spPr/>
    </dgm:pt>
    <dgm:pt modelId="{1D72BE0C-6C24-4BA4-B83D-314DE8A66E80}" type="pres">
      <dgm:prSet presAssocID="{7C1F7D8E-DCF5-4EC6-B446-E4DDDB11AD63}" presName="sibTrans" presStyleCnt="0"/>
      <dgm:spPr/>
    </dgm:pt>
    <dgm:pt modelId="{6F3D6045-A0C5-4409-BA93-7CAFA7ADD94E}" type="pres">
      <dgm:prSet presAssocID="{18E4F50F-3D56-4A24-8521-4569655F0ADD}" presName="compNode" presStyleCnt="0"/>
      <dgm:spPr/>
    </dgm:pt>
    <dgm:pt modelId="{003F76EA-16B5-4BF3-8658-3CFB8A00CD8E}" type="pres">
      <dgm:prSet presAssocID="{18E4F50F-3D56-4A24-8521-4569655F0ADD}" presName="bgRect" presStyleLbl="bgShp" presStyleIdx="2" presStyleCnt="6"/>
      <dgm:spPr/>
    </dgm:pt>
    <dgm:pt modelId="{55CFA0AD-AEBA-40F5-9F44-0BB6FA6EC0E5}" type="pres">
      <dgm:prSet presAssocID="{18E4F50F-3D56-4A24-8521-4569655F0ADD}" presName="iconRect" presStyleLbl="node1" presStyleIdx="2" presStyleCnt="6"/>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Needle"/>
        </a:ext>
      </dgm:extLst>
    </dgm:pt>
    <dgm:pt modelId="{754B79FC-B0C5-4D40-A185-F8A15DDEA5F3}" type="pres">
      <dgm:prSet presAssocID="{18E4F50F-3D56-4A24-8521-4569655F0ADD}" presName="spaceRect" presStyleCnt="0"/>
      <dgm:spPr/>
    </dgm:pt>
    <dgm:pt modelId="{52AD8185-801A-455F-A9E1-B006908B9FF0}" type="pres">
      <dgm:prSet presAssocID="{18E4F50F-3D56-4A24-8521-4569655F0ADD}" presName="parTx" presStyleLbl="revTx" presStyleIdx="2" presStyleCnt="6">
        <dgm:presLayoutVars>
          <dgm:chMax val="0"/>
          <dgm:chPref val="0"/>
        </dgm:presLayoutVars>
      </dgm:prSet>
      <dgm:spPr/>
    </dgm:pt>
    <dgm:pt modelId="{4D159FB1-28D9-4FE7-BE9D-3E6D8CD2122D}" type="pres">
      <dgm:prSet presAssocID="{CEDB2FE1-30B0-4600-9158-B455B7B02B15}" presName="sibTrans" presStyleCnt="0"/>
      <dgm:spPr/>
    </dgm:pt>
    <dgm:pt modelId="{C1D7BEAF-F139-4E42-983D-DA9C590DD522}" type="pres">
      <dgm:prSet presAssocID="{DED6DAF8-9429-4BDC-B766-F224A1F66361}" presName="compNode" presStyleCnt="0"/>
      <dgm:spPr/>
    </dgm:pt>
    <dgm:pt modelId="{E5DB3EF8-605C-4B57-A0A5-2B7161208EE8}" type="pres">
      <dgm:prSet presAssocID="{DED6DAF8-9429-4BDC-B766-F224A1F66361}" presName="bgRect" presStyleLbl="bgShp" presStyleIdx="3" presStyleCnt="6"/>
      <dgm:spPr/>
    </dgm:pt>
    <dgm:pt modelId="{EA47ABED-FFD6-4145-9F41-20EA6A063F13}" type="pres">
      <dgm:prSet presAssocID="{DED6DAF8-9429-4BDC-B766-F224A1F66361}" presName="iconRect" presStyleLbl="node1" presStyleIdx="3" presStyleCnt="6"/>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Microscope"/>
        </a:ext>
      </dgm:extLst>
    </dgm:pt>
    <dgm:pt modelId="{5FBEABA8-5449-4832-98CE-A3078AA79EC4}" type="pres">
      <dgm:prSet presAssocID="{DED6DAF8-9429-4BDC-B766-F224A1F66361}" presName="spaceRect" presStyleCnt="0"/>
      <dgm:spPr/>
    </dgm:pt>
    <dgm:pt modelId="{A037AB0B-D255-46FC-AED3-9F1AC6F0FD13}" type="pres">
      <dgm:prSet presAssocID="{DED6DAF8-9429-4BDC-B766-F224A1F66361}" presName="parTx" presStyleLbl="revTx" presStyleIdx="3" presStyleCnt="6">
        <dgm:presLayoutVars>
          <dgm:chMax val="0"/>
          <dgm:chPref val="0"/>
        </dgm:presLayoutVars>
      </dgm:prSet>
      <dgm:spPr/>
    </dgm:pt>
    <dgm:pt modelId="{EE2DF4E6-3704-4CFF-AE62-3FEEFD1ED0A4}" type="pres">
      <dgm:prSet presAssocID="{EB264387-8E72-47DB-B205-9C37DE0627B7}" presName="sibTrans" presStyleCnt="0"/>
      <dgm:spPr/>
    </dgm:pt>
    <dgm:pt modelId="{ABF45E85-720B-481D-ABCA-9718E38F5494}" type="pres">
      <dgm:prSet presAssocID="{C053B376-548F-48C0-A06C-5C1B3B8DA020}" presName="compNode" presStyleCnt="0"/>
      <dgm:spPr/>
    </dgm:pt>
    <dgm:pt modelId="{68221CDE-F66D-48F4-BF97-21666C6482B7}" type="pres">
      <dgm:prSet presAssocID="{C053B376-548F-48C0-A06C-5C1B3B8DA020}" presName="bgRect" presStyleLbl="bgShp" presStyleIdx="4" presStyleCnt="6"/>
      <dgm:spPr/>
    </dgm:pt>
    <dgm:pt modelId="{622877F8-4400-4233-97A0-258E5C6FDFB0}" type="pres">
      <dgm:prSet presAssocID="{C053B376-548F-48C0-A06C-5C1B3B8DA020}" presName="iconRect" presStyleLbl="node1" presStyleIdx="4" presStyleCnt="6"/>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Scales of Justice"/>
        </a:ext>
      </dgm:extLst>
    </dgm:pt>
    <dgm:pt modelId="{AC402660-7025-428B-81B9-021418136470}" type="pres">
      <dgm:prSet presAssocID="{C053B376-548F-48C0-A06C-5C1B3B8DA020}" presName="spaceRect" presStyleCnt="0"/>
      <dgm:spPr/>
    </dgm:pt>
    <dgm:pt modelId="{FAF4FE4A-1258-43B5-A297-76F72382F24A}" type="pres">
      <dgm:prSet presAssocID="{C053B376-548F-48C0-A06C-5C1B3B8DA020}" presName="parTx" presStyleLbl="revTx" presStyleIdx="4" presStyleCnt="6">
        <dgm:presLayoutVars>
          <dgm:chMax val="0"/>
          <dgm:chPref val="0"/>
        </dgm:presLayoutVars>
      </dgm:prSet>
      <dgm:spPr/>
    </dgm:pt>
    <dgm:pt modelId="{338948F4-BEB4-4206-8F97-26C519F57A34}" type="pres">
      <dgm:prSet presAssocID="{A9EB6C40-E2B5-48AC-8D99-EA4C1FB76DAB}" presName="sibTrans" presStyleCnt="0"/>
      <dgm:spPr/>
    </dgm:pt>
    <dgm:pt modelId="{23B25A7B-9E89-4F99-82DD-F8AE77B3BEEB}" type="pres">
      <dgm:prSet presAssocID="{ACC08D70-7479-4E13-83CF-D16D70F07E3F}" presName="compNode" presStyleCnt="0"/>
      <dgm:spPr/>
    </dgm:pt>
    <dgm:pt modelId="{0ABDF15C-1CB9-4581-A9FA-DDDD727ACF25}" type="pres">
      <dgm:prSet presAssocID="{ACC08D70-7479-4E13-83CF-D16D70F07E3F}" presName="bgRect" presStyleLbl="bgShp" presStyleIdx="5" presStyleCnt="6"/>
      <dgm:spPr/>
    </dgm:pt>
    <dgm:pt modelId="{8D35E420-8BC3-4D30-BE7E-97236CCA59F1}" type="pres">
      <dgm:prSet presAssocID="{ACC08D70-7479-4E13-83CF-D16D70F07E3F}" presName="iconRect" presStyleLbl="node1" presStyleIdx="5" presStyleCnt="6"/>
      <dgm:spPr>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a:noFill/>
        </a:ln>
      </dgm:spPr>
      <dgm:extLst>
        <a:ext uri="{E40237B7-FDA0-4F09-8148-C483321AD2D9}">
          <dgm14:cNvPr xmlns:dgm14="http://schemas.microsoft.com/office/drawing/2010/diagram" id="0" name="" descr="Warning"/>
        </a:ext>
      </dgm:extLst>
    </dgm:pt>
    <dgm:pt modelId="{AF5B30CA-9A55-4A21-91CD-83DE0F507020}" type="pres">
      <dgm:prSet presAssocID="{ACC08D70-7479-4E13-83CF-D16D70F07E3F}" presName="spaceRect" presStyleCnt="0"/>
      <dgm:spPr/>
    </dgm:pt>
    <dgm:pt modelId="{54308849-5817-43ED-AE2D-75A714AA3CCC}" type="pres">
      <dgm:prSet presAssocID="{ACC08D70-7479-4E13-83CF-D16D70F07E3F}" presName="parTx" presStyleLbl="revTx" presStyleIdx="5" presStyleCnt="6">
        <dgm:presLayoutVars>
          <dgm:chMax val="0"/>
          <dgm:chPref val="0"/>
        </dgm:presLayoutVars>
      </dgm:prSet>
      <dgm:spPr/>
    </dgm:pt>
  </dgm:ptLst>
  <dgm:cxnLst>
    <dgm:cxn modelId="{2C95D50A-9069-436C-81B5-87633FF4D0A1}" type="presOf" srcId="{ACC08D70-7479-4E13-83CF-D16D70F07E3F}" destId="{54308849-5817-43ED-AE2D-75A714AA3CCC}" srcOrd="0" destOrd="0" presId="urn:microsoft.com/office/officeart/2018/2/layout/IconVerticalSolidList"/>
    <dgm:cxn modelId="{975FC23D-C50E-40F8-8EF0-A8C5D6538342}" type="presOf" srcId="{DED6DAF8-9429-4BDC-B766-F224A1F66361}" destId="{A037AB0B-D255-46FC-AED3-9F1AC6F0FD13}" srcOrd="0" destOrd="0" presId="urn:microsoft.com/office/officeart/2018/2/layout/IconVerticalSolidList"/>
    <dgm:cxn modelId="{9EAC8A5F-9011-40B3-8CA0-8542F1A4D65E}" type="presOf" srcId="{C053B376-548F-48C0-A06C-5C1B3B8DA020}" destId="{FAF4FE4A-1258-43B5-A297-76F72382F24A}" srcOrd="0" destOrd="0" presId="urn:microsoft.com/office/officeart/2018/2/layout/IconVerticalSolidList"/>
    <dgm:cxn modelId="{5016AD5F-F40E-4B60-ACCB-51F1E50A4B6A}" type="presOf" srcId="{08B4769A-F78B-497F-965B-31091CDE40D6}" destId="{46E2A2CE-84D2-4E23-8C12-EE25CBEB619F}" srcOrd="0" destOrd="0" presId="urn:microsoft.com/office/officeart/2018/2/layout/IconVerticalSolidList"/>
    <dgm:cxn modelId="{F5E7BE45-FE91-494D-AD77-EFF62031AA73}" srcId="{8FFA6D1B-B141-435C-902C-E2804A9635FB}" destId="{DED6DAF8-9429-4BDC-B766-F224A1F66361}" srcOrd="3" destOrd="0" parTransId="{22B4F41B-B8F4-4D41-A10B-5F4AD499ACB3}" sibTransId="{EB264387-8E72-47DB-B205-9C37DE0627B7}"/>
    <dgm:cxn modelId="{F0538F4C-F3BA-461F-A3E0-F984A85DB7D8}" type="presOf" srcId="{8FFA6D1B-B141-435C-902C-E2804A9635FB}" destId="{57CF19B3-40D8-4F9D-8C33-77BC5EC5818F}" srcOrd="0" destOrd="0" presId="urn:microsoft.com/office/officeart/2018/2/layout/IconVerticalSolidList"/>
    <dgm:cxn modelId="{181DEC6F-2E42-4366-A83B-2570890A5FD9}" srcId="{8FFA6D1B-B141-435C-902C-E2804A9635FB}" destId="{C053B376-548F-48C0-A06C-5C1B3B8DA020}" srcOrd="4" destOrd="0" parTransId="{342319D1-3939-493E-819E-40070BBF1602}" sibTransId="{A9EB6C40-E2B5-48AC-8D99-EA4C1FB76DAB}"/>
    <dgm:cxn modelId="{5352D281-C008-443C-8518-087F426BD18A}" type="presOf" srcId="{18E4F50F-3D56-4A24-8521-4569655F0ADD}" destId="{52AD8185-801A-455F-A9E1-B006908B9FF0}" srcOrd="0" destOrd="0" presId="urn:microsoft.com/office/officeart/2018/2/layout/IconVerticalSolidList"/>
    <dgm:cxn modelId="{2AAEB38C-EF2D-4602-9153-DF82CC422DDC}" type="presOf" srcId="{031942B0-2BE5-4B91-BE64-B4F978B66DD9}" destId="{92883607-98F2-4929-A114-C16F161C0F1B}" srcOrd="0" destOrd="0" presId="urn:microsoft.com/office/officeart/2018/2/layout/IconVerticalSolidList"/>
    <dgm:cxn modelId="{300A9793-4B08-41F5-B7E1-849039FA181E}" srcId="{8FFA6D1B-B141-435C-902C-E2804A9635FB}" destId="{031942B0-2BE5-4B91-BE64-B4F978B66DD9}" srcOrd="1" destOrd="0" parTransId="{93DE51C3-FD6A-42FF-A73E-D2AE6524BDEF}" sibTransId="{7C1F7D8E-DCF5-4EC6-B446-E4DDDB11AD63}"/>
    <dgm:cxn modelId="{F1FBDC98-0D1E-42B1-BEF0-59D7CD8E3FD9}" srcId="{8FFA6D1B-B141-435C-902C-E2804A9635FB}" destId="{08B4769A-F78B-497F-965B-31091CDE40D6}" srcOrd="0" destOrd="0" parTransId="{E4AF1577-D928-40AA-A12F-F08B1825E0F8}" sibTransId="{043043E9-569C-4D0E-94C4-F30791837B9D}"/>
    <dgm:cxn modelId="{FF2552AF-C669-4088-BC15-E1904C1225BC}" srcId="{8FFA6D1B-B141-435C-902C-E2804A9635FB}" destId="{18E4F50F-3D56-4A24-8521-4569655F0ADD}" srcOrd="2" destOrd="0" parTransId="{F70E75A1-89B4-4621-B0C5-0F232D9FF51F}" sibTransId="{CEDB2FE1-30B0-4600-9158-B455B7B02B15}"/>
    <dgm:cxn modelId="{AB0E39C8-D2FA-493A-85CD-F221556D1675}" srcId="{8FFA6D1B-B141-435C-902C-E2804A9635FB}" destId="{ACC08D70-7479-4E13-83CF-D16D70F07E3F}" srcOrd="5" destOrd="0" parTransId="{C7C62EB6-F4C9-4AC3-AD6D-84D8A0C7B358}" sibTransId="{5E0A9C11-16A6-4615-A033-972C13F86F01}"/>
    <dgm:cxn modelId="{ACDA77D2-97AC-4127-8FA6-EDC2D5145C63}" type="presParOf" srcId="{57CF19B3-40D8-4F9D-8C33-77BC5EC5818F}" destId="{2AB3981E-6570-4CAF-B1C7-341616F2FE4D}" srcOrd="0" destOrd="0" presId="urn:microsoft.com/office/officeart/2018/2/layout/IconVerticalSolidList"/>
    <dgm:cxn modelId="{0CECFE88-C9FB-4823-BBEC-DA6EA9CF6D14}" type="presParOf" srcId="{2AB3981E-6570-4CAF-B1C7-341616F2FE4D}" destId="{20BBBC04-AF87-46E3-855D-3D9979D49195}" srcOrd="0" destOrd="0" presId="urn:microsoft.com/office/officeart/2018/2/layout/IconVerticalSolidList"/>
    <dgm:cxn modelId="{771733DF-849D-4CA0-B62F-20C02B96DCF5}" type="presParOf" srcId="{2AB3981E-6570-4CAF-B1C7-341616F2FE4D}" destId="{0F90B6B2-5BEC-4FDD-947F-862C9BF65DC8}" srcOrd="1" destOrd="0" presId="urn:microsoft.com/office/officeart/2018/2/layout/IconVerticalSolidList"/>
    <dgm:cxn modelId="{F4851029-0620-4E4E-A605-0B41E7F4F68E}" type="presParOf" srcId="{2AB3981E-6570-4CAF-B1C7-341616F2FE4D}" destId="{47457DB7-74DF-40B1-A8B8-208761E9E54B}" srcOrd="2" destOrd="0" presId="urn:microsoft.com/office/officeart/2018/2/layout/IconVerticalSolidList"/>
    <dgm:cxn modelId="{552FCDCA-64DA-4805-A32B-A1DCB0D89496}" type="presParOf" srcId="{2AB3981E-6570-4CAF-B1C7-341616F2FE4D}" destId="{46E2A2CE-84D2-4E23-8C12-EE25CBEB619F}" srcOrd="3" destOrd="0" presId="urn:microsoft.com/office/officeart/2018/2/layout/IconVerticalSolidList"/>
    <dgm:cxn modelId="{F9353565-9B44-4087-9F2E-C95CEB1EC252}" type="presParOf" srcId="{57CF19B3-40D8-4F9D-8C33-77BC5EC5818F}" destId="{D3B06650-5BEF-4E92-B737-D902EBA680A4}" srcOrd="1" destOrd="0" presId="urn:microsoft.com/office/officeart/2018/2/layout/IconVerticalSolidList"/>
    <dgm:cxn modelId="{851DCCB0-D2E9-4925-B2F0-0364B24F86F7}" type="presParOf" srcId="{57CF19B3-40D8-4F9D-8C33-77BC5EC5818F}" destId="{C1C62BE4-9AE6-48CE-B20A-6CB43725D361}" srcOrd="2" destOrd="0" presId="urn:microsoft.com/office/officeart/2018/2/layout/IconVerticalSolidList"/>
    <dgm:cxn modelId="{499B44AF-B557-456A-88A0-1BBD62EE5F9A}" type="presParOf" srcId="{C1C62BE4-9AE6-48CE-B20A-6CB43725D361}" destId="{FC474F6B-6E1E-4DD3-9FF1-EAB44614B02E}" srcOrd="0" destOrd="0" presId="urn:microsoft.com/office/officeart/2018/2/layout/IconVerticalSolidList"/>
    <dgm:cxn modelId="{3F043665-E871-4640-BEA9-9711C4658F4C}" type="presParOf" srcId="{C1C62BE4-9AE6-48CE-B20A-6CB43725D361}" destId="{A34994B9-6056-4F0A-9816-3084F5ADEDB2}" srcOrd="1" destOrd="0" presId="urn:microsoft.com/office/officeart/2018/2/layout/IconVerticalSolidList"/>
    <dgm:cxn modelId="{A8C05233-F79F-431B-8DCA-5FF26B8AF8BE}" type="presParOf" srcId="{C1C62BE4-9AE6-48CE-B20A-6CB43725D361}" destId="{2F4308C4-7F30-4469-B073-D352603462CB}" srcOrd="2" destOrd="0" presId="urn:microsoft.com/office/officeart/2018/2/layout/IconVerticalSolidList"/>
    <dgm:cxn modelId="{D8566A29-5DFE-4889-8769-C0CC51882B2E}" type="presParOf" srcId="{C1C62BE4-9AE6-48CE-B20A-6CB43725D361}" destId="{92883607-98F2-4929-A114-C16F161C0F1B}" srcOrd="3" destOrd="0" presId="urn:microsoft.com/office/officeart/2018/2/layout/IconVerticalSolidList"/>
    <dgm:cxn modelId="{7D08CE8D-C167-45A4-92C4-9B9B7B1FE1EA}" type="presParOf" srcId="{57CF19B3-40D8-4F9D-8C33-77BC5EC5818F}" destId="{1D72BE0C-6C24-4BA4-B83D-314DE8A66E80}" srcOrd="3" destOrd="0" presId="urn:microsoft.com/office/officeart/2018/2/layout/IconVerticalSolidList"/>
    <dgm:cxn modelId="{74F6C1BC-FDF5-45EE-99E2-510351AA6F9B}" type="presParOf" srcId="{57CF19B3-40D8-4F9D-8C33-77BC5EC5818F}" destId="{6F3D6045-A0C5-4409-BA93-7CAFA7ADD94E}" srcOrd="4" destOrd="0" presId="urn:microsoft.com/office/officeart/2018/2/layout/IconVerticalSolidList"/>
    <dgm:cxn modelId="{00FFE00F-EBBF-44F5-BA23-745CA4C8B8C5}" type="presParOf" srcId="{6F3D6045-A0C5-4409-BA93-7CAFA7ADD94E}" destId="{003F76EA-16B5-4BF3-8658-3CFB8A00CD8E}" srcOrd="0" destOrd="0" presId="urn:microsoft.com/office/officeart/2018/2/layout/IconVerticalSolidList"/>
    <dgm:cxn modelId="{DEC605B6-D968-4B4E-96FC-9B4F652ACDC1}" type="presParOf" srcId="{6F3D6045-A0C5-4409-BA93-7CAFA7ADD94E}" destId="{55CFA0AD-AEBA-40F5-9F44-0BB6FA6EC0E5}" srcOrd="1" destOrd="0" presId="urn:microsoft.com/office/officeart/2018/2/layout/IconVerticalSolidList"/>
    <dgm:cxn modelId="{7D676DE1-8C25-4507-A68B-9F3CC5FA28A7}" type="presParOf" srcId="{6F3D6045-A0C5-4409-BA93-7CAFA7ADD94E}" destId="{754B79FC-B0C5-4D40-A185-F8A15DDEA5F3}" srcOrd="2" destOrd="0" presId="urn:microsoft.com/office/officeart/2018/2/layout/IconVerticalSolidList"/>
    <dgm:cxn modelId="{E4AF7FDE-006A-4AAE-94FF-76152FE41994}" type="presParOf" srcId="{6F3D6045-A0C5-4409-BA93-7CAFA7ADD94E}" destId="{52AD8185-801A-455F-A9E1-B006908B9FF0}" srcOrd="3" destOrd="0" presId="urn:microsoft.com/office/officeart/2018/2/layout/IconVerticalSolidList"/>
    <dgm:cxn modelId="{260D5008-0036-4961-922B-E7007F58F95B}" type="presParOf" srcId="{57CF19B3-40D8-4F9D-8C33-77BC5EC5818F}" destId="{4D159FB1-28D9-4FE7-BE9D-3E6D8CD2122D}" srcOrd="5" destOrd="0" presId="urn:microsoft.com/office/officeart/2018/2/layout/IconVerticalSolidList"/>
    <dgm:cxn modelId="{20851C0F-D6DF-4A00-B19B-B39DA1611DD9}" type="presParOf" srcId="{57CF19B3-40D8-4F9D-8C33-77BC5EC5818F}" destId="{C1D7BEAF-F139-4E42-983D-DA9C590DD522}" srcOrd="6" destOrd="0" presId="urn:microsoft.com/office/officeart/2018/2/layout/IconVerticalSolidList"/>
    <dgm:cxn modelId="{A4712041-64B8-45F0-B35B-87A5266CA7C4}" type="presParOf" srcId="{C1D7BEAF-F139-4E42-983D-DA9C590DD522}" destId="{E5DB3EF8-605C-4B57-A0A5-2B7161208EE8}" srcOrd="0" destOrd="0" presId="urn:microsoft.com/office/officeart/2018/2/layout/IconVerticalSolidList"/>
    <dgm:cxn modelId="{F498C81A-2EE3-4E55-9F51-50D55F20089B}" type="presParOf" srcId="{C1D7BEAF-F139-4E42-983D-DA9C590DD522}" destId="{EA47ABED-FFD6-4145-9F41-20EA6A063F13}" srcOrd="1" destOrd="0" presId="urn:microsoft.com/office/officeart/2018/2/layout/IconVerticalSolidList"/>
    <dgm:cxn modelId="{120876B9-6151-4165-9231-1AD8E13B6B1E}" type="presParOf" srcId="{C1D7BEAF-F139-4E42-983D-DA9C590DD522}" destId="{5FBEABA8-5449-4832-98CE-A3078AA79EC4}" srcOrd="2" destOrd="0" presId="urn:microsoft.com/office/officeart/2018/2/layout/IconVerticalSolidList"/>
    <dgm:cxn modelId="{AA194606-E490-40EA-BBF0-14A05327F0E7}" type="presParOf" srcId="{C1D7BEAF-F139-4E42-983D-DA9C590DD522}" destId="{A037AB0B-D255-46FC-AED3-9F1AC6F0FD13}" srcOrd="3" destOrd="0" presId="urn:microsoft.com/office/officeart/2018/2/layout/IconVerticalSolidList"/>
    <dgm:cxn modelId="{B3442221-C7BA-43B3-BBD9-50C07742EAE4}" type="presParOf" srcId="{57CF19B3-40D8-4F9D-8C33-77BC5EC5818F}" destId="{EE2DF4E6-3704-4CFF-AE62-3FEEFD1ED0A4}" srcOrd="7" destOrd="0" presId="urn:microsoft.com/office/officeart/2018/2/layout/IconVerticalSolidList"/>
    <dgm:cxn modelId="{E622138D-D3B3-42E1-88B3-DC319A5F1809}" type="presParOf" srcId="{57CF19B3-40D8-4F9D-8C33-77BC5EC5818F}" destId="{ABF45E85-720B-481D-ABCA-9718E38F5494}" srcOrd="8" destOrd="0" presId="urn:microsoft.com/office/officeart/2018/2/layout/IconVerticalSolidList"/>
    <dgm:cxn modelId="{05D924D3-4521-417A-B328-00411BF6827C}" type="presParOf" srcId="{ABF45E85-720B-481D-ABCA-9718E38F5494}" destId="{68221CDE-F66D-48F4-BF97-21666C6482B7}" srcOrd="0" destOrd="0" presId="urn:microsoft.com/office/officeart/2018/2/layout/IconVerticalSolidList"/>
    <dgm:cxn modelId="{B9C2B3E4-7FF1-4EC1-840C-733677BEA790}" type="presParOf" srcId="{ABF45E85-720B-481D-ABCA-9718E38F5494}" destId="{622877F8-4400-4233-97A0-258E5C6FDFB0}" srcOrd="1" destOrd="0" presId="urn:microsoft.com/office/officeart/2018/2/layout/IconVerticalSolidList"/>
    <dgm:cxn modelId="{4D115325-680A-4E95-9B95-0A492B2B9514}" type="presParOf" srcId="{ABF45E85-720B-481D-ABCA-9718E38F5494}" destId="{AC402660-7025-428B-81B9-021418136470}" srcOrd="2" destOrd="0" presId="urn:microsoft.com/office/officeart/2018/2/layout/IconVerticalSolidList"/>
    <dgm:cxn modelId="{CEB416E8-3522-4F06-9EA5-F7DF4B66FE4E}" type="presParOf" srcId="{ABF45E85-720B-481D-ABCA-9718E38F5494}" destId="{FAF4FE4A-1258-43B5-A297-76F72382F24A}" srcOrd="3" destOrd="0" presId="urn:microsoft.com/office/officeart/2018/2/layout/IconVerticalSolidList"/>
    <dgm:cxn modelId="{F66A6F67-EF8B-4810-9996-783263394DE7}" type="presParOf" srcId="{57CF19B3-40D8-4F9D-8C33-77BC5EC5818F}" destId="{338948F4-BEB4-4206-8F97-26C519F57A34}" srcOrd="9" destOrd="0" presId="urn:microsoft.com/office/officeart/2018/2/layout/IconVerticalSolidList"/>
    <dgm:cxn modelId="{A9C0BBB2-8AF2-4BD3-866D-A84DEC11D2E0}" type="presParOf" srcId="{57CF19B3-40D8-4F9D-8C33-77BC5EC5818F}" destId="{23B25A7B-9E89-4F99-82DD-F8AE77B3BEEB}" srcOrd="10" destOrd="0" presId="urn:microsoft.com/office/officeart/2018/2/layout/IconVerticalSolidList"/>
    <dgm:cxn modelId="{F31033F8-2A5F-4A82-B890-EF9475C28B67}" type="presParOf" srcId="{23B25A7B-9E89-4F99-82DD-F8AE77B3BEEB}" destId="{0ABDF15C-1CB9-4581-A9FA-DDDD727ACF25}" srcOrd="0" destOrd="0" presId="urn:microsoft.com/office/officeart/2018/2/layout/IconVerticalSolidList"/>
    <dgm:cxn modelId="{9E62F777-5DDD-40A1-848C-E5358EC4A8A9}" type="presParOf" srcId="{23B25A7B-9E89-4F99-82DD-F8AE77B3BEEB}" destId="{8D35E420-8BC3-4D30-BE7E-97236CCA59F1}" srcOrd="1" destOrd="0" presId="urn:microsoft.com/office/officeart/2018/2/layout/IconVerticalSolidList"/>
    <dgm:cxn modelId="{2AE7C765-B590-4291-9606-B2EBA53C2123}" type="presParOf" srcId="{23B25A7B-9E89-4F99-82DD-F8AE77B3BEEB}" destId="{AF5B30CA-9A55-4A21-91CD-83DE0F507020}" srcOrd="2" destOrd="0" presId="urn:microsoft.com/office/officeart/2018/2/layout/IconVerticalSolidList"/>
    <dgm:cxn modelId="{CCB51CDA-C2D2-4621-9F6D-D97A4C2F8BD7}" type="presParOf" srcId="{23B25A7B-9E89-4F99-82DD-F8AE77B3BEEB}" destId="{54308849-5817-43ED-AE2D-75A714AA3CCC}"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B1FE21A9-D729-4D4D-9498-6E3685EE779D}" type="doc">
      <dgm:prSet loTypeId="urn:microsoft.com/office/officeart/2018/2/layout/IconVerticalSolidList" loCatId="icon" qsTypeId="urn:microsoft.com/office/officeart/2005/8/quickstyle/simple4" qsCatId="simple" csTypeId="urn:microsoft.com/office/officeart/2018/5/colors/Iconchunking_neutralbg_colorful5" csCatId="colorful" phldr="1"/>
      <dgm:spPr/>
      <dgm:t>
        <a:bodyPr/>
        <a:lstStyle/>
        <a:p>
          <a:endParaRPr lang="en-US"/>
        </a:p>
      </dgm:t>
    </dgm:pt>
    <dgm:pt modelId="{59ED74F3-1F02-4EFA-A0B4-0FCE4BB30855}">
      <dgm:prSet/>
      <dgm:spPr/>
      <dgm:t>
        <a:bodyPr/>
        <a:lstStyle/>
        <a:p>
          <a:r>
            <a:rPr lang="en-GB"/>
            <a:t>Symptoms </a:t>
          </a:r>
          <a:endParaRPr lang="en-US"/>
        </a:p>
      </dgm:t>
    </dgm:pt>
    <dgm:pt modelId="{F0F68BFC-4937-4C37-982D-AF34E57689C5}" type="parTrans" cxnId="{7DD4308A-C044-4367-93D8-E647941477D9}">
      <dgm:prSet/>
      <dgm:spPr/>
      <dgm:t>
        <a:bodyPr/>
        <a:lstStyle/>
        <a:p>
          <a:endParaRPr lang="en-US"/>
        </a:p>
      </dgm:t>
    </dgm:pt>
    <dgm:pt modelId="{294F6EE9-3CAC-46E5-9B23-AC4030F117B0}" type="sibTrans" cxnId="{7DD4308A-C044-4367-93D8-E647941477D9}">
      <dgm:prSet/>
      <dgm:spPr/>
      <dgm:t>
        <a:bodyPr/>
        <a:lstStyle/>
        <a:p>
          <a:endParaRPr lang="en-US"/>
        </a:p>
      </dgm:t>
    </dgm:pt>
    <dgm:pt modelId="{25F265DB-12B6-4972-9117-1173A53FBA1A}">
      <dgm:prSet/>
      <dgm:spPr/>
      <dgm:t>
        <a:bodyPr/>
        <a:lstStyle/>
        <a:p>
          <a:r>
            <a:rPr lang="en-GB"/>
            <a:t>Statistics </a:t>
          </a:r>
          <a:endParaRPr lang="en-US"/>
        </a:p>
      </dgm:t>
    </dgm:pt>
    <dgm:pt modelId="{18A9054A-3E67-41A8-BBD0-88FFD3465B06}" type="parTrans" cxnId="{E6EE706E-D74C-49D1-A91A-FBD6672146C1}">
      <dgm:prSet/>
      <dgm:spPr/>
      <dgm:t>
        <a:bodyPr/>
        <a:lstStyle/>
        <a:p>
          <a:endParaRPr lang="en-US"/>
        </a:p>
      </dgm:t>
    </dgm:pt>
    <dgm:pt modelId="{83654D34-F901-450F-982A-D7A125261393}" type="sibTrans" cxnId="{E6EE706E-D74C-49D1-A91A-FBD6672146C1}">
      <dgm:prSet/>
      <dgm:spPr/>
      <dgm:t>
        <a:bodyPr/>
        <a:lstStyle/>
        <a:p>
          <a:endParaRPr lang="en-US"/>
        </a:p>
      </dgm:t>
    </dgm:pt>
    <dgm:pt modelId="{FB2AD47F-5076-403A-A3F9-29D3C490A887}">
      <dgm:prSet/>
      <dgm:spPr/>
      <dgm:t>
        <a:bodyPr/>
        <a:lstStyle/>
        <a:p>
          <a:r>
            <a:rPr lang="en-GB"/>
            <a:t>Treatment</a:t>
          </a:r>
          <a:endParaRPr lang="en-US"/>
        </a:p>
      </dgm:t>
    </dgm:pt>
    <dgm:pt modelId="{06853179-5495-49C5-82F0-B0D16664398C}" type="parTrans" cxnId="{B3EC5F69-C911-41E1-894D-9884AD133C9A}">
      <dgm:prSet/>
      <dgm:spPr/>
      <dgm:t>
        <a:bodyPr/>
        <a:lstStyle/>
        <a:p>
          <a:endParaRPr lang="en-US"/>
        </a:p>
      </dgm:t>
    </dgm:pt>
    <dgm:pt modelId="{F76FAC6D-EF43-4EEA-B5F3-DA6FF31DB33D}" type="sibTrans" cxnId="{B3EC5F69-C911-41E1-894D-9884AD133C9A}">
      <dgm:prSet/>
      <dgm:spPr/>
      <dgm:t>
        <a:bodyPr/>
        <a:lstStyle/>
        <a:p>
          <a:endParaRPr lang="en-US"/>
        </a:p>
      </dgm:t>
    </dgm:pt>
    <dgm:pt modelId="{B846D1A4-89F9-4EA5-A28C-51A82C923704}">
      <dgm:prSet/>
      <dgm:spPr/>
      <dgm:t>
        <a:bodyPr/>
        <a:lstStyle/>
        <a:p>
          <a:r>
            <a:rPr lang="en-GB"/>
            <a:t>Disagnosis process</a:t>
          </a:r>
          <a:endParaRPr lang="en-US"/>
        </a:p>
      </dgm:t>
    </dgm:pt>
    <dgm:pt modelId="{82492070-7B77-4420-B055-5728C53A5C44}" type="parTrans" cxnId="{D4C010E4-60F1-44DE-898C-1FC5D3901240}">
      <dgm:prSet/>
      <dgm:spPr/>
      <dgm:t>
        <a:bodyPr/>
        <a:lstStyle/>
        <a:p>
          <a:endParaRPr lang="en-US"/>
        </a:p>
      </dgm:t>
    </dgm:pt>
    <dgm:pt modelId="{ADFDD76B-77E8-4B13-BB5E-20FEC7F76CE6}" type="sibTrans" cxnId="{D4C010E4-60F1-44DE-898C-1FC5D3901240}">
      <dgm:prSet/>
      <dgm:spPr/>
      <dgm:t>
        <a:bodyPr/>
        <a:lstStyle/>
        <a:p>
          <a:endParaRPr lang="en-US"/>
        </a:p>
      </dgm:t>
    </dgm:pt>
    <dgm:pt modelId="{39D59885-9807-4368-8D03-21940B3369D7}">
      <dgm:prSet/>
      <dgm:spPr/>
      <dgm:t>
        <a:bodyPr/>
        <a:lstStyle/>
        <a:p>
          <a:r>
            <a:rPr lang="en-GB"/>
            <a:t>Prevention</a:t>
          </a:r>
          <a:endParaRPr lang="en-US"/>
        </a:p>
      </dgm:t>
    </dgm:pt>
    <dgm:pt modelId="{F2DD3C96-B41F-4817-A1EB-6165257F1AF9}" type="parTrans" cxnId="{79247277-8431-4953-A2FC-5DD58FA841B1}">
      <dgm:prSet/>
      <dgm:spPr/>
      <dgm:t>
        <a:bodyPr/>
        <a:lstStyle/>
        <a:p>
          <a:endParaRPr lang="en-US"/>
        </a:p>
      </dgm:t>
    </dgm:pt>
    <dgm:pt modelId="{CF31A7AE-B8D5-40C9-A181-5F00A3C11FEE}" type="sibTrans" cxnId="{79247277-8431-4953-A2FC-5DD58FA841B1}">
      <dgm:prSet/>
      <dgm:spPr/>
      <dgm:t>
        <a:bodyPr/>
        <a:lstStyle/>
        <a:p>
          <a:endParaRPr lang="en-US"/>
        </a:p>
      </dgm:t>
    </dgm:pt>
    <dgm:pt modelId="{AA6947BD-AAB3-47B7-87DF-70AA9718CD4C}">
      <dgm:prSet/>
      <dgm:spPr/>
      <dgm:t>
        <a:bodyPr/>
        <a:lstStyle/>
        <a:p>
          <a:r>
            <a:rPr lang="en-GB"/>
            <a:t>Future of polio</a:t>
          </a:r>
          <a:endParaRPr lang="en-US"/>
        </a:p>
      </dgm:t>
    </dgm:pt>
    <dgm:pt modelId="{52023384-3457-443E-A55A-ECAD2EA54FC2}" type="parTrans" cxnId="{4ED75B4F-487A-4991-AD1E-7BD423371DCA}">
      <dgm:prSet/>
      <dgm:spPr/>
      <dgm:t>
        <a:bodyPr/>
        <a:lstStyle/>
        <a:p>
          <a:endParaRPr lang="en-US"/>
        </a:p>
      </dgm:t>
    </dgm:pt>
    <dgm:pt modelId="{F0381BC8-CA26-4791-B842-22B730C58EE9}" type="sibTrans" cxnId="{4ED75B4F-487A-4991-AD1E-7BD423371DCA}">
      <dgm:prSet/>
      <dgm:spPr/>
      <dgm:t>
        <a:bodyPr/>
        <a:lstStyle/>
        <a:p>
          <a:endParaRPr lang="en-US"/>
        </a:p>
      </dgm:t>
    </dgm:pt>
    <dgm:pt modelId="{05C2B1BF-2357-404A-8FE3-A0E8C08E9CEE}">
      <dgm:prSet/>
      <dgm:spPr/>
      <dgm:t>
        <a:bodyPr/>
        <a:lstStyle/>
        <a:p>
          <a:r>
            <a:rPr lang="en-GB"/>
            <a:t>Conclusion</a:t>
          </a:r>
          <a:endParaRPr lang="en-US"/>
        </a:p>
      </dgm:t>
    </dgm:pt>
    <dgm:pt modelId="{1C61C786-49CC-413A-AF08-55BF8EE600BE}" type="parTrans" cxnId="{A2C6E5F5-292A-4C47-846C-DB1846D20DCD}">
      <dgm:prSet/>
      <dgm:spPr/>
      <dgm:t>
        <a:bodyPr/>
        <a:lstStyle/>
        <a:p>
          <a:endParaRPr lang="en-US"/>
        </a:p>
      </dgm:t>
    </dgm:pt>
    <dgm:pt modelId="{0EB5883B-6D02-4AE4-9B80-BE95418B0EA0}" type="sibTrans" cxnId="{A2C6E5F5-292A-4C47-846C-DB1846D20DCD}">
      <dgm:prSet/>
      <dgm:spPr/>
      <dgm:t>
        <a:bodyPr/>
        <a:lstStyle/>
        <a:p>
          <a:endParaRPr lang="en-US"/>
        </a:p>
      </dgm:t>
    </dgm:pt>
    <dgm:pt modelId="{6A7B284A-9FC6-4022-9D89-DF327D91A54F}" type="pres">
      <dgm:prSet presAssocID="{B1FE21A9-D729-4D4D-9498-6E3685EE779D}" presName="root" presStyleCnt="0">
        <dgm:presLayoutVars>
          <dgm:dir/>
          <dgm:resizeHandles val="exact"/>
        </dgm:presLayoutVars>
      </dgm:prSet>
      <dgm:spPr/>
    </dgm:pt>
    <dgm:pt modelId="{9AD5386D-C8F3-4375-9521-90BF8DF4CAC8}" type="pres">
      <dgm:prSet presAssocID="{59ED74F3-1F02-4EFA-A0B4-0FCE4BB30855}" presName="compNode" presStyleCnt="0"/>
      <dgm:spPr/>
    </dgm:pt>
    <dgm:pt modelId="{0022BEC7-E540-4158-996D-263494CDFF97}" type="pres">
      <dgm:prSet presAssocID="{59ED74F3-1F02-4EFA-A0B4-0FCE4BB30855}" presName="bgRect" presStyleLbl="bgShp" presStyleIdx="0" presStyleCnt="7"/>
      <dgm:spPr/>
    </dgm:pt>
    <dgm:pt modelId="{B072997D-F781-413D-9BE9-4959EBD4C482}" type="pres">
      <dgm:prSet presAssocID="{59ED74F3-1F02-4EFA-A0B4-0FCE4BB30855}" presName="iconRect" presStyleLbl="node1" presStyleIdx="0" presStyleCnt="7"/>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Brain in head"/>
        </a:ext>
      </dgm:extLst>
    </dgm:pt>
    <dgm:pt modelId="{D456EAD1-161C-45D4-A4CB-E28601AF1A2B}" type="pres">
      <dgm:prSet presAssocID="{59ED74F3-1F02-4EFA-A0B4-0FCE4BB30855}" presName="spaceRect" presStyleCnt="0"/>
      <dgm:spPr/>
    </dgm:pt>
    <dgm:pt modelId="{CBEE70A0-2A6B-4096-AE0A-0C6A7150BE6F}" type="pres">
      <dgm:prSet presAssocID="{59ED74F3-1F02-4EFA-A0B4-0FCE4BB30855}" presName="parTx" presStyleLbl="revTx" presStyleIdx="0" presStyleCnt="7">
        <dgm:presLayoutVars>
          <dgm:chMax val="0"/>
          <dgm:chPref val="0"/>
        </dgm:presLayoutVars>
      </dgm:prSet>
      <dgm:spPr/>
    </dgm:pt>
    <dgm:pt modelId="{18004E60-6694-4201-B454-D4C7DFC19C50}" type="pres">
      <dgm:prSet presAssocID="{294F6EE9-3CAC-46E5-9B23-AC4030F117B0}" presName="sibTrans" presStyleCnt="0"/>
      <dgm:spPr/>
    </dgm:pt>
    <dgm:pt modelId="{EEAB9E7E-1D37-408E-B0C2-A78D1734986F}" type="pres">
      <dgm:prSet presAssocID="{25F265DB-12B6-4972-9117-1173A53FBA1A}" presName="compNode" presStyleCnt="0"/>
      <dgm:spPr/>
    </dgm:pt>
    <dgm:pt modelId="{BBFB945C-ABF9-4431-BC21-9DC55A37DD17}" type="pres">
      <dgm:prSet presAssocID="{25F265DB-12B6-4972-9117-1173A53FBA1A}" presName="bgRect" presStyleLbl="bgShp" presStyleIdx="1" presStyleCnt="7"/>
      <dgm:spPr/>
    </dgm:pt>
    <dgm:pt modelId="{811306AC-CCD6-4D20-B49B-86747161A7AE}" type="pres">
      <dgm:prSet presAssocID="{25F265DB-12B6-4972-9117-1173A53FBA1A}" presName="iconRect" presStyleLbl="node1" presStyleIdx="1" presStyleCnt="7"/>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Bar chart"/>
        </a:ext>
      </dgm:extLst>
    </dgm:pt>
    <dgm:pt modelId="{097B231F-2C40-4734-8451-AF8408E15E4A}" type="pres">
      <dgm:prSet presAssocID="{25F265DB-12B6-4972-9117-1173A53FBA1A}" presName="spaceRect" presStyleCnt="0"/>
      <dgm:spPr/>
    </dgm:pt>
    <dgm:pt modelId="{CDE79AF1-CAB5-4C34-9F29-8A126B77BC91}" type="pres">
      <dgm:prSet presAssocID="{25F265DB-12B6-4972-9117-1173A53FBA1A}" presName="parTx" presStyleLbl="revTx" presStyleIdx="1" presStyleCnt="7">
        <dgm:presLayoutVars>
          <dgm:chMax val="0"/>
          <dgm:chPref val="0"/>
        </dgm:presLayoutVars>
      </dgm:prSet>
      <dgm:spPr/>
    </dgm:pt>
    <dgm:pt modelId="{D9B0ABCF-36A6-4FA0-9440-2B5657645898}" type="pres">
      <dgm:prSet presAssocID="{83654D34-F901-450F-982A-D7A125261393}" presName="sibTrans" presStyleCnt="0"/>
      <dgm:spPr/>
    </dgm:pt>
    <dgm:pt modelId="{8BAFF0D8-7C03-4285-BA9C-A663A91A6FB0}" type="pres">
      <dgm:prSet presAssocID="{FB2AD47F-5076-403A-A3F9-29D3C490A887}" presName="compNode" presStyleCnt="0"/>
      <dgm:spPr/>
    </dgm:pt>
    <dgm:pt modelId="{D7D0462B-2495-4262-BF89-F7A19C871B30}" type="pres">
      <dgm:prSet presAssocID="{FB2AD47F-5076-403A-A3F9-29D3C490A887}" presName="bgRect" presStyleLbl="bgShp" presStyleIdx="2" presStyleCnt="7"/>
      <dgm:spPr/>
    </dgm:pt>
    <dgm:pt modelId="{CCE0D49F-CF42-450A-89BC-A07F1DE5ED88}" type="pres">
      <dgm:prSet presAssocID="{FB2AD47F-5076-403A-A3F9-29D3C490A887}" presName="iconRect" presStyleLbl="node1" presStyleIdx="2" presStyleCnt="7"/>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Medicine"/>
        </a:ext>
      </dgm:extLst>
    </dgm:pt>
    <dgm:pt modelId="{E732B94A-1C1D-49CC-9082-F4E99245C877}" type="pres">
      <dgm:prSet presAssocID="{FB2AD47F-5076-403A-A3F9-29D3C490A887}" presName="spaceRect" presStyleCnt="0"/>
      <dgm:spPr/>
    </dgm:pt>
    <dgm:pt modelId="{41DF7BFE-4E6B-40DF-8167-F55FF5666B8C}" type="pres">
      <dgm:prSet presAssocID="{FB2AD47F-5076-403A-A3F9-29D3C490A887}" presName="parTx" presStyleLbl="revTx" presStyleIdx="2" presStyleCnt="7">
        <dgm:presLayoutVars>
          <dgm:chMax val="0"/>
          <dgm:chPref val="0"/>
        </dgm:presLayoutVars>
      </dgm:prSet>
      <dgm:spPr/>
    </dgm:pt>
    <dgm:pt modelId="{2788C578-04A8-4EE6-8D26-9B72131ECF1C}" type="pres">
      <dgm:prSet presAssocID="{F76FAC6D-EF43-4EEA-B5F3-DA6FF31DB33D}" presName="sibTrans" presStyleCnt="0"/>
      <dgm:spPr/>
    </dgm:pt>
    <dgm:pt modelId="{E24719BD-01AD-4988-9EE5-CA554F8912E2}" type="pres">
      <dgm:prSet presAssocID="{B846D1A4-89F9-4EA5-A28C-51A82C923704}" presName="compNode" presStyleCnt="0"/>
      <dgm:spPr/>
    </dgm:pt>
    <dgm:pt modelId="{61643039-B1AE-480C-A6FD-D2F93EDAEF66}" type="pres">
      <dgm:prSet presAssocID="{B846D1A4-89F9-4EA5-A28C-51A82C923704}" presName="bgRect" presStyleLbl="bgShp" presStyleIdx="3" presStyleCnt="7"/>
      <dgm:spPr/>
    </dgm:pt>
    <dgm:pt modelId="{F02821D1-758D-40B5-86F3-1495B97A1DD8}" type="pres">
      <dgm:prSet presAssocID="{B846D1A4-89F9-4EA5-A28C-51A82C923704}" presName="iconRect" presStyleLbl="node1" presStyleIdx="3" presStyleCnt="7"/>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Gears"/>
        </a:ext>
      </dgm:extLst>
    </dgm:pt>
    <dgm:pt modelId="{FFE56610-B92F-46DD-AFEB-09D18651F462}" type="pres">
      <dgm:prSet presAssocID="{B846D1A4-89F9-4EA5-A28C-51A82C923704}" presName="spaceRect" presStyleCnt="0"/>
      <dgm:spPr/>
    </dgm:pt>
    <dgm:pt modelId="{755EE500-DFAE-4CC5-8BE1-16692477E86D}" type="pres">
      <dgm:prSet presAssocID="{B846D1A4-89F9-4EA5-A28C-51A82C923704}" presName="parTx" presStyleLbl="revTx" presStyleIdx="3" presStyleCnt="7">
        <dgm:presLayoutVars>
          <dgm:chMax val="0"/>
          <dgm:chPref val="0"/>
        </dgm:presLayoutVars>
      </dgm:prSet>
      <dgm:spPr/>
    </dgm:pt>
    <dgm:pt modelId="{B5DF9F45-31DB-431D-B696-E32FFCFA8C50}" type="pres">
      <dgm:prSet presAssocID="{ADFDD76B-77E8-4B13-BB5E-20FEC7F76CE6}" presName="sibTrans" presStyleCnt="0"/>
      <dgm:spPr/>
    </dgm:pt>
    <dgm:pt modelId="{46389B52-9E7C-4FFE-863C-598BD21E1A9E}" type="pres">
      <dgm:prSet presAssocID="{39D59885-9807-4368-8D03-21940B3369D7}" presName="compNode" presStyleCnt="0"/>
      <dgm:spPr/>
    </dgm:pt>
    <dgm:pt modelId="{7C70404D-F685-4EDE-899C-61D13EC11AC4}" type="pres">
      <dgm:prSet presAssocID="{39D59885-9807-4368-8D03-21940B3369D7}" presName="bgRect" presStyleLbl="bgShp" presStyleIdx="4" presStyleCnt="7"/>
      <dgm:spPr/>
    </dgm:pt>
    <dgm:pt modelId="{DC61E700-6397-4B12-B53D-447822E65717}" type="pres">
      <dgm:prSet presAssocID="{39D59885-9807-4368-8D03-21940B3369D7}" presName="iconRect" presStyleLbl="node1" presStyleIdx="4" presStyleCnt="7"/>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Doctor"/>
        </a:ext>
      </dgm:extLst>
    </dgm:pt>
    <dgm:pt modelId="{C5B149C1-9966-4E04-8419-ECC8509457A7}" type="pres">
      <dgm:prSet presAssocID="{39D59885-9807-4368-8D03-21940B3369D7}" presName="spaceRect" presStyleCnt="0"/>
      <dgm:spPr/>
    </dgm:pt>
    <dgm:pt modelId="{72BF24AD-B972-4CE8-A42C-1763F8DC4A7D}" type="pres">
      <dgm:prSet presAssocID="{39D59885-9807-4368-8D03-21940B3369D7}" presName="parTx" presStyleLbl="revTx" presStyleIdx="4" presStyleCnt="7">
        <dgm:presLayoutVars>
          <dgm:chMax val="0"/>
          <dgm:chPref val="0"/>
        </dgm:presLayoutVars>
      </dgm:prSet>
      <dgm:spPr/>
    </dgm:pt>
    <dgm:pt modelId="{93F49B74-4E51-4D66-8D47-DCD7DA929A40}" type="pres">
      <dgm:prSet presAssocID="{CF31A7AE-B8D5-40C9-A181-5F00A3C11FEE}" presName="sibTrans" presStyleCnt="0"/>
      <dgm:spPr/>
    </dgm:pt>
    <dgm:pt modelId="{8A537447-54B6-4557-B6CF-01E438BBA775}" type="pres">
      <dgm:prSet presAssocID="{AA6947BD-AAB3-47B7-87DF-70AA9718CD4C}" presName="compNode" presStyleCnt="0"/>
      <dgm:spPr/>
    </dgm:pt>
    <dgm:pt modelId="{B82FF6C2-89FC-4779-A5CF-9E7EB48DD69B}" type="pres">
      <dgm:prSet presAssocID="{AA6947BD-AAB3-47B7-87DF-70AA9718CD4C}" presName="bgRect" presStyleLbl="bgShp" presStyleIdx="5" presStyleCnt="7"/>
      <dgm:spPr/>
    </dgm:pt>
    <dgm:pt modelId="{ED088AF0-0B3E-4D69-AFC3-3D9F78D2C02A}" type="pres">
      <dgm:prSet presAssocID="{AA6947BD-AAB3-47B7-87DF-70AA9718CD4C}" presName="iconRect" presStyleLbl="node1" presStyleIdx="5" presStyleCnt="7"/>
      <dgm:spPr>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a:noFill/>
        </a:ln>
      </dgm:spPr>
      <dgm:extLst>
        <a:ext uri="{E40237B7-FDA0-4F09-8148-C483321AD2D9}">
          <dgm14:cNvPr xmlns:dgm14="http://schemas.microsoft.com/office/drawing/2010/diagram" id="0" name="" descr="DNA"/>
        </a:ext>
      </dgm:extLst>
    </dgm:pt>
    <dgm:pt modelId="{66930360-1CB5-4171-A168-8CC82DA54B03}" type="pres">
      <dgm:prSet presAssocID="{AA6947BD-AAB3-47B7-87DF-70AA9718CD4C}" presName="spaceRect" presStyleCnt="0"/>
      <dgm:spPr/>
    </dgm:pt>
    <dgm:pt modelId="{0D4D6BB4-A2D1-4241-BE07-D584E7F2B3DB}" type="pres">
      <dgm:prSet presAssocID="{AA6947BD-AAB3-47B7-87DF-70AA9718CD4C}" presName="parTx" presStyleLbl="revTx" presStyleIdx="5" presStyleCnt="7">
        <dgm:presLayoutVars>
          <dgm:chMax val="0"/>
          <dgm:chPref val="0"/>
        </dgm:presLayoutVars>
      </dgm:prSet>
      <dgm:spPr/>
    </dgm:pt>
    <dgm:pt modelId="{E34CE43C-A5B8-4ED3-9C3F-3AAADEA3D833}" type="pres">
      <dgm:prSet presAssocID="{F0381BC8-CA26-4791-B842-22B730C58EE9}" presName="sibTrans" presStyleCnt="0"/>
      <dgm:spPr/>
    </dgm:pt>
    <dgm:pt modelId="{F3342901-4330-4FBB-9709-7033AE3DC12B}" type="pres">
      <dgm:prSet presAssocID="{05C2B1BF-2357-404A-8FE3-A0E8C08E9CEE}" presName="compNode" presStyleCnt="0"/>
      <dgm:spPr/>
    </dgm:pt>
    <dgm:pt modelId="{0839E1E3-69AD-47EC-B1E7-414A57681EC4}" type="pres">
      <dgm:prSet presAssocID="{05C2B1BF-2357-404A-8FE3-A0E8C08E9CEE}" presName="bgRect" presStyleLbl="bgShp" presStyleIdx="6" presStyleCnt="7"/>
      <dgm:spPr/>
    </dgm:pt>
    <dgm:pt modelId="{4BC69364-3681-46E0-8391-84C4281C081E}" type="pres">
      <dgm:prSet presAssocID="{05C2B1BF-2357-404A-8FE3-A0E8C08E9CEE}" presName="iconRect" presStyleLbl="node1" presStyleIdx="6" presStyleCnt="7"/>
      <dgm:spPr>
        <a:blipFill>
          <a:blip xmlns:r="http://schemas.openxmlformats.org/officeDocument/2006/relationships" r:embed="rId13">
            <a:extLst>
              <a:ext uri="{28A0092B-C50C-407E-A947-70E740481C1C}">
                <a14:useLocalDpi xmlns:a14="http://schemas.microsoft.com/office/drawing/2010/main" val="0"/>
              </a:ext>
              <a:ext uri="{96DAC541-7B7A-43D3-8B79-37D633B846F1}">
                <asvg:svgBlip xmlns:asvg="http://schemas.microsoft.com/office/drawing/2016/SVG/main" r:embed="rId14"/>
              </a:ext>
            </a:extLst>
          </a:blip>
          <a:stretch>
            <a:fillRect/>
          </a:stretch>
        </a:blipFill>
        <a:ln>
          <a:noFill/>
        </a:ln>
      </dgm:spPr>
      <dgm:extLst>
        <a:ext uri="{E40237B7-FDA0-4F09-8148-C483321AD2D9}">
          <dgm14:cNvPr xmlns:dgm14="http://schemas.microsoft.com/office/drawing/2010/diagram" id="0" name="" descr="Gavel"/>
        </a:ext>
      </dgm:extLst>
    </dgm:pt>
    <dgm:pt modelId="{90CD8547-A05D-4369-B0C5-861A4AAB57D6}" type="pres">
      <dgm:prSet presAssocID="{05C2B1BF-2357-404A-8FE3-A0E8C08E9CEE}" presName="spaceRect" presStyleCnt="0"/>
      <dgm:spPr/>
    </dgm:pt>
    <dgm:pt modelId="{3840EB00-67C9-4B61-A44B-592A3FB5A7E0}" type="pres">
      <dgm:prSet presAssocID="{05C2B1BF-2357-404A-8FE3-A0E8C08E9CEE}" presName="parTx" presStyleLbl="revTx" presStyleIdx="6" presStyleCnt="7">
        <dgm:presLayoutVars>
          <dgm:chMax val="0"/>
          <dgm:chPref val="0"/>
        </dgm:presLayoutVars>
      </dgm:prSet>
      <dgm:spPr/>
    </dgm:pt>
  </dgm:ptLst>
  <dgm:cxnLst>
    <dgm:cxn modelId="{A3371516-C374-4905-94A8-7EA1B78B9EAA}" type="presOf" srcId="{B846D1A4-89F9-4EA5-A28C-51A82C923704}" destId="{755EE500-DFAE-4CC5-8BE1-16692477E86D}" srcOrd="0" destOrd="0" presId="urn:microsoft.com/office/officeart/2018/2/layout/IconVerticalSolidList"/>
    <dgm:cxn modelId="{0C396E21-0FF3-45AD-BF79-E5EC454475B1}" type="presOf" srcId="{B1FE21A9-D729-4D4D-9498-6E3685EE779D}" destId="{6A7B284A-9FC6-4022-9D89-DF327D91A54F}" srcOrd="0" destOrd="0" presId="urn:microsoft.com/office/officeart/2018/2/layout/IconVerticalSolidList"/>
    <dgm:cxn modelId="{A02DF922-CBE1-4F66-9D07-67E4AB190C3E}" type="presOf" srcId="{39D59885-9807-4368-8D03-21940B3369D7}" destId="{72BF24AD-B972-4CE8-A42C-1763F8DC4A7D}" srcOrd="0" destOrd="0" presId="urn:microsoft.com/office/officeart/2018/2/layout/IconVerticalSolidList"/>
    <dgm:cxn modelId="{B4B16B2E-5426-47DE-8682-1B83D88BB3B0}" type="presOf" srcId="{05C2B1BF-2357-404A-8FE3-A0E8C08E9CEE}" destId="{3840EB00-67C9-4B61-A44B-592A3FB5A7E0}" srcOrd="0" destOrd="0" presId="urn:microsoft.com/office/officeart/2018/2/layout/IconVerticalSolidList"/>
    <dgm:cxn modelId="{B3EC5F69-C911-41E1-894D-9884AD133C9A}" srcId="{B1FE21A9-D729-4D4D-9498-6E3685EE779D}" destId="{FB2AD47F-5076-403A-A3F9-29D3C490A887}" srcOrd="2" destOrd="0" parTransId="{06853179-5495-49C5-82F0-B0D16664398C}" sibTransId="{F76FAC6D-EF43-4EEA-B5F3-DA6FF31DB33D}"/>
    <dgm:cxn modelId="{E6EE706E-D74C-49D1-A91A-FBD6672146C1}" srcId="{B1FE21A9-D729-4D4D-9498-6E3685EE779D}" destId="{25F265DB-12B6-4972-9117-1173A53FBA1A}" srcOrd="1" destOrd="0" parTransId="{18A9054A-3E67-41A8-BBD0-88FFD3465B06}" sibTransId="{83654D34-F901-450F-982A-D7A125261393}"/>
    <dgm:cxn modelId="{4ED75B4F-487A-4991-AD1E-7BD423371DCA}" srcId="{B1FE21A9-D729-4D4D-9498-6E3685EE779D}" destId="{AA6947BD-AAB3-47B7-87DF-70AA9718CD4C}" srcOrd="5" destOrd="0" parTransId="{52023384-3457-443E-A55A-ECAD2EA54FC2}" sibTransId="{F0381BC8-CA26-4791-B842-22B730C58EE9}"/>
    <dgm:cxn modelId="{3D563A54-4A15-4CCE-A474-D0DE88082802}" type="presOf" srcId="{59ED74F3-1F02-4EFA-A0B4-0FCE4BB30855}" destId="{CBEE70A0-2A6B-4096-AE0A-0C6A7150BE6F}" srcOrd="0" destOrd="0" presId="urn:microsoft.com/office/officeart/2018/2/layout/IconVerticalSolidList"/>
    <dgm:cxn modelId="{79247277-8431-4953-A2FC-5DD58FA841B1}" srcId="{B1FE21A9-D729-4D4D-9498-6E3685EE779D}" destId="{39D59885-9807-4368-8D03-21940B3369D7}" srcOrd="4" destOrd="0" parTransId="{F2DD3C96-B41F-4817-A1EB-6165257F1AF9}" sibTransId="{CF31A7AE-B8D5-40C9-A181-5F00A3C11FEE}"/>
    <dgm:cxn modelId="{7DD4308A-C044-4367-93D8-E647941477D9}" srcId="{B1FE21A9-D729-4D4D-9498-6E3685EE779D}" destId="{59ED74F3-1F02-4EFA-A0B4-0FCE4BB30855}" srcOrd="0" destOrd="0" parTransId="{F0F68BFC-4937-4C37-982D-AF34E57689C5}" sibTransId="{294F6EE9-3CAC-46E5-9B23-AC4030F117B0}"/>
    <dgm:cxn modelId="{56AA3B97-0C39-4CE5-9AED-BC67B7C526B1}" type="presOf" srcId="{25F265DB-12B6-4972-9117-1173A53FBA1A}" destId="{CDE79AF1-CAB5-4C34-9F29-8A126B77BC91}" srcOrd="0" destOrd="0" presId="urn:microsoft.com/office/officeart/2018/2/layout/IconVerticalSolidList"/>
    <dgm:cxn modelId="{D4C010E4-60F1-44DE-898C-1FC5D3901240}" srcId="{B1FE21A9-D729-4D4D-9498-6E3685EE779D}" destId="{B846D1A4-89F9-4EA5-A28C-51A82C923704}" srcOrd="3" destOrd="0" parTransId="{82492070-7B77-4420-B055-5728C53A5C44}" sibTransId="{ADFDD76B-77E8-4B13-BB5E-20FEC7F76CE6}"/>
    <dgm:cxn modelId="{14B9E2F3-E967-4339-BF2E-83B2405826DE}" type="presOf" srcId="{FB2AD47F-5076-403A-A3F9-29D3C490A887}" destId="{41DF7BFE-4E6B-40DF-8167-F55FF5666B8C}" srcOrd="0" destOrd="0" presId="urn:microsoft.com/office/officeart/2018/2/layout/IconVerticalSolidList"/>
    <dgm:cxn modelId="{A2C6E5F5-292A-4C47-846C-DB1846D20DCD}" srcId="{B1FE21A9-D729-4D4D-9498-6E3685EE779D}" destId="{05C2B1BF-2357-404A-8FE3-A0E8C08E9CEE}" srcOrd="6" destOrd="0" parTransId="{1C61C786-49CC-413A-AF08-55BF8EE600BE}" sibTransId="{0EB5883B-6D02-4AE4-9B80-BE95418B0EA0}"/>
    <dgm:cxn modelId="{751489FC-C89F-459F-A83E-28FCC8C448CF}" type="presOf" srcId="{AA6947BD-AAB3-47B7-87DF-70AA9718CD4C}" destId="{0D4D6BB4-A2D1-4241-BE07-D584E7F2B3DB}" srcOrd="0" destOrd="0" presId="urn:microsoft.com/office/officeart/2018/2/layout/IconVerticalSolidList"/>
    <dgm:cxn modelId="{857CDD65-FEB4-4B2F-B0F6-FF849FBB589D}" type="presParOf" srcId="{6A7B284A-9FC6-4022-9D89-DF327D91A54F}" destId="{9AD5386D-C8F3-4375-9521-90BF8DF4CAC8}" srcOrd="0" destOrd="0" presId="urn:microsoft.com/office/officeart/2018/2/layout/IconVerticalSolidList"/>
    <dgm:cxn modelId="{A39FEC15-859C-4F0E-9334-1D38E5F59F85}" type="presParOf" srcId="{9AD5386D-C8F3-4375-9521-90BF8DF4CAC8}" destId="{0022BEC7-E540-4158-996D-263494CDFF97}" srcOrd="0" destOrd="0" presId="urn:microsoft.com/office/officeart/2018/2/layout/IconVerticalSolidList"/>
    <dgm:cxn modelId="{DDB4C165-84C8-4BF4-A134-294A7348F18C}" type="presParOf" srcId="{9AD5386D-C8F3-4375-9521-90BF8DF4CAC8}" destId="{B072997D-F781-413D-9BE9-4959EBD4C482}" srcOrd="1" destOrd="0" presId="urn:microsoft.com/office/officeart/2018/2/layout/IconVerticalSolidList"/>
    <dgm:cxn modelId="{2E358E6A-CCD2-4F4C-BFD6-153E8A78029B}" type="presParOf" srcId="{9AD5386D-C8F3-4375-9521-90BF8DF4CAC8}" destId="{D456EAD1-161C-45D4-A4CB-E28601AF1A2B}" srcOrd="2" destOrd="0" presId="urn:microsoft.com/office/officeart/2018/2/layout/IconVerticalSolidList"/>
    <dgm:cxn modelId="{65755CE8-6552-454F-9721-2A76908A626C}" type="presParOf" srcId="{9AD5386D-C8F3-4375-9521-90BF8DF4CAC8}" destId="{CBEE70A0-2A6B-4096-AE0A-0C6A7150BE6F}" srcOrd="3" destOrd="0" presId="urn:microsoft.com/office/officeart/2018/2/layout/IconVerticalSolidList"/>
    <dgm:cxn modelId="{0B84D9AA-7257-4540-97CD-B969E94DC902}" type="presParOf" srcId="{6A7B284A-9FC6-4022-9D89-DF327D91A54F}" destId="{18004E60-6694-4201-B454-D4C7DFC19C50}" srcOrd="1" destOrd="0" presId="urn:microsoft.com/office/officeart/2018/2/layout/IconVerticalSolidList"/>
    <dgm:cxn modelId="{E870DE2B-B399-4789-BA08-5A422973D029}" type="presParOf" srcId="{6A7B284A-9FC6-4022-9D89-DF327D91A54F}" destId="{EEAB9E7E-1D37-408E-B0C2-A78D1734986F}" srcOrd="2" destOrd="0" presId="urn:microsoft.com/office/officeart/2018/2/layout/IconVerticalSolidList"/>
    <dgm:cxn modelId="{42C11B1C-119D-477C-BDFC-CC321773B627}" type="presParOf" srcId="{EEAB9E7E-1D37-408E-B0C2-A78D1734986F}" destId="{BBFB945C-ABF9-4431-BC21-9DC55A37DD17}" srcOrd="0" destOrd="0" presId="urn:microsoft.com/office/officeart/2018/2/layout/IconVerticalSolidList"/>
    <dgm:cxn modelId="{8CBC38AF-3AE3-47CB-BBDB-18738B650444}" type="presParOf" srcId="{EEAB9E7E-1D37-408E-B0C2-A78D1734986F}" destId="{811306AC-CCD6-4D20-B49B-86747161A7AE}" srcOrd="1" destOrd="0" presId="urn:microsoft.com/office/officeart/2018/2/layout/IconVerticalSolidList"/>
    <dgm:cxn modelId="{914DE9F4-8CEA-4C0E-8A7E-2B6CEEA1AB0E}" type="presParOf" srcId="{EEAB9E7E-1D37-408E-B0C2-A78D1734986F}" destId="{097B231F-2C40-4734-8451-AF8408E15E4A}" srcOrd="2" destOrd="0" presId="urn:microsoft.com/office/officeart/2018/2/layout/IconVerticalSolidList"/>
    <dgm:cxn modelId="{143D27A5-4999-4C96-8919-7E3828FAB501}" type="presParOf" srcId="{EEAB9E7E-1D37-408E-B0C2-A78D1734986F}" destId="{CDE79AF1-CAB5-4C34-9F29-8A126B77BC91}" srcOrd="3" destOrd="0" presId="urn:microsoft.com/office/officeart/2018/2/layout/IconVerticalSolidList"/>
    <dgm:cxn modelId="{511DC39A-7FD5-4730-864A-EE4C8A180F1F}" type="presParOf" srcId="{6A7B284A-9FC6-4022-9D89-DF327D91A54F}" destId="{D9B0ABCF-36A6-4FA0-9440-2B5657645898}" srcOrd="3" destOrd="0" presId="urn:microsoft.com/office/officeart/2018/2/layout/IconVerticalSolidList"/>
    <dgm:cxn modelId="{2F141936-0FEC-4BF3-A6AD-202A84D30756}" type="presParOf" srcId="{6A7B284A-9FC6-4022-9D89-DF327D91A54F}" destId="{8BAFF0D8-7C03-4285-BA9C-A663A91A6FB0}" srcOrd="4" destOrd="0" presId="urn:microsoft.com/office/officeart/2018/2/layout/IconVerticalSolidList"/>
    <dgm:cxn modelId="{2329218D-0348-473B-9DA1-D8C4B505EE5F}" type="presParOf" srcId="{8BAFF0D8-7C03-4285-BA9C-A663A91A6FB0}" destId="{D7D0462B-2495-4262-BF89-F7A19C871B30}" srcOrd="0" destOrd="0" presId="urn:microsoft.com/office/officeart/2018/2/layout/IconVerticalSolidList"/>
    <dgm:cxn modelId="{E7938CBA-0363-41F4-9785-B4105A71D90F}" type="presParOf" srcId="{8BAFF0D8-7C03-4285-BA9C-A663A91A6FB0}" destId="{CCE0D49F-CF42-450A-89BC-A07F1DE5ED88}" srcOrd="1" destOrd="0" presId="urn:microsoft.com/office/officeart/2018/2/layout/IconVerticalSolidList"/>
    <dgm:cxn modelId="{478FBF94-CB8A-47E6-A1CF-A8DD1E8271BC}" type="presParOf" srcId="{8BAFF0D8-7C03-4285-BA9C-A663A91A6FB0}" destId="{E732B94A-1C1D-49CC-9082-F4E99245C877}" srcOrd="2" destOrd="0" presId="urn:microsoft.com/office/officeart/2018/2/layout/IconVerticalSolidList"/>
    <dgm:cxn modelId="{0836B995-BBDE-49EC-91AD-F9203F3BAD07}" type="presParOf" srcId="{8BAFF0D8-7C03-4285-BA9C-A663A91A6FB0}" destId="{41DF7BFE-4E6B-40DF-8167-F55FF5666B8C}" srcOrd="3" destOrd="0" presId="urn:microsoft.com/office/officeart/2018/2/layout/IconVerticalSolidList"/>
    <dgm:cxn modelId="{587D6733-CAC7-483B-8B05-39033CC885B8}" type="presParOf" srcId="{6A7B284A-9FC6-4022-9D89-DF327D91A54F}" destId="{2788C578-04A8-4EE6-8D26-9B72131ECF1C}" srcOrd="5" destOrd="0" presId="urn:microsoft.com/office/officeart/2018/2/layout/IconVerticalSolidList"/>
    <dgm:cxn modelId="{5E72476F-BB37-4D97-9B2B-B196DDC57790}" type="presParOf" srcId="{6A7B284A-9FC6-4022-9D89-DF327D91A54F}" destId="{E24719BD-01AD-4988-9EE5-CA554F8912E2}" srcOrd="6" destOrd="0" presId="urn:microsoft.com/office/officeart/2018/2/layout/IconVerticalSolidList"/>
    <dgm:cxn modelId="{C2E672B9-B19A-4C9A-A265-8EF11DC8D2DA}" type="presParOf" srcId="{E24719BD-01AD-4988-9EE5-CA554F8912E2}" destId="{61643039-B1AE-480C-A6FD-D2F93EDAEF66}" srcOrd="0" destOrd="0" presId="urn:microsoft.com/office/officeart/2018/2/layout/IconVerticalSolidList"/>
    <dgm:cxn modelId="{A2C9A434-F9AB-48C3-B8F2-5F720557CCC3}" type="presParOf" srcId="{E24719BD-01AD-4988-9EE5-CA554F8912E2}" destId="{F02821D1-758D-40B5-86F3-1495B97A1DD8}" srcOrd="1" destOrd="0" presId="urn:microsoft.com/office/officeart/2018/2/layout/IconVerticalSolidList"/>
    <dgm:cxn modelId="{B33717CA-475F-4B05-90D9-0F0B2343710F}" type="presParOf" srcId="{E24719BD-01AD-4988-9EE5-CA554F8912E2}" destId="{FFE56610-B92F-46DD-AFEB-09D18651F462}" srcOrd="2" destOrd="0" presId="urn:microsoft.com/office/officeart/2018/2/layout/IconVerticalSolidList"/>
    <dgm:cxn modelId="{5AA4CDAC-BB3C-406D-8365-A78CD522790D}" type="presParOf" srcId="{E24719BD-01AD-4988-9EE5-CA554F8912E2}" destId="{755EE500-DFAE-4CC5-8BE1-16692477E86D}" srcOrd="3" destOrd="0" presId="urn:microsoft.com/office/officeart/2018/2/layout/IconVerticalSolidList"/>
    <dgm:cxn modelId="{7D990E0E-E11F-4602-B1FB-4CA480FD4964}" type="presParOf" srcId="{6A7B284A-9FC6-4022-9D89-DF327D91A54F}" destId="{B5DF9F45-31DB-431D-B696-E32FFCFA8C50}" srcOrd="7" destOrd="0" presId="urn:microsoft.com/office/officeart/2018/2/layout/IconVerticalSolidList"/>
    <dgm:cxn modelId="{5B181B06-BDD2-4B37-A052-E66A94D43E43}" type="presParOf" srcId="{6A7B284A-9FC6-4022-9D89-DF327D91A54F}" destId="{46389B52-9E7C-4FFE-863C-598BD21E1A9E}" srcOrd="8" destOrd="0" presId="urn:microsoft.com/office/officeart/2018/2/layout/IconVerticalSolidList"/>
    <dgm:cxn modelId="{639C62FA-B971-4E14-8A1B-B719444A58A7}" type="presParOf" srcId="{46389B52-9E7C-4FFE-863C-598BD21E1A9E}" destId="{7C70404D-F685-4EDE-899C-61D13EC11AC4}" srcOrd="0" destOrd="0" presId="urn:microsoft.com/office/officeart/2018/2/layout/IconVerticalSolidList"/>
    <dgm:cxn modelId="{F87D3522-4090-4C14-9D8E-79C227AFA07C}" type="presParOf" srcId="{46389B52-9E7C-4FFE-863C-598BD21E1A9E}" destId="{DC61E700-6397-4B12-B53D-447822E65717}" srcOrd="1" destOrd="0" presId="urn:microsoft.com/office/officeart/2018/2/layout/IconVerticalSolidList"/>
    <dgm:cxn modelId="{6EBC634F-A2BE-4538-B47A-0F3C5D174527}" type="presParOf" srcId="{46389B52-9E7C-4FFE-863C-598BD21E1A9E}" destId="{C5B149C1-9966-4E04-8419-ECC8509457A7}" srcOrd="2" destOrd="0" presId="urn:microsoft.com/office/officeart/2018/2/layout/IconVerticalSolidList"/>
    <dgm:cxn modelId="{1A0D007B-84ED-42AF-A0AB-DF66CBBF6B4C}" type="presParOf" srcId="{46389B52-9E7C-4FFE-863C-598BD21E1A9E}" destId="{72BF24AD-B972-4CE8-A42C-1763F8DC4A7D}" srcOrd="3" destOrd="0" presId="urn:microsoft.com/office/officeart/2018/2/layout/IconVerticalSolidList"/>
    <dgm:cxn modelId="{4B610B2B-0D06-44A3-97A7-15FBF5C439B5}" type="presParOf" srcId="{6A7B284A-9FC6-4022-9D89-DF327D91A54F}" destId="{93F49B74-4E51-4D66-8D47-DCD7DA929A40}" srcOrd="9" destOrd="0" presId="urn:microsoft.com/office/officeart/2018/2/layout/IconVerticalSolidList"/>
    <dgm:cxn modelId="{776DD642-B56D-4942-B8DE-7B44DBE69860}" type="presParOf" srcId="{6A7B284A-9FC6-4022-9D89-DF327D91A54F}" destId="{8A537447-54B6-4557-B6CF-01E438BBA775}" srcOrd="10" destOrd="0" presId="urn:microsoft.com/office/officeart/2018/2/layout/IconVerticalSolidList"/>
    <dgm:cxn modelId="{0D96698E-B205-4AE9-9EA4-82944965D266}" type="presParOf" srcId="{8A537447-54B6-4557-B6CF-01E438BBA775}" destId="{B82FF6C2-89FC-4779-A5CF-9E7EB48DD69B}" srcOrd="0" destOrd="0" presId="urn:microsoft.com/office/officeart/2018/2/layout/IconVerticalSolidList"/>
    <dgm:cxn modelId="{FCCF8C9C-96C6-450A-A97F-D88236C72A00}" type="presParOf" srcId="{8A537447-54B6-4557-B6CF-01E438BBA775}" destId="{ED088AF0-0B3E-4D69-AFC3-3D9F78D2C02A}" srcOrd="1" destOrd="0" presId="urn:microsoft.com/office/officeart/2018/2/layout/IconVerticalSolidList"/>
    <dgm:cxn modelId="{CC987EF1-9861-4322-9391-42EE0E0E28D7}" type="presParOf" srcId="{8A537447-54B6-4557-B6CF-01E438BBA775}" destId="{66930360-1CB5-4171-A168-8CC82DA54B03}" srcOrd="2" destOrd="0" presId="urn:microsoft.com/office/officeart/2018/2/layout/IconVerticalSolidList"/>
    <dgm:cxn modelId="{D3A9D62E-FD4F-488F-9B72-FC0D9D43F06B}" type="presParOf" srcId="{8A537447-54B6-4557-B6CF-01E438BBA775}" destId="{0D4D6BB4-A2D1-4241-BE07-D584E7F2B3DB}" srcOrd="3" destOrd="0" presId="urn:microsoft.com/office/officeart/2018/2/layout/IconVerticalSolidList"/>
    <dgm:cxn modelId="{4DC9A169-909D-4D8E-8585-C475657D5929}" type="presParOf" srcId="{6A7B284A-9FC6-4022-9D89-DF327D91A54F}" destId="{E34CE43C-A5B8-4ED3-9C3F-3AAADEA3D833}" srcOrd="11" destOrd="0" presId="urn:microsoft.com/office/officeart/2018/2/layout/IconVerticalSolidList"/>
    <dgm:cxn modelId="{DCAD5B76-8497-4C4D-AAA8-634983582410}" type="presParOf" srcId="{6A7B284A-9FC6-4022-9D89-DF327D91A54F}" destId="{F3342901-4330-4FBB-9709-7033AE3DC12B}" srcOrd="12" destOrd="0" presId="urn:microsoft.com/office/officeart/2018/2/layout/IconVerticalSolidList"/>
    <dgm:cxn modelId="{DD413DD3-7DFC-4CED-A89D-15265D7C592A}" type="presParOf" srcId="{F3342901-4330-4FBB-9709-7033AE3DC12B}" destId="{0839E1E3-69AD-47EC-B1E7-414A57681EC4}" srcOrd="0" destOrd="0" presId="urn:microsoft.com/office/officeart/2018/2/layout/IconVerticalSolidList"/>
    <dgm:cxn modelId="{B9F01FC9-4F6B-4334-B5D4-B5925343359D}" type="presParOf" srcId="{F3342901-4330-4FBB-9709-7033AE3DC12B}" destId="{4BC69364-3681-46E0-8391-84C4281C081E}" srcOrd="1" destOrd="0" presId="urn:microsoft.com/office/officeart/2018/2/layout/IconVerticalSolidList"/>
    <dgm:cxn modelId="{069AEFAE-EB04-4386-AA74-0FA8AFDC61EA}" type="presParOf" srcId="{F3342901-4330-4FBB-9709-7033AE3DC12B}" destId="{90CD8547-A05D-4369-B0C5-861A4AAB57D6}" srcOrd="2" destOrd="0" presId="urn:microsoft.com/office/officeart/2018/2/layout/IconVerticalSolidList"/>
    <dgm:cxn modelId="{65FFF29C-5227-419A-9EFF-5956BC28EC2E}" type="presParOf" srcId="{F3342901-4330-4FBB-9709-7033AE3DC12B}" destId="{3840EB00-67C9-4B61-A44B-592A3FB5A7E0}"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BEBBF962-7F70-4786-91C7-39989ADA0465}" type="doc">
      <dgm:prSet loTypeId="urn:microsoft.com/office/officeart/2005/8/layout/vProcess5" loCatId="process" qsTypeId="urn:microsoft.com/office/officeart/2005/8/quickstyle/simple2" qsCatId="simple" csTypeId="urn:microsoft.com/office/officeart/2005/8/colors/colorful2" csCatId="colorful"/>
      <dgm:spPr/>
      <dgm:t>
        <a:bodyPr/>
        <a:lstStyle/>
        <a:p>
          <a:endParaRPr lang="en-US"/>
        </a:p>
      </dgm:t>
    </dgm:pt>
    <dgm:pt modelId="{DF3A106A-FFCD-40D5-876E-0AFDC02D1A8D}">
      <dgm:prSet/>
      <dgm:spPr/>
      <dgm:t>
        <a:bodyPr/>
        <a:lstStyle/>
        <a:p>
          <a:r>
            <a:rPr lang="en-GB"/>
            <a:t>Poliomyelitis (Polio) is a potentially paralysing viral infection.</a:t>
          </a:r>
          <a:endParaRPr lang="en-US"/>
        </a:p>
      </dgm:t>
    </dgm:pt>
    <dgm:pt modelId="{A233F1CE-0EC3-4595-91C9-924599258626}" type="parTrans" cxnId="{498F777E-7141-43B2-8EA3-1088529E3628}">
      <dgm:prSet/>
      <dgm:spPr/>
      <dgm:t>
        <a:bodyPr/>
        <a:lstStyle/>
        <a:p>
          <a:endParaRPr lang="en-US"/>
        </a:p>
      </dgm:t>
    </dgm:pt>
    <dgm:pt modelId="{FECB5A7D-8352-4C3F-9E98-0786512FAD97}" type="sibTrans" cxnId="{498F777E-7141-43B2-8EA3-1088529E3628}">
      <dgm:prSet/>
      <dgm:spPr/>
      <dgm:t>
        <a:bodyPr/>
        <a:lstStyle/>
        <a:p>
          <a:endParaRPr lang="en-US"/>
        </a:p>
      </dgm:t>
    </dgm:pt>
    <dgm:pt modelId="{FAF8479D-0DC3-4AE2-9D97-B0CA529EAA76}">
      <dgm:prSet/>
      <dgm:spPr/>
      <dgm:t>
        <a:bodyPr/>
        <a:lstStyle/>
        <a:p>
          <a:r>
            <a:rPr lang="en-GB"/>
            <a:t>The virus is passed from person to person through the faecal-oral route.</a:t>
          </a:r>
          <a:endParaRPr lang="en-US"/>
        </a:p>
      </dgm:t>
    </dgm:pt>
    <dgm:pt modelId="{B2691036-C057-447C-9F00-C27AB2817922}" type="parTrans" cxnId="{6905CC47-C563-4FB0-8F49-E62F416939DD}">
      <dgm:prSet/>
      <dgm:spPr/>
      <dgm:t>
        <a:bodyPr/>
        <a:lstStyle/>
        <a:p>
          <a:endParaRPr lang="en-US"/>
        </a:p>
      </dgm:t>
    </dgm:pt>
    <dgm:pt modelId="{F7EC093E-DD8A-4E45-B35C-F8DE8AEFBF5C}" type="sibTrans" cxnId="{6905CC47-C563-4FB0-8F49-E62F416939DD}">
      <dgm:prSet/>
      <dgm:spPr/>
      <dgm:t>
        <a:bodyPr/>
        <a:lstStyle/>
        <a:p>
          <a:endParaRPr lang="en-US"/>
        </a:p>
      </dgm:t>
    </dgm:pt>
    <dgm:pt modelId="{046F7DC1-5BE1-4134-ACE5-CAEC0922D1B1}">
      <dgm:prSet/>
      <dgm:spPr/>
      <dgm:t>
        <a:bodyPr/>
        <a:lstStyle/>
        <a:p>
          <a:r>
            <a:rPr lang="en-GB"/>
            <a:t>There are 3 types of Polio.</a:t>
          </a:r>
          <a:endParaRPr lang="en-US"/>
        </a:p>
      </dgm:t>
    </dgm:pt>
    <dgm:pt modelId="{31F115B7-6298-4427-BC3C-4128E1C42B2F}" type="parTrans" cxnId="{B636237F-B467-4D4E-BB90-652B623FA404}">
      <dgm:prSet/>
      <dgm:spPr/>
      <dgm:t>
        <a:bodyPr/>
        <a:lstStyle/>
        <a:p>
          <a:endParaRPr lang="en-US"/>
        </a:p>
      </dgm:t>
    </dgm:pt>
    <dgm:pt modelId="{70EA7009-97EC-4182-9A48-3F41EB2B98A8}" type="sibTrans" cxnId="{B636237F-B467-4D4E-BB90-652B623FA404}">
      <dgm:prSet/>
      <dgm:spPr/>
      <dgm:t>
        <a:bodyPr/>
        <a:lstStyle/>
        <a:p>
          <a:endParaRPr lang="en-US"/>
        </a:p>
      </dgm:t>
    </dgm:pt>
    <dgm:pt modelId="{04F09EEC-4D3A-46BA-8DEB-D172C419E261}">
      <dgm:prSet/>
      <dgm:spPr/>
      <dgm:t>
        <a:bodyPr/>
        <a:lstStyle/>
        <a:p>
          <a:r>
            <a:rPr lang="en-GB"/>
            <a:t>There is no cure for Polio.</a:t>
          </a:r>
          <a:endParaRPr lang="en-US"/>
        </a:p>
      </dgm:t>
    </dgm:pt>
    <dgm:pt modelId="{C99FC43E-14B8-42E4-80A6-E05B9E91F792}" type="parTrans" cxnId="{0D26686A-4A02-4D9C-A8CB-FFB119C96807}">
      <dgm:prSet/>
      <dgm:spPr/>
      <dgm:t>
        <a:bodyPr/>
        <a:lstStyle/>
        <a:p>
          <a:endParaRPr lang="en-US"/>
        </a:p>
      </dgm:t>
    </dgm:pt>
    <dgm:pt modelId="{B8D5B59F-ABB3-4B1F-9714-505DF68CBCF8}" type="sibTrans" cxnId="{0D26686A-4A02-4D9C-A8CB-FFB119C96807}">
      <dgm:prSet/>
      <dgm:spPr/>
      <dgm:t>
        <a:bodyPr/>
        <a:lstStyle/>
        <a:p>
          <a:endParaRPr lang="en-US"/>
        </a:p>
      </dgm:t>
    </dgm:pt>
    <dgm:pt modelId="{3CA05A45-0687-4A1C-BF15-000B5F9EFD9F}">
      <dgm:prSet/>
      <dgm:spPr/>
      <dgm:t>
        <a:bodyPr/>
        <a:lstStyle/>
        <a:p>
          <a:r>
            <a:rPr lang="en-GB"/>
            <a:t>Polio affects the central nervous system.</a:t>
          </a:r>
          <a:endParaRPr lang="en-US"/>
        </a:p>
      </dgm:t>
    </dgm:pt>
    <dgm:pt modelId="{4192CE9B-B1C7-4935-9FDD-0CB49970E9D6}" type="parTrans" cxnId="{4DD44C6C-C1BE-4BC1-A311-2CB06CDFA617}">
      <dgm:prSet/>
      <dgm:spPr/>
      <dgm:t>
        <a:bodyPr/>
        <a:lstStyle/>
        <a:p>
          <a:endParaRPr lang="en-US"/>
        </a:p>
      </dgm:t>
    </dgm:pt>
    <dgm:pt modelId="{1FAFF1ED-4C2C-404D-84A1-83DE6B762EC2}" type="sibTrans" cxnId="{4DD44C6C-C1BE-4BC1-A311-2CB06CDFA617}">
      <dgm:prSet/>
      <dgm:spPr/>
      <dgm:t>
        <a:bodyPr/>
        <a:lstStyle/>
        <a:p>
          <a:endParaRPr lang="en-US"/>
        </a:p>
      </dgm:t>
    </dgm:pt>
    <dgm:pt modelId="{B990E540-1DE1-4022-BA22-6DA56FA8A30D}" type="pres">
      <dgm:prSet presAssocID="{BEBBF962-7F70-4786-91C7-39989ADA0465}" presName="outerComposite" presStyleCnt="0">
        <dgm:presLayoutVars>
          <dgm:chMax val="5"/>
          <dgm:dir/>
          <dgm:resizeHandles val="exact"/>
        </dgm:presLayoutVars>
      </dgm:prSet>
      <dgm:spPr/>
    </dgm:pt>
    <dgm:pt modelId="{2C460041-0985-45B4-9A2B-04944380A4AD}" type="pres">
      <dgm:prSet presAssocID="{BEBBF962-7F70-4786-91C7-39989ADA0465}" presName="dummyMaxCanvas" presStyleCnt="0">
        <dgm:presLayoutVars/>
      </dgm:prSet>
      <dgm:spPr/>
    </dgm:pt>
    <dgm:pt modelId="{E0685227-1C1A-4D82-9A74-F341DBD5B4B9}" type="pres">
      <dgm:prSet presAssocID="{BEBBF962-7F70-4786-91C7-39989ADA0465}" presName="FiveNodes_1" presStyleLbl="node1" presStyleIdx="0" presStyleCnt="5">
        <dgm:presLayoutVars>
          <dgm:bulletEnabled val="1"/>
        </dgm:presLayoutVars>
      </dgm:prSet>
      <dgm:spPr/>
    </dgm:pt>
    <dgm:pt modelId="{0E1AB6C1-1257-44BB-AF35-A83620013BDB}" type="pres">
      <dgm:prSet presAssocID="{BEBBF962-7F70-4786-91C7-39989ADA0465}" presName="FiveNodes_2" presStyleLbl="node1" presStyleIdx="1" presStyleCnt="5">
        <dgm:presLayoutVars>
          <dgm:bulletEnabled val="1"/>
        </dgm:presLayoutVars>
      </dgm:prSet>
      <dgm:spPr/>
    </dgm:pt>
    <dgm:pt modelId="{7D646B71-60C7-4651-BD31-2EAC58835C7A}" type="pres">
      <dgm:prSet presAssocID="{BEBBF962-7F70-4786-91C7-39989ADA0465}" presName="FiveNodes_3" presStyleLbl="node1" presStyleIdx="2" presStyleCnt="5">
        <dgm:presLayoutVars>
          <dgm:bulletEnabled val="1"/>
        </dgm:presLayoutVars>
      </dgm:prSet>
      <dgm:spPr/>
    </dgm:pt>
    <dgm:pt modelId="{6ABC034C-D94C-48CF-81D8-BECF73AE3E29}" type="pres">
      <dgm:prSet presAssocID="{BEBBF962-7F70-4786-91C7-39989ADA0465}" presName="FiveNodes_4" presStyleLbl="node1" presStyleIdx="3" presStyleCnt="5">
        <dgm:presLayoutVars>
          <dgm:bulletEnabled val="1"/>
        </dgm:presLayoutVars>
      </dgm:prSet>
      <dgm:spPr/>
    </dgm:pt>
    <dgm:pt modelId="{9BAED82C-646E-4899-8BF4-0A4CDF080128}" type="pres">
      <dgm:prSet presAssocID="{BEBBF962-7F70-4786-91C7-39989ADA0465}" presName="FiveNodes_5" presStyleLbl="node1" presStyleIdx="4" presStyleCnt="5">
        <dgm:presLayoutVars>
          <dgm:bulletEnabled val="1"/>
        </dgm:presLayoutVars>
      </dgm:prSet>
      <dgm:spPr/>
    </dgm:pt>
    <dgm:pt modelId="{7D5D1525-1D89-4D21-AC74-B53FAF29C5CC}" type="pres">
      <dgm:prSet presAssocID="{BEBBF962-7F70-4786-91C7-39989ADA0465}" presName="FiveConn_1-2" presStyleLbl="fgAccFollowNode1" presStyleIdx="0" presStyleCnt="4">
        <dgm:presLayoutVars>
          <dgm:bulletEnabled val="1"/>
        </dgm:presLayoutVars>
      </dgm:prSet>
      <dgm:spPr/>
    </dgm:pt>
    <dgm:pt modelId="{A1C6B1E1-B0A4-4A50-BBC6-8C34D30BABB3}" type="pres">
      <dgm:prSet presAssocID="{BEBBF962-7F70-4786-91C7-39989ADA0465}" presName="FiveConn_2-3" presStyleLbl="fgAccFollowNode1" presStyleIdx="1" presStyleCnt="4">
        <dgm:presLayoutVars>
          <dgm:bulletEnabled val="1"/>
        </dgm:presLayoutVars>
      </dgm:prSet>
      <dgm:spPr/>
    </dgm:pt>
    <dgm:pt modelId="{F00A011D-55D1-46B9-8BF6-23F450F04778}" type="pres">
      <dgm:prSet presAssocID="{BEBBF962-7F70-4786-91C7-39989ADA0465}" presName="FiveConn_3-4" presStyleLbl="fgAccFollowNode1" presStyleIdx="2" presStyleCnt="4">
        <dgm:presLayoutVars>
          <dgm:bulletEnabled val="1"/>
        </dgm:presLayoutVars>
      </dgm:prSet>
      <dgm:spPr/>
    </dgm:pt>
    <dgm:pt modelId="{39E0BF47-E050-49C7-A01D-E84B6CEB66D1}" type="pres">
      <dgm:prSet presAssocID="{BEBBF962-7F70-4786-91C7-39989ADA0465}" presName="FiveConn_4-5" presStyleLbl="fgAccFollowNode1" presStyleIdx="3" presStyleCnt="4">
        <dgm:presLayoutVars>
          <dgm:bulletEnabled val="1"/>
        </dgm:presLayoutVars>
      </dgm:prSet>
      <dgm:spPr/>
    </dgm:pt>
    <dgm:pt modelId="{90194DA5-B771-4C1B-B7A2-009D902BBF01}" type="pres">
      <dgm:prSet presAssocID="{BEBBF962-7F70-4786-91C7-39989ADA0465}" presName="FiveNodes_1_text" presStyleLbl="node1" presStyleIdx="4" presStyleCnt="5">
        <dgm:presLayoutVars>
          <dgm:bulletEnabled val="1"/>
        </dgm:presLayoutVars>
      </dgm:prSet>
      <dgm:spPr/>
    </dgm:pt>
    <dgm:pt modelId="{8BD57CE4-A31C-46D9-AA32-DD120A98857F}" type="pres">
      <dgm:prSet presAssocID="{BEBBF962-7F70-4786-91C7-39989ADA0465}" presName="FiveNodes_2_text" presStyleLbl="node1" presStyleIdx="4" presStyleCnt="5">
        <dgm:presLayoutVars>
          <dgm:bulletEnabled val="1"/>
        </dgm:presLayoutVars>
      </dgm:prSet>
      <dgm:spPr/>
    </dgm:pt>
    <dgm:pt modelId="{AC21FD0A-BB6A-476B-B514-B97D0A6D3A8E}" type="pres">
      <dgm:prSet presAssocID="{BEBBF962-7F70-4786-91C7-39989ADA0465}" presName="FiveNodes_3_text" presStyleLbl="node1" presStyleIdx="4" presStyleCnt="5">
        <dgm:presLayoutVars>
          <dgm:bulletEnabled val="1"/>
        </dgm:presLayoutVars>
      </dgm:prSet>
      <dgm:spPr/>
    </dgm:pt>
    <dgm:pt modelId="{73EAD022-2D96-4164-8568-CB3D26479EC5}" type="pres">
      <dgm:prSet presAssocID="{BEBBF962-7F70-4786-91C7-39989ADA0465}" presName="FiveNodes_4_text" presStyleLbl="node1" presStyleIdx="4" presStyleCnt="5">
        <dgm:presLayoutVars>
          <dgm:bulletEnabled val="1"/>
        </dgm:presLayoutVars>
      </dgm:prSet>
      <dgm:spPr/>
    </dgm:pt>
    <dgm:pt modelId="{CA9EB672-5636-46C5-B3CB-8A4F83ECDE5A}" type="pres">
      <dgm:prSet presAssocID="{BEBBF962-7F70-4786-91C7-39989ADA0465}" presName="FiveNodes_5_text" presStyleLbl="node1" presStyleIdx="4" presStyleCnt="5">
        <dgm:presLayoutVars>
          <dgm:bulletEnabled val="1"/>
        </dgm:presLayoutVars>
      </dgm:prSet>
      <dgm:spPr/>
    </dgm:pt>
  </dgm:ptLst>
  <dgm:cxnLst>
    <dgm:cxn modelId="{EB1F291F-76EE-44B6-925F-8356A6C19E67}" type="presOf" srcId="{04F09EEC-4D3A-46BA-8DEB-D172C419E261}" destId="{6ABC034C-D94C-48CF-81D8-BECF73AE3E29}" srcOrd="0" destOrd="0" presId="urn:microsoft.com/office/officeart/2005/8/layout/vProcess5"/>
    <dgm:cxn modelId="{02CF4D30-4A36-4476-A6EE-1E58C63833B2}" type="presOf" srcId="{046F7DC1-5BE1-4134-ACE5-CAEC0922D1B1}" destId="{7D646B71-60C7-4651-BD31-2EAC58835C7A}" srcOrd="0" destOrd="0" presId="urn:microsoft.com/office/officeart/2005/8/layout/vProcess5"/>
    <dgm:cxn modelId="{58796340-4FAA-45B3-BCFD-F83761D88CF5}" type="presOf" srcId="{70EA7009-97EC-4182-9A48-3F41EB2B98A8}" destId="{F00A011D-55D1-46B9-8BF6-23F450F04778}" srcOrd="0" destOrd="0" presId="urn:microsoft.com/office/officeart/2005/8/layout/vProcess5"/>
    <dgm:cxn modelId="{6905CC47-C563-4FB0-8F49-E62F416939DD}" srcId="{BEBBF962-7F70-4786-91C7-39989ADA0465}" destId="{FAF8479D-0DC3-4AE2-9D97-B0CA529EAA76}" srcOrd="1" destOrd="0" parTransId="{B2691036-C057-447C-9F00-C27AB2817922}" sibTransId="{F7EC093E-DD8A-4E45-B35C-F8DE8AEFBF5C}"/>
    <dgm:cxn modelId="{0D26686A-4A02-4D9C-A8CB-FFB119C96807}" srcId="{BEBBF962-7F70-4786-91C7-39989ADA0465}" destId="{04F09EEC-4D3A-46BA-8DEB-D172C419E261}" srcOrd="3" destOrd="0" parTransId="{C99FC43E-14B8-42E4-80A6-E05B9E91F792}" sibTransId="{B8D5B59F-ABB3-4B1F-9714-505DF68CBCF8}"/>
    <dgm:cxn modelId="{4DD44C6C-C1BE-4BC1-A311-2CB06CDFA617}" srcId="{BEBBF962-7F70-4786-91C7-39989ADA0465}" destId="{3CA05A45-0687-4A1C-BF15-000B5F9EFD9F}" srcOrd="4" destOrd="0" parTransId="{4192CE9B-B1C7-4935-9FDD-0CB49970E9D6}" sibTransId="{1FAFF1ED-4C2C-404D-84A1-83DE6B762EC2}"/>
    <dgm:cxn modelId="{3E58DA56-4253-465E-9A8E-CE54AC3F2756}" type="presOf" srcId="{3CA05A45-0687-4A1C-BF15-000B5F9EFD9F}" destId="{CA9EB672-5636-46C5-B3CB-8A4F83ECDE5A}" srcOrd="1" destOrd="0" presId="urn:microsoft.com/office/officeart/2005/8/layout/vProcess5"/>
    <dgm:cxn modelId="{498F777E-7141-43B2-8EA3-1088529E3628}" srcId="{BEBBF962-7F70-4786-91C7-39989ADA0465}" destId="{DF3A106A-FFCD-40D5-876E-0AFDC02D1A8D}" srcOrd="0" destOrd="0" parTransId="{A233F1CE-0EC3-4595-91C9-924599258626}" sibTransId="{FECB5A7D-8352-4C3F-9E98-0786512FAD97}"/>
    <dgm:cxn modelId="{B636237F-B467-4D4E-BB90-652B623FA404}" srcId="{BEBBF962-7F70-4786-91C7-39989ADA0465}" destId="{046F7DC1-5BE1-4134-ACE5-CAEC0922D1B1}" srcOrd="2" destOrd="0" parTransId="{31F115B7-6298-4427-BC3C-4128E1C42B2F}" sibTransId="{70EA7009-97EC-4182-9A48-3F41EB2B98A8}"/>
    <dgm:cxn modelId="{EC3A4D97-7958-4A04-BF25-10AA39E73B08}" type="presOf" srcId="{B8D5B59F-ABB3-4B1F-9714-505DF68CBCF8}" destId="{39E0BF47-E050-49C7-A01D-E84B6CEB66D1}" srcOrd="0" destOrd="0" presId="urn:microsoft.com/office/officeart/2005/8/layout/vProcess5"/>
    <dgm:cxn modelId="{80F91F98-734D-4CD2-93E4-C326F3943007}" type="presOf" srcId="{DF3A106A-FFCD-40D5-876E-0AFDC02D1A8D}" destId="{E0685227-1C1A-4D82-9A74-F341DBD5B4B9}" srcOrd="0" destOrd="0" presId="urn:microsoft.com/office/officeart/2005/8/layout/vProcess5"/>
    <dgm:cxn modelId="{21AC269C-B93D-4D82-88D9-7D8AFB6FBEB3}" type="presOf" srcId="{046F7DC1-5BE1-4134-ACE5-CAEC0922D1B1}" destId="{AC21FD0A-BB6A-476B-B514-B97D0A6D3A8E}" srcOrd="1" destOrd="0" presId="urn:microsoft.com/office/officeart/2005/8/layout/vProcess5"/>
    <dgm:cxn modelId="{945BAEA0-1410-439E-870B-562733F1AE6F}" type="presOf" srcId="{BEBBF962-7F70-4786-91C7-39989ADA0465}" destId="{B990E540-1DE1-4022-BA22-6DA56FA8A30D}" srcOrd="0" destOrd="0" presId="urn:microsoft.com/office/officeart/2005/8/layout/vProcess5"/>
    <dgm:cxn modelId="{2B0270A3-16E4-4729-AD14-65FEBDCD885D}" type="presOf" srcId="{04F09EEC-4D3A-46BA-8DEB-D172C419E261}" destId="{73EAD022-2D96-4164-8568-CB3D26479EC5}" srcOrd="1" destOrd="0" presId="urn:microsoft.com/office/officeart/2005/8/layout/vProcess5"/>
    <dgm:cxn modelId="{867057A9-4C24-405E-B92C-1AFB724D0E4D}" type="presOf" srcId="{FECB5A7D-8352-4C3F-9E98-0786512FAD97}" destId="{7D5D1525-1D89-4D21-AC74-B53FAF29C5CC}" srcOrd="0" destOrd="0" presId="urn:microsoft.com/office/officeart/2005/8/layout/vProcess5"/>
    <dgm:cxn modelId="{DCD02CBF-53D7-4731-A4C3-8542B3A71585}" type="presOf" srcId="{FAF8479D-0DC3-4AE2-9D97-B0CA529EAA76}" destId="{8BD57CE4-A31C-46D9-AA32-DD120A98857F}" srcOrd="1" destOrd="0" presId="urn:microsoft.com/office/officeart/2005/8/layout/vProcess5"/>
    <dgm:cxn modelId="{7348B7D4-4347-4EB5-A150-F4B7F3DFBFB5}" type="presOf" srcId="{3CA05A45-0687-4A1C-BF15-000B5F9EFD9F}" destId="{9BAED82C-646E-4899-8BF4-0A4CDF080128}" srcOrd="0" destOrd="0" presId="urn:microsoft.com/office/officeart/2005/8/layout/vProcess5"/>
    <dgm:cxn modelId="{CEACBDD9-3627-466D-9529-AAC96BC84A19}" type="presOf" srcId="{FAF8479D-0DC3-4AE2-9D97-B0CA529EAA76}" destId="{0E1AB6C1-1257-44BB-AF35-A83620013BDB}" srcOrd="0" destOrd="0" presId="urn:microsoft.com/office/officeart/2005/8/layout/vProcess5"/>
    <dgm:cxn modelId="{86A64BFE-E2E9-4834-AFE4-C5D47267F94A}" type="presOf" srcId="{F7EC093E-DD8A-4E45-B35C-F8DE8AEFBF5C}" destId="{A1C6B1E1-B0A4-4A50-BBC6-8C34D30BABB3}" srcOrd="0" destOrd="0" presId="urn:microsoft.com/office/officeart/2005/8/layout/vProcess5"/>
    <dgm:cxn modelId="{0E06D2FE-FFCF-41A5-B716-5465382B85DF}" type="presOf" srcId="{DF3A106A-FFCD-40D5-876E-0AFDC02D1A8D}" destId="{90194DA5-B771-4C1B-B7A2-009D902BBF01}" srcOrd="1" destOrd="0" presId="urn:microsoft.com/office/officeart/2005/8/layout/vProcess5"/>
    <dgm:cxn modelId="{30001C9E-518F-4063-ACEC-382FD9BCDDE8}" type="presParOf" srcId="{B990E540-1DE1-4022-BA22-6DA56FA8A30D}" destId="{2C460041-0985-45B4-9A2B-04944380A4AD}" srcOrd="0" destOrd="0" presId="urn:microsoft.com/office/officeart/2005/8/layout/vProcess5"/>
    <dgm:cxn modelId="{224492CF-C797-47C4-AF81-34D71D924412}" type="presParOf" srcId="{B990E540-1DE1-4022-BA22-6DA56FA8A30D}" destId="{E0685227-1C1A-4D82-9A74-F341DBD5B4B9}" srcOrd="1" destOrd="0" presId="urn:microsoft.com/office/officeart/2005/8/layout/vProcess5"/>
    <dgm:cxn modelId="{D1A978D0-C7EE-476C-B7D7-F290B72052A1}" type="presParOf" srcId="{B990E540-1DE1-4022-BA22-6DA56FA8A30D}" destId="{0E1AB6C1-1257-44BB-AF35-A83620013BDB}" srcOrd="2" destOrd="0" presId="urn:microsoft.com/office/officeart/2005/8/layout/vProcess5"/>
    <dgm:cxn modelId="{0C051556-55EB-4412-82FB-9B65C896958D}" type="presParOf" srcId="{B990E540-1DE1-4022-BA22-6DA56FA8A30D}" destId="{7D646B71-60C7-4651-BD31-2EAC58835C7A}" srcOrd="3" destOrd="0" presId="urn:microsoft.com/office/officeart/2005/8/layout/vProcess5"/>
    <dgm:cxn modelId="{ACB89C06-9F30-4B27-8558-72D3E93EB997}" type="presParOf" srcId="{B990E540-1DE1-4022-BA22-6DA56FA8A30D}" destId="{6ABC034C-D94C-48CF-81D8-BECF73AE3E29}" srcOrd="4" destOrd="0" presId="urn:microsoft.com/office/officeart/2005/8/layout/vProcess5"/>
    <dgm:cxn modelId="{CDE0B4BA-B399-4A92-9694-F3863AF40A04}" type="presParOf" srcId="{B990E540-1DE1-4022-BA22-6DA56FA8A30D}" destId="{9BAED82C-646E-4899-8BF4-0A4CDF080128}" srcOrd="5" destOrd="0" presId="urn:microsoft.com/office/officeart/2005/8/layout/vProcess5"/>
    <dgm:cxn modelId="{22E40613-C9B9-4729-8BC4-2B46EA6CAE64}" type="presParOf" srcId="{B990E540-1DE1-4022-BA22-6DA56FA8A30D}" destId="{7D5D1525-1D89-4D21-AC74-B53FAF29C5CC}" srcOrd="6" destOrd="0" presId="urn:microsoft.com/office/officeart/2005/8/layout/vProcess5"/>
    <dgm:cxn modelId="{CF654F35-0326-47F1-A56D-AC1C2EB31164}" type="presParOf" srcId="{B990E540-1DE1-4022-BA22-6DA56FA8A30D}" destId="{A1C6B1E1-B0A4-4A50-BBC6-8C34D30BABB3}" srcOrd="7" destOrd="0" presId="urn:microsoft.com/office/officeart/2005/8/layout/vProcess5"/>
    <dgm:cxn modelId="{3AD696E1-D37E-47A0-9CA7-D6E99572B9BD}" type="presParOf" srcId="{B990E540-1DE1-4022-BA22-6DA56FA8A30D}" destId="{F00A011D-55D1-46B9-8BF6-23F450F04778}" srcOrd="8" destOrd="0" presId="urn:microsoft.com/office/officeart/2005/8/layout/vProcess5"/>
    <dgm:cxn modelId="{444CD69B-BCF5-4FF4-B092-3BA57D7CCEBC}" type="presParOf" srcId="{B990E540-1DE1-4022-BA22-6DA56FA8A30D}" destId="{39E0BF47-E050-49C7-A01D-E84B6CEB66D1}" srcOrd="9" destOrd="0" presId="urn:microsoft.com/office/officeart/2005/8/layout/vProcess5"/>
    <dgm:cxn modelId="{CDE0036B-7D40-455E-94E2-8C790DB73843}" type="presParOf" srcId="{B990E540-1DE1-4022-BA22-6DA56FA8A30D}" destId="{90194DA5-B771-4C1B-B7A2-009D902BBF01}" srcOrd="10" destOrd="0" presId="urn:microsoft.com/office/officeart/2005/8/layout/vProcess5"/>
    <dgm:cxn modelId="{516A29EB-FEE7-435A-84B1-2145246CDAAB}" type="presParOf" srcId="{B990E540-1DE1-4022-BA22-6DA56FA8A30D}" destId="{8BD57CE4-A31C-46D9-AA32-DD120A98857F}" srcOrd="11" destOrd="0" presId="urn:microsoft.com/office/officeart/2005/8/layout/vProcess5"/>
    <dgm:cxn modelId="{29B7E5C8-0885-431A-B43E-32BD16E9C07E}" type="presParOf" srcId="{B990E540-1DE1-4022-BA22-6DA56FA8A30D}" destId="{AC21FD0A-BB6A-476B-B514-B97D0A6D3A8E}" srcOrd="12" destOrd="0" presId="urn:microsoft.com/office/officeart/2005/8/layout/vProcess5"/>
    <dgm:cxn modelId="{0E906CF8-B72D-4005-8EE4-DA89CC424E4A}" type="presParOf" srcId="{B990E540-1DE1-4022-BA22-6DA56FA8A30D}" destId="{73EAD022-2D96-4164-8568-CB3D26479EC5}" srcOrd="13" destOrd="0" presId="urn:microsoft.com/office/officeart/2005/8/layout/vProcess5"/>
    <dgm:cxn modelId="{9FF001BB-A9E0-4CC8-8C54-DDB9095553E0}" type="presParOf" srcId="{B990E540-1DE1-4022-BA22-6DA56FA8A30D}" destId="{CA9EB672-5636-46C5-B3CB-8A4F83ECDE5A}" srcOrd="14" destOrd="0" presId="urn:microsoft.com/office/officeart/2005/8/layout/vProcess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0D1493B4-7F3C-4DC0-9384-B8B40B9B4805}" type="doc">
      <dgm:prSet loTypeId="urn:microsoft.com/office/officeart/2005/8/layout/default" loCatId="list" qsTypeId="urn:microsoft.com/office/officeart/2005/8/quickstyle/simple2" qsCatId="simple" csTypeId="urn:microsoft.com/office/officeart/2005/8/colors/colorful2" csCatId="colorful"/>
      <dgm:spPr/>
      <dgm:t>
        <a:bodyPr/>
        <a:lstStyle/>
        <a:p>
          <a:endParaRPr lang="en-US"/>
        </a:p>
      </dgm:t>
    </dgm:pt>
    <dgm:pt modelId="{8255C1F1-91C3-4AE3-AC6D-4255F76FE51B}">
      <dgm:prSet/>
      <dgm:spPr/>
      <dgm:t>
        <a:bodyPr/>
        <a:lstStyle/>
        <a:p>
          <a:r>
            <a:rPr lang="en-GB"/>
            <a:t>Polio was first recorded in 1789 by a British physician.</a:t>
          </a:r>
          <a:endParaRPr lang="en-US"/>
        </a:p>
      </dgm:t>
    </dgm:pt>
    <dgm:pt modelId="{D70C883D-832D-45BB-B7C8-40189E9F944C}" type="parTrans" cxnId="{E3ED45E0-B17D-4919-BFC0-DFF37CF002B1}">
      <dgm:prSet/>
      <dgm:spPr/>
      <dgm:t>
        <a:bodyPr/>
        <a:lstStyle/>
        <a:p>
          <a:endParaRPr lang="en-US"/>
        </a:p>
      </dgm:t>
    </dgm:pt>
    <dgm:pt modelId="{8E23E9AC-B66B-472B-9832-682B362145FA}" type="sibTrans" cxnId="{E3ED45E0-B17D-4919-BFC0-DFF37CF002B1}">
      <dgm:prSet/>
      <dgm:spPr/>
      <dgm:t>
        <a:bodyPr/>
        <a:lstStyle/>
        <a:p>
          <a:endParaRPr lang="en-US"/>
        </a:p>
      </dgm:t>
    </dgm:pt>
    <dgm:pt modelId="{735532E2-343A-438F-9B43-8A25E059C470}">
      <dgm:prSet/>
      <dgm:spPr/>
      <dgm:t>
        <a:bodyPr/>
        <a:lstStyle/>
        <a:p>
          <a:r>
            <a:rPr lang="en-GB"/>
            <a:t>In the early 20</a:t>
          </a:r>
          <a:r>
            <a:rPr lang="en-GB" baseline="30000"/>
            <a:t>th</a:t>
          </a:r>
          <a:r>
            <a:rPr lang="en-GB"/>
            <a:t> century Polio was one of the most feared diseases.</a:t>
          </a:r>
          <a:endParaRPr lang="en-US"/>
        </a:p>
      </dgm:t>
    </dgm:pt>
    <dgm:pt modelId="{2614C02A-125D-4197-BF94-FE59138A19DF}" type="parTrans" cxnId="{42E25F1D-2AAD-4C09-A04C-4FF1A27DE3CD}">
      <dgm:prSet/>
      <dgm:spPr/>
      <dgm:t>
        <a:bodyPr/>
        <a:lstStyle/>
        <a:p>
          <a:endParaRPr lang="en-US"/>
        </a:p>
      </dgm:t>
    </dgm:pt>
    <dgm:pt modelId="{9ED61566-84CF-4802-A736-2B80AA490303}" type="sibTrans" cxnId="{42E25F1D-2AAD-4C09-A04C-4FF1A27DE3CD}">
      <dgm:prSet/>
      <dgm:spPr/>
      <dgm:t>
        <a:bodyPr/>
        <a:lstStyle/>
        <a:p>
          <a:endParaRPr lang="en-US"/>
        </a:p>
      </dgm:t>
    </dgm:pt>
    <dgm:pt modelId="{BFF9062E-4C6C-470C-A43C-83A9E13695C4}">
      <dgm:prSet/>
      <dgm:spPr/>
      <dgm:t>
        <a:bodyPr/>
        <a:lstStyle/>
        <a:p>
          <a:r>
            <a:rPr lang="en-GB"/>
            <a:t>Polio was believed to be a disease of the poor</a:t>
          </a:r>
          <a:endParaRPr lang="en-US"/>
        </a:p>
      </dgm:t>
    </dgm:pt>
    <dgm:pt modelId="{1CC00C2B-ACD3-43AB-AF4E-48CD535D3A60}" type="parTrans" cxnId="{79B1A927-A4E1-4272-BD13-D89C26FEFF6B}">
      <dgm:prSet/>
      <dgm:spPr/>
      <dgm:t>
        <a:bodyPr/>
        <a:lstStyle/>
        <a:p>
          <a:endParaRPr lang="en-US"/>
        </a:p>
      </dgm:t>
    </dgm:pt>
    <dgm:pt modelId="{88BE170A-13D6-4E2A-BF3C-089D7FA1A9AC}" type="sibTrans" cxnId="{79B1A927-A4E1-4272-BD13-D89C26FEFF6B}">
      <dgm:prSet/>
      <dgm:spPr/>
      <dgm:t>
        <a:bodyPr/>
        <a:lstStyle/>
        <a:p>
          <a:endParaRPr lang="en-US"/>
        </a:p>
      </dgm:t>
    </dgm:pt>
    <dgm:pt modelId="{3F1BC3CF-1564-433C-B517-478844C63060}">
      <dgm:prSet/>
      <dgm:spPr/>
      <dgm:t>
        <a:bodyPr/>
        <a:lstStyle/>
        <a:p>
          <a:r>
            <a:rPr lang="en-GB"/>
            <a:t>A vaccine was developed in 1955</a:t>
          </a:r>
          <a:endParaRPr lang="en-US"/>
        </a:p>
      </dgm:t>
    </dgm:pt>
    <dgm:pt modelId="{E9520466-4EFC-47CB-8381-5846BF9119BC}" type="parTrans" cxnId="{B7F47E4B-3D02-47AE-8E52-B4E63D86F463}">
      <dgm:prSet/>
      <dgm:spPr/>
      <dgm:t>
        <a:bodyPr/>
        <a:lstStyle/>
        <a:p>
          <a:endParaRPr lang="en-US"/>
        </a:p>
      </dgm:t>
    </dgm:pt>
    <dgm:pt modelId="{898269EB-63B1-46E0-8845-8F26A1C84ED8}" type="sibTrans" cxnId="{B7F47E4B-3D02-47AE-8E52-B4E63D86F463}">
      <dgm:prSet/>
      <dgm:spPr/>
      <dgm:t>
        <a:bodyPr/>
        <a:lstStyle/>
        <a:p>
          <a:endParaRPr lang="en-US"/>
        </a:p>
      </dgm:t>
    </dgm:pt>
    <dgm:pt modelId="{DCD6C724-3949-42E5-85AF-03D9C732F1D6}">
      <dgm:prSet/>
      <dgm:spPr/>
      <dgm:t>
        <a:bodyPr/>
        <a:lstStyle/>
        <a:p>
          <a:r>
            <a:rPr lang="en-GB"/>
            <a:t>In 1988 The World Health Organisation (WHO) passed a resolution to eradicate Polio</a:t>
          </a:r>
          <a:endParaRPr lang="en-US"/>
        </a:p>
      </dgm:t>
    </dgm:pt>
    <dgm:pt modelId="{81497826-2933-4A97-8080-335181FDDDB4}" type="parTrans" cxnId="{9E683E76-0AFE-413A-96F6-17F978933F2C}">
      <dgm:prSet/>
      <dgm:spPr/>
      <dgm:t>
        <a:bodyPr/>
        <a:lstStyle/>
        <a:p>
          <a:endParaRPr lang="en-US"/>
        </a:p>
      </dgm:t>
    </dgm:pt>
    <dgm:pt modelId="{5070E02E-949B-40D7-B267-CC2F88A91D9C}" type="sibTrans" cxnId="{9E683E76-0AFE-413A-96F6-17F978933F2C}">
      <dgm:prSet/>
      <dgm:spPr/>
      <dgm:t>
        <a:bodyPr/>
        <a:lstStyle/>
        <a:p>
          <a:endParaRPr lang="en-US"/>
        </a:p>
      </dgm:t>
    </dgm:pt>
    <dgm:pt modelId="{AB8B0A26-FDBB-4C2F-A314-D43C683785D1}" type="pres">
      <dgm:prSet presAssocID="{0D1493B4-7F3C-4DC0-9384-B8B40B9B4805}" presName="diagram" presStyleCnt="0">
        <dgm:presLayoutVars>
          <dgm:dir/>
          <dgm:resizeHandles val="exact"/>
        </dgm:presLayoutVars>
      </dgm:prSet>
      <dgm:spPr/>
    </dgm:pt>
    <dgm:pt modelId="{53F7929A-22AF-4099-9D44-1656B1DB8712}" type="pres">
      <dgm:prSet presAssocID="{8255C1F1-91C3-4AE3-AC6D-4255F76FE51B}" presName="node" presStyleLbl="node1" presStyleIdx="0" presStyleCnt="5">
        <dgm:presLayoutVars>
          <dgm:bulletEnabled val="1"/>
        </dgm:presLayoutVars>
      </dgm:prSet>
      <dgm:spPr/>
    </dgm:pt>
    <dgm:pt modelId="{54C21CB6-4EC1-49D1-9A7F-CFBBF795582D}" type="pres">
      <dgm:prSet presAssocID="{8E23E9AC-B66B-472B-9832-682B362145FA}" presName="sibTrans" presStyleCnt="0"/>
      <dgm:spPr/>
    </dgm:pt>
    <dgm:pt modelId="{3EC133B8-5D53-429C-8149-2BD6F8D5A930}" type="pres">
      <dgm:prSet presAssocID="{735532E2-343A-438F-9B43-8A25E059C470}" presName="node" presStyleLbl="node1" presStyleIdx="1" presStyleCnt="5">
        <dgm:presLayoutVars>
          <dgm:bulletEnabled val="1"/>
        </dgm:presLayoutVars>
      </dgm:prSet>
      <dgm:spPr/>
    </dgm:pt>
    <dgm:pt modelId="{7C4C3963-B2A3-4251-A34D-D2ED1E9EF909}" type="pres">
      <dgm:prSet presAssocID="{9ED61566-84CF-4802-A736-2B80AA490303}" presName="sibTrans" presStyleCnt="0"/>
      <dgm:spPr/>
    </dgm:pt>
    <dgm:pt modelId="{DE01F65F-0D99-434F-8FE3-4EC71C36A3E7}" type="pres">
      <dgm:prSet presAssocID="{BFF9062E-4C6C-470C-A43C-83A9E13695C4}" presName="node" presStyleLbl="node1" presStyleIdx="2" presStyleCnt="5">
        <dgm:presLayoutVars>
          <dgm:bulletEnabled val="1"/>
        </dgm:presLayoutVars>
      </dgm:prSet>
      <dgm:spPr/>
    </dgm:pt>
    <dgm:pt modelId="{93D02D84-B113-4514-8349-18D620CCDF3D}" type="pres">
      <dgm:prSet presAssocID="{88BE170A-13D6-4E2A-BF3C-089D7FA1A9AC}" presName="sibTrans" presStyleCnt="0"/>
      <dgm:spPr/>
    </dgm:pt>
    <dgm:pt modelId="{58D29173-F6EB-47FA-BC34-E8149057C8FA}" type="pres">
      <dgm:prSet presAssocID="{3F1BC3CF-1564-433C-B517-478844C63060}" presName="node" presStyleLbl="node1" presStyleIdx="3" presStyleCnt="5">
        <dgm:presLayoutVars>
          <dgm:bulletEnabled val="1"/>
        </dgm:presLayoutVars>
      </dgm:prSet>
      <dgm:spPr/>
    </dgm:pt>
    <dgm:pt modelId="{170084B3-275F-4C48-88EA-654B953ACB20}" type="pres">
      <dgm:prSet presAssocID="{898269EB-63B1-46E0-8845-8F26A1C84ED8}" presName="sibTrans" presStyleCnt="0"/>
      <dgm:spPr/>
    </dgm:pt>
    <dgm:pt modelId="{866CFFAE-CC8E-4341-8D6C-EC986A5EDFE5}" type="pres">
      <dgm:prSet presAssocID="{DCD6C724-3949-42E5-85AF-03D9C732F1D6}" presName="node" presStyleLbl="node1" presStyleIdx="4" presStyleCnt="5">
        <dgm:presLayoutVars>
          <dgm:bulletEnabled val="1"/>
        </dgm:presLayoutVars>
      </dgm:prSet>
      <dgm:spPr/>
    </dgm:pt>
  </dgm:ptLst>
  <dgm:cxnLst>
    <dgm:cxn modelId="{1E094A13-41DE-468B-9A81-C1E415B60D20}" type="presOf" srcId="{8255C1F1-91C3-4AE3-AC6D-4255F76FE51B}" destId="{53F7929A-22AF-4099-9D44-1656B1DB8712}" srcOrd="0" destOrd="0" presId="urn:microsoft.com/office/officeart/2005/8/layout/default"/>
    <dgm:cxn modelId="{42E25F1D-2AAD-4C09-A04C-4FF1A27DE3CD}" srcId="{0D1493B4-7F3C-4DC0-9384-B8B40B9B4805}" destId="{735532E2-343A-438F-9B43-8A25E059C470}" srcOrd="1" destOrd="0" parTransId="{2614C02A-125D-4197-BF94-FE59138A19DF}" sibTransId="{9ED61566-84CF-4802-A736-2B80AA490303}"/>
    <dgm:cxn modelId="{79B1A927-A4E1-4272-BD13-D89C26FEFF6B}" srcId="{0D1493B4-7F3C-4DC0-9384-B8B40B9B4805}" destId="{BFF9062E-4C6C-470C-A43C-83A9E13695C4}" srcOrd="2" destOrd="0" parTransId="{1CC00C2B-ACD3-43AB-AF4E-48CD535D3A60}" sibTransId="{88BE170A-13D6-4E2A-BF3C-089D7FA1A9AC}"/>
    <dgm:cxn modelId="{C56C8949-D75A-4AC4-8AB6-D743050586C5}" type="presOf" srcId="{0D1493B4-7F3C-4DC0-9384-B8B40B9B4805}" destId="{AB8B0A26-FDBB-4C2F-A314-D43C683785D1}" srcOrd="0" destOrd="0" presId="urn:microsoft.com/office/officeart/2005/8/layout/default"/>
    <dgm:cxn modelId="{B7F47E4B-3D02-47AE-8E52-B4E63D86F463}" srcId="{0D1493B4-7F3C-4DC0-9384-B8B40B9B4805}" destId="{3F1BC3CF-1564-433C-B517-478844C63060}" srcOrd="3" destOrd="0" parTransId="{E9520466-4EFC-47CB-8381-5846BF9119BC}" sibTransId="{898269EB-63B1-46E0-8845-8F26A1C84ED8}"/>
    <dgm:cxn modelId="{A4FD8273-930E-41B7-BF7B-56FC0C31FEBC}" type="presOf" srcId="{735532E2-343A-438F-9B43-8A25E059C470}" destId="{3EC133B8-5D53-429C-8149-2BD6F8D5A930}" srcOrd="0" destOrd="0" presId="urn:microsoft.com/office/officeart/2005/8/layout/default"/>
    <dgm:cxn modelId="{9E683E76-0AFE-413A-96F6-17F978933F2C}" srcId="{0D1493B4-7F3C-4DC0-9384-B8B40B9B4805}" destId="{DCD6C724-3949-42E5-85AF-03D9C732F1D6}" srcOrd="4" destOrd="0" parTransId="{81497826-2933-4A97-8080-335181FDDDB4}" sibTransId="{5070E02E-949B-40D7-B267-CC2F88A91D9C}"/>
    <dgm:cxn modelId="{DCD1B090-E224-4632-83C4-A152E477D4CB}" type="presOf" srcId="{BFF9062E-4C6C-470C-A43C-83A9E13695C4}" destId="{DE01F65F-0D99-434F-8FE3-4EC71C36A3E7}" srcOrd="0" destOrd="0" presId="urn:microsoft.com/office/officeart/2005/8/layout/default"/>
    <dgm:cxn modelId="{FBF25AA9-E437-44BB-B31A-4DE8DEAEE819}" type="presOf" srcId="{DCD6C724-3949-42E5-85AF-03D9C732F1D6}" destId="{866CFFAE-CC8E-4341-8D6C-EC986A5EDFE5}" srcOrd="0" destOrd="0" presId="urn:microsoft.com/office/officeart/2005/8/layout/default"/>
    <dgm:cxn modelId="{100CB0CC-E4AD-4365-A7EF-A36B7A283A64}" type="presOf" srcId="{3F1BC3CF-1564-433C-B517-478844C63060}" destId="{58D29173-F6EB-47FA-BC34-E8149057C8FA}" srcOrd="0" destOrd="0" presId="urn:microsoft.com/office/officeart/2005/8/layout/default"/>
    <dgm:cxn modelId="{E3ED45E0-B17D-4919-BFC0-DFF37CF002B1}" srcId="{0D1493B4-7F3C-4DC0-9384-B8B40B9B4805}" destId="{8255C1F1-91C3-4AE3-AC6D-4255F76FE51B}" srcOrd="0" destOrd="0" parTransId="{D70C883D-832D-45BB-B7C8-40189E9F944C}" sibTransId="{8E23E9AC-B66B-472B-9832-682B362145FA}"/>
    <dgm:cxn modelId="{2D3788CE-98A8-4835-B9AE-09F22953468F}" type="presParOf" srcId="{AB8B0A26-FDBB-4C2F-A314-D43C683785D1}" destId="{53F7929A-22AF-4099-9D44-1656B1DB8712}" srcOrd="0" destOrd="0" presId="urn:microsoft.com/office/officeart/2005/8/layout/default"/>
    <dgm:cxn modelId="{ADB04273-4451-481B-BD63-AAF2208EEF21}" type="presParOf" srcId="{AB8B0A26-FDBB-4C2F-A314-D43C683785D1}" destId="{54C21CB6-4EC1-49D1-9A7F-CFBBF795582D}" srcOrd="1" destOrd="0" presId="urn:microsoft.com/office/officeart/2005/8/layout/default"/>
    <dgm:cxn modelId="{3FB3D32F-6B5A-4026-8AE2-3F6CE52ED92D}" type="presParOf" srcId="{AB8B0A26-FDBB-4C2F-A314-D43C683785D1}" destId="{3EC133B8-5D53-429C-8149-2BD6F8D5A930}" srcOrd="2" destOrd="0" presId="urn:microsoft.com/office/officeart/2005/8/layout/default"/>
    <dgm:cxn modelId="{86C88CBF-172F-4D47-9ED4-A7F50589DB0E}" type="presParOf" srcId="{AB8B0A26-FDBB-4C2F-A314-D43C683785D1}" destId="{7C4C3963-B2A3-4251-A34D-D2ED1E9EF909}" srcOrd="3" destOrd="0" presId="urn:microsoft.com/office/officeart/2005/8/layout/default"/>
    <dgm:cxn modelId="{292FCC30-64D3-47FA-998D-072EDED5CB73}" type="presParOf" srcId="{AB8B0A26-FDBB-4C2F-A314-D43C683785D1}" destId="{DE01F65F-0D99-434F-8FE3-4EC71C36A3E7}" srcOrd="4" destOrd="0" presId="urn:microsoft.com/office/officeart/2005/8/layout/default"/>
    <dgm:cxn modelId="{714C3917-68DC-4674-95A3-0504A8DA382E}" type="presParOf" srcId="{AB8B0A26-FDBB-4C2F-A314-D43C683785D1}" destId="{93D02D84-B113-4514-8349-18D620CCDF3D}" srcOrd="5" destOrd="0" presId="urn:microsoft.com/office/officeart/2005/8/layout/default"/>
    <dgm:cxn modelId="{AAEB2CF2-A786-46B3-8AF8-5C69E9D1EB7C}" type="presParOf" srcId="{AB8B0A26-FDBB-4C2F-A314-D43C683785D1}" destId="{58D29173-F6EB-47FA-BC34-E8149057C8FA}" srcOrd="6" destOrd="0" presId="urn:microsoft.com/office/officeart/2005/8/layout/default"/>
    <dgm:cxn modelId="{B28A628C-7A3F-4DA8-B0E3-633DEA2AA2E1}" type="presParOf" srcId="{AB8B0A26-FDBB-4C2F-A314-D43C683785D1}" destId="{170084B3-275F-4C48-88EA-654B953ACB20}" srcOrd="7" destOrd="0" presId="urn:microsoft.com/office/officeart/2005/8/layout/default"/>
    <dgm:cxn modelId="{7CD67395-0DF1-460C-BCE0-11B6B3A1132B}" type="presParOf" srcId="{AB8B0A26-FDBB-4C2F-A314-D43C683785D1}" destId="{866CFFAE-CC8E-4341-8D6C-EC986A5EDFE5}" srcOrd="8"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2E827114-39E5-4821-BB3D-48CB3EC9CFC6}" type="doc">
      <dgm:prSet loTypeId="urn:microsoft.com/office/officeart/2018/2/layout/IconLabelList" loCatId="icon" qsTypeId="urn:microsoft.com/office/officeart/2005/8/quickstyle/simple4" qsCatId="simple" csTypeId="urn:microsoft.com/office/officeart/2018/5/colors/Iconchunking_neutralbg_colorful1" csCatId="colorful" phldr="1"/>
      <dgm:spPr/>
      <dgm:t>
        <a:bodyPr/>
        <a:lstStyle/>
        <a:p>
          <a:endParaRPr lang="en-US"/>
        </a:p>
      </dgm:t>
    </dgm:pt>
    <dgm:pt modelId="{EC8F76AA-1E1D-458E-8B52-161E7B248DFF}">
      <dgm:prSet/>
      <dgm:spPr/>
      <dgm:t>
        <a:bodyPr/>
        <a:lstStyle/>
        <a:p>
          <a:r>
            <a:rPr lang="en-GB"/>
            <a:t>Everyone is at risk of Polio</a:t>
          </a:r>
          <a:endParaRPr lang="en-US"/>
        </a:p>
      </dgm:t>
    </dgm:pt>
    <dgm:pt modelId="{6F714E72-0A10-461E-97D0-67A1B1135FBF}" type="parTrans" cxnId="{697CAB50-382F-43A3-81DA-85953768FC77}">
      <dgm:prSet/>
      <dgm:spPr/>
      <dgm:t>
        <a:bodyPr/>
        <a:lstStyle/>
        <a:p>
          <a:endParaRPr lang="en-US"/>
        </a:p>
      </dgm:t>
    </dgm:pt>
    <dgm:pt modelId="{0422992E-7223-408B-83EA-567B4BBE967D}" type="sibTrans" cxnId="{697CAB50-382F-43A3-81DA-85953768FC77}">
      <dgm:prSet/>
      <dgm:spPr/>
      <dgm:t>
        <a:bodyPr/>
        <a:lstStyle/>
        <a:p>
          <a:endParaRPr lang="en-US"/>
        </a:p>
      </dgm:t>
    </dgm:pt>
    <dgm:pt modelId="{181653AC-9429-4D4C-A055-6018CC1BDF1A}">
      <dgm:prSet/>
      <dgm:spPr/>
      <dgm:t>
        <a:bodyPr/>
        <a:lstStyle/>
        <a:p>
          <a:r>
            <a:rPr lang="en-GB"/>
            <a:t>Children are more effected</a:t>
          </a:r>
          <a:endParaRPr lang="en-US"/>
        </a:p>
      </dgm:t>
    </dgm:pt>
    <dgm:pt modelId="{4D040075-E0B6-4591-BDAB-7AE0430F9EF3}" type="parTrans" cxnId="{3B37A5CE-D6A1-459D-A54B-2195839BF653}">
      <dgm:prSet/>
      <dgm:spPr/>
      <dgm:t>
        <a:bodyPr/>
        <a:lstStyle/>
        <a:p>
          <a:endParaRPr lang="en-US"/>
        </a:p>
      </dgm:t>
    </dgm:pt>
    <dgm:pt modelId="{E5AC55DA-9A8E-4097-8F5C-BDDFF0CD91C6}" type="sibTrans" cxnId="{3B37A5CE-D6A1-459D-A54B-2195839BF653}">
      <dgm:prSet/>
      <dgm:spPr/>
      <dgm:t>
        <a:bodyPr/>
        <a:lstStyle/>
        <a:p>
          <a:endParaRPr lang="en-US"/>
        </a:p>
      </dgm:t>
    </dgm:pt>
    <dgm:pt modelId="{5AC01803-CC9A-420C-BE69-785D0A07D327}" type="pres">
      <dgm:prSet presAssocID="{2E827114-39E5-4821-BB3D-48CB3EC9CFC6}" presName="root" presStyleCnt="0">
        <dgm:presLayoutVars>
          <dgm:dir/>
          <dgm:resizeHandles val="exact"/>
        </dgm:presLayoutVars>
      </dgm:prSet>
      <dgm:spPr/>
    </dgm:pt>
    <dgm:pt modelId="{5BCC4BFF-D7F3-4CBB-83C9-6C189B21EA70}" type="pres">
      <dgm:prSet presAssocID="{EC8F76AA-1E1D-458E-8B52-161E7B248DFF}" presName="compNode" presStyleCnt="0"/>
      <dgm:spPr/>
    </dgm:pt>
    <dgm:pt modelId="{81253A87-5A64-4518-A009-413E298E6C9D}" type="pres">
      <dgm:prSet presAssocID="{EC8F76AA-1E1D-458E-8B52-161E7B248DFF}"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Group"/>
        </a:ext>
      </dgm:extLst>
    </dgm:pt>
    <dgm:pt modelId="{0D72C212-221E-41B6-B0FA-98D5CAEA607B}" type="pres">
      <dgm:prSet presAssocID="{EC8F76AA-1E1D-458E-8B52-161E7B248DFF}" presName="spaceRect" presStyleCnt="0"/>
      <dgm:spPr/>
    </dgm:pt>
    <dgm:pt modelId="{0B487811-74B0-4279-9C60-479AF2F3E71C}" type="pres">
      <dgm:prSet presAssocID="{EC8F76AA-1E1D-458E-8B52-161E7B248DFF}" presName="textRect" presStyleLbl="revTx" presStyleIdx="0" presStyleCnt="2">
        <dgm:presLayoutVars>
          <dgm:chMax val="1"/>
          <dgm:chPref val="1"/>
        </dgm:presLayoutVars>
      </dgm:prSet>
      <dgm:spPr/>
    </dgm:pt>
    <dgm:pt modelId="{4C8023BE-C157-429F-BFA7-9FE6FD6C75C5}" type="pres">
      <dgm:prSet presAssocID="{0422992E-7223-408B-83EA-567B4BBE967D}" presName="sibTrans" presStyleCnt="0"/>
      <dgm:spPr/>
    </dgm:pt>
    <dgm:pt modelId="{EAC3B771-6D65-488A-B9A2-DB54C86CB823}" type="pres">
      <dgm:prSet presAssocID="{181653AC-9429-4D4C-A055-6018CC1BDF1A}" presName="compNode" presStyleCnt="0"/>
      <dgm:spPr/>
    </dgm:pt>
    <dgm:pt modelId="{FC189ADC-EDA7-4CAC-88C7-806EFAECAC23}" type="pres">
      <dgm:prSet presAssocID="{181653AC-9429-4D4C-A055-6018CC1BDF1A}"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Children"/>
        </a:ext>
      </dgm:extLst>
    </dgm:pt>
    <dgm:pt modelId="{AE9BC6D6-84BC-40AB-B8D8-AEC8C9ACF71D}" type="pres">
      <dgm:prSet presAssocID="{181653AC-9429-4D4C-A055-6018CC1BDF1A}" presName="spaceRect" presStyleCnt="0"/>
      <dgm:spPr/>
    </dgm:pt>
    <dgm:pt modelId="{A36DBC5B-6BA9-4D11-80E6-91D7B97721FF}" type="pres">
      <dgm:prSet presAssocID="{181653AC-9429-4D4C-A055-6018CC1BDF1A}" presName="textRect" presStyleLbl="revTx" presStyleIdx="1" presStyleCnt="2">
        <dgm:presLayoutVars>
          <dgm:chMax val="1"/>
          <dgm:chPref val="1"/>
        </dgm:presLayoutVars>
      </dgm:prSet>
      <dgm:spPr/>
    </dgm:pt>
  </dgm:ptLst>
  <dgm:cxnLst>
    <dgm:cxn modelId="{C8508538-F81B-4B65-B094-E9E51037D607}" type="presOf" srcId="{EC8F76AA-1E1D-458E-8B52-161E7B248DFF}" destId="{0B487811-74B0-4279-9C60-479AF2F3E71C}" srcOrd="0" destOrd="0" presId="urn:microsoft.com/office/officeart/2018/2/layout/IconLabelList"/>
    <dgm:cxn modelId="{697CAB50-382F-43A3-81DA-85953768FC77}" srcId="{2E827114-39E5-4821-BB3D-48CB3EC9CFC6}" destId="{EC8F76AA-1E1D-458E-8B52-161E7B248DFF}" srcOrd="0" destOrd="0" parTransId="{6F714E72-0A10-461E-97D0-67A1B1135FBF}" sibTransId="{0422992E-7223-408B-83EA-567B4BBE967D}"/>
    <dgm:cxn modelId="{6AAA13A6-1189-423E-84F4-5C53FC1DD973}" type="presOf" srcId="{2E827114-39E5-4821-BB3D-48CB3EC9CFC6}" destId="{5AC01803-CC9A-420C-BE69-785D0A07D327}" srcOrd="0" destOrd="0" presId="urn:microsoft.com/office/officeart/2018/2/layout/IconLabelList"/>
    <dgm:cxn modelId="{A72CC5AF-D55F-4E61-A7ED-0C72353B9643}" type="presOf" srcId="{181653AC-9429-4D4C-A055-6018CC1BDF1A}" destId="{A36DBC5B-6BA9-4D11-80E6-91D7B97721FF}" srcOrd="0" destOrd="0" presId="urn:microsoft.com/office/officeart/2018/2/layout/IconLabelList"/>
    <dgm:cxn modelId="{3B37A5CE-D6A1-459D-A54B-2195839BF653}" srcId="{2E827114-39E5-4821-BB3D-48CB3EC9CFC6}" destId="{181653AC-9429-4D4C-A055-6018CC1BDF1A}" srcOrd="1" destOrd="0" parTransId="{4D040075-E0B6-4591-BDAB-7AE0430F9EF3}" sibTransId="{E5AC55DA-9A8E-4097-8F5C-BDDFF0CD91C6}"/>
    <dgm:cxn modelId="{F49C1DA6-78E3-4735-9AB4-6B1EAEF92CF7}" type="presParOf" srcId="{5AC01803-CC9A-420C-BE69-785D0A07D327}" destId="{5BCC4BFF-D7F3-4CBB-83C9-6C189B21EA70}" srcOrd="0" destOrd="0" presId="urn:microsoft.com/office/officeart/2018/2/layout/IconLabelList"/>
    <dgm:cxn modelId="{3EEC49C9-A1B0-4C3D-AAE0-07A7FBA6E729}" type="presParOf" srcId="{5BCC4BFF-D7F3-4CBB-83C9-6C189B21EA70}" destId="{81253A87-5A64-4518-A009-413E298E6C9D}" srcOrd="0" destOrd="0" presId="urn:microsoft.com/office/officeart/2018/2/layout/IconLabelList"/>
    <dgm:cxn modelId="{F556FC3F-F2D7-424F-87D5-81186EE3104D}" type="presParOf" srcId="{5BCC4BFF-D7F3-4CBB-83C9-6C189B21EA70}" destId="{0D72C212-221E-41B6-B0FA-98D5CAEA607B}" srcOrd="1" destOrd="0" presId="urn:microsoft.com/office/officeart/2018/2/layout/IconLabelList"/>
    <dgm:cxn modelId="{407C8284-44A8-423B-97E6-22D90118DDE6}" type="presParOf" srcId="{5BCC4BFF-D7F3-4CBB-83C9-6C189B21EA70}" destId="{0B487811-74B0-4279-9C60-479AF2F3E71C}" srcOrd="2" destOrd="0" presId="urn:microsoft.com/office/officeart/2018/2/layout/IconLabelList"/>
    <dgm:cxn modelId="{A95CABCF-9568-44B4-9A35-A1D91E43B324}" type="presParOf" srcId="{5AC01803-CC9A-420C-BE69-785D0A07D327}" destId="{4C8023BE-C157-429F-BFA7-9FE6FD6C75C5}" srcOrd="1" destOrd="0" presId="urn:microsoft.com/office/officeart/2018/2/layout/IconLabelList"/>
    <dgm:cxn modelId="{278AF5AD-33CA-4247-A949-02FECF65E8D4}" type="presParOf" srcId="{5AC01803-CC9A-420C-BE69-785D0A07D327}" destId="{EAC3B771-6D65-488A-B9A2-DB54C86CB823}" srcOrd="2" destOrd="0" presId="urn:microsoft.com/office/officeart/2018/2/layout/IconLabelList"/>
    <dgm:cxn modelId="{A25241BB-0A92-47B0-BB01-82D262F010BB}" type="presParOf" srcId="{EAC3B771-6D65-488A-B9A2-DB54C86CB823}" destId="{FC189ADC-EDA7-4CAC-88C7-806EFAECAC23}" srcOrd="0" destOrd="0" presId="urn:microsoft.com/office/officeart/2018/2/layout/IconLabelList"/>
    <dgm:cxn modelId="{A351B400-2FF8-471B-A1EB-12975988460D}" type="presParOf" srcId="{EAC3B771-6D65-488A-B9A2-DB54C86CB823}" destId="{AE9BC6D6-84BC-40AB-B8D8-AEC8C9ACF71D}" srcOrd="1" destOrd="0" presId="urn:microsoft.com/office/officeart/2018/2/layout/IconLabelList"/>
    <dgm:cxn modelId="{3E1A56B8-EE74-4556-B173-9CA0C9D69F9F}" type="presParOf" srcId="{EAC3B771-6D65-488A-B9A2-DB54C86CB823}" destId="{A36DBC5B-6BA9-4D11-80E6-91D7B97721FF}" srcOrd="2" destOrd="0" presId="urn:microsoft.com/office/officeart/2018/2/layout/Icon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F8A30757-C0A7-4CA6-B95E-53DAB3C0011F}" type="doc">
      <dgm:prSet loTypeId="urn:microsoft.com/office/officeart/2018/2/layout/IconVerticalSolidList" loCatId="icon" qsTypeId="urn:microsoft.com/office/officeart/2005/8/quickstyle/simple4" qsCatId="simple" csTypeId="urn:microsoft.com/office/officeart/2018/5/colors/Iconchunking_neutralbg_colorful5" csCatId="colorful" phldr="1"/>
      <dgm:spPr/>
      <dgm:t>
        <a:bodyPr/>
        <a:lstStyle/>
        <a:p>
          <a:endParaRPr lang="en-US"/>
        </a:p>
      </dgm:t>
    </dgm:pt>
    <dgm:pt modelId="{27731490-5C05-4C93-8378-33BF1D0DE6B8}">
      <dgm:prSet/>
      <dgm:spPr/>
      <dgm:t>
        <a:bodyPr/>
        <a:lstStyle/>
        <a:p>
          <a:r>
            <a:rPr lang="en-GB"/>
            <a:t>75% will have no symptoms</a:t>
          </a:r>
          <a:endParaRPr lang="en-US"/>
        </a:p>
      </dgm:t>
    </dgm:pt>
    <dgm:pt modelId="{C254188A-51D0-4C69-9B84-616B8E294247}" type="parTrans" cxnId="{91FBF35F-C262-4BA4-91F9-ED6B441947A3}">
      <dgm:prSet/>
      <dgm:spPr/>
      <dgm:t>
        <a:bodyPr/>
        <a:lstStyle/>
        <a:p>
          <a:endParaRPr lang="en-US"/>
        </a:p>
      </dgm:t>
    </dgm:pt>
    <dgm:pt modelId="{017E6E1A-8AAD-471D-BAF5-DDF5F0717E7D}" type="sibTrans" cxnId="{91FBF35F-C262-4BA4-91F9-ED6B441947A3}">
      <dgm:prSet/>
      <dgm:spPr/>
      <dgm:t>
        <a:bodyPr/>
        <a:lstStyle/>
        <a:p>
          <a:endParaRPr lang="en-US"/>
        </a:p>
      </dgm:t>
    </dgm:pt>
    <dgm:pt modelId="{9920F5F1-3FCD-4EE3-830A-B5885EA40557}">
      <dgm:prSet/>
      <dgm:spPr/>
      <dgm:t>
        <a:bodyPr/>
        <a:lstStyle/>
        <a:p>
          <a:r>
            <a:rPr lang="en-GB" dirty="0"/>
            <a:t>1 out of 25 people will result in meningitis type symptoms</a:t>
          </a:r>
          <a:endParaRPr lang="en-US" dirty="0"/>
        </a:p>
      </dgm:t>
    </dgm:pt>
    <dgm:pt modelId="{0B841D87-5E2F-4741-B67A-22DFFD671917}" type="parTrans" cxnId="{EC66ED10-F400-4FBD-9D3B-339AB862B145}">
      <dgm:prSet/>
      <dgm:spPr/>
      <dgm:t>
        <a:bodyPr/>
        <a:lstStyle/>
        <a:p>
          <a:endParaRPr lang="en-US"/>
        </a:p>
      </dgm:t>
    </dgm:pt>
    <dgm:pt modelId="{289AAD3F-8E38-4FCD-A9A1-8B48DF08F505}" type="sibTrans" cxnId="{EC66ED10-F400-4FBD-9D3B-339AB862B145}">
      <dgm:prSet/>
      <dgm:spPr/>
      <dgm:t>
        <a:bodyPr/>
        <a:lstStyle/>
        <a:p>
          <a:endParaRPr lang="en-US"/>
        </a:p>
      </dgm:t>
    </dgm:pt>
    <dgm:pt modelId="{8620BCDA-034B-4D60-B4C9-63C3ECD71339}">
      <dgm:prSet/>
      <dgm:spPr/>
      <dgm:t>
        <a:bodyPr/>
        <a:lstStyle/>
        <a:p>
          <a:r>
            <a:rPr lang="en-GB" dirty="0"/>
            <a:t>1 out of 200 people will have paralysis</a:t>
          </a:r>
          <a:endParaRPr lang="en-US" dirty="0"/>
        </a:p>
      </dgm:t>
    </dgm:pt>
    <dgm:pt modelId="{D8C368B3-682B-4D18-99B8-FB471BA7B292}" type="parTrans" cxnId="{5DD1B419-DB51-4151-B5B1-6B800B792F00}">
      <dgm:prSet/>
      <dgm:spPr/>
      <dgm:t>
        <a:bodyPr/>
        <a:lstStyle/>
        <a:p>
          <a:endParaRPr lang="en-US"/>
        </a:p>
      </dgm:t>
    </dgm:pt>
    <dgm:pt modelId="{A7B1124F-9621-4949-A00F-E1DFAD7A9FDF}" type="sibTrans" cxnId="{5DD1B419-DB51-4151-B5B1-6B800B792F00}">
      <dgm:prSet/>
      <dgm:spPr/>
      <dgm:t>
        <a:bodyPr/>
        <a:lstStyle/>
        <a:p>
          <a:endParaRPr lang="en-US"/>
        </a:p>
      </dgm:t>
    </dgm:pt>
    <dgm:pt modelId="{E9669980-DD1E-4AEB-BFE5-C8874B497753}">
      <dgm:prSet/>
      <dgm:spPr/>
      <dgm:t>
        <a:bodyPr/>
        <a:lstStyle/>
        <a:p>
          <a:r>
            <a:rPr lang="en-GB" dirty="0"/>
            <a:t>Between 2 and 10 out of 100 people die</a:t>
          </a:r>
          <a:endParaRPr lang="en-US" dirty="0"/>
        </a:p>
      </dgm:t>
    </dgm:pt>
    <dgm:pt modelId="{B740FF02-2AE2-4D3C-B5AB-B11EC2C9FAA5}" type="parTrans" cxnId="{C0A5181F-F4DA-4D2E-A802-3B8D7809A5D7}">
      <dgm:prSet/>
      <dgm:spPr/>
      <dgm:t>
        <a:bodyPr/>
        <a:lstStyle/>
        <a:p>
          <a:endParaRPr lang="en-US"/>
        </a:p>
      </dgm:t>
    </dgm:pt>
    <dgm:pt modelId="{82145260-4E23-4BFA-A497-8AB76F0765A6}" type="sibTrans" cxnId="{C0A5181F-F4DA-4D2E-A802-3B8D7809A5D7}">
      <dgm:prSet/>
      <dgm:spPr/>
      <dgm:t>
        <a:bodyPr/>
        <a:lstStyle/>
        <a:p>
          <a:endParaRPr lang="en-US"/>
        </a:p>
      </dgm:t>
    </dgm:pt>
    <dgm:pt modelId="{A2451E84-5EF4-438C-8E23-F162A739C0D2}" type="pres">
      <dgm:prSet presAssocID="{F8A30757-C0A7-4CA6-B95E-53DAB3C0011F}" presName="root" presStyleCnt="0">
        <dgm:presLayoutVars>
          <dgm:dir/>
          <dgm:resizeHandles val="exact"/>
        </dgm:presLayoutVars>
      </dgm:prSet>
      <dgm:spPr/>
    </dgm:pt>
    <dgm:pt modelId="{3328DE9E-A919-4272-A17C-75E42DBCCC1D}" type="pres">
      <dgm:prSet presAssocID="{27731490-5C05-4C93-8378-33BF1D0DE6B8}" presName="compNode" presStyleCnt="0"/>
      <dgm:spPr/>
    </dgm:pt>
    <dgm:pt modelId="{2B44FBF7-4C99-4ECF-9200-DFEB12C16B65}" type="pres">
      <dgm:prSet presAssocID="{27731490-5C05-4C93-8378-33BF1D0DE6B8}" presName="bgRect" presStyleLbl="bgShp" presStyleIdx="0" presStyleCnt="4"/>
      <dgm:spPr/>
    </dgm:pt>
    <dgm:pt modelId="{C6E759A0-B874-45A2-85D1-506E9E542A05}" type="pres">
      <dgm:prSet presAssocID="{27731490-5C05-4C93-8378-33BF1D0DE6B8}"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Stethoscope"/>
        </a:ext>
      </dgm:extLst>
    </dgm:pt>
    <dgm:pt modelId="{F0E565FD-CB15-4D67-BB37-4E1FFFCD6665}" type="pres">
      <dgm:prSet presAssocID="{27731490-5C05-4C93-8378-33BF1D0DE6B8}" presName="spaceRect" presStyleCnt="0"/>
      <dgm:spPr/>
    </dgm:pt>
    <dgm:pt modelId="{2EAD9163-9112-4B63-BEBB-88581DBC1218}" type="pres">
      <dgm:prSet presAssocID="{27731490-5C05-4C93-8378-33BF1D0DE6B8}" presName="parTx" presStyleLbl="revTx" presStyleIdx="0" presStyleCnt="4">
        <dgm:presLayoutVars>
          <dgm:chMax val="0"/>
          <dgm:chPref val="0"/>
        </dgm:presLayoutVars>
      </dgm:prSet>
      <dgm:spPr/>
    </dgm:pt>
    <dgm:pt modelId="{9BBFC96E-214C-48C8-8C52-F0CBE58A31DB}" type="pres">
      <dgm:prSet presAssocID="{017E6E1A-8AAD-471D-BAF5-DDF5F0717E7D}" presName="sibTrans" presStyleCnt="0"/>
      <dgm:spPr/>
    </dgm:pt>
    <dgm:pt modelId="{41CFCF13-7F73-4EBC-B15E-B6C772343EC2}" type="pres">
      <dgm:prSet presAssocID="{9920F5F1-3FCD-4EE3-830A-B5885EA40557}" presName="compNode" presStyleCnt="0"/>
      <dgm:spPr/>
    </dgm:pt>
    <dgm:pt modelId="{E8F48B3A-0029-4DFA-B334-F5C8CECED16A}" type="pres">
      <dgm:prSet presAssocID="{9920F5F1-3FCD-4EE3-830A-B5885EA40557}" presName="bgRect" presStyleLbl="bgShp" presStyleIdx="1" presStyleCnt="4"/>
      <dgm:spPr/>
    </dgm:pt>
    <dgm:pt modelId="{FE18DE15-2946-4C68-80B1-037F81BF70B6}" type="pres">
      <dgm:prSet presAssocID="{9920F5F1-3FCD-4EE3-830A-B5885EA40557}"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Brain in head"/>
        </a:ext>
      </dgm:extLst>
    </dgm:pt>
    <dgm:pt modelId="{88EAD392-3C7E-45B5-A24E-4C0A3522CA12}" type="pres">
      <dgm:prSet presAssocID="{9920F5F1-3FCD-4EE3-830A-B5885EA40557}" presName="spaceRect" presStyleCnt="0"/>
      <dgm:spPr/>
    </dgm:pt>
    <dgm:pt modelId="{F59C5812-02F8-4FBA-B915-35C39A9E5D1C}" type="pres">
      <dgm:prSet presAssocID="{9920F5F1-3FCD-4EE3-830A-B5885EA40557}" presName="parTx" presStyleLbl="revTx" presStyleIdx="1" presStyleCnt="4">
        <dgm:presLayoutVars>
          <dgm:chMax val="0"/>
          <dgm:chPref val="0"/>
        </dgm:presLayoutVars>
      </dgm:prSet>
      <dgm:spPr/>
    </dgm:pt>
    <dgm:pt modelId="{7533CEBD-8008-44F0-A85E-946D4CB8D30F}" type="pres">
      <dgm:prSet presAssocID="{289AAD3F-8E38-4FCD-A9A1-8B48DF08F505}" presName="sibTrans" presStyleCnt="0"/>
      <dgm:spPr/>
    </dgm:pt>
    <dgm:pt modelId="{51621591-E1F5-458C-853D-B36750BD8AFE}" type="pres">
      <dgm:prSet presAssocID="{8620BCDA-034B-4D60-B4C9-63C3ECD71339}" presName="compNode" presStyleCnt="0"/>
      <dgm:spPr/>
    </dgm:pt>
    <dgm:pt modelId="{E00DE7F7-1987-4731-9CDC-02323B2D8499}" type="pres">
      <dgm:prSet presAssocID="{8620BCDA-034B-4D60-B4C9-63C3ECD71339}" presName="bgRect" presStyleLbl="bgShp" presStyleIdx="2" presStyleCnt="4"/>
      <dgm:spPr/>
    </dgm:pt>
    <dgm:pt modelId="{4B30D148-80CB-4411-9FE3-3803452D1C98}" type="pres">
      <dgm:prSet presAssocID="{8620BCDA-034B-4D60-B4C9-63C3ECD71339}"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Group"/>
        </a:ext>
      </dgm:extLst>
    </dgm:pt>
    <dgm:pt modelId="{E687BFA4-EBBE-4A5D-ADE7-3BCA9F3A36A3}" type="pres">
      <dgm:prSet presAssocID="{8620BCDA-034B-4D60-B4C9-63C3ECD71339}" presName="spaceRect" presStyleCnt="0"/>
      <dgm:spPr/>
    </dgm:pt>
    <dgm:pt modelId="{46C2812C-E7D2-44C4-BF24-9EFDBB9FADB6}" type="pres">
      <dgm:prSet presAssocID="{8620BCDA-034B-4D60-B4C9-63C3ECD71339}" presName="parTx" presStyleLbl="revTx" presStyleIdx="2" presStyleCnt="4">
        <dgm:presLayoutVars>
          <dgm:chMax val="0"/>
          <dgm:chPref val="0"/>
        </dgm:presLayoutVars>
      </dgm:prSet>
      <dgm:spPr/>
    </dgm:pt>
    <dgm:pt modelId="{69AC2AE9-6880-4D2E-8D85-4AF4B502AF94}" type="pres">
      <dgm:prSet presAssocID="{A7B1124F-9621-4949-A00F-E1DFAD7A9FDF}" presName="sibTrans" presStyleCnt="0"/>
      <dgm:spPr/>
    </dgm:pt>
    <dgm:pt modelId="{CEDD28EF-7EEA-4EA2-A942-875E5C8A23C6}" type="pres">
      <dgm:prSet presAssocID="{E9669980-DD1E-4AEB-BFE5-C8874B497753}" presName="compNode" presStyleCnt="0"/>
      <dgm:spPr/>
    </dgm:pt>
    <dgm:pt modelId="{6073FC0F-CB83-466B-930F-6D645965F3BB}" type="pres">
      <dgm:prSet presAssocID="{E9669980-DD1E-4AEB-BFE5-C8874B497753}" presName="bgRect" presStyleLbl="bgShp" presStyleIdx="3" presStyleCnt="4"/>
      <dgm:spPr/>
    </dgm:pt>
    <dgm:pt modelId="{BE9C0FEC-3EAA-4EBE-8E3A-13F57F74FE9C}" type="pres">
      <dgm:prSet presAssocID="{E9669980-DD1E-4AEB-BFE5-C8874B497753}"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Team"/>
        </a:ext>
      </dgm:extLst>
    </dgm:pt>
    <dgm:pt modelId="{90CDB072-63F8-4FA4-8757-0011B91097B2}" type="pres">
      <dgm:prSet presAssocID="{E9669980-DD1E-4AEB-BFE5-C8874B497753}" presName="spaceRect" presStyleCnt="0"/>
      <dgm:spPr/>
    </dgm:pt>
    <dgm:pt modelId="{8B8C623A-6172-4A6B-B0E5-8C06B8A511B4}" type="pres">
      <dgm:prSet presAssocID="{E9669980-DD1E-4AEB-BFE5-C8874B497753}" presName="parTx" presStyleLbl="revTx" presStyleIdx="3" presStyleCnt="4">
        <dgm:presLayoutVars>
          <dgm:chMax val="0"/>
          <dgm:chPref val="0"/>
        </dgm:presLayoutVars>
      </dgm:prSet>
      <dgm:spPr/>
    </dgm:pt>
  </dgm:ptLst>
  <dgm:cxnLst>
    <dgm:cxn modelId="{300E980C-C468-43E9-A56C-0CC3219C171A}" type="presOf" srcId="{9920F5F1-3FCD-4EE3-830A-B5885EA40557}" destId="{F59C5812-02F8-4FBA-B915-35C39A9E5D1C}" srcOrd="0" destOrd="0" presId="urn:microsoft.com/office/officeart/2018/2/layout/IconVerticalSolidList"/>
    <dgm:cxn modelId="{EC66ED10-F400-4FBD-9D3B-339AB862B145}" srcId="{F8A30757-C0A7-4CA6-B95E-53DAB3C0011F}" destId="{9920F5F1-3FCD-4EE3-830A-B5885EA40557}" srcOrd="1" destOrd="0" parTransId="{0B841D87-5E2F-4741-B67A-22DFFD671917}" sibTransId="{289AAD3F-8E38-4FCD-A9A1-8B48DF08F505}"/>
    <dgm:cxn modelId="{5DD1B419-DB51-4151-B5B1-6B800B792F00}" srcId="{F8A30757-C0A7-4CA6-B95E-53DAB3C0011F}" destId="{8620BCDA-034B-4D60-B4C9-63C3ECD71339}" srcOrd="2" destOrd="0" parTransId="{D8C368B3-682B-4D18-99B8-FB471BA7B292}" sibTransId="{A7B1124F-9621-4949-A00F-E1DFAD7A9FDF}"/>
    <dgm:cxn modelId="{C0A5181F-F4DA-4D2E-A802-3B8D7809A5D7}" srcId="{F8A30757-C0A7-4CA6-B95E-53DAB3C0011F}" destId="{E9669980-DD1E-4AEB-BFE5-C8874B497753}" srcOrd="3" destOrd="0" parTransId="{B740FF02-2AE2-4D3C-B5AB-B11EC2C9FAA5}" sibTransId="{82145260-4E23-4BFA-A497-8AB76F0765A6}"/>
    <dgm:cxn modelId="{392B8536-C5F9-4562-86CF-5250B53696A1}" type="presOf" srcId="{F8A30757-C0A7-4CA6-B95E-53DAB3C0011F}" destId="{A2451E84-5EF4-438C-8E23-F162A739C0D2}" srcOrd="0" destOrd="0" presId="urn:microsoft.com/office/officeart/2018/2/layout/IconVerticalSolidList"/>
    <dgm:cxn modelId="{91FBF35F-C262-4BA4-91F9-ED6B441947A3}" srcId="{F8A30757-C0A7-4CA6-B95E-53DAB3C0011F}" destId="{27731490-5C05-4C93-8378-33BF1D0DE6B8}" srcOrd="0" destOrd="0" parTransId="{C254188A-51D0-4C69-9B84-616B8E294247}" sibTransId="{017E6E1A-8AAD-471D-BAF5-DDF5F0717E7D}"/>
    <dgm:cxn modelId="{733836E8-F248-4E5A-8543-9C5DEE3856A5}" type="presOf" srcId="{8620BCDA-034B-4D60-B4C9-63C3ECD71339}" destId="{46C2812C-E7D2-44C4-BF24-9EFDBB9FADB6}" srcOrd="0" destOrd="0" presId="urn:microsoft.com/office/officeart/2018/2/layout/IconVerticalSolidList"/>
    <dgm:cxn modelId="{02E165F8-3FF9-4BBA-BAE1-5B9F740B53F7}" type="presOf" srcId="{27731490-5C05-4C93-8378-33BF1D0DE6B8}" destId="{2EAD9163-9112-4B63-BEBB-88581DBC1218}" srcOrd="0" destOrd="0" presId="urn:microsoft.com/office/officeart/2018/2/layout/IconVerticalSolidList"/>
    <dgm:cxn modelId="{F4C743FD-F07B-4CAA-A01A-EFD3D8572E9B}" type="presOf" srcId="{E9669980-DD1E-4AEB-BFE5-C8874B497753}" destId="{8B8C623A-6172-4A6B-B0E5-8C06B8A511B4}" srcOrd="0" destOrd="0" presId="urn:microsoft.com/office/officeart/2018/2/layout/IconVerticalSolidList"/>
    <dgm:cxn modelId="{EA01B73F-298C-4550-9FA0-30BFBCF2120B}" type="presParOf" srcId="{A2451E84-5EF4-438C-8E23-F162A739C0D2}" destId="{3328DE9E-A919-4272-A17C-75E42DBCCC1D}" srcOrd="0" destOrd="0" presId="urn:microsoft.com/office/officeart/2018/2/layout/IconVerticalSolidList"/>
    <dgm:cxn modelId="{50B87626-4386-46CF-804C-7BC6CBBAF35E}" type="presParOf" srcId="{3328DE9E-A919-4272-A17C-75E42DBCCC1D}" destId="{2B44FBF7-4C99-4ECF-9200-DFEB12C16B65}" srcOrd="0" destOrd="0" presId="urn:microsoft.com/office/officeart/2018/2/layout/IconVerticalSolidList"/>
    <dgm:cxn modelId="{6ABD92F9-ECD2-4845-A54B-27231DB6FEDE}" type="presParOf" srcId="{3328DE9E-A919-4272-A17C-75E42DBCCC1D}" destId="{C6E759A0-B874-45A2-85D1-506E9E542A05}" srcOrd="1" destOrd="0" presId="urn:microsoft.com/office/officeart/2018/2/layout/IconVerticalSolidList"/>
    <dgm:cxn modelId="{F3B8D3AA-A3A1-492D-9C68-9E5AD6DC311E}" type="presParOf" srcId="{3328DE9E-A919-4272-A17C-75E42DBCCC1D}" destId="{F0E565FD-CB15-4D67-BB37-4E1FFFCD6665}" srcOrd="2" destOrd="0" presId="urn:microsoft.com/office/officeart/2018/2/layout/IconVerticalSolidList"/>
    <dgm:cxn modelId="{0E8C71F5-C8ED-4F5D-9D0D-BE38DCBB97CA}" type="presParOf" srcId="{3328DE9E-A919-4272-A17C-75E42DBCCC1D}" destId="{2EAD9163-9112-4B63-BEBB-88581DBC1218}" srcOrd="3" destOrd="0" presId="urn:microsoft.com/office/officeart/2018/2/layout/IconVerticalSolidList"/>
    <dgm:cxn modelId="{2BC0CB32-70D8-400A-A5DC-58B91C8150CF}" type="presParOf" srcId="{A2451E84-5EF4-438C-8E23-F162A739C0D2}" destId="{9BBFC96E-214C-48C8-8C52-F0CBE58A31DB}" srcOrd="1" destOrd="0" presId="urn:microsoft.com/office/officeart/2018/2/layout/IconVerticalSolidList"/>
    <dgm:cxn modelId="{7806E930-3346-4626-84F2-D205BDF0C09D}" type="presParOf" srcId="{A2451E84-5EF4-438C-8E23-F162A739C0D2}" destId="{41CFCF13-7F73-4EBC-B15E-B6C772343EC2}" srcOrd="2" destOrd="0" presId="urn:microsoft.com/office/officeart/2018/2/layout/IconVerticalSolidList"/>
    <dgm:cxn modelId="{CBD12E08-853C-4100-BE6F-6E43E9648012}" type="presParOf" srcId="{41CFCF13-7F73-4EBC-B15E-B6C772343EC2}" destId="{E8F48B3A-0029-4DFA-B334-F5C8CECED16A}" srcOrd="0" destOrd="0" presId="urn:microsoft.com/office/officeart/2018/2/layout/IconVerticalSolidList"/>
    <dgm:cxn modelId="{35A4CE9A-D04F-4D37-9ABA-E6E4E7BDD2E4}" type="presParOf" srcId="{41CFCF13-7F73-4EBC-B15E-B6C772343EC2}" destId="{FE18DE15-2946-4C68-80B1-037F81BF70B6}" srcOrd="1" destOrd="0" presId="urn:microsoft.com/office/officeart/2018/2/layout/IconVerticalSolidList"/>
    <dgm:cxn modelId="{70AB17B9-D3FF-4ADF-85C0-4BACAA433C52}" type="presParOf" srcId="{41CFCF13-7F73-4EBC-B15E-B6C772343EC2}" destId="{88EAD392-3C7E-45B5-A24E-4C0A3522CA12}" srcOrd="2" destOrd="0" presId="urn:microsoft.com/office/officeart/2018/2/layout/IconVerticalSolidList"/>
    <dgm:cxn modelId="{60D84B0F-F9D7-4907-A999-619ABBD4F61E}" type="presParOf" srcId="{41CFCF13-7F73-4EBC-B15E-B6C772343EC2}" destId="{F59C5812-02F8-4FBA-B915-35C39A9E5D1C}" srcOrd="3" destOrd="0" presId="urn:microsoft.com/office/officeart/2018/2/layout/IconVerticalSolidList"/>
    <dgm:cxn modelId="{2820E884-A3C2-4F27-8A72-860A54F4ED38}" type="presParOf" srcId="{A2451E84-5EF4-438C-8E23-F162A739C0D2}" destId="{7533CEBD-8008-44F0-A85E-946D4CB8D30F}" srcOrd="3" destOrd="0" presId="urn:microsoft.com/office/officeart/2018/2/layout/IconVerticalSolidList"/>
    <dgm:cxn modelId="{29F77F32-88B4-4B68-A649-E313D83F6AF8}" type="presParOf" srcId="{A2451E84-5EF4-438C-8E23-F162A739C0D2}" destId="{51621591-E1F5-458C-853D-B36750BD8AFE}" srcOrd="4" destOrd="0" presId="urn:microsoft.com/office/officeart/2018/2/layout/IconVerticalSolidList"/>
    <dgm:cxn modelId="{0CD10D0B-5A68-441F-AAE7-27B42420E500}" type="presParOf" srcId="{51621591-E1F5-458C-853D-B36750BD8AFE}" destId="{E00DE7F7-1987-4731-9CDC-02323B2D8499}" srcOrd="0" destOrd="0" presId="urn:microsoft.com/office/officeart/2018/2/layout/IconVerticalSolidList"/>
    <dgm:cxn modelId="{B20BB49E-2B5D-4B34-9E3C-D9347020E9F7}" type="presParOf" srcId="{51621591-E1F5-458C-853D-B36750BD8AFE}" destId="{4B30D148-80CB-4411-9FE3-3803452D1C98}" srcOrd="1" destOrd="0" presId="urn:microsoft.com/office/officeart/2018/2/layout/IconVerticalSolidList"/>
    <dgm:cxn modelId="{E71AC059-2D60-40FF-BB02-39977B956729}" type="presParOf" srcId="{51621591-E1F5-458C-853D-B36750BD8AFE}" destId="{E687BFA4-EBBE-4A5D-ADE7-3BCA9F3A36A3}" srcOrd="2" destOrd="0" presId="urn:microsoft.com/office/officeart/2018/2/layout/IconVerticalSolidList"/>
    <dgm:cxn modelId="{85567031-43AC-4DE2-A129-97887063DC45}" type="presParOf" srcId="{51621591-E1F5-458C-853D-B36750BD8AFE}" destId="{46C2812C-E7D2-44C4-BF24-9EFDBB9FADB6}" srcOrd="3" destOrd="0" presId="urn:microsoft.com/office/officeart/2018/2/layout/IconVerticalSolidList"/>
    <dgm:cxn modelId="{F340342F-7017-40EB-92B9-01EB8BCFB210}" type="presParOf" srcId="{A2451E84-5EF4-438C-8E23-F162A739C0D2}" destId="{69AC2AE9-6880-4D2E-8D85-4AF4B502AF94}" srcOrd="5" destOrd="0" presId="urn:microsoft.com/office/officeart/2018/2/layout/IconVerticalSolidList"/>
    <dgm:cxn modelId="{97E50956-3709-43E5-8136-0718EA96B7EE}" type="presParOf" srcId="{A2451E84-5EF4-438C-8E23-F162A739C0D2}" destId="{CEDD28EF-7EEA-4EA2-A942-875E5C8A23C6}" srcOrd="6" destOrd="0" presId="urn:microsoft.com/office/officeart/2018/2/layout/IconVerticalSolidList"/>
    <dgm:cxn modelId="{66202E6F-D583-41AB-9783-7DE6B55350DE}" type="presParOf" srcId="{CEDD28EF-7EEA-4EA2-A942-875E5C8A23C6}" destId="{6073FC0F-CB83-466B-930F-6D645965F3BB}" srcOrd="0" destOrd="0" presId="urn:microsoft.com/office/officeart/2018/2/layout/IconVerticalSolidList"/>
    <dgm:cxn modelId="{9F55B840-4112-4919-92DF-667102EB0B83}" type="presParOf" srcId="{CEDD28EF-7EEA-4EA2-A942-875E5C8A23C6}" destId="{BE9C0FEC-3EAA-4EBE-8E3A-13F57F74FE9C}" srcOrd="1" destOrd="0" presId="urn:microsoft.com/office/officeart/2018/2/layout/IconVerticalSolidList"/>
    <dgm:cxn modelId="{0EBE7BCF-9ED6-4F3B-A6A0-7B8BEB2D3BD5}" type="presParOf" srcId="{CEDD28EF-7EEA-4EA2-A942-875E5C8A23C6}" destId="{90CDB072-63F8-4FA4-8757-0011B91097B2}" srcOrd="2" destOrd="0" presId="urn:microsoft.com/office/officeart/2018/2/layout/IconVerticalSolidList"/>
    <dgm:cxn modelId="{847B5E16-D384-405D-8B83-106788575161}" type="presParOf" srcId="{CEDD28EF-7EEA-4EA2-A942-875E5C8A23C6}" destId="{8B8C623A-6172-4A6B-B0E5-8C06B8A511B4}"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E65BBC35-82C2-4C7C-A4B8-0A27868BEC80}" type="doc">
      <dgm:prSet loTypeId="urn:microsoft.com/office/officeart/2016/7/layout/BasicLinearProcessNumbered" loCatId="process" qsTypeId="urn:microsoft.com/office/officeart/2005/8/quickstyle/simple2" qsCatId="simple" csTypeId="urn:microsoft.com/office/officeart/2005/8/colors/colorful1" csCatId="colorful"/>
      <dgm:spPr/>
      <dgm:t>
        <a:bodyPr/>
        <a:lstStyle/>
        <a:p>
          <a:endParaRPr lang="en-US"/>
        </a:p>
      </dgm:t>
    </dgm:pt>
    <dgm:pt modelId="{FEA6332C-F499-4C33-9F2D-0979928063B7}">
      <dgm:prSet/>
      <dgm:spPr/>
      <dgm:t>
        <a:bodyPr/>
        <a:lstStyle/>
        <a:p>
          <a:r>
            <a:rPr lang="en-GB"/>
            <a:t>There is no medication to treat Polio</a:t>
          </a:r>
          <a:endParaRPr lang="en-US"/>
        </a:p>
      </dgm:t>
    </dgm:pt>
    <dgm:pt modelId="{ECAB85D6-C252-460E-BE5C-1F6AC470AB5A}" type="parTrans" cxnId="{B2352D6F-58CF-49BE-977A-1F571F26BDF3}">
      <dgm:prSet/>
      <dgm:spPr/>
      <dgm:t>
        <a:bodyPr/>
        <a:lstStyle/>
        <a:p>
          <a:endParaRPr lang="en-US"/>
        </a:p>
      </dgm:t>
    </dgm:pt>
    <dgm:pt modelId="{2FEE1313-BA02-4333-AA17-874CB75AEF85}" type="sibTrans" cxnId="{B2352D6F-58CF-49BE-977A-1F571F26BDF3}">
      <dgm:prSet phldrT="1" phldr="0"/>
      <dgm:spPr/>
      <dgm:t>
        <a:bodyPr/>
        <a:lstStyle/>
        <a:p>
          <a:r>
            <a:rPr lang="en-US"/>
            <a:t>1</a:t>
          </a:r>
        </a:p>
      </dgm:t>
    </dgm:pt>
    <dgm:pt modelId="{80F1C5D6-B132-4E37-888F-8E6FA6193D11}">
      <dgm:prSet/>
      <dgm:spPr/>
      <dgm:t>
        <a:bodyPr/>
        <a:lstStyle/>
        <a:p>
          <a:r>
            <a:rPr lang="en-GB"/>
            <a:t>Treatment is supportive</a:t>
          </a:r>
          <a:endParaRPr lang="en-US"/>
        </a:p>
      </dgm:t>
    </dgm:pt>
    <dgm:pt modelId="{91C7B702-72E5-469A-8A31-FC52D7D3B1DB}" type="parTrans" cxnId="{3A455D0A-E6EF-47E5-AB2F-FDA3393F4471}">
      <dgm:prSet/>
      <dgm:spPr/>
      <dgm:t>
        <a:bodyPr/>
        <a:lstStyle/>
        <a:p>
          <a:endParaRPr lang="en-US"/>
        </a:p>
      </dgm:t>
    </dgm:pt>
    <dgm:pt modelId="{C0AAE80E-DB6A-4693-8FF1-2A5A5194107D}" type="sibTrans" cxnId="{3A455D0A-E6EF-47E5-AB2F-FDA3393F4471}">
      <dgm:prSet phldrT="2" phldr="0"/>
      <dgm:spPr/>
      <dgm:t>
        <a:bodyPr/>
        <a:lstStyle/>
        <a:p>
          <a:r>
            <a:rPr lang="en-US"/>
            <a:t>2</a:t>
          </a:r>
        </a:p>
      </dgm:t>
    </dgm:pt>
    <dgm:pt modelId="{7AF9BE0D-F4F9-4F6F-AABE-DE2F09767E44}">
      <dgm:prSet/>
      <dgm:spPr/>
      <dgm:t>
        <a:bodyPr/>
        <a:lstStyle/>
        <a:p>
          <a:r>
            <a:rPr lang="en-GB"/>
            <a:t>Pain management </a:t>
          </a:r>
          <a:endParaRPr lang="en-US"/>
        </a:p>
      </dgm:t>
    </dgm:pt>
    <dgm:pt modelId="{DA746DF6-F659-4574-B248-4FD5FA9A76D7}" type="parTrans" cxnId="{D65327F1-3910-4D8F-B11A-754C39C5B82A}">
      <dgm:prSet/>
      <dgm:spPr/>
      <dgm:t>
        <a:bodyPr/>
        <a:lstStyle/>
        <a:p>
          <a:endParaRPr lang="en-US"/>
        </a:p>
      </dgm:t>
    </dgm:pt>
    <dgm:pt modelId="{CCAAB0A4-4506-48B5-AD1A-B444E690DBCB}" type="sibTrans" cxnId="{D65327F1-3910-4D8F-B11A-754C39C5B82A}">
      <dgm:prSet phldrT="3" phldr="0"/>
      <dgm:spPr/>
      <dgm:t>
        <a:bodyPr/>
        <a:lstStyle/>
        <a:p>
          <a:r>
            <a:rPr lang="en-US"/>
            <a:t>3</a:t>
          </a:r>
        </a:p>
      </dgm:t>
    </dgm:pt>
    <dgm:pt modelId="{6C6B0323-8FAB-4C5D-8DAE-D1BB96B82ABD}">
      <dgm:prSet/>
      <dgm:spPr/>
      <dgm:t>
        <a:bodyPr/>
        <a:lstStyle/>
        <a:p>
          <a:r>
            <a:rPr lang="en-GB"/>
            <a:t>Respiratory support</a:t>
          </a:r>
          <a:endParaRPr lang="en-US"/>
        </a:p>
      </dgm:t>
    </dgm:pt>
    <dgm:pt modelId="{C52DF4FA-EB85-440B-9C59-609004C4E424}" type="parTrans" cxnId="{FC788D77-5023-4655-9830-4720C999288C}">
      <dgm:prSet/>
      <dgm:spPr/>
      <dgm:t>
        <a:bodyPr/>
        <a:lstStyle/>
        <a:p>
          <a:endParaRPr lang="en-US"/>
        </a:p>
      </dgm:t>
    </dgm:pt>
    <dgm:pt modelId="{B286BC71-EF04-4BFF-A688-EB73A57593BE}" type="sibTrans" cxnId="{FC788D77-5023-4655-9830-4720C999288C}">
      <dgm:prSet phldrT="4" phldr="0"/>
      <dgm:spPr/>
      <dgm:t>
        <a:bodyPr/>
        <a:lstStyle/>
        <a:p>
          <a:r>
            <a:rPr lang="en-US"/>
            <a:t>4</a:t>
          </a:r>
        </a:p>
      </dgm:t>
    </dgm:pt>
    <dgm:pt modelId="{1E40E836-7912-44FA-8FE7-4648EB6061C1}">
      <dgm:prSet/>
      <dgm:spPr/>
      <dgm:t>
        <a:bodyPr/>
        <a:lstStyle/>
        <a:p>
          <a:r>
            <a:rPr lang="en-GB"/>
            <a:t>Rehabilitation</a:t>
          </a:r>
          <a:endParaRPr lang="en-US"/>
        </a:p>
      </dgm:t>
    </dgm:pt>
    <dgm:pt modelId="{F09A4A3D-19C1-4B5C-A6DD-ADF34271AAC5}" type="parTrans" cxnId="{36C0EDAF-501F-4D5B-B254-4AC6C45550CF}">
      <dgm:prSet/>
      <dgm:spPr/>
      <dgm:t>
        <a:bodyPr/>
        <a:lstStyle/>
        <a:p>
          <a:endParaRPr lang="en-US"/>
        </a:p>
      </dgm:t>
    </dgm:pt>
    <dgm:pt modelId="{2E9E0C9F-F649-4554-BD0B-D0502029D871}" type="sibTrans" cxnId="{36C0EDAF-501F-4D5B-B254-4AC6C45550CF}">
      <dgm:prSet phldrT="5" phldr="0"/>
      <dgm:spPr/>
      <dgm:t>
        <a:bodyPr/>
        <a:lstStyle/>
        <a:p>
          <a:r>
            <a:rPr lang="en-US"/>
            <a:t>5</a:t>
          </a:r>
        </a:p>
      </dgm:t>
    </dgm:pt>
    <dgm:pt modelId="{FDA16ECA-F64C-4AC5-BA33-6905431BDDAF}" type="pres">
      <dgm:prSet presAssocID="{E65BBC35-82C2-4C7C-A4B8-0A27868BEC80}" presName="Name0" presStyleCnt="0">
        <dgm:presLayoutVars>
          <dgm:animLvl val="lvl"/>
          <dgm:resizeHandles val="exact"/>
        </dgm:presLayoutVars>
      </dgm:prSet>
      <dgm:spPr/>
    </dgm:pt>
    <dgm:pt modelId="{E44518A6-7B9C-4C63-BC5D-BCCCDFA5ACB1}" type="pres">
      <dgm:prSet presAssocID="{FEA6332C-F499-4C33-9F2D-0979928063B7}" presName="compositeNode" presStyleCnt="0">
        <dgm:presLayoutVars>
          <dgm:bulletEnabled val="1"/>
        </dgm:presLayoutVars>
      </dgm:prSet>
      <dgm:spPr/>
    </dgm:pt>
    <dgm:pt modelId="{980C1F45-E3B0-48CA-ADEE-78CC8129D6B4}" type="pres">
      <dgm:prSet presAssocID="{FEA6332C-F499-4C33-9F2D-0979928063B7}" presName="bgRect" presStyleLbl="bgAccFollowNode1" presStyleIdx="0" presStyleCnt="5"/>
      <dgm:spPr/>
    </dgm:pt>
    <dgm:pt modelId="{7D997FFA-882E-4EEF-B9D3-82A8608B22BB}" type="pres">
      <dgm:prSet presAssocID="{2FEE1313-BA02-4333-AA17-874CB75AEF85}" presName="sibTransNodeCircle" presStyleLbl="alignNode1" presStyleIdx="0" presStyleCnt="10">
        <dgm:presLayoutVars>
          <dgm:chMax val="0"/>
          <dgm:bulletEnabled/>
        </dgm:presLayoutVars>
      </dgm:prSet>
      <dgm:spPr/>
    </dgm:pt>
    <dgm:pt modelId="{6199707A-43ED-4348-A1B2-93BD89BC8156}" type="pres">
      <dgm:prSet presAssocID="{FEA6332C-F499-4C33-9F2D-0979928063B7}" presName="bottomLine" presStyleLbl="alignNode1" presStyleIdx="1" presStyleCnt="10">
        <dgm:presLayoutVars/>
      </dgm:prSet>
      <dgm:spPr/>
    </dgm:pt>
    <dgm:pt modelId="{2D489737-FC4F-419E-BB9E-8C06F9D03A9C}" type="pres">
      <dgm:prSet presAssocID="{FEA6332C-F499-4C33-9F2D-0979928063B7}" presName="nodeText" presStyleLbl="bgAccFollowNode1" presStyleIdx="0" presStyleCnt="5">
        <dgm:presLayoutVars>
          <dgm:bulletEnabled val="1"/>
        </dgm:presLayoutVars>
      </dgm:prSet>
      <dgm:spPr/>
    </dgm:pt>
    <dgm:pt modelId="{BCC3C39E-F63D-4DBB-9F85-C9FC07B51614}" type="pres">
      <dgm:prSet presAssocID="{2FEE1313-BA02-4333-AA17-874CB75AEF85}" presName="sibTrans" presStyleCnt="0"/>
      <dgm:spPr/>
    </dgm:pt>
    <dgm:pt modelId="{D232BEA6-F4D7-4BCA-ABFE-FAD471B99A23}" type="pres">
      <dgm:prSet presAssocID="{80F1C5D6-B132-4E37-888F-8E6FA6193D11}" presName="compositeNode" presStyleCnt="0">
        <dgm:presLayoutVars>
          <dgm:bulletEnabled val="1"/>
        </dgm:presLayoutVars>
      </dgm:prSet>
      <dgm:spPr/>
    </dgm:pt>
    <dgm:pt modelId="{6FBDCA40-6F3F-49AF-BC9D-377C27A0F25A}" type="pres">
      <dgm:prSet presAssocID="{80F1C5D6-B132-4E37-888F-8E6FA6193D11}" presName="bgRect" presStyleLbl="bgAccFollowNode1" presStyleIdx="1" presStyleCnt="5"/>
      <dgm:spPr/>
    </dgm:pt>
    <dgm:pt modelId="{C14E1517-8DA0-4935-BE9B-B4D41B8AFD2A}" type="pres">
      <dgm:prSet presAssocID="{C0AAE80E-DB6A-4693-8FF1-2A5A5194107D}" presName="sibTransNodeCircle" presStyleLbl="alignNode1" presStyleIdx="2" presStyleCnt="10">
        <dgm:presLayoutVars>
          <dgm:chMax val="0"/>
          <dgm:bulletEnabled/>
        </dgm:presLayoutVars>
      </dgm:prSet>
      <dgm:spPr/>
    </dgm:pt>
    <dgm:pt modelId="{6593550D-0DFB-4937-B9A8-DD90E9F3AFE3}" type="pres">
      <dgm:prSet presAssocID="{80F1C5D6-B132-4E37-888F-8E6FA6193D11}" presName="bottomLine" presStyleLbl="alignNode1" presStyleIdx="3" presStyleCnt="10">
        <dgm:presLayoutVars/>
      </dgm:prSet>
      <dgm:spPr/>
    </dgm:pt>
    <dgm:pt modelId="{F0EEE579-C62C-4147-8346-1A51C0152129}" type="pres">
      <dgm:prSet presAssocID="{80F1C5D6-B132-4E37-888F-8E6FA6193D11}" presName="nodeText" presStyleLbl="bgAccFollowNode1" presStyleIdx="1" presStyleCnt="5">
        <dgm:presLayoutVars>
          <dgm:bulletEnabled val="1"/>
        </dgm:presLayoutVars>
      </dgm:prSet>
      <dgm:spPr/>
    </dgm:pt>
    <dgm:pt modelId="{4E01706D-DED3-4917-9590-B0EE24D3B9A8}" type="pres">
      <dgm:prSet presAssocID="{C0AAE80E-DB6A-4693-8FF1-2A5A5194107D}" presName="sibTrans" presStyleCnt="0"/>
      <dgm:spPr/>
    </dgm:pt>
    <dgm:pt modelId="{002A3702-7F51-43BB-83AC-BC1910005DFB}" type="pres">
      <dgm:prSet presAssocID="{7AF9BE0D-F4F9-4F6F-AABE-DE2F09767E44}" presName="compositeNode" presStyleCnt="0">
        <dgm:presLayoutVars>
          <dgm:bulletEnabled val="1"/>
        </dgm:presLayoutVars>
      </dgm:prSet>
      <dgm:spPr/>
    </dgm:pt>
    <dgm:pt modelId="{FF70D806-A874-423E-B394-0DFDD526F380}" type="pres">
      <dgm:prSet presAssocID="{7AF9BE0D-F4F9-4F6F-AABE-DE2F09767E44}" presName="bgRect" presStyleLbl="bgAccFollowNode1" presStyleIdx="2" presStyleCnt="5"/>
      <dgm:spPr/>
    </dgm:pt>
    <dgm:pt modelId="{533B56B7-96F2-4170-AE9A-4EE6647CA7FE}" type="pres">
      <dgm:prSet presAssocID="{CCAAB0A4-4506-48B5-AD1A-B444E690DBCB}" presName="sibTransNodeCircle" presStyleLbl="alignNode1" presStyleIdx="4" presStyleCnt="10">
        <dgm:presLayoutVars>
          <dgm:chMax val="0"/>
          <dgm:bulletEnabled/>
        </dgm:presLayoutVars>
      </dgm:prSet>
      <dgm:spPr/>
    </dgm:pt>
    <dgm:pt modelId="{C98AC0D9-77EE-42A1-88E3-46EC5AD0D2D3}" type="pres">
      <dgm:prSet presAssocID="{7AF9BE0D-F4F9-4F6F-AABE-DE2F09767E44}" presName="bottomLine" presStyleLbl="alignNode1" presStyleIdx="5" presStyleCnt="10">
        <dgm:presLayoutVars/>
      </dgm:prSet>
      <dgm:spPr/>
    </dgm:pt>
    <dgm:pt modelId="{1188AED5-E185-471E-802C-00F9BEC969A4}" type="pres">
      <dgm:prSet presAssocID="{7AF9BE0D-F4F9-4F6F-AABE-DE2F09767E44}" presName="nodeText" presStyleLbl="bgAccFollowNode1" presStyleIdx="2" presStyleCnt="5">
        <dgm:presLayoutVars>
          <dgm:bulletEnabled val="1"/>
        </dgm:presLayoutVars>
      </dgm:prSet>
      <dgm:spPr/>
    </dgm:pt>
    <dgm:pt modelId="{C2A207F7-8B64-44DA-97DE-CB4455236F5E}" type="pres">
      <dgm:prSet presAssocID="{CCAAB0A4-4506-48B5-AD1A-B444E690DBCB}" presName="sibTrans" presStyleCnt="0"/>
      <dgm:spPr/>
    </dgm:pt>
    <dgm:pt modelId="{D690277E-1915-4BA9-BF97-4EC3EF2ABC01}" type="pres">
      <dgm:prSet presAssocID="{6C6B0323-8FAB-4C5D-8DAE-D1BB96B82ABD}" presName="compositeNode" presStyleCnt="0">
        <dgm:presLayoutVars>
          <dgm:bulletEnabled val="1"/>
        </dgm:presLayoutVars>
      </dgm:prSet>
      <dgm:spPr/>
    </dgm:pt>
    <dgm:pt modelId="{4855DED3-C610-4FEE-89A8-C12E1344A243}" type="pres">
      <dgm:prSet presAssocID="{6C6B0323-8FAB-4C5D-8DAE-D1BB96B82ABD}" presName="bgRect" presStyleLbl="bgAccFollowNode1" presStyleIdx="3" presStyleCnt="5"/>
      <dgm:spPr/>
    </dgm:pt>
    <dgm:pt modelId="{906B968A-0905-423E-982E-76F8F233D4FD}" type="pres">
      <dgm:prSet presAssocID="{B286BC71-EF04-4BFF-A688-EB73A57593BE}" presName="sibTransNodeCircle" presStyleLbl="alignNode1" presStyleIdx="6" presStyleCnt="10">
        <dgm:presLayoutVars>
          <dgm:chMax val="0"/>
          <dgm:bulletEnabled/>
        </dgm:presLayoutVars>
      </dgm:prSet>
      <dgm:spPr/>
    </dgm:pt>
    <dgm:pt modelId="{374A30B1-09B1-4B01-AF68-1B4E6BDA0997}" type="pres">
      <dgm:prSet presAssocID="{6C6B0323-8FAB-4C5D-8DAE-D1BB96B82ABD}" presName="bottomLine" presStyleLbl="alignNode1" presStyleIdx="7" presStyleCnt="10">
        <dgm:presLayoutVars/>
      </dgm:prSet>
      <dgm:spPr/>
    </dgm:pt>
    <dgm:pt modelId="{D971760A-7CA5-4FCF-8C6F-84C100BDED1D}" type="pres">
      <dgm:prSet presAssocID="{6C6B0323-8FAB-4C5D-8DAE-D1BB96B82ABD}" presName="nodeText" presStyleLbl="bgAccFollowNode1" presStyleIdx="3" presStyleCnt="5">
        <dgm:presLayoutVars>
          <dgm:bulletEnabled val="1"/>
        </dgm:presLayoutVars>
      </dgm:prSet>
      <dgm:spPr/>
    </dgm:pt>
    <dgm:pt modelId="{AA168D09-805E-4A95-9DB2-8F0DC6E4E777}" type="pres">
      <dgm:prSet presAssocID="{B286BC71-EF04-4BFF-A688-EB73A57593BE}" presName="sibTrans" presStyleCnt="0"/>
      <dgm:spPr/>
    </dgm:pt>
    <dgm:pt modelId="{34989E1F-3A70-486D-BA5C-A46CD732D9DE}" type="pres">
      <dgm:prSet presAssocID="{1E40E836-7912-44FA-8FE7-4648EB6061C1}" presName="compositeNode" presStyleCnt="0">
        <dgm:presLayoutVars>
          <dgm:bulletEnabled val="1"/>
        </dgm:presLayoutVars>
      </dgm:prSet>
      <dgm:spPr/>
    </dgm:pt>
    <dgm:pt modelId="{E96ACBCC-B1E0-4BD9-8DF1-D30A014DC139}" type="pres">
      <dgm:prSet presAssocID="{1E40E836-7912-44FA-8FE7-4648EB6061C1}" presName="bgRect" presStyleLbl="bgAccFollowNode1" presStyleIdx="4" presStyleCnt="5"/>
      <dgm:spPr/>
    </dgm:pt>
    <dgm:pt modelId="{37E874A9-AC56-4D8B-BDC9-44A8D2EB7AC6}" type="pres">
      <dgm:prSet presAssocID="{2E9E0C9F-F649-4554-BD0B-D0502029D871}" presName="sibTransNodeCircle" presStyleLbl="alignNode1" presStyleIdx="8" presStyleCnt="10">
        <dgm:presLayoutVars>
          <dgm:chMax val="0"/>
          <dgm:bulletEnabled/>
        </dgm:presLayoutVars>
      </dgm:prSet>
      <dgm:spPr/>
    </dgm:pt>
    <dgm:pt modelId="{D48C094D-D44E-43E4-BC48-73FB6F4ED376}" type="pres">
      <dgm:prSet presAssocID="{1E40E836-7912-44FA-8FE7-4648EB6061C1}" presName="bottomLine" presStyleLbl="alignNode1" presStyleIdx="9" presStyleCnt="10">
        <dgm:presLayoutVars/>
      </dgm:prSet>
      <dgm:spPr/>
    </dgm:pt>
    <dgm:pt modelId="{5751DBAA-E531-4107-A6E7-F073DDB6E802}" type="pres">
      <dgm:prSet presAssocID="{1E40E836-7912-44FA-8FE7-4648EB6061C1}" presName="nodeText" presStyleLbl="bgAccFollowNode1" presStyleIdx="4" presStyleCnt="5">
        <dgm:presLayoutVars>
          <dgm:bulletEnabled val="1"/>
        </dgm:presLayoutVars>
      </dgm:prSet>
      <dgm:spPr/>
    </dgm:pt>
  </dgm:ptLst>
  <dgm:cxnLst>
    <dgm:cxn modelId="{B41EC603-C53E-47E1-9B1C-E1B9343CCD92}" type="presOf" srcId="{2E9E0C9F-F649-4554-BD0B-D0502029D871}" destId="{37E874A9-AC56-4D8B-BDC9-44A8D2EB7AC6}" srcOrd="0" destOrd="0" presId="urn:microsoft.com/office/officeart/2016/7/layout/BasicLinearProcessNumbered"/>
    <dgm:cxn modelId="{3A455D0A-E6EF-47E5-AB2F-FDA3393F4471}" srcId="{E65BBC35-82C2-4C7C-A4B8-0A27868BEC80}" destId="{80F1C5D6-B132-4E37-888F-8E6FA6193D11}" srcOrd="1" destOrd="0" parTransId="{91C7B702-72E5-469A-8A31-FC52D7D3B1DB}" sibTransId="{C0AAE80E-DB6A-4693-8FF1-2A5A5194107D}"/>
    <dgm:cxn modelId="{91F4072B-980D-414D-BB21-DE3FFB060237}" type="presOf" srcId="{6C6B0323-8FAB-4C5D-8DAE-D1BB96B82ABD}" destId="{4855DED3-C610-4FEE-89A8-C12E1344A243}" srcOrd="0" destOrd="0" presId="urn:microsoft.com/office/officeart/2016/7/layout/BasicLinearProcessNumbered"/>
    <dgm:cxn modelId="{A606B72B-611C-49CF-B0BC-6123DB995ADD}" type="presOf" srcId="{E65BBC35-82C2-4C7C-A4B8-0A27868BEC80}" destId="{FDA16ECA-F64C-4AC5-BA33-6905431BDDAF}" srcOrd="0" destOrd="0" presId="urn:microsoft.com/office/officeart/2016/7/layout/BasicLinearProcessNumbered"/>
    <dgm:cxn modelId="{465EC13B-13B8-49FE-BFA8-CE6152FA4ABD}" type="presOf" srcId="{7AF9BE0D-F4F9-4F6F-AABE-DE2F09767E44}" destId="{1188AED5-E185-471E-802C-00F9BEC969A4}" srcOrd="1" destOrd="0" presId="urn:microsoft.com/office/officeart/2016/7/layout/BasicLinearProcessNumbered"/>
    <dgm:cxn modelId="{0BDFD263-3B9D-4D46-9BBD-10FB5342641C}" type="presOf" srcId="{2FEE1313-BA02-4333-AA17-874CB75AEF85}" destId="{7D997FFA-882E-4EEF-B9D3-82A8608B22BB}" srcOrd="0" destOrd="0" presId="urn:microsoft.com/office/officeart/2016/7/layout/BasicLinearProcessNumbered"/>
    <dgm:cxn modelId="{B2352D6F-58CF-49BE-977A-1F571F26BDF3}" srcId="{E65BBC35-82C2-4C7C-A4B8-0A27868BEC80}" destId="{FEA6332C-F499-4C33-9F2D-0979928063B7}" srcOrd="0" destOrd="0" parTransId="{ECAB85D6-C252-460E-BE5C-1F6AC470AB5A}" sibTransId="{2FEE1313-BA02-4333-AA17-874CB75AEF85}"/>
    <dgm:cxn modelId="{FC788D77-5023-4655-9830-4720C999288C}" srcId="{E65BBC35-82C2-4C7C-A4B8-0A27868BEC80}" destId="{6C6B0323-8FAB-4C5D-8DAE-D1BB96B82ABD}" srcOrd="3" destOrd="0" parTransId="{C52DF4FA-EB85-440B-9C59-609004C4E424}" sibTransId="{B286BC71-EF04-4BFF-A688-EB73A57593BE}"/>
    <dgm:cxn modelId="{9A0DD258-B826-41A3-AF3D-6C0ECAE83411}" type="presOf" srcId="{80F1C5D6-B132-4E37-888F-8E6FA6193D11}" destId="{F0EEE579-C62C-4147-8346-1A51C0152129}" srcOrd="1" destOrd="0" presId="urn:microsoft.com/office/officeart/2016/7/layout/BasicLinearProcessNumbered"/>
    <dgm:cxn modelId="{7780AE79-069F-4922-BC97-E789E5B13920}" type="presOf" srcId="{B286BC71-EF04-4BFF-A688-EB73A57593BE}" destId="{906B968A-0905-423E-982E-76F8F233D4FD}" srcOrd="0" destOrd="0" presId="urn:microsoft.com/office/officeart/2016/7/layout/BasicLinearProcessNumbered"/>
    <dgm:cxn modelId="{7D47757C-D2BC-4620-90EA-CD7D3C3602C6}" type="presOf" srcId="{C0AAE80E-DB6A-4693-8FF1-2A5A5194107D}" destId="{C14E1517-8DA0-4935-BE9B-B4D41B8AFD2A}" srcOrd="0" destOrd="0" presId="urn:microsoft.com/office/officeart/2016/7/layout/BasicLinearProcessNumbered"/>
    <dgm:cxn modelId="{CFA3FE7C-BB29-4260-917F-9FE689F08126}" type="presOf" srcId="{CCAAB0A4-4506-48B5-AD1A-B444E690DBCB}" destId="{533B56B7-96F2-4170-AE9A-4EE6647CA7FE}" srcOrd="0" destOrd="0" presId="urn:microsoft.com/office/officeart/2016/7/layout/BasicLinearProcessNumbered"/>
    <dgm:cxn modelId="{724F9697-D964-4F9B-B6A2-96DEB279542C}" type="presOf" srcId="{FEA6332C-F499-4C33-9F2D-0979928063B7}" destId="{980C1F45-E3B0-48CA-ADEE-78CC8129D6B4}" srcOrd="0" destOrd="0" presId="urn:microsoft.com/office/officeart/2016/7/layout/BasicLinearProcessNumbered"/>
    <dgm:cxn modelId="{6A87BB9F-1745-4AF1-885F-175036D3B209}" type="presOf" srcId="{FEA6332C-F499-4C33-9F2D-0979928063B7}" destId="{2D489737-FC4F-419E-BB9E-8C06F9D03A9C}" srcOrd="1" destOrd="0" presId="urn:microsoft.com/office/officeart/2016/7/layout/BasicLinearProcessNumbered"/>
    <dgm:cxn modelId="{36C0EDAF-501F-4D5B-B254-4AC6C45550CF}" srcId="{E65BBC35-82C2-4C7C-A4B8-0A27868BEC80}" destId="{1E40E836-7912-44FA-8FE7-4648EB6061C1}" srcOrd="4" destOrd="0" parTransId="{F09A4A3D-19C1-4B5C-A6DD-ADF34271AAC5}" sibTransId="{2E9E0C9F-F649-4554-BD0B-D0502029D871}"/>
    <dgm:cxn modelId="{13B7BDBE-5EB3-4E57-89DB-6B5C1863500C}" type="presOf" srcId="{80F1C5D6-B132-4E37-888F-8E6FA6193D11}" destId="{6FBDCA40-6F3F-49AF-BC9D-377C27A0F25A}" srcOrd="0" destOrd="0" presId="urn:microsoft.com/office/officeart/2016/7/layout/BasicLinearProcessNumbered"/>
    <dgm:cxn modelId="{6C872BC6-BC70-4636-AE76-F8B762913F2D}" type="presOf" srcId="{1E40E836-7912-44FA-8FE7-4648EB6061C1}" destId="{E96ACBCC-B1E0-4BD9-8DF1-D30A014DC139}" srcOrd="0" destOrd="0" presId="urn:microsoft.com/office/officeart/2016/7/layout/BasicLinearProcessNumbered"/>
    <dgm:cxn modelId="{50ABC2C9-7A54-4CA8-8CA1-EB41E7BA59CC}" type="presOf" srcId="{1E40E836-7912-44FA-8FE7-4648EB6061C1}" destId="{5751DBAA-E531-4107-A6E7-F073DDB6E802}" srcOrd="1" destOrd="0" presId="urn:microsoft.com/office/officeart/2016/7/layout/BasicLinearProcessNumbered"/>
    <dgm:cxn modelId="{EC963EDF-756B-44B1-8431-839538771E32}" type="presOf" srcId="{7AF9BE0D-F4F9-4F6F-AABE-DE2F09767E44}" destId="{FF70D806-A874-423E-B394-0DFDD526F380}" srcOrd="0" destOrd="0" presId="urn:microsoft.com/office/officeart/2016/7/layout/BasicLinearProcessNumbered"/>
    <dgm:cxn modelId="{D65327F1-3910-4D8F-B11A-754C39C5B82A}" srcId="{E65BBC35-82C2-4C7C-A4B8-0A27868BEC80}" destId="{7AF9BE0D-F4F9-4F6F-AABE-DE2F09767E44}" srcOrd="2" destOrd="0" parTransId="{DA746DF6-F659-4574-B248-4FD5FA9A76D7}" sibTransId="{CCAAB0A4-4506-48B5-AD1A-B444E690DBCB}"/>
    <dgm:cxn modelId="{289D29F8-99DA-45A3-A42C-8DC558CF3381}" type="presOf" srcId="{6C6B0323-8FAB-4C5D-8DAE-D1BB96B82ABD}" destId="{D971760A-7CA5-4FCF-8C6F-84C100BDED1D}" srcOrd="1" destOrd="0" presId="urn:microsoft.com/office/officeart/2016/7/layout/BasicLinearProcessNumbered"/>
    <dgm:cxn modelId="{829D3A6B-D835-48FE-93E7-86F3207F081E}" type="presParOf" srcId="{FDA16ECA-F64C-4AC5-BA33-6905431BDDAF}" destId="{E44518A6-7B9C-4C63-BC5D-BCCCDFA5ACB1}" srcOrd="0" destOrd="0" presId="urn:microsoft.com/office/officeart/2016/7/layout/BasicLinearProcessNumbered"/>
    <dgm:cxn modelId="{AE242D1B-9FD6-413C-9411-ADE831ACB954}" type="presParOf" srcId="{E44518A6-7B9C-4C63-BC5D-BCCCDFA5ACB1}" destId="{980C1F45-E3B0-48CA-ADEE-78CC8129D6B4}" srcOrd="0" destOrd="0" presId="urn:microsoft.com/office/officeart/2016/7/layout/BasicLinearProcessNumbered"/>
    <dgm:cxn modelId="{9D3BAA07-E9A7-4D60-9452-E12FBC67CCB0}" type="presParOf" srcId="{E44518A6-7B9C-4C63-BC5D-BCCCDFA5ACB1}" destId="{7D997FFA-882E-4EEF-B9D3-82A8608B22BB}" srcOrd="1" destOrd="0" presId="urn:microsoft.com/office/officeart/2016/7/layout/BasicLinearProcessNumbered"/>
    <dgm:cxn modelId="{00EE04DF-CA5C-4916-AD9B-5D315A014597}" type="presParOf" srcId="{E44518A6-7B9C-4C63-BC5D-BCCCDFA5ACB1}" destId="{6199707A-43ED-4348-A1B2-93BD89BC8156}" srcOrd="2" destOrd="0" presId="urn:microsoft.com/office/officeart/2016/7/layout/BasicLinearProcessNumbered"/>
    <dgm:cxn modelId="{0B6423F5-6924-42DD-AAAD-4FD743307CE3}" type="presParOf" srcId="{E44518A6-7B9C-4C63-BC5D-BCCCDFA5ACB1}" destId="{2D489737-FC4F-419E-BB9E-8C06F9D03A9C}" srcOrd="3" destOrd="0" presId="urn:microsoft.com/office/officeart/2016/7/layout/BasicLinearProcessNumbered"/>
    <dgm:cxn modelId="{2D378D0D-D4EF-40D2-8F8D-AEA3D7E36977}" type="presParOf" srcId="{FDA16ECA-F64C-4AC5-BA33-6905431BDDAF}" destId="{BCC3C39E-F63D-4DBB-9F85-C9FC07B51614}" srcOrd="1" destOrd="0" presId="urn:microsoft.com/office/officeart/2016/7/layout/BasicLinearProcessNumbered"/>
    <dgm:cxn modelId="{4B485533-8B2A-4DC1-B662-2C00AD9E83E3}" type="presParOf" srcId="{FDA16ECA-F64C-4AC5-BA33-6905431BDDAF}" destId="{D232BEA6-F4D7-4BCA-ABFE-FAD471B99A23}" srcOrd="2" destOrd="0" presId="urn:microsoft.com/office/officeart/2016/7/layout/BasicLinearProcessNumbered"/>
    <dgm:cxn modelId="{7922E1F2-2ABC-4A88-A214-7FB5CFA39DF8}" type="presParOf" srcId="{D232BEA6-F4D7-4BCA-ABFE-FAD471B99A23}" destId="{6FBDCA40-6F3F-49AF-BC9D-377C27A0F25A}" srcOrd="0" destOrd="0" presId="urn:microsoft.com/office/officeart/2016/7/layout/BasicLinearProcessNumbered"/>
    <dgm:cxn modelId="{9CAD4D5A-CAA9-413F-A25E-3EF0A810CD86}" type="presParOf" srcId="{D232BEA6-F4D7-4BCA-ABFE-FAD471B99A23}" destId="{C14E1517-8DA0-4935-BE9B-B4D41B8AFD2A}" srcOrd="1" destOrd="0" presId="urn:microsoft.com/office/officeart/2016/7/layout/BasicLinearProcessNumbered"/>
    <dgm:cxn modelId="{1181ED4A-797E-4029-8CD0-55827F420512}" type="presParOf" srcId="{D232BEA6-F4D7-4BCA-ABFE-FAD471B99A23}" destId="{6593550D-0DFB-4937-B9A8-DD90E9F3AFE3}" srcOrd="2" destOrd="0" presId="urn:microsoft.com/office/officeart/2016/7/layout/BasicLinearProcessNumbered"/>
    <dgm:cxn modelId="{FDFD94D5-E3AE-44FC-81B1-8B7E5BA15115}" type="presParOf" srcId="{D232BEA6-F4D7-4BCA-ABFE-FAD471B99A23}" destId="{F0EEE579-C62C-4147-8346-1A51C0152129}" srcOrd="3" destOrd="0" presId="urn:microsoft.com/office/officeart/2016/7/layout/BasicLinearProcessNumbered"/>
    <dgm:cxn modelId="{304A3786-05D2-4002-9B66-0BD636404A2C}" type="presParOf" srcId="{FDA16ECA-F64C-4AC5-BA33-6905431BDDAF}" destId="{4E01706D-DED3-4917-9590-B0EE24D3B9A8}" srcOrd="3" destOrd="0" presId="urn:microsoft.com/office/officeart/2016/7/layout/BasicLinearProcessNumbered"/>
    <dgm:cxn modelId="{5FB3347E-CFF6-4EC0-A329-5C945DCD285A}" type="presParOf" srcId="{FDA16ECA-F64C-4AC5-BA33-6905431BDDAF}" destId="{002A3702-7F51-43BB-83AC-BC1910005DFB}" srcOrd="4" destOrd="0" presId="urn:microsoft.com/office/officeart/2016/7/layout/BasicLinearProcessNumbered"/>
    <dgm:cxn modelId="{C07A91C4-37C9-4EF7-8DEE-DC53046CE6A0}" type="presParOf" srcId="{002A3702-7F51-43BB-83AC-BC1910005DFB}" destId="{FF70D806-A874-423E-B394-0DFDD526F380}" srcOrd="0" destOrd="0" presId="urn:microsoft.com/office/officeart/2016/7/layout/BasicLinearProcessNumbered"/>
    <dgm:cxn modelId="{64026599-AFA2-4B0F-B512-E1D6E41C2D4A}" type="presParOf" srcId="{002A3702-7F51-43BB-83AC-BC1910005DFB}" destId="{533B56B7-96F2-4170-AE9A-4EE6647CA7FE}" srcOrd="1" destOrd="0" presId="urn:microsoft.com/office/officeart/2016/7/layout/BasicLinearProcessNumbered"/>
    <dgm:cxn modelId="{0F10F7D3-2676-4811-A5B8-79AAAAB0F1E0}" type="presParOf" srcId="{002A3702-7F51-43BB-83AC-BC1910005DFB}" destId="{C98AC0D9-77EE-42A1-88E3-46EC5AD0D2D3}" srcOrd="2" destOrd="0" presId="urn:microsoft.com/office/officeart/2016/7/layout/BasicLinearProcessNumbered"/>
    <dgm:cxn modelId="{1CFE81A1-1307-4F95-94C2-529000ABB7AA}" type="presParOf" srcId="{002A3702-7F51-43BB-83AC-BC1910005DFB}" destId="{1188AED5-E185-471E-802C-00F9BEC969A4}" srcOrd="3" destOrd="0" presId="urn:microsoft.com/office/officeart/2016/7/layout/BasicLinearProcessNumbered"/>
    <dgm:cxn modelId="{65C110EA-F763-480C-B17B-BD3BAD01781D}" type="presParOf" srcId="{FDA16ECA-F64C-4AC5-BA33-6905431BDDAF}" destId="{C2A207F7-8B64-44DA-97DE-CB4455236F5E}" srcOrd="5" destOrd="0" presId="urn:microsoft.com/office/officeart/2016/7/layout/BasicLinearProcessNumbered"/>
    <dgm:cxn modelId="{FA5BCFF3-8FBF-43A9-9899-1C42102F14EB}" type="presParOf" srcId="{FDA16ECA-F64C-4AC5-BA33-6905431BDDAF}" destId="{D690277E-1915-4BA9-BF97-4EC3EF2ABC01}" srcOrd="6" destOrd="0" presId="urn:microsoft.com/office/officeart/2016/7/layout/BasicLinearProcessNumbered"/>
    <dgm:cxn modelId="{F84C5140-6879-446D-B39C-E3EA154E41BC}" type="presParOf" srcId="{D690277E-1915-4BA9-BF97-4EC3EF2ABC01}" destId="{4855DED3-C610-4FEE-89A8-C12E1344A243}" srcOrd="0" destOrd="0" presId="urn:microsoft.com/office/officeart/2016/7/layout/BasicLinearProcessNumbered"/>
    <dgm:cxn modelId="{849315A3-2E4F-4057-94C3-5A7956973292}" type="presParOf" srcId="{D690277E-1915-4BA9-BF97-4EC3EF2ABC01}" destId="{906B968A-0905-423E-982E-76F8F233D4FD}" srcOrd="1" destOrd="0" presId="urn:microsoft.com/office/officeart/2016/7/layout/BasicLinearProcessNumbered"/>
    <dgm:cxn modelId="{8AAE7237-FC51-4CBA-AC0E-D1C9F8AA42E5}" type="presParOf" srcId="{D690277E-1915-4BA9-BF97-4EC3EF2ABC01}" destId="{374A30B1-09B1-4B01-AF68-1B4E6BDA0997}" srcOrd="2" destOrd="0" presId="urn:microsoft.com/office/officeart/2016/7/layout/BasicLinearProcessNumbered"/>
    <dgm:cxn modelId="{5C98028B-C5E8-4197-B897-6DA6CD14D70E}" type="presParOf" srcId="{D690277E-1915-4BA9-BF97-4EC3EF2ABC01}" destId="{D971760A-7CA5-4FCF-8C6F-84C100BDED1D}" srcOrd="3" destOrd="0" presId="urn:microsoft.com/office/officeart/2016/7/layout/BasicLinearProcessNumbered"/>
    <dgm:cxn modelId="{3F4540C3-C2A1-42C9-A8DB-FDE4BF7A4EC1}" type="presParOf" srcId="{FDA16ECA-F64C-4AC5-BA33-6905431BDDAF}" destId="{AA168D09-805E-4A95-9DB2-8F0DC6E4E777}" srcOrd="7" destOrd="0" presId="urn:microsoft.com/office/officeart/2016/7/layout/BasicLinearProcessNumbered"/>
    <dgm:cxn modelId="{9558C38A-E871-442C-8E34-468F1755F2BE}" type="presParOf" srcId="{FDA16ECA-F64C-4AC5-BA33-6905431BDDAF}" destId="{34989E1F-3A70-486D-BA5C-A46CD732D9DE}" srcOrd="8" destOrd="0" presId="urn:microsoft.com/office/officeart/2016/7/layout/BasicLinearProcessNumbered"/>
    <dgm:cxn modelId="{48911B95-9686-4B1E-AC84-029F561BB89D}" type="presParOf" srcId="{34989E1F-3A70-486D-BA5C-A46CD732D9DE}" destId="{E96ACBCC-B1E0-4BD9-8DF1-D30A014DC139}" srcOrd="0" destOrd="0" presId="urn:microsoft.com/office/officeart/2016/7/layout/BasicLinearProcessNumbered"/>
    <dgm:cxn modelId="{7C719809-2900-441E-9FE3-5059D3F52B62}" type="presParOf" srcId="{34989E1F-3A70-486D-BA5C-A46CD732D9DE}" destId="{37E874A9-AC56-4D8B-BDC9-44A8D2EB7AC6}" srcOrd="1" destOrd="0" presId="urn:microsoft.com/office/officeart/2016/7/layout/BasicLinearProcessNumbered"/>
    <dgm:cxn modelId="{35ACE609-7DD4-4226-89D1-51817FBDDDAB}" type="presParOf" srcId="{34989E1F-3A70-486D-BA5C-A46CD732D9DE}" destId="{D48C094D-D44E-43E4-BC48-73FB6F4ED376}" srcOrd="2" destOrd="0" presId="urn:microsoft.com/office/officeart/2016/7/layout/BasicLinearProcessNumbered"/>
    <dgm:cxn modelId="{F59D81E6-747E-470B-B97E-73BAB1C35197}" type="presParOf" srcId="{34989E1F-3A70-486D-BA5C-A46CD732D9DE}" destId="{5751DBAA-E531-4107-A6E7-F073DDB6E802}" srcOrd="3" destOrd="0" presId="urn:microsoft.com/office/officeart/2016/7/layout/BasicLinearProcessNumbered"/>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047AA47B-5CAE-4E5A-873D-60F28A3026BD}" type="doc">
      <dgm:prSet loTypeId="urn:microsoft.com/office/officeart/2016/7/layout/RepeatingBendingProcessNew" loCatId="process" qsTypeId="urn:microsoft.com/office/officeart/2005/8/quickstyle/simple2" qsCatId="simple" csTypeId="urn:microsoft.com/office/officeart/2005/8/colors/colorful2" csCatId="colorful"/>
      <dgm:spPr/>
      <dgm:t>
        <a:bodyPr/>
        <a:lstStyle/>
        <a:p>
          <a:endParaRPr lang="en-US"/>
        </a:p>
      </dgm:t>
    </dgm:pt>
    <dgm:pt modelId="{18DE85AC-33C5-4715-9ED5-544EFE50787D}">
      <dgm:prSet/>
      <dgm:spPr/>
      <dgm:t>
        <a:bodyPr/>
        <a:lstStyle/>
        <a:p>
          <a:r>
            <a:rPr lang="en-GB"/>
            <a:t>Physical examination</a:t>
          </a:r>
          <a:endParaRPr lang="en-US"/>
        </a:p>
      </dgm:t>
    </dgm:pt>
    <dgm:pt modelId="{CBA28429-4FC7-41AA-87F8-39101A16A414}" type="parTrans" cxnId="{0DAAC0EE-BB23-4D6E-A8B1-683A41E3DC54}">
      <dgm:prSet/>
      <dgm:spPr/>
      <dgm:t>
        <a:bodyPr/>
        <a:lstStyle/>
        <a:p>
          <a:endParaRPr lang="en-US"/>
        </a:p>
      </dgm:t>
    </dgm:pt>
    <dgm:pt modelId="{B133A9CD-8E6C-4444-96FD-90AAC05FA77C}" type="sibTrans" cxnId="{0DAAC0EE-BB23-4D6E-A8B1-683A41E3DC54}">
      <dgm:prSet/>
      <dgm:spPr/>
      <dgm:t>
        <a:bodyPr/>
        <a:lstStyle/>
        <a:p>
          <a:endParaRPr lang="en-US"/>
        </a:p>
      </dgm:t>
    </dgm:pt>
    <dgm:pt modelId="{14F6E4FF-E67D-4365-98BA-A7CC51FC4856}">
      <dgm:prSet/>
      <dgm:spPr/>
      <dgm:t>
        <a:bodyPr/>
        <a:lstStyle/>
        <a:p>
          <a:r>
            <a:rPr lang="en-GB"/>
            <a:t>Swabbing fluids</a:t>
          </a:r>
          <a:endParaRPr lang="en-US"/>
        </a:p>
      </dgm:t>
    </dgm:pt>
    <dgm:pt modelId="{AE4EE689-D50B-4E18-B8A6-3DAA337BA3FC}" type="parTrans" cxnId="{31F7164B-2F4F-4579-A8E2-B10915FB301D}">
      <dgm:prSet/>
      <dgm:spPr/>
      <dgm:t>
        <a:bodyPr/>
        <a:lstStyle/>
        <a:p>
          <a:endParaRPr lang="en-US"/>
        </a:p>
      </dgm:t>
    </dgm:pt>
    <dgm:pt modelId="{01A3E32D-92AA-481D-80FD-1282E106CBF8}" type="sibTrans" cxnId="{31F7164B-2F4F-4579-A8E2-B10915FB301D}">
      <dgm:prSet/>
      <dgm:spPr/>
      <dgm:t>
        <a:bodyPr/>
        <a:lstStyle/>
        <a:p>
          <a:endParaRPr lang="en-US"/>
        </a:p>
      </dgm:t>
    </dgm:pt>
    <dgm:pt modelId="{AE076AB7-EE83-4C76-A3FF-5A6BF4CE7489}">
      <dgm:prSet/>
      <dgm:spPr/>
      <dgm:t>
        <a:bodyPr/>
        <a:lstStyle/>
        <a:p>
          <a:r>
            <a:rPr lang="en-GB"/>
            <a:t>Blood tests</a:t>
          </a:r>
          <a:endParaRPr lang="en-US"/>
        </a:p>
      </dgm:t>
    </dgm:pt>
    <dgm:pt modelId="{02BD376C-144E-48D1-9F27-070F43A1B1AB}" type="parTrans" cxnId="{9876753B-5263-4B9D-AB42-6DC15C012A3D}">
      <dgm:prSet/>
      <dgm:spPr/>
      <dgm:t>
        <a:bodyPr/>
        <a:lstStyle/>
        <a:p>
          <a:endParaRPr lang="en-US"/>
        </a:p>
      </dgm:t>
    </dgm:pt>
    <dgm:pt modelId="{77D5CCD0-619D-4DA1-89E7-5BFFB7EBB074}" type="sibTrans" cxnId="{9876753B-5263-4B9D-AB42-6DC15C012A3D}">
      <dgm:prSet/>
      <dgm:spPr/>
      <dgm:t>
        <a:bodyPr/>
        <a:lstStyle/>
        <a:p>
          <a:endParaRPr lang="en-US"/>
        </a:p>
      </dgm:t>
    </dgm:pt>
    <dgm:pt modelId="{C6C1CF20-53EA-4968-A3D2-15711DA3AEE4}" type="pres">
      <dgm:prSet presAssocID="{047AA47B-5CAE-4E5A-873D-60F28A3026BD}" presName="Name0" presStyleCnt="0">
        <dgm:presLayoutVars>
          <dgm:dir/>
          <dgm:resizeHandles val="exact"/>
        </dgm:presLayoutVars>
      </dgm:prSet>
      <dgm:spPr/>
    </dgm:pt>
    <dgm:pt modelId="{284B6F3E-8218-4926-A747-46E194552B98}" type="pres">
      <dgm:prSet presAssocID="{18DE85AC-33C5-4715-9ED5-544EFE50787D}" presName="node" presStyleLbl="node1" presStyleIdx="0" presStyleCnt="3">
        <dgm:presLayoutVars>
          <dgm:bulletEnabled val="1"/>
        </dgm:presLayoutVars>
      </dgm:prSet>
      <dgm:spPr/>
    </dgm:pt>
    <dgm:pt modelId="{A82FA23D-2985-4CE4-9241-1F2E75D2C840}" type="pres">
      <dgm:prSet presAssocID="{B133A9CD-8E6C-4444-96FD-90AAC05FA77C}" presName="sibTrans" presStyleLbl="sibTrans1D1" presStyleIdx="0" presStyleCnt="2"/>
      <dgm:spPr/>
    </dgm:pt>
    <dgm:pt modelId="{1A40F6FB-C5A0-43B5-A8D7-49B05AD89379}" type="pres">
      <dgm:prSet presAssocID="{B133A9CD-8E6C-4444-96FD-90AAC05FA77C}" presName="connectorText" presStyleLbl="sibTrans1D1" presStyleIdx="0" presStyleCnt="2"/>
      <dgm:spPr/>
    </dgm:pt>
    <dgm:pt modelId="{388F0613-E862-48C0-B470-0712496D2F58}" type="pres">
      <dgm:prSet presAssocID="{14F6E4FF-E67D-4365-98BA-A7CC51FC4856}" presName="node" presStyleLbl="node1" presStyleIdx="1" presStyleCnt="3">
        <dgm:presLayoutVars>
          <dgm:bulletEnabled val="1"/>
        </dgm:presLayoutVars>
      </dgm:prSet>
      <dgm:spPr/>
    </dgm:pt>
    <dgm:pt modelId="{E723E657-827D-4E93-938E-07F14AF90847}" type="pres">
      <dgm:prSet presAssocID="{01A3E32D-92AA-481D-80FD-1282E106CBF8}" presName="sibTrans" presStyleLbl="sibTrans1D1" presStyleIdx="1" presStyleCnt="2"/>
      <dgm:spPr/>
    </dgm:pt>
    <dgm:pt modelId="{947394AE-DC4D-4B76-9081-373CFB5A2CE3}" type="pres">
      <dgm:prSet presAssocID="{01A3E32D-92AA-481D-80FD-1282E106CBF8}" presName="connectorText" presStyleLbl="sibTrans1D1" presStyleIdx="1" presStyleCnt="2"/>
      <dgm:spPr/>
    </dgm:pt>
    <dgm:pt modelId="{D0D90295-80C1-4645-B571-D093F84ABB63}" type="pres">
      <dgm:prSet presAssocID="{AE076AB7-EE83-4C76-A3FF-5A6BF4CE7489}" presName="node" presStyleLbl="node1" presStyleIdx="2" presStyleCnt="3">
        <dgm:presLayoutVars>
          <dgm:bulletEnabled val="1"/>
        </dgm:presLayoutVars>
      </dgm:prSet>
      <dgm:spPr/>
    </dgm:pt>
  </dgm:ptLst>
  <dgm:cxnLst>
    <dgm:cxn modelId="{CB282731-38F3-49F3-8609-FD9919B277AA}" type="presOf" srcId="{01A3E32D-92AA-481D-80FD-1282E106CBF8}" destId="{947394AE-DC4D-4B76-9081-373CFB5A2CE3}" srcOrd="1" destOrd="0" presId="urn:microsoft.com/office/officeart/2016/7/layout/RepeatingBendingProcessNew"/>
    <dgm:cxn modelId="{9876753B-5263-4B9D-AB42-6DC15C012A3D}" srcId="{047AA47B-5CAE-4E5A-873D-60F28A3026BD}" destId="{AE076AB7-EE83-4C76-A3FF-5A6BF4CE7489}" srcOrd="2" destOrd="0" parTransId="{02BD376C-144E-48D1-9F27-070F43A1B1AB}" sibTransId="{77D5CCD0-619D-4DA1-89E7-5BFFB7EBB074}"/>
    <dgm:cxn modelId="{3BFB175D-5EA4-4EEC-A1AE-ED2DCEB97C74}" type="presOf" srcId="{047AA47B-5CAE-4E5A-873D-60F28A3026BD}" destId="{C6C1CF20-53EA-4968-A3D2-15711DA3AEE4}" srcOrd="0" destOrd="0" presId="urn:microsoft.com/office/officeart/2016/7/layout/RepeatingBendingProcessNew"/>
    <dgm:cxn modelId="{907A8C60-91AE-4EBC-8196-E90CC1D15961}" type="presOf" srcId="{14F6E4FF-E67D-4365-98BA-A7CC51FC4856}" destId="{388F0613-E862-48C0-B470-0712496D2F58}" srcOrd="0" destOrd="0" presId="urn:microsoft.com/office/officeart/2016/7/layout/RepeatingBendingProcessNew"/>
    <dgm:cxn modelId="{2983A765-30F7-40A2-9AE3-779653C2949A}" type="presOf" srcId="{01A3E32D-92AA-481D-80FD-1282E106CBF8}" destId="{E723E657-827D-4E93-938E-07F14AF90847}" srcOrd="0" destOrd="0" presId="urn:microsoft.com/office/officeart/2016/7/layout/RepeatingBendingProcessNew"/>
    <dgm:cxn modelId="{31F7164B-2F4F-4579-A8E2-B10915FB301D}" srcId="{047AA47B-5CAE-4E5A-873D-60F28A3026BD}" destId="{14F6E4FF-E67D-4365-98BA-A7CC51FC4856}" srcOrd="1" destOrd="0" parTransId="{AE4EE689-D50B-4E18-B8A6-3DAA337BA3FC}" sibTransId="{01A3E32D-92AA-481D-80FD-1282E106CBF8}"/>
    <dgm:cxn modelId="{37435D85-ABD4-4DF3-B8F7-EB39A03946D0}" type="presOf" srcId="{B133A9CD-8E6C-4444-96FD-90AAC05FA77C}" destId="{A82FA23D-2985-4CE4-9241-1F2E75D2C840}" srcOrd="0" destOrd="0" presId="urn:microsoft.com/office/officeart/2016/7/layout/RepeatingBendingProcessNew"/>
    <dgm:cxn modelId="{BBB18D8A-4E0A-4DE7-8DC2-10BDC78486FB}" type="presOf" srcId="{B133A9CD-8E6C-4444-96FD-90AAC05FA77C}" destId="{1A40F6FB-C5A0-43B5-A8D7-49B05AD89379}" srcOrd="1" destOrd="0" presId="urn:microsoft.com/office/officeart/2016/7/layout/RepeatingBendingProcessNew"/>
    <dgm:cxn modelId="{0CE3EED9-15B2-4D85-B57C-FC095C6E742B}" type="presOf" srcId="{AE076AB7-EE83-4C76-A3FF-5A6BF4CE7489}" destId="{D0D90295-80C1-4645-B571-D093F84ABB63}" srcOrd="0" destOrd="0" presId="urn:microsoft.com/office/officeart/2016/7/layout/RepeatingBendingProcessNew"/>
    <dgm:cxn modelId="{A4A7B5E2-23A0-4EF5-B5C7-0FB976668E7A}" type="presOf" srcId="{18DE85AC-33C5-4715-9ED5-544EFE50787D}" destId="{284B6F3E-8218-4926-A747-46E194552B98}" srcOrd="0" destOrd="0" presId="urn:microsoft.com/office/officeart/2016/7/layout/RepeatingBendingProcessNew"/>
    <dgm:cxn modelId="{0DAAC0EE-BB23-4D6E-A8B1-683A41E3DC54}" srcId="{047AA47B-5CAE-4E5A-873D-60F28A3026BD}" destId="{18DE85AC-33C5-4715-9ED5-544EFE50787D}" srcOrd="0" destOrd="0" parTransId="{CBA28429-4FC7-41AA-87F8-39101A16A414}" sibTransId="{B133A9CD-8E6C-4444-96FD-90AAC05FA77C}"/>
    <dgm:cxn modelId="{1F7EA50F-D5CC-4902-BE1A-1710AAEE3369}" type="presParOf" srcId="{C6C1CF20-53EA-4968-A3D2-15711DA3AEE4}" destId="{284B6F3E-8218-4926-A747-46E194552B98}" srcOrd="0" destOrd="0" presId="urn:microsoft.com/office/officeart/2016/7/layout/RepeatingBendingProcessNew"/>
    <dgm:cxn modelId="{34D953A5-D081-44A9-A0AF-2262E77EFAFB}" type="presParOf" srcId="{C6C1CF20-53EA-4968-A3D2-15711DA3AEE4}" destId="{A82FA23D-2985-4CE4-9241-1F2E75D2C840}" srcOrd="1" destOrd="0" presId="urn:microsoft.com/office/officeart/2016/7/layout/RepeatingBendingProcessNew"/>
    <dgm:cxn modelId="{C086B259-43EA-47F2-8066-1123FACE0AA6}" type="presParOf" srcId="{A82FA23D-2985-4CE4-9241-1F2E75D2C840}" destId="{1A40F6FB-C5A0-43B5-A8D7-49B05AD89379}" srcOrd="0" destOrd="0" presId="urn:microsoft.com/office/officeart/2016/7/layout/RepeatingBendingProcessNew"/>
    <dgm:cxn modelId="{74541D89-EC75-4016-BCD8-E7F376525007}" type="presParOf" srcId="{C6C1CF20-53EA-4968-A3D2-15711DA3AEE4}" destId="{388F0613-E862-48C0-B470-0712496D2F58}" srcOrd="2" destOrd="0" presId="urn:microsoft.com/office/officeart/2016/7/layout/RepeatingBendingProcessNew"/>
    <dgm:cxn modelId="{B3BBBA6B-5F17-4FDF-AFA7-D968C8636134}" type="presParOf" srcId="{C6C1CF20-53EA-4968-A3D2-15711DA3AEE4}" destId="{E723E657-827D-4E93-938E-07F14AF90847}" srcOrd="3" destOrd="0" presId="urn:microsoft.com/office/officeart/2016/7/layout/RepeatingBendingProcessNew"/>
    <dgm:cxn modelId="{C1554C7F-3583-4BC6-8BC1-3413B5A4761E}" type="presParOf" srcId="{E723E657-827D-4E93-938E-07F14AF90847}" destId="{947394AE-DC4D-4B76-9081-373CFB5A2CE3}" srcOrd="0" destOrd="0" presId="urn:microsoft.com/office/officeart/2016/7/layout/RepeatingBendingProcessNew"/>
    <dgm:cxn modelId="{C2196873-9C40-482D-8F0C-11BBC5D1B397}" type="presParOf" srcId="{C6C1CF20-53EA-4968-A3D2-15711DA3AEE4}" destId="{D0D90295-80C1-4645-B571-D093F84ABB63}" srcOrd="4" destOrd="0" presId="urn:microsoft.com/office/officeart/2016/7/layout/RepeatingBendingProcessNew"/>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CAFCF3BE-315E-46A5-ABBF-AA2AC67BF889}" type="doc">
      <dgm:prSet loTypeId="urn:microsoft.com/office/officeart/2005/8/layout/cycle5" loCatId="cycle" qsTypeId="urn:microsoft.com/office/officeart/2005/8/quickstyle/simple3" qsCatId="simple" csTypeId="urn:microsoft.com/office/officeart/2005/8/colors/accent2_2" csCatId="accent2" phldr="1"/>
      <dgm:spPr/>
      <dgm:t>
        <a:bodyPr/>
        <a:lstStyle/>
        <a:p>
          <a:endParaRPr lang="en-US"/>
        </a:p>
      </dgm:t>
    </dgm:pt>
    <dgm:pt modelId="{0805A4FA-0866-4EEE-ACDE-82DA3F30D14B}">
      <dgm:prSet/>
      <dgm:spPr/>
      <dgm:t>
        <a:bodyPr/>
        <a:lstStyle/>
        <a:p>
          <a:r>
            <a:rPr lang="en-GB"/>
            <a:t>Polio is transmitted via the Faecal-Oral route</a:t>
          </a:r>
          <a:endParaRPr lang="en-US"/>
        </a:p>
      </dgm:t>
    </dgm:pt>
    <dgm:pt modelId="{832ABDFA-1046-4A95-9932-61AF117D042F}" type="parTrans" cxnId="{826F1149-0757-4F11-9045-B2E9B5C2B49F}">
      <dgm:prSet/>
      <dgm:spPr/>
      <dgm:t>
        <a:bodyPr/>
        <a:lstStyle/>
        <a:p>
          <a:endParaRPr lang="en-US"/>
        </a:p>
      </dgm:t>
    </dgm:pt>
    <dgm:pt modelId="{DAB82F5D-0533-48BE-A157-E7808AD18903}" type="sibTrans" cxnId="{826F1149-0757-4F11-9045-B2E9B5C2B49F}">
      <dgm:prSet/>
      <dgm:spPr/>
      <dgm:t>
        <a:bodyPr/>
        <a:lstStyle/>
        <a:p>
          <a:endParaRPr lang="en-US"/>
        </a:p>
      </dgm:t>
    </dgm:pt>
    <dgm:pt modelId="{A3F211B6-5EEC-4FDA-88B4-DA5EBF66378B}">
      <dgm:prSet/>
      <dgm:spPr/>
      <dgm:t>
        <a:bodyPr/>
        <a:lstStyle/>
        <a:p>
          <a:r>
            <a:rPr lang="en-GB"/>
            <a:t>Strict personal, food, water hygiene</a:t>
          </a:r>
          <a:endParaRPr lang="en-US"/>
        </a:p>
      </dgm:t>
    </dgm:pt>
    <dgm:pt modelId="{421ADECB-1557-4F6D-9252-F1BD04507665}" type="parTrans" cxnId="{8FE0A39C-ED0A-4536-8944-F6B188C6AE24}">
      <dgm:prSet/>
      <dgm:spPr/>
      <dgm:t>
        <a:bodyPr/>
        <a:lstStyle/>
        <a:p>
          <a:endParaRPr lang="en-US"/>
        </a:p>
      </dgm:t>
    </dgm:pt>
    <dgm:pt modelId="{B289C949-10B0-4355-8155-C756E6EFC357}" type="sibTrans" cxnId="{8FE0A39C-ED0A-4536-8944-F6B188C6AE24}">
      <dgm:prSet/>
      <dgm:spPr/>
      <dgm:t>
        <a:bodyPr/>
        <a:lstStyle/>
        <a:p>
          <a:endParaRPr lang="en-US"/>
        </a:p>
      </dgm:t>
    </dgm:pt>
    <dgm:pt modelId="{FB776052-54BC-48A0-B767-775DEBA55004}">
      <dgm:prSet/>
      <dgm:spPr/>
      <dgm:t>
        <a:bodyPr/>
        <a:lstStyle/>
        <a:p>
          <a:r>
            <a:rPr lang="en-GB" dirty="0"/>
            <a:t>Provision of clean water</a:t>
          </a:r>
          <a:endParaRPr lang="en-US" dirty="0"/>
        </a:p>
      </dgm:t>
    </dgm:pt>
    <dgm:pt modelId="{63C2AE6C-8FF1-40BF-AE3C-EF95DBDB5DC1}" type="parTrans" cxnId="{0E49CE32-7602-4507-B465-32A1E7A944EA}">
      <dgm:prSet/>
      <dgm:spPr/>
      <dgm:t>
        <a:bodyPr/>
        <a:lstStyle/>
        <a:p>
          <a:endParaRPr lang="en-US"/>
        </a:p>
      </dgm:t>
    </dgm:pt>
    <dgm:pt modelId="{8CBA5D21-09C2-41BB-A55C-3DF402B5078F}" type="sibTrans" cxnId="{0E49CE32-7602-4507-B465-32A1E7A944EA}">
      <dgm:prSet/>
      <dgm:spPr/>
      <dgm:t>
        <a:bodyPr/>
        <a:lstStyle/>
        <a:p>
          <a:endParaRPr lang="en-US"/>
        </a:p>
      </dgm:t>
    </dgm:pt>
    <dgm:pt modelId="{D1E22813-2A80-485A-965D-4A185ADB7201}">
      <dgm:prSet/>
      <dgm:spPr/>
      <dgm:t>
        <a:bodyPr/>
        <a:lstStyle/>
        <a:p>
          <a:r>
            <a:rPr lang="en-US"/>
            <a:t>Vaccination </a:t>
          </a:r>
        </a:p>
      </dgm:t>
    </dgm:pt>
    <dgm:pt modelId="{7CD84581-C340-4CE0-8F8A-0FD264B7DBEF}" type="parTrans" cxnId="{AB025C09-DD48-49E7-97EC-BB2F7C379E6C}">
      <dgm:prSet/>
      <dgm:spPr/>
      <dgm:t>
        <a:bodyPr/>
        <a:lstStyle/>
        <a:p>
          <a:endParaRPr lang="en-GB"/>
        </a:p>
      </dgm:t>
    </dgm:pt>
    <dgm:pt modelId="{87C5079A-58EE-46A3-99CF-D99DC3B4070D}" type="sibTrans" cxnId="{AB025C09-DD48-49E7-97EC-BB2F7C379E6C}">
      <dgm:prSet/>
      <dgm:spPr/>
      <dgm:t>
        <a:bodyPr/>
        <a:lstStyle/>
        <a:p>
          <a:endParaRPr lang="en-US"/>
        </a:p>
      </dgm:t>
    </dgm:pt>
    <dgm:pt modelId="{DCDD22F7-D38C-4775-B638-3F279504B398}" type="pres">
      <dgm:prSet presAssocID="{CAFCF3BE-315E-46A5-ABBF-AA2AC67BF889}" presName="cycle" presStyleCnt="0">
        <dgm:presLayoutVars>
          <dgm:dir/>
          <dgm:resizeHandles val="exact"/>
        </dgm:presLayoutVars>
      </dgm:prSet>
      <dgm:spPr/>
    </dgm:pt>
    <dgm:pt modelId="{4BD21B9C-FAEF-4D9A-94CC-C0B46345AF0A}" type="pres">
      <dgm:prSet presAssocID="{0805A4FA-0866-4EEE-ACDE-82DA3F30D14B}" presName="node" presStyleLbl="node1" presStyleIdx="0" presStyleCnt="4">
        <dgm:presLayoutVars>
          <dgm:bulletEnabled val="1"/>
        </dgm:presLayoutVars>
      </dgm:prSet>
      <dgm:spPr/>
    </dgm:pt>
    <dgm:pt modelId="{44E25A83-60A5-4893-967E-DC1FCCA98478}" type="pres">
      <dgm:prSet presAssocID="{0805A4FA-0866-4EEE-ACDE-82DA3F30D14B}" presName="spNode" presStyleCnt="0"/>
      <dgm:spPr/>
    </dgm:pt>
    <dgm:pt modelId="{04CB3FF2-DF45-4DB4-A0D8-996504415168}" type="pres">
      <dgm:prSet presAssocID="{DAB82F5D-0533-48BE-A157-E7808AD18903}" presName="sibTrans" presStyleLbl="sibTrans1D1" presStyleIdx="0" presStyleCnt="4"/>
      <dgm:spPr/>
    </dgm:pt>
    <dgm:pt modelId="{1E5F5AEA-9346-4B01-9658-AA31FE7209A5}" type="pres">
      <dgm:prSet presAssocID="{D1E22813-2A80-485A-965D-4A185ADB7201}" presName="node" presStyleLbl="node1" presStyleIdx="1" presStyleCnt="4">
        <dgm:presLayoutVars>
          <dgm:bulletEnabled val="1"/>
        </dgm:presLayoutVars>
      </dgm:prSet>
      <dgm:spPr/>
    </dgm:pt>
    <dgm:pt modelId="{96B00E96-5638-45D1-8DBA-0A1A19D488C9}" type="pres">
      <dgm:prSet presAssocID="{D1E22813-2A80-485A-965D-4A185ADB7201}" presName="spNode" presStyleCnt="0"/>
      <dgm:spPr/>
    </dgm:pt>
    <dgm:pt modelId="{9C6F9B47-7048-47CC-8173-8C65AA8069FE}" type="pres">
      <dgm:prSet presAssocID="{87C5079A-58EE-46A3-99CF-D99DC3B4070D}" presName="sibTrans" presStyleLbl="sibTrans1D1" presStyleIdx="1" presStyleCnt="4"/>
      <dgm:spPr/>
    </dgm:pt>
    <dgm:pt modelId="{24FD11DD-64AC-447C-B9CA-6FC8E205D041}" type="pres">
      <dgm:prSet presAssocID="{A3F211B6-5EEC-4FDA-88B4-DA5EBF66378B}" presName="node" presStyleLbl="node1" presStyleIdx="2" presStyleCnt="4">
        <dgm:presLayoutVars>
          <dgm:bulletEnabled val="1"/>
        </dgm:presLayoutVars>
      </dgm:prSet>
      <dgm:spPr/>
    </dgm:pt>
    <dgm:pt modelId="{360A5640-178C-48A7-8584-95776D92B0B8}" type="pres">
      <dgm:prSet presAssocID="{A3F211B6-5EEC-4FDA-88B4-DA5EBF66378B}" presName="spNode" presStyleCnt="0"/>
      <dgm:spPr/>
    </dgm:pt>
    <dgm:pt modelId="{223FBA3D-ADCC-4056-9B6C-7D91D377BD8F}" type="pres">
      <dgm:prSet presAssocID="{B289C949-10B0-4355-8155-C756E6EFC357}" presName="sibTrans" presStyleLbl="sibTrans1D1" presStyleIdx="2" presStyleCnt="4"/>
      <dgm:spPr/>
    </dgm:pt>
    <dgm:pt modelId="{F191D35D-D018-44DE-B63B-818127F1791F}" type="pres">
      <dgm:prSet presAssocID="{FB776052-54BC-48A0-B767-775DEBA55004}" presName="node" presStyleLbl="node1" presStyleIdx="3" presStyleCnt="4">
        <dgm:presLayoutVars>
          <dgm:bulletEnabled val="1"/>
        </dgm:presLayoutVars>
      </dgm:prSet>
      <dgm:spPr/>
    </dgm:pt>
    <dgm:pt modelId="{AD9F7576-4F37-47CE-8A8D-E1EDC4848AA7}" type="pres">
      <dgm:prSet presAssocID="{FB776052-54BC-48A0-B767-775DEBA55004}" presName="spNode" presStyleCnt="0"/>
      <dgm:spPr/>
    </dgm:pt>
    <dgm:pt modelId="{698E6069-C38D-4D07-977D-FEB40682FCF0}" type="pres">
      <dgm:prSet presAssocID="{8CBA5D21-09C2-41BB-A55C-3DF402B5078F}" presName="sibTrans" presStyleLbl="sibTrans1D1" presStyleIdx="3" presStyleCnt="4"/>
      <dgm:spPr/>
    </dgm:pt>
  </dgm:ptLst>
  <dgm:cxnLst>
    <dgm:cxn modelId="{E53B6E04-E6CE-4DAE-9217-0D1C314FED19}" type="presOf" srcId="{FB776052-54BC-48A0-B767-775DEBA55004}" destId="{F191D35D-D018-44DE-B63B-818127F1791F}" srcOrd="0" destOrd="0" presId="urn:microsoft.com/office/officeart/2005/8/layout/cycle5"/>
    <dgm:cxn modelId="{AB025C09-DD48-49E7-97EC-BB2F7C379E6C}" srcId="{CAFCF3BE-315E-46A5-ABBF-AA2AC67BF889}" destId="{D1E22813-2A80-485A-965D-4A185ADB7201}" srcOrd="1" destOrd="0" parTransId="{7CD84581-C340-4CE0-8F8A-0FD264B7DBEF}" sibTransId="{87C5079A-58EE-46A3-99CF-D99DC3B4070D}"/>
    <dgm:cxn modelId="{0E49CE32-7602-4507-B465-32A1E7A944EA}" srcId="{CAFCF3BE-315E-46A5-ABBF-AA2AC67BF889}" destId="{FB776052-54BC-48A0-B767-775DEBA55004}" srcOrd="3" destOrd="0" parTransId="{63C2AE6C-8FF1-40BF-AE3C-EF95DBDB5DC1}" sibTransId="{8CBA5D21-09C2-41BB-A55C-3DF402B5078F}"/>
    <dgm:cxn modelId="{D73AA637-789E-4457-8863-80E7201B78DD}" type="presOf" srcId="{DAB82F5D-0533-48BE-A157-E7808AD18903}" destId="{04CB3FF2-DF45-4DB4-A0D8-996504415168}" srcOrd="0" destOrd="0" presId="urn:microsoft.com/office/officeart/2005/8/layout/cycle5"/>
    <dgm:cxn modelId="{65648961-FA8F-4EFC-BA58-A57DDCB05B0F}" type="presOf" srcId="{D1E22813-2A80-485A-965D-4A185ADB7201}" destId="{1E5F5AEA-9346-4B01-9658-AA31FE7209A5}" srcOrd="0" destOrd="0" presId="urn:microsoft.com/office/officeart/2005/8/layout/cycle5"/>
    <dgm:cxn modelId="{22B13544-D448-4F95-8625-192FF4D31518}" type="presOf" srcId="{0805A4FA-0866-4EEE-ACDE-82DA3F30D14B}" destId="{4BD21B9C-FAEF-4D9A-94CC-C0B46345AF0A}" srcOrd="0" destOrd="0" presId="urn:microsoft.com/office/officeart/2005/8/layout/cycle5"/>
    <dgm:cxn modelId="{826F1149-0757-4F11-9045-B2E9B5C2B49F}" srcId="{CAFCF3BE-315E-46A5-ABBF-AA2AC67BF889}" destId="{0805A4FA-0866-4EEE-ACDE-82DA3F30D14B}" srcOrd="0" destOrd="0" parTransId="{832ABDFA-1046-4A95-9932-61AF117D042F}" sibTransId="{DAB82F5D-0533-48BE-A157-E7808AD18903}"/>
    <dgm:cxn modelId="{AC7E5658-8443-4113-B197-A3D1580A01D3}" type="presOf" srcId="{A3F211B6-5EEC-4FDA-88B4-DA5EBF66378B}" destId="{24FD11DD-64AC-447C-B9CA-6FC8E205D041}" srcOrd="0" destOrd="0" presId="urn:microsoft.com/office/officeart/2005/8/layout/cycle5"/>
    <dgm:cxn modelId="{8FE0A39C-ED0A-4536-8944-F6B188C6AE24}" srcId="{CAFCF3BE-315E-46A5-ABBF-AA2AC67BF889}" destId="{A3F211B6-5EEC-4FDA-88B4-DA5EBF66378B}" srcOrd="2" destOrd="0" parTransId="{421ADECB-1557-4F6D-9252-F1BD04507665}" sibTransId="{B289C949-10B0-4355-8155-C756E6EFC357}"/>
    <dgm:cxn modelId="{7D6F59AC-CF8D-4748-8824-B84F82A1557D}" type="presOf" srcId="{B289C949-10B0-4355-8155-C756E6EFC357}" destId="{223FBA3D-ADCC-4056-9B6C-7D91D377BD8F}" srcOrd="0" destOrd="0" presId="urn:microsoft.com/office/officeart/2005/8/layout/cycle5"/>
    <dgm:cxn modelId="{BE32B1B3-D56E-4409-BB40-7FF4C9A6F187}" type="presOf" srcId="{8CBA5D21-09C2-41BB-A55C-3DF402B5078F}" destId="{698E6069-C38D-4D07-977D-FEB40682FCF0}" srcOrd="0" destOrd="0" presId="urn:microsoft.com/office/officeart/2005/8/layout/cycle5"/>
    <dgm:cxn modelId="{3A248DC7-11FE-4FF2-A8A9-4D32F2F7B415}" type="presOf" srcId="{87C5079A-58EE-46A3-99CF-D99DC3B4070D}" destId="{9C6F9B47-7048-47CC-8173-8C65AA8069FE}" srcOrd="0" destOrd="0" presId="urn:microsoft.com/office/officeart/2005/8/layout/cycle5"/>
    <dgm:cxn modelId="{2C9E67D1-0143-4C29-BBDD-8EBCB1C8A21B}" type="presOf" srcId="{CAFCF3BE-315E-46A5-ABBF-AA2AC67BF889}" destId="{DCDD22F7-D38C-4775-B638-3F279504B398}" srcOrd="0" destOrd="0" presId="urn:microsoft.com/office/officeart/2005/8/layout/cycle5"/>
    <dgm:cxn modelId="{E20C5C74-71CB-4C01-B085-CA666355C48D}" type="presParOf" srcId="{DCDD22F7-D38C-4775-B638-3F279504B398}" destId="{4BD21B9C-FAEF-4D9A-94CC-C0B46345AF0A}" srcOrd="0" destOrd="0" presId="urn:microsoft.com/office/officeart/2005/8/layout/cycle5"/>
    <dgm:cxn modelId="{E07FCBF7-5959-4B18-AC72-4717C659A9E5}" type="presParOf" srcId="{DCDD22F7-D38C-4775-B638-3F279504B398}" destId="{44E25A83-60A5-4893-967E-DC1FCCA98478}" srcOrd="1" destOrd="0" presId="urn:microsoft.com/office/officeart/2005/8/layout/cycle5"/>
    <dgm:cxn modelId="{51EBF18F-5F43-4C40-BEDB-C01148313039}" type="presParOf" srcId="{DCDD22F7-D38C-4775-B638-3F279504B398}" destId="{04CB3FF2-DF45-4DB4-A0D8-996504415168}" srcOrd="2" destOrd="0" presId="urn:microsoft.com/office/officeart/2005/8/layout/cycle5"/>
    <dgm:cxn modelId="{67A57ED6-2BA4-41DF-8C0E-4E25EDFDC6A6}" type="presParOf" srcId="{DCDD22F7-D38C-4775-B638-3F279504B398}" destId="{1E5F5AEA-9346-4B01-9658-AA31FE7209A5}" srcOrd="3" destOrd="0" presId="urn:microsoft.com/office/officeart/2005/8/layout/cycle5"/>
    <dgm:cxn modelId="{E5BB1A27-48C6-42E6-82A5-0CB1E0330FF8}" type="presParOf" srcId="{DCDD22F7-D38C-4775-B638-3F279504B398}" destId="{96B00E96-5638-45D1-8DBA-0A1A19D488C9}" srcOrd="4" destOrd="0" presId="urn:microsoft.com/office/officeart/2005/8/layout/cycle5"/>
    <dgm:cxn modelId="{C22231AC-98AD-4E44-B3D0-01EDF462575C}" type="presParOf" srcId="{DCDD22F7-D38C-4775-B638-3F279504B398}" destId="{9C6F9B47-7048-47CC-8173-8C65AA8069FE}" srcOrd="5" destOrd="0" presId="urn:microsoft.com/office/officeart/2005/8/layout/cycle5"/>
    <dgm:cxn modelId="{B4315C94-EEC9-4A6B-8BD9-6B84117B312A}" type="presParOf" srcId="{DCDD22F7-D38C-4775-B638-3F279504B398}" destId="{24FD11DD-64AC-447C-B9CA-6FC8E205D041}" srcOrd="6" destOrd="0" presId="urn:microsoft.com/office/officeart/2005/8/layout/cycle5"/>
    <dgm:cxn modelId="{8D40FDFA-E4D9-4790-8226-BBB9A7B2F3FC}" type="presParOf" srcId="{DCDD22F7-D38C-4775-B638-3F279504B398}" destId="{360A5640-178C-48A7-8584-95776D92B0B8}" srcOrd="7" destOrd="0" presId="urn:microsoft.com/office/officeart/2005/8/layout/cycle5"/>
    <dgm:cxn modelId="{38C4C140-95CA-4F57-8CC3-1A835783D69B}" type="presParOf" srcId="{DCDD22F7-D38C-4775-B638-3F279504B398}" destId="{223FBA3D-ADCC-4056-9B6C-7D91D377BD8F}" srcOrd="8" destOrd="0" presId="urn:microsoft.com/office/officeart/2005/8/layout/cycle5"/>
    <dgm:cxn modelId="{545C851E-CBE4-42B0-8332-BED114B4610D}" type="presParOf" srcId="{DCDD22F7-D38C-4775-B638-3F279504B398}" destId="{F191D35D-D018-44DE-B63B-818127F1791F}" srcOrd="9" destOrd="0" presId="urn:microsoft.com/office/officeart/2005/8/layout/cycle5"/>
    <dgm:cxn modelId="{E93D891F-AC9C-40E9-867B-32F9443F452A}" type="presParOf" srcId="{DCDD22F7-D38C-4775-B638-3F279504B398}" destId="{AD9F7576-4F37-47CE-8A8D-E1EDC4848AA7}" srcOrd="10" destOrd="0" presId="urn:microsoft.com/office/officeart/2005/8/layout/cycle5"/>
    <dgm:cxn modelId="{D5D83D78-3315-42C1-B079-EA1B4A8298E1}" type="presParOf" srcId="{DCDD22F7-D38C-4775-B638-3F279504B398}" destId="{698E6069-C38D-4D07-977D-FEB40682FCF0}" srcOrd="11" destOrd="0" presId="urn:microsoft.com/office/officeart/2005/8/layout/cycle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3351A9F0-0D97-44DB-95A1-9504D94381DE}" type="doc">
      <dgm:prSet loTypeId="urn:microsoft.com/office/officeart/2018/2/layout/IconVerticalSolidList" loCatId="icon" qsTypeId="urn:microsoft.com/office/officeart/2005/8/quickstyle/simple4" qsCatId="simple" csTypeId="urn:microsoft.com/office/officeart/2018/5/colors/Iconchunking_neutralicontext_colorful1" csCatId="colorful" phldr="1"/>
      <dgm:spPr/>
      <dgm:t>
        <a:bodyPr/>
        <a:lstStyle/>
        <a:p>
          <a:endParaRPr lang="en-US"/>
        </a:p>
      </dgm:t>
    </dgm:pt>
    <dgm:pt modelId="{EC0B613D-49BD-4271-8098-CEF33806D856}">
      <dgm:prSet/>
      <dgm:spPr/>
      <dgm:t>
        <a:bodyPr/>
        <a:lstStyle/>
        <a:p>
          <a:r>
            <a:rPr lang="en-GB"/>
            <a:t>In 1988 The WHO passed a resolution to eradicate the disease by 2000</a:t>
          </a:r>
          <a:endParaRPr lang="en-US"/>
        </a:p>
      </dgm:t>
    </dgm:pt>
    <dgm:pt modelId="{D2093E5E-6CC5-4855-A195-C131AEE8E624}" type="parTrans" cxnId="{FCCC6EDE-38A7-4323-B784-F1AE695658DD}">
      <dgm:prSet/>
      <dgm:spPr/>
      <dgm:t>
        <a:bodyPr/>
        <a:lstStyle/>
        <a:p>
          <a:endParaRPr lang="en-US"/>
        </a:p>
      </dgm:t>
    </dgm:pt>
    <dgm:pt modelId="{07641C98-AA0F-421B-AD98-CBAC0503ABED}" type="sibTrans" cxnId="{FCCC6EDE-38A7-4323-B784-F1AE695658DD}">
      <dgm:prSet/>
      <dgm:spPr/>
      <dgm:t>
        <a:bodyPr/>
        <a:lstStyle/>
        <a:p>
          <a:endParaRPr lang="en-US"/>
        </a:p>
      </dgm:t>
    </dgm:pt>
    <dgm:pt modelId="{48461CFB-6A8D-41B2-8218-581020345EA1}">
      <dgm:prSet/>
      <dgm:spPr/>
      <dgm:t>
        <a:bodyPr/>
        <a:lstStyle/>
        <a:p>
          <a:r>
            <a:rPr lang="en-GB"/>
            <a:t>So far this year (2018) there have been 13 Polio cases recorded in the world</a:t>
          </a:r>
          <a:endParaRPr lang="en-US"/>
        </a:p>
      </dgm:t>
    </dgm:pt>
    <dgm:pt modelId="{12A83F39-A1AA-43EA-BEAD-23742B045356}" type="parTrans" cxnId="{A449C9B6-81D5-4991-B3EB-9C3FA847638C}">
      <dgm:prSet/>
      <dgm:spPr/>
      <dgm:t>
        <a:bodyPr/>
        <a:lstStyle/>
        <a:p>
          <a:endParaRPr lang="en-US"/>
        </a:p>
      </dgm:t>
    </dgm:pt>
    <dgm:pt modelId="{109CD325-08B8-486C-A6DD-411DD3ECBB65}" type="sibTrans" cxnId="{A449C9B6-81D5-4991-B3EB-9C3FA847638C}">
      <dgm:prSet/>
      <dgm:spPr/>
      <dgm:t>
        <a:bodyPr/>
        <a:lstStyle/>
        <a:p>
          <a:endParaRPr lang="en-US"/>
        </a:p>
      </dgm:t>
    </dgm:pt>
    <dgm:pt modelId="{22D5518A-07E3-458C-8943-3A69A6025774}">
      <dgm:prSet/>
      <dgm:spPr/>
      <dgm:t>
        <a:bodyPr/>
        <a:lstStyle/>
        <a:p>
          <a:r>
            <a:rPr lang="en-GB"/>
            <a:t>The Global Polio Eradication Initiative (GPEI) are close to reaching their goal</a:t>
          </a:r>
          <a:endParaRPr lang="en-US"/>
        </a:p>
      </dgm:t>
    </dgm:pt>
    <dgm:pt modelId="{CD1BC0E9-EDB0-49F1-BCF3-EEF27990A0E4}" type="parTrans" cxnId="{EFC345FB-2885-47CE-A585-B89B6B30ACB2}">
      <dgm:prSet/>
      <dgm:spPr/>
      <dgm:t>
        <a:bodyPr/>
        <a:lstStyle/>
        <a:p>
          <a:endParaRPr lang="en-US"/>
        </a:p>
      </dgm:t>
    </dgm:pt>
    <dgm:pt modelId="{283923CB-4B71-48A7-A664-000A8832252A}" type="sibTrans" cxnId="{EFC345FB-2885-47CE-A585-B89B6B30ACB2}">
      <dgm:prSet/>
      <dgm:spPr/>
      <dgm:t>
        <a:bodyPr/>
        <a:lstStyle/>
        <a:p>
          <a:endParaRPr lang="en-US"/>
        </a:p>
      </dgm:t>
    </dgm:pt>
    <dgm:pt modelId="{09C90C22-C361-46C2-9732-E9CF6B972E10}">
      <dgm:prSet/>
      <dgm:spPr/>
      <dgm:t>
        <a:bodyPr/>
        <a:lstStyle/>
        <a:p>
          <a:r>
            <a:rPr lang="en-GB"/>
            <a:t>The GPEI estimated this will result in 50% of funding being cut</a:t>
          </a:r>
          <a:endParaRPr lang="en-US"/>
        </a:p>
      </dgm:t>
    </dgm:pt>
    <dgm:pt modelId="{4CC7D53E-BA39-4CB8-8D0D-B33DD13786A3}" type="parTrans" cxnId="{B2AD66C9-0D54-4DD0-AECE-8168063E15C7}">
      <dgm:prSet/>
      <dgm:spPr/>
      <dgm:t>
        <a:bodyPr/>
        <a:lstStyle/>
        <a:p>
          <a:endParaRPr lang="en-US"/>
        </a:p>
      </dgm:t>
    </dgm:pt>
    <dgm:pt modelId="{858900FA-1015-43B6-A7E7-FEC97A3AF39A}" type="sibTrans" cxnId="{B2AD66C9-0D54-4DD0-AECE-8168063E15C7}">
      <dgm:prSet/>
      <dgm:spPr/>
      <dgm:t>
        <a:bodyPr/>
        <a:lstStyle/>
        <a:p>
          <a:endParaRPr lang="en-US"/>
        </a:p>
      </dgm:t>
    </dgm:pt>
    <dgm:pt modelId="{C1D99A40-0A83-4C96-9008-86055A7616BF}" type="pres">
      <dgm:prSet presAssocID="{3351A9F0-0D97-44DB-95A1-9504D94381DE}" presName="root" presStyleCnt="0">
        <dgm:presLayoutVars>
          <dgm:dir/>
          <dgm:resizeHandles val="exact"/>
        </dgm:presLayoutVars>
      </dgm:prSet>
      <dgm:spPr/>
    </dgm:pt>
    <dgm:pt modelId="{BF5E718F-8A13-46A0-8333-24350ADFAB4E}" type="pres">
      <dgm:prSet presAssocID="{EC0B613D-49BD-4271-8098-CEF33806D856}" presName="compNode" presStyleCnt="0"/>
      <dgm:spPr/>
    </dgm:pt>
    <dgm:pt modelId="{D8103B72-350D-4B45-8A6D-4673DA32523B}" type="pres">
      <dgm:prSet presAssocID="{EC0B613D-49BD-4271-8098-CEF33806D856}" presName="bgRect" presStyleLbl="bgShp" presStyleIdx="0" presStyleCnt="4"/>
      <dgm:spPr/>
    </dgm:pt>
    <dgm:pt modelId="{2303B18B-FB43-4E19-9A4D-919C04D5D04A}" type="pres">
      <dgm:prSet presAssocID="{EC0B613D-49BD-4271-8098-CEF33806D856}"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Group"/>
        </a:ext>
      </dgm:extLst>
    </dgm:pt>
    <dgm:pt modelId="{73A043BA-2383-41CF-A045-72D6C6406396}" type="pres">
      <dgm:prSet presAssocID="{EC0B613D-49BD-4271-8098-CEF33806D856}" presName="spaceRect" presStyleCnt="0"/>
      <dgm:spPr/>
    </dgm:pt>
    <dgm:pt modelId="{52E5F4E2-3F03-4CF3-8178-2B63B7A724BB}" type="pres">
      <dgm:prSet presAssocID="{EC0B613D-49BD-4271-8098-CEF33806D856}" presName="parTx" presStyleLbl="revTx" presStyleIdx="0" presStyleCnt="4">
        <dgm:presLayoutVars>
          <dgm:chMax val="0"/>
          <dgm:chPref val="0"/>
        </dgm:presLayoutVars>
      </dgm:prSet>
      <dgm:spPr/>
    </dgm:pt>
    <dgm:pt modelId="{7F2DE4AB-39D0-4009-9A00-895A1488CD5A}" type="pres">
      <dgm:prSet presAssocID="{07641C98-AA0F-421B-AD98-CBAC0503ABED}" presName="sibTrans" presStyleCnt="0"/>
      <dgm:spPr/>
    </dgm:pt>
    <dgm:pt modelId="{2E3DCCD9-6D26-43B9-8E3F-5D30848BE1C7}" type="pres">
      <dgm:prSet presAssocID="{48461CFB-6A8D-41B2-8218-581020345EA1}" presName="compNode" presStyleCnt="0"/>
      <dgm:spPr/>
    </dgm:pt>
    <dgm:pt modelId="{93EC6BF4-6AD2-40D8-8369-F0574D7B99C8}" type="pres">
      <dgm:prSet presAssocID="{48461CFB-6A8D-41B2-8218-581020345EA1}" presName="bgRect" presStyleLbl="bgShp" presStyleIdx="1" presStyleCnt="4"/>
      <dgm:spPr/>
    </dgm:pt>
    <dgm:pt modelId="{1CE888B7-6E6D-458F-B5FC-0BCE5852617D}" type="pres">
      <dgm:prSet presAssocID="{48461CFB-6A8D-41B2-8218-581020345EA1}"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Checkmark"/>
        </a:ext>
      </dgm:extLst>
    </dgm:pt>
    <dgm:pt modelId="{6BC5D969-3436-4CB6-A98C-0D651E044D89}" type="pres">
      <dgm:prSet presAssocID="{48461CFB-6A8D-41B2-8218-581020345EA1}" presName="spaceRect" presStyleCnt="0"/>
      <dgm:spPr/>
    </dgm:pt>
    <dgm:pt modelId="{16C2D17E-45B6-4FB1-A1FE-DB22A63560CB}" type="pres">
      <dgm:prSet presAssocID="{48461CFB-6A8D-41B2-8218-581020345EA1}" presName="parTx" presStyleLbl="revTx" presStyleIdx="1" presStyleCnt="4">
        <dgm:presLayoutVars>
          <dgm:chMax val="0"/>
          <dgm:chPref val="0"/>
        </dgm:presLayoutVars>
      </dgm:prSet>
      <dgm:spPr/>
    </dgm:pt>
    <dgm:pt modelId="{BD2793D7-250C-41C2-8FC2-97BB9CDF29F1}" type="pres">
      <dgm:prSet presAssocID="{109CD325-08B8-486C-A6DD-411DD3ECBB65}" presName="sibTrans" presStyleCnt="0"/>
      <dgm:spPr/>
    </dgm:pt>
    <dgm:pt modelId="{6740B08D-996E-4D77-BFF2-C112FD37046D}" type="pres">
      <dgm:prSet presAssocID="{22D5518A-07E3-458C-8943-3A69A6025774}" presName="compNode" presStyleCnt="0"/>
      <dgm:spPr/>
    </dgm:pt>
    <dgm:pt modelId="{3020FEDD-06CC-49F3-9856-6E22A4831292}" type="pres">
      <dgm:prSet presAssocID="{22D5518A-07E3-458C-8943-3A69A6025774}" presName="bgRect" presStyleLbl="bgShp" presStyleIdx="2" presStyleCnt="4"/>
      <dgm:spPr/>
    </dgm:pt>
    <dgm:pt modelId="{78B2B253-CBCA-43D1-9E23-8888E9E434DA}" type="pres">
      <dgm:prSet presAssocID="{22D5518A-07E3-458C-8943-3A69A6025774}"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Bullseye"/>
        </a:ext>
      </dgm:extLst>
    </dgm:pt>
    <dgm:pt modelId="{9D61A53C-47A1-4C5D-97D9-8A6A69BA5220}" type="pres">
      <dgm:prSet presAssocID="{22D5518A-07E3-458C-8943-3A69A6025774}" presName="spaceRect" presStyleCnt="0"/>
      <dgm:spPr/>
    </dgm:pt>
    <dgm:pt modelId="{BE9C1CFA-E904-40A5-9580-AC7D20618463}" type="pres">
      <dgm:prSet presAssocID="{22D5518A-07E3-458C-8943-3A69A6025774}" presName="parTx" presStyleLbl="revTx" presStyleIdx="2" presStyleCnt="4">
        <dgm:presLayoutVars>
          <dgm:chMax val="0"/>
          <dgm:chPref val="0"/>
        </dgm:presLayoutVars>
      </dgm:prSet>
      <dgm:spPr/>
    </dgm:pt>
    <dgm:pt modelId="{F86144CB-02F6-441C-97CE-AB8B454624EC}" type="pres">
      <dgm:prSet presAssocID="{283923CB-4B71-48A7-A664-000A8832252A}" presName="sibTrans" presStyleCnt="0"/>
      <dgm:spPr/>
    </dgm:pt>
    <dgm:pt modelId="{99E00A2B-5822-4B2E-914E-01CCC8752B0E}" type="pres">
      <dgm:prSet presAssocID="{09C90C22-C361-46C2-9732-E9CF6B972E10}" presName="compNode" presStyleCnt="0"/>
      <dgm:spPr/>
    </dgm:pt>
    <dgm:pt modelId="{8CD4E4EF-6A1F-4F21-80A3-AC42A1F27E0A}" type="pres">
      <dgm:prSet presAssocID="{09C90C22-C361-46C2-9732-E9CF6B972E10}" presName="bgRect" presStyleLbl="bgShp" presStyleIdx="3" presStyleCnt="4"/>
      <dgm:spPr/>
    </dgm:pt>
    <dgm:pt modelId="{1C276FE2-2BA4-4A46-80A8-E2D99A368568}" type="pres">
      <dgm:prSet presAssocID="{09C90C22-C361-46C2-9732-E9CF6B972E10}"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Coins"/>
        </a:ext>
      </dgm:extLst>
    </dgm:pt>
    <dgm:pt modelId="{5D9E5338-D658-4B85-AC32-3BFD553B349E}" type="pres">
      <dgm:prSet presAssocID="{09C90C22-C361-46C2-9732-E9CF6B972E10}" presName="spaceRect" presStyleCnt="0"/>
      <dgm:spPr/>
    </dgm:pt>
    <dgm:pt modelId="{B3C9A95F-644A-43E2-A957-0240BC7C299B}" type="pres">
      <dgm:prSet presAssocID="{09C90C22-C361-46C2-9732-E9CF6B972E10}" presName="parTx" presStyleLbl="revTx" presStyleIdx="3" presStyleCnt="4">
        <dgm:presLayoutVars>
          <dgm:chMax val="0"/>
          <dgm:chPref val="0"/>
        </dgm:presLayoutVars>
      </dgm:prSet>
      <dgm:spPr/>
    </dgm:pt>
  </dgm:ptLst>
  <dgm:cxnLst>
    <dgm:cxn modelId="{95E3A726-F570-4266-98A5-7B3843A82E9E}" type="presOf" srcId="{22D5518A-07E3-458C-8943-3A69A6025774}" destId="{BE9C1CFA-E904-40A5-9580-AC7D20618463}" srcOrd="0" destOrd="0" presId="urn:microsoft.com/office/officeart/2018/2/layout/IconVerticalSolidList"/>
    <dgm:cxn modelId="{2341985D-31DC-4841-A4E8-03C41AA8ED27}" type="presOf" srcId="{09C90C22-C361-46C2-9732-E9CF6B972E10}" destId="{B3C9A95F-644A-43E2-A957-0240BC7C299B}" srcOrd="0" destOrd="0" presId="urn:microsoft.com/office/officeart/2018/2/layout/IconVerticalSolidList"/>
    <dgm:cxn modelId="{755DF84C-F3E5-4693-9D99-EFF3314DBC02}" type="presOf" srcId="{EC0B613D-49BD-4271-8098-CEF33806D856}" destId="{52E5F4E2-3F03-4CF3-8178-2B63B7A724BB}" srcOrd="0" destOrd="0" presId="urn:microsoft.com/office/officeart/2018/2/layout/IconVerticalSolidList"/>
    <dgm:cxn modelId="{A449C9B6-81D5-4991-B3EB-9C3FA847638C}" srcId="{3351A9F0-0D97-44DB-95A1-9504D94381DE}" destId="{48461CFB-6A8D-41B2-8218-581020345EA1}" srcOrd="1" destOrd="0" parTransId="{12A83F39-A1AA-43EA-BEAD-23742B045356}" sibTransId="{109CD325-08B8-486C-A6DD-411DD3ECBB65}"/>
    <dgm:cxn modelId="{B5C3EEC5-ACFE-4D54-8AED-CA505C3B2C7F}" type="presOf" srcId="{3351A9F0-0D97-44DB-95A1-9504D94381DE}" destId="{C1D99A40-0A83-4C96-9008-86055A7616BF}" srcOrd="0" destOrd="0" presId="urn:microsoft.com/office/officeart/2018/2/layout/IconVerticalSolidList"/>
    <dgm:cxn modelId="{B2AD66C9-0D54-4DD0-AECE-8168063E15C7}" srcId="{3351A9F0-0D97-44DB-95A1-9504D94381DE}" destId="{09C90C22-C361-46C2-9732-E9CF6B972E10}" srcOrd="3" destOrd="0" parTransId="{4CC7D53E-BA39-4CB8-8D0D-B33DD13786A3}" sibTransId="{858900FA-1015-43B6-A7E7-FEC97A3AF39A}"/>
    <dgm:cxn modelId="{248442D7-D0DF-44AA-B880-3071FCE1A1C5}" type="presOf" srcId="{48461CFB-6A8D-41B2-8218-581020345EA1}" destId="{16C2D17E-45B6-4FB1-A1FE-DB22A63560CB}" srcOrd="0" destOrd="0" presId="urn:microsoft.com/office/officeart/2018/2/layout/IconVerticalSolidList"/>
    <dgm:cxn modelId="{FCCC6EDE-38A7-4323-B784-F1AE695658DD}" srcId="{3351A9F0-0D97-44DB-95A1-9504D94381DE}" destId="{EC0B613D-49BD-4271-8098-CEF33806D856}" srcOrd="0" destOrd="0" parTransId="{D2093E5E-6CC5-4855-A195-C131AEE8E624}" sibTransId="{07641C98-AA0F-421B-AD98-CBAC0503ABED}"/>
    <dgm:cxn modelId="{EFC345FB-2885-47CE-A585-B89B6B30ACB2}" srcId="{3351A9F0-0D97-44DB-95A1-9504D94381DE}" destId="{22D5518A-07E3-458C-8943-3A69A6025774}" srcOrd="2" destOrd="0" parTransId="{CD1BC0E9-EDB0-49F1-BCF3-EEF27990A0E4}" sibTransId="{283923CB-4B71-48A7-A664-000A8832252A}"/>
    <dgm:cxn modelId="{DC100845-6BEF-47E9-9847-DDFA5090D98D}" type="presParOf" srcId="{C1D99A40-0A83-4C96-9008-86055A7616BF}" destId="{BF5E718F-8A13-46A0-8333-24350ADFAB4E}" srcOrd="0" destOrd="0" presId="urn:microsoft.com/office/officeart/2018/2/layout/IconVerticalSolidList"/>
    <dgm:cxn modelId="{1C459F63-C186-4EE1-83A8-F92AE06FC08E}" type="presParOf" srcId="{BF5E718F-8A13-46A0-8333-24350ADFAB4E}" destId="{D8103B72-350D-4B45-8A6D-4673DA32523B}" srcOrd="0" destOrd="0" presId="urn:microsoft.com/office/officeart/2018/2/layout/IconVerticalSolidList"/>
    <dgm:cxn modelId="{9F8309C8-2E70-4B45-92C8-95F3EB020396}" type="presParOf" srcId="{BF5E718F-8A13-46A0-8333-24350ADFAB4E}" destId="{2303B18B-FB43-4E19-9A4D-919C04D5D04A}" srcOrd="1" destOrd="0" presId="urn:microsoft.com/office/officeart/2018/2/layout/IconVerticalSolidList"/>
    <dgm:cxn modelId="{13C9D1F4-CAE2-4DF8-AE47-86A671E78BE4}" type="presParOf" srcId="{BF5E718F-8A13-46A0-8333-24350ADFAB4E}" destId="{73A043BA-2383-41CF-A045-72D6C6406396}" srcOrd="2" destOrd="0" presId="urn:microsoft.com/office/officeart/2018/2/layout/IconVerticalSolidList"/>
    <dgm:cxn modelId="{36ABDA73-AFB2-476B-A024-A873E8D7CE72}" type="presParOf" srcId="{BF5E718F-8A13-46A0-8333-24350ADFAB4E}" destId="{52E5F4E2-3F03-4CF3-8178-2B63B7A724BB}" srcOrd="3" destOrd="0" presId="urn:microsoft.com/office/officeart/2018/2/layout/IconVerticalSolidList"/>
    <dgm:cxn modelId="{23D7C5F4-3170-48DD-8BF7-029CE7ACDE09}" type="presParOf" srcId="{C1D99A40-0A83-4C96-9008-86055A7616BF}" destId="{7F2DE4AB-39D0-4009-9A00-895A1488CD5A}" srcOrd="1" destOrd="0" presId="urn:microsoft.com/office/officeart/2018/2/layout/IconVerticalSolidList"/>
    <dgm:cxn modelId="{EEE197A8-92B5-4C9A-972C-7DA94BD84D1C}" type="presParOf" srcId="{C1D99A40-0A83-4C96-9008-86055A7616BF}" destId="{2E3DCCD9-6D26-43B9-8E3F-5D30848BE1C7}" srcOrd="2" destOrd="0" presId="urn:microsoft.com/office/officeart/2018/2/layout/IconVerticalSolidList"/>
    <dgm:cxn modelId="{E36197A4-7C1D-40DF-8F7C-5C5DCD099213}" type="presParOf" srcId="{2E3DCCD9-6D26-43B9-8E3F-5D30848BE1C7}" destId="{93EC6BF4-6AD2-40D8-8369-F0574D7B99C8}" srcOrd="0" destOrd="0" presId="urn:microsoft.com/office/officeart/2018/2/layout/IconVerticalSolidList"/>
    <dgm:cxn modelId="{2284550D-B0AD-4C4C-B243-70C7AB67E651}" type="presParOf" srcId="{2E3DCCD9-6D26-43B9-8E3F-5D30848BE1C7}" destId="{1CE888B7-6E6D-458F-B5FC-0BCE5852617D}" srcOrd="1" destOrd="0" presId="urn:microsoft.com/office/officeart/2018/2/layout/IconVerticalSolidList"/>
    <dgm:cxn modelId="{5BF9E19C-1712-4C7B-83C7-2DA0474178B3}" type="presParOf" srcId="{2E3DCCD9-6D26-43B9-8E3F-5D30848BE1C7}" destId="{6BC5D969-3436-4CB6-A98C-0D651E044D89}" srcOrd="2" destOrd="0" presId="urn:microsoft.com/office/officeart/2018/2/layout/IconVerticalSolidList"/>
    <dgm:cxn modelId="{6969C915-2FA0-4BB6-8B2F-7731231B9D41}" type="presParOf" srcId="{2E3DCCD9-6D26-43B9-8E3F-5D30848BE1C7}" destId="{16C2D17E-45B6-4FB1-A1FE-DB22A63560CB}" srcOrd="3" destOrd="0" presId="urn:microsoft.com/office/officeart/2018/2/layout/IconVerticalSolidList"/>
    <dgm:cxn modelId="{51D91212-F72F-404F-B835-AB1C404B935C}" type="presParOf" srcId="{C1D99A40-0A83-4C96-9008-86055A7616BF}" destId="{BD2793D7-250C-41C2-8FC2-97BB9CDF29F1}" srcOrd="3" destOrd="0" presId="urn:microsoft.com/office/officeart/2018/2/layout/IconVerticalSolidList"/>
    <dgm:cxn modelId="{2F7330E4-251A-4C81-B5CB-B35AB610F2B9}" type="presParOf" srcId="{C1D99A40-0A83-4C96-9008-86055A7616BF}" destId="{6740B08D-996E-4D77-BFF2-C112FD37046D}" srcOrd="4" destOrd="0" presId="urn:microsoft.com/office/officeart/2018/2/layout/IconVerticalSolidList"/>
    <dgm:cxn modelId="{CC079DE1-9828-4F82-B1E7-BE479A1D9443}" type="presParOf" srcId="{6740B08D-996E-4D77-BFF2-C112FD37046D}" destId="{3020FEDD-06CC-49F3-9856-6E22A4831292}" srcOrd="0" destOrd="0" presId="urn:microsoft.com/office/officeart/2018/2/layout/IconVerticalSolidList"/>
    <dgm:cxn modelId="{E20120CD-CF1F-4A30-B847-9463EB70B245}" type="presParOf" srcId="{6740B08D-996E-4D77-BFF2-C112FD37046D}" destId="{78B2B253-CBCA-43D1-9E23-8888E9E434DA}" srcOrd="1" destOrd="0" presId="urn:microsoft.com/office/officeart/2018/2/layout/IconVerticalSolidList"/>
    <dgm:cxn modelId="{2940AE4E-B12E-44C2-8C34-7EFAD466C912}" type="presParOf" srcId="{6740B08D-996E-4D77-BFF2-C112FD37046D}" destId="{9D61A53C-47A1-4C5D-97D9-8A6A69BA5220}" srcOrd="2" destOrd="0" presId="urn:microsoft.com/office/officeart/2018/2/layout/IconVerticalSolidList"/>
    <dgm:cxn modelId="{72D89CE6-A780-4C2E-8DBE-5944A07CB2EC}" type="presParOf" srcId="{6740B08D-996E-4D77-BFF2-C112FD37046D}" destId="{BE9C1CFA-E904-40A5-9580-AC7D20618463}" srcOrd="3" destOrd="0" presId="urn:microsoft.com/office/officeart/2018/2/layout/IconVerticalSolidList"/>
    <dgm:cxn modelId="{28AB2421-301F-47B1-BC3D-AED8CC9C0225}" type="presParOf" srcId="{C1D99A40-0A83-4C96-9008-86055A7616BF}" destId="{F86144CB-02F6-441C-97CE-AB8B454624EC}" srcOrd="5" destOrd="0" presId="urn:microsoft.com/office/officeart/2018/2/layout/IconVerticalSolidList"/>
    <dgm:cxn modelId="{D13E5C5B-32FE-4AA2-9C45-14D3811E197B}" type="presParOf" srcId="{C1D99A40-0A83-4C96-9008-86055A7616BF}" destId="{99E00A2B-5822-4B2E-914E-01CCC8752B0E}" srcOrd="6" destOrd="0" presId="urn:microsoft.com/office/officeart/2018/2/layout/IconVerticalSolidList"/>
    <dgm:cxn modelId="{77AA2045-601E-44EB-AC88-C9DFAEDB7A05}" type="presParOf" srcId="{99E00A2B-5822-4B2E-914E-01CCC8752B0E}" destId="{8CD4E4EF-6A1F-4F21-80A3-AC42A1F27E0A}" srcOrd="0" destOrd="0" presId="urn:microsoft.com/office/officeart/2018/2/layout/IconVerticalSolidList"/>
    <dgm:cxn modelId="{754C7902-010D-4145-80B0-22C7BB8A2203}" type="presParOf" srcId="{99E00A2B-5822-4B2E-914E-01CCC8752B0E}" destId="{1C276FE2-2BA4-4A46-80A8-E2D99A368568}" srcOrd="1" destOrd="0" presId="urn:microsoft.com/office/officeart/2018/2/layout/IconVerticalSolidList"/>
    <dgm:cxn modelId="{167ABA1C-A775-4682-9023-B6CDA1158D3E}" type="presParOf" srcId="{99E00A2B-5822-4B2E-914E-01CCC8752B0E}" destId="{5D9E5338-D658-4B85-AC32-3BFD553B349E}" srcOrd="2" destOrd="0" presId="urn:microsoft.com/office/officeart/2018/2/layout/IconVerticalSolidList"/>
    <dgm:cxn modelId="{9859A642-3667-4A03-8DC7-590E600D8869}" type="presParOf" srcId="{99E00A2B-5822-4B2E-914E-01CCC8752B0E}" destId="{B3C9A95F-644A-43E2-A957-0240BC7C299B}"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0BBBC04-AF87-46E3-855D-3D9979D49195}">
      <dsp:nvSpPr>
        <dsp:cNvPr id="0" name=""/>
        <dsp:cNvSpPr/>
      </dsp:nvSpPr>
      <dsp:spPr>
        <a:xfrm>
          <a:off x="0" y="1703"/>
          <a:ext cx="6832212" cy="725706"/>
        </a:xfrm>
        <a:prstGeom prst="roundRect">
          <a:avLst>
            <a:gd name="adj" fmla="val 10000"/>
          </a:avLst>
        </a:prstGeom>
        <a:solidFill>
          <a:schemeClr val="bg1">
            <a:lumMod val="95000"/>
            <a:hueOff val="0"/>
            <a:satOff val="0"/>
            <a:lumOff val="0"/>
            <a:alphaOff val="0"/>
          </a:schemeClr>
        </a:solidFill>
        <a:ln>
          <a:noFill/>
        </a:ln>
        <a:effectLst>
          <a:outerShdw blurRad="38100" dist="25400" dir="5400000" rotWithShape="0">
            <a:srgbClr val="000000">
              <a:alpha val="25000"/>
            </a:srgbClr>
          </a:outerShdw>
        </a:effectLst>
      </dsp:spPr>
      <dsp:style>
        <a:lnRef idx="0">
          <a:scrgbClr r="0" g="0" b="0"/>
        </a:lnRef>
        <a:fillRef idx="1">
          <a:scrgbClr r="0" g="0" b="0"/>
        </a:fillRef>
        <a:effectRef idx="2">
          <a:scrgbClr r="0" g="0" b="0"/>
        </a:effectRef>
        <a:fontRef idx="minor"/>
      </dsp:style>
    </dsp:sp>
    <dsp:sp modelId="{0F90B6B2-5BEC-4FDD-947F-862C9BF65DC8}">
      <dsp:nvSpPr>
        <dsp:cNvPr id="0" name=""/>
        <dsp:cNvSpPr/>
      </dsp:nvSpPr>
      <dsp:spPr>
        <a:xfrm>
          <a:off x="219526" y="164987"/>
          <a:ext cx="399138" cy="399138"/>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a:effectLst>
          <a:outerShdw blurRad="38100" dist="25400" dir="5400000" rotWithShape="0">
            <a:srgbClr val="000000">
              <a:alpha val="25000"/>
            </a:srgbClr>
          </a:outerShdw>
        </a:effectLst>
      </dsp:spPr>
      <dsp:style>
        <a:lnRef idx="0">
          <a:scrgbClr r="0" g="0" b="0"/>
        </a:lnRef>
        <a:fillRef idx="3">
          <a:scrgbClr r="0" g="0" b="0"/>
        </a:fillRef>
        <a:effectRef idx="2">
          <a:scrgbClr r="0" g="0" b="0"/>
        </a:effectRef>
        <a:fontRef idx="minor">
          <a:schemeClr val="lt1"/>
        </a:fontRef>
      </dsp:style>
    </dsp:sp>
    <dsp:sp modelId="{46E2A2CE-84D2-4E23-8C12-EE25CBEB619F}">
      <dsp:nvSpPr>
        <dsp:cNvPr id="0" name=""/>
        <dsp:cNvSpPr/>
      </dsp:nvSpPr>
      <dsp:spPr>
        <a:xfrm>
          <a:off x="838191" y="1703"/>
          <a:ext cx="5994020" cy="72570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804" tIns="76804" rIns="76804" bIns="76804" numCol="1" spcCol="1270" anchor="ctr" anchorCtr="0">
          <a:noAutofit/>
        </a:bodyPr>
        <a:lstStyle/>
        <a:p>
          <a:pPr marL="0" lvl="0" indent="0" algn="l" defTabSz="844550">
            <a:lnSpc>
              <a:spcPct val="90000"/>
            </a:lnSpc>
            <a:spcBef>
              <a:spcPct val="0"/>
            </a:spcBef>
            <a:spcAft>
              <a:spcPct val="35000"/>
            </a:spcAft>
            <a:buNone/>
          </a:pPr>
          <a:r>
            <a:rPr lang="en-GB" sz="1900" kern="1200"/>
            <a:t>What is a communicable disease</a:t>
          </a:r>
          <a:endParaRPr lang="en-US" sz="1900" kern="1200"/>
        </a:p>
      </dsp:txBody>
      <dsp:txXfrm>
        <a:off x="838191" y="1703"/>
        <a:ext cx="5994020" cy="725706"/>
      </dsp:txXfrm>
    </dsp:sp>
    <dsp:sp modelId="{FC474F6B-6E1E-4DD3-9FF1-EAB44614B02E}">
      <dsp:nvSpPr>
        <dsp:cNvPr id="0" name=""/>
        <dsp:cNvSpPr/>
      </dsp:nvSpPr>
      <dsp:spPr>
        <a:xfrm>
          <a:off x="0" y="908836"/>
          <a:ext cx="6832212" cy="725706"/>
        </a:xfrm>
        <a:prstGeom prst="roundRect">
          <a:avLst>
            <a:gd name="adj" fmla="val 10000"/>
          </a:avLst>
        </a:prstGeom>
        <a:solidFill>
          <a:schemeClr val="bg1">
            <a:lumMod val="95000"/>
            <a:hueOff val="0"/>
            <a:satOff val="0"/>
            <a:lumOff val="0"/>
            <a:alphaOff val="0"/>
          </a:schemeClr>
        </a:solidFill>
        <a:ln>
          <a:noFill/>
        </a:ln>
        <a:effectLst>
          <a:outerShdw blurRad="38100" dist="25400" dir="5400000" rotWithShape="0">
            <a:srgbClr val="000000">
              <a:alpha val="25000"/>
            </a:srgbClr>
          </a:outerShdw>
        </a:effectLst>
      </dsp:spPr>
      <dsp:style>
        <a:lnRef idx="0">
          <a:scrgbClr r="0" g="0" b="0"/>
        </a:lnRef>
        <a:fillRef idx="1">
          <a:scrgbClr r="0" g="0" b="0"/>
        </a:fillRef>
        <a:effectRef idx="2">
          <a:scrgbClr r="0" g="0" b="0"/>
        </a:effectRef>
        <a:fontRef idx="minor"/>
      </dsp:style>
    </dsp:sp>
    <dsp:sp modelId="{A34994B9-6056-4F0A-9816-3084F5ADEDB2}">
      <dsp:nvSpPr>
        <dsp:cNvPr id="0" name=""/>
        <dsp:cNvSpPr/>
      </dsp:nvSpPr>
      <dsp:spPr>
        <a:xfrm>
          <a:off x="219526" y="1072120"/>
          <a:ext cx="399138" cy="399138"/>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a:effectLst>
          <a:outerShdw blurRad="38100" dist="25400" dir="5400000" rotWithShape="0">
            <a:srgbClr val="000000">
              <a:alpha val="25000"/>
            </a:srgbClr>
          </a:outerShdw>
        </a:effectLst>
      </dsp:spPr>
      <dsp:style>
        <a:lnRef idx="0">
          <a:scrgbClr r="0" g="0" b="0"/>
        </a:lnRef>
        <a:fillRef idx="3">
          <a:scrgbClr r="0" g="0" b="0"/>
        </a:fillRef>
        <a:effectRef idx="2">
          <a:scrgbClr r="0" g="0" b="0"/>
        </a:effectRef>
        <a:fontRef idx="minor">
          <a:schemeClr val="lt1"/>
        </a:fontRef>
      </dsp:style>
    </dsp:sp>
    <dsp:sp modelId="{92883607-98F2-4929-A114-C16F161C0F1B}">
      <dsp:nvSpPr>
        <dsp:cNvPr id="0" name=""/>
        <dsp:cNvSpPr/>
      </dsp:nvSpPr>
      <dsp:spPr>
        <a:xfrm>
          <a:off x="838191" y="908836"/>
          <a:ext cx="5994020" cy="72570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804" tIns="76804" rIns="76804" bIns="76804" numCol="1" spcCol="1270" anchor="ctr" anchorCtr="0">
          <a:noAutofit/>
        </a:bodyPr>
        <a:lstStyle/>
        <a:p>
          <a:pPr marL="0" lvl="0" indent="0" algn="l" defTabSz="844550">
            <a:lnSpc>
              <a:spcPct val="90000"/>
            </a:lnSpc>
            <a:spcBef>
              <a:spcPct val="0"/>
            </a:spcBef>
            <a:spcAft>
              <a:spcPct val="35000"/>
            </a:spcAft>
            <a:buNone/>
          </a:pPr>
          <a:r>
            <a:rPr lang="en-GB" sz="1900" kern="1200"/>
            <a:t>Polio Explained</a:t>
          </a:r>
          <a:endParaRPr lang="en-US" sz="1900" kern="1200"/>
        </a:p>
      </dsp:txBody>
      <dsp:txXfrm>
        <a:off x="838191" y="908836"/>
        <a:ext cx="5994020" cy="725706"/>
      </dsp:txXfrm>
    </dsp:sp>
    <dsp:sp modelId="{003F76EA-16B5-4BF3-8658-3CFB8A00CD8E}">
      <dsp:nvSpPr>
        <dsp:cNvPr id="0" name=""/>
        <dsp:cNvSpPr/>
      </dsp:nvSpPr>
      <dsp:spPr>
        <a:xfrm>
          <a:off x="0" y="1815969"/>
          <a:ext cx="6832212" cy="725706"/>
        </a:xfrm>
        <a:prstGeom prst="roundRect">
          <a:avLst>
            <a:gd name="adj" fmla="val 10000"/>
          </a:avLst>
        </a:prstGeom>
        <a:solidFill>
          <a:schemeClr val="bg1">
            <a:lumMod val="95000"/>
            <a:hueOff val="0"/>
            <a:satOff val="0"/>
            <a:lumOff val="0"/>
            <a:alphaOff val="0"/>
          </a:schemeClr>
        </a:solidFill>
        <a:ln>
          <a:noFill/>
        </a:ln>
        <a:effectLst>
          <a:outerShdw blurRad="38100" dist="25400" dir="5400000" rotWithShape="0">
            <a:srgbClr val="000000">
              <a:alpha val="25000"/>
            </a:srgbClr>
          </a:outerShdw>
        </a:effectLst>
      </dsp:spPr>
      <dsp:style>
        <a:lnRef idx="0">
          <a:scrgbClr r="0" g="0" b="0"/>
        </a:lnRef>
        <a:fillRef idx="1">
          <a:scrgbClr r="0" g="0" b="0"/>
        </a:fillRef>
        <a:effectRef idx="2">
          <a:scrgbClr r="0" g="0" b="0"/>
        </a:effectRef>
        <a:fontRef idx="minor"/>
      </dsp:style>
    </dsp:sp>
    <dsp:sp modelId="{55CFA0AD-AEBA-40F5-9F44-0BB6FA6EC0E5}">
      <dsp:nvSpPr>
        <dsp:cNvPr id="0" name=""/>
        <dsp:cNvSpPr/>
      </dsp:nvSpPr>
      <dsp:spPr>
        <a:xfrm>
          <a:off x="219526" y="1979253"/>
          <a:ext cx="399138" cy="399138"/>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a:effectLst>
          <a:outerShdw blurRad="38100" dist="25400" dir="5400000" rotWithShape="0">
            <a:srgbClr val="000000">
              <a:alpha val="25000"/>
            </a:srgbClr>
          </a:outerShdw>
        </a:effectLst>
      </dsp:spPr>
      <dsp:style>
        <a:lnRef idx="0">
          <a:scrgbClr r="0" g="0" b="0"/>
        </a:lnRef>
        <a:fillRef idx="3">
          <a:scrgbClr r="0" g="0" b="0"/>
        </a:fillRef>
        <a:effectRef idx="2">
          <a:scrgbClr r="0" g="0" b="0"/>
        </a:effectRef>
        <a:fontRef idx="minor">
          <a:schemeClr val="lt1"/>
        </a:fontRef>
      </dsp:style>
    </dsp:sp>
    <dsp:sp modelId="{52AD8185-801A-455F-A9E1-B006908B9FF0}">
      <dsp:nvSpPr>
        <dsp:cNvPr id="0" name=""/>
        <dsp:cNvSpPr/>
      </dsp:nvSpPr>
      <dsp:spPr>
        <a:xfrm>
          <a:off x="838191" y="1815969"/>
          <a:ext cx="5994020" cy="72570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804" tIns="76804" rIns="76804" bIns="76804" numCol="1" spcCol="1270" anchor="ctr" anchorCtr="0">
          <a:noAutofit/>
        </a:bodyPr>
        <a:lstStyle/>
        <a:p>
          <a:pPr marL="0" lvl="0" indent="0" algn="l" defTabSz="844550">
            <a:lnSpc>
              <a:spcPct val="90000"/>
            </a:lnSpc>
            <a:spcBef>
              <a:spcPct val="0"/>
            </a:spcBef>
            <a:spcAft>
              <a:spcPct val="35000"/>
            </a:spcAft>
            <a:buNone/>
          </a:pPr>
          <a:r>
            <a:rPr lang="en-GB" sz="1900" kern="1200"/>
            <a:t>History of polio</a:t>
          </a:r>
          <a:endParaRPr lang="en-US" sz="1900" kern="1200"/>
        </a:p>
      </dsp:txBody>
      <dsp:txXfrm>
        <a:off x="838191" y="1815969"/>
        <a:ext cx="5994020" cy="725706"/>
      </dsp:txXfrm>
    </dsp:sp>
    <dsp:sp modelId="{E5DB3EF8-605C-4B57-A0A5-2B7161208EE8}">
      <dsp:nvSpPr>
        <dsp:cNvPr id="0" name=""/>
        <dsp:cNvSpPr/>
      </dsp:nvSpPr>
      <dsp:spPr>
        <a:xfrm>
          <a:off x="0" y="2723102"/>
          <a:ext cx="6832212" cy="725706"/>
        </a:xfrm>
        <a:prstGeom prst="roundRect">
          <a:avLst>
            <a:gd name="adj" fmla="val 10000"/>
          </a:avLst>
        </a:prstGeom>
        <a:solidFill>
          <a:schemeClr val="bg1">
            <a:lumMod val="95000"/>
            <a:hueOff val="0"/>
            <a:satOff val="0"/>
            <a:lumOff val="0"/>
            <a:alphaOff val="0"/>
          </a:schemeClr>
        </a:solidFill>
        <a:ln>
          <a:noFill/>
        </a:ln>
        <a:effectLst>
          <a:outerShdw blurRad="38100" dist="25400" dir="5400000" rotWithShape="0">
            <a:srgbClr val="000000">
              <a:alpha val="25000"/>
            </a:srgbClr>
          </a:outerShdw>
        </a:effectLst>
      </dsp:spPr>
      <dsp:style>
        <a:lnRef idx="0">
          <a:scrgbClr r="0" g="0" b="0"/>
        </a:lnRef>
        <a:fillRef idx="1">
          <a:scrgbClr r="0" g="0" b="0"/>
        </a:fillRef>
        <a:effectRef idx="2">
          <a:scrgbClr r="0" g="0" b="0"/>
        </a:effectRef>
        <a:fontRef idx="minor"/>
      </dsp:style>
    </dsp:sp>
    <dsp:sp modelId="{EA47ABED-FFD6-4145-9F41-20EA6A063F13}">
      <dsp:nvSpPr>
        <dsp:cNvPr id="0" name=""/>
        <dsp:cNvSpPr/>
      </dsp:nvSpPr>
      <dsp:spPr>
        <a:xfrm>
          <a:off x="219526" y="2886386"/>
          <a:ext cx="399138" cy="399138"/>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a:effectLst>
          <a:outerShdw blurRad="38100" dist="25400" dir="5400000" rotWithShape="0">
            <a:srgbClr val="000000">
              <a:alpha val="25000"/>
            </a:srgbClr>
          </a:outerShdw>
        </a:effectLst>
      </dsp:spPr>
      <dsp:style>
        <a:lnRef idx="0">
          <a:scrgbClr r="0" g="0" b="0"/>
        </a:lnRef>
        <a:fillRef idx="3">
          <a:scrgbClr r="0" g="0" b="0"/>
        </a:fillRef>
        <a:effectRef idx="2">
          <a:scrgbClr r="0" g="0" b="0"/>
        </a:effectRef>
        <a:fontRef idx="minor">
          <a:schemeClr val="lt1"/>
        </a:fontRef>
      </dsp:style>
    </dsp:sp>
    <dsp:sp modelId="{A037AB0B-D255-46FC-AED3-9F1AC6F0FD13}">
      <dsp:nvSpPr>
        <dsp:cNvPr id="0" name=""/>
        <dsp:cNvSpPr/>
      </dsp:nvSpPr>
      <dsp:spPr>
        <a:xfrm>
          <a:off x="838191" y="2723102"/>
          <a:ext cx="5994020" cy="72570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804" tIns="76804" rIns="76804" bIns="76804" numCol="1" spcCol="1270" anchor="ctr" anchorCtr="0">
          <a:noAutofit/>
        </a:bodyPr>
        <a:lstStyle/>
        <a:p>
          <a:pPr marL="0" lvl="0" indent="0" algn="l" defTabSz="844550">
            <a:lnSpc>
              <a:spcPct val="90000"/>
            </a:lnSpc>
            <a:spcBef>
              <a:spcPct val="0"/>
            </a:spcBef>
            <a:spcAft>
              <a:spcPct val="35000"/>
            </a:spcAft>
            <a:buNone/>
          </a:pPr>
          <a:r>
            <a:rPr lang="en-GB" sz="1900" kern="1200"/>
            <a:t>Chain of infection</a:t>
          </a:r>
          <a:endParaRPr lang="en-US" sz="1900" kern="1200"/>
        </a:p>
      </dsp:txBody>
      <dsp:txXfrm>
        <a:off x="838191" y="2723102"/>
        <a:ext cx="5994020" cy="725706"/>
      </dsp:txXfrm>
    </dsp:sp>
    <dsp:sp modelId="{68221CDE-F66D-48F4-BF97-21666C6482B7}">
      <dsp:nvSpPr>
        <dsp:cNvPr id="0" name=""/>
        <dsp:cNvSpPr/>
      </dsp:nvSpPr>
      <dsp:spPr>
        <a:xfrm>
          <a:off x="0" y="3630236"/>
          <a:ext cx="6832212" cy="725706"/>
        </a:xfrm>
        <a:prstGeom prst="roundRect">
          <a:avLst>
            <a:gd name="adj" fmla="val 10000"/>
          </a:avLst>
        </a:prstGeom>
        <a:solidFill>
          <a:schemeClr val="bg1">
            <a:lumMod val="95000"/>
            <a:hueOff val="0"/>
            <a:satOff val="0"/>
            <a:lumOff val="0"/>
            <a:alphaOff val="0"/>
          </a:schemeClr>
        </a:solidFill>
        <a:ln>
          <a:noFill/>
        </a:ln>
        <a:effectLst>
          <a:outerShdw blurRad="38100" dist="25400" dir="5400000" rotWithShape="0">
            <a:srgbClr val="000000">
              <a:alpha val="25000"/>
            </a:srgbClr>
          </a:outerShdw>
        </a:effectLst>
      </dsp:spPr>
      <dsp:style>
        <a:lnRef idx="0">
          <a:scrgbClr r="0" g="0" b="0"/>
        </a:lnRef>
        <a:fillRef idx="1">
          <a:scrgbClr r="0" g="0" b="0"/>
        </a:fillRef>
        <a:effectRef idx="2">
          <a:scrgbClr r="0" g="0" b="0"/>
        </a:effectRef>
        <a:fontRef idx="minor"/>
      </dsp:style>
    </dsp:sp>
    <dsp:sp modelId="{622877F8-4400-4233-97A0-258E5C6FDFB0}">
      <dsp:nvSpPr>
        <dsp:cNvPr id="0" name=""/>
        <dsp:cNvSpPr/>
      </dsp:nvSpPr>
      <dsp:spPr>
        <a:xfrm>
          <a:off x="219526" y="3793520"/>
          <a:ext cx="399138" cy="399138"/>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a:effectLst>
          <a:outerShdw blurRad="38100" dist="25400" dir="5400000" rotWithShape="0">
            <a:srgbClr val="000000">
              <a:alpha val="25000"/>
            </a:srgbClr>
          </a:outerShdw>
        </a:effectLst>
      </dsp:spPr>
      <dsp:style>
        <a:lnRef idx="0">
          <a:scrgbClr r="0" g="0" b="0"/>
        </a:lnRef>
        <a:fillRef idx="3">
          <a:scrgbClr r="0" g="0" b="0"/>
        </a:fillRef>
        <a:effectRef idx="2">
          <a:scrgbClr r="0" g="0" b="0"/>
        </a:effectRef>
        <a:fontRef idx="minor">
          <a:schemeClr val="lt1"/>
        </a:fontRef>
      </dsp:style>
    </dsp:sp>
    <dsp:sp modelId="{FAF4FE4A-1258-43B5-A297-76F72382F24A}">
      <dsp:nvSpPr>
        <dsp:cNvPr id="0" name=""/>
        <dsp:cNvSpPr/>
      </dsp:nvSpPr>
      <dsp:spPr>
        <a:xfrm>
          <a:off x="838191" y="3630236"/>
          <a:ext cx="5994020" cy="72570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804" tIns="76804" rIns="76804" bIns="76804" numCol="1" spcCol="1270" anchor="ctr" anchorCtr="0">
          <a:noAutofit/>
        </a:bodyPr>
        <a:lstStyle/>
        <a:p>
          <a:pPr marL="0" lvl="0" indent="0" algn="l" defTabSz="844550">
            <a:lnSpc>
              <a:spcPct val="90000"/>
            </a:lnSpc>
            <a:spcBef>
              <a:spcPct val="0"/>
            </a:spcBef>
            <a:spcAft>
              <a:spcPct val="35000"/>
            </a:spcAft>
            <a:buNone/>
          </a:pPr>
          <a:r>
            <a:rPr lang="en-GB" sz="1900" kern="1200"/>
            <a:t>The impact on society and the NHS</a:t>
          </a:r>
          <a:endParaRPr lang="en-US" sz="1900" kern="1200"/>
        </a:p>
      </dsp:txBody>
      <dsp:txXfrm>
        <a:off x="838191" y="3630236"/>
        <a:ext cx="5994020" cy="725706"/>
      </dsp:txXfrm>
    </dsp:sp>
    <dsp:sp modelId="{0ABDF15C-1CB9-4581-A9FA-DDDD727ACF25}">
      <dsp:nvSpPr>
        <dsp:cNvPr id="0" name=""/>
        <dsp:cNvSpPr/>
      </dsp:nvSpPr>
      <dsp:spPr>
        <a:xfrm>
          <a:off x="0" y="4537369"/>
          <a:ext cx="6832212" cy="725706"/>
        </a:xfrm>
        <a:prstGeom prst="roundRect">
          <a:avLst>
            <a:gd name="adj" fmla="val 10000"/>
          </a:avLst>
        </a:prstGeom>
        <a:solidFill>
          <a:schemeClr val="bg1">
            <a:lumMod val="95000"/>
            <a:hueOff val="0"/>
            <a:satOff val="0"/>
            <a:lumOff val="0"/>
            <a:alphaOff val="0"/>
          </a:schemeClr>
        </a:solidFill>
        <a:ln>
          <a:noFill/>
        </a:ln>
        <a:effectLst>
          <a:outerShdw blurRad="38100" dist="25400" dir="5400000" rotWithShape="0">
            <a:srgbClr val="000000">
              <a:alpha val="25000"/>
            </a:srgbClr>
          </a:outerShdw>
        </a:effectLst>
      </dsp:spPr>
      <dsp:style>
        <a:lnRef idx="0">
          <a:scrgbClr r="0" g="0" b="0"/>
        </a:lnRef>
        <a:fillRef idx="1">
          <a:scrgbClr r="0" g="0" b="0"/>
        </a:fillRef>
        <a:effectRef idx="2">
          <a:scrgbClr r="0" g="0" b="0"/>
        </a:effectRef>
        <a:fontRef idx="minor"/>
      </dsp:style>
    </dsp:sp>
    <dsp:sp modelId="{8D35E420-8BC3-4D30-BE7E-97236CCA59F1}">
      <dsp:nvSpPr>
        <dsp:cNvPr id="0" name=""/>
        <dsp:cNvSpPr/>
      </dsp:nvSpPr>
      <dsp:spPr>
        <a:xfrm>
          <a:off x="219526" y="4700653"/>
          <a:ext cx="399138" cy="399138"/>
        </a:xfrm>
        <a:prstGeom prst="rect">
          <a:avLst/>
        </a:prstGeom>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a:noFill/>
        </a:ln>
        <a:effectLst>
          <a:outerShdw blurRad="38100" dist="25400" dir="5400000" rotWithShape="0">
            <a:srgbClr val="000000">
              <a:alpha val="25000"/>
            </a:srgbClr>
          </a:outerShdw>
        </a:effectLst>
      </dsp:spPr>
      <dsp:style>
        <a:lnRef idx="0">
          <a:scrgbClr r="0" g="0" b="0"/>
        </a:lnRef>
        <a:fillRef idx="3">
          <a:scrgbClr r="0" g="0" b="0"/>
        </a:fillRef>
        <a:effectRef idx="2">
          <a:scrgbClr r="0" g="0" b="0"/>
        </a:effectRef>
        <a:fontRef idx="minor">
          <a:schemeClr val="lt1"/>
        </a:fontRef>
      </dsp:style>
    </dsp:sp>
    <dsp:sp modelId="{54308849-5817-43ED-AE2D-75A714AA3CCC}">
      <dsp:nvSpPr>
        <dsp:cNvPr id="0" name=""/>
        <dsp:cNvSpPr/>
      </dsp:nvSpPr>
      <dsp:spPr>
        <a:xfrm>
          <a:off x="838191" y="4537369"/>
          <a:ext cx="5994020" cy="72570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804" tIns="76804" rIns="76804" bIns="76804" numCol="1" spcCol="1270" anchor="ctr" anchorCtr="0">
          <a:noAutofit/>
        </a:bodyPr>
        <a:lstStyle/>
        <a:p>
          <a:pPr marL="0" lvl="0" indent="0" algn="l" defTabSz="844550">
            <a:lnSpc>
              <a:spcPct val="90000"/>
            </a:lnSpc>
            <a:spcBef>
              <a:spcPct val="0"/>
            </a:spcBef>
            <a:spcAft>
              <a:spcPct val="35000"/>
            </a:spcAft>
            <a:buNone/>
          </a:pPr>
          <a:r>
            <a:rPr lang="en-GB" sz="1900" kern="1200"/>
            <a:t>Persons at risk</a:t>
          </a:r>
          <a:endParaRPr lang="en-US" sz="1900" kern="1200"/>
        </a:p>
      </dsp:txBody>
      <dsp:txXfrm>
        <a:off x="838191" y="4537369"/>
        <a:ext cx="5994020" cy="725706"/>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022BEC7-E540-4158-996D-263494CDFF97}">
      <dsp:nvSpPr>
        <dsp:cNvPr id="0" name=""/>
        <dsp:cNvSpPr/>
      </dsp:nvSpPr>
      <dsp:spPr>
        <a:xfrm>
          <a:off x="0" y="449"/>
          <a:ext cx="6832212" cy="619279"/>
        </a:xfrm>
        <a:prstGeom prst="roundRect">
          <a:avLst>
            <a:gd name="adj" fmla="val 10000"/>
          </a:avLst>
        </a:prstGeom>
        <a:solidFill>
          <a:schemeClr val="bg1">
            <a:lumMod val="95000"/>
            <a:hueOff val="0"/>
            <a:satOff val="0"/>
            <a:lumOff val="0"/>
            <a:alphaOff val="0"/>
          </a:schemeClr>
        </a:solidFill>
        <a:ln>
          <a:noFill/>
        </a:ln>
        <a:effectLst>
          <a:outerShdw blurRad="38100" dist="25400" dir="5400000" rotWithShape="0">
            <a:srgbClr val="000000">
              <a:alpha val="25000"/>
            </a:srgbClr>
          </a:outerShdw>
        </a:effectLst>
      </dsp:spPr>
      <dsp:style>
        <a:lnRef idx="0">
          <a:scrgbClr r="0" g="0" b="0"/>
        </a:lnRef>
        <a:fillRef idx="1">
          <a:scrgbClr r="0" g="0" b="0"/>
        </a:fillRef>
        <a:effectRef idx="2">
          <a:scrgbClr r="0" g="0" b="0"/>
        </a:effectRef>
        <a:fontRef idx="minor"/>
      </dsp:style>
    </dsp:sp>
    <dsp:sp modelId="{B072997D-F781-413D-9BE9-4959EBD4C482}">
      <dsp:nvSpPr>
        <dsp:cNvPr id="0" name=""/>
        <dsp:cNvSpPr/>
      </dsp:nvSpPr>
      <dsp:spPr>
        <a:xfrm>
          <a:off x="187332" y="139787"/>
          <a:ext cx="340603" cy="340603"/>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a:effectLst>
          <a:outerShdw blurRad="38100" dist="25400" dir="5400000" rotWithShape="0">
            <a:srgbClr val="000000">
              <a:alpha val="25000"/>
            </a:srgbClr>
          </a:outerShdw>
        </a:effectLst>
      </dsp:spPr>
      <dsp:style>
        <a:lnRef idx="0">
          <a:scrgbClr r="0" g="0" b="0"/>
        </a:lnRef>
        <a:fillRef idx="3">
          <a:scrgbClr r="0" g="0" b="0"/>
        </a:fillRef>
        <a:effectRef idx="2">
          <a:scrgbClr r="0" g="0" b="0"/>
        </a:effectRef>
        <a:fontRef idx="minor">
          <a:schemeClr val="lt1"/>
        </a:fontRef>
      </dsp:style>
    </dsp:sp>
    <dsp:sp modelId="{CBEE70A0-2A6B-4096-AE0A-0C6A7150BE6F}">
      <dsp:nvSpPr>
        <dsp:cNvPr id="0" name=""/>
        <dsp:cNvSpPr/>
      </dsp:nvSpPr>
      <dsp:spPr>
        <a:xfrm>
          <a:off x="715268" y="449"/>
          <a:ext cx="6116943" cy="61927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5540" tIns="65540" rIns="65540" bIns="65540" numCol="1" spcCol="1270" anchor="ctr" anchorCtr="0">
          <a:noAutofit/>
        </a:bodyPr>
        <a:lstStyle/>
        <a:p>
          <a:pPr marL="0" lvl="0" indent="0" algn="l" defTabSz="711200">
            <a:lnSpc>
              <a:spcPct val="90000"/>
            </a:lnSpc>
            <a:spcBef>
              <a:spcPct val="0"/>
            </a:spcBef>
            <a:spcAft>
              <a:spcPct val="35000"/>
            </a:spcAft>
            <a:buNone/>
          </a:pPr>
          <a:r>
            <a:rPr lang="en-GB" sz="1600" kern="1200"/>
            <a:t>Symptoms </a:t>
          </a:r>
          <a:endParaRPr lang="en-US" sz="1600" kern="1200"/>
        </a:p>
      </dsp:txBody>
      <dsp:txXfrm>
        <a:off x="715268" y="449"/>
        <a:ext cx="6116943" cy="619279"/>
      </dsp:txXfrm>
    </dsp:sp>
    <dsp:sp modelId="{BBFB945C-ABF9-4431-BC21-9DC55A37DD17}">
      <dsp:nvSpPr>
        <dsp:cNvPr id="0" name=""/>
        <dsp:cNvSpPr/>
      </dsp:nvSpPr>
      <dsp:spPr>
        <a:xfrm>
          <a:off x="0" y="774549"/>
          <a:ext cx="6832212" cy="619279"/>
        </a:xfrm>
        <a:prstGeom prst="roundRect">
          <a:avLst>
            <a:gd name="adj" fmla="val 10000"/>
          </a:avLst>
        </a:prstGeom>
        <a:solidFill>
          <a:schemeClr val="bg1">
            <a:lumMod val="95000"/>
            <a:hueOff val="0"/>
            <a:satOff val="0"/>
            <a:lumOff val="0"/>
            <a:alphaOff val="0"/>
          </a:schemeClr>
        </a:solidFill>
        <a:ln>
          <a:noFill/>
        </a:ln>
        <a:effectLst>
          <a:outerShdw blurRad="38100" dist="25400" dir="5400000" rotWithShape="0">
            <a:srgbClr val="000000">
              <a:alpha val="25000"/>
            </a:srgbClr>
          </a:outerShdw>
        </a:effectLst>
      </dsp:spPr>
      <dsp:style>
        <a:lnRef idx="0">
          <a:scrgbClr r="0" g="0" b="0"/>
        </a:lnRef>
        <a:fillRef idx="1">
          <a:scrgbClr r="0" g="0" b="0"/>
        </a:fillRef>
        <a:effectRef idx="2">
          <a:scrgbClr r="0" g="0" b="0"/>
        </a:effectRef>
        <a:fontRef idx="minor"/>
      </dsp:style>
    </dsp:sp>
    <dsp:sp modelId="{811306AC-CCD6-4D20-B49B-86747161A7AE}">
      <dsp:nvSpPr>
        <dsp:cNvPr id="0" name=""/>
        <dsp:cNvSpPr/>
      </dsp:nvSpPr>
      <dsp:spPr>
        <a:xfrm>
          <a:off x="187332" y="913887"/>
          <a:ext cx="340603" cy="340603"/>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a:effectLst>
          <a:outerShdw blurRad="38100" dist="25400" dir="5400000" rotWithShape="0">
            <a:srgbClr val="000000">
              <a:alpha val="25000"/>
            </a:srgbClr>
          </a:outerShdw>
        </a:effectLst>
      </dsp:spPr>
      <dsp:style>
        <a:lnRef idx="0">
          <a:scrgbClr r="0" g="0" b="0"/>
        </a:lnRef>
        <a:fillRef idx="3">
          <a:scrgbClr r="0" g="0" b="0"/>
        </a:fillRef>
        <a:effectRef idx="2">
          <a:scrgbClr r="0" g="0" b="0"/>
        </a:effectRef>
        <a:fontRef idx="minor">
          <a:schemeClr val="lt1"/>
        </a:fontRef>
      </dsp:style>
    </dsp:sp>
    <dsp:sp modelId="{CDE79AF1-CAB5-4C34-9F29-8A126B77BC91}">
      <dsp:nvSpPr>
        <dsp:cNvPr id="0" name=""/>
        <dsp:cNvSpPr/>
      </dsp:nvSpPr>
      <dsp:spPr>
        <a:xfrm>
          <a:off x="715268" y="774549"/>
          <a:ext cx="6116943" cy="61927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5540" tIns="65540" rIns="65540" bIns="65540" numCol="1" spcCol="1270" anchor="ctr" anchorCtr="0">
          <a:noAutofit/>
        </a:bodyPr>
        <a:lstStyle/>
        <a:p>
          <a:pPr marL="0" lvl="0" indent="0" algn="l" defTabSz="711200">
            <a:lnSpc>
              <a:spcPct val="90000"/>
            </a:lnSpc>
            <a:spcBef>
              <a:spcPct val="0"/>
            </a:spcBef>
            <a:spcAft>
              <a:spcPct val="35000"/>
            </a:spcAft>
            <a:buNone/>
          </a:pPr>
          <a:r>
            <a:rPr lang="en-GB" sz="1600" kern="1200"/>
            <a:t>Statistics </a:t>
          </a:r>
          <a:endParaRPr lang="en-US" sz="1600" kern="1200"/>
        </a:p>
      </dsp:txBody>
      <dsp:txXfrm>
        <a:off x="715268" y="774549"/>
        <a:ext cx="6116943" cy="619279"/>
      </dsp:txXfrm>
    </dsp:sp>
    <dsp:sp modelId="{D7D0462B-2495-4262-BF89-F7A19C871B30}">
      <dsp:nvSpPr>
        <dsp:cNvPr id="0" name=""/>
        <dsp:cNvSpPr/>
      </dsp:nvSpPr>
      <dsp:spPr>
        <a:xfrm>
          <a:off x="0" y="1548649"/>
          <a:ext cx="6832212" cy="619279"/>
        </a:xfrm>
        <a:prstGeom prst="roundRect">
          <a:avLst>
            <a:gd name="adj" fmla="val 10000"/>
          </a:avLst>
        </a:prstGeom>
        <a:solidFill>
          <a:schemeClr val="bg1">
            <a:lumMod val="95000"/>
            <a:hueOff val="0"/>
            <a:satOff val="0"/>
            <a:lumOff val="0"/>
            <a:alphaOff val="0"/>
          </a:schemeClr>
        </a:solidFill>
        <a:ln>
          <a:noFill/>
        </a:ln>
        <a:effectLst>
          <a:outerShdw blurRad="38100" dist="25400" dir="5400000" rotWithShape="0">
            <a:srgbClr val="000000">
              <a:alpha val="25000"/>
            </a:srgbClr>
          </a:outerShdw>
        </a:effectLst>
      </dsp:spPr>
      <dsp:style>
        <a:lnRef idx="0">
          <a:scrgbClr r="0" g="0" b="0"/>
        </a:lnRef>
        <a:fillRef idx="1">
          <a:scrgbClr r="0" g="0" b="0"/>
        </a:fillRef>
        <a:effectRef idx="2">
          <a:scrgbClr r="0" g="0" b="0"/>
        </a:effectRef>
        <a:fontRef idx="minor"/>
      </dsp:style>
    </dsp:sp>
    <dsp:sp modelId="{CCE0D49F-CF42-450A-89BC-A07F1DE5ED88}">
      <dsp:nvSpPr>
        <dsp:cNvPr id="0" name=""/>
        <dsp:cNvSpPr/>
      </dsp:nvSpPr>
      <dsp:spPr>
        <a:xfrm>
          <a:off x="187332" y="1687987"/>
          <a:ext cx="340603" cy="340603"/>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a:effectLst>
          <a:outerShdw blurRad="38100" dist="25400" dir="5400000" rotWithShape="0">
            <a:srgbClr val="000000">
              <a:alpha val="25000"/>
            </a:srgbClr>
          </a:outerShdw>
        </a:effectLst>
      </dsp:spPr>
      <dsp:style>
        <a:lnRef idx="0">
          <a:scrgbClr r="0" g="0" b="0"/>
        </a:lnRef>
        <a:fillRef idx="3">
          <a:scrgbClr r="0" g="0" b="0"/>
        </a:fillRef>
        <a:effectRef idx="2">
          <a:scrgbClr r="0" g="0" b="0"/>
        </a:effectRef>
        <a:fontRef idx="minor">
          <a:schemeClr val="lt1"/>
        </a:fontRef>
      </dsp:style>
    </dsp:sp>
    <dsp:sp modelId="{41DF7BFE-4E6B-40DF-8167-F55FF5666B8C}">
      <dsp:nvSpPr>
        <dsp:cNvPr id="0" name=""/>
        <dsp:cNvSpPr/>
      </dsp:nvSpPr>
      <dsp:spPr>
        <a:xfrm>
          <a:off x="715268" y="1548649"/>
          <a:ext cx="6116943" cy="61927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5540" tIns="65540" rIns="65540" bIns="65540" numCol="1" spcCol="1270" anchor="ctr" anchorCtr="0">
          <a:noAutofit/>
        </a:bodyPr>
        <a:lstStyle/>
        <a:p>
          <a:pPr marL="0" lvl="0" indent="0" algn="l" defTabSz="711200">
            <a:lnSpc>
              <a:spcPct val="90000"/>
            </a:lnSpc>
            <a:spcBef>
              <a:spcPct val="0"/>
            </a:spcBef>
            <a:spcAft>
              <a:spcPct val="35000"/>
            </a:spcAft>
            <a:buNone/>
          </a:pPr>
          <a:r>
            <a:rPr lang="en-GB" sz="1600" kern="1200"/>
            <a:t>Treatment</a:t>
          </a:r>
          <a:endParaRPr lang="en-US" sz="1600" kern="1200"/>
        </a:p>
      </dsp:txBody>
      <dsp:txXfrm>
        <a:off x="715268" y="1548649"/>
        <a:ext cx="6116943" cy="619279"/>
      </dsp:txXfrm>
    </dsp:sp>
    <dsp:sp modelId="{61643039-B1AE-480C-A6FD-D2F93EDAEF66}">
      <dsp:nvSpPr>
        <dsp:cNvPr id="0" name=""/>
        <dsp:cNvSpPr/>
      </dsp:nvSpPr>
      <dsp:spPr>
        <a:xfrm>
          <a:off x="0" y="2322749"/>
          <a:ext cx="6832212" cy="619279"/>
        </a:xfrm>
        <a:prstGeom prst="roundRect">
          <a:avLst>
            <a:gd name="adj" fmla="val 10000"/>
          </a:avLst>
        </a:prstGeom>
        <a:solidFill>
          <a:schemeClr val="bg1">
            <a:lumMod val="95000"/>
            <a:hueOff val="0"/>
            <a:satOff val="0"/>
            <a:lumOff val="0"/>
            <a:alphaOff val="0"/>
          </a:schemeClr>
        </a:solidFill>
        <a:ln>
          <a:noFill/>
        </a:ln>
        <a:effectLst>
          <a:outerShdw blurRad="38100" dist="25400" dir="5400000" rotWithShape="0">
            <a:srgbClr val="000000">
              <a:alpha val="25000"/>
            </a:srgbClr>
          </a:outerShdw>
        </a:effectLst>
      </dsp:spPr>
      <dsp:style>
        <a:lnRef idx="0">
          <a:scrgbClr r="0" g="0" b="0"/>
        </a:lnRef>
        <a:fillRef idx="1">
          <a:scrgbClr r="0" g="0" b="0"/>
        </a:fillRef>
        <a:effectRef idx="2">
          <a:scrgbClr r="0" g="0" b="0"/>
        </a:effectRef>
        <a:fontRef idx="minor"/>
      </dsp:style>
    </dsp:sp>
    <dsp:sp modelId="{F02821D1-758D-40B5-86F3-1495B97A1DD8}">
      <dsp:nvSpPr>
        <dsp:cNvPr id="0" name=""/>
        <dsp:cNvSpPr/>
      </dsp:nvSpPr>
      <dsp:spPr>
        <a:xfrm>
          <a:off x="187332" y="2462087"/>
          <a:ext cx="340603" cy="340603"/>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a:effectLst>
          <a:outerShdw blurRad="38100" dist="25400" dir="5400000" rotWithShape="0">
            <a:srgbClr val="000000">
              <a:alpha val="25000"/>
            </a:srgbClr>
          </a:outerShdw>
        </a:effectLst>
      </dsp:spPr>
      <dsp:style>
        <a:lnRef idx="0">
          <a:scrgbClr r="0" g="0" b="0"/>
        </a:lnRef>
        <a:fillRef idx="3">
          <a:scrgbClr r="0" g="0" b="0"/>
        </a:fillRef>
        <a:effectRef idx="2">
          <a:scrgbClr r="0" g="0" b="0"/>
        </a:effectRef>
        <a:fontRef idx="minor">
          <a:schemeClr val="lt1"/>
        </a:fontRef>
      </dsp:style>
    </dsp:sp>
    <dsp:sp modelId="{755EE500-DFAE-4CC5-8BE1-16692477E86D}">
      <dsp:nvSpPr>
        <dsp:cNvPr id="0" name=""/>
        <dsp:cNvSpPr/>
      </dsp:nvSpPr>
      <dsp:spPr>
        <a:xfrm>
          <a:off x="715268" y="2322749"/>
          <a:ext cx="6116943" cy="61927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5540" tIns="65540" rIns="65540" bIns="65540" numCol="1" spcCol="1270" anchor="ctr" anchorCtr="0">
          <a:noAutofit/>
        </a:bodyPr>
        <a:lstStyle/>
        <a:p>
          <a:pPr marL="0" lvl="0" indent="0" algn="l" defTabSz="711200">
            <a:lnSpc>
              <a:spcPct val="90000"/>
            </a:lnSpc>
            <a:spcBef>
              <a:spcPct val="0"/>
            </a:spcBef>
            <a:spcAft>
              <a:spcPct val="35000"/>
            </a:spcAft>
            <a:buNone/>
          </a:pPr>
          <a:r>
            <a:rPr lang="en-GB" sz="1600" kern="1200"/>
            <a:t>Disagnosis process</a:t>
          </a:r>
          <a:endParaRPr lang="en-US" sz="1600" kern="1200"/>
        </a:p>
      </dsp:txBody>
      <dsp:txXfrm>
        <a:off x="715268" y="2322749"/>
        <a:ext cx="6116943" cy="619279"/>
      </dsp:txXfrm>
    </dsp:sp>
    <dsp:sp modelId="{7C70404D-F685-4EDE-899C-61D13EC11AC4}">
      <dsp:nvSpPr>
        <dsp:cNvPr id="0" name=""/>
        <dsp:cNvSpPr/>
      </dsp:nvSpPr>
      <dsp:spPr>
        <a:xfrm>
          <a:off x="0" y="3096849"/>
          <a:ext cx="6832212" cy="619279"/>
        </a:xfrm>
        <a:prstGeom prst="roundRect">
          <a:avLst>
            <a:gd name="adj" fmla="val 10000"/>
          </a:avLst>
        </a:prstGeom>
        <a:solidFill>
          <a:schemeClr val="bg1">
            <a:lumMod val="95000"/>
            <a:hueOff val="0"/>
            <a:satOff val="0"/>
            <a:lumOff val="0"/>
            <a:alphaOff val="0"/>
          </a:schemeClr>
        </a:solidFill>
        <a:ln>
          <a:noFill/>
        </a:ln>
        <a:effectLst>
          <a:outerShdw blurRad="38100" dist="25400" dir="5400000" rotWithShape="0">
            <a:srgbClr val="000000">
              <a:alpha val="25000"/>
            </a:srgbClr>
          </a:outerShdw>
        </a:effectLst>
      </dsp:spPr>
      <dsp:style>
        <a:lnRef idx="0">
          <a:scrgbClr r="0" g="0" b="0"/>
        </a:lnRef>
        <a:fillRef idx="1">
          <a:scrgbClr r="0" g="0" b="0"/>
        </a:fillRef>
        <a:effectRef idx="2">
          <a:scrgbClr r="0" g="0" b="0"/>
        </a:effectRef>
        <a:fontRef idx="minor"/>
      </dsp:style>
    </dsp:sp>
    <dsp:sp modelId="{DC61E700-6397-4B12-B53D-447822E65717}">
      <dsp:nvSpPr>
        <dsp:cNvPr id="0" name=""/>
        <dsp:cNvSpPr/>
      </dsp:nvSpPr>
      <dsp:spPr>
        <a:xfrm>
          <a:off x="187332" y="3236187"/>
          <a:ext cx="340603" cy="340603"/>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a:effectLst>
          <a:outerShdw blurRad="38100" dist="25400" dir="5400000" rotWithShape="0">
            <a:srgbClr val="000000">
              <a:alpha val="25000"/>
            </a:srgbClr>
          </a:outerShdw>
        </a:effectLst>
      </dsp:spPr>
      <dsp:style>
        <a:lnRef idx="0">
          <a:scrgbClr r="0" g="0" b="0"/>
        </a:lnRef>
        <a:fillRef idx="3">
          <a:scrgbClr r="0" g="0" b="0"/>
        </a:fillRef>
        <a:effectRef idx="2">
          <a:scrgbClr r="0" g="0" b="0"/>
        </a:effectRef>
        <a:fontRef idx="minor">
          <a:schemeClr val="lt1"/>
        </a:fontRef>
      </dsp:style>
    </dsp:sp>
    <dsp:sp modelId="{72BF24AD-B972-4CE8-A42C-1763F8DC4A7D}">
      <dsp:nvSpPr>
        <dsp:cNvPr id="0" name=""/>
        <dsp:cNvSpPr/>
      </dsp:nvSpPr>
      <dsp:spPr>
        <a:xfrm>
          <a:off x="715268" y="3096849"/>
          <a:ext cx="6116943" cy="61927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5540" tIns="65540" rIns="65540" bIns="65540" numCol="1" spcCol="1270" anchor="ctr" anchorCtr="0">
          <a:noAutofit/>
        </a:bodyPr>
        <a:lstStyle/>
        <a:p>
          <a:pPr marL="0" lvl="0" indent="0" algn="l" defTabSz="711200">
            <a:lnSpc>
              <a:spcPct val="90000"/>
            </a:lnSpc>
            <a:spcBef>
              <a:spcPct val="0"/>
            </a:spcBef>
            <a:spcAft>
              <a:spcPct val="35000"/>
            </a:spcAft>
            <a:buNone/>
          </a:pPr>
          <a:r>
            <a:rPr lang="en-GB" sz="1600" kern="1200"/>
            <a:t>Prevention</a:t>
          </a:r>
          <a:endParaRPr lang="en-US" sz="1600" kern="1200"/>
        </a:p>
      </dsp:txBody>
      <dsp:txXfrm>
        <a:off x="715268" y="3096849"/>
        <a:ext cx="6116943" cy="619279"/>
      </dsp:txXfrm>
    </dsp:sp>
    <dsp:sp modelId="{B82FF6C2-89FC-4779-A5CF-9E7EB48DD69B}">
      <dsp:nvSpPr>
        <dsp:cNvPr id="0" name=""/>
        <dsp:cNvSpPr/>
      </dsp:nvSpPr>
      <dsp:spPr>
        <a:xfrm>
          <a:off x="0" y="3870949"/>
          <a:ext cx="6832212" cy="619279"/>
        </a:xfrm>
        <a:prstGeom prst="roundRect">
          <a:avLst>
            <a:gd name="adj" fmla="val 10000"/>
          </a:avLst>
        </a:prstGeom>
        <a:solidFill>
          <a:schemeClr val="bg1">
            <a:lumMod val="95000"/>
            <a:hueOff val="0"/>
            <a:satOff val="0"/>
            <a:lumOff val="0"/>
            <a:alphaOff val="0"/>
          </a:schemeClr>
        </a:solidFill>
        <a:ln>
          <a:noFill/>
        </a:ln>
        <a:effectLst>
          <a:outerShdw blurRad="38100" dist="25400" dir="5400000" rotWithShape="0">
            <a:srgbClr val="000000">
              <a:alpha val="25000"/>
            </a:srgbClr>
          </a:outerShdw>
        </a:effectLst>
      </dsp:spPr>
      <dsp:style>
        <a:lnRef idx="0">
          <a:scrgbClr r="0" g="0" b="0"/>
        </a:lnRef>
        <a:fillRef idx="1">
          <a:scrgbClr r="0" g="0" b="0"/>
        </a:fillRef>
        <a:effectRef idx="2">
          <a:scrgbClr r="0" g="0" b="0"/>
        </a:effectRef>
        <a:fontRef idx="minor"/>
      </dsp:style>
    </dsp:sp>
    <dsp:sp modelId="{ED088AF0-0B3E-4D69-AFC3-3D9F78D2C02A}">
      <dsp:nvSpPr>
        <dsp:cNvPr id="0" name=""/>
        <dsp:cNvSpPr/>
      </dsp:nvSpPr>
      <dsp:spPr>
        <a:xfrm>
          <a:off x="187332" y="4010287"/>
          <a:ext cx="340603" cy="340603"/>
        </a:xfrm>
        <a:prstGeom prst="rect">
          <a:avLst/>
        </a:prstGeom>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a:noFill/>
        </a:ln>
        <a:effectLst>
          <a:outerShdw blurRad="38100" dist="25400" dir="5400000" rotWithShape="0">
            <a:srgbClr val="000000">
              <a:alpha val="25000"/>
            </a:srgbClr>
          </a:outerShdw>
        </a:effectLst>
      </dsp:spPr>
      <dsp:style>
        <a:lnRef idx="0">
          <a:scrgbClr r="0" g="0" b="0"/>
        </a:lnRef>
        <a:fillRef idx="3">
          <a:scrgbClr r="0" g="0" b="0"/>
        </a:fillRef>
        <a:effectRef idx="2">
          <a:scrgbClr r="0" g="0" b="0"/>
        </a:effectRef>
        <a:fontRef idx="minor">
          <a:schemeClr val="lt1"/>
        </a:fontRef>
      </dsp:style>
    </dsp:sp>
    <dsp:sp modelId="{0D4D6BB4-A2D1-4241-BE07-D584E7F2B3DB}">
      <dsp:nvSpPr>
        <dsp:cNvPr id="0" name=""/>
        <dsp:cNvSpPr/>
      </dsp:nvSpPr>
      <dsp:spPr>
        <a:xfrm>
          <a:off x="715268" y="3870949"/>
          <a:ext cx="6116943" cy="61927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5540" tIns="65540" rIns="65540" bIns="65540" numCol="1" spcCol="1270" anchor="ctr" anchorCtr="0">
          <a:noAutofit/>
        </a:bodyPr>
        <a:lstStyle/>
        <a:p>
          <a:pPr marL="0" lvl="0" indent="0" algn="l" defTabSz="711200">
            <a:lnSpc>
              <a:spcPct val="90000"/>
            </a:lnSpc>
            <a:spcBef>
              <a:spcPct val="0"/>
            </a:spcBef>
            <a:spcAft>
              <a:spcPct val="35000"/>
            </a:spcAft>
            <a:buNone/>
          </a:pPr>
          <a:r>
            <a:rPr lang="en-GB" sz="1600" kern="1200"/>
            <a:t>Future of polio</a:t>
          </a:r>
          <a:endParaRPr lang="en-US" sz="1600" kern="1200"/>
        </a:p>
      </dsp:txBody>
      <dsp:txXfrm>
        <a:off x="715268" y="3870949"/>
        <a:ext cx="6116943" cy="619279"/>
      </dsp:txXfrm>
    </dsp:sp>
    <dsp:sp modelId="{0839E1E3-69AD-47EC-B1E7-414A57681EC4}">
      <dsp:nvSpPr>
        <dsp:cNvPr id="0" name=""/>
        <dsp:cNvSpPr/>
      </dsp:nvSpPr>
      <dsp:spPr>
        <a:xfrm>
          <a:off x="0" y="4645049"/>
          <a:ext cx="6832212" cy="619279"/>
        </a:xfrm>
        <a:prstGeom prst="roundRect">
          <a:avLst>
            <a:gd name="adj" fmla="val 10000"/>
          </a:avLst>
        </a:prstGeom>
        <a:solidFill>
          <a:schemeClr val="bg1">
            <a:lumMod val="95000"/>
            <a:hueOff val="0"/>
            <a:satOff val="0"/>
            <a:lumOff val="0"/>
            <a:alphaOff val="0"/>
          </a:schemeClr>
        </a:solidFill>
        <a:ln>
          <a:noFill/>
        </a:ln>
        <a:effectLst>
          <a:outerShdw blurRad="38100" dist="25400" dir="5400000" rotWithShape="0">
            <a:srgbClr val="000000">
              <a:alpha val="25000"/>
            </a:srgbClr>
          </a:outerShdw>
        </a:effectLst>
      </dsp:spPr>
      <dsp:style>
        <a:lnRef idx="0">
          <a:scrgbClr r="0" g="0" b="0"/>
        </a:lnRef>
        <a:fillRef idx="1">
          <a:scrgbClr r="0" g="0" b="0"/>
        </a:fillRef>
        <a:effectRef idx="2">
          <a:scrgbClr r="0" g="0" b="0"/>
        </a:effectRef>
        <a:fontRef idx="minor"/>
      </dsp:style>
    </dsp:sp>
    <dsp:sp modelId="{4BC69364-3681-46E0-8391-84C4281C081E}">
      <dsp:nvSpPr>
        <dsp:cNvPr id="0" name=""/>
        <dsp:cNvSpPr/>
      </dsp:nvSpPr>
      <dsp:spPr>
        <a:xfrm>
          <a:off x="187332" y="4784387"/>
          <a:ext cx="340603" cy="340603"/>
        </a:xfrm>
        <a:prstGeom prst="rect">
          <a:avLst/>
        </a:prstGeom>
        <a:blipFill>
          <a:blip xmlns:r="http://schemas.openxmlformats.org/officeDocument/2006/relationships" r:embed="rId13">
            <a:extLst>
              <a:ext uri="{28A0092B-C50C-407E-A947-70E740481C1C}">
                <a14:useLocalDpi xmlns:a14="http://schemas.microsoft.com/office/drawing/2010/main" val="0"/>
              </a:ext>
              <a:ext uri="{96DAC541-7B7A-43D3-8B79-37D633B846F1}">
                <asvg:svgBlip xmlns:asvg="http://schemas.microsoft.com/office/drawing/2016/SVG/main" r:embed="rId14"/>
              </a:ext>
            </a:extLst>
          </a:blip>
          <a:stretch>
            <a:fillRect/>
          </a:stretch>
        </a:blipFill>
        <a:ln>
          <a:noFill/>
        </a:ln>
        <a:effectLst>
          <a:outerShdw blurRad="38100" dist="25400" dir="5400000" rotWithShape="0">
            <a:srgbClr val="000000">
              <a:alpha val="25000"/>
            </a:srgbClr>
          </a:outerShdw>
        </a:effectLst>
      </dsp:spPr>
      <dsp:style>
        <a:lnRef idx="0">
          <a:scrgbClr r="0" g="0" b="0"/>
        </a:lnRef>
        <a:fillRef idx="3">
          <a:scrgbClr r="0" g="0" b="0"/>
        </a:fillRef>
        <a:effectRef idx="2">
          <a:scrgbClr r="0" g="0" b="0"/>
        </a:effectRef>
        <a:fontRef idx="minor">
          <a:schemeClr val="lt1"/>
        </a:fontRef>
      </dsp:style>
    </dsp:sp>
    <dsp:sp modelId="{3840EB00-67C9-4B61-A44B-592A3FB5A7E0}">
      <dsp:nvSpPr>
        <dsp:cNvPr id="0" name=""/>
        <dsp:cNvSpPr/>
      </dsp:nvSpPr>
      <dsp:spPr>
        <a:xfrm>
          <a:off x="715268" y="4645049"/>
          <a:ext cx="6116943" cy="61927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5540" tIns="65540" rIns="65540" bIns="65540" numCol="1" spcCol="1270" anchor="ctr" anchorCtr="0">
          <a:noAutofit/>
        </a:bodyPr>
        <a:lstStyle/>
        <a:p>
          <a:pPr marL="0" lvl="0" indent="0" algn="l" defTabSz="711200">
            <a:lnSpc>
              <a:spcPct val="90000"/>
            </a:lnSpc>
            <a:spcBef>
              <a:spcPct val="0"/>
            </a:spcBef>
            <a:spcAft>
              <a:spcPct val="35000"/>
            </a:spcAft>
            <a:buNone/>
          </a:pPr>
          <a:r>
            <a:rPr lang="en-GB" sz="1600" kern="1200"/>
            <a:t>Conclusion</a:t>
          </a:r>
          <a:endParaRPr lang="en-US" sz="1600" kern="1200"/>
        </a:p>
      </dsp:txBody>
      <dsp:txXfrm>
        <a:off x="715268" y="4645049"/>
        <a:ext cx="6116943" cy="619279"/>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0685227-1C1A-4D82-9A74-F341DBD5B4B9}">
      <dsp:nvSpPr>
        <dsp:cNvPr id="0" name=""/>
        <dsp:cNvSpPr/>
      </dsp:nvSpPr>
      <dsp:spPr>
        <a:xfrm>
          <a:off x="0" y="0"/>
          <a:ext cx="5260803" cy="947660"/>
        </a:xfrm>
        <a:prstGeom prst="roundRect">
          <a:avLst>
            <a:gd name="adj" fmla="val 10000"/>
          </a:avLst>
        </a:prstGeom>
        <a:solidFill>
          <a:schemeClr val="accent2">
            <a:hueOff val="0"/>
            <a:satOff val="0"/>
            <a:lumOff val="0"/>
            <a:alphaOff val="0"/>
          </a:schemeClr>
        </a:solidFill>
        <a:ln w="22225" cap="rnd"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1700" kern="1200"/>
            <a:t>Poliomyelitis (Polio) is a potentially paralysing viral infection.</a:t>
          </a:r>
          <a:endParaRPr lang="en-US" sz="1700" kern="1200"/>
        </a:p>
      </dsp:txBody>
      <dsp:txXfrm>
        <a:off x="27756" y="27756"/>
        <a:ext cx="4127327" cy="892148"/>
      </dsp:txXfrm>
    </dsp:sp>
    <dsp:sp modelId="{0E1AB6C1-1257-44BB-AF35-A83620013BDB}">
      <dsp:nvSpPr>
        <dsp:cNvPr id="0" name=""/>
        <dsp:cNvSpPr/>
      </dsp:nvSpPr>
      <dsp:spPr>
        <a:xfrm>
          <a:off x="392852" y="1079279"/>
          <a:ext cx="5260803" cy="947660"/>
        </a:xfrm>
        <a:prstGeom prst="roundRect">
          <a:avLst>
            <a:gd name="adj" fmla="val 10000"/>
          </a:avLst>
        </a:prstGeom>
        <a:solidFill>
          <a:schemeClr val="accent2">
            <a:hueOff val="222396"/>
            <a:satOff val="-4971"/>
            <a:lumOff val="-4706"/>
            <a:alphaOff val="0"/>
          </a:schemeClr>
        </a:solidFill>
        <a:ln w="22225" cap="rnd"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1700" kern="1200"/>
            <a:t>The virus is passed from person to person through the faecal-oral route.</a:t>
          </a:r>
          <a:endParaRPr lang="en-US" sz="1700" kern="1200"/>
        </a:p>
      </dsp:txBody>
      <dsp:txXfrm>
        <a:off x="420608" y="1107035"/>
        <a:ext cx="4196459" cy="892148"/>
      </dsp:txXfrm>
    </dsp:sp>
    <dsp:sp modelId="{7D646B71-60C7-4651-BD31-2EAC58835C7A}">
      <dsp:nvSpPr>
        <dsp:cNvPr id="0" name=""/>
        <dsp:cNvSpPr/>
      </dsp:nvSpPr>
      <dsp:spPr>
        <a:xfrm>
          <a:off x="785704" y="2158559"/>
          <a:ext cx="5260803" cy="947660"/>
        </a:xfrm>
        <a:prstGeom prst="roundRect">
          <a:avLst>
            <a:gd name="adj" fmla="val 10000"/>
          </a:avLst>
        </a:prstGeom>
        <a:solidFill>
          <a:schemeClr val="accent2">
            <a:hueOff val="444793"/>
            <a:satOff val="-9942"/>
            <a:lumOff val="-9412"/>
            <a:alphaOff val="0"/>
          </a:schemeClr>
        </a:solidFill>
        <a:ln w="22225" cap="rnd"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1700" kern="1200"/>
            <a:t>There are 3 types of Polio.</a:t>
          </a:r>
          <a:endParaRPr lang="en-US" sz="1700" kern="1200"/>
        </a:p>
      </dsp:txBody>
      <dsp:txXfrm>
        <a:off x="813460" y="2186315"/>
        <a:ext cx="4196459" cy="892148"/>
      </dsp:txXfrm>
    </dsp:sp>
    <dsp:sp modelId="{6ABC034C-D94C-48CF-81D8-BECF73AE3E29}">
      <dsp:nvSpPr>
        <dsp:cNvPr id="0" name=""/>
        <dsp:cNvSpPr/>
      </dsp:nvSpPr>
      <dsp:spPr>
        <a:xfrm>
          <a:off x="1178556" y="3237839"/>
          <a:ext cx="5260803" cy="947660"/>
        </a:xfrm>
        <a:prstGeom prst="roundRect">
          <a:avLst>
            <a:gd name="adj" fmla="val 10000"/>
          </a:avLst>
        </a:prstGeom>
        <a:solidFill>
          <a:schemeClr val="accent2">
            <a:hueOff val="667189"/>
            <a:satOff val="-14912"/>
            <a:lumOff val="-14117"/>
            <a:alphaOff val="0"/>
          </a:schemeClr>
        </a:solidFill>
        <a:ln w="22225" cap="rnd"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1700" kern="1200"/>
            <a:t>There is no cure for Polio.</a:t>
          </a:r>
          <a:endParaRPr lang="en-US" sz="1700" kern="1200"/>
        </a:p>
      </dsp:txBody>
      <dsp:txXfrm>
        <a:off x="1206312" y="3265595"/>
        <a:ext cx="4196459" cy="892148"/>
      </dsp:txXfrm>
    </dsp:sp>
    <dsp:sp modelId="{9BAED82C-646E-4899-8BF4-0A4CDF080128}">
      <dsp:nvSpPr>
        <dsp:cNvPr id="0" name=""/>
        <dsp:cNvSpPr/>
      </dsp:nvSpPr>
      <dsp:spPr>
        <a:xfrm>
          <a:off x="1571408" y="4317118"/>
          <a:ext cx="5260803" cy="947660"/>
        </a:xfrm>
        <a:prstGeom prst="roundRect">
          <a:avLst>
            <a:gd name="adj" fmla="val 10000"/>
          </a:avLst>
        </a:prstGeom>
        <a:solidFill>
          <a:schemeClr val="accent2">
            <a:hueOff val="889586"/>
            <a:satOff val="-19883"/>
            <a:lumOff val="-18823"/>
            <a:alphaOff val="0"/>
          </a:schemeClr>
        </a:solidFill>
        <a:ln w="22225" cap="rnd"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1700" kern="1200"/>
            <a:t>Polio affects the central nervous system.</a:t>
          </a:r>
          <a:endParaRPr lang="en-US" sz="1700" kern="1200"/>
        </a:p>
      </dsp:txBody>
      <dsp:txXfrm>
        <a:off x="1599164" y="4344874"/>
        <a:ext cx="4196459" cy="892148"/>
      </dsp:txXfrm>
    </dsp:sp>
    <dsp:sp modelId="{7D5D1525-1D89-4D21-AC74-B53FAF29C5CC}">
      <dsp:nvSpPr>
        <dsp:cNvPr id="0" name=""/>
        <dsp:cNvSpPr/>
      </dsp:nvSpPr>
      <dsp:spPr>
        <a:xfrm>
          <a:off x="4644824" y="692318"/>
          <a:ext cx="615979" cy="615979"/>
        </a:xfrm>
        <a:prstGeom prst="downArrow">
          <a:avLst>
            <a:gd name="adj1" fmla="val 55000"/>
            <a:gd name="adj2" fmla="val 45000"/>
          </a:avLst>
        </a:prstGeom>
        <a:solidFill>
          <a:schemeClr val="accent2">
            <a:tint val="40000"/>
            <a:alpha val="90000"/>
            <a:hueOff val="0"/>
            <a:satOff val="0"/>
            <a:lumOff val="0"/>
            <a:alphaOff val="0"/>
          </a:schemeClr>
        </a:solidFill>
        <a:ln w="15875" cap="rnd" cmpd="sng" algn="ctr">
          <a:solidFill>
            <a:schemeClr val="accent2">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35560" tIns="35560" rIns="35560" bIns="35560" numCol="1" spcCol="1270" anchor="ctr" anchorCtr="0">
          <a:noAutofit/>
        </a:bodyPr>
        <a:lstStyle/>
        <a:p>
          <a:pPr marL="0" lvl="0" indent="0" algn="ctr" defTabSz="1244600">
            <a:lnSpc>
              <a:spcPct val="90000"/>
            </a:lnSpc>
            <a:spcBef>
              <a:spcPct val="0"/>
            </a:spcBef>
            <a:spcAft>
              <a:spcPct val="35000"/>
            </a:spcAft>
            <a:buNone/>
          </a:pPr>
          <a:endParaRPr lang="en-US" sz="2800" kern="1200"/>
        </a:p>
      </dsp:txBody>
      <dsp:txXfrm>
        <a:off x="4783419" y="692318"/>
        <a:ext cx="338789" cy="463524"/>
      </dsp:txXfrm>
    </dsp:sp>
    <dsp:sp modelId="{A1C6B1E1-B0A4-4A50-BBC6-8C34D30BABB3}">
      <dsp:nvSpPr>
        <dsp:cNvPr id="0" name=""/>
        <dsp:cNvSpPr/>
      </dsp:nvSpPr>
      <dsp:spPr>
        <a:xfrm>
          <a:off x="5037676" y="1771598"/>
          <a:ext cx="615979" cy="615979"/>
        </a:xfrm>
        <a:prstGeom prst="downArrow">
          <a:avLst>
            <a:gd name="adj1" fmla="val 55000"/>
            <a:gd name="adj2" fmla="val 45000"/>
          </a:avLst>
        </a:prstGeom>
        <a:solidFill>
          <a:schemeClr val="accent2">
            <a:tint val="40000"/>
            <a:alpha val="90000"/>
            <a:hueOff val="327380"/>
            <a:satOff val="-16689"/>
            <a:lumOff val="-1726"/>
            <a:alphaOff val="0"/>
          </a:schemeClr>
        </a:solidFill>
        <a:ln w="15875" cap="rnd" cmpd="sng" algn="ctr">
          <a:solidFill>
            <a:schemeClr val="accent2">
              <a:tint val="40000"/>
              <a:alpha val="90000"/>
              <a:hueOff val="327380"/>
              <a:satOff val="-16689"/>
              <a:lumOff val="-1726"/>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35560" tIns="35560" rIns="35560" bIns="35560" numCol="1" spcCol="1270" anchor="ctr" anchorCtr="0">
          <a:noAutofit/>
        </a:bodyPr>
        <a:lstStyle/>
        <a:p>
          <a:pPr marL="0" lvl="0" indent="0" algn="ctr" defTabSz="1244600">
            <a:lnSpc>
              <a:spcPct val="90000"/>
            </a:lnSpc>
            <a:spcBef>
              <a:spcPct val="0"/>
            </a:spcBef>
            <a:spcAft>
              <a:spcPct val="35000"/>
            </a:spcAft>
            <a:buNone/>
          </a:pPr>
          <a:endParaRPr lang="en-US" sz="2800" kern="1200"/>
        </a:p>
      </dsp:txBody>
      <dsp:txXfrm>
        <a:off x="5176271" y="1771598"/>
        <a:ext cx="338789" cy="463524"/>
      </dsp:txXfrm>
    </dsp:sp>
    <dsp:sp modelId="{F00A011D-55D1-46B9-8BF6-23F450F04778}">
      <dsp:nvSpPr>
        <dsp:cNvPr id="0" name=""/>
        <dsp:cNvSpPr/>
      </dsp:nvSpPr>
      <dsp:spPr>
        <a:xfrm>
          <a:off x="5430528" y="2835083"/>
          <a:ext cx="615979" cy="615979"/>
        </a:xfrm>
        <a:prstGeom prst="downArrow">
          <a:avLst>
            <a:gd name="adj1" fmla="val 55000"/>
            <a:gd name="adj2" fmla="val 45000"/>
          </a:avLst>
        </a:prstGeom>
        <a:solidFill>
          <a:schemeClr val="accent2">
            <a:tint val="40000"/>
            <a:alpha val="90000"/>
            <a:hueOff val="654760"/>
            <a:satOff val="-33377"/>
            <a:lumOff val="-3453"/>
            <a:alphaOff val="0"/>
          </a:schemeClr>
        </a:solidFill>
        <a:ln w="15875" cap="rnd" cmpd="sng" algn="ctr">
          <a:solidFill>
            <a:schemeClr val="accent2">
              <a:tint val="40000"/>
              <a:alpha val="90000"/>
              <a:hueOff val="654760"/>
              <a:satOff val="-33377"/>
              <a:lumOff val="-3453"/>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35560" tIns="35560" rIns="35560" bIns="35560" numCol="1" spcCol="1270" anchor="ctr" anchorCtr="0">
          <a:noAutofit/>
        </a:bodyPr>
        <a:lstStyle/>
        <a:p>
          <a:pPr marL="0" lvl="0" indent="0" algn="ctr" defTabSz="1244600">
            <a:lnSpc>
              <a:spcPct val="90000"/>
            </a:lnSpc>
            <a:spcBef>
              <a:spcPct val="0"/>
            </a:spcBef>
            <a:spcAft>
              <a:spcPct val="35000"/>
            </a:spcAft>
            <a:buNone/>
          </a:pPr>
          <a:endParaRPr lang="en-US" sz="2800" kern="1200"/>
        </a:p>
      </dsp:txBody>
      <dsp:txXfrm>
        <a:off x="5569123" y="2835083"/>
        <a:ext cx="338789" cy="463524"/>
      </dsp:txXfrm>
    </dsp:sp>
    <dsp:sp modelId="{39E0BF47-E050-49C7-A01D-E84B6CEB66D1}">
      <dsp:nvSpPr>
        <dsp:cNvPr id="0" name=""/>
        <dsp:cNvSpPr/>
      </dsp:nvSpPr>
      <dsp:spPr>
        <a:xfrm>
          <a:off x="5823380" y="3924892"/>
          <a:ext cx="615979" cy="615979"/>
        </a:xfrm>
        <a:prstGeom prst="downArrow">
          <a:avLst>
            <a:gd name="adj1" fmla="val 55000"/>
            <a:gd name="adj2" fmla="val 45000"/>
          </a:avLst>
        </a:prstGeom>
        <a:solidFill>
          <a:schemeClr val="accent2">
            <a:tint val="40000"/>
            <a:alpha val="90000"/>
            <a:hueOff val="982140"/>
            <a:satOff val="-50066"/>
            <a:lumOff val="-5179"/>
            <a:alphaOff val="0"/>
          </a:schemeClr>
        </a:solidFill>
        <a:ln w="15875" cap="rnd" cmpd="sng" algn="ctr">
          <a:solidFill>
            <a:schemeClr val="accent2">
              <a:tint val="40000"/>
              <a:alpha val="90000"/>
              <a:hueOff val="982140"/>
              <a:satOff val="-50066"/>
              <a:lumOff val="-5179"/>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35560" tIns="35560" rIns="35560" bIns="35560" numCol="1" spcCol="1270" anchor="ctr" anchorCtr="0">
          <a:noAutofit/>
        </a:bodyPr>
        <a:lstStyle/>
        <a:p>
          <a:pPr marL="0" lvl="0" indent="0" algn="ctr" defTabSz="1244600">
            <a:lnSpc>
              <a:spcPct val="90000"/>
            </a:lnSpc>
            <a:spcBef>
              <a:spcPct val="0"/>
            </a:spcBef>
            <a:spcAft>
              <a:spcPct val="35000"/>
            </a:spcAft>
            <a:buNone/>
          </a:pPr>
          <a:endParaRPr lang="en-US" sz="2800" kern="1200"/>
        </a:p>
      </dsp:txBody>
      <dsp:txXfrm>
        <a:off x="5961975" y="3924892"/>
        <a:ext cx="338789" cy="463524"/>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3F7929A-22AF-4099-9D44-1656B1DB8712}">
      <dsp:nvSpPr>
        <dsp:cNvPr id="0" name=""/>
        <dsp:cNvSpPr/>
      </dsp:nvSpPr>
      <dsp:spPr>
        <a:xfrm>
          <a:off x="652362" y="253"/>
          <a:ext cx="2632136" cy="1579281"/>
        </a:xfrm>
        <a:prstGeom prst="rect">
          <a:avLst/>
        </a:prstGeom>
        <a:solidFill>
          <a:schemeClr val="accent2">
            <a:hueOff val="0"/>
            <a:satOff val="0"/>
            <a:lumOff val="0"/>
            <a:alphaOff val="0"/>
          </a:schemeClr>
        </a:solidFill>
        <a:ln w="22225" cap="rnd"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a:t>Polio was first recorded in 1789 by a British physician.</a:t>
          </a:r>
          <a:endParaRPr lang="en-US" sz="2000" kern="1200"/>
        </a:p>
      </dsp:txBody>
      <dsp:txXfrm>
        <a:off x="652362" y="253"/>
        <a:ext cx="2632136" cy="1579281"/>
      </dsp:txXfrm>
    </dsp:sp>
    <dsp:sp modelId="{3EC133B8-5D53-429C-8149-2BD6F8D5A930}">
      <dsp:nvSpPr>
        <dsp:cNvPr id="0" name=""/>
        <dsp:cNvSpPr/>
      </dsp:nvSpPr>
      <dsp:spPr>
        <a:xfrm>
          <a:off x="3547712" y="253"/>
          <a:ext cx="2632136" cy="1579281"/>
        </a:xfrm>
        <a:prstGeom prst="rect">
          <a:avLst/>
        </a:prstGeom>
        <a:solidFill>
          <a:schemeClr val="accent2">
            <a:hueOff val="222396"/>
            <a:satOff val="-4971"/>
            <a:lumOff val="-4706"/>
            <a:alphaOff val="0"/>
          </a:schemeClr>
        </a:solidFill>
        <a:ln w="22225" cap="rnd"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a:t>In the early 20</a:t>
          </a:r>
          <a:r>
            <a:rPr lang="en-GB" sz="2000" kern="1200" baseline="30000"/>
            <a:t>th</a:t>
          </a:r>
          <a:r>
            <a:rPr lang="en-GB" sz="2000" kern="1200"/>
            <a:t> century Polio was one of the most feared diseases.</a:t>
          </a:r>
          <a:endParaRPr lang="en-US" sz="2000" kern="1200"/>
        </a:p>
      </dsp:txBody>
      <dsp:txXfrm>
        <a:off x="3547712" y="253"/>
        <a:ext cx="2632136" cy="1579281"/>
      </dsp:txXfrm>
    </dsp:sp>
    <dsp:sp modelId="{DE01F65F-0D99-434F-8FE3-4EC71C36A3E7}">
      <dsp:nvSpPr>
        <dsp:cNvPr id="0" name=""/>
        <dsp:cNvSpPr/>
      </dsp:nvSpPr>
      <dsp:spPr>
        <a:xfrm>
          <a:off x="652362" y="1842748"/>
          <a:ext cx="2632136" cy="1579281"/>
        </a:xfrm>
        <a:prstGeom prst="rect">
          <a:avLst/>
        </a:prstGeom>
        <a:solidFill>
          <a:schemeClr val="accent2">
            <a:hueOff val="444793"/>
            <a:satOff val="-9942"/>
            <a:lumOff val="-9412"/>
            <a:alphaOff val="0"/>
          </a:schemeClr>
        </a:solidFill>
        <a:ln w="22225" cap="rnd"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a:t>Polio was believed to be a disease of the poor</a:t>
          </a:r>
          <a:endParaRPr lang="en-US" sz="2000" kern="1200"/>
        </a:p>
      </dsp:txBody>
      <dsp:txXfrm>
        <a:off x="652362" y="1842748"/>
        <a:ext cx="2632136" cy="1579281"/>
      </dsp:txXfrm>
    </dsp:sp>
    <dsp:sp modelId="{58D29173-F6EB-47FA-BC34-E8149057C8FA}">
      <dsp:nvSpPr>
        <dsp:cNvPr id="0" name=""/>
        <dsp:cNvSpPr/>
      </dsp:nvSpPr>
      <dsp:spPr>
        <a:xfrm>
          <a:off x="3547712" y="1842748"/>
          <a:ext cx="2632136" cy="1579281"/>
        </a:xfrm>
        <a:prstGeom prst="rect">
          <a:avLst/>
        </a:prstGeom>
        <a:solidFill>
          <a:schemeClr val="accent2">
            <a:hueOff val="667189"/>
            <a:satOff val="-14912"/>
            <a:lumOff val="-14117"/>
            <a:alphaOff val="0"/>
          </a:schemeClr>
        </a:solidFill>
        <a:ln w="22225" cap="rnd"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a:t>A vaccine was developed in 1955</a:t>
          </a:r>
          <a:endParaRPr lang="en-US" sz="2000" kern="1200"/>
        </a:p>
      </dsp:txBody>
      <dsp:txXfrm>
        <a:off x="3547712" y="1842748"/>
        <a:ext cx="2632136" cy="1579281"/>
      </dsp:txXfrm>
    </dsp:sp>
    <dsp:sp modelId="{866CFFAE-CC8E-4341-8D6C-EC986A5EDFE5}">
      <dsp:nvSpPr>
        <dsp:cNvPr id="0" name=""/>
        <dsp:cNvSpPr/>
      </dsp:nvSpPr>
      <dsp:spPr>
        <a:xfrm>
          <a:off x="2100037" y="3685244"/>
          <a:ext cx="2632136" cy="1579281"/>
        </a:xfrm>
        <a:prstGeom prst="rect">
          <a:avLst/>
        </a:prstGeom>
        <a:solidFill>
          <a:schemeClr val="accent2">
            <a:hueOff val="889586"/>
            <a:satOff val="-19883"/>
            <a:lumOff val="-18823"/>
            <a:alphaOff val="0"/>
          </a:schemeClr>
        </a:solidFill>
        <a:ln w="22225" cap="rnd"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a:t>In 1988 The World Health Organisation (WHO) passed a resolution to eradicate Polio</a:t>
          </a:r>
          <a:endParaRPr lang="en-US" sz="2000" kern="1200"/>
        </a:p>
      </dsp:txBody>
      <dsp:txXfrm>
        <a:off x="2100037" y="3685244"/>
        <a:ext cx="2632136" cy="1579281"/>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1253A87-5A64-4518-A009-413E298E6C9D}">
      <dsp:nvSpPr>
        <dsp:cNvPr id="0" name=""/>
        <dsp:cNvSpPr/>
      </dsp:nvSpPr>
      <dsp:spPr>
        <a:xfrm>
          <a:off x="1942814" y="18045"/>
          <a:ext cx="1766812" cy="1766812"/>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a:effectLst>
          <a:outerShdw blurRad="38100" dist="25400" dir="5400000" rotWithShape="0">
            <a:srgbClr val="000000">
              <a:alpha val="25000"/>
            </a:srgbClr>
          </a:outerShdw>
        </a:effectLst>
      </dsp:spPr>
      <dsp:style>
        <a:lnRef idx="0">
          <a:scrgbClr r="0" g="0" b="0"/>
        </a:lnRef>
        <a:fillRef idx="3">
          <a:scrgbClr r="0" g="0" b="0"/>
        </a:fillRef>
        <a:effectRef idx="2">
          <a:scrgbClr r="0" g="0" b="0"/>
        </a:effectRef>
        <a:fontRef idx="minor">
          <a:schemeClr val="lt1"/>
        </a:fontRef>
      </dsp:style>
    </dsp:sp>
    <dsp:sp modelId="{0B487811-74B0-4279-9C60-479AF2F3E71C}">
      <dsp:nvSpPr>
        <dsp:cNvPr id="0" name=""/>
        <dsp:cNvSpPr/>
      </dsp:nvSpPr>
      <dsp:spPr>
        <a:xfrm>
          <a:off x="863096" y="2223950"/>
          <a:ext cx="392625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111250">
            <a:lnSpc>
              <a:spcPct val="90000"/>
            </a:lnSpc>
            <a:spcBef>
              <a:spcPct val="0"/>
            </a:spcBef>
            <a:spcAft>
              <a:spcPct val="35000"/>
            </a:spcAft>
            <a:buNone/>
          </a:pPr>
          <a:r>
            <a:rPr lang="en-GB" sz="2500" kern="1200"/>
            <a:t>Everyone is at risk of Polio</a:t>
          </a:r>
          <a:endParaRPr lang="en-US" sz="2500" kern="1200"/>
        </a:p>
      </dsp:txBody>
      <dsp:txXfrm>
        <a:off x="863096" y="2223950"/>
        <a:ext cx="3926250" cy="720000"/>
      </dsp:txXfrm>
    </dsp:sp>
    <dsp:sp modelId="{FC189ADC-EDA7-4CAC-88C7-806EFAECAC23}">
      <dsp:nvSpPr>
        <dsp:cNvPr id="0" name=""/>
        <dsp:cNvSpPr/>
      </dsp:nvSpPr>
      <dsp:spPr>
        <a:xfrm>
          <a:off x="6556158" y="18045"/>
          <a:ext cx="1766812" cy="1766812"/>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a:effectLst>
          <a:outerShdw blurRad="38100" dist="25400" dir="5400000" rotWithShape="0">
            <a:srgbClr val="000000">
              <a:alpha val="25000"/>
            </a:srgbClr>
          </a:outerShdw>
        </a:effectLst>
      </dsp:spPr>
      <dsp:style>
        <a:lnRef idx="0">
          <a:scrgbClr r="0" g="0" b="0"/>
        </a:lnRef>
        <a:fillRef idx="3">
          <a:scrgbClr r="0" g="0" b="0"/>
        </a:fillRef>
        <a:effectRef idx="2">
          <a:scrgbClr r="0" g="0" b="0"/>
        </a:effectRef>
        <a:fontRef idx="minor">
          <a:schemeClr val="lt1"/>
        </a:fontRef>
      </dsp:style>
    </dsp:sp>
    <dsp:sp modelId="{A36DBC5B-6BA9-4D11-80E6-91D7B97721FF}">
      <dsp:nvSpPr>
        <dsp:cNvPr id="0" name=""/>
        <dsp:cNvSpPr/>
      </dsp:nvSpPr>
      <dsp:spPr>
        <a:xfrm>
          <a:off x="5476439" y="2223950"/>
          <a:ext cx="392625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111250">
            <a:lnSpc>
              <a:spcPct val="90000"/>
            </a:lnSpc>
            <a:spcBef>
              <a:spcPct val="0"/>
            </a:spcBef>
            <a:spcAft>
              <a:spcPct val="35000"/>
            </a:spcAft>
            <a:buNone/>
          </a:pPr>
          <a:r>
            <a:rPr lang="en-GB" sz="2500" kern="1200"/>
            <a:t>Children are more effected</a:t>
          </a:r>
          <a:endParaRPr lang="en-US" sz="2500" kern="1200"/>
        </a:p>
      </dsp:txBody>
      <dsp:txXfrm>
        <a:off x="5476439" y="2223950"/>
        <a:ext cx="3926250" cy="720000"/>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B44FBF7-4C99-4ECF-9200-DFEB12C16B65}">
      <dsp:nvSpPr>
        <dsp:cNvPr id="0" name=""/>
        <dsp:cNvSpPr/>
      </dsp:nvSpPr>
      <dsp:spPr>
        <a:xfrm>
          <a:off x="0" y="2185"/>
          <a:ext cx="6886859" cy="1107454"/>
        </a:xfrm>
        <a:prstGeom prst="roundRect">
          <a:avLst>
            <a:gd name="adj" fmla="val 10000"/>
          </a:avLst>
        </a:prstGeom>
        <a:solidFill>
          <a:schemeClr val="bg1">
            <a:lumMod val="95000"/>
            <a:hueOff val="0"/>
            <a:satOff val="0"/>
            <a:lumOff val="0"/>
            <a:alphaOff val="0"/>
          </a:schemeClr>
        </a:solidFill>
        <a:ln>
          <a:noFill/>
        </a:ln>
        <a:effectLst>
          <a:outerShdw blurRad="38100" dist="25400" dir="5400000" rotWithShape="0">
            <a:srgbClr val="000000">
              <a:alpha val="25000"/>
            </a:srgbClr>
          </a:outerShdw>
        </a:effectLst>
      </dsp:spPr>
      <dsp:style>
        <a:lnRef idx="0">
          <a:scrgbClr r="0" g="0" b="0"/>
        </a:lnRef>
        <a:fillRef idx="1">
          <a:scrgbClr r="0" g="0" b="0"/>
        </a:fillRef>
        <a:effectRef idx="2">
          <a:scrgbClr r="0" g="0" b="0"/>
        </a:effectRef>
        <a:fontRef idx="minor"/>
      </dsp:style>
    </dsp:sp>
    <dsp:sp modelId="{C6E759A0-B874-45A2-85D1-506E9E542A05}">
      <dsp:nvSpPr>
        <dsp:cNvPr id="0" name=""/>
        <dsp:cNvSpPr/>
      </dsp:nvSpPr>
      <dsp:spPr>
        <a:xfrm>
          <a:off x="335004" y="251362"/>
          <a:ext cx="609099" cy="609099"/>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a:effectLst>
          <a:outerShdw blurRad="38100" dist="25400" dir="5400000" rotWithShape="0">
            <a:srgbClr val="000000">
              <a:alpha val="25000"/>
            </a:srgbClr>
          </a:outerShdw>
        </a:effectLst>
      </dsp:spPr>
      <dsp:style>
        <a:lnRef idx="0">
          <a:scrgbClr r="0" g="0" b="0"/>
        </a:lnRef>
        <a:fillRef idx="3">
          <a:scrgbClr r="0" g="0" b="0"/>
        </a:fillRef>
        <a:effectRef idx="2">
          <a:scrgbClr r="0" g="0" b="0"/>
        </a:effectRef>
        <a:fontRef idx="minor">
          <a:schemeClr val="lt1"/>
        </a:fontRef>
      </dsp:style>
    </dsp:sp>
    <dsp:sp modelId="{2EAD9163-9112-4B63-BEBB-88581DBC1218}">
      <dsp:nvSpPr>
        <dsp:cNvPr id="0" name=""/>
        <dsp:cNvSpPr/>
      </dsp:nvSpPr>
      <dsp:spPr>
        <a:xfrm>
          <a:off x="1279109" y="2185"/>
          <a:ext cx="5607749" cy="110745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7206" tIns="117206" rIns="117206" bIns="117206" numCol="1" spcCol="1270" anchor="ctr" anchorCtr="0">
          <a:noAutofit/>
        </a:bodyPr>
        <a:lstStyle/>
        <a:p>
          <a:pPr marL="0" lvl="0" indent="0" algn="l" defTabSz="977900">
            <a:lnSpc>
              <a:spcPct val="90000"/>
            </a:lnSpc>
            <a:spcBef>
              <a:spcPct val="0"/>
            </a:spcBef>
            <a:spcAft>
              <a:spcPct val="35000"/>
            </a:spcAft>
            <a:buNone/>
          </a:pPr>
          <a:r>
            <a:rPr lang="en-GB" sz="2200" kern="1200"/>
            <a:t>75% will have no symptoms</a:t>
          </a:r>
          <a:endParaRPr lang="en-US" sz="2200" kern="1200"/>
        </a:p>
      </dsp:txBody>
      <dsp:txXfrm>
        <a:off x="1279109" y="2185"/>
        <a:ext cx="5607749" cy="1107454"/>
      </dsp:txXfrm>
    </dsp:sp>
    <dsp:sp modelId="{E8F48B3A-0029-4DFA-B334-F5C8CECED16A}">
      <dsp:nvSpPr>
        <dsp:cNvPr id="0" name=""/>
        <dsp:cNvSpPr/>
      </dsp:nvSpPr>
      <dsp:spPr>
        <a:xfrm>
          <a:off x="0" y="1386503"/>
          <a:ext cx="6886859" cy="1107454"/>
        </a:xfrm>
        <a:prstGeom prst="roundRect">
          <a:avLst>
            <a:gd name="adj" fmla="val 10000"/>
          </a:avLst>
        </a:prstGeom>
        <a:solidFill>
          <a:schemeClr val="bg1">
            <a:lumMod val="95000"/>
            <a:hueOff val="0"/>
            <a:satOff val="0"/>
            <a:lumOff val="0"/>
            <a:alphaOff val="0"/>
          </a:schemeClr>
        </a:solidFill>
        <a:ln>
          <a:noFill/>
        </a:ln>
        <a:effectLst>
          <a:outerShdw blurRad="38100" dist="25400" dir="5400000" rotWithShape="0">
            <a:srgbClr val="000000">
              <a:alpha val="25000"/>
            </a:srgbClr>
          </a:outerShdw>
        </a:effectLst>
      </dsp:spPr>
      <dsp:style>
        <a:lnRef idx="0">
          <a:scrgbClr r="0" g="0" b="0"/>
        </a:lnRef>
        <a:fillRef idx="1">
          <a:scrgbClr r="0" g="0" b="0"/>
        </a:fillRef>
        <a:effectRef idx="2">
          <a:scrgbClr r="0" g="0" b="0"/>
        </a:effectRef>
        <a:fontRef idx="minor"/>
      </dsp:style>
    </dsp:sp>
    <dsp:sp modelId="{FE18DE15-2946-4C68-80B1-037F81BF70B6}">
      <dsp:nvSpPr>
        <dsp:cNvPr id="0" name=""/>
        <dsp:cNvSpPr/>
      </dsp:nvSpPr>
      <dsp:spPr>
        <a:xfrm>
          <a:off x="335004" y="1635680"/>
          <a:ext cx="609099" cy="609099"/>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a:effectLst>
          <a:outerShdw blurRad="38100" dist="25400" dir="5400000" rotWithShape="0">
            <a:srgbClr val="000000">
              <a:alpha val="25000"/>
            </a:srgbClr>
          </a:outerShdw>
        </a:effectLst>
      </dsp:spPr>
      <dsp:style>
        <a:lnRef idx="0">
          <a:scrgbClr r="0" g="0" b="0"/>
        </a:lnRef>
        <a:fillRef idx="3">
          <a:scrgbClr r="0" g="0" b="0"/>
        </a:fillRef>
        <a:effectRef idx="2">
          <a:scrgbClr r="0" g="0" b="0"/>
        </a:effectRef>
        <a:fontRef idx="minor">
          <a:schemeClr val="lt1"/>
        </a:fontRef>
      </dsp:style>
    </dsp:sp>
    <dsp:sp modelId="{F59C5812-02F8-4FBA-B915-35C39A9E5D1C}">
      <dsp:nvSpPr>
        <dsp:cNvPr id="0" name=""/>
        <dsp:cNvSpPr/>
      </dsp:nvSpPr>
      <dsp:spPr>
        <a:xfrm>
          <a:off x="1279109" y="1386503"/>
          <a:ext cx="5607749" cy="110745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7206" tIns="117206" rIns="117206" bIns="117206" numCol="1" spcCol="1270" anchor="ctr" anchorCtr="0">
          <a:noAutofit/>
        </a:bodyPr>
        <a:lstStyle/>
        <a:p>
          <a:pPr marL="0" lvl="0" indent="0" algn="l" defTabSz="977900">
            <a:lnSpc>
              <a:spcPct val="90000"/>
            </a:lnSpc>
            <a:spcBef>
              <a:spcPct val="0"/>
            </a:spcBef>
            <a:spcAft>
              <a:spcPct val="35000"/>
            </a:spcAft>
            <a:buNone/>
          </a:pPr>
          <a:r>
            <a:rPr lang="en-GB" sz="2200" kern="1200" dirty="0"/>
            <a:t>1 out of 25 people will result in meningitis type symptoms</a:t>
          </a:r>
          <a:endParaRPr lang="en-US" sz="2200" kern="1200" dirty="0"/>
        </a:p>
      </dsp:txBody>
      <dsp:txXfrm>
        <a:off x="1279109" y="1386503"/>
        <a:ext cx="5607749" cy="1107454"/>
      </dsp:txXfrm>
    </dsp:sp>
    <dsp:sp modelId="{E00DE7F7-1987-4731-9CDC-02323B2D8499}">
      <dsp:nvSpPr>
        <dsp:cNvPr id="0" name=""/>
        <dsp:cNvSpPr/>
      </dsp:nvSpPr>
      <dsp:spPr>
        <a:xfrm>
          <a:off x="0" y="2770821"/>
          <a:ext cx="6886859" cy="1107454"/>
        </a:xfrm>
        <a:prstGeom prst="roundRect">
          <a:avLst>
            <a:gd name="adj" fmla="val 10000"/>
          </a:avLst>
        </a:prstGeom>
        <a:solidFill>
          <a:schemeClr val="bg1">
            <a:lumMod val="95000"/>
            <a:hueOff val="0"/>
            <a:satOff val="0"/>
            <a:lumOff val="0"/>
            <a:alphaOff val="0"/>
          </a:schemeClr>
        </a:solidFill>
        <a:ln>
          <a:noFill/>
        </a:ln>
        <a:effectLst>
          <a:outerShdw blurRad="38100" dist="25400" dir="5400000" rotWithShape="0">
            <a:srgbClr val="000000">
              <a:alpha val="25000"/>
            </a:srgbClr>
          </a:outerShdw>
        </a:effectLst>
      </dsp:spPr>
      <dsp:style>
        <a:lnRef idx="0">
          <a:scrgbClr r="0" g="0" b="0"/>
        </a:lnRef>
        <a:fillRef idx="1">
          <a:scrgbClr r="0" g="0" b="0"/>
        </a:fillRef>
        <a:effectRef idx="2">
          <a:scrgbClr r="0" g="0" b="0"/>
        </a:effectRef>
        <a:fontRef idx="minor"/>
      </dsp:style>
    </dsp:sp>
    <dsp:sp modelId="{4B30D148-80CB-4411-9FE3-3803452D1C98}">
      <dsp:nvSpPr>
        <dsp:cNvPr id="0" name=""/>
        <dsp:cNvSpPr/>
      </dsp:nvSpPr>
      <dsp:spPr>
        <a:xfrm>
          <a:off x="335004" y="3019998"/>
          <a:ext cx="609099" cy="609099"/>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a:effectLst>
          <a:outerShdw blurRad="38100" dist="25400" dir="5400000" rotWithShape="0">
            <a:srgbClr val="000000">
              <a:alpha val="25000"/>
            </a:srgbClr>
          </a:outerShdw>
        </a:effectLst>
      </dsp:spPr>
      <dsp:style>
        <a:lnRef idx="0">
          <a:scrgbClr r="0" g="0" b="0"/>
        </a:lnRef>
        <a:fillRef idx="3">
          <a:scrgbClr r="0" g="0" b="0"/>
        </a:fillRef>
        <a:effectRef idx="2">
          <a:scrgbClr r="0" g="0" b="0"/>
        </a:effectRef>
        <a:fontRef idx="minor">
          <a:schemeClr val="lt1"/>
        </a:fontRef>
      </dsp:style>
    </dsp:sp>
    <dsp:sp modelId="{46C2812C-E7D2-44C4-BF24-9EFDBB9FADB6}">
      <dsp:nvSpPr>
        <dsp:cNvPr id="0" name=""/>
        <dsp:cNvSpPr/>
      </dsp:nvSpPr>
      <dsp:spPr>
        <a:xfrm>
          <a:off x="1279109" y="2770821"/>
          <a:ext cx="5607749" cy="110745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7206" tIns="117206" rIns="117206" bIns="117206" numCol="1" spcCol="1270" anchor="ctr" anchorCtr="0">
          <a:noAutofit/>
        </a:bodyPr>
        <a:lstStyle/>
        <a:p>
          <a:pPr marL="0" lvl="0" indent="0" algn="l" defTabSz="977900">
            <a:lnSpc>
              <a:spcPct val="90000"/>
            </a:lnSpc>
            <a:spcBef>
              <a:spcPct val="0"/>
            </a:spcBef>
            <a:spcAft>
              <a:spcPct val="35000"/>
            </a:spcAft>
            <a:buNone/>
          </a:pPr>
          <a:r>
            <a:rPr lang="en-GB" sz="2200" kern="1200" dirty="0"/>
            <a:t>1 out of 200 people will have paralysis</a:t>
          </a:r>
          <a:endParaRPr lang="en-US" sz="2200" kern="1200" dirty="0"/>
        </a:p>
      </dsp:txBody>
      <dsp:txXfrm>
        <a:off x="1279109" y="2770821"/>
        <a:ext cx="5607749" cy="1107454"/>
      </dsp:txXfrm>
    </dsp:sp>
    <dsp:sp modelId="{6073FC0F-CB83-466B-930F-6D645965F3BB}">
      <dsp:nvSpPr>
        <dsp:cNvPr id="0" name=""/>
        <dsp:cNvSpPr/>
      </dsp:nvSpPr>
      <dsp:spPr>
        <a:xfrm>
          <a:off x="0" y="4155139"/>
          <a:ext cx="6886859" cy="1107454"/>
        </a:xfrm>
        <a:prstGeom prst="roundRect">
          <a:avLst>
            <a:gd name="adj" fmla="val 10000"/>
          </a:avLst>
        </a:prstGeom>
        <a:solidFill>
          <a:schemeClr val="bg1">
            <a:lumMod val="95000"/>
            <a:hueOff val="0"/>
            <a:satOff val="0"/>
            <a:lumOff val="0"/>
            <a:alphaOff val="0"/>
          </a:schemeClr>
        </a:solidFill>
        <a:ln>
          <a:noFill/>
        </a:ln>
        <a:effectLst>
          <a:outerShdw blurRad="38100" dist="25400" dir="5400000" rotWithShape="0">
            <a:srgbClr val="000000">
              <a:alpha val="25000"/>
            </a:srgbClr>
          </a:outerShdw>
        </a:effectLst>
      </dsp:spPr>
      <dsp:style>
        <a:lnRef idx="0">
          <a:scrgbClr r="0" g="0" b="0"/>
        </a:lnRef>
        <a:fillRef idx="1">
          <a:scrgbClr r="0" g="0" b="0"/>
        </a:fillRef>
        <a:effectRef idx="2">
          <a:scrgbClr r="0" g="0" b="0"/>
        </a:effectRef>
        <a:fontRef idx="minor"/>
      </dsp:style>
    </dsp:sp>
    <dsp:sp modelId="{BE9C0FEC-3EAA-4EBE-8E3A-13F57F74FE9C}">
      <dsp:nvSpPr>
        <dsp:cNvPr id="0" name=""/>
        <dsp:cNvSpPr/>
      </dsp:nvSpPr>
      <dsp:spPr>
        <a:xfrm>
          <a:off x="335004" y="4404316"/>
          <a:ext cx="609099" cy="609099"/>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a:effectLst>
          <a:outerShdw blurRad="38100" dist="25400" dir="5400000" rotWithShape="0">
            <a:srgbClr val="000000">
              <a:alpha val="25000"/>
            </a:srgbClr>
          </a:outerShdw>
        </a:effectLst>
      </dsp:spPr>
      <dsp:style>
        <a:lnRef idx="0">
          <a:scrgbClr r="0" g="0" b="0"/>
        </a:lnRef>
        <a:fillRef idx="3">
          <a:scrgbClr r="0" g="0" b="0"/>
        </a:fillRef>
        <a:effectRef idx="2">
          <a:scrgbClr r="0" g="0" b="0"/>
        </a:effectRef>
        <a:fontRef idx="minor">
          <a:schemeClr val="lt1"/>
        </a:fontRef>
      </dsp:style>
    </dsp:sp>
    <dsp:sp modelId="{8B8C623A-6172-4A6B-B0E5-8C06B8A511B4}">
      <dsp:nvSpPr>
        <dsp:cNvPr id="0" name=""/>
        <dsp:cNvSpPr/>
      </dsp:nvSpPr>
      <dsp:spPr>
        <a:xfrm>
          <a:off x="1279109" y="4155139"/>
          <a:ext cx="5607749" cy="110745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7206" tIns="117206" rIns="117206" bIns="117206" numCol="1" spcCol="1270" anchor="ctr" anchorCtr="0">
          <a:noAutofit/>
        </a:bodyPr>
        <a:lstStyle/>
        <a:p>
          <a:pPr marL="0" lvl="0" indent="0" algn="l" defTabSz="977900">
            <a:lnSpc>
              <a:spcPct val="90000"/>
            </a:lnSpc>
            <a:spcBef>
              <a:spcPct val="0"/>
            </a:spcBef>
            <a:spcAft>
              <a:spcPct val="35000"/>
            </a:spcAft>
            <a:buNone/>
          </a:pPr>
          <a:r>
            <a:rPr lang="en-GB" sz="2200" kern="1200" dirty="0"/>
            <a:t>Between 2 and 10 out of 100 people die</a:t>
          </a:r>
          <a:endParaRPr lang="en-US" sz="2200" kern="1200" dirty="0"/>
        </a:p>
      </dsp:txBody>
      <dsp:txXfrm>
        <a:off x="1279109" y="4155139"/>
        <a:ext cx="5607749" cy="1107454"/>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80C1F45-E3B0-48CA-ADEE-78CC8129D6B4}">
      <dsp:nvSpPr>
        <dsp:cNvPr id="0" name=""/>
        <dsp:cNvSpPr/>
      </dsp:nvSpPr>
      <dsp:spPr>
        <a:xfrm>
          <a:off x="3508" y="151157"/>
          <a:ext cx="1899771" cy="2659680"/>
        </a:xfrm>
        <a:prstGeom prst="rect">
          <a:avLst/>
        </a:prstGeom>
        <a:solidFill>
          <a:schemeClr val="accent2">
            <a:tint val="40000"/>
            <a:alpha val="90000"/>
            <a:hueOff val="0"/>
            <a:satOff val="0"/>
            <a:lumOff val="0"/>
            <a:alphaOff val="0"/>
          </a:schemeClr>
        </a:solidFill>
        <a:ln w="15875" cap="rnd" cmpd="sng" algn="ctr">
          <a:solidFill>
            <a:schemeClr val="accent2">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48114" tIns="330200" rIns="148114" bIns="330200" numCol="1" spcCol="1270" anchor="t" anchorCtr="0">
          <a:noAutofit/>
        </a:bodyPr>
        <a:lstStyle/>
        <a:p>
          <a:pPr marL="0" lvl="0" indent="0" algn="l" defTabSz="800100">
            <a:lnSpc>
              <a:spcPct val="90000"/>
            </a:lnSpc>
            <a:spcBef>
              <a:spcPct val="0"/>
            </a:spcBef>
            <a:spcAft>
              <a:spcPct val="35000"/>
            </a:spcAft>
            <a:buNone/>
          </a:pPr>
          <a:r>
            <a:rPr lang="en-GB" sz="1800" kern="1200"/>
            <a:t>There is no medication to treat Polio</a:t>
          </a:r>
          <a:endParaRPr lang="en-US" sz="1800" kern="1200"/>
        </a:p>
      </dsp:txBody>
      <dsp:txXfrm>
        <a:off x="3508" y="1161836"/>
        <a:ext cx="1899771" cy="1595808"/>
      </dsp:txXfrm>
    </dsp:sp>
    <dsp:sp modelId="{7D997FFA-882E-4EEF-B9D3-82A8608B22BB}">
      <dsp:nvSpPr>
        <dsp:cNvPr id="0" name=""/>
        <dsp:cNvSpPr/>
      </dsp:nvSpPr>
      <dsp:spPr>
        <a:xfrm>
          <a:off x="554442" y="417125"/>
          <a:ext cx="797904" cy="797904"/>
        </a:xfrm>
        <a:prstGeom prst="ellipse">
          <a:avLst/>
        </a:prstGeom>
        <a:solidFill>
          <a:schemeClr val="accent2">
            <a:hueOff val="0"/>
            <a:satOff val="0"/>
            <a:lumOff val="0"/>
            <a:alphaOff val="0"/>
          </a:schemeClr>
        </a:solidFill>
        <a:ln w="15875" cap="rnd" cmpd="sng" algn="ctr">
          <a:solidFill>
            <a:schemeClr val="accent2">
              <a:hueOff val="0"/>
              <a:satOff val="0"/>
              <a:lumOff val="0"/>
              <a:alphaOff val="0"/>
            </a:schemeClr>
          </a:solidFill>
          <a:prstDash val="solid"/>
        </a:ln>
        <a:effectLst/>
      </dsp:spPr>
      <dsp:style>
        <a:lnRef idx="2">
          <a:scrgbClr r="0" g="0" b="0"/>
        </a:lnRef>
        <a:fillRef idx="1">
          <a:scrgbClr r="0" g="0" b="0"/>
        </a:fillRef>
        <a:effectRef idx="1">
          <a:scrgbClr r="0" g="0" b="0"/>
        </a:effectRef>
        <a:fontRef idx="minor">
          <a:schemeClr val="lt1"/>
        </a:fontRef>
      </dsp:style>
      <dsp:txBody>
        <a:bodyPr spcFirstLastPara="0" vert="horz" wrap="square" lIns="62208" tIns="12700" rIns="62208" bIns="12700" numCol="1" spcCol="1270" anchor="ctr" anchorCtr="0">
          <a:noAutofit/>
        </a:bodyPr>
        <a:lstStyle/>
        <a:p>
          <a:pPr marL="0" lvl="0" indent="0" algn="ctr" defTabSz="1689100">
            <a:lnSpc>
              <a:spcPct val="90000"/>
            </a:lnSpc>
            <a:spcBef>
              <a:spcPct val="0"/>
            </a:spcBef>
            <a:spcAft>
              <a:spcPct val="35000"/>
            </a:spcAft>
            <a:buNone/>
          </a:pPr>
          <a:r>
            <a:rPr lang="en-US" sz="3800" kern="1200"/>
            <a:t>1</a:t>
          </a:r>
        </a:p>
      </dsp:txBody>
      <dsp:txXfrm>
        <a:off x="671292" y="533975"/>
        <a:ext cx="564204" cy="564204"/>
      </dsp:txXfrm>
    </dsp:sp>
    <dsp:sp modelId="{6199707A-43ED-4348-A1B2-93BD89BC8156}">
      <dsp:nvSpPr>
        <dsp:cNvPr id="0" name=""/>
        <dsp:cNvSpPr/>
      </dsp:nvSpPr>
      <dsp:spPr>
        <a:xfrm>
          <a:off x="3508" y="2810766"/>
          <a:ext cx="1899771" cy="72"/>
        </a:xfrm>
        <a:prstGeom prst="rect">
          <a:avLst/>
        </a:prstGeom>
        <a:solidFill>
          <a:schemeClr val="accent3">
            <a:hueOff val="0"/>
            <a:satOff val="0"/>
            <a:lumOff val="0"/>
            <a:alphaOff val="0"/>
          </a:schemeClr>
        </a:solidFill>
        <a:ln w="15875" cap="rnd" cmpd="sng" algn="ctr">
          <a:solidFill>
            <a:schemeClr val="accent3">
              <a:hueOff val="0"/>
              <a:satOff val="0"/>
              <a:lumOff val="0"/>
              <a:alphaOff val="0"/>
            </a:schemeClr>
          </a:solidFill>
          <a:prstDash val="solid"/>
        </a:ln>
        <a:effectLst/>
      </dsp:spPr>
      <dsp:style>
        <a:lnRef idx="2">
          <a:scrgbClr r="0" g="0" b="0"/>
        </a:lnRef>
        <a:fillRef idx="1">
          <a:scrgbClr r="0" g="0" b="0"/>
        </a:fillRef>
        <a:effectRef idx="1">
          <a:scrgbClr r="0" g="0" b="0"/>
        </a:effectRef>
        <a:fontRef idx="minor">
          <a:schemeClr val="lt1"/>
        </a:fontRef>
      </dsp:style>
    </dsp:sp>
    <dsp:sp modelId="{6FBDCA40-6F3F-49AF-BC9D-377C27A0F25A}">
      <dsp:nvSpPr>
        <dsp:cNvPr id="0" name=""/>
        <dsp:cNvSpPr/>
      </dsp:nvSpPr>
      <dsp:spPr>
        <a:xfrm>
          <a:off x="2093257" y="151157"/>
          <a:ext cx="1899771" cy="2659680"/>
        </a:xfrm>
        <a:prstGeom prst="rect">
          <a:avLst/>
        </a:prstGeom>
        <a:solidFill>
          <a:schemeClr val="accent3">
            <a:tint val="40000"/>
            <a:alpha val="90000"/>
            <a:hueOff val="0"/>
            <a:satOff val="0"/>
            <a:lumOff val="0"/>
            <a:alphaOff val="0"/>
          </a:schemeClr>
        </a:solidFill>
        <a:ln w="15875" cap="rnd" cmpd="sng" algn="ctr">
          <a:solidFill>
            <a:schemeClr val="accent3">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48114" tIns="330200" rIns="148114" bIns="330200" numCol="1" spcCol="1270" anchor="t" anchorCtr="0">
          <a:noAutofit/>
        </a:bodyPr>
        <a:lstStyle/>
        <a:p>
          <a:pPr marL="0" lvl="0" indent="0" algn="l" defTabSz="800100">
            <a:lnSpc>
              <a:spcPct val="90000"/>
            </a:lnSpc>
            <a:spcBef>
              <a:spcPct val="0"/>
            </a:spcBef>
            <a:spcAft>
              <a:spcPct val="35000"/>
            </a:spcAft>
            <a:buNone/>
          </a:pPr>
          <a:r>
            <a:rPr lang="en-GB" sz="1800" kern="1200"/>
            <a:t>Treatment is supportive</a:t>
          </a:r>
          <a:endParaRPr lang="en-US" sz="1800" kern="1200"/>
        </a:p>
      </dsp:txBody>
      <dsp:txXfrm>
        <a:off x="2093257" y="1161836"/>
        <a:ext cx="1899771" cy="1595808"/>
      </dsp:txXfrm>
    </dsp:sp>
    <dsp:sp modelId="{C14E1517-8DA0-4935-BE9B-B4D41B8AFD2A}">
      <dsp:nvSpPr>
        <dsp:cNvPr id="0" name=""/>
        <dsp:cNvSpPr/>
      </dsp:nvSpPr>
      <dsp:spPr>
        <a:xfrm>
          <a:off x="2644191" y="417125"/>
          <a:ext cx="797904" cy="797904"/>
        </a:xfrm>
        <a:prstGeom prst="ellipse">
          <a:avLst/>
        </a:prstGeom>
        <a:solidFill>
          <a:schemeClr val="accent4">
            <a:hueOff val="0"/>
            <a:satOff val="0"/>
            <a:lumOff val="0"/>
            <a:alphaOff val="0"/>
          </a:schemeClr>
        </a:solidFill>
        <a:ln w="15875" cap="rnd" cmpd="sng" algn="ctr">
          <a:solidFill>
            <a:schemeClr val="accent4">
              <a:hueOff val="0"/>
              <a:satOff val="0"/>
              <a:lumOff val="0"/>
              <a:alphaOff val="0"/>
            </a:schemeClr>
          </a:solidFill>
          <a:prstDash val="solid"/>
        </a:ln>
        <a:effectLst/>
      </dsp:spPr>
      <dsp:style>
        <a:lnRef idx="2">
          <a:scrgbClr r="0" g="0" b="0"/>
        </a:lnRef>
        <a:fillRef idx="1">
          <a:scrgbClr r="0" g="0" b="0"/>
        </a:fillRef>
        <a:effectRef idx="1">
          <a:scrgbClr r="0" g="0" b="0"/>
        </a:effectRef>
        <a:fontRef idx="minor">
          <a:schemeClr val="lt1"/>
        </a:fontRef>
      </dsp:style>
      <dsp:txBody>
        <a:bodyPr spcFirstLastPara="0" vert="horz" wrap="square" lIns="62208" tIns="12700" rIns="62208" bIns="12700" numCol="1" spcCol="1270" anchor="ctr" anchorCtr="0">
          <a:noAutofit/>
        </a:bodyPr>
        <a:lstStyle/>
        <a:p>
          <a:pPr marL="0" lvl="0" indent="0" algn="ctr" defTabSz="1689100">
            <a:lnSpc>
              <a:spcPct val="90000"/>
            </a:lnSpc>
            <a:spcBef>
              <a:spcPct val="0"/>
            </a:spcBef>
            <a:spcAft>
              <a:spcPct val="35000"/>
            </a:spcAft>
            <a:buNone/>
          </a:pPr>
          <a:r>
            <a:rPr lang="en-US" sz="3800" kern="1200"/>
            <a:t>2</a:t>
          </a:r>
        </a:p>
      </dsp:txBody>
      <dsp:txXfrm>
        <a:off x="2761041" y="533975"/>
        <a:ext cx="564204" cy="564204"/>
      </dsp:txXfrm>
    </dsp:sp>
    <dsp:sp modelId="{6593550D-0DFB-4937-B9A8-DD90E9F3AFE3}">
      <dsp:nvSpPr>
        <dsp:cNvPr id="0" name=""/>
        <dsp:cNvSpPr/>
      </dsp:nvSpPr>
      <dsp:spPr>
        <a:xfrm>
          <a:off x="2093257" y="2810766"/>
          <a:ext cx="1899771" cy="72"/>
        </a:xfrm>
        <a:prstGeom prst="rect">
          <a:avLst/>
        </a:prstGeom>
        <a:solidFill>
          <a:schemeClr val="accent5">
            <a:hueOff val="0"/>
            <a:satOff val="0"/>
            <a:lumOff val="0"/>
            <a:alphaOff val="0"/>
          </a:schemeClr>
        </a:solidFill>
        <a:ln w="15875" cap="rnd" cmpd="sng" algn="ctr">
          <a:solidFill>
            <a:schemeClr val="accent5">
              <a:hueOff val="0"/>
              <a:satOff val="0"/>
              <a:lumOff val="0"/>
              <a:alphaOff val="0"/>
            </a:schemeClr>
          </a:solidFill>
          <a:prstDash val="solid"/>
        </a:ln>
        <a:effectLst/>
      </dsp:spPr>
      <dsp:style>
        <a:lnRef idx="2">
          <a:scrgbClr r="0" g="0" b="0"/>
        </a:lnRef>
        <a:fillRef idx="1">
          <a:scrgbClr r="0" g="0" b="0"/>
        </a:fillRef>
        <a:effectRef idx="1">
          <a:scrgbClr r="0" g="0" b="0"/>
        </a:effectRef>
        <a:fontRef idx="minor">
          <a:schemeClr val="lt1"/>
        </a:fontRef>
      </dsp:style>
    </dsp:sp>
    <dsp:sp modelId="{FF70D806-A874-423E-B394-0DFDD526F380}">
      <dsp:nvSpPr>
        <dsp:cNvPr id="0" name=""/>
        <dsp:cNvSpPr/>
      </dsp:nvSpPr>
      <dsp:spPr>
        <a:xfrm>
          <a:off x="4183007" y="151157"/>
          <a:ext cx="1899771" cy="2659680"/>
        </a:xfrm>
        <a:prstGeom prst="rect">
          <a:avLst/>
        </a:prstGeom>
        <a:solidFill>
          <a:schemeClr val="accent4">
            <a:tint val="40000"/>
            <a:alpha val="90000"/>
            <a:hueOff val="0"/>
            <a:satOff val="0"/>
            <a:lumOff val="0"/>
            <a:alphaOff val="0"/>
          </a:schemeClr>
        </a:solidFill>
        <a:ln w="15875" cap="rnd" cmpd="sng" algn="ctr">
          <a:solidFill>
            <a:schemeClr val="accent4">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48114" tIns="330200" rIns="148114" bIns="330200" numCol="1" spcCol="1270" anchor="t" anchorCtr="0">
          <a:noAutofit/>
        </a:bodyPr>
        <a:lstStyle/>
        <a:p>
          <a:pPr marL="0" lvl="0" indent="0" algn="l" defTabSz="800100">
            <a:lnSpc>
              <a:spcPct val="90000"/>
            </a:lnSpc>
            <a:spcBef>
              <a:spcPct val="0"/>
            </a:spcBef>
            <a:spcAft>
              <a:spcPct val="35000"/>
            </a:spcAft>
            <a:buNone/>
          </a:pPr>
          <a:r>
            <a:rPr lang="en-GB" sz="1800" kern="1200"/>
            <a:t>Pain management </a:t>
          </a:r>
          <a:endParaRPr lang="en-US" sz="1800" kern="1200"/>
        </a:p>
      </dsp:txBody>
      <dsp:txXfrm>
        <a:off x="4183007" y="1161836"/>
        <a:ext cx="1899771" cy="1595808"/>
      </dsp:txXfrm>
    </dsp:sp>
    <dsp:sp modelId="{533B56B7-96F2-4170-AE9A-4EE6647CA7FE}">
      <dsp:nvSpPr>
        <dsp:cNvPr id="0" name=""/>
        <dsp:cNvSpPr/>
      </dsp:nvSpPr>
      <dsp:spPr>
        <a:xfrm>
          <a:off x="4733940" y="417125"/>
          <a:ext cx="797904" cy="797904"/>
        </a:xfrm>
        <a:prstGeom prst="ellipse">
          <a:avLst/>
        </a:prstGeom>
        <a:solidFill>
          <a:schemeClr val="accent6">
            <a:hueOff val="0"/>
            <a:satOff val="0"/>
            <a:lumOff val="0"/>
            <a:alphaOff val="0"/>
          </a:schemeClr>
        </a:solidFill>
        <a:ln w="15875" cap="rnd" cmpd="sng" algn="ctr">
          <a:solidFill>
            <a:schemeClr val="accent6">
              <a:hueOff val="0"/>
              <a:satOff val="0"/>
              <a:lumOff val="0"/>
              <a:alphaOff val="0"/>
            </a:schemeClr>
          </a:solidFill>
          <a:prstDash val="solid"/>
        </a:ln>
        <a:effectLst/>
      </dsp:spPr>
      <dsp:style>
        <a:lnRef idx="2">
          <a:scrgbClr r="0" g="0" b="0"/>
        </a:lnRef>
        <a:fillRef idx="1">
          <a:scrgbClr r="0" g="0" b="0"/>
        </a:fillRef>
        <a:effectRef idx="1">
          <a:scrgbClr r="0" g="0" b="0"/>
        </a:effectRef>
        <a:fontRef idx="minor">
          <a:schemeClr val="lt1"/>
        </a:fontRef>
      </dsp:style>
      <dsp:txBody>
        <a:bodyPr spcFirstLastPara="0" vert="horz" wrap="square" lIns="62208" tIns="12700" rIns="62208" bIns="12700" numCol="1" spcCol="1270" anchor="ctr" anchorCtr="0">
          <a:noAutofit/>
        </a:bodyPr>
        <a:lstStyle/>
        <a:p>
          <a:pPr marL="0" lvl="0" indent="0" algn="ctr" defTabSz="1689100">
            <a:lnSpc>
              <a:spcPct val="90000"/>
            </a:lnSpc>
            <a:spcBef>
              <a:spcPct val="0"/>
            </a:spcBef>
            <a:spcAft>
              <a:spcPct val="35000"/>
            </a:spcAft>
            <a:buNone/>
          </a:pPr>
          <a:r>
            <a:rPr lang="en-US" sz="3800" kern="1200"/>
            <a:t>3</a:t>
          </a:r>
        </a:p>
      </dsp:txBody>
      <dsp:txXfrm>
        <a:off x="4850790" y="533975"/>
        <a:ext cx="564204" cy="564204"/>
      </dsp:txXfrm>
    </dsp:sp>
    <dsp:sp modelId="{C98AC0D9-77EE-42A1-88E3-46EC5AD0D2D3}">
      <dsp:nvSpPr>
        <dsp:cNvPr id="0" name=""/>
        <dsp:cNvSpPr/>
      </dsp:nvSpPr>
      <dsp:spPr>
        <a:xfrm>
          <a:off x="4183007" y="2810766"/>
          <a:ext cx="1899771" cy="72"/>
        </a:xfrm>
        <a:prstGeom prst="rect">
          <a:avLst/>
        </a:prstGeom>
        <a:solidFill>
          <a:schemeClr val="accent2">
            <a:hueOff val="0"/>
            <a:satOff val="0"/>
            <a:lumOff val="0"/>
            <a:alphaOff val="0"/>
          </a:schemeClr>
        </a:solidFill>
        <a:ln w="15875" cap="rnd" cmpd="sng" algn="ctr">
          <a:solidFill>
            <a:schemeClr val="accent2">
              <a:hueOff val="0"/>
              <a:satOff val="0"/>
              <a:lumOff val="0"/>
              <a:alphaOff val="0"/>
            </a:schemeClr>
          </a:solidFill>
          <a:prstDash val="solid"/>
        </a:ln>
        <a:effectLst/>
      </dsp:spPr>
      <dsp:style>
        <a:lnRef idx="2">
          <a:scrgbClr r="0" g="0" b="0"/>
        </a:lnRef>
        <a:fillRef idx="1">
          <a:scrgbClr r="0" g="0" b="0"/>
        </a:fillRef>
        <a:effectRef idx="1">
          <a:scrgbClr r="0" g="0" b="0"/>
        </a:effectRef>
        <a:fontRef idx="minor">
          <a:schemeClr val="lt1"/>
        </a:fontRef>
      </dsp:style>
    </dsp:sp>
    <dsp:sp modelId="{4855DED3-C610-4FEE-89A8-C12E1344A243}">
      <dsp:nvSpPr>
        <dsp:cNvPr id="0" name=""/>
        <dsp:cNvSpPr/>
      </dsp:nvSpPr>
      <dsp:spPr>
        <a:xfrm>
          <a:off x="6272756" y="151157"/>
          <a:ext cx="1899771" cy="2659680"/>
        </a:xfrm>
        <a:prstGeom prst="rect">
          <a:avLst/>
        </a:prstGeom>
        <a:solidFill>
          <a:schemeClr val="accent5">
            <a:tint val="40000"/>
            <a:alpha val="90000"/>
            <a:hueOff val="0"/>
            <a:satOff val="0"/>
            <a:lumOff val="0"/>
            <a:alphaOff val="0"/>
          </a:schemeClr>
        </a:solidFill>
        <a:ln w="15875" cap="rnd" cmpd="sng" algn="ctr">
          <a:solidFill>
            <a:schemeClr val="accent5">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48114" tIns="330200" rIns="148114" bIns="330200" numCol="1" spcCol="1270" anchor="t" anchorCtr="0">
          <a:noAutofit/>
        </a:bodyPr>
        <a:lstStyle/>
        <a:p>
          <a:pPr marL="0" lvl="0" indent="0" algn="l" defTabSz="800100">
            <a:lnSpc>
              <a:spcPct val="90000"/>
            </a:lnSpc>
            <a:spcBef>
              <a:spcPct val="0"/>
            </a:spcBef>
            <a:spcAft>
              <a:spcPct val="35000"/>
            </a:spcAft>
            <a:buNone/>
          </a:pPr>
          <a:r>
            <a:rPr lang="en-GB" sz="1800" kern="1200"/>
            <a:t>Respiratory support</a:t>
          </a:r>
          <a:endParaRPr lang="en-US" sz="1800" kern="1200"/>
        </a:p>
      </dsp:txBody>
      <dsp:txXfrm>
        <a:off x="6272756" y="1161836"/>
        <a:ext cx="1899771" cy="1595808"/>
      </dsp:txXfrm>
    </dsp:sp>
    <dsp:sp modelId="{906B968A-0905-423E-982E-76F8F233D4FD}">
      <dsp:nvSpPr>
        <dsp:cNvPr id="0" name=""/>
        <dsp:cNvSpPr/>
      </dsp:nvSpPr>
      <dsp:spPr>
        <a:xfrm>
          <a:off x="6823690" y="417125"/>
          <a:ext cx="797904" cy="797904"/>
        </a:xfrm>
        <a:prstGeom prst="ellipse">
          <a:avLst/>
        </a:prstGeom>
        <a:solidFill>
          <a:schemeClr val="accent3">
            <a:hueOff val="0"/>
            <a:satOff val="0"/>
            <a:lumOff val="0"/>
            <a:alphaOff val="0"/>
          </a:schemeClr>
        </a:solidFill>
        <a:ln w="15875" cap="rnd" cmpd="sng" algn="ctr">
          <a:solidFill>
            <a:schemeClr val="accent3">
              <a:hueOff val="0"/>
              <a:satOff val="0"/>
              <a:lumOff val="0"/>
              <a:alphaOff val="0"/>
            </a:schemeClr>
          </a:solidFill>
          <a:prstDash val="solid"/>
        </a:ln>
        <a:effectLst/>
      </dsp:spPr>
      <dsp:style>
        <a:lnRef idx="2">
          <a:scrgbClr r="0" g="0" b="0"/>
        </a:lnRef>
        <a:fillRef idx="1">
          <a:scrgbClr r="0" g="0" b="0"/>
        </a:fillRef>
        <a:effectRef idx="1">
          <a:scrgbClr r="0" g="0" b="0"/>
        </a:effectRef>
        <a:fontRef idx="minor">
          <a:schemeClr val="lt1"/>
        </a:fontRef>
      </dsp:style>
      <dsp:txBody>
        <a:bodyPr spcFirstLastPara="0" vert="horz" wrap="square" lIns="62208" tIns="12700" rIns="62208" bIns="12700" numCol="1" spcCol="1270" anchor="ctr" anchorCtr="0">
          <a:noAutofit/>
        </a:bodyPr>
        <a:lstStyle/>
        <a:p>
          <a:pPr marL="0" lvl="0" indent="0" algn="ctr" defTabSz="1689100">
            <a:lnSpc>
              <a:spcPct val="90000"/>
            </a:lnSpc>
            <a:spcBef>
              <a:spcPct val="0"/>
            </a:spcBef>
            <a:spcAft>
              <a:spcPct val="35000"/>
            </a:spcAft>
            <a:buNone/>
          </a:pPr>
          <a:r>
            <a:rPr lang="en-US" sz="3800" kern="1200"/>
            <a:t>4</a:t>
          </a:r>
        </a:p>
      </dsp:txBody>
      <dsp:txXfrm>
        <a:off x="6940540" y="533975"/>
        <a:ext cx="564204" cy="564204"/>
      </dsp:txXfrm>
    </dsp:sp>
    <dsp:sp modelId="{374A30B1-09B1-4B01-AF68-1B4E6BDA0997}">
      <dsp:nvSpPr>
        <dsp:cNvPr id="0" name=""/>
        <dsp:cNvSpPr/>
      </dsp:nvSpPr>
      <dsp:spPr>
        <a:xfrm>
          <a:off x="6272756" y="2810766"/>
          <a:ext cx="1899771" cy="72"/>
        </a:xfrm>
        <a:prstGeom prst="rect">
          <a:avLst/>
        </a:prstGeom>
        <a:solidFill>
          <a:schemeClr val="accent4">
            <a:hueOff val="0"/>
            <a:satOff val="0"/>
            <a:lumOff val="0"/>
            <a:alphaOff val="0"/>
          </a:schemeClr>
        </a:solidFill>
        <a:ln w="15875" cap="rnd" cmpd="sng" algn="ctr">
          <a:solidFill>
            <a:schemeClr val="accent4">
              <a:hueOff val="0"/>
              <a:satOff val="0"/>
              <a:lumOff val="0"/>
              <a:alphaOff val="0"/>
            </a:schemeClr>
          </a:solidFill>
          <a:prstDash val="solid"/>
        </a:ln>
        <a:effectLst/>
      </dsp:spPr>
      <dsp:style>
        <a:lnRef idx="2">
          <a:scrgbClr r="0" g="0" b="0"/>
        </a:lnRef>
        <a:fillRef idx="1">
          <a:scrgbClr r="0" g="0" b="0"/>
        </a:fillRef>
        <a:effectRef idx="1">
          <a:scrgbClr r="0" g="0" b="0"/>
        </a:effectRef>
        <a:fontRef idx="minor">
          <a:schemeClr val="lt1"/>
        </a:fontRef>
      </dsp:style>
    </dsp:sp>
    <dsp:sp modelId="{E96ACBCC-B1E0-4BD9-8DF1-D30A014DC139}">
      <dsp:nvSpPr>
        <dsp:cNvPr id="0" name=""/>
        <dsp:cNvSpPr/>
      </dsp:nvSpPr>
      <dsp:spPr>
        <a:xfrm>
          <a:off x="8362505" y="151157"/>
          <a:ext cx="1899771" cy="2659680"/>
        </a:xfrm>
        <a:prstGeom prst="rect">
          <a:avLst/>
        </a:prstGeom>
        <a:solidFill>
          <a:schemeClr val="accent6">
            <a:tint val="40000"/>
            <a:alpha val="90000"/>
            <a:hueOff val="0"/>
            <a:satOff val="0"/>
            <a:lumOff val="0"/>
            <a:alphaOff val="0"/>
          </a:schemeClr>
        </a:solidFill>
        <a:ln w="15875" cap="rnd" cmpd="sng" algn="ctr">
          <a:solidFill>
            <a:schemeClr val="accent6">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48114" tIns="330200" rIns="148114" bIns="330200" numCol="1" spcCol="1270" anchor="t" anchorCtr="0">
          <a:noAutofit/>
        </a:bodyPr>
        <a:lstStyle/>
        <a:p>
          <a:pPr marL="0" lvl="0" indent="0" algn="l" defTabSz="800100">
            <a:lnSpc>
              <a:spcPct val="90000"/>
            </a:lnSpc>
            <a:spcBef>
              <a:spcPct val="0"/>
            </a:spcBef>
            <a:spcAft>
              <a:spcPct val="35000"/>
            </a:spcAft>
            <a:buNone/>
          </a:pPr>
          <a:r>
            <a:rPr lang="en-GB" sz="1800" kern="1200"/>
            <a:t>Rehabilitation</a:t>
          </a:r>
          <a:endParaRPr lang="en-US" sz="1800" kern="1200"/>
        </a:p>
      </dsp:txBody>
      <dsp:txXfrm>
        <a:off x="8362505" y="1161836"/>
        <a:ext cx="1899771" cy="1595808"/>
      </dsp:txXfrm>
    </dsp:sp>
    <dsp:sp modelId="{37E874A9-AC56-4D8B-BDC9-44A8D2EB7AC6}">
      <dsp:nvSpPr>
        <dsp:cNvPr id="0" name=""/>
        <dsp:cNvSpPr/>
      </dsp:nvSpPr>
      <dsp:spPr>
        <a:xfrm>
          <a:off x="8913439" y="417125"/>
          <a:ext cx="797904" cy="797904"/>
        </a:xfrm>
        <a:prstGeom prst="ellipse">
          <a:avLst/>
        </a:prstGeom>
        <a:solidFill>
          <a:schemeClr val="accent5">
            <a:hueOff val="0"/>
            <a:satOff val="0"/>
            <a:lumOff val="0"/>
            <a:alphaOff val="0"/>
          </a:schemeClr>
        </a:solidFill>
        <a:ln w="15875" cap="rnd" cmpd="sng" algn="ctr">
          <a:solidFill>
            <a:schemeClr val="accent5">
              <a:hueOff val="0"/>
              <a:satOff val="0"/>
              <a:lumOff val="0"/>
              <a:alphaOff val="0"/>
            </a:schemeClr>
          </a:solidFill>
          <a:prstDash val="solid"/>
        </a:ln>
        <a:effectLst/>
      </dsp:spPr>
      <dsp:style>
        <a:lnRef idx="2">
          <a:scrgbClr r="0" g="0" b="0"/>
        </a:lnRef>
        <a:fillRef idx="1">
          <a:scrgbClr r="0" g="0" b="0"/>
        </a:fillRef>
        <a:effectRef idx="1">
          <a:scrgbClr r="0" g="0" b="0"/>
        </a:effectRef>
        <a:fontRef idx="minor">
          <a:schemeClr val="lt1"/>
        </a:fontRef>
      </dsp:style>
      <dsp:txBody>
        <a:bodyPr spcFirstLastPara="0" vert="horz" wrap="square" lIns="62208" tIns="12700" rIns="62208" bIns="12700" numCol="1" spcCol="1270" anchor="ctr" anchorCtr="0">
          <a:noAutofit/>
        </a:bodyPr>
        <a:lstStyle/>
        <a:p>
          <a:pPr marL="0" lvl="0" indent="0" algn="ctr" defTabSz="1689100">
            <a:lnSpc>
              <a:spcPct val="90000"/>
            </a:lnSpc>
            <a:spcBef>
              <a:spcPct val="0"/>
            </a:spcBef>
            <a:spcAft>
              <a:spcPct val="35000"/>
            </a:spcAft>
            <a:buNone/>
          </a:pPr>
          <a:r>
            <a:rPr lang="en-US" sz="3800" kern="1200"/>
            <a:t>5</a:t>
          </a:r>
        </a:p>
      </dsp:txBody>
      <dsp:txXfrm>
        <a:off x="9030289" y="533975"/>
        <a:ext cx="564204" cy="564204"/>
      </dsp:txXfrm>
    </dsp:sp>
    <dsp:sp modelId="{D48C094D-D44E-43E4-BC48-73FB6F4ED376}">
      <dsp:nvSpPr>
        <dsp:cNvPr id="0" name=""/>
        <dsp:cNvSpPr/>
      </dsp:nvSpPr>
      <dsp:spPr>
        <a:xfrm>
          <a:off x="8362505" y="2810766"/>
          <a:ext cx="1899771" cy="72"/>
        </a:xfrm>
        <a:prstGeom prst="rect">
          <a:avLst/>
        </a:prstGeom>
        <a:solidFill>
          <a:schemeClr val="accent6">
            <a:hueOff val="0"/>
            <a:satOff val="0"/>
            <a:lumOff val="0"/>
            <a:alphaOff val="0"/>
          </a:schemeClr>
        </a:solidFill>
        <a:ln w="15875" cap="rnd" cmpd="sng" algn="ctr">
          <a:solidFill>
            <a:schemeClr val="accent6">
              <a:hueOff val="0"/>
              <a:satOff val="0"/>
              <a:lumOff val="0"/>
              <a:alphaOff val="0"/>
            </a:schemeClr>
          </a:solidFill>
          <a:prstDash val="solid"/>
        </a:ln>
        <a:effectLst/>
      </dsp:spPr>
      <dsp:style>
        <a:lnRef idx="2">
          <a:scrgbClr r="0" g="0" b="0"/>
        </a:lnRef>
        <a:fillRef idx="1">
          <a:scrgbClr r="0" g="0" b="0"/>
        </a:fillRef>
        <a:effectRef idx="1">
          <a:scrgbClr r="0" g="0" b="0"/>
        </a:effectRef>
        <a:fontRef idx="minor">
          <a:schemeClr val="lt1"/>
        </a:fontRef>
      </dsp:style>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82FA23D-2985-4CE4-9241-1F2E75D2C840}">
      <dsp:nvSpPr>
        <dsp:cNvPr id="0" name=""/>
        <dsp:cNvSpPr/>
      </dsp:nvSpPr>
      <dsp:spPr>
        <a:xfrm>
          <a:off x="2598622" y="1781250"/>
          <a:ext cx="565912" cy="91440"/>
        </a:xfrm>
        <a:custGeom>
          <a:avLst/>
          <a:gdLst/>
          <a:ahLst/>
          <a:cxnLst/>
          <a:rect l="0" t="0" r="0" b="0"/>
          <a:pathLst>
            <a:path>
              <a:moveTo>
                <a:pt x="0" y="45720"/>
              </a:moveTo>
              <a:lnTo>
                <a:pt x="565912" y="45720"/>
              </a:lnTo>
            </a:path>
          </a:pathLst>
        </a:custGeom>
        <a:noFill/>
        <a:ln w="9525" cap="rnd" cmpd="sng" algn="ctr">
          <a:solidFill>
            <a:schemeClr val="accent2">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2866666" y="1823987"/>
        <a:ext cx="29825" cy="5965"/>
      </dsp:txXfrm>
    </dsp:sp>
    <dsp:sp modelId="{284B6F3E-8218-4926-A747-46E194552B98}">
      <dsp:nvSpPr>
        <dsp:cNvPr id="0" name=""/>
        <dsp:cNvSpPr/>
      </dsp:nvSpPr>
      <dsp:spPr>
        <a:xfrm>
          <a:off x="6889" y="1048910"/>
          <a:ext cx="2593533" cy="1556119"/>
        </a:xfrm>
        <a:prstGeom prst="rect">
          <a:avLst/>
        </a:prstGeom>
        <a:solidFill>
          <a:schemeClr val="accent2">
            <a:hueOff val="0"/>
            <a:satOff val="0"/>
            <a:lumOff val="0"/>
            <a:alphaOff val="0"/>
          </a:schemeClr>
        </a:solidFill>
        <a:ln w="22225" cap="rnd"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127085" tIns="133398" rIns="127085" bIns="133398" numCol="1" spcCol="1270" anchor="ctr" anchorCtr="0">
          <a:noAutofit/>
        </a:bodyPr>
        <a:lstStyle/>
        <a:p>
          <a:pPr marL="0" lvl="0" indent="0" algn="ctr" defTabSz="1333500">
            <a:lnSpc>
              <a:spcPct val="90000"/>
            </a:lnSpc>
            <a:spcBef>
              <a:spcPct val="0"/>
            </a:spcBef>
            <a:spcAft>
              <a:spcPct val="35000"/>
            </a:spcAft>
            <a:buNone/>
          </a:pPr>
          <a:r>
            <a:rPr lang="en-GB" sz="3000" kern="1200"/>
            <a:t>Physical examination</a:t>
          </a:r>
          <a:endParaRPr lang="en-US" sz="3000" kern="1200"/>
        </a:p>
      </dsp:txBody>
      <dsp:txXfrm>
        <a:off x="6889" y="1048910"/>
        <a:ext cx="2593533" cy="1556119"/>
      </dsp:txXfrm>
    </dsp:sp>
    <dsp:sp modelId="{E723E657-827D-4E93-938E-07F14AF90847}">
      <dsp:nvSpPr>
        <dsp:cNvPr id="0" name=""/>
        <dsp:cNvSpPr/>
      </dsp:nvSpPr>
      <dsp:spPr>
        <a:xfrm>
          <a:off x="5788668" y="1781250"/>
          <a:ext cx="565912" cy="91440"/>
        </a:xfrm>
        <a:custGeom>
          <a:avLst/>
          <a:gdLst/>
          <a:ahLst/>
          <a:cxnLst/>
          <a:rect l="0" t="0" r="0" b="0"/>
          <a:pathLst>
            <a:path>
              <a:moveTo>
                <a:pt x="0" y="45720"/>
              </a:moveTo>
              <a:lnTo>
                <a:pt x="565912" y="45720"/>
              </a:lnTo>
            </a:path>
          </a:pathLst>
        </a:custGeom>
        <a:noFill/>
        <a:ln w="9525" cap="rnd" cmpd="sng" algn="ctr">
          <a:solidFill>
            <a:schemeClr val="accent2">
              <a:hueOff val="889586"/>
              <a:satOff val="-19883"/>
              <a:lumOff val="-18823"/>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6056712" y="1823987"/>
        <a:ext cx="29825" cy="5965"/>
      </dsp:txXfrm>
    </dsp:sp>
    <dsp:sp modelId="{388F0613-E862-48C0-B470-0712496D2F58}">
      <dsp:nvSpPr>
        <dsp:cNvPr id="0" name=""/>
        <dsp:cNvSpPr/>
      </dsp:nvSpPr>
      <dsp:spPr>
        <a:xfrm>
          <a:off x="3196935" y="1048910"/>
          <a:ext cx="2593533" cy="1556119"/>
        </a:xfrm>
        <a:prstGeom prst="rect">
          <a:avLst/>
        </a:prstGeom>
        <a:solidFill>
          <a:schemeClr val="accent2">
            <a:hueOff val="444793"/>
            <a:satOff val="-9942"/>
            <a:lumOff val="-9412"/>
            <a:alphaOff val="0"/>
          </a:schemeClr>
        </a:solidFill>
        <a:ln w="22225" cap="rnd"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127085" tIns="133398" rIns="127085" bIns="133398" numCol="1" spcCol="1270" anchor="ctr" anchorCtr="0">
          <a:noAutofit/>
        </a:bodyPr>
        <a:lstStyle/>
        <a:p>
          <a:pPr marL="0" lvl="0" indent="0" algn="ctr" defTabSz="1333500">
            <a:lnSpc>
              <a:spcPct val="90000"/>
            </a:lnSpc>
            <a:spcBef>
              <a:spcPct val="0"/>
            </a:spcBef>
            <a:spcAft>
              <a:spcPct val="35000"/>
            </a:spcAft>
            <a:buNone/>
          </a:pPr>
          <a:r>
            <a:rPr lang="en-GB" sz="3000" kern="1200"/>
            <a:t>Swabbing fluids</a:t>
          </a:r>
          <a:endParaRPr lang="en-US" sz="3000" kern="1200"/>
        </a:p>
      </dsp:txBody>
      <dsp:txXfrm>
        <a:off x="3196935" y="1048910"/>
        <a:ext cx="2593533" cy="1556119"/>
      </dsp:txXfrm>
    </dsp:sp>
    <dsp:sp modelId="{D0D90295-80C1-4645-B571-D093F84ABB63}">
      <dsp:nvSpPr>
        <dsp:cNvPr id="0" name=""/>
        <dsp:cNvSpPr/>
      </dsp:nvSpPr>
      <dsp:spPr>
        <a:xfrm>
          <a:off x="6386981" y="1048910"/>
          <a:ext cx="2593533" cy="1556119"/>
        </a:xfrm>
        <a:prstGeom prst="rect">
          <a:avLst/>
        </a:prstGeom>
        <a:solidFill>
          <a:schemeClr val="accent2">
            <a:hueOff val="889586"/>
            <a:satOff val="-19883"/>
            <a:lumOff val="-18823"/>
            <a:alphaOff val="0"/>
          </a:schemeClr>
        </a:solidFill>
        <a:ln w="22225" cap="rnd"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127085" tIns="133398" rIns="127085" bIns="133398" numCol="1" spcCol="1270" anchor="ctr" anchorCtr="0">
          <a:noAutofit/>
        </a:bodyPr>
        <a:lstStyle/>
        <a:p>
          <a:pPr marL="0" lvl="0" indent="0" algn="ctr" defTabSz="1333500">
            <a:lnSpc>
              <a:spcPct val="90000"/>
            </a:lnSpc>
            <a:spcBef>
              <a:spcPct val="0"/>
            </a:spcBef>
            <a:spcAft>
              <a:spcPct val="35000"/>
            </a:spcAft>
            <a:buNone/>
          </a:pPr>
          <a:r>
            <a:rPr lang="en-GB" sz="3000" kern="1200"/>
            <a:t>Blood tests</a:t>
          </a:r>
          <a:endParaRPr lang="en-US" sz="3000" kern="1200"/>
        </a:p>
      </dsp:txBody>
      <dsp:txXfrm>
        <a:off x="6386981" y="1048910"/>
        <a:ext cx="2593533" cy="1556119"/>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BD21B9C-FAEF-4D9A-94CC-C0B46345AF0A}">
      <dsp:nvSpPr>
        <dsp:cNvPr id="0" name=""/>
        <dsp:cNvSpPr/>
      </dsp:nvSpPr>
      <dsp:spPr>
        <a:xfrm>
          <a:off x="2475342" y="181"/>
          <a:ext cx="1881527" cy="1222992"/>
        </a:xfrm>
        <a:prstGeom prst="roundRect">
          <a:avLst/>
        </a:prstGeom>
        <a:solidFill>
          <a:schemeClr val="accent2">
            <a:hueOff val="0"/>
            <a:satOff val="0"/>
            <a:lumOff val="0"/>
            <a:alphaOff val="0"/>
          </a:schemeClr>
        </a:soli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kern="1200"/>
            <a:t>Polio is transmitted via the Faecal-Oral route</a:t>
          </a:r>
          <a:endParaRPr lang="en-US" sz="1700" kern="1200"/>
        </a:p>
      </dsp:txBody>
      <dsp:txXfrm>
        <a:off x="2535044" y="59883"/>
        <a:ext cx="1762123" cy="1103588"/>
      </dsp:txXfrm>
    </dsp:sp>
    <dsp:sp modelId="{04CB3FF2-DF45-4DB4-A0D8-996504415168}">
      <dsp:nvSpPr>
        <dsp:cNvPr id="0" name=""/>
        <dsp:cNvSpPr/>
      </dsp:nvSpPr>
      <dsp:spPr>
        <a:xfrm>
          <a:off x="1395394" y="611678"/>
          <a:ext cx="4041422" cy="4041422"/>
        </a:xfrm>
        <a:custGeom>
          <a:avLst/>
          <a:gdLst/>
          <a:ahLst/>
          <a:cxnLst/>
          <a:rect l="0" t="0" r="0" b="0"/>
          <a:pathLst>
            <a:path>
              <a:moveTo>
                <a:pt x="3221263" y="395304"/>
              </a:moveTo>
              <a:arcTo wR="2020711" hR="2020711" stAng="18387011" swAng="1633887"/>
            </a:path>
          </a:pathLst>
        </a:custGeom>
        <a:noFill/>
        <a:ln w="9525" cap="rnd" cmpd="sng" algn="ctr">
          <a:solidFill>
            <a:schemeClr val="accent2">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sp>
    <dsp:sp modelId="{1E5F5AEA-9346-4B01-9658-AA31FE7209A5}">
      <dsp:nvSpPr>
        <dsp:cNvPr id="0" name=""/>
        <dsp:cNvSpPr/>
      </dsp:nvSpPr>
      <dsp:spPr>
        <a:xfrm>
          <a:off x="4496053" y="2020893"/>
          <a:ext cx="1881527" cy="1222992"/>
        </a:xfrm>
        <a:prstGeom prst="roundRect">
          <a:avLst/>
        </a:prstGeom>
        <a:solidFill>
          <a:schemeClr val="accent2">
            <a:hueOff val="0"/>
            <a:satOff val="0"/>
            <a:lumOff val="0"/>
            <a:alphaOff val="0"/>
          </a:schemeClr>
        </a:soli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US" sz="1700" kern="1200"/>
            <a:t>Vaccination </a:t>
          </a:r>
        </a:p>
      </dsp:txBody>
      <dsp:txXfrm>
        <a:off x="4555755" y="2080595"/>
        <a:ext cx="1762123" cy="1103588"/>
      </dsp:txXfrm>
    </dsp:sp>
    <dsp:sp modelId="{9C6F9B47-7048-47CC-8173-8C65AA8069FE}">
      <dsp:nvSpPr>
        <dsp:cNvPr id="0" name=""/>
        <dsp:cNvSpPr/>
      </dsp:nvSpPr>
      <dsp:spPr>
        <a:xfrm>
          <a:off x="1395394" y="611678"/>
          <a:ext cx="4041422" cy="4041422"/>
        </a:xfrm>
        <a:custGeom>
          <a:avLst/>
          <a:gdLst/>
          <a:ahLst/>
          <a:cxnLst/>
          <a:rect l="0" t="0" r="0" b="0"/>
          <a:pathLst>
            <a:path>
              <a:moveTo>
                <a:pt x="3831964" y="2916611"/>
              </a:moveTo>
              <a:arcTo wR="2020711" hR="2020711" stAng="1579102" swAng="1633887"/>
            </a:path>
          </a:pathLst>
        </a:custGeom>
        <a:noFill/>
        <a:ln w="9525" cap="rnd" cmpd="sng" algn="ctr">
          <a:solidFill>
            <a:schemeClr val="accent2">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sp>
    <dsp:sp modelId="{24FD11DD-64AC-447C-B9CA-6FC8E205D041}">
      <dsp:nvSpPr>
        <dsp:cNvPr id="0" name=""/>
        <dsp:cNvSpPr/>
      </dsp:nvSpPr>
      <dsp:spPr>
        <a:xfrm>
          <a:off x="2475342" y="4041604"/>
          <a:ext cx="1881527" cy="1222992"/>
        </a:xfrm>
        <a:prstGeom prst="roundRect">
          <a:avLst/>
        </a:prstGeom>
        <a:solidFill>
          <a:schemeClr val="accent2">
            <a:hueOff val="0"/>
            <a:satOff val="0"/>
            <a:lumOff val="0"/>
            <a:alphaOff val="0"/>
          </a:schemeClr>
        </a:soli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kern="1200"/>
            <a:t>Strict personal, food, water hygiene</a:t>
          </a:r>
          <a:endParaRPr lang="en-US" sz="1700" kern="1200"/>
        </a:p>
      </dsp:txBody>
      <dsp:txXfrm>
        <a:off x="2535044" y="4101306"/>
        <a:ext cx="1762123" cy="1103588"/>
      </dsp:txXfrm>
    </dsp:sp>
    <dsp:sp modelId="{223FBA3D-ADCC-4056-9B6C-7D91D377BD8F}">
      <dsp:nvSpPr>
        <dsp:cNvPr id="0" name=""/>
        <dsp:cNvSpPr/>
      </dsp:nvSpPr>
      <dsp:spPr>
        <a:xfrm>
          <a:off x="1395394" y="611678"/>
          <a:ext cx="4041422" cy="4041422"/>
        </a:xfrm>
        <a:custGeom>
          <a:avLst/>
          <a:gdLst/>
          <a:ahLst/>
          <a:cxnLst/>
          <a:rect l="0" t="0" r="0" b="0"/>
          <a:pathLst>
            <a:path>
              <a:moveTo>
                <a:pt x="820158" y="3646118"/>
              </a:moveTo>
              <a:arcTo wR="2020711" hR="2020711" stAng="7587011" swAng="1633887"/>
            </a:path>
          </a:pathLst>
        </a:custGeom>
        <a:noFill/>
        <a:ln w="9525" cap="rnd" cmpd="sng" algn="ctr">
          <a:solidFill>
            <a:schemeClr val="accent2">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sp>
    <dsp:sp modelId="{F191D35D-D018-44DE-B63B-818127F1791F}">
      <dsp:nvSpPr>
        <dsp:cNvPr id="0" name=""/>
        <dsp:cNvSpPr/>
      </dsp:nvSpPr>
      <dsp:spPr>
        <a:xfrm>
          <a:off x="454631" y="2020893"/>
          <a:ext cx="1881527" cy="1222992"/>
        </a:xfrm>
        <a:prstGeom prst="roundRect">
          <a:avLst/>
        </a:prstGeom>
        <a:solidFill>
          <a:schemeClr val="accent2">
            <a:hueOff val="0"/>
            <a:satOff val="0"/>
            <a:lumOff val="0"/>
            <a:alphaOff val="0"/>
          </a:schemeClr>
        </a:soli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kern="1200" dirty="0"/>
            <a:t>Provision of clean water</a:t>
          </a:r>
          <a:endParaRPr lang="en-US" sz="1700" kern="1200" dirty="0"/>
        </a:p>
      </dsp:txBody>
      <dsp:txXfrm>
        <a:off x="514333" y="2080595"/>
        <a:ext cx="1762123" cy="1103588"/>
      </dsp:txXfrm>
    </dsp:sp>
    <dsp:sp modelId="{698E6069-C38D-4D07-977D-FEB40682FCF0}">
      <dsp:nvSpPr>
        <dsp:cNvPr id="0" name=""/>
        <dsp:cNvSpPr/>
      </dsp:nvSpPr>
      <dsp:spPr>
        <a:xfrm>
          <a:off x="1395394" y="611678"/>
          <a:ext cx="4041422" cy="4041422"/>
        </a:xfrm>
        <a:custGeom>
          <a:avLst/>
          <a:gdLst/>
          <a:ahLst/>
          <a:cxnLst/>
          <a:rect l="0" t="0" r="0" b="0"/>
          <a:pathLst>
            <a:path>
              <a:moveTo>
                <a:pt x="209458" y="1124811"/>
              </a:moveTo>
              <a:arcTo wR="2020711" hR="2020711" stAng="12379102" swAng="1633887"/>
            </a:path>
          </a:pathLst>
        </a:custGeom>
        <a:noFill/>
        <a:ln w="9525" cap="rnd" cmpd="sng" algn="ctr">
          <a:solidFill>
            <a:schemeClr val="accent2">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8103B72-350D-4B45-8A6D-4673DA32523B}">
      <dsp:nvSpPr>
        <dsp:cNvPr id="0" name=""/>
        <dsp:cNvSpPr/>
      </dsp:nvSpPr>
      <dsp:spPr>
        <a:xfrm>
          <a:off x="0" y="2185"/>
          <a:ext cx="6832212" cy="1107454"/>
        </a:xfrm>
        <a:prstGeom prst="roundRect">
          <a:avLst>
            <a:gd name="adj" fmla="val 10000"/>
          </a:avLst>
        </a:prstGeom>
        <a:solidFill>
          <a:schemeClr val="accent2">
            <a:hueOff val="0"/>
            <a:satOff val="0"/>
            <a:lumOff val="0"/>
            <a:alphaOff val="0"/>
          </a:schemeClr>
        </a:solidFill>
        <a:ln>
          <a:noFill/>
        </a:ln>
        <a:effectLst>
          <a:outerShdw blurRad="38100" dist="25400" dir="5400000" rotWithShape="0">
            <a:srgbClr val="000000">
              <a:alpha val="25000"/>
            </a:srgbClr>
          </a:outerShdw>
        </a:effectLst>
      </dsp:spPr>
      <dsp:style>
        <a:lnRef idx="0">
          <a:scrgbClr r="0" g="0" b="0"/>
        </a:lnRef>
        <a:fillRef idx="1">
          <a:scrgbClr r="0" g="0" b="0"/>
        </a:fillRef>
        <a:effectRef idx="2">
          <a:scrgbClr r="0" g="0" b="0"/>
        </a:effectRef>
        <a:fontRef idx="minor"/>
      </dsp:style>
    </dsp:sp>
    <dsp:sp modelId="{2303B18B-FB43-4E19-9A4D-919C04D5D04A}">
      <dsp:nvSpPr>
        <dsp:cNvPr id="0" name=""/>
        <dsp:cNvSpPr/>
      </dsp:nvSpPr>
      <dsp:spPr>
        <a:xfrm>
          <a:off x="335004" y="251362"/>
          <a:ext cx="609099" cy="609099"/>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a:effectLst>
          <a:outerShdw blurRad="38100" dist="25400" dir="5400000" rotWithShape="0">
            <a:srgbClr val="000000">
              <a:alpha val="25000"/>
            </a:srgbClr>
          </a:outerShdw>
        </a:effectLst>
      </dsp:spPr>
      <dsp:style>
        <a:lnRef idx="0">
          <a:scrgbClr r="0" g="0" b="0"/>
        </a:lnRef>
        <a:fillRef idx="3">
          <a:scrgbClr r="0" g="0" b="0"/>
        </a:fillRef>
        <a:effectRef idx="2">
          <a:scrgbClr r="0" g="0" b="0"/>
        </a:effectRef>
        <a:fontRef idx="minor">
          <a:schemeClr val="lt1"/>
        </a:fontRef>
      </dsp:style>
    </dsp:sp>
    <dsp:sp modelId="{52E5F4E2-3F03-4CF3-8178-2B63B7A724BB}">
      <dsp:nvSpPr>
        <dsp:cNvPr id="0" name=""/>
        <dsp:cNvSpPr/>
      </dsp:nvSpPr>
      <dsp:spPr>
        <a:xfrm>
          <a:off x="1279109" y="2185"/>
          <a:ext cx="5553102" cy="110745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7206" tIns="117206" rIns="117206" bIns="117206" numCol="1" spcCol="1270" anchor="ctr" anchorCtr="0">
          <a:noAutofit/>
        </a:bodyPr>
        <a:lstStyle/>
        <a:p>
          <a:pPr marL="0" lvl="0" indent="0" algn="l" defTabSz="977900">
            <a:lnSpc>
              <a:spcPct val="90000"/>
            </a:lnSpc>
            <a:spcBef>
              <a:spcPct val="0"/>
            </a:spcBef>
            <a:spcAft>
              <a:spcPct val="35000"/>
            </a:spcAft>
            <a:buNone/>
          </a:pPr>
          <a:r>
            <a:rPr lang="en-GB" sz="2200" kern="1200"/>
            <a:t>In 1988 The WHO passed a resolution to eradicate the disease by 2000</a:t>
          </a:r>
          <a:endParaRPr lang="en-US" sz="2200" kern="1200"/>
        </a:p>
      </dsp:txBody>
      <dsp:txXfrm>
        <a:off x="1279109" y="2185"/>
        <a:ext cx="5553102" cy="1107454"/>
      </dsp:txXfrm>
    </dsp:sp>
    <dsp:sp modelId="{93EC6BF4-6AD2-40D8-8369-F0574D7B99C8}">
      <dsp:nvSpPr>
        <dsp:cNvPr id="0" name=""/>
        <dsp:cNvSpPr/>
      </dsp:nvSpPr>
      <dsp:spPr>
        <a:xfrm>
          <a:off x="0" y="1386503"/>
          <a:ext cx="6832212" cy="1107454"/>
        </a:xfrm>
        <a:prstGeom prst="roundRect">
          <a:avLst>
            <a:gd name="adj" fmla="val 10000"/>
          </a:avLst>
        </a:prstGeom>
        <a:solidFill>
          <a:schemeClr val="accent3">
            <a:hueOff val="0"/>
            <a:satOff val="0"/>
            <a:lumOff val="0"/>
            <a:alphaOff val="0"/>
          </a:schemeClr>
        </a:solidFill>
        <a:ln>
          <a:noFill/>
        </a:ln>
        <a:effectLst>
          <a:outerShdw blurRad="38100" dist="25400" dir="5400000" rotWithShape="0">
            <a:srgbClr val="000000">
              <a:alpha val="25000"/>
            </a:srgbClr>
          </a:outerShdw>
        </a:effectLst>
      </dsp:spPr>
      <dsp:style>
        <a:lnRef idx="0">
          <a:scrgbClr r="0" g="0" b="0"/>
        </a:lnRef>
        <a:fillRef idx="1">
          <a:scrgbClr r="0" g="0" b="0"/>
        </a:fillRef>
        <a:effectRef idx="2">
          <a:scrgbClr r="0" g="0" b="0"/>
        </a:effectRef>
        <a:fontRef idx="minor"/>
      </dsp:style>
    </dsp:sp>
    <dsp:sp modelId="{1CE888B7-6E6D-458F-B5FC-0BCE5852617D}">
      <dsp:nvSpPr>
        <dsp:cNvPr id="0" name=""/>
        <dsp:cNvSpPr/>
      </dsp:nvSpPr>
      <dsp:spPr>
        <a:xfrm>
          <a:off x="335004" y="1635680"/>
          <a:ext cx="609099" cy="609099"/>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a:effectLst>
          <a:outerShdw blurRad="38100" dist="25400" dir="5400000" rotWithShape="0">
            <a:srgbClr val="000000">
              <a:alpha val="25000"/>
            </a:srgbClr>
          </a:outerShdw>
        </a:effectLst>
      </dsp:spPr>
      <dsp:style>
        <a:lnRef idx="0">
          <a:scrgbClr r="0" g="0" b="0"/>
        </a:lnRef>
        <a:fillRef idx="3">
          <a:scrgbClr r="0" g="0" b="0"/>
        </a:fillRef>
        <a:effectRef idx="2">
          <a:scrgbClr r="0" g="0" b="0"/>
        </a:effectRef>
        <a:fontRef idx="minor">
          <a:schemeClr val="lt1"/>
        </a:fontRef>
      </dsp:style>
    </dsp:sp>
    <dsp:sp modelId="{16C2D17E-45B6-4FB1-A1FE-DB22A63560CB}">
      <dsp:nvSpPr>
        <dsp:cNvPr id="0" name=""/>
        <dsp:cNvSpPr/>
      </dsp:nvSpPr>
      <dsp:spPr>
        <a:xfrm>
          <a:off x="1279109" y="1386503"/>
          <a:ext cx="5553102" cy="110745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7206" tIns="117206" rIns="117206" bIns="117206" numCol="1" spcCol="1270" anchor="ctr" anchorCtr="0">
          <a:noAutofit/>
        </a:bodyPr>
        <a:lstStyle/>
        <a:p>
          <a:pPr marL="0" lvl="0" indent="0" algn="l" defTabSz="977900">
            <a:lnSpc>
              <a:spcPct val="90000"/>
            </a:lnSpc>
            <a:spcBef>
              <a:spcPct val="0"/>
            </a:spcBef>
            <a:spcAft>
              <a:spcPct val="35000"/>
            </a:spcAft>
            <a:buNone/>
          </a:pPr>
          <a:r>
            <a:rPr lang="en-GB" sz="2200" kern="1200"/>
            <a:t>So far this year (2018) there have been 13 Polio cases recorded in the world</a:t>
          </a:r>
          <a:endParaRPr lang="en-US" sz="2200" kern="1200"/>
        </a:p>
      </dsp:txBody>
      <dsp:txXfrm>
        <a:off x="1279109" y="1386503"/>
        <a:ext cx="5553102" cy="1107454"/>
      </dsp:txXfrm>
    </dsp:sp>
    <dsp:sp modelId="{3020FEDD-06CC-49F3-9856-6E22A4831292}">
      <dsp:nvSpPr>
        <dsp:cNvPr id="0" name=""/>
        <dsp:cNvSpPr/>
      </dsp:nvSpPr>
      <dsp:spPr>
        <a:xfrm>
          <a:off x="0" y="2770821"/>
          <a:ext cx="6832212" cy="1107454"/>
        </a:xfrm>
        <a:prstGeom prst="roundRect">
          <a:avLst>
            <a:gd name="adj" fmla="val 10000"/>
          </a:avLst>
        </a:prstGeom>
        <a:solidFill>
          <a:schemeClr val="accent4">
            <a:hueOff val="0"/>
            <a:satOff val="0"/>
            <a:lumOff val="0"/>
            <a:alphaOff val="0"/>
          </a:schemeClr>
        </a:solidFill>
        <a:ln>
          <a:noFill/>
        </a:ln>
        <a:effectLst>
          <a:outerShdw blurRad="38100" dist="25400" dir="5400000" rotWithShape="0">
            <a:srgbClr val="000000">
              <a:alpha val="25000"/>
            </a:srgbClr>
          </a:outerShdw>
        </a:effectLst>
      </dsp:spPr>
      <dsp:style>
        <a:lnRef idx="0">
          <a:scrgbClr r="0" g="0" b="0"/>
        </a:lnRef>
        <a:fillRef idx="1">
          <a:scrgbClr r="0" g="0" b="0"/>
        </a:fillRef>
        <a:effectRef idx="2">
          <a:scrgbClr r="0" g="0" b="0"/>
        </a:effectRef>
        <a:fontRef idx="minor"/>
      </dsp:style>
    </dsp:sp>
    <dsp:sp modelId="{78B2B253-CBCA-43D1-9E23-8888E9E434DA}">
      <dsp:nvSpPr>
        <dsp:cNvPr id="0" name=""/>
        <dsp:cNvSpPr/>
      </dsp:nvSpPr>
      <dsp:spPr>
        <a:xfrm>
          <a:off x="335004" y="3019998"/>
          <a:ext cx="609099" cy="609099"/>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a:effectLst>
          <a:outerShdw blurRad="38100" dist="25400" dir="5400000" rotWithShape="0">
            <a:srgbClr val="000000">
              <a:alpha val="25000"/>
            </a:srgbClr>
          </a:outerShdw>
        </a:effectLst>
      </dsp:spPr>
      <dsp:style>
        <a:lnRef idx="0">
          <a:scrgbClr r="0" g="0" b="0"/>
        </a:lnRef>
        <a:fillRef idx="3">
          <a:scrgbClr r="0" g="0" b="0"/>
        </a:fillRef>
        <a:effectRef idx="2">
          <a:scrgbClr r="0" g="0" b="0"/>
        </a:effectRef>
        <a:fontRef idx="minor">
          <a:schemeClr val="lt1"/>
        </a:fontRef>
      </dsp:style>
    </dsp:sp>
    <dsp:sp modelId="{BE9C1CFA-E904-40A5-9580-AC7D20618463}">
      <dsp:nvSpPr>
        <dsp:cNvPr id="0" name=""/>
        <dsp:cNvSpPr/>
      </dsp:nvSpPr>
      <dsp:spPr>
        <a:xfrm>
          <a:off x="1279109" y="2770821"/>
          <a:ext cx="5553102" cy="110745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7206" tIns="117206" rIns="117206" bIns="117206" numCol="1" spcCol="1270" anchor="ctr" anchorCtr="0">
          <a:noAutofit/>
        </a:bodyPr>
        <a:lstStyle/>
        <a:p>
          <a:pPr marL="0" lvl="0" indent="0" algn="l" defTabSz="977900">
            <a:lnSpc>
              <a:spcPct val="90000"/>
            </a:lnSpc>
            <a:spcBef>
              <a:spcPct val="0"/>
            </a:spcBef>
            <a:spcAft>
              <a:spcPct val="35000"/>
            </a:spcAft>
            <a:buNone/>
          </a:pPr>
          <a:r>
            <a:rPr lang="en-GB" sz="2200" kern="1200"/>
            <a:t>The Global Polio Eradication Initiative (GPEI) are close to reaching their goal</a:t>
          </a:r>
          <a:endParaRPr lang="en-US" sz="2200" kern="1200"/>
        </a:p>
      </dsp:txBody>
      <dsp:txXfrm>
        <a:off x="1279109" y="2770821"/>
        <a:ext cx="5553102" cy="1107454"/>
      </dsp:txXfrm>
    </dsp:sp>
    <dsp:sp modelId="{8CD4E4EF-6A1F-4F21-80A3-AC42A1F27E0A}">
      <dsp:nvSpPr>
        <dsp:cNvPr id="0" name=""/>
        <dsp:cNvSpPr/>
      </dsp:nvSpPr>
      <dsp:spPr>
        <a:xfrm>
          <a:off x="0" y="4155139"/>
          <a:ext cx="6832212" cy="1107454"/>
        </a:xfrm>
        <a:prstGeom prst="roundRect">
          <a:avLst>
            <a:gd name="adj" fmla="val 10000"/>
          </a:avLst>
        </a:prstGeom>
        <a:solidFill>
          <a:schemeClr val="accent5">
            <a:hueOff val="0"/>
            <a:satOff val="0"/>
            <a:lumOff val="0"/>
            <a:alphaOff val="0"/>
          </a:schemeClr>
        </a:solidFill>
        <a:ln>
          <a:noFill/>
        </a:ln>
        <a:effectLst>
          <a:outerShdw blurRad="38100" dist="25400" dir="5400000" rotWithShape="0">
            <a:srgbClr val="000000">
              <a:alpha val="25000"/>
            </a:srgbClr>
          </a:outerShdw>
        </a:effectLst>
      </dsp:spPr>
      <dsp:style>
        <a:lnRef idx="0">
          <a:scrgbClr r="0" g="0" b="0"/>
        </a:lnRef>
        <a:fillRef idx="1">
          <a:scrgbClr r="0" g="0" b="0"/>
        </a:fillRef>
        <a:effectRef idx="2">
          <a:scrgbClr r="0" g="0" b="0"/>
        </a:effectRef>
        <a:fontRef idx="minor"/>
      </dsp:style>
    </dsp:sp>
    <dsp:sp modelId="{1C276FE2-2BA4-4A46-80A8-E2D99A368568}">
      <dsp:nvSpPr>
        <dsp:cNvPr id="0" name=""/>
        <dsp:cNvSpPr/>
      </dsp:nvSpPr>
      <dsp:spPr>
        <a:xfrm>
          <a:off x="335004" y="4404316"/>
          <a:ext cx="609099" cy="609099"/>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a:effectLst>
          <a:outerShdw blurRad="38100" dist="25400" dir="5400000" rotWithShape="0">
            <a:srgbClr val="000000">
              <a:alpha val="25000"/>
            </a:srgbClr>
          </a:outerShdw>
        </a:effectLst>
      </dsp:spPr>
      <dsp:style>
        <a:lnRef idx="0">
          <a:scrgbClr r="0" g="0" b="0"/>
        </a:lnRef>
        <a:fillRef idx="3">
          <a:scrgbClr r="0" g="0" b="0"/>
        </a:fillRef>
        <a:effectRef idx="2">
          <a:scrgbClr r="0" g="0" b="0"/>
        </a:effectRef>
        <a:fontRef idx="minor">
          <a:schemeClr val="lt1"/>
        </a:fontRef>
      </dsp:style>
    </dsp:sp>
    <dsp:sp modelId="{B3C9A95F-644A-43E2-A957-0240BC7C299B}">
      <dsp:nvSpPr>
        <dsp:cNvPr id="0" name=""/>
        <dsp:cNvSpPr/>
      </dsp:nvSpPr>
      <dsp:spPr>
        <a:xfrm>
          <a:off x="1279109" y="4155139"/>
          <a:ext cx="5553102" cy="110745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7206" tIns="117206" rIns="117206" bIns="117206" numCol="1" spcCol="1270" anchor="ctr" anchorCtr="0">
          <a:noAutofit/>
        </a:bodyPr>
        <a:lstStyle/>
        <a:p>
          <a:pPr marL="0" lvl="0" indent="0" algn="l" defTabSz="977900">
            <a:lnSpc>
              <a:spcPct val="90000"/>
            </a:lnSpc>
            <a:spcBef>
              <a:spcPct val="0"/>
            </a:spcBef>
            <a:spcAft>
              <a:spcPct val="35000"/>
            </a:spcAft>
            <a:buNone/>
          </a:pPr>
          <a:r>
            <a:rPr lang="en-GB" sz="2200" kern="1200"/>
            <a:t>The GPEI estimated this will result in 50% of funding being cut</a:t>
          </a:r>
          <a:endParaRPr lang="en-US" sz="2200" kern="1200"/>
        </a:p>
      </dsp:txBody>
      <dsp:txXfrm>
        <a:off x="1279109" y="4155139"/>
        <a:ext cx="5553102" cy="1107454"/>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3.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4.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layout6.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7.xml><?xml version="1.0" encoding="utf-8"?>
<dgm:layoutDef xmlns:dgm="http://schemas.openxmlformats.org/drawingml/2006/diagram" xmlns:a="http://schemas.openxmlformats.org/drawingml/2006/main" uniqueId="urn:microsoft.com/office/officeart/2016/7/layout/BasicLinearProcessNumbered">
  <dgm:title val="Basic Linear Process Numbered"/>
  <dgm:desc val="Used to show a progression; a timeline; sequential steps in a task, process, or workflow; or to emphasize movement or direction. Automatic numbers have been introduced to show the steps of the process which appears in a circle. Level 1 and Level 2 text appear in a rectangle."/>
  <dgm:catLst>
    <dgm:cat type="process" pri="5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101" type="sibTrans" cxnId="4">
          <dgm:prSet phldrT="1"/>
          <dgm:t>
            <a:bodyPr/>
            <a:lstStyle/>
            <a:p>
              <a:r>
                <a:t>1</a:t>
              </a:r>
            </a:p>
          </dgm:t>
        </dgm:pt>
        <dgm:pt modelId="201" type="sibTrans" cxnId="5">
          <dgm:prSet phldrT="2"/>
          <dgm:t>
            <a:bodyPr/>
            <a:lstStyle/>
            <a:p>
              <a:r>
                <a:t>2</a:t>
              </a:r>
            </a:p>
          </dgm:t>
        </dgm:pt>
        <dgm:pt modelId="301" type="sibTrans" cxnId="6">
          <dgm:prSet phldrT="3"/>
          <dgm:t>
            <a:bodyPr/>
            <a:lstStyle/>
            <a:p>
              <a:r>
                <a:t>3</a:t>
              </a:r>
            </a:p>
          </dgm:t>
        </dgm:pt>
      </dgm:ptLst>
      <dgm:cxnLst>
        <dgm:cxn modelId="4" srcId="0" destId="1" srcOrd="0" destOrd="0" sibTransId="101"/>
        <dgm:cxn modelId="5" srcId="0" destId="2" srcOrd="1" destOrd="0" sibTransId="201"/>
        <dgm:cxn modelId="6" srcId="0" destId="3" srcOrd="2" destOrd="0" sibTransId="301"/>
        <dgm:cxn modelId="13" srcId="1" destId="11" srcOrd="0" destOrd="0"/>
        <dgm:cxn modelId="23" srcId="2" destId="21" srcOrd="0" destOrd="0"/>
        <dgm:cxn modelId="33" srcId="3" destId="31" srcOrd="0"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animLvl val="lvl"/>
      <dgm:resizeHandles val="exact"/>
    </dgm:varLst>
    <dgm:alg type="lin">
      <dgm:param type="linDir" val="fromL"/>
      <dgm:param type="nodeVertAlign" val="t"/>
    </dgm:alg>
    <dgm:shape xmlns:r="http://schemas.openxmlformats.org/officeDocument/2006/relationships" r:blip="">
      <dgm:adjLst/>
    </dgm:shape>
    <dgm:presOf/>
    <dgm:constrLst>
      <dgm:constr type="h" for="ch" forName="compositeNode" refType="h"/>
      <dgm:constr type="w" for="ch" forName="compositeNode" refType="w"/>
      <dgm:constr type="w" for="des" forName="simulatedConn" refType="w" refFor="ch" refForName="compositeNode" fact="0.15"/>
      <dgm:constr type="h" for="des" forName="simulatedConn" refType="w" refFor="des" refForName="simulatedConn"/>
      <dgm:constr type="h" for="des" forName="vSp1" refType="w" refFor="ch" refForName="compositeNode" fact="0.8"/>
      <dgm:constr type="h" for="des" forName="vSp2" refType="w" refFor="ch" refForName="compositeNode" fact="0.07"/>
      <dgm:constr type="w" for="ch" forName="vProcSp" refType="w" refFor="des" refForName="simulatedConn" op="equ"/>
      <dgm:constr type="h" for="ch" forName="vProcSp" refType="h" refFor="ch" refForName="compositeNode" op="equ"/>
      <dgm:constr type="w" for="ch" forName="sibTrans" refType="w" refFor="ch" refForName="compositeNode" fact="0.1"/>
      <dgm:constr type="primFontSz" for="des" forName="sibTransNodeCircle" op="equ"/>
      <dgm:constr type="primFontSz" for="des" forName="nodeText" op="equ"/>
      <dgm:constr type="h" for="des" forName="sibTransNodeCircle" op="equ"/>
      <dgm:constr type="w" for="des" forName="sibTransNodeCircle" op="equ"/>
    </dgm:constrLst>
    <dgm:ruleLst>
      <dgm:rule type="h" val="NaN" fact="1.2" max="NaN"/>
    </dgm:ruleLst>
    <dgm:forEach name="Name4" axis="ch" ptType="node">
      <dgm:layoutNode name="compositeNode">
        <dgm:varLst>
          <dgm:bulletEnabled val="1"/>
        </dgm:varLst>
        <dgm:alg type="composite"/>
        <dgm:constrLst>
          <dgm:constr type="h" refType="w" op="lte" fact="1.4"/>
          <dgm:constr type="w" for="ch" forName="bgRect" refType="w"/>
          <dgm:constr type="h" for="ch" forName="bgRect" refType="h"/>
          <dgm:constr type="t" for="ch" forName="bgRect"/>
          <dgm:constr type="l" for="ch" forName="bgRect"/>
          <dgm:constr type="h" for="ch" forName="sibTransNodeCircle" refType="h" refFor="ch" refForName="bgRect" fact="0.3"/>
          <dgm:constr type="w" for="ch" forName="sibTransNodeCircle" refType="h" refFor="ch" refForName="sibTransNodeCircle"/>
          <dgm:constr type="ctrX" for="ch" forName="sibTransNodeCircle" refType="w" fact="0.5"/>
          <dgm:constr type="ctrY" for="ch" forName="sibTransNodeCircle" refType="h" fact="0.25"/>
          <dgm:constr type="r" for="ch" forName="nodeText" refType="r" refFor="ch" refForName="bgRect"/>
          <dgm:constr type="h" for="ch" forName="nodeText" refType="h" refFor="ch" refForName="bgRect" fact="0.6"/>
          <dgm:constr type="t" for="ch" forName="nodeText" refType="h" refFor="ch" refForName="bgRect" fact="0.38"/>
          <dgm:constr type="b" for="ch" forName="bottomLine" refType="b" refFor="ch" refForName="bgRect"/>
          <dgm:constr type="w" for="ch" forName="bottomLine" refType="w" refFor="ch" refForName="bgRect"/>
          <dgm:constr type="h" for="ch" forName="bottomLine" val="0.002"/>
        </dgm:constrLst>
        <dgm:ruleLst/>
        <dgm:layoutNode name="bgRect" styleLbl="bgAccFollowNode1">
          <dgm:alg type="sp"/>
          <dgm:shape xmlns:r="http://schemas.openxmlformats.org/officeDocument/2006/relationships" type="rect" r:blip="">
            <dgm:adjLst/>
          </dgm:shape>
          <dgm:presOf axis="self"/>
          <dgm:constrLst/>
          <dgm:ruleLst/>
        </dgm:layoutNode>
        <dgm:forEach name="Name19" axis="followSib" ptType="sibTrans" hideLastTrans="0" cnt="1">
          <dgm:layoutNode name="sibTransNodeCircle" styleLbl="alignNode1">
            <dgm:varLst>
              <dgm:chMax val="0"/>
              <dgm:bulletEnabled/>
            </dgm:varLst>
            <dgm:presOf axis="self" ptType="sibTrans"/>
            <dgm:alg type="tx">
              <dgm:param type="txAnchorVert" val="mid"/>
              <dgm:param type="txAnchorHorzCh" val="ctr"/>
            </dgm:alg>
            <dgm:shape xmlns:r="http://schemas.openxmlformats.org/officeDocument/2006/relationships" type="ellipse" r:blip="">
              <dgm:adjLst/>
            </dgm:shape>
            <dgm:constrLst>
              <dgm:constr type="w" refType="h" op="lte"/>
              <dgm:constr type="primFontSz" val="48"/>
              <dgm:constr type="tMarg" val="1"/>
              <dgm:constr type="lMarg" refType="w" fact="0.221"/>
              <dgm:constr type="rMarg" refType="w" fact="0.221"/>
              <dgm:constr type="bMarg" val="1"/>
            </dgm:constrLst>
            <dgm:ruleLst>
              <dgm:rule type="primFontSz" val="14" fact="NaN" max="NaN"/>
            </dgm:ruleLst>
          </dgm:layoutNode>
        </dgm:forEach>
        <dgm:layoutNode name="bottomLine" styleLbl="alignNode1">
          <dgm:varLst/>
          <dgm:presOf/>
          <dgm:alg type="sp"/>
          <dgm:shape xmlns:r="http://schemas.openxmlformats.org/officeDocument/2006/relationships" type="rect" r:blip="">
            <dgm:adjLst/>
          </dgm:shape>
          <dgm:constrLst/>
          <dgm:ruleLst/>
        </dgm:layoutNode>
        <dgm:layoutNode name="nodeText" styleLbl="bgAccFollowNode1" moveWith="bgRect">
          <dgm:varLst>
            <dgm:bulletEnabled val="1"/>
          </dgm:varLst>
          <dgm:alg type="tx">
            <dgm:param type="parTxLTRAlign" val="l"/>
            <dgm:param type="parTxRTLAlign" val="r"/>
            <dgm:param type="txAnchorVert" val="t"/>
          </dgm:alg>
          <dgm:shape xmlns:r="http://schemas.openxmlformats.org/officeDocument/2006/relationships" type="rect" r:blip="" zOrderOff="-1" hideGeom="1">
            <dgm:adjLst/>
          </dgm:shape>
          <dgm:presOf axis="desOrSelf" ptType="node"/>
          <dgm:constrLst>
            <dgm:constr type="primFontSz" val="26"/>
            <dgm:constr type="tMarg" val="26"/>
            <dgm:constr type="lMarg" refType="w" fact="0.221"/>
            <dgm:constr type="rMarg" refType="w" fact="0.221"/>
            <dgm:constr type="bMarg" val="26"/>
          </dgm:constrLst>
          <dgm:ruleLst>
            <dgm:rule type="primFontSz" val="11" fact="NaN" max="NaN"/>
          </dgm:ruleLst>
        </dgm:layoutNode>
      </dgm:layoutNode>
      <dgm:forEach name="Name14" axis="followSib" ptType="sibTrans" cnt="1">
        <dgm:layoutNode name="sibTrans">
          <dgm:alg type="sp"/>
          <dgm:shape xmlns:r="http://schemas.openxmlformats.org/officeDocument/2006/relationships" r:blip="">
            <dgm:adjLst/>
          </dgm:shape>
          <dgm:presOf/>
          <dgm:constrLst/>
          <dgm:ruleLst/>
        </dgm:layoutNode>
      </dgm:forEach>
    </dgm:forEach>
  </dgm:layoutNode>
  <dgm:extLst>
    <a:ext uri="{4F341089-5ED1-44EC-B178-C955D00A3D55}">
      <dgm1611:autoBuNodeInfoLst xmlns:dgm1611="http://schemas.microsoft.com/office/drawing/2016/11/diagram">
        <dgm1611:autoBuNodeInfo lvl="1" ptType="sibTrans">
          <dgm1611:buPr prefix="" leadZeros="0">
            <a:buAutoNum type="arabicParenBoth"/>
          </dgm1611:buPr>
        </dgm1611:autoBuNodeInfo>
      </dgm1611:autoBuNodeInfoLst>
    </a:ext>
  </dgm:extLst>
</dgm:layoutDef>
</file>

<file path=ppt/diagrams/layout8.xml><?xml version="1.0" encoding="utf-8"?>
<dgm:layoutDef xmlns:dgm="http://schemas.openxmlformats.org/drawingml/2006/diagram" xmlns:a="http://schemas.openxmlformats.org/drawingml/2006/main" uniqueId="urn:microsoft.com/office/officeart/2016/7/layout/RepeatingBendingProcessNew">
  <dgm:title val="Repeating Bending Process New"/>
  <dgm:desc val=""/>
  <dgm:catLst>
    <dgm:cat type="process" pri="5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axis="self" func="var" arg="dir" op="equ" val="norm">
        <dgm:alg type="snake">
          <dgm:param type="grDir" val="tL"/>
          <dgm:param type="flowDir" val="row"/>
          <dgm:param type="contDir" val="sameDir"/>
          <dgm:param type="bkpt" val="endCnv"/>
        </dgm:alg>
      </dgm:if>
      <dgm:else name="Name3">
        <dgm:alg type="snake">
          <dgm:param type="grDir" val="tR"/>
          <dgm:param type="flowDir" val="row"/>
          <dgm:param type="contDir" val="same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23"/>
      <dgm:constr type="sp" refType="w" refFor="ch" refForName="sibTrans" op="equ"/>
      <dgm:constr type="userB" for="des" forName="connectorText" refType="sp"/>
      <dgm:constr type="primFontSz" for="ch" ptType="node" op="equ" val="65"/>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ect" r:blip="">
          <dgm:adjLst/>
        </dgm:shape>
        <dgm:presOf axis="desOrSelf" ptType="node"/>
        <dgm:constrLst>
          <dgm:constr type="h" refType="w" fact="0.6"/>
          <dgm:constr type="tMarg" refType="h" fact="0.243"/>
          <dgm:constr type="bMarg" refType="h" fact="0.243"/>
          <dgm:constr type="lMarg" refType="w" fact="0.1389"/>
          <dgm:constr type="rMarg" refType="w" fact="0.1389"/>
        </dgm:constrLst>
        <dgm:ruleLst>
          <dgm:rule type="primFontSz" val="12" fact="NaN" max="NaN"/>
        </dgm:ruleLst>
      </dgm:layoutNode>
      <dgm:forEach name="sibTransForEach" axis="followSib" ptType="sibTrans" cnt="1">
        <dgm:layoutNode name="sibTrans">
          <dgm:choose name="Name4">
            <dgm:if name="Name5" axis="self" func="var" arg="dir" op="equ" val="norm">
              <dgm:alg type="conn">
                <dgm:param type="connRout" val="bend"/>
                <dgm:param type="dim" val="1D"/>
                <dgm:param type="begPts" val="midR bCtr"/>
                <dgm:param type="endPts" val="midL tCtr"/>
              </dgm:alg>
            </dgm:if>
            <dgm:else name="Name6">
              <dgm:alg type="conn">
                <dgm:param type="connRout" val="bend"/>
                <dgm:param type="dim" val="1D"/>
                <dgm:param type="begPts" val="midL bCtr"/>
                <dgm:param type="endPts" val="midR tCtr"/>
              </dgm:alg>
            </dgm:else>
          </dgm:choose>
          <dgm:shape xmlns:r="http://schemas.openxmlformats.org/officeDocument/2006/relationships" type="conn" r:blip="" zOrderOff="-2">
            <dgm:adjLst/>
          </dgm:shape>
          <dgm:presOf axis="self"/>
          <dgm:constrLst>
            <dgm:constr type="begPad" val="-0.05"/>
            <dgm:constr type="endPad" val="0.9"/>
            <dgm:constr type="userA" for="ch" refType="connDist"/>
          </dgm:constrLst>
          <dgm:ruleLst/>
          <dgm:layoutNode name="connectorText">
            <dgm:alg type="tx">
              <dgm:param type="autoTxRot" val="upr"/>
            </dgm:alg>
            <dgm:shape xmlns:r="http://schemas.openxmlformats.org/officeDocument/2006/relationships" type="rect" r:blip="" hideGeom="1">
              <dgm:adjLst/>
            </dgm:shape>
            <dgm:presOf axis="self"/>
            <dgm:constrLst>
              <dgm:constr type="userA"/>
              <dgm:constr type="userB"/>
              <dgm:constr type="w" refType="userA" fact="0.05"/>
              <dgm:constr type="h" refType="userB" fact="0.01"/>
              <dgm:constr type="lMarg" val="1"/>
              <dgm:constr type="rMarg" val="1"/>
              <dgm:constr type="tMarg"/>
              <dgm:constr type="bMarg"/>
            </dgm:constrLst>
            <dgm:ruleLst>
              <dgm:rule type="w" val="NaN" fact="0.6" max="NaN"/>
              <dgm:rule type="h" val="NaN" fact="0.6" max="NaN"/>
              <dgm:rule type="primFontSz" val="5" fact="NaN" max="NaN"/>
            </dgm:ruleLst>
          </dgm:layoutNode>
        </dgm:layoutNode>
      </dgm:forEach>
    </dgm:forEach>
  </dgm:layoutNode>
</dgm:layoutDef>
</file>

<file path=ppt/diagrams/layout9.xml><?xml version="1.0" encoding="utf-8"?>
<dgm:layoutDef xmlns:dgm="http://schemas.openxmlformats.org/drawingml/2006/diagram" xmlns:a="http://schemas.openxmlformats.org/drawingml/2006/main" uniqueId="urn:microsoft.com/office/officeart/2005/8/layout/cycle5">
  <dgm:title val=""/>
  <dgm:desc val=""/>
  <dgm:catLst>
    <dgm:cat type="cycle" pri="3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ycle">
    <dgm:varLst>
      <dgm:dir/>
      <dgm:resizeHandles val="exact"/>
    </dgm:varLst>
    <dgm:choose name="Name0">
      <dgm:if name="Name1" func="var" arg="dir" op="equ" val="norm">
        <dgm:choose name="Name2">
          <dgm:if name="Name3" axis="ch" ptType="node" func="cnt" op="gt" val="2">
            <dgm:alg type="cycle">
              <dgm:param type="stAng" val="0"/>
              <dgm:param type="spanAng" val="360"/>
            </dgm:alg>
          </dgm:if>
          <dgm:else name="Name4">
            <dgm:alg type="cycle">
              <dgm:param type="stAng" val="-90"/>
              <dgm:param type="spanAng" val="360"/>
            </dgm:alg>
          </dgm:else>
        </dgm:choose>
      </dgm:if>
      <dgm:else name="Name5">
        <dgm:choose name="Name6">
          <dgm:if name="Name7" axis="ch" ptType="node" func="cnt" op="gt" val="2">
            <dgm:alg type="cycle">
              <dgm:param type="stAng" val="0"/>
              <dgm:param type="spanAng" val="-360"/>
            </dgm:alg>
          </dgm:if>
          <dgm:else name="Name8">
            <dgm:alg type="cycle">
              <dgm:param type="stAng" val="90"/>
              <dgm:param type="spanAng" val="-360"/>
            </dgm:alg>
          </dgm:else>
        </dgm:choose>
      </dgm:else>
    </dgm:choose>
    <dgm:shape xmlns:r="http://schemas.openxmlformats.org/officeDocument/2006/relationships" r:blip="">
      <dgm:adjLst/>
    </dgm:shape>
    <dgm:presOf/>
    <dgm:choose name="Name9">
      <dgm:if name="Name10" func="var" arg="dir" op="equ" val="norm">
        <dgm:constrLst>
          <dgm:constr type="w" for="ch" forName="node" refType="w"/>
          <dgm:constr type="w" for="ch" ptType="sibTrans" refType="w" refFor="ch" refForName="node" op="equ" fact="0.3"/>
          <dgm:constr type="diam" for="ch" ptType="sibTrans" refType="diam" op="equ"/>
          <dgm:constr type="sibSp" refType="w" refFor="ch" refForName="node" op="equ" fact="0.15"/>
          <dgm:constr type="w" for="ch" forName="spNode" refType="sibSp" fact="1.6"/>
          <dgm:constr type="primFontSz" for="ch" forName="node" op="equ" val="65"/>
        </dgm:constrLst>
      </dgm:if>
      <dgm:else name="Name11">
        <dgm:constrLst>
          <dgm:constr type="w" for="ch" forName="node" refType="w"/>
          <dgm:constr type="w" for="ch" ptType="sibTrans" refType="w" refFor="ch" refForName="node" op="equ" fact="0.3"/>
          <dgm:constr type="diam" for="ch" ptType="sibTrans" refType="diam" fact="-1"/>
          <dgm:constr type="diam" for="ch" refType="diam" op="equ" fact="-1"/>
          <dgm:constr type="sibSp" refType="w" refFor="ch" refForName="node" op="equ" fact="0.15"/>
          <dgm:constr type="w" for="ch" forName="spNode" refType="sibSp" fact="1.6"/>
          <dgm:constr type="primFontSz" for="ch" forName="node" op="equ" val="65"/>
        </dgm:constrLst>
      </dgm:else>
    </dgm:choose>
    <dgm:ruleLst/>
    <dgm:forEach name="Name12" axis="ch" ptType="node">
      <dgm:layoutNode name="node">
        <dgm:varLst>
          <dgm:bulletEnabled val="1"/>
        </dgm:varLst>
        <dgm:alg type="tx"/>
        <dgm:shape xmlns:r="http://schemas.openxmlformats.org/officeDocument/2006/relationships" type="roundRect" r:blip="">
          <dgm:adjLst/>
        </dgm:shape>
        <dgm:presOf axis="desOrSelf" ptType="node"/>
        <dgm:constrLst>
          <dgm:constr type="h" refType="w" fact="0.65"/>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13">
        <dgm:if name="Name14" axis="par ch" ptType="doc node" func="cnt" op="gt" val="1">
          <dgm:layoutNode name="spNode">
            <dgm:alg type="sp"/>
            <dgm:shape xmlns:r="http://schemas.openxmlformats.org/officeDocument/2006/relationships" r:blip="">
              <dgm:adjLst/>
            </dgm:shape>
            <dgm:presOf/>
            <dgm:constrLst>
              <dgm:constr type="h" refType="w"/>
            </dgm:constrLst>
            <dgm:ruleLst/>
          </dgm:layoutNode>
          <dgm:forEach name="Name15" axis="followSib" ptType="sibTrans" hideLastTrans="0" cnt="1">
            <dgm:layoutNode name="sibTrans">
              <dgm:alg type="conn">
                <dgm:param type="dim" val="1D"/>
                <dgm:param type="connRout" val="curve"/>
                <dgm:param type="begPts" val="radial"/>
                <dgm:param type="endPts" val="radial"/>
              </dgm:alg>
              <dgm:shape xmlns:r="http://schemas.openxmlformats.org/officeDocument/2006/relationships" type="conn" r:blip="">
                <dgm:adjLst/>
              </dgm:shape>
              <dgm:presOf axis="self"/>
              <dgm:constrLst>
                <dgm:constr type="h" refType="w" fact="0.65"/>
                <dgm:constr type="connDist"/>
                <dgm:constr type="begPad" refType="connDist" fact="0.2"/>
                <dgm:constr type="endPad" refType="connDist" fact="0.2"/>
              </dgm:constrLst>
              <dgm:ruleLst/>
            </dgm:layoutNode>
          </dgm:forEach>
        </dgm:if>
        <dgm:else name="Name16"/>
      </dgm:choose>
    </dgm:forEach>
  </dgm:layoutNode>
</dgm:layoutDef>
</file>

<file path=ppt/diagrams/layout10.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589213" y="2514600"/>
            <a:ext cx="8915399" cy="2262781"/>
          </a:xfrm>
        </p:spPr>
        <p:txBody>
          <a:bodyPr anchor="b">
            <a:normAutofit/>
          </a:bodyPr>
          <a:lstStyle>
            <a:lvl1pPr>
              <a:defRPr sz="5400"/>
            </a:lvl1pPr>
          </a:lstStyle>
          <a:p>
            <a:r>
              <a:rPr lang="en-US"/>
              <a:t>Click to edit Master title style</a:t>
            </a:r>
            <a:endParaRPr lang="en-US" dirty="0"/>
          </a:p>
        </p:txBody>
      </p:sp>
      <p:sp>
        <p:nvSpPr>
          <p:cNvPr id="3" name="Subtitle 2"/>
          <p:cNvSpPr>
            <a:spLocks noGrp="1"/>
          </p:cNvSpPr>
          <p:nvPr>
            <p:ph type="subTitle" idx="1"/>
          </p:nvPr>
        </p:nvSpPr>
        <p:spPr>
          <a:xfrm>
            <a:off x="2589213" y="4777379"/>
            <a:ext cx="8915399" cy="1126283"/>
          </a:xfrm>
        </p:spPr>
        <p:txBody>
          <a:bodyPr anchor="t"/>
          <a:lstStyle>
            <a:lvl1pPr marL="0" indent="0" algn="l">
              <a:buNone/>
              <a:defRPr>
                <a:solidFill>
                  <a:schemeClr val="tx1">
                    <a:lumMod val="65000"/>
                    <a:lumOff val="3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1/4/2019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7" name="Freeform 6"/>
          <p:cNvSpPr/>
          <p:nvPr/>
        </p:nvSpPr>
        <p:spPr bwMode="auto">
          <a:xfrm>
            <a:off x="0"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sp>
      <p:sp>
        <p:nvSpPr>
          <p:cNvPr id="6" name="Slide Number Placeholder 5"/>
          <p:cNvSpPr>
            <a:spLocks noGrp="1"/>
          </p:cNvSpPr>
          <p:nvPr>
            <p:ph type="sldNum" sz="quarter" idx="12"/>
          </p:nvPr>
        </p:nvSpPr>
        <p:spPr>
          <a:xfrm>
            <a:off x="531812" y="4529540"/>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2592925" y="624110"/>
            <a:ext cx="8911687" cy="1280890"/>
          </a:xfrm>
        </p:spPr>
        <p:txBody>
          <a:bodyPr/>
          <a:lstStyle/>
          <a:p>
            <a:r>
              <a:rPr lang="en-US"/>
              <a:t>Click to edit Master title style</a:t>
            </a:r>
            <a:endParaRPr lang="en-US" dirty="0"/>
          </a:p>
        </p:txBody>
      </p:sp>
      <p:sp>
        <p:nvSpPr>
          <p:cNvPr id="3" name="Content Placeholder 2"/>
          <p:cNvSpPr>
            <a:spLocks noGrp="1"/>
          </p:cNvSpPr>
          <p:nvPr>
            <p:ph idx="1"/>
          </p:nvPr>
        </p:nvSpPr>
        <p:spPr>
          <a:xfrm>
            <a:off x="2589212" y="2133600"/>
            <a:ext cx="8915400" cy="377762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1/4/2019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89212" y="2058750"/>
            <a:ext cx="8915399" cy="146880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2589212" y="3530129"/>
            <a:ext cx="8915399" cy="860400"/>
          </a:xfrm>
        </p:spPr>
        <p:txBody>
          <a:bodyPr anchor="t"/>
          <a:lstStyle>
            <a:lvl1pPr marL="0" indent="0" algn="l">
              <a:buNone/>
              <a:defRPr sz="20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1/4/2019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2589212" y="2133600"/>
            <a:ext cx="4313864" cy="3777622"/>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7190747" y="2126222"/>
            <a:ext cx="4313864" cy="3777622"/>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B61BEF0D-F0BB-DE4B-95CE-6DB70DBA9567}" type="datetimeFigureOut">
              <a:rPr lang="en-US" dirty="0"/>
              <a:pPr/>
              <a:t>1/4/2019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12"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3" name="Slide Number Placeholder 5"/>
          <p:cNvSpPr>
            <a:spLocks noGrp="1"/>
          </p:cNvSpPr>
          <p:nvPr>
            <p:ph type="sldNum" sz="quarter" idx="12"/>
          </p:nvPr>
        </p:nvSpPr>
        <p:spPr>
          <a:xfrm>
            <a:off x="531812" y="787782"/>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2939373" y="1972703"/>
            <a:ext cx="3992732"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2589212" y="2548966"/>
            <a:ext cx="4342893" cy="3354060"/>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7506629" y="1969475"/>
            <a:ext cx="3999001"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7166957" y="2545738"/>
            <a:ext cx="4338674" cy="3354060"/>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B61BEF0D-F0BB-DE4B-95CE-6DB70DBA9567}" type="datetimeFigureOut">
              <a:rPr lang="en-US" dirty="0"/>
              <a:pPr/>
              <a:t>1/4/2019</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12"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3" name="Slide Number Placeholder 5"/>
          <p:cNvSpPr>
            <a:spLocks noGrp="1"/>
          </p:cNvSpPr>
          <p:nvPr>
            <p:ph type="sldNum" sz="quarter" idx="12"/>
          </p:nvPr>
        </p:nvSpPr>
        <p:spPr>
          <a:xfrm>
            <a:off x="531812" y="787782"/>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B61BEF0D-F0BB-DE4B-95CE-6DB70DBA9567}" type="datetimeFigureOut">
              <a:rPr lang="en-US" dirty="0"/>
              <a:pPr/>
              <a:t>1/4/2019</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7"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dirty="0"/>
              <a:pPr/>
              <a:t>1/4/2019</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6"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446088"/>
            <a:ext cx="3505199" cy="976312"/>
          </a:xfrm>
        </p:spPr>
        <p:txBody>
          <a:bodyPr anchor="b"/>
          <a:lstStyle>
            <a:lvl1pPr algn="l">
              <a:defRPr sz="2000" b="0"/>
            </a:lvl1pPr>
          </a:lstStyle>
          <a:p>
            <a:r>
              <a:rPr lang="en-US"/>
              <a:t>Click to edit Master title style</a:t>
            </a:r>
            <a:endParaRPr lang="en-US" dirty="0"/>
          </a:p>
        </p:txBody>
      </p:sp>
      <p:sp>
        <p:nvSpPr>
          <p:cNvPr id="3" name="Content Placeholder 2"/>
          <p:cNvSpPr>
            <a:spLocks noGrp="1"/>
          </p:cNvSpPr>
          <p:nvPr>
            <p:ph idx="1"/>
          </p:nvPr>
        </p:nvSpPr>
        <p:spPr>
          <a:xfrm>
            <a:off x="6323012" y="446088"/>
            <a:ext cx="5181600" cy="5414963"/>
          </a:xfrm>
        </p:spPr>
        <p:txBody>
          <a:bodyPr anchor="ct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2589212" y="1598613"/>
            <a:ext cx="3505199" cy="4262436"/>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1/4/2019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9"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3" y="4800600"/>
            <a:ext cx="8915400"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2589212" y="634965"/>
            <a:ext cx="8915400" cy="3854970"/>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2589213" y="5367338"/>
            <a:ext cx="8915400"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1/4/2019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609600"/>
            <a:ext cx="8915399" cy="3117040"/>
          </a:xfrm>
        </p:spPr>
        <p:txBody>
          <a:bodyPr anchor="ctr">
            <a:normAutofit/>
          </a:bodyPr>
          <a:lstStyle>
            <a:lvl1pPr algn="l">
              <a:defRPr sz="4800" b="0" cap="none"/>
            </a:lvl1pPr>
          </a:lstStyle>
          <a:p>
            <a:r>
              <a:rPr lang="en-US"/>
              <a:t>Click to edit Master title style</a:t>
            </a:r>
            <a:endParaRPr lang="en-US" dirty="0"/>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1/4/2019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a:t>Click to edit Master title style</a:t>
            </a:r>
            <a:endParaRPr lang="en-US" dirty="0"/>
          </a:p>
        </p:txBody>
      </p:sp>
      <p:sp>
        <p:nvSpPr>
          <p:cNvPr id="13" name="Text Placeholder 9"/>
          <p:cNvSpPr>
            <a:spLocks noGrp="1"/>
          </p:cNvSpPr>
          <p:nvPr>
            <p:ph type="body" sz="quarter" idx="13"/>
          </p:nvPr>
        </p:nvSpPr>
        <p:spPr>
          <a:xfrm>
            <a:off x="3275012" y="3505200"/>
            <a:ext cx="753655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1/4/2019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11"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D57F1E4F-1CFF-5643-939E-217C01CDF565}" type="slidenum">
              <a:rPr lang="en-US" dirty="0"/>
              <a:pPr/>
              <a:t>‹#›</a:t>
            </a:fld>
            <a:endParaRPr lang="en-US" dirty="0"/>
          </a:p>
        </p:txBody>
      </p:sp>
      <p:sp>
        <p:nvSpPr>
          <p:cNvPr id="14" name="TextBox 13"/>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5" name="TextBox 14"/>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2589213" y="2438400"/>
            <a:ext cx="8915400" cy="2724845"/>
          </a:xfrm>
        </p:spPr>
        <p:txBody>
          <a:bodyPr anchor="b">
            <a:normAutofit/>
          </a:bodyPr>
          <a:lstStyle>
            <a:lvl1pPr algn="l">
              <a:defRPr sz="4800" b="0"/>
            </a:lvl1pPr>
          </a:lstStyle>
          <a:p>
            <a:r>
              <a:rPr lang="en-US"/>
              <a:t>Click to edit Master title style</a:t>
            </a:r>
            <a:endParaRPr lang="en-US" dirty="0"/>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1/4/2019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1/4/2019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11"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D57F1E4F-1CFF-5643-939E-217C01CDF565}" type="slidenum">
              <a:rPr lang="en-US" dirty="0"/>
              <a:pPr/>
              <a:t>‹#›</a:t>
            </a:fld>
            <a:endParaRPr lang="en-US" dirty="0"/>
          </a:p>
        </p:txBody>
      </p:sp>
      <p:sp>
        <p:nvSpPr>
          <p:cNvPr id="17" name="TextBox 16"/>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8" name="TextBox 17"/>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2589212" y="627407"/>
            <a:ext cx="8915399" cy="2880020"/>
          </a:xfrm>
        </p:spPr>
        <p:txBody>
          <a:bodyPr anchor="ctr">
            <a:normAutofit/>
          </a:bodyPr>
          <a:lstStyle>
            <a:lvl1pPr algn="l">
              <a:defRPr sz="4800" b="0"/>
            </a:lvl1pPr>
          </a:lstStyle>
          <a:p>
            <a:r>
              <a:rPr lang="en-US"/>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1/4/2019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1/4/2019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294812" y="627405"/>
            <a:ext cx="2207601" cy="5283817"/>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2589212" y="627405"/>
            <a:ext cx="6477000" cy="5283817"/>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1/4/2019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2">
        <a:schemeClr val="bg2"/>
      </p:bgRef>
    </p:bg>
    <p:spTree>
      <p:nvGrpSpPr>
        <p:cNvPr id="1" name=""/>
        <p:cNvGrpSpPr/>
        <p:nvPr/>
      </p:nvGrpSpPr>
      <p:grpSpPr>
        <a:xfrm>
          <a:off x="0" y="0"/>
          <a:ext cx="0" cy="0"/>
          <a:chOff x="0" y="0"/>
          <a:chExt cx="0" cy="0"/>
        </a:xfrm>
      </p:grpSpPr>
      <p:grpSp>
        <p:nvGrpSpPr>
          <p:cNvPr id="23" name="Group 22"/>
          <p:cNvGrpSpPr/>
          <p:nvPr/>
        </p:nvGrpSpPr>
        <p:grpSpPr>
          <a:xfrm>
            <a:off x="1" y="228600"/>
            <a:ext cx="2851516" cy="6638628"/>
            <a:chOff x="2487613" y="285750"/>
            <a:chExt cx="2428875" cy="5654676"/>
          </a:xfrm>
        </p:grpSpPr>
        <p:sp>
          <p:nvSpPr>
            <p:cNvPr id="24" name="Freeform 11"/>
            <p:cNvSpPr/>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sp>
        <p:sp>
          <p:nvSpPr>
            <p:cNvPr id="25" name="Freeform 12"/>
            <p:cNvSpPr/>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sp>
        <p:sp>
          <p:nvSpPr>
            <p:cNvPr id="26" name="Freeform 13"/>
            <p:cNvSpPr/>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sp>
        <p:sp>
          <p:nvSpPr>
            <p:cNvPr id="27" name="Freeform 14"/>
            <p:cNvSpPr/>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sp>
        <p:sp>
          <p:nvSpPr>
            <p:cNvPr id="28" name="Freeform 15"/>
            <p:cNvSpPr/>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sp>
        <p:sp>
          <p:nvSpPr>
            <p:cNvPr id="29" name="Freeform 16"/>
            <p:cNvSpPr/>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sp>
        <p:sp>
          <p:nvSpPr>
            <p:cNvPr id="30" name="Freeform 17"/>
            <p:cNvSpPr/>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sp>
        <p:sp>
          <p:nvSpPr>
            <p:cNvPr id="31" name="Freeform 18"/>
            <p:cNvSpPr/>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sp>
        <p:sp>
          <p:nvSpPr>
            <p:cNvPr id="32" name="Freeform 19"/>
            <p:cNvSpPr/>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sp>
        <p:sp>
          <p:nvSpPr>
            <p:cNvPr id="33" name="Freeform 20"/>
            <p:cNvSpPr/>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sp>
        <p:sp>
          <p:nvSpPr>
            <p:cNvPr id="34" name="Freeform 21"/>
            <p:cNvSpPr/>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sp>
        <p:sp>
          <p:nvSpPr>
            <p:cNvPr id="35" name="Freeform 22"/>
            <p:cNvSpPr/>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sp>
      </p:grpSp>
      <p:grpSp>
        <p:nvGrpSpPr>
          <p:cNvPr id="10" name="Group 9"/>
          <p:cNvGrpSpPr/>
          <p:nvPr/>
        </p:nvGrpSpPr>
        <p:grpSpPr>
          <a:xfrm>
            <a:off x="27221" y="157"/>
            <a:ext cx="2356674" cy="6853096"/>
            <a:chOff x="6627813" y="195610"/>
            <a:chExt cx="1952625" cy="5678141"/>
          </a:xfrm>
        </p:grpSpPr>
        <p:sp>
          <p:nvSpPr>
            <p:cNvPr id="11" name="Freeform 27"/>
            <p:cNvSpPr/>
            <p:nvPr/>
          </p:nvSpPr>
          <p:spPr bwMode="auto">
            <a:xfrm>
              <a:off x="6627813" y="195610"/>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sp>
        <p:sp>
          <p:nvSpPr>
            <p:cNvPr id="12" name="Freeform 28"/>
            <p:cNvSpPr/>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sp>
        <p:sp>
          <p:nvSpPr>
            <p:cNvPr id="13" name="Freeform 29"/>
            <p:cNvSpPr/>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sp>
        <p:sp>
          <p:nvSpPr>
            <p:cNvPr id="14" name="Freeform 30"/>
            <p:cNvSpPr/>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sp>
        <p:sp>
          <p:nvSpPr>
            <p:cNvPr id="15" name="Freeform 31"/>
            <p:cNvSpPr/>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sp>
        <p:sp>
          <p:nvSpPr>
            <p:cNvPr id="16" name="Freeform 32"/>
            <p:cNvSpPr/>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sp>
        <p:sp>
          <p:nvSpPr>
            <p:cNvPr id="17" name="Freeform 33"/>
            <p:cNvSpPr/>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sp>
        <p:sp>
          <p:nvSpPr>
            <p:cNvPr id="18" name="Freeform 34"/>
            <p:cNvSpPr/>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sp>
        <p:sp>
          <p:nvSpPr>
            <p:cNvPr id="19" name="Freeform 35"/>
            <p:cNvSpPr/>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sp>
        <p:sp>
          <p:nvSpPr>
            <p:cNvPr id="20" name="Freeform 36"/>
            <p:cNvSpPr/>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sp>
        <p:sp>
          <p:nvSpPr>
            <p:cNvPr id="21" name="Freeform 37"/>
            <p:cNvSpPr/>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sp>
        <p:sp>
          <p:nvSpPr>
            <p:cNvPr id="22" name="Freeform 38"/>
            <p:cNvSpPr/>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sp>
      </p:grpSp>
      <p:sp>
        <p:nvSpPr>
          <p:cNvPr id="7" name="Rectangle 6"/>
          <p:cNvSpPr/>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2592924" y="624110"/>
            <a:ext cx="8911687" cy="128089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2589212" y="2133600"/>
            <a:ext cx="8915400" cy="3886200"/>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361612" y="6130437"/>
            <a:ext cx="1146283" cy="370396"/>
          </a:xfrm>
          <a:prstGeom prst="rect">
            <a:avLst/>
          </a:prstGeom>
        </p:spPr>
        <p:txBody>
          <a:bodyPr vert="horz" lIns="91440" tIns="45720" rIns="91440" bIns="45720" rtlCol="0" anchor="ctr"/>
          <a:lstStyle>
            <a:lvl1pPr algn="r">
              <a:defRPr sz="900">
                <a:solidFill>
                  <a:schemeClr val="tx1">
                    <a:tint val="75000"/>
                  </a:schemeClr>
                </a:solidFill>
              </a:defRPr>
            </a:lvl1pPr>
          </a:lstStyle>
          <a:p>
            <a:fld id="{B61BEF0D-F0BB-DE4B-95CE-6DB70DBA9567}" type="datetimeFigureOut">
              <a:rPr lang="en-US" dirty="0"/>
              <a:pPr/>
              <a:t>1/4/2019</a:t>
            </a:fld>
            <a:endParaRPr lang="en-US" dirty="0"/>
          </a:p>
        </p:txBody>
      </p:sp>
      <p:sp>
        <p:nvSpPr>
          <p:cNvPr id="5" name="Footer Placeholder 4"/>
          <p:cNvSpPr>
            <a:spLocks noGrp="1"/>
          </p:cNvSpPr>
          <p:nvPr>
            <p:ph type="ftr" sz="quarter" idx="3"/>
          </p:nvPr>
        </p:nvSpPr>
        <p:spPr>
          <a:xfrm>
            <a:off x="2589212" y="6135808"/>
            <a:ext cx="7619999"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bwMode="gray">
          <a:xfrm>
            <a:off x="531812" y="787782"/>
            <a:ext cx="779767" cy="365125"/>
          </a:xfrm>
          <a:prstGeom prst="rect">
            <a:avLst/>
          </a:prstGeom>
        </p:spPr>
        <p:txBody>
          <a:bodyPr vert="horz" lIns="91440" tIns="45720" rIns="91440" bIns="45720" rtlCol="0" anchor="ctr"/>
          <a:lstStyle>
            <a:lvl1pPr algn="r">
              <a:defRPr sz="2000">
                <a:solidFill>
                  <a:srgbClr val="FEFFFF"/>
                </a:solidFill>
              </a:defRPr>
            </a:lvl1pPr>
          </a:lstStyle>
          <a:p>
            <a:fld id="{D57F1E4F-1CFF-5643-939E-217C01CDF565}" type="slidenum">
              <a:rPr lang="en-US" dirty="0"/>
              <a:pPr/>
              <a:t>‹#›</a:t>
            </a:fld>
            <a:endParaRPr lang="en-US" dirty="0"/>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60" r:id="rId10"/>
    <p:sldLayoutId id="2147483661" r:id="rId11"/>
    <p:sldLayoutId id="2147483662" r:id="rId12"/>
    <p:sldLayoutId id="2147483663" r:id="rId13"/>
    <p:sldLayoutId id="2147483664" r:id="rId14"/>
    <p:sldLayoutId id="2147483658" r:id="rId15"/>
    <p:sldLayoutId id="2147483659" r:id="rId16"/>
  </p:sldLayoutIdLst>
  <p:txStyles>
    <p:titleStyle>
      <a:lvl1pPr algn="l" defTabSz="457200" rtl="0" eaLnBrk="1" latinLnBrk="0" hangingPunct="1">
        <a:spcBef>
          <a:spcPct val="0"/>
        </a:spcBef>
        <a:buNone/>
        <a:defRPr sz="3600" kern="1200">
          <a:solidFill>
            <a:schemeClr val="accent2">
              <a:lumMod val="7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7.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3" Type="http://schemas.openxmlformats.org/officeDocument/2006/relationships/image" Target="../media/image29.svg"/><Relationship Id="rId2" Type="http://schemas.openxmlformats.org/officeDocument/2006/relationships/image" Target="../media/image28.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diagramLayout" Target="../diagrams/layout6.xml"/><Relationship Id="rId2" Type="http://schemas.openxmlformats.org/officeDocument/2006/relationships/diagramData" Target="../diagrams/data6.xml"/><Relationship Id="rId1" Type="http://schemas.openxmlformats.org/officeDocument/2006/relationships/slideLayout" Target="../slideLayouts/slideLayout2.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_rels/slide12.xml.rels><?xml version="1.0" encoding="UTF-8" standalone="yes"?>
<Relationships xmlns="http://schemas.openxmlformats.org/package/2006/relationships"><Relationship Id="rId3" Type="http://schemas.openxmlformats.org/officeDocument/2006/relationships/diagramLayout" Target="../diagrams/layout7.xml"/><Relationship Id="rId2" Type="http://schemas.openxmlformats.org/officeDocument/2006/relationships/diagramData" Target="../diagrams/data7.xml"/><Relationship Id="rId1" Type="http://schemas.openxmlformats.org/officeDocument/2006/relationships/slideLayout" Target="../slideLayouts/slideLayout2.xml"/><Relationship Id="rId6" Type="http://schemas.microsoft.com/office/2007/relationships/diagramDrawing" Target="../diagrams/drawing7.xml"/><Relationship Id="rId5" Type="http://schemas.openxmlformats.org/officeDocument/2006/relationships/diagramColors" Target="../diagrams/colors7.xml"/><Relationship Id="rId4" Type="http://schemas.openxmlformats.org/officeDocument/2006/relationships/diagramQuickStyle" Target="../diagrams/quickStyle7.xml"/></Relationships>
</file>

<file path=ppt/slides/_rels/slide13.xml.rels><?xml version="1.0" encoding="UTF-8" standalone="yes"?>
<Relationships xmlns="http://schemas.openxmlformats.org/package/2006/relationships"><Relationship Id="rId3" Type="http://schemas.openxmlformats.org/officeDocument/2006/relationships/diagramLayout" Target="../diagrams/layout8.xml"/><Relationship Id="rId2" Type="http://schemas.openxmlformats.org/officeDocument/2006/relationships/diagramData" Target="../diagrams/data8.xml"/><Relationship Id="rId1" Type="http://schemas.openxmlformats.org/officeDocument/2006/relationships/slideLayout" Target="../slideLayouts/slideLayout2.xml"/><Relationship Id="rId6" Type="http://schemas.microsoft.com/office/2007/relationships/diagramDrawing" Target="../diagrams/drawing8.xml"/><Relationship Id="rId5" Type="http://schemas.openxmlformats.org/officeDocument/2006/relationships/diagramColors" Target="../diagrams/colors8.xml"/><Relationship Id="rId4" Type="http://schemas.openxmlformats.org/officeDocument/2006/relationships/diagramQuickStyle" Target="../diagrams/quickStyle8.xml"/></Relationships>
</file>

<file path=ppt/slides/_rels/slide14.xml.rels><?xml version="1.0" encoding="UTF-8" standalone="yes"?>
<Relationships xmlns="http://schemas.openxmlformats.org/package/2006/relationships"><Relationship Id="rId3" Type="http://schemas.openxmlformats.org/officeDocument/2006/relationships/diagramLayout" Target="../diagrams/layout9.xml"/><Relationship Id="rId2" Type="http://schemas.openxmlformats.org/officeDocument/2006/relationships/diagramData" Target="../diagrams/data9.xml"/><Relationship Id="rId1" Type="http://schemas.openxmlformats.org/officeDocument/2006/relationships/slideLayout" Target="../slideLayouts/slideLayout2.xml"/><Relationship Id="rId6" Type="http://schemas.microsoft.com/office/2007/relationships/diagramDrawing" Target="../diagrams/drawing9.xml"/><Relationship Id="rId5" Type="http://schemas.openxmlformats.org/officeDocument/2006/relationships/diagramColors" Target="../diagrams/colors9.xml"/><Relationship Id="rId4" Type="http://schemas.openxmlformats.org/officeDocument/2006/relationships/diagramQuickStyle" Target="../diagrams/quickStyle9.xml"/></Relationships>
</file>

<file path=ppt/slides/_rels/slide15.xml.rels><?xml version="1.0" encoding="UTF-8" standalone="yes"?>
<Relationships xmlns="http://schemas.openxmlformats.org/package/2006/relationships"><Relationship Id="rId3" Type="http://schemas.openxmlformats.org/officeDocument/2006/relationships/diagramLayout" Target="../diagrams/layout10.xml"/><Relationship Id="rId2" Type="http://schemas.openxmlformats.org/officeDocument/2006/relationships/diagramData" Target="../diagrams/data10.xml"/><Relationship Id="rId1" Type="http://schemas.openxmlformats.org/officeDocument/2006/relationships/slideLayout" Target="../slideLayouts/slideLayout2.xml"/><Relationship Id="rId6" Type="http://schemas.microsoft.com/office/2007/relationships/diagramDrawing" Target="../diagrams/drawing10.xml"/><Relationship Id="rId5" Type="http://schemas.openxmlformats.org/officeDocument/2006/relationships/diagramColors" Target="../diagrams/colors10.xml"/><Relationship Id="rId4" Type="http://schemas.openxmlformats.org/officeDocument/2006/relationships/diagramQuickStyle" Target="../diagrams/quickStyle10.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51.svg"/><Relationship Id="rId2" Type="http://schemas.openxmlformats.org/officeDocument/2006/relationships/image" Target="../media/image50.png"/><Relationship Id="rId1" Type="http://schemas.openxmlformats.org/officeDocument/2006/relationships/slideLayout" Target="../slideLayouts/slideLayout1.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8" Type="http://schemas.openxmlformats.org/officeDocument/2006/relationships/hyperlink" Target="https://www.who.int/news-room/fact-sheets/detail/poliomyelitis" TargetMode="External"/><Relationship Id="rId3" Type="http://schemas.openxmlformats.org/officeDocument/2006/relationships/hyperlink" Target="https://www.telegraph.co.uk/news/2018/08/22/must-celebrate-end-polio-end-polio-funding-puts-programmes/" TargetMode="External"/><Relationship Id="rId7" Type="http://schemas.openxmlformats.org/officeDocument/2006/relationships/hyperlink" Target="https://www.nhs.uk/conditions/polio/" TargetMode="External"/><Relationship Id="rId2" Type="http://schemas.openxmlformats.org/officeDocument/2006/relationships/hyperlink" Target="http://www.post-polio.org/edu/lep.html" TargetMode="External"/><Relationship Id="rId1" Type="http://schemas.openxmlformats.org/officeDocument/2006/relationships/slideLayout" Target="../slideLayouts/slideLayout2.xml"/><Relationship Id="rId6" Type="http://schemas.openxmlformats.org/officeDocument/2006/relationships/hyperlink" Target="https://i0.wp.com/cdn.biologydiscussion.com/wp-content/uploads/2017/03/image" TargetMode="External"/><Relationship Id="rId5" Type="http://schemas.openxmlformats.org/officeDocument/2006/relationships/hyperlink" Target="http://polioeradication.org/polio-today/polio-now/this-week/" TargetMode="External"/><Relationship Id="rId4" Type="http://schemas.openxmlformats.org/officeDocument/2006/relationships/hyperlink" Target="https://www.gov.uk/government/collections/polio-guidance-data-and-analysis"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1D9181-9A37-4A8A-80BD-282CB4017BAE}"/>
              </a:ext>
            </a:extLst>
          </p:cNvPr>
          <p:cNvSpPr>
            <a:spLocks noGrp="1"/>
          </p:cNvSpPr>
          <p:nvPr>
            <p:ph type="ctrTitle"/>
          </p:nvPr>
        </p:nvSpPr>
        <p:spPr>
          <a:xfrm>
            <a:off x="2589213" y="843380"/>
            <a:ext cx="8915399" cy="1237241"/>
          </a:xfrm>
        </p:spPr>
        <p:txBody>
          <a:bodyPr/>
          <a:lstStyle/>
          <a:p>
            <a:r>
              <a:rPr lang="en-GB" dirty="0"/>
              <a:t>A communicable disease</a:t>
            </a:r>
          </a:p>
        </p:txBody>
      </p:sp>
      <p:sp>
        <p:nvSpPr>
          <p:cNvPr id="3" name="Subtitle 2">
            <a:extLst>
              <a:ext uri="{FF2B5EF4-FFF2-40B4-BE49-F238E27FC236}">
                <a16:creationId xmlns:a16="http://schemas.microsoft.com/office/drawing/2014/main" id="{F862DADF-2985-4F7D-81FF-3C0D2FA18BBC}"/>
              </a:ext>
            </a:extLst>
          </p:cNvPr>
          <p:cNvSpPr>
            <a:spLocks noGrp="1"/>
          </p:cNvSpPr>
          <p:nvPr>
            <p:ph type="subTitle" idx="1"/>
          </p:nvPr>
        </p:nvSpPr>
        <p:spPr>
          <a:xfrm>
            <a:off x="2589213" y="2565647"/>
            <a:ext cx="8915399" cy="3338015"/>
          </a:xfrm>
        </p:spPr>
        <p:txBody>
          <a:bodyPr>
            <a:normAutofit/>
          </a:bodyPr>
          <a:lstStyle/>
          <a:p>
            <a:r>
              <a:rPr lang="en-GB" sz="3600" b="1" dirty="0"/>
              <a:t>Poliomyelitis (Polio)</a:t>
            </a:r>
          </a:p>
          <a:p>
            <a:endParaRPr lang="en-GB" sz="3600" b="1" dirty="0"/>
          </a:p>
          <a:p>
            <a:endParaRPr lang="en-GB" sz="3600" b="1" dirty="0"/>
          </a:p>
          <a:p>
            <a:endParaRPr lang="en-GB" sz="3600" b="1" dirty="0"/>
          </a:p>
          <a:p>
            <a:r>
              <a:rPr lang="en-GB" sz="2000" b="1" dirty="0"/>
              <a:t>Alexandra Griffiths: 1704505</a:t>
            </a:r>
          </a:p>
          <a:p>
            <a:endParaRPr lang="en-GB" sz="3600" b="1" dirty="0"/>
          </a:p>
        </p:txBody>
      </p:sp>
    </p:spTree>
    <p:extLst>
      <p:ext uri="{BB962C8B-B14F-4D97-AF65-F5344CB8AC3E}">
        <p14:creationId xmlns:p14="http://schemas.microsoft.com/office/powerpoint/2010/main" val="248097393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lumMod val="120000"/>
              </a:schemeClr>
            </a:gs>
            <a:gs pos="100000">
              <a:schemeClr val="bg2">
                <a:shade val="98000"/>
                <a:satMod val="120000"/>
                <a:lumMod val="98000"/>
              </a:schemeClr>
            </a:gs>
          </a:gsLst>
          <a:lin ang="5400000" scaled="0"/>
        </a:gradFill>
        <a:effectLst/>
      </p:bgPr>
    </p:bg>
    <p:spTree>
      <p:nvGrpSpPr>
        <p:cNvPr id="1" name=""/>
        <p:cNvGrpSpPr/>
        <p:nvPr/>
      </p:nvGrpSpPr>
      <p:grpSpPr>
        <a:xfrm>
          <a:off x="0" y="0"/>
          <a:ext cx="0" cy="0"/>
          <a:chOff x="0" y="0"/>
          <a:chExt cx="0" cy="0"/>
        </a:xfrm>
      </p:grpSpPr>
      <p:sp>
        <p:nvSpPr>
          <p:cNvPr id="14" name="Rectangle 13">
            <a:extLst>
              <a:ext uri="{FF2B5EF4-FFF2-40B4-BE49-F238E27FC236}">
                <a16:creationId xmlns:a16="http://schemas.microsoft.com/office/drawing/2014/main" id="{1BB01FB5-37B9-4EBD-AF40-DE68D3CA46A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059079"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78C1678-80CB-4D5E-8EA6-28F51C776C3E}"/>
              </a:ext>
            </a:extLst>
          </p:cNvPr>
          <p:cNvSpPr>
            <a:spLocks noGrp="1"/>
          </p:cNvSpPr>
          <p:nvPr>
            <p:ph type="title"/>
          </p:nvPr>
        </p:nvSpPr>
        <p:spPr>
          <a:xfrm>
            <a:off x="1259893" y="3101093"/>
            <a:ext cx="2454052" cy="3029344"/>
          </a:xfrm>
        </p:spPr>
        <p:txBody>
          <a:bodyPr>
            <a:normAutofit/>
          </a:bodyPr>
          <a:lstStyle/>
          <a:p>
            <a:r>
              <a:rPr lang="en-GB" sz="3200">
                <a:solidFill>
                  <a:schemeClr val="bg1"/>
                </a:solidFill>
              </a:rPr>
              <a:t>Contents</a:t>
            </a:r>
          </a:p>
        </p:txBody>
      </p:sp>
      <p:sp>
        <p:nvSpPr>
          <p:cNvPr id="16" name="Freeform 11">
            <a:extLst>
              <a:ext uri="{FF2B5EF4-FFF2-40B4-BE49-F238E27FC236}">
                <a16:creationId xmlns:a16="http://schemas.microsoft.com/office/drawing/2014/main" id="{06AF6A9A-0638-4916-AD29-9FC8FC07AE5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159" y="3179901"/>
            <a:ext cx="1098194" cy="514066"/>
          </a:xfrm>
          <a:custGeom>
            <a:avLst/>
            <a:gdLst>
              <a:gd name="connsiteX0" fmla="*/ 10000 w 10044"/>
              <a:gd name="connsiteY0" fmla="*/ 4701 h 9966"/>
              <a:gd name="connsiteX1" fmla="*/ 8559 w 10044"/>
              <a:gd name="connsiteY1" fmla="*/ 188 h 9966"/>
              <a:gd name="connsiteX2" fmla="*/ 8527 w 10044"/>
              <a:gd name="connsiteY2" fmla="*/ 94 h 9966"/>
              <a:gd name="connsiteX3" fmla="*/ 8438 w 10044"/>
              <a:gd name="connsiteY3" fmla="*/ 0 h 9966"/>
              <a:gd name="connsiteX4" fmla="*/ 7867 w 10044"/>
              <a:gd name="connsiteY4" fmla="*/ 0 h 9966"/>
              <a:gd name="connsiteX5" fmla="*/ 0 w 10044"/>
              <a:gd name="connsiteY5" fmla="*/ 70 h 9966"/>
              <a:gd name="connsiteX6" fmla="*/ 3132 w 10044"/>
              <a:gd name="connsiteY6" fmla="*/ 9763 h 9966"/>
              <a:gd name="connsiteX7" fmla="*/ 7867 w 10044"/>
              <a:gd name="connsiteY7" fmla="*/ 9966 h 9966"/>
              <a:gd name="connsiteX8" fmla="*/ 8438 w 10044"/>
              <a:gd name="connsiteY8" fmla="*/ 9966 h 9966"/>
              <a:gd name="connsiteX9" fmla="*/ 8527 w 10044"/>
              <a:gd name="connsiteY9" fmla="*/ 9872 h 9966"/>
              <a:gd name="connsiteX10" fmla="*/ 8559 w 10044"/>
              <a:gd name="connsiteY10" fmla="*/ 9778 h 9966"/>
              <a:gd name="connsiteX11" fmla="*/ 10000 w 10044"/>
              <a:gd name="connsiteY11" fmla="*/ 5265 h 9966"/>
              <a:gd name="connsiteX12" fmla="*/ 10000 w 10044"/>
              <a:gd name="connsiteY12" fmla="*/ 4701 h 9966"/>
              <a:gd name="connsiteX0" fmla="*/ 6839 w 6883"/>
              <a:gd name="connsiteY0" fmla="*/ 4885 h 10168"/>
              <a:gd name="connsiteX1" fmla="*/ 5405 w 6883"/>
              <a:gd name="connsiteY1" fmla="*/ 357 h 10168"/>
              <a:gd name="connsiteX2" fmla="*/ 5373 w 6883"/>
              <a:gd name="connsiteY2" fmla="*/ 262 h 10168"/>
              <a:gd name="connsiteX3" fmla="*/ 5284 w 6883"/>
              <a:gd name="connsiteY3" fmla="*/ 168 h 10168"/>
              <a:gd name="connsiteX4" fmla="*/ 4716 w 6883"/>
              <a:gd name="connsiteY4" fmla="*/ 168 h 10168"/>
              <a:gd name="connsiteX5" fmla="*/ 50 w 6883"/>
              <a:gd name="connsiteY5" fmla="*/ 0 h 10168"/>
              <a:gd name="connsiteX6" fmla="*/ 1 w 6883"/>
              <a:gd name="connsiteY6" fmla="*/ 9964 h 10168"/>
              <a:gd name="connsiteX7" fmla="*/ 4716 w 6883"/>
              <a:gd name="connsiteY7" fmla="*/ 10168 h 10168"/>
              <a:gd name="connsiteX8" fmla="*/ 5284 w 6883"/>
              <a:gd name="connsiteY8" fmla="*/ 10168 h 10168"/>
              <a:gd name="connsiteX9" fmla="*/ 5373 w 6883"/>
              <a:gd name="connsiteY9" fmla="*/ 10074 h 10168"/>
              <a:gd name="connsiteX10" fmla="*/ 5405 w 6883"/>
              <a:gd name="connsiteY10" fmla="*/ 9979 h 10168"/>
              <a:gd name="connsiteX11" fmla="*/ 6839 w 6883"/>
              <a:gd name="connsiteY11" fmla="*/ 5451 h 10168"/>
              <a:gd name="connsiteX12" fmla="*/ 6839 w 6883"/>
              <a:gd name="connsiteY12" fmla="*/ 4885 h 101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6883" h="10168">
                <a:moveTo>
                  <a:pt x="6839" y="4885"/>
                </a:moveTo>
                <a:lnTo>
                  <a:pt x="5405" y="357"/>
                </a:lnTo>
                <a:cubicBezTo>
                  <a:pt x="5395" y="325"/>
                  <a:pt x="5383" y="294"/>
                  <a:pt x="5373" y="262"/>
                </a:cubicBezTo>
                <a:cubicBezTo>
                  <a:pt x="5344" y="168"/>
                  <a:pt x="5314" y="168"/>
                  <a:pt x="5284" y="168"/>
                </a:cubicBezTo>
                <a:lnTo>
                  <a:pt x="4716" y="168"/>
                </a:lnTo>
                <a:lnTo>
                  <a:pt x="50" y="0"/>
                </a:lnTo>
                <a:cubicBezTo>
                  <a:pt x="59" y="3322"/>
                  <a:pt x="-8" y="6643"/>
                  <a:pt x="1" y="9964"/>
                </a:cubicBezTo>
                <a:lnTo>
                  <a:pt x="4716" y="10168"/>
                </a:lnTo>
                <a:lnTo>
                  <a:pt x="5284" y="10168"/>
                </a:lnTo>
                <a:cubicBezTo>
                  <a:pt x="5314" y="10168"/>
                  <a:pt x="5344" y="10074"/>
                  <a:pt x="5373" y="10074"/>
                </a:cubicBezTo>
                <a:cubicBezTo>
                  <a:pt x="5373" y="9979"/>
                  <a:pt x="5405" y="9979"/>
                  <a:pt x="5405" y="9979"/>
                </a:cubicBezTo>
                <a:lnTo>
                  <a:pt x="6839" y="5451"/>
                </a:lnTo>
                <a:cubicBezTo>
                  <a:pt x="6898" y="5262"/>
                  <a:pt x="6898" y="5074"/>
                  <a:pt x="6839" y="4885"/>
                </a:cubicBezTo>
                <a:close/>
              </a:path>
            </a:pathLst>
          </a:custGeom>
          <a:solidFill>
            <a:schemeClr val="accent1"/>
          </a:solidFill>
          <a:ln>
            <a:noFill/>
          </a:ln>
        </p:spPr>
      </p:sp>
      <p:sp useBgFill="1">
        <p:nvSpPr>
          <p:cNvPr id="18" name="Rectangle 17">
            <a:extLst>
              <a:ext uri="{FF2B5EF4-FFF2-40B4-BE49-F238E27FC236}">
                <a16:creationId xmlns:a16="http://schemas.microsoft.com/office/drawing/2014/main" id="{79057B2B-0D8C-47F2-836B-2E7DD462150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95736" y="0"/>
            <a:ext cx="739626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9" name="Content Placeholder 6">
            <a:extLst>
              <a:ext uri="{FF2B5EF4-FFF2-40B4-BE49-F238E27FC236}">
                <a16:creationId xmlns:a16="http://schemas.microsoft.com/office/drawing/2014/main" id="{DA902758-0B6A-4F49-B553-88A9AE50EE4B}"/>
              </a:ext>
            </a:extLst>
          </p:cNvPr>
          <p:cNvGraphicFramePr>
            <a:graphicFrameLocks noGrp="1"/>
          </p:cNvGraphicFramePr>
          <p:nvPr>
            <p:ph idx="1"/>
            <p:extLst>
              <p:ext uri="{D42A27DB-BD31-4B8C-83A1-F6EECF244321}">
                <p14:modId xmlns:p14="http://schemas.microsoft.com/office/powerpoint/2010/main" val="1440737104"/>
              </p:ext>
            </p:extLst>
          </p:nvPr>
        </p:nvGraphicFramePr>
        <p:xfrm>
          <a:off x="4713144" y="641551"/>
          <a:ext cx="6832212" cy="526477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52045978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lumMod val="120000"/>
              </a:schemeClr>
            </a:gs>
            <a:gs pos="100000">
              <a:schemeClr val="bg2">
                <a:shade val="98000"/>
                <a:satMod val="120000"/>
                <a:lumMod val="98000"/>
              </a:schemeClr>
            </a:gs>
          </a:gsLst>
          <a:lin ang="5400000" scaled="0"/>
        </a:gra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1BB01FB5-37B9-4EBD-AF40-DE68D3CA46A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059079"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D265A42-235E-457F-973F-53E501348EA2}"/>
              </a:ext>
            </a:extLst>
          </p:cNvPr>
          <p:cNvSpPr>
            <a:spLocks noGrp="1"/>
          </p:cNvSpPr>
          <p:nvPr>
            <p:ph type="title"/>
          </p:nvPr>
        </p:nvSpPr>
        <p:spPr>
          <a:xfrm>
            <a:off x="1259893" y="3101093"/>
            <a:ext cx="2454052" cy="3029344"/>
          </a:xfrm>
        </p:spPr>
        <p:txBody>
          <a:bodyPr>
            <a:normAutofit/>
          </a:bodyPr>
          <a:lstStyle/>
          <a:p>
            <a:r>
              <a:rPr lang="en-GB" sz="3200">
                <a:solidFill>
                  <a:schemeClr val="bg1"/>
                </a:solidFill>
              </a:rPr>
              <a:t>Content</a:t>
            </a:r>
          </a:p>
        </p:txBody>
      </p:sp>
      <p:sp>
        <p:nvSpPr>
          <p:cNvPr id="12" name="Freeform 11">
            <a:extLst>
              <a:ext uri="{FF2B5EF4-FFF2-40B4-BE49-F238E27FC236}">
                <a16:creationId xmlns:a16="http://schemas.microsoft.com/office/drawing/2014/main" id="{06AF6A9A-0638-4916-AD29-9FC8FC07AE5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159" y="3179901"/>
            <a:ext cx="1098194" cy="514066"/>
          </a:xfrm>
          <a:custGeom>
            <a:avLst/>
            <a:gdLst>
              <a:gd name="connsiteX0" fmla="*/ 10000 w 10044"/>
              <a:gd name="connsiteY0" fmla="*/ 4701 h 9966"/>
              <a:gd name="connsiteX1" fmla="*/ 8559 w 10044"/>
              <a:gd name="connsiteY1" fmla="*/ 188 h 9966"/>
              <a:gd name="connsiteX2" fmla="*/ 8527 w 10044"/>
              <a:gd name="connsiteY2" fmla="*/ 94 h 9966"/>
              <a:gd name="connsiteX3" fmla="*/ 8438 w 10044"/>
              <a:gd name="connsiteY3" fmla="*/ 0 h 9966"/>
              <a:gd name="connsiteX4" fmla="*/ 7867 w 10044"/>
              <a:gd name="connsiteY4" fmla="*/ 0 h 9966"/>
              <a:gd name="connsiteX5" fmla="*/ 0 w 10044"/>
              <a:gd name="connsiteY5" fmla="*/ 70 h 9966"/>
              <a:gd name="connsiteX6" fmla="*/ 3132 w 10044"/>
              <a:gd name="connsiteY6" fmla="*/ 9763 h 9966"/>
              <a:gd name="connsiteX7" fmla="*/ 7867 w 10044"/>
              <a:gd name="connsiteY7" fmla="*/ 9966 h 9966"/>
              <a:gd name="connsiteX8" fmla="*/ 8438 w 10044"/>
              <a:gd name="connsiteY8" fmla="*/ 9966 h 9966"/>
              <a:gd name="connsiteX9" fmla="*/ 8527 w 10044"/>
              <a:gd name="connsiteY9" fmla="*/ 9872 h 9966"/>
              <a:gd name="connsiteX10" fmla="*/ 8559 w 10044"/>
              <a:gd name="connsiteY10" fmla="*/ 9778 h 9966"/>
              <a:gd name="connsiteX11" fmla="*/ 10000 w 10044"/>
              <a:gd name="connsiteY11" fmla="*/ 5265 h 9966"/>
              <a:gd name="connsiteX12" fmla="*/ 10000 w 10044"/>
              <a:gd name="connsiteY12" fmla="*/ 4701 h 9966"/>
              <a:gd name="connsiteX0" fmla="*/ 6839 w 6883"/>
              <a:gd name="connsiteY0" fmla="*/ 4885 h 10168"/>
              <a:gd name="connsiteX1" fmla="*/ 5405 w 6883"/>
              <a:gd name="connsiteY1" fmla="*/ 357 h 10168"/>
              <a:gd name="connsiteX2" fmla="*/ 5373 w 6883"/>
              <a:gd name="connsiteY2" fmla="*/ 262 h 10168"/>
              <a:gd name="connsiteX3" fmla="*/ 5284 w 6883"/>
              <a:gd name="connsiteY3" fmla="*/ 168 h 10168"/>
              <a:gd name="connsiteX4" fmla="*/ 4716 w 6883"/>
              <a:gd name="connsiteY4" fmla="*/ 168 h 10168"/>
              <a:gd name="connsiteX5" fmla="*/ 50 w 6883"/>
              <a:gd name="connsiteY5" fmla="*/ 0 h 10168"/>
              <a:gd name="connsiteX6" fmla="*/ 1 w 6883"/>
              <a:gd name="connsiteY6" fmla="*/ 9964 h 10168"/>
              <a:gd name="connsiteX7" fmla="*/ 4716 w 6883"/>
              <a:gd name="connsiteY7" fmla="*/ 10168 h 10168"/>
              <a:gd name="connsiteX8" fmla="*/ 5284 w 6883"/>
              <a:gd name="connsiteY8" fmla="*/ 10168 h 10168"/>
              <a:gd name="connsiteX9" fmla="*/ 5373 w 6883"/>
              <a:gd name="connsiteY9" fmla="*/ 10074 h 10168"/>
              <a:gd name="connsiteX10" fmla="*/ 5405 w 6883"/>
              <a:gd name="connsiteY10" fmla="*/ 9979 h 10168"/>
              <a:gd name="connsiteX11" fmla="*/ 6839 w 6883"/>
              <a:gd name="connsiteY11" fmla="*/ 5451 h 10168"/>
              <a:gd name="connsiteX12" fmla="*/ 6839 w 6883"/>
              <a:gd name="connsiteY12" fmla="*/ 4885 h 101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6883" h="10168">
                <a:moveTo>
                  <a:pt x="6839" y="4885"/>
                </a:moveTo>
                <a:lnTo>
                  <a:pt x="5405" y="357"/>
                </a:lnTo>
                <a:cubicBezTo>
                  <a:pt x="5395" y="325"/>
                  <a:pt x="5383" y="294"/>
                  <a:pt x="5373" y="262"/>
                </a:cubicBezTo>
                <a:cubicBezTo>
                  <a:pt x="5344" y="168"/>
                  <a:pt x="5314" y="168"/>
                  <a:pt x="5284" y="168"/>
                </a:cubicBezTo>
                <a:lnTo>
                  <a:pt x="4716" y="168"/>
                </a:lnTo>
                <a:lnTo>
                  <a:pt x="50" y="0"/>
                </a:lnTo>
                <a:cubicBezTo>
                  <a:pt x="59" y="3322"/>
                  <a:pt x="-8" y="6643"/>
                  <a:pt x="1" y="9964"/>
                </a:cubicBezTo>
                <a:lnTo>
                  <a:pt x="4716" y="10168"/>
                </a:lnTo>
                <a:lnTo>
                  <a:pt x="5284" y="10168"/>
                </a:lnTo>
                <a:cubicBezTo>
                  <a:pt x="5314" y="10168"/>
                  <a:pt x="5344" y="10074"/>
                  <a:pt x="5373" y="10074"/>
                </a:cubicBezTo>
                <a:cubicBezTo>
                  <a:pt x="5373" y="9979"/>
                  <a:pt x="5405" y="9979"/>
                  <a:pt x="5405" y="9979"/>
                </a:cubicBezTo>
                <a:lnTo>
                  <a:pt x="6839" y="5451"/>
                </a:lnTo>
                <a:cubicBezTo>
                  <a:pt x="6898" y="5262"/>
                  <a:pt x="6898" y="5074"/>
                  <a:pt x="6839" y="4885"/>
                </a:cubicBezTo>
                <a:close/>
              </a:path>
            </a:pathLst>
          </a:custGeom>
          <a:solidFill>
            <a:schemeClr val="accent1"/>
          </a:solidFill>
          <a:ln>
            <a:noFill/>
          </a:ln>
        </p:spPr>
      </p:sp>
      <p:sp useBgFill="1">
        <p:nvSpPr>
          <p:cNvPr id="14" name="Rectangle 13">
            <a:extLst>
              <a:ext uri="{FF2B5EF4-FFF2-40B4-BE49-F238E27FC236}">
                <a16:creationId xmlns:a16="http://schemas.microsoft.com/office/drawing/2014/main" id="{79057B2B-0D8C-47F2-836B-2E7DD462150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95736" y="0"/>
            <a:ext cx="739626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AA59B3B3-04FC-4CEF-A703-E0B4F0DB38E6}"/>
              </a:ext>
            </a:extLst>
          </p:cNvPr>
          <p:cNvGraphicFramePr>
            <a:graphicFrameLocks noGrp="1"/>
          </p:cNvGraphicFramePr>
          <p:nvPr>
            <p:ph idx="1"/>
            <p:extLst>
              <p:ext uri="{D42A27DB-BD31-4B8C-83A1-F6EECF244321}">
                <p14:modId xmlns:p14="http://schemas.microsoft.com/office/powerpoint/2010/main" val="1342586202"/>
              </p:ext>
            </p:extLst>
          </p:nvPr>
        </p:nvGraphicFramePr>
        <p:xfrm>
          <a:off x="4713144" y="641551"/>
          <a:ext cx="6832212" cy="526477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71888754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D306B45-25EE-434D-ABA9-A27B79320CF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998"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3D46067-3D29-44DC-AAB4-08D0A993DFB7}"/>
              </a:ext>
            </a:extLst>
          </p:cNvPr>
          <p:cNvSpPr>
            <a:spLocks noGrp="1"/>
          </p:cNvSpPr>
          <p:nvPr>
            <p:ph type="title"/>
          </p:nvPr>
        </p:nvSpPr>
        <p:spPr>
          <a:xfrm>
            <a:off x="1046019" y="942108"/>
            <a:ext cx="3256550" cy="4969113"/>
          </a:xfrm>
        </p:spPr>
        <p:txBody>
          <a:bodyPr anchor="ctr">
            <a:normAutofit/>
          </a:bodyPr>
          <a:lstStyle/>
          <a:p>
            <a:r>
              <a:rPr lang="en-GB" sz="3100" dirty="0">
                <a:solidFill>
                  <a:schemeClr val="tx2">
                    <a:lumMod val="75000"/>
                  </a:schemeClr>
                </a:solidFill>
              </a:rPr>
              <a:t>What is a communicable disease</a:t>
            </a:r>
          </a:p>
        </p:txBody>
      </p:sp>
      <p:sp>
        <p:nvSpPr>
          <p:cNvPr id="10" name="Rectangle 9">
            <a:extLst>
              <a:ext uri="{FF2B5EF4-FFF2-40B4-BE49-F238E27FC236}">
                <a16:creationId xmlns:a16="http://schemas.microsoft.com/office/drawing/2014/main" id="{0A42F85E-4939-431E-8B4A-EC07C8E0AB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cxnSp>
        <p:nvCxnSpPr>
          <p:cNvPr id="12" name="Straight Connector 11">
            <a:extLst>
              <a:ext uri="{FF2B5EF4-FFF2-40B4-BE49-F238E27FC236}">
                <a16:creationId xmlns:a16="http://schemas.microsoft.com/office/drawing/2014/main" id="{27EBB3F9-D6F7-4F6A-8843-9FEBA15E496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1871831"/>
            <a:ext cx="0" cy="3200400"/>
          </a:xfrm>
          <a:prstGeom prst="line">
            <a:avLst/>
          </a:prstGeom>
          <a:ln w="15875">
            <a:solidFill>
              <a:schemeClr val="accent4"/>
            </a:solidFill>
          </a:ln>
        </p:spPr>
        <p:style>
          <a:lnRef idx="1">
            <a:schemeClr val="accent1"/>
          </a:lnRef>
          <a:fillRef idx="0">
            <a:schemeClr val="accent1"/>
          </a:fillRef>
          <a:effectRef idx="0">
            <a:schemeClr val="accent1"/>
          </a:effectRef>
          <a:fontRef idx="minor">
            <a:schemeClr val="tx1"/>
          </a:fontRef>
        </p:style>
      </p:cxnSp>
      <p:grpSp>
        <p:nvGrpSpPr>
          <p:cNvPr id="14" name="Group 13">
            <a:extLst>
              <a:ext uri="{FF2B5EF4-FFF2-40B4-BE49-F238E27FC236}">
                <a16:creationId xmlns:a16="http://schemas.microsoft.com/office/drawing/2014/main" id="{5D2B17EF-74EB-4C33-B2E2-8E727B2E7D6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6009967" y="0"/>
            <a:ext cx="6176982" cy="6853245"/>
            <a:chOff x="2487613" y="285750"/>
            <a:chExt cx="2428876" cy="5654676"/>
          </a:xfrm>
          <a:solidFill>
            <a:schemeClr val="bg1">
              <a:alpha val="30000"/>
            </a:schemeClr>
          </a:solidFill>
        </p:grpSpPr>
        <p:sp>
          <p:nvSpPr>
            <p:cNvPr id="15" name="Freeform 11">
              <a:extLst>
                <a:ext uri="{FF2B5EF4-FFF2-40B4-BE49-F238E27FC236}">
                  <a16:creationId xmlns:a16="http://schemas.microsoft.com/office/drawing/2014/main" id="{0A5F1F8A-3206-4B86-883F-65E98BB6E47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grpFill/>
            <a:ln>
              <a:noFill/>
            </a:ln>
          </p:spPr>
        </p:sp>
        <p:sp>
          <p:nvSpPr>
            <p:cNvPr id="16" name="Freeform 12">
              <a:extLst>
                <a:ext uri="{FF2B5EF4-FFF2-40B4-BE49-F238E27FC236}">
                  <a16:creationId xmlns:a16="http://schemas.microsoft.com/office/drawing/2014/main" id="{6935F8C7-CC88-4243-9786-F3CDBF04A0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grpFill/>
            <a:ln>
              <a:noFill/>
            </a:ln>
          </p:spPr>
        </p:sp>
        <p:sp>
          <p:nvSpPr>
            <p:cNvPr id="17" name="Freeform 13">
              <a:extLst>
                <a:ext uri="{FF2B5EF4-FFF2-40B4-BE49-F238E27FC236}">
                  <a16:creationId xmlns:a16="http://schemas.microsoft.com/office/drawing/2014/main" id="{9AF7BAD9-71B3-40D8-A089-EFF7FE67BD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grpFill/>
            <a:ln>
              <a:noFill/>
            </a:ln>
          </p:spPr>
        </p:sp>
        <p:sp>
          <p:nvSpPr>
            <p:cNvPr id="18" name="Freeform 14">
              <a:extLst>
                <a:ext uri="{FF2B5EF4-FFF2-40B4-BE49-F238E27FC236}">
                  <a16:creationId xmlns:a16="http://schemas.microsoft.com/office/drawing/2014/main" id="{6467094F-AEF0-4D3B-BB76-8B3C1F08B93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grpFill/>
            <a:ln>
              <a:noFill/>
            </a:ln>
          </p:spPr>
        </p:sp>
        <p:sp>
          <p:nvSpPr>
            <p:cNvPr id="19" name="Freeform 15">
              <a:extLst>
                <a:ext uri="{FF2B5EF4-FFF2-40B4-BE49-F238E27FC236}">
                  <a16:creationId xmlns:a16="http://schemas.microsoft.com/office/drawing/2014/main" id="{36F56AF9-DEF1-44E7-BF42-6AAC1AA9D1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grpFill/>
            <a:ln>
              <a:noFill/>
            </a:ln>
          </p:spPr>
        </p:sp>
        <p:sp>
          <p:nvSpPr>
            <p:cNvPr id="20" name="Freeform 16">
              <a:extLst>
                <a:ext uri="{FF2B5EF4-FFF2-40B4-BE49-F238E27FC236}">
                  <a16:creationId xmlns:a16="http://schemas.microsoft.com/office/drawing/2014/main" id="{A43EBE71-20BA-4A40-A513-516678089D1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grpFill/>
            <a:ln>
              <a:noFill/>
            </a:ln>
          </p:spPr>
        </p:sp>
        <p:sp>
          <p:nvSpPr>
            <p:cNvPr id="21" name="Freeform 17">
              <a:extLst>
                <a:ext uri="{FF2B5EF4-FFF2-40B4-BE49-F238E27FC236}">
                  <a16:creationId xmlns:a16="http://schemas.microsoft.com/office/drawing/2014/main" id="{1DB39648-7B38-4D0B-93C5-048EC4A45C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grpFill/>
            <a:ln>
              <a:noFill/>
            </a:ln>
          </p:spPr>
        </p:sp>
        <p:sp>
          <p:nvSpPr>
            <p:cNvPr id="22" name="Freeform 18">
              <a:extLst>
                <a:ext uri="{FF2B5EF4-FFF2-40B4-BE49-F238E27FC236}">
                  <a16:creationId xmlns:a16="http://schemas.microsoft.com/office/drawing/2014/main" id="{8DD2661F-DE5F-45EA-B30B-7C658963883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grpFill/>
            <a:ln>
              <a:noFill/>
            </a:ln>
          </p:spPr>
        </p:sp>
        <p:sp>
          <p:nvSpPr>
            <p:cNvPr id="23" name="Freeform 19">
              <a:extLst>
                <a:ext uri="{FF2B5EF4-FFF2-40B4-BE49-F238E27FC236}">
                  <a16:creationId xmlns:a16="http://schemas.microsoft.com/office/drawing/2014/main" id="{ABF0A0E5-E68E-4183-A913-228692FD85E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8014" y="468286"/>
              <a:ext cx="1768475" cy="4262464"/>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grpFill/>
            <a:ln>
              <a:noFill/>
            </a:ln>
          </p:spPr>
        </p:sp>
        <p:sp>
          <p:nvSpPr>
            <p:cNvPr id="24" name="Freeform 20">
              <a:extLst>
                <a:ext uri="{FF2B5EF4-FFF2-40B4-BE49-F238E27FC236}">
                  <a16:creationId xmlns:a16="http://schemas.microsoft.com/office/drawing/2014/main" id="{615D8F55-8ACD-4EFE-A832-06E785479EA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grpFill/>
            <a:ln>
              <a:noFill/>
            </a:ln>
          </p:spPr>
        </p:sp>
        <p:sp>
          <p:nvSpPr>
            <p:cNvPr id="25" name="Freeform 21">
              <a:extLst>
                <a:ext uri="{FF2B5EF4-FFF2-40B4-BE49-F238E27FC236}">
                  <a16:creationId xmlns:a16="http://schemas.microsoft.com/office/drawing/2014/main" id="{0FDF4201-8CEC-474B-A6B1-88039B70416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grpFill/>
            <a:ln>
              <a:noFill/>
            </a:ln>
          </p:spPr>
        </p:sp>
        <p:sp>
          <p:nvSpPr>
            <p:cNvPr id="26" name="Freeform 22">
              <a:extLst>
                <a:ext uri="{FF2B5EF4-FFF2-40B4-BE49-F238E27FC236}">
                  <a16:creationId xmlns:a16="http://schemas.microsoft.com/office/drawing/2014/main" id="{0F60AEA4-B25F-417E-93FC-59686DFBE56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grpFill/>
            <a:ln>
              <a:noFill/>
            </a:ln>
          </p:spPr>
        </p:sp>
      </p:grpSp>
      <p:sp>
        <p:nvSpPr>
          <p:cNvPr id="3" name="Content Placeholder 2">
            <a:extLst>
              <a:ext uri="{FF2B5EF4-FFF2-40B4-BE49-F238E27FC236}">
                <a16:creationId xmlns:a16="http://schemas.microsoft.com/office/drawing/2014/main" id="{AFF99115-B483-4C12-AC77-3E45CE636D8A}"/>
              </a:ext>
            </a:extLst>
          </p:cNvPr>
          <p:cNvSpPr>
            <a:spLocks noGrp="1"/>
          </p:cNvSpPr>
          <p:nvPr>
            <p:ph idx="1"/>
          </p:nvPr>
        </p:nvSpPr>
        <p:spPr>
          <a:xfrm>
            <a:off x="5049062" y="942108"/>
            <a:ext cx="6455549" cy="4969114"/>
          </a:xfrm>
        </p:spPr>
        <p:txBody>
          <a:bodyPr anchor="ctr">
            <a:normAutofit/>
          </a:bodyPr>
          <a:lstStyle/>
          <a:p>
            <a:pPr marL="0" indent="0">
              <a:buNone/>
            </a:pPr>
            <a:r>
              <a:rPr lang="en-GB" sz="2000" dirty="0">
                <a:solidFill>
                  <a:schemeClr val="tx2">
                    <a:lumMod val="75000"/>
                  </a:schemeClr>
                </a:solidFill>
              </a:rPr>
              <a:t>A communicable disease is an illness passed from person to person through contact with people, animals, food, surfaces and air.</a:t>
            </a:r>
          </a:p>
        </p:txBody>
      </p:sp>
      <p:sp>
        <p:nvSpPr>
          <p:cNvPr id="4" name="TextBox 3">
            <a:extLst>
              <a:ext uri="{FF2B5EF4-FFF2-40B4-BE49-F238E27FC236}">
                <a16:creationId xmlns:a16="http://schemas.microsoft.com/office/drawing/2014/main" id="{F0900C83-8DE5-4DBC-8AEF-D5762DBE48A3}"/>
              </a:ext>
            </a:extLst>
          </p:cNvPr>
          <p:cNvSpPr txBox="1"/>
          <p:nvPr/>
        </p:nvSpPr>
        <p:spPr>
          <a:xfrm>
            <a:off x="5637229" y="2974156"/>
            <a:ext cx="914400" cy="914400"/>
          </a:xfrm>
          <a:prstGeom prst="rect">
            <a:avLst/>
          </a:prstGeom>
          <a:noFill/>
        </p:spPr>
        <p:txBody>
          <a:bodyPr wrap="square" rtlCol="0">
            <a:spAutoFit/>
          </a:bodyPr>
          <a:lstStyle/>
          <a:p>
            <a:endParaRPr lang="en-GB" dirty="0"/>
          </a:p>
        </p:txBody>
      </p:sp>
      <p:sp>
        <p:nvSpPr>
          <p:cNvPr id="5" name="TextBox 4">
            <a:extLst>
              <a:ext uri="{FF2B5EF4-FFF2-40B4-BE49-F238E27FC236}">
                <a16:creationId xmlns:a16="http://schemas.microsoft.com/office/drawing/2014/main" id="{7581BA27-68D0-4A83-9400-F8A95C3543E7}"/>
              </a:ext>
            </a:extLst>
          </p:cNvPr>
          <p:cNvSpPr txBox="1"/>
          <p:nvPr/>
        </p:nvSpPr>
        <p:spPr>
          <a:xfrm>
            <a:off x="10446894" y="6205876"/>
            <a:ext cx="1522044" cy="307777"/>
          </a:xfrm>
          <a:prstGeom prst="rect">
            <a:avLst/>
          </a:prstGeom>
          <a:noFill/>
        </p:spPr>
        <p:txBody>
          <a:bodyPr wrap="square" rtlCol="0">
            <a:spAutoFit/>
          </a:bodyPr>
          <a:lstStyle/>
          <a:p>
            <a:r>
              <a:rPr lang="en-GB" sz="1400" dirty="0"/>
              <a:t>Webber, 2009</a:t>
            </a:r>
          </a:p>
        </p:txBody>
      </p:sp>
    </p:spTree>
    <p:extLst>
      <p:ext uri="{BB962C8B-B14F-4D97-AF65-F5344CB8AC3E}">
        <p14:creationId xmlns:p14="http://schemas.microsoft.com/office/powerpoint/2010/main" val="311195181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lumMod val="120000"/>
              </a:schemeClr>
            </a:gs>
            <a:gs pos="100000">
              <a:schemeClr val="bg2">
                <a:shade val="98000"/>
                <a:satMod val="120000"/>
                <a:lumMod val="98000"/>
              </a:schemeClr>
            </a:gs>
          </a:gsLst>
          <a:lin ang="5400000" scaled="0"/>
        </a:gradFill>
        <a:effectLst/>
      </p:bgPr>
    </p:bg>
    <p:spTree>
      <p:nvGrpSpPr>
        <p:cNvPr id="1" name=""/>
        <p:cNvGrpSpPr/>
        <p:nvPr/>
      </p:nvGrpSpPr>
      <p:grpSpPr>
        <a:xfrm>
          <a:off x="0" y="0"/>
          <a:ext cx="0" cy="0"/>
          <a:chOff x="0" y="0"/>
          <a:chExt cx="0" cy="0"/>
        </a:xfrm>
      </p:grpSpPr>
      <p:sp>
        <p:nvSpPr>
          <p:cNvPr id="36" name="Rectangle 35">
            <a:extLst>
              <a:ext uri="{FF2B5EF4-FFF2-40B4-BE49-F238E27FC236}">
                <a16:creationId xmlns:a16="http://schemas.microsoft.com/office/drawing/2014/main" id="{1BB01FB5-37B9-4EBD-AF40-DE68D3CA46A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059079"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675B441-71DD-433C-ACD9-3970B018B433}"/>
              </a:ext>
            </a:extLst>
          </p:cNvPr>
          <p:cNvSpPr>
            <a:spLocks noGrp="1"/>
          </p:cNvSpPr>
          <p:nvPr>
            <p:ph type="title"/>
          </p:nvPr>
        </p:nvSpPr>
        <p:spPr>
          <a:xfrm>
            <a:off x="1259893" y="3101093"/>
            <a:ext cx="2454052" cy="3029344"/>
          </a:xfrm>
        </p:spPr>
        <p:txBody>
          <a:bodyPr>
            <a:normAutofit/>
          </a:bodyPr>
          <a:lstStyle/>
          <a:p>
            <a:r>
              <a:rPr lang="en-GB" sz="3200">
                <a:solidFill>
                  <a:schemeClr val="bg1"/>
                </a:solidFill>
              </a:rPr>
              <a:t>Polio explained</a:t>
            </a:r>
          </a:p>
        </p:txBody>
      </p:sp>
      <p:sp>
        <p:nvSpPr>
          <p:cNvPr id="38" name="Freeform 11">
            <a:extLst>
              <a:ext uri="{FF2B5EF4-FFF2-40B4-BE49-F238E27FC236}">
                <a16:creationId xmlns:a16="http://schemas.microsoft.com/office/drawing/2014/main" id="{06AF6A9A-0638-4916-AD29-9FC8FC07AE5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159" y="3179901"/>
            <a:ext cx="1098194" cy="514066"/>
          </a:xfrm>
          <a:custGeom>
            <a:avLst/>
            <a:gdLst>
              <a:gd name="connsiteX0" fmla="*/ 10000 w 10044"/>
              <a:gd name="connsiteY0" fmla="*/ 4701 h 9966"/>
              <a:gd name="connsiteX1" fmla="*/ 8559 w 10044"/>
              <a:gd name="connsiteY1" fmla="*/ 188 h 9966"/>
              <a:gd name="connsiteX2" fmla="*/ 8527 w 10044"/>
              <a:gd name="connsiteY2" fmla="*/ 94 h 9966"/>
              <a:gd name="connsiteX3" fmla="*/ 8438 w 10044"/>
              <a:gd name="connsiteY3" fmla="*/ 0 h 9966"/>
              <a:gd name="connsiteX4" fmla="*/ 7867 w 10044"/>
              <a:gd name="connsiteY4" fmla="*/ 0 h 9966"/>
              <a:gd name="connsiteX5" fmla="*/ 0 w 10044"/>
              <a:gd name="connsiteY5" fmla="*/ 70 h 9966"/>
              <a:gd name="connsiteX6" fmla="*/ 3132 w 10044"/>
              <a:gd name="connsiteY6" fmla="*/ 9763 h 9966"/>
              <a:gd name="connsiteX7" fmla="*/ 7867 w 10044"/>
              <a:gd name="connsiteY7" fmla="*/ 9966 h 9966"/>
              <a:gd name="connsiteX8" fmla="*/ 8438 w 10044"/>
              <a:gd name="connsiteY8" fmla="*/ 9966 h 9966"/>
              <a:gd name="connsiteX9" fmla="*/ 8527 w 10044"/>
              <a:gd name="connsiteY9" fmla="*/ 9872 h 9966"/>
              <a:gd name="connsiteX10" fmla="*/ 8559 w 10044"/>
              <a:gd name="connsiteY10" fmla="*/ 9778 h 9966"/>
              <a:gd name="connsiteX11" fmla="*/ 10000 w 10044"/>
              <a:gd name="connsiteY11" fmla="*/ 5265 h 9966"/>
              <a:gd name="connsiteX12" fmla="*/ 10000 w 10044"/>
              <a:gd name="connsiteY12" fmla="*/ 4701 h 9966"/>
              <a:gd name="connsiteX0" fmla="*/ 6839 w 6883"/>
              <a:gd name="connsiteY0" fmla="*/ 4885 h 10168"/>
              <a:gd name="connsiteX1" fmla="*/ 5405 w 6883"/>
              <a:gd name="connsiteY1" fmla="*/ 357 h 10168"/>
              <a:gd name="connsiteX2" fmla="*/ 5373 w 6883"/>
              <a:gd name="connsiteY2" fmla="*/ 262 h 10168"/>
              <a:gd name="connsiteX3" fmla="*/ 5284 w 6883"/>
              <a:gd name="connsiteY3" fmla="*/ 168 h 10168"/>
              <a:gd name="connsiteX4" fmla="*/ 4716 w 6883"/>
              <a:gd name="connsiteY4" fmla="*/ 168 h 10168"/>
              <a:gd name="connsiteX5" fmla="*/ 50 w 6883"/>
              <a:gd name="connsiteY5" fmla="*/ 0 h 10168"/>
              <a:gd name="connsiteX6" fmla="*/ 1 w 6883"/>
              <a:gd name="connsiteY6" fmla="*/ 9964 h 10168"/>
              <a:gd name="connsiteX7" fmla="*/ 4716 w 6883"/>
              <a:gd name="connsiteY7" fmla="*/ 10168 h 10168"/>
              <a:gd name="connsiteX8" fmla="*/ 5284 w 6883"/>
              <a:gd name="connsiteY8" fmla="*/ 10168 h 10168"/>
              <a:gd name="connsiteX9" fmla="*/ 5373 w 6883"/>
              <a:gd name="connsiteY9" fmla="*/ 10074 h 10168"/>
              <a:gd name="connsiteX10" fmla="*/ 5405 w 6883"/>
              <a:gd name="connsiteY10" fmla="*/ 9979 h 10168"/>
              <a:gd name="connsiteX11" fmla="*/ 6839 w 6883"/>
              <a:gd name="connsiteY11" fmla="*/ 5451 h 10168"/>
              <a:gd name="connsiteX12" fmla="*/ 6839 w 6883"/>
              <a:gd name="connsiteY12" fmla="*/ 4885 h 101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6883" h="10168">
                <a:moveTo>
                  <a:pt x="6839" y="4885"/>
                </a:moveTo>
                <a:lnTo>
                  <a:pt x="5405" y="357"/>
                </a:lnTo>
                <a:cubicBezTo>
                  <a:pt x="5395" y="325"/>
                  <a:pt x="5383" y="294"/>
                  <a:pt x="5373" y="262"/>
                </a:cubicBezTo>
                <a:cubicBezTo>
                  <a:pt x="5344" y="168"/>
                  <a:pt x="5314" y="168"/>
                  <a:pt x="5284" y="168"/>
                </a:cubicBezTo>
                <a:lnTo>
                  <a:pt x="4716" y="168"/>
                </a:lnTo>
                <a:lnTo>
                  <a:pt x="50" y="0"/>
                </a:lnTo>
                <a:cubicBezTo>
                  <a:pt x="59" y="3322"/>
                  <a:pt x="-8" y="6643"/>
                  <a:pt x="1" y="9964"/>
                </a:cubicBezTo>
                <a:lnTo>
                  <a:pt x="4716" y="10168"/>
                </a:lnTo>
                <a:lnTo>
                  <a:pt x="5284" y="10168"/>
                </a:lnTo>
                <a:cubicBezTo>
                  <a:pt x="5314" y="10168"/>
                  <a:pt x="5344" y="10074"/>
                  <a:pt x="5373" y="10074"/>
                </a:cubicBezTo>
                <a:cubicBezTo>
                  <a:pt x="5373" y="9979"/>
                  <a:pt x="5405" y="9979"/>
                  <a:pt x="5405" y="9979"/>
                </a:cubicBezTo>
                <a:lnTo>
                  <a:pt x="6839" y="5451"/>
                </a:lnTo>
                <a:cubicBezTo>
                  <a:pt x="6898" y="5262"/>
                  <a:pt x="6898" y="5074"/>
                  <a:pt x="6839" y="4885"/>
                </a:cubicBezTo>
                <a:close/>
              </a:path>
            </a:pathLst>
          </a:custGeom>
          <a:solidFill>
            <a:schemeClr val="accent1"/>
          </a:solidFill>
          <a:ln>
            <a:noFill/>
          </a:ln>
        </p:spPr>
      </p:sp>
      <p:sp useBgFill="1">
        <p:nvSpPr>
          <p:cNvPr id="40" name="Rectangle 39">
            <a:extLst>
              <a:ext uri="{FF2B5EF4-FFF2-40B4-BE49-F238E27FC236}">
                <a16:creationId xmlns:a16="http://schemas.microsoft.com/office/drawing/2014/main" id="{79057B2B-0D8C-47F2-836B-2E7DD462150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95736" y="0"/>
            <a:ext cx="739626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31" name="Content Placeholder 2">
            <a:extLst>
              <a:ext uri="{FF2B5EF4-FFF2-40B4-BE49-F238E27FC236}">
                <a16:creationId xmlns:a16="http://schemas.microsoft.com/office/drawing/2014/main" id="{DC25BD9D-AF2F-4795-A036-ABA391069B88}"/>
              </a:ext>
            </a:extLst>
          </p:cNvPr>
          <p:cNvGraphicFramePr>
            <a:graphicFrameLocks noGrp="1"/>
          </p:cNvGraphicFramePr>
          <p:nvPr>
            <p:ph idx="1"/>
            <p:extLst>
              <p:ext uri="{D42A27DB-BD31-4B8C-83A1-F6EECF244321}">
                <p14:modId xmlns:p14="http://schemas.microsoft.com/office/powerpoint/2010/main" val="1399408776"/>
              </p:ext>
            </p:extLst>
          </p:nvPr>
        </p:nvGraphicFramePr>
        <p:xfrm>
          <a:off x="4713144" y="641551"/>
          <a:ext cx="6832212" cy="526477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3" name="TextBox 2">
            <a:extLst>
              <a:ext uri="{FF2B5EF4-FFF2-40B4-BE49-F238E27FC236}">
                <a16:creationId xmlns:a16="http://schemas.microsoft.com/office/drawing/2014/main" id="{3CA42525-B18F-460D-814B-65DA05A6F745}"/>
              </a:ext>
            </a:extLst>
          </p:cNvPr>
          <p:cNvSpPr txBox="1"/>
          <p:nvPr/>
        </p:nvSpPr>
        <p:spPr>
          <a:xfrm>
            <a:off x="4913904" y="6224715"/>
            <a:ext cx="6832211" cy="307777"/>
          </a:xfrm>
          <a:prstGeom prst="rect">
            <a:avLst/>
          </a:prstGeom>
          <a:noFill/>
        </p:spPr>
        <p:txBody>
          <a:bodyPr wrap="square" rtlCol="0">
            <a:spAutoFit/>
          </a:bodyPr>
          <a:lstStyle/>
          <a:p>
            <a:r>
              <a:rPr lang="en-GB" sz="1400" dirty="0"/>
              <a:t>The World Health Organisation and Global Polio Eradication Initiative, 2010</a:t>
            </a:r>
          </a:p>
        </p:txBody>
      </p:sp>
    </p:spTree>
    <p:extLst>
      <p:ext uri="{BB962C8B-B14F-4D97-AF65-F5344CB8AC3E}">
        <p14:creationId xmlns:p14="http://schemas.microsoft.com/office/powerpoint/2010/main" val="277073542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lumMod val="120000"/>
              </a:schemeClr>
            </a:gs>
            <a:gs pos="100000">
              <a:schemeClr val="bg2">
                <a:shade val="98000"/>
                <a:satMod val="120000"/>
                <a:lumMod val="98000"/>
              </a:schemeClr>
            </a:gs>
          </a:gsLst>
          <a:lin ang="5400000" scaled="0"/>
        </a:gra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1BB01FB5-37B9-4EBD-AF40-DE68D3CA46A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059079"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DE87CFF-680B-4550-8CC4-422D74A177A3}"/>
              </a:ext>
            </a:extLst>
          </p:cNvPr>
          <p:cNvSpPr>
            <a:spLocks noGrp="1"/>
          </p:cNvSpPr>
          <p:nvPr>
            <p:ph type="title"/>
          </p:nvPr>
        </p:nvSpPr>
        <p:spPr>
          <a:xfrm>
            <a:off x="1259893" y="3101093"/>
            <a:ext cx="2454052" cy="3029344"/>
          </a:xfrm>
        </p:spPr>
        <p:txBody>
          <a:bodyPr>
            <a:normAutofit/>
          </a:bodyPr>
          <a:lstStyle/>
          <a:p>
            <a:r>
              <a:rPr lang="en-GB" sz="3200">
                <a:solidFill>
                  <a:schemeClr val="bg1"/>
                </a:solidFill>
              </a:rPr>
              <a:t>History of polio </a:t>
            </a:r>
          </a:p>
        </p:txBody>
      </p:sp>
      <p:sp>
        <p:nvSpPr>
          <p:cNvPr id="12" name="Freeform 11">
            <a:extLst>
              <a:ext uri="{FF2B5EF4-FFF2-40B4-BE49-F238E27FC236}">
                <a16:creationId xmlns:a16="http://schemas.microsoft.com/office/drawing/2014/main" id="{06AF6A9A-0638-4916-AD29-9FC8FC07AE5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159" y="3179901"/>
            <a:ext cx="1098194" cy="514066"/>
          </a:xfrm>
          <a:custGeom>
            <a:avLst/>
            <a:gdLst>
              <a:gd name="connsiteX0" fmla="*/ 10000 w 10044"/>
              <a:gd name="connsiteY0" fmla="*/ 4701 h 9966"/>
              <a:gd name="connsiteX1" fmla="*/ 8559 w 10044"/>
              <a:gd name="connsiteY1" fmla="*/ 188 h 9966"/>
              <a:gd name="connsiteX2" fmla="*/ 8527 w 10044"/>
              <a:gd name="connsiteY2" fmla="*/ 94 h 9966"/>
              <a:gd name="connsiteX3" fmla="*/ 8438 w 10044"/>
              <a:gd name="connsiteY3" fmla="*/ 0 h 9966"/>
              <a:gd name="connsiteX4" fmla="*/ 7867 w 10044"/>
              <a:gd name="connsiteY4" fmla="*/ 0 h 9966"/>
              <a:gd name="connsiteX5" fmla="*/ 0 w 10044"/>
              <a:gd name="connsiteY5" fmla="*/ 70 h 9966"/>
              <a:gd name="connsiteX6" fmla="*/ 3132 w 10044"/>
              <a:gd name="connsiteY6" fmla="*/ 9763 h 9966"/>
              <a:gd name="connsiteX7" fmla="*/ 7867 w 10044"/>
              <a:gd name="connsiteY7" fmla="*/ 9966 h 9966"/>
              <a:gd name="connsiteX8" fmla="*/ 8438 w 10044"/>
              <a:gd name="connsiteY8" fmla="*/ 9966 h 9966"/>
              <a:gd name="connsiteX9" fmla="*/ 8527 w 10044"/>
              <a:gd name="connsiteY9" fmla="*/ 9872 h 9966"/>
              <a:gd name="connsiteX10" fmla="*/ 8559 w 10044"/>
              <a:gd name="connsiteY10" fmla="*/ 9778 h 9966"/>
              <a:gd name="connsiteX11" fmla="*/ 10000 w 10044"/>
              <a:gd name="connsiteY11" fmla="*/ 5265 h 9966"/>
              <a:gd name="connsiteX12" fmla="*/ 10000 w 10044"/>
              <a:gd name="connsiteY12" fmla="*/ 4701 h 9966"/>
              <a:gd name="connsiteX0" fmla="*/ 6839 w 6883"/>
              <a:gd name="connsiteY0" fmla="*/ 4885 h 10168"/>
              <a:gd name="connsiteX1" fmla="*/ 5405 w 6883"/>
              <a:gd name="connsiteY1" fmla="*/ 357 h 10168"/>
              <a:gd name="connsiteX2" fmla="*/ 5373 w 6883"/>
              <a:gd name="connsiteY2" fmla="*/ 262 h 10168"/>
              <a:gd name="connsiteX3" fmla="*/ 5284 w 6883"/>
              <a:gd name="connsiteY3" fmla="*/ 168 h 10168"/>
              <a:gd name="connsiteX4" fmla="*/ 4716 w 6883"/>
              <a:gd name="connsiteY4" fmla="*/ 168 h 10168"/>
              <a:gd name="connsiteX5" fmla="*/ 50 w 6883"/>
              <a:gd name="connsiteY5" fmla="*/ 0 h 10168"/>
              <a:gd name="connsiteX6" fmla="*/ 1 w 6883"/>
              <a:gd name="connsiteY6" fmla="*/ 9964 h 10168"/>
              <a:gd name="connsiteX7" fmla="*/ 4716 w 6883"/>
              <a:gd name="connsiteY7" fmla="*/ 10168 h 10168"/>
              <a:gd name="connsiteX8" fmla="*/ 5284 w 6883"/>
              <a:gd name="connsiteY8" fmla="*/ 10168 h 10168"/>
              <a:gd name="connsiteX9" fmla="*/ 5373 w 6883"/>
              <a:gd name="connsiteY9" fmla="*/ 10074 h 10168"/>
              <a:gd name="connsiteX10" fmla="*/ 5405 w 6883"/>
              <a:gd name="connsiteY10" fmla="*/ 9979 h 10168"/>
              <a:gd name="connsiteX11" fmla="*/ 6839 w 6883"/>
              <a:gd name="connsiteY11" fmla="*/ 5451 h 10168"/>
              <a:gd name="connsiteX12" fmla="*/ 6839 w 6883"/>
              <a:gd name="connsiteY12" fmla="*/ 4885 h 101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6883" h="10168">
                <a:moveTo>
                  <a:pt x="6839" y="4885"/>
                </a:moveTo>
                <a:lnTo>
                  <a:pt x="5405" y="357"/>
                </a:lnTo>
                <a:cubicBezTo>
                  <a:pt x="5395" y="325"/>
                  <a:pt x="5383" y="294"/>
                  <a:pt x="5373" y="262"/>
                </a:cubicBezTo>
                <a:cubicBezTo>
                  <a:pt x="5344" y="168"/>
                  <a:pt x="5314" y="168"/>
                  <a:pt x="5284" y="168"/>
                </a:cubicBezTo>
                <a:lnTo>
                  <a:pt x="4716" y="168"/>
                </a:lnTo>
                <a:lnTo>
                  <a:pt x="50" y="0"/>
                </a:lnTo>
                <a:cubicBezTo>
                  <a:pt x="59" y="3322"/>
                  <a:pt x="-8" y="6643"/>
                  <a:pt x="1" y="9964"/>
                </a:cubicBezTo>
                <a:lnTo>
                  <a:pt x="4716" y="10168"/>
                </a:lnTo>
                <a:lnTo>
                  <a:pt x="5284" y="10168"/>
                </a:lnTo>
                <a:cubicBezTo>
                  <a:pt x="5314" y="10168"/>
                  <a:pt x="5344" y="10074"/>
                  <a:pt x="5373" y="10074"/>
                </a:cubicBezTo>
                <a:cubicBezTo>
                  <a:pt x="5373" y="9979"/>
                  <a:pt x="5405" y="9979"/>
                  <a:pt x="5405" y="9979"/>
                </a:cubicBezTo>
                <a:lnTo>
                  <a:pt x="6839" y="5451"/>
                </a:lnTo>
                <a:cubicBezTo>
                  <a:pt x="6898" y="5262"/>
                  <a:pt x="6898" y="5074"/>
                  <a:pt x="6839" y="4885"/>
                </a:cubicBezTo>
                <a:close/>
              </a:path>
            </a:pathLst>
          </a:custGeom>
          <a:solidFill>
            <a:schemeClr val="accent1"/>
          </a:solidFill>
          <a:ln>
            <a:noFill/>
          </a:ln>
        </p:spPr>
      </p:sp>
      <p:sp useBgFill="1">
        <p:nvSpPr>
          <p:cNvPr id="14" name="Rectangle 13">
            <a:extLst>
              <a:ext uri="{FF2B5EF4-FFF2-40B4-BE49-F238E27FC236}">
                <a16:creationId xmlns:a16="http://schemas.microsoft.com/office/drawing/2014/main" id="{79057B2B-0D8C-47F2-836B-2E7DD462150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95736" y="0"/>
            <a:ext cx="739626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72A643F7-4121-4B19-9DAD-4194BAC1B606}"/>
              </a:ext>
            </a:extLst>
          </p:cNvPr>
          <p:cNvGraphicFramePr>
            <a:graphicFrameLocks noGrp="1"/>
          </p:cNvGraphicFramePr>
          <p:nvPr>
            <p:ph idx="1"/>
            <p:extLst>
              <p:ext uri="{D42A27DB-BD31-4B8C-83A1-F6EECF244321}">
                <p14:modId xmlns:p14="http://schemas.microsoft.com/office/powerpoint/2010/main" val="3329521869"/>
              </p:ext>
            </p:extLst>
          </p:nvPr>
        </p:nvGraphicFramePr>
        <p:xfrm>
          <a:off x="4713144" y="641551"/>
          <a:ext cx="6832212" cy="526477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3" name="TextBox 2">
            <a:extLst>
              <a:ext uri="{FF2B5EF4-FFF2-40B4-BE49-F238E27FC236}">
                <a16:creationId xmlns:a16="http://schemas.microsoft.com/office/drawing/2014/main" id="{030F4ED6-F87B-49F9-9210-D581F9796462}"/>
              </a:ext>
            </a:extLst>
          </p:cNvPr>
          <p:cNvSpPr txBox="1"/>
          <p:nvPr/>
        </p:nvSpPr>
        <p:spPr>
          <a:xfrm>
            <a:off x="8427561" y="6216449"/>
            <a:ext cx="3579707" cy="307777"/>
          </a:xfrm>
          <a:prstGeom prst="rect">
            <a:avLst/>
          </a:prstGeom>
          <a:noFill/>
        </p:spPr>
        <p:txBody>
          <a:bodyPr wrap="square" rtlCol="0">
            <a:spAutoFit/>
          </a:bodyPr>
          <a:lstStyle/>
          <a:p>
            <a:r>
              <a:rPr lang="en-GB" sz="1400" dirty="0" err="1"/>
              <a:t>Lassen</a:t>
            </a:r>
            <a:r>
              <a:rPr lang="en-GB" sz="1400" dirty="0"/>
              <a:t>, (1959) Milward, (2017).</a:t>
            </a:r>
          </a:p>
        </p:txBody>
      </p:sp>
    </p:spTree>
    <p:extLst>
      <p:ext uri="{BB962C8B-B14F-4D97-AF65-F5344CB8AC3E}">
        <p14:creationId xmlns:p14="http://schemas.microsoft.com/office/powerpoint/2010/main" val="108272246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0000"/>
                <a:satMod val="92000"/>
                <a:lumMod val="120000"/>
              </a:schemeClr>
            </a:gs>
            <a:gs pos="100000">
              <a:schemeClr val="bg1">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grpSp>
        <p:nvGrpSpPr>
          <p:cNvPr id="140" name="Group 139">
            <a:extLst>
              <a:ext uri="{FF2B5EF4-FFF2-40B4-BE49-F238E27FC236}">
                <a16:creationId xmlns:a16="http://schemas.microsoft.com/office/drawing/2014/main" id="{F27737A0-D7E0-4415-8E90-FD4F69E76C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 y="228600"/>
            <a:ext cx="2851523" cy="6638625"/>
            <a:chOff x="2487613" y="285750"/>
            <a:chExt cx="2428875" cy="5654676"/>
          </a:xfrm>
        </p:grpSpPr>
        <p:sp>
          <p:nvSpPr>
            <p:cNvPr id="141" name="Freeform 11">
              <a:extLst>
                <a:ext uri="{FF2B5EF4-FFF2-40B4-BE49-F238E27FC236}">
                  <a16:creationId xmlns:a16="http://schemas.microsoft.com/office/drawing/2014/main" id="{506CE375-B39D-4C51-A858-F4A38331108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sp>
        <p:sp>
          <p:nvSpPr>
            <p:cNvPr id="142" name="Freeform 12">
              <a:extLst>
                <a:ext uri="{FF2B5EF4-FFF2-40B4-BE49-F238E27FC236}">
                  <a16:creationId xmlns:a16="http://schemas.microsoft.com/office/drawing/2014/main" id="{64EA8B46-395C-41F6-BE09-548B1080986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sp>
        <p:sp>
          <p:nvSpPr>
            <p:cNvPr id="143" name="Freeform 13">
              <a:extLst>
                <a:ext uri="{FF2B5EF4-FFF2-40B4-BE49-F238E27FC236}">
                  <a16:creationId xmlns:a16="http://schemas.microsoft.com/office/drawing/2014/main" id="{BC7EDC6D-8B00-48D9-B8FD-9B5285FBCE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sp>
        <p:sp>
          <p:nvSpPr>
            <p:cNvPr id="144" name="Freeform 14">
              <a:extLst>
                <a:ext uri="{FF2B5EF4-FFF2-40B4-BE49-F238E27FC236}">
                  <a16:creationId xmlns:a16="http://schemas.microsoft.com/office/drawing/2014/main" id="{DE4BD3C3-5C1B-4305-BFA1-9054820BDDA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sp>
        <p:sp>
          <p:nvSpPr>
            <p:cNvPr id="145" name="Freeform 15">
              <a:extLst>
                <a:ext uri="{FF2B5EF4-FFF2-40B4-BE49-F238E27FC236}">
                  <a16:creationId xmlns:a16="http://schemas.microsoft.com/office/drawing/2014/main" id="{4635ED79-E821-4CFD-9F97-D6137E5DCAC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sp>
        <p:sp>
          <p:nvSpPr>
            <p:cNvPr id="146" name="Freeform 16">
              <a:extLst>
                <a:ext uri="{FF2B5EF4-FFF2-40B4-BE49-F238E27FC236}">
                  <a16:creationId xmlns:a16="http://schemas.microsoft.com/office/drawing/2014/main" id="{92FD5F9A-0D1B-4304-AC95-EA6A4E70E45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sp>
        <p:sp>
          <p:nvSpPr>
            <p:cNvPr id="147" name="Freeform 17">
              <a:extLst>
                <a:ext uri="{FF2B5EF4-FFF2-40B4-BE49-F238E27FC236}">
                  <a16:creationId xmlns:a16="http://schemas.microsoft.com/office/drawing/2014/main" id="{E9BB96F9-6F99-413C-909E-6FCF017C13F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sp>
        <p:sp>
          <p:nvSpPr>
            <p:cNvPr id="148" name="Freeform 18">
              <a:extLst>
                <a:ext uri="{FF2B5EF4-FFF2-40B4-BE49-F238E27FC236}">
                  <a16:creationId xmlns:a16="http://schemas.microsoft.com/office/drawing/2014/main" id="{1CCAEE3F-DFD6-4F56-91DF-94C715261B5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sp>
        <p:sp>
          <p:nvSpPr>
            <p:cNvPr id="149" name="Freeform 19">
              <a:extLst>
                <a:ext uri="{FF2B5EF4-FFF2-40B4-BE49-F238E27FC236}">
                  <a16:creationId xmlns:a16="http://schemas.microsoft.com/office/drawing/2014/main" id="{A9965128-6557-433B-B75B-BDF30731111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sp>
        <p:sp>
          <p:nvSpPr>
            <p:cNvPr id="150" name="Freeform 20">
              <a:extLst>
                <a:ext uri="{FF2B5EF4-FFF2-40B4-BE49-F238E27FC236}">
                  <a16:creationId xmlns:a16="http://schemas.microsoft.com/office/drawing/2014/main" id="{6ACA7D22-11B5-4768-B195-51BF6E7C169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sp>
        <p:sp>
          <p:nvSpPr>
            <p:cNvPr id="151" name="Freeform 21">
              <a:extLst>
                <a:ext uri="{FF2B5EF4-FFF2-40B4-BE49-F238E27FC236}">
                  <a16:creationId xmlns:a16="http://schemas.microsoft.com/office/drawing/2014/main" id="{A10AD997-8BE7-4F95-8B7C-4E59DA1AC56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sp>
        <p:sp>
          <p:nvSpPr>
            <p:cNvPr id="152" name="Freeform 22">
              <a:extLst>
                <a:ext uri="{FF2B5EF4-FFF2-40B4-BE49-F238E27FC236}">
                  <a16:creationId xmlns:a16="http://schemas.microsoft.com/office/drawing/2014/main" id="{DE270B5A-1647-4C9C-BA5F-6BC559F869D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sp>
      </p:grpSp>
      <p:grpSp>
        <p:nvGrpSpPr>
          <p:cNvPr id="154" name="Group 153">
            <a:extLst>
              <a:ext uri="{FF2B5EF4-FFF2-40B4-BE49-F238E27FC236}">
                <a16:creationId xmlns:a16="http://schemas.microsoft.com/office/drawing/2014/main" id="{57D8AB18-1DD7-4D60-B9FA-190B47BB267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7224" y="157"/>
            <a:ext cx="2356675" cy="6853096"/>
            <a:chOff x="6627813" y="195610"/>
            <a:chExt cx="1952625" cy="5678141"/>
          </a:xfrm>
        </p:grpSpPr>
        <p:sp>
          <p:nvSpPr>
            <p:cNvPr id="155" name="Freeform 27">
              <a:extLst>
                <a:ext uri="{FF2B5EF4-FFF2-40B4-BE49-F238E27FC236}">
                  <a16:creationId xmlns:a16="http://schemas.microsoft.com/office/drawing/2014/main" id="{AE3C8994-22F6-4B7D-B50B-80ECD1E2AF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27813" y="195610"/>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sp>
        <p:sp>
          <p:nvSpPr>
            <p:cNvPr id="156" name="Freeform 28">
              <a:extLst>
                <a:ext uri="{FF2B5EF4-FFF2-40B4-BE49-F238E27FC236}">
                  <a16:creationId xmlns:a16="http://schemas.microsoft.com/office/drawing/2014/main" id="{DDCDE2FF-5BFC-4807-AB1E-D6928F8F46C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sp>
        <p:sp>
          <p:nvSpPr>
            <p:cNvPr id="157" name="Freeform 29">
              <a:extLst>
                <a:ext uri="{FF2B5EF4-FFF2-40B4-BE49-F238E27FC236}">
                  <a16:creationId xmlns:a16="http://schemas.microsoft.com/office/drawing/2014/main" id="{63EF93F1-6EAF-4409-A623-76533740E14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sp>
        <p:sp>
          <p:nvSpPr>
            <p:cNvPr id="158" name="Freeform 30">
              <a:extLst>
                <a:ext uri="{FF2B5EF4-FFF2-40B4-BE49-F238E27FC236}">
                  <a16:creationId xmlns:a16="http://schemas.microsoft.com/office/drawing/2014/main" id="{ED3B5256-3F5C-4FDE-8A9A-5A124E92BA3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sp>
        <p:sp>
          <p:nvSpPr>
            <p:cNvPr id="159" name="Freeform 31">
              <a:extLst>
                <a:ext uri="{FF2B5EF4-FFF2-40B4-BE49-F238E27FC236}">
                  <a16:creationId xmlns:a16="http://schemas.microsoft.com/office/drawing/2014/main" id="{ED5D4282-BFB9-4BFC-A20D-18E1C4EEA64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sp>
        <p:sp>
          <p:nvSpPr>
            <p:cNvPr id="160" name="Freeform 32">
              <a:extLst>
                <a:ext uri="{FF2B5EF4-FFF2-40B4-BE49-F238E27FC236}">
                  <a16:creationId xmlns:a16="http://schemas.microsoft.com/office/drawing/2014/main" id="{3E6394EB-0752-433A-BA70-AF42B45F17F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sp>
        <p:sp>
          <p:nvSpPr>
            <p:cNvPr id="161" name="Freeform 33">
              <a:extLst>
                <a:ext uri="{FF2B5EF4-FFF2-40B4-BE49-F238E27FC236}">
                  <a16:creationId xmlns:a16="http://schemas.microsoft.com/office/drawing/2014/main" id="{DF27BE5F-DA8D-4260-9D0D-69E9CE1469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sp>
        <p:sp>
          <p:nvSpPr>
            <p:cNvPr id="162" name="Freeform 34">
              <a:extLst>
                <a:ext uri="{FF2B5EF4-FFF2-40B4-BE49-F238E27FC236}">
                  <a16:creationId xmlns:a16="http://schemas.microsoft.com/office/drawing/2014/main" id="{9A6E5CBE-AE54-40B7-9A00-E3975FEACB1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sp>
        <p:sp>
          <p:nvSpPr>
            <p:cNvPr id="163" name="Freeform 35">
              <a:extLst>
                <a:ext uri="{FF2B5EF4-FFF2-40B4-BE49-F238E27FC236}">
                  <a16:creationId xmlns:a16="http://schemas.microsoft.com/office/drawing/2014/main" id="{6C307890-5461-4D51-ADA6-A3DA6D35B85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sp>
        <p:sp>
          <p:nvSpPr>
            <p:cNvPr id="164" name="Freeform 36">
              <a:extLst>
                <a:ext uri="{FF2B5EF4-FFF2-40B4-BE49-F238E27FC236}">
                  <a16:creationId xmlns:a16="http://schemas.microsoft.com/office/drawing/2014/main" id="{3F9B7E4B-6412-4B97-AD48-30B1F61F3BE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sp>
        <p:sp>
          <p:nvSpPr>
            <p:cNvPr id="165" name="Freeform 37">
              <a:extLst>
                <a:ext uri="{FF2B5EF4-FFF2-40B4-BE49-F238E27FC236}">
                  <a16:creationId xmlns:a16="http://schemas.microsoft.com/office/drawing/2014/main" id="{D345D359-869B-4305-B7D7-0B5C4FDEC1C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sp>
        <p:sp>
          <p:nvSpPr>
            <p:cNvPr id="166" name="Freeform 38">
              <a:extLst>
                <a:ext uri="{FF2B5EF4-FFF2-40B4-BE49-F238E27FC236}">
                  <a16:creationId xmlns:a16="http://schemas.microsoft.com/office/drawing/2014/main" id="{2F688B27-AEB8-45BD-9597-78A97EE0DD6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sp>
      </p:grpSp>
      <p:sp>
        <p:nvSpPr>
          <p:cNvPr id="168" name="Rectangle 167">
            <a:extLst>
              <a:ext uri="{FF2B5EF4-FFF2-40B4-BE49-F238E27FC236}">
                <a16:creationId xmlns:a16="http://schemas.microsoft.com/office/drawing/2014/main" id="{4EB21FA6-8B6A-4699-8408-91E699800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170" name="Freeform 11">
            <a:extLst>
              <a:ext uri="{FF2B5EF4-FFF2-40B4-BE49-F238E27FC236}">
                <a16:creationId xmlns:a16="http://schemas.microsoft.com/office/drawing/2014/main" id="{664D6319-AE80-458F-A2C6-1F0351266C9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useBgFill="1">
        <p:nvSpPr>
          <p:cNvPr id="172" name="Rectangle 171">
            <a:extLst>
              <a:ext uri="{FF2B5EF4-FFF2-40B4-BE49-F238E27FC236}">
                <a16:creationId xmlns:a16="http://schemas.microsoft.com/office/drawing/2014/main" id="{93262980-E907-4930-9E6E-3DC2025CE7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86"/>
            <a:ext cx="12192000" cy="6854038"/>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ECE397D-14FA-45D7-9A58-DECB90AD2D2A}"/>
              </a:ext>
            </a:extLst>
          </p:cNvPr>
          <p:cNvSpPr>
            <a:spLocks noGrp="1"/>
          </p:cNvSpPr>
          <p:nvPr>
            <p:ph type="title" idx="4294967295"/>
          </p:nvPr>
        </p:nvSpPr>
        <p:spPr>
          <a:xfrm>
            <a:off x="649224" y="645106"/>
            <a:ext cx="3650279" cy="1259894"/>
          </a:xfrm>
        </p:spPr>
        <p:txBody>
          <a:bodyPr vert="horz" lIns="91440" tIns="45720" rIns="91440" bIns="45720" rtlCol="0" anchor="t">
            <a:normAutofit/>
          </a:bodyPr>
          <a:lstStyle/>
          <a:p>
            <a:r>
              <a:rPr lang="en-US">
                <a:solidFill>
                  <a:srgbClr val="2E4C6E"/>
                </a:solidFill>
              </a:rPr>
              <a:t>Chain of infection</a:t>
            </a:r>
          </a:p>
        </p:txBody>
      </p:sp>
      <p:sp>
        <p:nvSpPr>
          <p:cNvPr id="174" name="Rectangle 173">
            <a:extLst>
              <a:ext uri="{FF2B5EF4-FFF2-40B4-BE49-F238E27FC236}">
                <a16:creationId xmlns:a16="http://schemas.microsoft.com/office/drawing/2014/main" id="{AFD53EBD-B361-45AD-8ABF-9270B20B4AF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80" cy="6858000"/>
          </a:xfrm>
          <a:prstGeom prst="rect">
            <a:avLst/>
          </a:prstGeom>
          <a:solidFill>
            <a:srgbClr val="2E4C6E"/>
          </a:solidFill>
          <a:ln>
            <a:noFill/>
          </a:ln>
          <a:effectLst/>
        </p:spPr>
        <p:style>
          <a:lnRef idx="1">
            <a:schemeClr val="accent1"/>
          </a:lnRef>
          <a:fillRef idx="3">
            <a:schemeClr val="accent1"/>
          </a:fillRef>
          <a:effectRef idx="2">
            <a:schemeClr val="accent1"/>
          </a:effectRef>
          <a:fontRef idx="minor">
            <a:schemeClr val="lt1"/>
          </a:fontRef>
        </p:style>
      </p:sp>
      <p:pic>
        <p:nvPicPr>
          <p:cNvPr id="8" name="Content Placeholder 7">
            <a:extLst>
              <a:ext uri="{FF2B5EF4-FFF2-40B4-BE49-F238E27FC236}">
                <a16:creationId xmlns:a16="http://schemas.microsoft.com/office/drawing/2014/main" id="{1FC230C9-4C4F-4755-812F-F2654C892AFA}"/>
              </a:ext>
            </a:extLst>
          </p:cNvPr>
          <p:cNvPicPr>
            <a:picLocks noGrp="1" noChangeAspect="1"/>
          </p:cNvPicPr>
          <p:nvPr>
            <p:ph sz="half" idx="4294967295"/>
          </p:nvPr>
        </p:nvPicPr>
        <p:blipFill rotWithShape="1">
          <a:blip r:embed="rId2"/>
          <a:srcRect t="2038" b="2038"/>
          <a:stretch/>
        </p:blipFill>
        <p:spPr>
          <a:xfrm>
            <a:off x="4619543" y="640080"/>
            <a:ext cx="6953577" cy="5252773"/>
          </a:xfrm>
          <a:prstGeom prst="rect">
            <a:avLst/>
          </a:prstGeom>
        </p:spPr>
      </p:pic>
      <p:sp>
        <p:nvSpPr>
          <p:cNvPr id="176" name="Freeform 11">
            <a:extLst>
              <a:ext uri="{FF2B5EF4-FFF2-40B4-BE49-F238E27FC236}">
                <a16:creationId xmlns:a16="http://schemas.microsoft.com/office/drawing/2014/main" id="{DA1A4CE7-6399-4B37-ACE2-CFC4B4077B5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061223"/>
            <a:ext cx="1038036" cy="506277"/>
          </a:xfrm>
          <a:custGeom>
            <a:avLst/>
            <a:gdLst>
              <a:gd name="connsiteX0" fmla="*/ 0 w 1038036"/>
              <a:gd name="connsiteY0" fmla="*/ 0 h 506277"/>
              <a:gd name="connsiteX1" fmla="*/ 182880 w 1038036"/>
              <a:gd name="connsiteY1" fmla="*/ 0 h 506277"/>
              <a:gd name="connsiteX2" fmla="*/ 291705 w 1038036"/>
              <a:gd name="connsiteY2" fmla="*/ 0 h 506277"/>
              <a:gd name="connsiteX3" fmla="*/ 291705 w 1038036"/>
              <a:gd name="connsiteY3" fmla="*/ 151 h 506277"/>
              <a:gd name="connsiteX4" fmla="*/ 692049 w 1038036"/>
              <a:gd name="connsiteY4" fmla="*/ 705 h 506277"/>
              <a:gd name="connsiteX5" fmla="*/ 782744 w 1038036"/>
              <a:gd name="connsiteY5" fmla="*/ 705 h 506277"/>
              <a:gd name="connsiteX6" fmla="*/ 797001 w 1038036"/>
              <a:gd name="connsiteY6" fmla="*/ 5473 h 506277"/>
              <a:gd name="connsiteX7" fmla="*/ 801982 w 1038036"/>
              <a:gd name="connsiteY7" fmla="*/ 10242 h 506277"/>
              <a:gd name="connsiteX8" fmla="*/ 1030951 w 1038036"/>
              <a:gd name="connsiteY8" fmla="*/ 239185 h 506277"/>
              <a:gd name="connsiteX9" fmla="*/ 1030951 w 1038036"/>
              <a:gd name="connsiteY9" fmla="*/ 267797 h 506277"/>
              <a:gd name="connsiteX10" fmla="*/ 801982 w 1038036"/>
              <a:gd name="connsiteY10" fmla="*/ 496740 h 506277"/>
              <a:gd name="connsiteX11" fmla="*/ 797001 w 1038036"/>
              <a:gd name="connsiteY11" fmla="*/ 501508 h 506277"/>
              <a:gd name="connsiteX12" fmla="*/ 782744 w 1038036"/>
              <a:gd name="connsiteY12" fmla="*/ 506277 h 506277"/>
              <a:gd name="connsiteX13" fmla="*/ 692049 w 1038036"/>
              <a:gd name="connsiteY13" fmla="*/ 506277 h 506277"/>
              <a:gd name="connsiteX14" fmla="*/ 291705 w 1038036"/>
              <a:gd name="connsiteY14" fmla="*/ 505140 h 506277"/>
              <a:gd name="connsiteX15" fmla="*/ 291705 w 1038036"/>
              <a:gd name="connsiteY15" fmla="*/ 506277 h 506277"/>
              <a:gd name="connsiteX16" fmla="*/ 0 w 1038036"/>
              <a:gd name="connsiteY16" fmla="*/ 506277 h 5062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038036" h="506277">
                <a:moveTo>
                  <a:pt x="0" y="0"/>
                </a:moveTo>
                <a:lnTo>
                  <a:pt x="182880" y="0"/>
                </a:lnTo>
                <a:lnTo>
                  <a:pt x="291705" y="0"/>
                </a:lnTo>
                <a:lnTo>
                  <a:pt x="291705" y="151"/>
                </a:lnTo>
                <a:lnTo>
                  <a:pt x="692049" y="705"/>
                </a:lnTo>
                <a:lnTo>
                  <a:pt x="782744" y="705"/>
                </a:lnTo>
                <a:cubicBezTo>
                  <a:pt x="787553" y="705"/>
                  <a:pt x="792363" y="5473"/>
                  <a:pt x="797001" y="5473"/>
                </a:cubicBezTo>
                <a:cubicBezTo>
                  <a:pt x="797001" y="10242"/>
                  <a:pt x="801982" y="10242"/>
                  <a:pt x="801982" y="10242"/>
                </a:cubicBezTo>
                <a:lnTo>
                  <a:pt x="1030951" y="239185"/>
                </a:lnTo>
                <a:cubicBezTo>
                  <a:pt x="1040398" y="248722"/>
                  <a:pt x="1040398" y="258259"/>
                  <a:pt x="1030951" y="267797"/>
                </a:cubicBezTo>
                <a:lnTo>
                  <a:pt x="801982" y="496740"/>
                </a:lnTo>
                <a:cubicBezTo>
                  <a:pt x="800436" y="498363"/>
                  <a:pt x="798547" y="499885"/>
                  <a:pt x="797001" y="501508"/>
                </a:cubicBezTo>
                <a:cubicBezTo>
                  <a:pt x="792363" y="506277"/>
                  <a:pt x="787553" y="506277"/>
                  <a:pt x="782744" y="506277"/>
                </a:cubicBezTo>
                <a:lnTo>
                  <a:pt x="692049" y="506277"/>
                </a:lnTo>
                <a:lnTo>
                  <a:pt x="291705" y="505140"/>
                </a:lnTo>
                <a:lnTo>
                  <a:pt x="291705" y="506277"/>
                </a:lnTo>
                <a:lnTo>
                  <a:pt x="0" y="506277"/>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a:extLst>
              <a:ext uri="{FF2B5EF4-FFF2-40B4-BE49-F238E27FC236}">
                <a16:creationId xmlns:a16="http://schemas.microsoft.com/office/drawing/2014/main" id="{C2DC4A11-D89D-4465-9648-AABB93A0B8C9}"/>
              </a:ext>
            </a:extLst>
          </p:cNvPr>
          <p:cNvSpPr txBox="1"/>
          <p:nvPr/>
        </p:nvSpPr>
        <p:spPr>
          <a:xfrm>
            <a:off x="6096000" y="6322522"/>
            <a:ext cx="5678078" cy="369332"/>
          </a:xfrm>
          <a:prstGeom prst="rect">
            <a:avLst/>
          </a:prstGeom>
          <a:noFill/>
        </p:spPr>
        <p:txBody>
          <a:bodyPr wrap="square" rtlCol="0">
            <a:spAutoFit/>
          </a:bodyPr>
          <a:lstStyle/>
          <a:p>
            <a:endParaRPr lang="en-GB" dirty="0"/>
          </a:p>
        </p:txBody>
      </p:sp>
      <p:sp>
        <p:nvSpPr>
          <p:cNvPr id="4" name="TextBox 3">
            <a:extLst>
              <a:ext uri="{FF2B5EF4-FFF2-40B4-BE49-F238E27FC236}">
                <a16:creationId xmlns:a16="http://schemas.microsoft.com/office/drawing/2014/main" id="{40BE4732-5F11-4DF8-88C0-F37C14C84307}"/>
              </a:ext>
            </a:extLst>
          </p:cNvPr>
          <p:cNvSpPr txBox="1"/>
          <p:nvPr/>
        </p:nvSpPr>
        <p:spPr>
          <a:xfrm>
            <a:off x="9238268" y="6322522"/>
            <a:ext cx="2146723" cy="307777"/>
          </a:xfrm>
          <a:prstGeom prst="rect">
            <a:avLst/>
          </a:prstGeom>
          <a:noFill/>
        </p:spPr>
        <p:txBody>
          <a:bodyPr wrap="square" rtlCol="0">
            <a:spAutoFit/>
          </a:bodyPr>
          <a:lstStyle/>
          <a:p>
            <a:r>
              <a:rPr lang="en-GB" sz="1400" dirty="0"/>
              <a:t>Biology Image, (2017)</a:t>
            </a:r>
          </a:p>
        </p:txBody>
      </p:sp>
    </p:spTree>
    <p:extLst>
      <p:ext uri="{BB962C8B-B14F-4D97-AF65-F5344CB8AC3E}">
        <p14:creationId xmlns:p14="http://schemas.microsoft.com/office/powerpoint/2010/main" val="3443940247"/>
      </p:ext>
    </p:extLst>
  </p:cSld>
  <p:clrMapOvr>
    <a:overrideClrMapping bg1="lt1" tx1="dk1" bg2="lt2" tx2="dk2" accent1="accent1" accent2="accent2" accent3="accent3" accent4="accent4" accent5="accent5" accent6="accent6" hlink="hlink" folHlink="folHlink"/>
  </p:clrMapOvr>
</p:sld>
</file>

<file path=ppt/slides/slide8.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0000"/>
                <a:satMod val="92000"/>
                <a:lumMod val="120000"/>
              </a:schemeClr>
            </a:gs>
            <a:gs pos="100000">
              <a:schemeClr val="bg1">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82FDEACC-D224-4F5B-A0BE-6581493C366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88952"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4" name="Rectangle 13">
            <a:extLst>
              <a:ext uri="{FF2B5EF4-FFF2-40B4-BE49-F238E27FC236}">
                <a16:creationId xmlns:a16="http://schemas.microsoft.com/office/drawing/2014/main" id="{567B8489-9450-4A50-94AF-90283270FF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8229600" cy="6858000"/>
          </a:xfrm>
          <a:prstGeom prst="rect">
            <a:avLst/>
          </a:prstGeom>
          <a:solidFill>
            <a:schemeClr val="tx2">
              <a:lumMod val="50000"/>
              <a:alpha val="9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6" name="Freeform 5">
            <a:extLst>
              <a:ext uri="{FF2B5EF4-FFF2-40B4-BE49-F238E27FC236}">
                <a16:creationId xmlns:a16="http://schemas.microsoft.com/office/drawing/2014/main" id="{9D81556A-CBCA-4ADE-9ACA-F18F2F5E312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a:off x="1" y="659027"/>
            <a:ext cx="9042690" cy="1035152"/>
          </a:xfrm>
          <a:custGeom>
            <a:avLst/>
            <a:gdLst>
              <a:gd name="T0" fmla="*/ 1900 w 1902"/>
              <a:gd name="T1" fmla="*/ 77 h 163"/>
              <a:gd name="T2" fmla="*/ 1826 w 1902"/>
              <a:gd name="T3" fmla="*/ 3 h 163"/>
              <a:gd name="T4" fmla="*/ 1825 w 1902"/>
              <a:gd name="T5" fmla="*/ 2 h 163"/>
              <a:gd name="T6" fmla="*/ 1819 w 1902"/>
              <a:gd name="T7" fmla="*/ 0 h 163"/>
              <a:gd name="T8" fmla="*/ 1363 w 1902"/>
              <a:gd name="T9" fmla="*/ 0 h 163"/>
              <a:gd name="T10" fmla="*/ 1348 w 1902"/>
              <a:gd name="T11" fmla="*/ 0 h 163"/>
              <a:gd name="T12" fmla="*/ 1225 w 1902"/>
              <a:gd name="T13" fmla="*/ 0 h 163"/>
              <a:gd name="T14" fmla="*/ 1033 w 1902"/>
              <a:gd name="T15" fmla="*/ 0 h 163"/>
              <a:gd name="T16" fmla="*/ 892 w 1902"/>
              <a:gd name="T17" fmla="*/ 0 h 163"/>
              <a:gd name="T18" fmla="*/ 786 w 1902"/>
              <a:gd name="T19" fmla="*/ 0 h 163"/>
              <a:gd name="T20" fmla="*/ 577 w 1902"/>
              <a:gd name="T21" fmla="*/ 0 h 163"/>
              <a:gd name="T22" fmla="*/ 562 w 1902"/>
              <a:gd name="T23" fmla="*/ 0 h 163"/>
              <a:gd name="T24" fmla="*/ 439 w 1902"/>
              <a:gd name="T25" fmla="*/ 0 h 163"/>
              <a:gd name="T26" fmla="*/ 106 w 1902"/>
              <a:gd name="T27" fmla="*/ 0 h 163"/>
              <a:gd name="T28" fmla="*/ 0 w 1902"/>
              <a:gd name="T29" fmla="*/ 0 h 163"/>
              <a:gd name="T30" fmla="*/ 0 w 1902"/>
              <a:gd name="T31" fmla="*/ 163 h 163"/>
              <a:gd name="T32" fmla="*/ 106 w 1902"/>
              <a:gd name="T33" fmla="*/ 163 h 163"/>
              <a:gd name="T34" fmla="*/ 439 w 1902"/>
              <a:gd name="T35" fmla="*/ 163 h 163"/>
              <a:gd name="T36" fmla="*/ 562 w 1902"/>
              <a:gd name="T37" fmla="*/ 163 h 163"/>
              <a:gd name="T38" fmla="*/ 577 w 1902"/>
              <a:gd name="T39" fmla="*/ 163 h 163"/>
              <a:gd name="T40" fmla="*/ 786 w 1902"/>
              <a:gd name="T41" fmla="*/ 163 h 163"/>
              <a:gd name="T42" fmla="*/ 892 w 1902"/>
              <a:gd name="T43" fmla="*/ 163 h 163"/>
              <a:gd name="T44" fmla="*/ 1033 w 1902"/>
              <a:gd name="T45" fmla="*/ 163 h 163"/>
              <a:gd name="T46" fmla="*/ 1225 w 1902"/>
              <a:gd name="T47" fmla="*/ 163 h 163"/>
              <a:gd name="T48" fmla="*/ 1348 w 1902"/>
              <a:gd name="T49" fmla="*/ 163 h 163"/>
              <a:gd name="T50" fmla="*/ 1363 w 1902"/>
              <a:gd name="T51" fmla="*/ 163 h 163"/>
              <a:gd name="T52" fmla="*/ 1819 w 1902"/>
              <a:gd name="T53" fmla="*/ 163 h 163"/>
              <a:gd name="T54" fmla="*/ 1825 w 1902"/>
              <a:gd name="T55" fmla="*/ 161 h 163"/>
              <a:gd name="T56" fmla="*/ 1826 w 1902"/>
              <a:gd name="T57" fmla="*/ 160 h 163"/>
              <a:gd name="T58" fmla="*/ 1900 w 1902"/>
              <a:gd name="T59" fmla="*/ 86 h 163"/>
              <a:gd name="T60" fmla="*/ 1900 w 1902"/>
              <a:gd name="T61" fmla="*/ 77 h 16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Lst>
            <a:rect l="0" t="0" r="r" b="b"/>
            <a:pathLst>
              <a:path w="1902" h="163">
                <a:moveTo>
                  <a:pt x="1900" y="77"/>
                </a:moveTo>
                <a:cubicBezTo>
                  <a:pt x="1826" y="3"/>
                  <a:pt x="1826" y="3"/>
                  <a:pt x="1826" y="3"/>
                </a:cubicBezTo>
                <a:cubicBezTo>
                  <a:pt x="1825" y="2"/>
                  <a:pt x="1825" y="2"/>
                  <a:pt x="1825" y="2"/>
                </a:cubicBezTo>
                <a:cubicBezTo>
                  <a:pt x="1823" y="1"/>
                  <a:pt x="1821" y="0"/>
                  <a:pt x="1819" y="0"/>
                </a:cubicBezTo>
                <a:cubicBezTo>
                  <a:pt x="1363" y="0"/>
                  <a:pt x="1363" y="0"/>
                  <a:pt x="1363" y="0"/>
                </a:cubicBezTo>
                <a:cubicBezTo>
                  <a:pt x="1348" y="0"/>
                  <a:pt x="1348" y="0"/>
                  <a:pt x="1348" y="0"/>
                </a:cubicBezTo>
                <a:cubicBezTo>
                  <a:pt x="1225" y="0"/>
                  <a:pt x="1225" y="0"/>
                  <a:pt x="1225" y="0"/>
                </a:cubicBezTo>
                <a:cubicBezTo>
                  <a:pt x="1033" y="0"/>
                  <a:pt x="1033" y="0"/>
                  <a:pt x="1033" y="0"/>
                </a:cubicBezTo>
                <a:cubicBezTo>
                  <a:pt x="892" y="0"/>
                  <a:pt x="892" y="0"/>
                  <a:pt x="892" y="0"/>
                </a:cubicBezTo>
                <a:cubicBezTo>
                  <a:pt x="786" y="0"/>
                  <a:pt x="786" y="0"/>
                  <a:pt x="786" y="0"/>
                </a:cubicBezTo>
                <a:cubicBezTo>
                  <a:pt x="577" y="0"/>
                  <a:pt x="577" y="0"/>
                  <a:pt x="577" y="0"/>
                </a:cubicBezTo>
                <a:cubicBezTo>
                  <a:pt x="562" y="0"/>
                  <a:pt x="562" y="0"/>
                  <a:pt x="562" y="0"/>
                </a:cubicBezTo>
                <a:cubicBezTo>
                  <a:pt x="439" y="0"/>
                  <a:pt x="439" y="0"/>
                  <a:pt x="439" y="0"/>
                </a:cubicBezTo>
                <a:cubicBezTo>
                  <a:pt x="106" y="0"/>
                  <a:pt x="106" y="0"/>
                  <a:pt x="106" y="0"/>
                </a:cubicBezTo>
                <a:cubicBezTo>
                  <a:pt x="0" y="0"/>
                  <a:pt x="0" y="0"/>
                  <a:pt x="0" y="0"/>
                </a:cubicBezTo>
                <a:cubicBezTo>
                  <a:pt x="0" y="163"/>
                  <a:pt x="0" y="163"/>
                  <a:pt x="0" y="163"/>
                </a:cubicBezTo>
                <a:cubicBezTo>
                  <a:pt x="106" y="163"/>
                  <a:pt x="106" y="163"/>
                  <a:pt x="106" y="163"/>
                </a:cubicBezTo>
                <a:cubicBezTo>
                  <a:pt x="439" y="163"/>
                  <a:pt x="439" y="163"/>
                  <a:pt x="439" y="163"/>
                </a:cubicBezTo>
                <a:cubicBezTo>
                  <a:pt x="562" y="163"/>
                  <a:pt x="562" y="163"/>
                  <a:pt x="562" y="163"/>
                </a:cubicBezTo>
                <a:cubicBezTo>
                  <a:pt x="577" y="163"/>
                  <a:pt x="577" y="163"/>
                  <a:pt x="577" y="163"/>
                </a:cubicBezTo>
                <a:cubicBezTo>
                  <a:pt x="786" y="163"/>
                  <a:pt x="786" y="163"/>
                  <a:pt x="786" y="163"/>
                </a:cubicBezTo>
                <a:cubicBezTo>
                  <a:pt x="892" y="163"/>
                  <a:pt x="892" y="163"/>
                  <a:pt x="892" y="163"/>
                </a:cubicBezTo>
                <a:cubicBezTo>
                  <a:pt x="1033" y="163"/>
                  <a:pt x="1033" y="163"/>
                  <a:pt x="1033" y="163"/>
                </a:cubicBezTo>
                <a:cubicBezTo>
                  <a:pt x="1225" y="163"/>
                  <a:pt x="1225" y="163"/>
                  <a:pt x="1225" y="163"/>
                </a:cubicBezTo>
                <a:cubicBezTo>
                  <a:pt x="1348" y="163"/>
                  <a:pt x="1348" y="163"/>
                  <a:pt x="1348" y="163"/>
                </a:cubicBezTo>
                <a:cubicBezTo>
                  <a:pt x="1363" y="163"/>
                  <a:pt x="1363" y="163"/>
                  <a:pt x="1363" y="163"/>
                </a:cubicBezTo>
                <a:cubicBezTo>
                  <a:pt x="1819" y="163"/>
                  <a:pt x="1819" y="163"/>
                  <a:pt x="1819" y="163"/>
                </a:cubicBezTo>
                <a:cubicBezTo>
                  <a:pt x="1821" y="163"/>
                  <a:pt x="1823" y="162"/>
                  <a:pt x="1825" y="161"/>
                </a:cubicBezTo>
                <a:cubicBezTo>
                  <a:pt x="1825" y="160"/>
                  <a:pt x="1825" y="160"/>
                  <a:pt x="1826" y="160"/>
                </a:cubicBezTo>
                <a:cubicBezTo>
                  <a:pt x="1900" y="86"/>
                  <a:pt x="1900" y="86"/>
                  <a:pt x="1900" y="86"/>
                </a:cubicBezTo>
                <a:cubicBezTo>
                  <a:pt x="1902" y="83"/>
                  <a:pt x="1902" y="79"/>
                  <a:pt x="1900" y="77"/>
                </a:cubicBezTo>
                <a:close/>
              </a:path>
            </a:pathLst>
          </a:custGeom>
          <a:solidFill>
            <a:schemeClr val="accent1"/>
          </a:solidFill>
          <a:ln>
            <a:noFill/>
          </a:ln>
          <a:extLst/>
        </p:spPr>
        <p:txBody>
          <a:bodyPr vert="horz" wrap="square" lIns="91440" tIns="45720" rIns="91440" bIns="45720" numCol="1" anchor="t" anchorCtr="0" compatLnSpc="1">
            <a:prstTxWarp prst="textNoShape">
              <a:avLst/>
            </a:prstTxWarp>
          </a:bodyPr>
          <a:lstStyle/>
          <a:p>
            <a:endParaRPr lang="en-US"/>
          </a:p>
        </p:txBody>
      </p:sp>
      <p:sp>
        <p:nvSpPr>
          <p:cNvPr id="2" name="Title 1">
            <a:extLst>
              <a:ext uri="{FF2B5EF4-FFF2-40B4-BE49-F238E27FC236}">
                <a16:creationId xmlns:a16="http://schemas.microsoft.com/office/drawing/2014/main" id="{C2995362-03C3-4090-86C3-9C575694C51C}"/>
              </a:ext>
            </a:extLst>
          </p:cNvPr>
          <p:cNvSpPr>
            <a:spLocks noGrp="1"/>
          </p:cNvSpPr>
          <p:nvPr>
            <p:ph type="title"/>
          </p:nvPr>
        </p:nvSpPr>
        <p:spPr>
          <a:xfrm>
            <a:off x="541867" y="787400"/>
            <a:ext cx="7145866" cy="778933"/>
          </a:xfrm>
        </p:spPr>
        <p:txBody>
          <a:bodyPr anchor="ctr">
            <a:normAutofit/>
          </a:bodyPr>
          <a:lstStyle/>
          <a:p>
            <a:r>
              <a:rPr lang="en-GB" sz="3200">
                <a:solidFill>
                  <a:srgbClr val="FEFFFF"/>
                </a:solidFill>
              </a:rPr>
              <a:t>The impact on society and the NHS</a:t>
            </a:r>
          </a:p>
        </p:txBody>
      </p:sp>
      <p:sp>
        <p:nvSpPr>
          <p:cNvPr id="3" name="Content Placeholder 2">
            <a:extLst>
              <a:ext uri="{FF2B5EF4-FFF2-40B4-BE49-F238E27FC236}">
                <a16:creationId xmlns:a16="http://schemas.microsoft.com/office/drawing/2014/main" id="{57A7569F-43BE-4D2E-932D-F5CA286FBB1D}"/>
              </a:ext>
            </a:extLst>
          </p:cNvPr>
          <p:cNvSpPr>
            <a:spLocks noGrp="1"/>
          </p:cNvSpPr>
          <p:nvPr>
            <p:ph idx="1"/>
          </p:nvPr>
        </p:nvSpPr>
        <p:spPr>
          <a:xfrm>
            <a:off x="541866" y="2032000"/>
            <a:ext cx="7145867" cy="3879222"/>
          </a:xfrm>
        </p:spPr>
        <p:txBody>
          <a:bodyPr>
            <a:normAutofit/>
          </a:bodyPr>
          <a:lstStyle/>
          <a:p>
            <a:r>
              <a:rPr lang="en-GB" dirty="0">
                <a:solidFill>
                  <a:srgbClr val="FEFFFF"/>
                </a:solidFill>
              </a:rPr>
              <a:t>Loss</a:t>
            </a:r>
          </a:p>
          <a:p>
            <a:r>
              <a:rPr lang="en-GB" dirty="0">
                <a:solidFill>
                  <a:srgbClr val="FEFFFF"/>
                </a:solidFill>
              </a:rPr>
              <a:t>Isolation</a:t>
            </a:r>
          </a:p>
          <a:p>
            <a:r>
              <a:rPr lang="en-GB" dirty="0">
                <a:solidFill>
                  <a:srgbClr val="FEFFFF"/>
                </a:solidFill>
              </a:rPr>
              <a:t>Stigma</a:t>
            </a:r>
          </a:p>
          <a:p>
            <a:endParaRPr lang="en-GB" dirty="0">
              <a:solidFill>
                <a:srgbClr val="FEFFFF"/>
              </a:solidFill>
            </a:endParaRPr>
          </a:p>
          <a:p>
            <a:endParaRPr lang="en-GB" dirty="0">
              <a:solidFill>
                <a:srgbClr val="FEFFFF"/>
              </a:solidFill>
            </a:endParaRPr>
          </a:p>
        </p:txBody>
      </p:sp>
      <p:pic>
        <p:nvPicPr>
          <p:cNvPr id="7" name="Graphic 6" descr="Group">
            <a:extLst>
              <a:ext uri="{FF2B5EF4-FFF2-40B4-BE49-F238E27FC236}">
                <a16:creationId xmlns:a16="http://schemas.microsoft.com/office/drawing/2014/main" id="{A2A7945D-4B97-4BE6-8264-A7027455CCD0}"/>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8713057" y="2462282"/>
            <a:ext cx="3001931" cy="3001931"/>
          </a:xfrm>
          <a:prstGeom prst="rect">
            <a:avLst/>
          </a:prstGeom>
        </p:spPr>
      </p:pic>
      <p:sp>
        <p:nvSpPr>
          <p:cNvPr id="4" name="TextBox 3">
            <a:extLst>
              <a:ext uri="{FF2B5EF4-FFF2-40B4-BE49-F238E27FC236}">
                <a16:creationId xmlns:a16="http://schemas.microsoft.com/office/drawing/2014/main" id="{D01CB304-D92C-4D1E-90FD-7062C1A18DA8}"/>
              </a:ext>
            </a:extLst>
          </p:cNvPr>
          <p:cNvSpPr txBox="1"/>
          <p:nvPr/>
        </p:nvSpPr>
        <p:spPr>
          <a:xfrm>
            <a:off x="7268066" y="6249971"/>
            <a:ext cx="4741682" cy="307777"/>
          </a:xfrm>
          <a:prstGeom prst="rect">
            <a:avLst/>
          </a:prstGeom>
          <a:noFill/>
        </p:spPr>
        <p:txBody>
          <a:bodyPr wrap="square" rtlCol="0">
            <a:spAutoFit/>
          </a:bodyPr>
          <a:lstStyle/>
          <a:p>
            <a:r>
              <a:rPr lang="en-GB" sz="1400" dirty="0"/>
              <a:t>The World Health Organization (2010), Yahya (2007)</a:t>
            </a:r>
          </a:p>
        </p:txBody>
      </p:sp>
    </p:spTree>
    <p:extLst>
      <p:ext uri="{BB962C8B-B14F-4D97-AF65-F5344CB8AC3E}">
        <p14:creationId xmlns:p14="http://schemas.microsoft.com/office/powerpoint/2010/main" val="19852231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lumMod val="120000"/>
              </a:schemeClr>
            </a:gs>
            <a:gs pos="100000">
              <a:schemeClr val="bg2">
                <a:shade val="98000"/>
                <a:satMod val="120000"/>
                <a:lumMod val="98000"/>
              </a:schemeClr>
            </a:gs>
          </a:gsLst>
          <a:lin ang="5400000" scaled="0"/>
        </a:gra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31DBE429-8660-4D88-BC47-B159B7251B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B7DF222-98CD-4513-8AEA-F83CF2A118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2306695"/>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2BB1CCE1-657B-4A9E-A323-6CCCF3B484A5}"/>
              </a:ext>
            </a:extLst>
          </p:cNvPr>
          <p:cNvSpPr>
            <a:spLocks noGrp="1"/>
          </p:cNvSpPr>
          <p:nvPr>
            <p:ph type="title"/>
          </p:nvPr>
        </p:nvSpPr>
        <p:spPr>
          <a:xfrm>
            <a:off x="1843391" y="624110"/>
            <a:ext cx="9383408" cy="1280890"/>
          </a:xfrm>
        </p:spPr>
        <p:txBody>
          <a:bodyPr>
            <a:normAutofit/>
          </a:bodyPr>
          <a:lstStyle/>
          <a:p>
            <a:r>
              <a:rPr lang="en-GB">
                <a:solidFill>
                  <a:schemeClr val="bg1"/>
                </a:solidFill>
              </a:rPr>
              <a:t>Persons at risk</a:t>
            </a:r>
          </a:p>
        </p:txBody>
      </p:sp>
      <p:sp>
        <p:nvSpPr>
          <p:cNvPr id="14" name="Freeform 11">
            <a:extLst>
              <a:ext uri="{FF2B5EF4-FFF2-40B4-BE49-F238E27FC236}">
                <a16:creationId xmlns:a16="http://schemas.microsoft.com/office/drawing/2014/main" id="{92C98781-DD9B-44BA-B873-BD5060A9C4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graphicFrame>
        <p:nvGraphicFramePr>
          <p:cNvPr id="5" name="Content Placeholder 2">
            <a:extLst>
              <a:ext uri="{FF2B5EF4-FFF2-40B4-BE49-F238E27FC236}">
                <a16:creationId xmlns:a16="http://schemas.microsoft.com/office/drawing/2014/main" id="{A395B920-9B08-4D50-8A6D-338BF629EE65}"/>
              </a:ext>
            </a:extLst>
          </p:cNvPr>
          <p:cNvGraphicFramePr>
            <a:graphicFrameLocks noGrp="1"/>
          </p:cNvGraphicFramePr>
          <p:nvPr>
            <p:ph idx="1"/>
            <p:extLst>
              <p:ext uri="{D42A27DB-BD31-4B8C-83A1-F6EECF244321}">
                <p14:modId xmlns:p14="http://schemas.microsoft.com/office/powerpoint/2010/main" val="679091761"/>
              </p:ext>
            </p:extLst>
          </p:nvPr>
        </p:nvGraphicFramePr>
        <p:xfrm>
          <a:off x="961012" y="2930805"/>
          <a:ext cx="10265786" cy="296199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4" name="TextBox 3">
            <a:extLst>
              <a:ext uri="{FF2B5EF4-FFF2-40B4-BE49-F238E27FC236}">
                <a16:creationId xmlns:a16="http://schemas.microsoft.com/office/drawing/2014/main" id="{0023FDB7-A0D6-4977-AC79-2FCFE9D45643}"/>
              </a:ext>
            </a:extLst>
          </p:cNvPr>
          <p:cNvSpPr txBox="1"/>
          <p:nvPr/>
        </p:nvSpPr>
        <p:spPr>
          <a:xfrm>
            <a:off x="3930977" y="6332245"/>
            <a:ext cx="7880809" cy="307777"/>
          </a:xfrm>
          <a:prstGeom prst="rect">
            <a:avLst/>
          </a:prstGeom>
          <a:noFill/>
        </p:spPr>
        <p:txBody>
          <a:bodyPr wrap="square" rtlCol="0">
            <a:spAutoFit/>
          </a:bodyPr>
          <a:lstStyle/>
          <a:p>
            <a:r>
              <a:rPr lang="en-GB" sz="1400" dirty="0"/>
              <a:t>Brisson and Edmunds, (2003) The World Health Organization, (2010) UK Government (2018)</a:t>
            </a:r>
          </a:p>
        </p:txBody>
      </p:sp>
    </p:spTree>
    <p:extLst>
      <p:ext uri="{BB962C8B-B14F-4D97-AF65-F5344CB8AC3E}">
        <p14:creationId xmlns:p14="http://schemas.microsoft.com/office/powerpoint/2010/main" val="290610207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lumMod val="120000"/>
              </a:schemeClr>
            </a:gs>
            <a:gs pos="100000">
              <a:schemeClr val="bg2">
                <a:shade val="98000"/>
                <a:satMod val="120000"/>
                <a:lumMod val="98000"/>
              </a:schemeClr>
            </a:gs>
          </a:gsLst>
          <a:lin ang="5400000" scaled="0"/>
        </a:gra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19FE08D8-CEA0-461E-870A-02CD15D9B9D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059079"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621D6FE-2B8C-4B00-9AEA-B224D9B662E8}"/>
              </a:ext>
            </a:extLst>
          </p:cNvPr>
          <p:cNvSpPr>
            <a:spLocks noGrp="1"/>
          </p:cNvSpPr>
          <p:nvPr>
            <p:ph type="title"/>
          </p:nvPr>
        </p:nvSpPr>
        <p:spPr>
          <a:xfrm>
            <a:off x="1202748" y="3098387"/>
            <a:ext cx="2454052" cy="3029344"/>
          </a:xfrm>
        </p:spPr>
        <p:txBody>
          <a:bodyPr>
            <a:normAutofit/>
          </a:bodyPr>
          <a:lstStyle/>
          <a:p>
            <a:r>
              <a:rPr lang="en-GB" sz="3200">
                <a:solidFill>
                  <a:schemeClr val="bg1"/>
                </a:solidFill>
              </a:rPr>
              <a:t>The symptoms</a:t>
            </a:r>
          </a:p>
        </p:txBody>
      </p:sp>
      <p:sp>
        <p:nvSpPr>
          <p:cNvPr id="10" name="Freeform 11">
            <a:extLst>
              <a:ext uri="{FF2B5EF4-FFF2-40B4-BE49-F238E27FC236}">
                <a16:creationId xmlns:a16="http://schemas.microsoft.com/office/drawing/2014/main" id="{2B982904-A46E-41DF-BA98-61E2300C7D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159" y="3179901"/>
            <a:ext cx="1098194" cy="514066"/>
          </a:xfrm>
          <a:custGeom>
            <a:avLst/>
            <a:gdLst>
              <a:gd name="connsiteX0" fmla="*/ 10000 w 10044"/>
              <a:gd name="connsiteY0" fmla="*/ 4701 h 9966"/>
              <a:gd name="connsiteX1" fmla="*/ 8559 w 10044"/>
              <a:gd name="connsiteY1" fmla="*/ 188 h 9966"/>
              <a:gd name="connsiteX2" fmla="*/ 8527 w 10044"/>
              <a:gd name="connsiteY2" fmla="*/ 94 h 9966"/>
              <a:gd name="connsiteX3" fmla="*/ 8438 w 10044"/>
              <a:gd name="connsiteY3" fmla="*/ 0 h 9966"/>
              <a:gd name="connsiteX4" fmla="*/ 7867 w 10044"/>
              <a:gd name="connsiteY4" fmla="*/ 0 h 9966"/>
              <a:gd name="connsiteX5" fmla="*/ 0 w 10044"/>
              <a:gd name="connsiteY5" fmla="*/ 70 h 9966"/>
              <a:gd name="connsiteX6" fmla="*/ 3132 w 10044"/>
              <a:gd name="connsiteY6" fmla="*/ 9763 h 9966"/>
              <a:gd name="connsiteX7" fmla="*/ 7867 w 10044"/>
              <a:gd name="connsiteY7" fmla="*/ 9966 h 9966"/>
              <a:gd name="connsiteX8" fmla="*/ 8438 w 10044"/>
              <a:gd name="connsiteY8" fmla="*/ 9966 h 9966"/>
              <a:gd name="connsiteX9" fmla="*/ 8527 w 10044"/>
              <a:gd name="connsiteY9" fmla="*/ 9872 h 9966"/>
              <a:gd name="connsiteX10" fmla="*/ 8559 w 10044"/>
              <a:gd name="connsiteY10" fmla="*/ 9778 h 9966"/>
              <a:gd name="connsiteX11" fmla="*/ 10000 w 10044"/>
              <a:gd name="connsiteY11" fmla="*/ 5265 h 9966"/>
              <a:gd name="connsiteX12" fmla="*/ 10000 w 10044"/>
              <a:gd name="connsiteY12" fmla="*/ 4701 h 9966"/>
              <a:gd name="connsiteX0" fmla="*/ 6839 w 6883"/>
              <a:gd name="connsiteY0" fmla="*/ 4885 h 10168"/>
              <a:gd name="connsiteX1" fmla="*/ 5405 w 6883"/>
              <a:gd name="connsiteY1" fmla="*/ 357 h 10168"/>
              <a:gd name="connsiteX2" fmla="*/ 5373 w 6883"/>
              <a:gd name="connsiteY2" fmla="*/ 262 h 10168"/>
              <a:gd name="connsiteX3" fmla="*/ 5284 w 6883"/>
              <a:gd name="connsiteY3" fmla="*/ 168 h 10168"/>
              <a:gd name="connsiteX4" fmla="*/ 4716 w 6883"/>
              <a:gd name="connsiteY4" fmla="*/ 168 h 10168"/>
              <a:gd name="connsiteX5" fmla="*/ 50 w 6883"/>
              <a:gd name="connsiteY5" fmla="*/ 0 h 10168"/>
              <a:gd name="connsiteX6" fmla="*/ 1 w 6883"/>
              <a:gd name="connsiteY6" fmla="*/ 9964 h 10168"/>
              <a:gd name="connsiteX7" fmla="*/ 4716 w 6883"/>
              <a:gd name="connsiteY7" fmla="*/ 10168 h 10168"/>
              <a:gd name="connsiteX8" fmla="*/ 5284 w 6883"/>
              <a:gd name="connsiteY8" fmla="*/ 10168 h 10168"/>
              <a:gd name="connsiteX9" fmla="*/ 5373 w 6883"/>
              <a:gd name="connsiteY9" fmla="*/ 10074 h 10168"/>
              <a:gd name="connsiteX10" fmla="*/ 5405 w 6883"/>
              <a:gd name="connsiteY10" fmla="*/ 9979 h 10168"/>
              <a:gd name="connsiteX11" fmla="*/ 6839 w 6883"/>
              <a:gd name="connsiteY11" fmla="*/ 5451 h 10168"/>
              <a:gd name="connsiteX12" fmla="*/ 6839 w 6883"/>
              <a:gd name="connsiteY12" fmla="*/ 4885 h 101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6883" h="10168">
                <a:moveTo>
                  <a:pt x="6839" y="4885"/>
                </a:moveTo>
                <a:lnTo>
                  <a:pt x="5405" y="357"/>
                </a:lnTo>
                <a:cubicBezTo>
                  <a:pt x="5395" y="325"/>
                  <a:pt x="5383" y="294"/>
                  <a:pt x="5373" y="262"/>
                </a:cubicBezTo>
                <a:cubicBezTo>
                  <a:pt x="5344" y="168"/>
                  <a:pt x="5314" y="168"/>
                  <a:pt x="5284" y="168"/>
                </a:cubicBezTo>
                <a:lnTo>
                  <a:pt x="4716" y="168"/>
                </a:lnTo>
                <a:lnTo>
                  <a:pt x="50" y="0"/>
                </a:lnTo>
                <a:cubicBezTo>
                  <a:pt x="59" y="3322"/>
                  <a:pt x="-8" y="6643"/>
                  <a:pt x="1" y="9964"/>
                </a:cubicBezTo>
                <a:lnTo>
                  <a:pt x="4716" y="10168"/>
                </a:lnTo>
                <a:lnTo>
                  <a:pt x="5284" y="10168"/>
                </a:lnTo>
                <a:cubicBezTo>
                  <a:pt x="5314" y="10168"/>
                  <a:pt x="5344" y="10074"/>
                  <a:pt x="5373" y="10074"/>
                </a:cubicBezTo>
                <a:cubicBezTo>
                  <a:pt x="5373" y="9979"/>
                  <a:pt x="5405" y="9979"/>
                  <a:pt x="5405" y="9979"/>
                </a:cubicBezTo>
                <a:lnTo>
                  <a:pt x="6839" y="5451"/>
                </a:lnTo>
                <a:cubicBezTo>
                  <a:pt x="6898" y="5262"/>
                  <a:pt x="6898" y="5074"/>
                  <a:pt x="6839" y="4885"/>
                </a:cubicBezTo>
                <a:close/>
              </a:path>
            </a:pathLst>
          </a:custGeom>
          <a:solidFill>
            <a:schemeClr val="accent1"/>
          </a:solidFill>
          <a:ln>
            <a:noFill/>
          </a:ln>
        </p:spPr>
      </p:sp>
      <p:sp useBgFill="1">
        <p:nvSpPr>
          <p:cNvPr id="12" name="Rectangle 11">
            <a:extLst>
              <a:ext uri="{FF2B5EF4-FFF2-40B4-BE49-F238E27FC236}">
                <a16:creationId xmlns:a16="http://schemas.microsoft.com/office/drawing/2014/main" id="{27018161-547E-48F7-A0D9-272C9EA5B3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95736" y="0"/>
            <a:ext cx="739626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Content Placeholder 2">
            <a:extLst>
              <a:ext uri="{FF2B5EF4-FFF2-40B4-BE49-F238E27FC236}">
                <a16:creationId xmlns:a16="http://schemas.microsoft.com/office/drawing/2014/main" id="{877892E0-F78B-486B-B16C-7ECD651D4CB0}"/>
              </a:ext>
            </a:extLst>
          </p:cNvPr>
          <p:cNvSpPr>
            <a:spLocks noGrp="1"/>
          </p:cNvSpPr>
          <p:nvPr>
            <p:ph idx="1"/>
          </p:nvPr>
        </p:nvSpPr>
        <p:spPr>
          <a:xfrm>
            <a:off x="4706578" y="589722"/>
            <a:ext cx="6798033" cy="5321500"/>
          </a:xfrm>
        </p:spPr>
        <p:txBody>
          <a:bodyPr anchor="ctr">
            <a:normAutofit/>
          </a:bodyPr>
          <a:lstStyle/>
          <a:p>
            <a:r>
              <a:rPr lang="en-GB"/>
              <a:t>High Temperature</a:t>
            </a:r>
          </a:p>
          <a:p>
            <a:r>
              <a:rPr lang="en-GB"/>
              <a:t>Fatigue</a:t>
            </a:r>
          </a:p>
          <a:p>
            <a:r>
              <a:rPr lang="en-GB"/>
              <a:t>Pain</a:t>
            </a:r>
          </a:p>
          <a:p>
            <a:r>
              <a:rPr lang="en-GB"/>
              <a:t>Aching muscles</a:t>
            </a:r>
          </a:p>
          <a:p>
            <a:r>
              <a:rPr lang="en-GB"/>
              <a:t>Nausea</a:t>
            </a:r>
          </a:p>
          <a:p>
            <a:r>
              <a:rPr lang="en-GB"/>
              <a:t>Paralysis</a:t>
            </a:r>
          </a:p>
          <a:p>
            <a:r>
              <a:rPr lang="en-GB"/>
              <a:t>Death</a:t>
            </a:r>
          </a:p>
        </p:txBody>
      </p:sp>
      <p:sp>
        <p:nvSpPr>
          <p:cNvPr id="3" name="TextBox 2">
            <a:extLst>
              <a:ext uri="{FF2B5EF4-FFF2-40B4-BE49-F238E27FC236}">
                <a16:creationId xmlns:a16="http://schemas.microsoft.com/office/drawing/2014/main" id="{8199B9CA-115C-4D3A-97AC-B31A06B4453A}"/>
              </a:ext>
            </a:extLst>
          </p:cNvPr>
          <p:cNvSpPr txBox="1"/>
          <p:nvPr/>
        </p:nvSpPr>
        <p:spPr>
          <a:xfrm>
            <a:off x="6683604" y="6344239"/>
            <a:ext cx="5297863" cy="307777"/>
          </a:xfrm>
          <a:prstGeom prst="rect">
            <a:avLst/>
          </a:prstGeom>
          <a:noFill/>
        </p:spPr>
        <p:txBody>
          <a:bodyPr wrap="square" rtlCol="0">
            <a:spAutoFit/>
          </a:bodyPr>
          <a:lstStyle/>
          <a:p>
            <a:r>
              <a:rPr lang="en-GB" sz="1400" dirty="0"/>
              <a:t>Dowell, (2001) </a:t>
            </a:r>
            <a:r>
              <a:rPr lang="en-GB" sz="1400" dirty="0" err="1"/>
              <a:t>Dowdle</a:t>
            </a:r>
            <a:r>
              <a:rPr lang="en-GB" sz="1400" dirty="0"/>
              <a:t> et al, (2003) UK Government (2018)</a:t>
            </a:r>
          </a:p>
        </p:txBody>
      </p:sp>
    </p:spTree>
    <p:extLst>
      <p:ext uri="{BB962C8B-B14F-4D97-AF65-F5344CB8AC3E}">
        <p14:creationId xmlns:p14="http://schemas.microsoft.com/office/powerpoint/2010/main" val="408272542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lumMod val="120000"/>
              </a:schemeClr>
            </a:gs>
            <a:gs pos="100000">
              <a:schemeClr val="bg2">
                <a:shade val="98000"/>
                <a:satMod val="120000"/>
                <a:lumMod val="98000"/>
              </a:schemeClr>
            </a:gs>
          </a:gsLst>
          <a:lin ang="5400000" scaled="0"/>
        </a:gra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1BB01FB5-37B9-4EBD-AF40-DE68D3CA46A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059079"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2E15961-2EF9-4F54-BF58-43148C7B22C5}"/>
              </a:ext>
            </a:extLst>
          </p:cNvPr>
          <p:cNvSpPr>
            <a:spLocks noGrp="1"/>
          </p:cNvSpPr>
          <p:nvPr>
            <p:ph type="title"/>
          </p:nvPr>
        </p:nvSpPr>
        <p:spPr>
          <a:xfrm>
            <a:off x="1259893" y="3101093"/>
            <a:ext cx="2454052" cy="3029344"/>
          </a:xfrm>
        </p:spPr>
        <p:txBody>
          <a:bodyPr>
            <a:normAutofit/>
          </a:bodyPr>
          <a:lstStyle/>
          <a:p>
            <a:r>
              <a:rPr lang="en-GB" sz="3200" dirty="0">
                <a:solidFill>
                  <a:schemeClr val="bg1"/>
                </a:solidFill>
              </a:rPr>
              <a:t>Statistics</a:t>
            </a:r>
          </a:p>
        </p:txBody>
      </p:sp>
      <p:sp>
        <p:nvSpPr>
          <p:cNvPr id="12" name="Freeform 11">
            <a:extLst>
              <a:ext uri="{FF2B5EF4-FFF2-40B4-BE49-F238E27FC236}">
                <a16:creationId xmlns:a16="http://schemas.microsoft.com/office/drawing/2014/main" id="{06AF6A9A-0638-4916-AD29-9FC8FC07AE5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159" y="3179901"/>
            <a:ext cx="1098194" cy="514066"/>
          </a:xfrm>
          <a:custGeom>
            <a:avLst/>
            <a:gdLst>
              <a:gd name="connsiteX0" fmla="*/ 10000 w 10044"/>
              <a:gd name="connsiteY0" fmla="*/ 4701 h 9966"/>
              <a:gd name="connsiteX1" fmla="*/ 8559 w 10044"/>
              <a:gd name="connsiteY1" fmla="*/ 188 h 9966"/>
              <a:gd name="connsiteX2" fmla="*/ 8527 w 10044"/>
              <a:gd name="connsiteY2" fmla="*/ 94 h 9966"/>
              <a:gd name="connsiteX3" fmla="*/ 8438 w 10044"/>
              <a:gd name="connsiteY3" fmla="*/ 0 h 9966"/>
              <a:gd name="connsiteX4" fmla="*/ 7867 w 10044"/>
              <a:gd name="connsiteY4" fmla="*/ 0 h 9966"/>
              <a:gd name="connsiteX5" fmla="*/ 0 w 10044"/>
              <a:gd name="connsiteY5" fmla="*/ 70 h 9966"/>
              <a:gd name="connsiteX6" fmla="*/ 3132 w 10044"/>
              <a:gd name="connsiteY6" fmla="*/ 9763 h 9966"/>
              <a:gd name="connsiteX7" fmla="*/ 7867 w 10044"/>
              <a:gd name="connsiteY7" fmla="*/ 9966 h 9966"/>
              <a:gd name="connsiteX8" fmla="*/ 8438 w 10044"/>
              <a:gd name="connsiteY8" fmla="*/ 9966 h 9966"/>
              <a:gd name="connsiteX9" fmla="*/ 8527 w 10044"/>
              <a:gd name="connsiteY9" fmla="*/ 9872 h 9966"/>
              <a:gd name="connsiteX10" fmla="*/ 8559 w 10044"/>
              <a:gd name="connsiteY10" fmla="*/ 9778 h 9966"/>
              <a:gd name="connsiteX11" fmla="*/ 10000 w 10044"/>
              <a:gd name="connsiteY11" fmla="*/ 5265 h 9966"/>
              <a:gd name="connsiteX12" fmla="*/ 10000 w 10044"/>
              <a:gd name="connsiteY12" fmla="*/ 4701 h 9966"/>
              <a:gd name="connsiteX0" fmla="*/ 6839 w 6883"/>
              <a:gd name="connsiteY0" fmla="*/ 4885 h 10168"/>
              <a:gd name="connsiteX1" fmla="*/ 5405 w 6883"/>
              <a:gd name="connsiteY1" fmla="*/ 357 h 10168"/>
              <a:gd name="connsiteX2" fmla="*/ 5373 w 6883"/>
              <a:gd name="connsiteY2" fmla="*/ 262 h 10168"/>
              <a:gd name="connsiteX3" fmla="*/ 5284 w 6883"/>
              <a:gd name="connsiteY3" fmla="*/ 168 h 10168"/>
              <a:gd name="connsiteX4" fmla="*/ 4716 w 6883"/>
              <a:gd name="connsiteY4" fmla="*/ 168 h 10168"/>
              <a:gd name="connsiteX5" fmla="*/ 50 w 6883"/>
              <a:gd name="connsiteY5" fmla="*/ 0 h 10168"/>
              <a:gd name="connsiteX6" fmla="*/ 1 w 6883"/>
              <a:gd name="connsiteY6" fmla="*/ 9964 h 10168"/>
              <a:gd name="connsiteX7" fmla="*/ 4716 w 6883"/>
              <a:gd name="connsiteY7" fmla="*/ 10168 h 10168"/>
              <a:gd name="connsiteX8" fmla="*/ 5284 w 6883"/>
              <a:gd name="connsiteY8" fmla="*/ 10168 h 10168"/>
              <a:gd name="connsiteX9" fmla="*/ 5373 w 6883"/>
              <a:gd name="connsiteY9" fmla="*/ 10074 h 10168"/>
              <a:gd name="connsiteX10" fmla="*/ 5405 w 6883"/>
              <a:gd name="connsiteY10" fmla="*/ 9979 h 10168"/>
              <a:gd name="connsiteX11" fmla="*/ 6839 w 6883"/>
              <a:gd name="connsiteY11" fmla="*/ 5451 h 10168"/>
              <a:gd name="connsiteX12" fmla="*/ 6839 w 6883"/>
              <a:gd name="connsiteY12" fmla="*/ 4885 h 101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6883" h="10168">
                <a:moveTo>
                  <a:pt x="6839" y="4885"/>
                </a:moveTo>
                <a:lnTo>
                  <a:pt x="5405" y="357"/>
                </a:lnTo>
                <a:cubicBezTo>
                  <a:pt x="5395" y="325"/>
                  <a:pt x="5383" y="294"/>
                  <a:pt x="5373" y="262"/>
                </a:cubicBezTo>
                <a:cubicBezTo>
                  <a:pt x="5344" y="168"/>
                  <a:pt x="5314" y="168"/>
                  <a:pt x="5284" y="168"/>
                </a:cubicBezTo>
                <a:lnTo>
                  <a:pt x="4716" y="168"/>
                </a:lnTo>
                <a:lnTo>
                  <a:pt x="50" y="0"/>
                </a:lnTo>
                <a:cubicBezTo>
                  <a:pt x="59" y="3322"/>
                  <a:pt x="-8" y="6643"/>
                  <a:pt x="1" y="9964"/>
                </a:cubicBezTo>
                <a:lnTo>
                  <a:pt x="4716" y="10168"/>
                </a:lnTo>
                <a:lnTo>
                  <a:pt x="5284" y="10168"/>
                </a:lnTo>
                <a:cubicBezTo>
                  <a:pt x="5314" y="10168"/>
                  <a:pt x="5344" y="10074"/>
                  <a:pt x="5373" y="10074"/>
                </a:cubicBezTo>
                <a:cubicBezTo>
                  <a:pt x="5373" y="9979"/>
                  <a:pt x="5405" y="9979"/>
                  <a:pt x="5405" y="9979"/>
                </a:cubicBezTo>
                <a:lnTo>
                  <a:pt x="6839" y="5451"/>
                </a:lnTo>
                <a:cubicBezTo>
                  <a:pt x="6898" y="5262"/>
                  <a:pt x="6898" y="5074"/>
                  <a:pt x="6839" y="4885"/>
                </a:cubicBezTo>
                <a:close/>
              </a:path>
            </a:pathLst>
          </a:custGeom>
          <a:solidFill>
            <a:schemeClr val="accent1"/>
          </a:solidFill>
          <a:ln>
            <a:noFill/>
          </a:ln>
        </p:spPr>
      </p:sp>
      <p:sp useBgFill="1">
        <p:nvSpPr>
          <p:cNvPr id="14" name="Rectangle 13">
            <a:extLst>
              <a:ext uri="{FF2B5EF4-FFF2-40B4-BE49-F238E27FC236}">
                <a16:creationId xmlns:a16="http://schemas.microsoft.com/office/drawing/2014/main" id="{79057B2B-0D8C-47F2-836B-2E7DD462150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95736" y="0"/>
            <a:ext cx="739626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A034B96D-047F-4B5D-9562-972C5DA2D69D}"/>
              </a:ext>
            </a:extLst>
          </p:cNvPr>
          <p:cNvGraphicFramePr>
            <a:graphicFrameLocks noGrp="1"/>
          </p:cNvGraphicFramePr>
          <p:nvPr>
            <p:ph idx="1"/>
            <p:extLst>
              <p:ext uri="{D42A27DB-BD31-4B8C-83A1-F6EECF244321}">
                <p14:modId xmlns:p14="http://schemas.microsoft.com/office/powerpoint/2010/main" val="1476332090"/>
              </p:ext>
            </p:extLst>
          </p:nvPr>
        </p:nvGraphicFramePr>
        <p:xfrm>
          <a:off x="4658497" y="641551"/>
          <a:ext cx="6886859" cy="526477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3" name="TextBox 2">
            <a:extLst>
              <a:ext uri="{FF2B5EF4-FFF2-40B4-BE49-F238E27FC236}">
                <a16:creationId xmlns:a16="http://schemas.microsoft.com/office/drawing/2014/main" id="{30A4968B-2AFC-447A-A9C5-9E2117EBA741}"/>
              </a:ext>
            </a:extLst>
          </p:cNvPr>
          <p:cNvSpPr txBox="1"/>
          <p:nvPr/>
        </p:nvSpPr>
        <p:spPr>
          <a:xfrm>
            <a:off x="3572758" y="6216449"/>
            <a:ext cx="8757501" cy="307777"/>
          </a:xfrm>
          <a:prstGeom prst="rect">
            <a:avLst/>
          </a:prstGeom>
          <a:noFill/>
        </p:spPr>
        <p:txBody>
          <a:bodyPr wrap="square" rtlCol="0">
            <a:spAutoFit/>
          </a:bodyPr>
          <a:lstStyle/>
          <a:p>
            <a:r>
              <a:rPr lang="en-GB" sz="1400" dirty="0"/>
              <a:t>Centre for disease control and prevention, (2001) Yahya, (2007) </a:t>
            </a:r>
            <a:r>
              <a:rPr lang="en-GB" sz="1400"/>
              <a:t>Aylward &amp; Tangermann</a:t>
            </a:r>
            <a:r>
              <a:rPr lang="en-GB" sz="1400" dirty="0"/>
              <a:t>, (2011) </a:t>
            </a:r>
          </a:p>
        </p:txBody>
      </p:sp>
    </p:spTree>
    <p:extLst>
      <p:ext uri="{BB962C8B-B14F-4D97-AF65-F5344CB8AC3E}">
        <p14:creationId xmlns:p14="http://schemas.microsoft.com/office/powerpoint/2010/main" val="74599772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lumMod val="120000"/>
              </a:schemeClr>
            </a:gs>
            <a:gs pos="100000">
              <a:schemeClr val="bg2">
                <a:shade val="98000"/>
                <a:satMod val="120000"/>
                <a:lumMod val="98000"/>
              </a:schemeClr>
            </a:gs>
          </a:gsLst>
          <a:lin ang="5400000" scaled="0"/>
        </a:gra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31DBE429-8660-4D88-BC47-B159B7251B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B7DF222-98CD-4513-8AEA-F83CF2A118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2306695"/>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8A5B1357-7CFF-4BCD-9213-026FF522677B}"/>
              </a:ext>
            </a:extLst>
          </p:cNvPr>
          <p:cNvSpPr>
            <a:spLocks noGrp="1"/>
          </p:cNvSpPr>
          <p:nvPr>
            <p:ph type="title"/>
          </p:nvPr>
        </p:nvSpPr>
        <p:spPr>
          <a:xfrm>
            <a:off x="1843391" y="624110"/>
            <a:ext cx="9383408" cy="1280890"/>
          </a:xfrm>
        </p:spPr>
        <p:txBody>
          <a:bodyPr>
            <a:normAutofit/>
          </a:bodyPr>
          <a:lstStyle/>
          <a:p>
            <a:r>
              <a:rPr lang="en-GB">
                <a:solidFill>
                  <a:schemeClr val="bg1"/>
                </a:solidFill>
              </a:rPr>
              <a:t>Treatment </a:t>
            </a:r>
          </a:p>
        </p:txBody>
      </p:sp>
      <p:sp>
        <p:nvSpPr>
          <p:cNvPr id="14" name="Freeform 11">
            <a:extLst>
              <a:ext uri="{FF2B5EF4-FFF2-40B4-BE49-F238E27FC236}">
                <a16:creationId xmlns:a16="http://schemas.microsoft.com/office/drawing/2014/main" id="{92C98781-DD9B-44BA-B873-BD5060A9C4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graphicFrame>
        <p:nvGraphicFramePr>
          <p:cNvPr id="5" name="Content Placeholder 2">
            <a:extLst>
              <a:ext uri="{FF2B5EF4-FFF2-40B4-BE49-F238E27FC236}">
                <a16:creationId xmlns:a16="http://schemas.microsoft.com/office/drawing/2014/main" id="{A7B00159-1764-4C79-A53E-DDA5E62010DE}"/>
              </a:ext>
            </a:extLst>
          </p:cNvPr>
          <p:cNvGraphicFramePr>
            <a:graphicFrameLocks noGrp="1"/>
          </p:cNvGraphicFramePr>
          <p:nvPr>
            <p:ph idx="1"/>
            <p:extLst>
              <p:ext uri="{D42A27DB-BD31-4B8C-83A1-F6EECF244321}">
                <p14:modId xmlns:p14="http://schemas.microsoft.com/office/powerpoint/2010/main" val="36935253"/>
              </p:ext>
            </p:extLst>
          </p:nvPr>
        </p:nvGraphicFramePr>
        <p:xfrm>
          <a:off x="961012" y="2930805"/>
          <a:ext cx="10265786" cy="296199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3" name="TextBox 2">
            <a:extLst>
              <a:ext uri="{FF2B5EF4-FFF2-40B4-BE49-F238E27FC236}">
                <a16:creationId xmlns:a16="http://schemas.microsoft.com/office/drawing/2014/main" id="{7FB00482-B4A7-4FE5-8025-AD5658F18F3F}"/>
              </a:ext>
            </a:extLst>
          </p:cNvPr>
          <p:cNvSpPr txBox="1"/>
          <p:nvPr/>
        </p:nvSpPr>
        <p:spPr>
          <a:xfrm>
            <a:off x="9125146" y="6221691"/>
            <a:ext cx="2931735" cy="307777"/>
          </a:xfrm>
          <a:prstGeom prst="rect">
            <a:avLst/>
          </a:prstGeom>
          <a:noFill/>
        </p:spPr>
        <p:txBody>
          <a:bodyPr wrap="square" rtlCol="0">
            <a:spAutoFit/>
          </a:bodyPr>
          <a:lstStyle/>
          <a:p>
            <a:r>
              <a:rPr lang="en-GB" sz="1400" dirty="0"/>
              <a:t>Milward, (2017) </a:t>
            </a:r>
            <a:r>
              <a:rPr lang="en-GB" sz="1400" dirty="0" err="1"/>
              <a:t>Lassen</a:t>
            </a:r>
            <a:r>
              <a:rPr lang="en-GB" sz="1400" dirty="0"/>
              <a:t>, (1953)</a:t>
            </a:r>
          </a:p>
        </p:txBody>
      </p:sp>
    </p:spTree>
    <p:extLst>
      <p:ext uri="{BB962C8B-B14F-4D97-AF65-F5344CB8AC3E}">
        <p14:creationId xmlns:p14="http://schemas.microsoft.com/office/powerpoint/2010/main" val="320396832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6" name="Rectangle 9">
            <a:extLst>
              <a:ext uri="{FF2B5EF4-FFF2-40B4-BE49-F238E27FC236}">
                <a16:creationId xmlns:a16="http://schemas.microsoft.com/office/drawing/2014/main" id="{341901B5-54FD-4B44-A07E-D651282DFC4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2000" cy="6858000"/>
          </a:xfrm>
          <a:prstGeom prst="rect">
            <a:avLst/>
          </a:prstGeom>
          <a:ln>
            <a:noFill/>
          </a:ln>
        </p:spPr>
        <p:style>
          <a:lnRef idx="2">
            <a:schemeClr val="accent1">
              <a:shade val="50000"/>
            </a:schemeClr>
          </a:lnRef>
          <a:fillRef idx="1001">
            <a:schemeClr val="lt2"/>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6E9D271A-A80F-4BC9-B9BA-6BF8E145DCD5}"/>
              </a:ext>
            </a:extLst>
          </p:cNvPr>
          <p:cNvSpPr>
            <a:spLocks noGrp="1"/>
          </p:cNvSpPr>
          <p:nvPr>
            <p:ph type="title"/>
          </p:nvPr>
        </p:nvSpPr>
        <p:spPr>
          <a:xfrm>
            <a:off x="1794897" y="624110"/>
            <a:ext cx="9712998" cy="1280890"/>
          </a:xfrm>
        </p:spPr>
        <p:txBody>
          <a:bodyPr>
            <a:normAutofit/>
          </a:bodyPr>
          <a:lstStyle/>
          <a:p>
            <a:r>
              <a:rPr lang="en-GB"/>
              <a:t>Diagnosis</a:t>
            </a:r>
            <a:endParaRPr lang="en-GB" dirty="0"/>
          </a:p>
        </p:txBody>
      </p:sp>
      <p:sp>
        <p:nvSpPr>
          <p:cNvPr id="17" name="Rectangle 11">
            <a:extLst>
              <a:ext uri="{FF2B5EF4-FFF2-40B4-BE49-F238E27FC236}">
                <a16:creationId xmlns:a16="http://schemas.microsoft.com/office/drawing/2014/main" id="{27405D71-C37E-449D-A61C-11064F760AF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18" name="Freeform 11">
            <a:extLst>
              <a:ext uri="{FF2B5EF4-FFF2-40B4-BE49-F238E27FC236}">
                <a16:creationId xmlns:a16="http://schemas.microsoft.com/office/drawing/2014/main" id="{6C97661C-87C2-4FD2-AE84-0FA740CF5B2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graphicFrame>
        <p:nvGraphicFramePr>
          <p:cNvPr id="19" name="Content Placeholder 2">
            <a:extLst>
              <a:ext uri="{FF2B5EF4-FFF2-40B4-BE49-F238E27FC236}">
                <a16:creationId xmlns:a16="http://schemas.microsoft.com/office/drawing/2014/main" id="{CAE42068-E8B4-4CB9-9A50-AF4F2AB6228A}"/>
              </a:ext>
            </a:extLst>
          </p:cNvPr>
          <p:cNvGraphicFramePr>
            <a:graphicFrameLocks noGrp="1"/>
          </p:cNvGraphicFramePr>
          <p:nvPr>
            <p:ph idx="1"/>
            <p:extLst>
              <p:ext uri="{D42A27DB-BD31-4B8C-83A1-F6EECF244321}">
                <p14:modId xmlns:p14="http://schemas.microsoft.com/office/powerpoint/2010/main" val="2650660651"/>
              </p:ext>
            </p:extLst>
          </p:nvPr>
        </p:nvGraphicFramePr>
        <p:xfrm>
          <a:off x="1794897" y="2222983"/>
          <a:ext cx="8987404" cy="365394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3" name="TextBox 2">
            <a:extLst>
              <a:ext uri="{FF2B5EF4-FFF2-40B4-BE49-F238E27FC236}">
                <a16:creationId xmlns:a16="http://schemas.microsoft.com/office/drawing/2014/main" id="{846D0FAE-1642-4FC6-90F7-EA82F4C3D141}"/>
              </a:ext>
            </a:extLst>
          </p:cNvPr>
          <p:cNvSpPr txBox="1"/>
          <p:nvPr/>
        </p:nvSpPr>
        <p:spPr>
          <a:xfrm>
            <a:off x="5872899" y="6023728"/>
            <a:ext cx="6155703" cy="307777"/>
          </a:xfrm>
          <a:prstGeom prst="rect">
            <a:avLst/>
          </a:prstGeom>
          <a:noFill/>
        </p:spPr>
        <p:txBody>
          <a:bodyPr wrap="square" rtlCol="0">
            <a:spAutoFit/>
          </a:bodyPr>
          <a:lstStyle/>
          <a:p>
            <a:r>
              <a:rPr lang="en-GB" sz="1400" dirty="0" err="1"/>
              <a:t>Dalakas</a:t>
            </a:r>
            <a:r>
              <a:rPr lang="en-GB" sz="1400" dirty="0"/>
              <a:t>, (1995) Melnick, Shaw &amp; </a:t>
            </a:r>
            <a:r>
              <a:rPr lang="en-GB" sz="1400" dirty="0" err="1"/>
              <a:t>Curen</a:t>
            </a:r>
            <a:r>
              <a:rPr lang="en-GB" sz="1400" dirty="0"/>
              <a:t>, (1949) UK Government (2018)</a:t>
            </a:r>
          </a:p>
        </p:txBody>
      </p:sp>
    </p:spTree>
    <p:extLst>
      <p:ext uri="{BB962C8B-B14F-4D97-AF65-F5344CB8AC3E}">
        <p14:creationId xmlns:p14="http://schemas.microsoft.com/office/powerpoint/2010/main" val="400715705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lumMod val="120000"/>
              </a:schemeClr>
            </a:gs>
            <a:gs pos="100000">
              <a:schemeClr val="bg2">
                <a:shade val="98000"/>
                <a:satMod val="120000"/>
                <a:lumMod val="98000"/>
              </a:schemeClr>
            </a:gs>
          </a:gsLst>
          <a:lin ang="5400000" scaled="0"/>
        </a:gradFill>
        <a:effectLst/>
      </p:bgPr>
    </p:bg>
    <p:spTree>
      <p:nvGrpSpPr>
        <p:cNvPr id="1" name=""/>
        <p:cNvGrpSpPr/>
        <p:nvPr/>
      </p:nvGrpSpPr>
      <p:grpSpPr>
        <a:xfrm>
          <a:off x="0" y="0"/>
          <a:ext cx="0" cy="0"/>
          <a:chOff x="0" y="0"/>
          <a:chExt cx="0" cy="0"/>
        </a:xfrm>
      </p:grpSpPr>
      <p:sp useBgFill="1">
        <p:nvSpPr>
          <p:cNvPr id="49" name="Rectangle 40">
            <a:extLst>
              <a:ext uri="{FF2B5EF4-FFF2-40B4-BE49-F238E27FC236}">
                <a16:creationId xmlns:a16="http://schemas.microsoft.com/office/drawing/2014/main" id="{531E8EFF-9847-4CB4-9471-E26FF132BA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50" name="Rectangle 42">
            <a:extLst>
              <a:ext uri="{FF2B5EF4-FFF2-40B4-BE49-F238E27FC236}">
                <a16:creationId xmlns:a16="http://schemas.microsoft.com/office/drawing/2014/main" id="{8ABCA228-CE68-4A47-BBE7-831947D51A1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95736" y="0"/>
            <a:ext cx="739626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1" name="Rectangle 44">
            <a:extLst>
              <a:ext uri="{FF2B5EF4-FFF2-40B4-BE49-F238E27FC236}">
                <a16:creationId xmlns:a16="http://schemas.microsoft.com/office/drawing/2014/main" id="{261BAD88-17FB-40F9-8E71-FAF08820AA1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132921" y="0"/>
            <a:ext cx="4059079"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1B4364E-24D9-494B-A24A-76C38E5241AA}"/>
              </a:ext>
            </a:extLst>
          </p:cNvPr>
          <p:cNvSpPr>
            <a:spLocks noGrp="1"/>
          </p:cNvSpPr>
          <p:nvPr>
            <p:ph type="title"/>
          </p:nvPr>
        </p:nvSpPr>
        <p:spPr>
          <a:xfrm>
            <a:off x="9392813" y="3101093"/>
            <a:ext cx="2454052" cy="3029344"/>
          </a:xfrm>
        </p:spPr>
        <p:txBody>
          <a:bodyPr>
            <a:normAutofit/>
          </a:bodyPr>
          <a:lstStyle/>
          <a:p>
            <a:r>
              <a:rPr lang="en-GB" sz="3200">
                <a:solidFill>
                  <a:schemeClr val="bg1"/>
                </a:solidFill>
              </a:rPr>
              <a:t>Prevention</a:t>
            </a:r>
          </a:p>
        </p:txBody>
      </p:sp>
      <p:sp>
        <p:nvSpPr>
          <p:cNvPr id="52" name="Freeform: Shape 46">
            <a:extLst>
              <a:ext uri="{FF2B5EF4-FFF2-40B4-BE49-F238E27FC236}">
                <a16:creationId xmlns:a16="http://schemas.microsoft.com/office/drawing/2014/main" id="{660B7CD1-5C7F-4FF4-9B0A-36FD1B61CD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8132921" y="3187343"/>
            <a:ext cx="1105119" cy="506624"/>
          </a:xfrm>
          <a:custGeom>
            <a:avLst/>
            <a:gdLst>
              <a:gd name="connsiteX0" fmla="*/ 0 w 1105119"/>
              <a:gd name="connsiteY0" fmla="*/ 506624 h 506624"/>
              <a:gd name="connsiteX1" fmla="*/ 759132 w 1105119"/>
              <a:gd name="connsiteY1" fmla="*/ 505572 h 506624"/>
              <a:gd name="connsiteX2" fmla="*/ 849827 w 1105119"/>
              <a:gd name="connsiteY2" fmla="*/ 505572 h 506624"/>
              <a:gd name="connsiteX3" fmla="*/ 864083 w 1105119"/>
              <a:gd name="connsiteY3" fmla="*/ 500804 h 506624"/>
              <a:gd name="connsiteX4" fmla="*/ 869065 w 1105119"/>
              <a:gd name="connsiteY4" fmla="*/ 496035 h 506624"/>
              <a:gd name="connsiteX5" fmla="*/ 1098034 w 1105119"/>
              <a:gd name="connsiteY5" fmla="*/ 267092 h 506624"/>
              <a:gd name="connsiteX6" fmla="*/ 1098034 w 1105119"/>
              <a:gd name="connsiteY6" fmla="*/ 238480 h 506624"/>
              <a:gd name="connsiteX7" fmla="*/ 869065 w 1105119"/>
              <a:gd name="connsiteY7" fmla="*/ 9537 h 506624"/>
              <a:gd name="connsiteX8" fmla="*/ 864083 w 1105119"/>
              <a:gd name="connsiteY8" fmla="*/ 4769 h 506624"/>
              <a:gd name="connsiteX9" fmla="*/ 849827 w 1105119"/>
              <a:gd name="connsiteY9" fmla="*/ 0 h 506624"/>
              <a:gd name="connsiteX10" fmla="*/ 759132 w 1105119"/>
              <a:gd name="connsiteY10" fmla="*/ 0 h 506624"/>
              <a:gd name="connsiteX11" fmla="*/ 0 w 1105119"/>
              <a:gd name="connsiteY11" fmla="*/ 2157 h 5066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105119" h="506624">
                <a:moveTo>
                  <a:pt x="0" y="506624"/>
                </a:moveTo>
                <a:lnTo>
                  <a:pt x="759132" y="505572"/>
                </a:lnTo>
                <a:lnTo>
                  <a:pt x="849827" y="505572"/>
                </a:lnTo>
                <a:cubicBezTo>
                  <a:pt x="854636" y="505572"/>
                  <a:pt x="859446" y="500804"/>
                  <a:pt x="864083" y="500804"/>
                </a:cubicBezTo>
                <a:cubicBezTo>
                  <a:pt x="864083" y="496035"/>
                  <a:pt x="869065" y="496035"/>
                  <a:pt x="869065" y="496035"/>
                </a:cubicBezTo>
                <a:lnTo>
                  <a:pt x="1098034" y="267092"/>
                </a:lnTo>
                <a:cubicBezTo>
                  <a:pt x="1107481" y="257555"/>
                  <a:pt x="1107481" y="248018"/>
                  <a:pt x="1098034" y="238480"/>
                </a:cubicBezTo>
                <a:lnTo>
                  <a:pt x="869065" y="9537"/>
                </a:lnTo>
                <a:cubicBezTo>
                  <a:pt x="867519" y="7914"/>
                  <a:pt x="865629" y="6392"/>
                  <a:pt x="864083" y="4769"/>
                </a:cubicBezTo>
                <a:cubicBezTo>
                  <a:pt x="859446" y="0"/>
                  <a:pt x="854636" y="0"/>
                  <a:pt x="849827" y="0"/>
                </a:cubicBezTo>
                <a:lnTo>
                  <a:pt x="759132" y="0"/>
                </a:lnTo>
                <a:lnTo>
                  <a:pt x="0" y="2157"/>
                </a:lnTo>
                <a:close/>
              </a:path>
            </a:pathLst>
          </a:custGeom>
          <a:solidFill>
            <a:schemeClr val="accent1"/>
          </a:solidFill>
          <a:ln>
            <a:noFill/>
          </a:ln>
        </p:spPr>
      </p:sp>
      <p:graphicFrame>
        <p:nvGraphicFramePr>
          <p:cNvPr id="5" name="Content Placeholder 2">
            <a:extLst>
              <a:ext uri="{FF2B5EF4-FFF2-40B4-BE49-F238E27FC236}">
                <a16:creationId xmlns:a16="http://schemas.microsoft.com/office/drawing/2014/main" id="{E089635F-8988-4333-A5D7-054A598E24F3}"/>
              </a:ext>
            </a:extLst>
          </p:cNvPr>
          <p:cNvGraphicFramePr>
            <a:graphicFrameLocks noGrp="1"/>
          </p:cNvGraphicFramePr>
          <p:nvPr>
            <p:ph idx="1"/>
            <p:extLst>
              <p:ext uri="{D42A27DB-BD31-4B8C-83A1-F6EECF244321}">
                <p14:modId xmlns:p14="http://schemas.microsoft.com/office/powerpoint/2010/main" val="4073141469"/>
              </p:ext>
            </p:extLst>
          </p:nvPr>
        </p:nvGraphicFramePr>
        <p:xfrm>
          <a:off x="616444" y="641551"/>
          <a:ext cx="6832212" cy="526477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3" name="TextBox 2">
            <a:extLst>
              <a:ext uri="{FF2B5EF4-FFF2-40B4-BE49-F238E27FC236}">
                <a16:creationId xmlns:a16="http://schemas.microsoft.com/office/drawing/2014/main" id="{5973F45C-088C-4748-B424-820177E838B7}"/>
              </a:ext>
            </a:extLst>
          </p:cNvPr>
          <p:cNvSpPr txBox="1"/>
          <p:nvPr/>
        </p:nvSpPr>
        <p:spPr>
          <a:xfrm>
            <a:off x="6740165" y="6130437"/>
            <a:ext cx="7004115" cy="307777"/>
          </a:xfrm>
          <a:prstGeom prst="rect">
            <a:avLst/>
          </a:prstGeom>
          <a:noFill/>
        </p:spPr>
        <p:txBody>
          <a:bodyPr wrap="square" rtlCol="0">
            <a:spAutoFit/>
          </a:bodyPr>
          <a:lstStyle/>
          <a:p>
            <a:r>
              <a:rPr lang="en-GB" sz="1400" dirty="0"/>
              <a:t>Chan et al, (2016) Pons-</a:t>
            </a:r>
            <a:r>
              <a:rPr lang="en-GB" sz="1400" dirty="0" err="1"/>
              <a:t>Salort</a:t>
            </a:r>
            <a:r>
              <a:rPr lang="en-GB" sz="1400" dirty="0"/>
              <a:t> et al, (2016) Dowell, (2001)</a:t>
            </a:r>
          </a:p>
        </p:txBody>
      </p:sp>
    </p:spTree>
    <p:extLst>
      <p:ext uri="{BB962C8B-B14F-4D97-AF65-F5344CB8AC3E}">
        <p14:creationId xmlns:p14="http://schemas.microsoft.com/office/powerpoint/2010/main" val="371685235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lumMod val="120000"/>
              </a:schemeClr>
            </a:gs>
            <a:gs pos="100000">
              <a:schemeClr val="bg2">
                <a:shade val="98000"/>
                <a:satMod val="120000"/>
                <a:lumMod val="98000"/>
              </a:schemeClr>
            </a:gs>
          </a:gsLst>
          <a:lin ang="5400000" scaled="0"/>
        </a:gra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1BB01FB5-37B9-4EBD-AF40-DE68D3CA46A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059079"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48DEEE2-A509-4534-B111-463EEB6D5509}"/>
              </a:ext>
            </a:extLst>
          </p:cNvPr>
          <p:cNvSpPr>
            <a:spLocks noGrp="1"/>
          </p:cNvSpPr>
          <p:nvPr>
            <p:ph type="title"/>
          </p:nvPr>
        </p:nvSpPr>
        <p:spPr>
          <a:xfrm>
            <a:off x="1259893" y="3101093"/>
            <a:ext cx="2454052" cy="3029344"/>
          </a:xfrm>
        </p:spPr>
        <p:txBody>
          <a:bodyPr>
            <a:normAutofit/>
          </a:bodyPr>
          <a:lstStyle/>
          <a:p>
            <a:r>
              <a:rPr lang="en-GB" sz="3200">
                <a:solidFill>
                  <a:schemeClr val="bg1"/>
                </a:solidFill>
              </a:rPr>
              <a:t>Future of polio</a:t>
            </a:r>
          </a:p>
        </p:txBody>
      </p:sp>
      <p:sp>
        <p:nvSpPr>
          <p:cNvPr id="12" name="Freeform 11">
            <a:extLst>
              <a:ext uri="{FF2B5EF4-FFF2-40B4-BE49-F238E27FC236}">
                <a16:creationId xmlns:a16="http://schemas.microsoft.com/office/drawing/2014/main" id="{06AF6A9A-0638-4916-AD29-9FC8FC07AE5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159" y="3179901"/>
            <a:ext cx="1098194" cy="514066"/>
          </a:xfrm>
          <a:custGeom>
            <a:avLst/>
            <a:gdLst>
              <a:gd name="connsiteX0" fmla="*/ 10000 w 10044"/>
              <a:gd name="connsiteY0" fmla="*/ 4701 h 9966"/>
              <a:gd name="connsiteX1" fmla="*/ 8559 w 10044"/>
              <a:gd name="connsiteY1" fmla="*/ 188 h 9966"/>
              <a:gd name="connsiteX2" fmla="*/ 8527 w 10044"/>
              <a:gd name="connsiteY2" fmla="*/ 94 h 9966"/>
              <a:gd name="connsiteX3" fmla="*/ 8438 w 10044"/>
              <a:gd name="connsiteY3" fmla="*/ 0 h 9966"/>
              <a:gd name="connsiteX4" fmla="*/ 7867 w 10044"/>
              <a:gd name="connsiteY4" fmla="*/ 0 h 9966"/>
              <a:gd name="connsiteX5" fmla="*/ 0 w 10044"/>
              <a:gd name="connsiteY5" fmla="*/ 70 h 9966"/>
              <a:gd name="connsiteX6" fmla="*/ 3132 w 10044"/>
              <a:gd name="connsiteY6" fmla="*/ 9763 h 9966"/>
              <a:gd name="connsiteX7" fmla="*/ 7867 w 10044"/>
              <a:gd name="connsiteY7" fmla="*/ 9966 h 9966"/>
              <a:gd name="connsiteX8" fmla="*/ 8438 w 10044"/>
              <a:gd name="connsiteY8" fmla="*/ 9966 h 9966"/>
              <a:gd name="connsiteX9" fmla="*/ 8527 w 10044"/>
              <a:gd name="connsiteY9" fmla="*/ 9872 h 9966"/>
              <a:gd name="connsiteX10" fmla="*/ 8559 w 10044"/>
              <a:gd name="connsiteY10" fmla="*/ 9778 h 9966"/>
              <a:gd name="connsiteX11" fmla="*/ 10000 w 10044"/>
              <a:gd name="connsiteY11" fmla="*/ 5265 h 9966"/>
              <a:gd name="connsiteX12" fmla="*/ 10000 w 10044"/>
              <a:gd name="connsiteY12" fmla="*/ 4701 h 9966"/>
              <a:gd name="connsiteX0" fmla="*/ 6839 w 6883"/>
              <a:gd name="connsiteY0" fmla="*/ 4885 h 10168"/>
              <a:gd name="connsiteX1" fmla="*/ 5405 w 6883"/>
              <a:gd name="connsiteY1" fmla="*/ 357 h 10168"/>
              <a:gd name="connsiteX2" fmla="*/ 5373 w 6883"/>
              <a:gd name="connsiteY2" fmla="*/ 262 h 10168"/>
              <a:gd name="connsiteX3" fmla="*/ 5284 w 6883"/>
              <a:gd name="connsiteY3" fmla="*/ 168 h 10168"/>
              <a:gd name="connsiteX4" fmla="*/ 4716 w 6883"/>
              <a:gd name="connsiteY4" fmla="*/ 168 h 10168"/>
              <a:gd name="connsiteX5" fmla="*/ 50 w 6883"/>
              <a:gd name="connsiteY5" fmla="*/ 0 h 10168"/>
              <a:gd name="connsiteX6" fmla="*/ 1 w 6883"/>
              <a:gd name="connsiteY6" fmla="*/ 9964 h 10168"/>
              <a:gd name="connsiteX7" fmla="*/ 4716 w 6883"/>
              <a:gd name="connsiteY7" fmla="*/ 10168 h 10168"/>
              <a:gd name="connsiteX8" fmla="*/ 5284 w 6883"/>
              <a:gd name="connsiteY8" fmla="*/ 10168 h 10168"/>
              <a:gd name="connsiteX9" fmla="*/ 5373 w 6883"/>
              <a:gd name="connsiteY9" fmla="*/ 10074 h 10168"/>
              <a:gd name="connsiteX10" fmla="*/ 5405 w 6883"/>
              <a:gd name="connsiteY10" fmla="*/ 9979 h 10168"/>
              <a:gd name="connsiteX11" fmla="*/ 6839 w 6883"/>
              <a:gd name="connsiteY11" fmla="*/ 5451 h 10168"/>
              <a:gd name="connsiteX12" fmla="*/ 6839 w 6883"/>
              <a:gd name="connsiteY12" fmla="*/ 4885 h 101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6883" h="10168">
                <a:moveTo>
                  <a:pt x="6839" y="4885"/>
                </a:moveTo>
                <a:lnTo>
                  <a:pt x="5405" y="357"/>
                </a:lnTo>
                <a:cubicBezTo>
                  <a:pt x="5395" y="325"/>
                  <a:pt x="5383" y="294"/>
                  <a:pt x="5373" y="262"/>
                </a:cubicBezTo>
                <a:cubicBezTo>
                  <a:pt x="5344" y="168"/>
                  <a:pt x="5314" y="168"/>
                  <a:pt x="5284" y="168"/>
                </a:cubicBezTo>
                <a:lnTo>
                  <a:pt x="4716" y="168"/>
                </a:lnTo>
                <a:lnTo>
                  <a:pt x="50" y="0"/>
                </a:lnTo>
                <a:cubicBezTo>
                  <a:pt x="59" y="3322"/>
                  <a:pt x="-8" y="6643"/>
                  <a:pt x="1" y="9964"/>
                </a:cubicBezTo>
                <a:lnTo>
                  <a:pt x="4716" y="10168"/>
                </a:lnTo>
                <a:lnTo>
                  <a:pt x="5284" y="10168"/>
                </a:lnTo>
                <a:cubicBezTo>
                  <a:pt x="5314" y="10168"/>
                  <a:pt x="5344" y="10074"/>
                  <a:pt x="5373" y="10074"/>
                </a:cubicBezTo>
                <a:cubicBezTo>
                  <a:pt x="5373" y="9979"/>
                  <a:pt x="5405" y="9979"/>
                  <a:pt x="5405" y="9979"/>
                </a:cubicBezTo>
                <a:lnTo>
                  <a:pt x="6839" y="5451"/>
                </a:lnTo>
                <a:cubicBezTo>
                  <a:pt x="6898" y="5262"/>
                  <a:pt x="6898" y="5074"/>
                  <a:pt x="6839" y="4885"/>
                </a:cubicBezTo>
                <a:close/>
              </a:path>
            </a:pathLst>
          </a:custGeom>
          <a:solidFill>
            <a:schemeClr val="accent1"/>
          </a:solidFill>
          <a:ln>
            <a:noFill/>
          </a:ln>
        </p:spPr>
      </p:sp>
      <p:sp useBgFill="1">
        <p:nvSpPr>
          <p:cNvPr id="14" name="Rectangle 13">
            <a:extLst>
              <a:ext uri="{FF2B5EF4-FFF2-40B4-BE49-F238E27FC236}">
                <a16:creationId xmlns:a16="http://schemas.microsoft.com/office/drawing/2014/main" id="{79057B2B-0D8C-47F2-836B-2E7DD462150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95736" y="0"/>
            <a:ext cx="739626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4727A5BC-2300-43D0-8E57-CD5B3E9F1D88}"/>
              </a:ext>
            </a:extLst>
          </p:cNvPr>
          <p:cNvGraphicFramePr>
            <a:graphicFrameLocks noGrp="1"/>
          </p:cNvGraphicFramePr>
          <p:nvPr>
            <p:ph idx="1"/>
            <p:extLst>
              <p:ext uri="{D42A27DB-BD31-4B8C-83A1-F6EECF244321}">
                <p14:modId xmlns:p14="http://schemas.microsoft.com/office/powerpoint/2010/main" val="868100287"/>
              </p:ext>
            </p:extLst>
          </p:nvPr>
        </p:nvGraphicFramePr>
        <p:xfrm>
          <a:off x="4713144" y="641551"/>
          <a:ext cx="6832212" cy="526477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3" name="TextBox 2">
            <a:extLst>
              <a:ext uri="{FF2B5EF4-FFF2-40B4-BE49-F238E27FC236}">
                <a16:creationId xmlns:a16="http://schemas.microsoft.com/office/drawing/2014/main" id="{344DEEE2-C163-480B-92A1-B187FC065700}"/>
              </a:ext>
            </a:extLst>
          </p:cNvPr>
          <p:cNvSpPr txBox="1"/>
          <p:nvPr/>
        </p:nvSpPr>
        <p:spPr>
          <a:xfrm>
            <a:off x="4562572" y="6130437"/>
            <a:ext cx="7296347" cy="307777"/>
          </a:xfrm>
          <a:prstGeom prst="rect">
            <a:avLst/>
          </a:prstGeom>
          <a:noFill/>
        </p:spPr>
        <p:txBody>
          <a:bodyPr wrap="square" rtlCol="0">
            <a:spAutoFit/>
          </a:bodyPr>
          <a:lstStyle/>
          <a:p>
            <a:r>
              <a:rPr lang="en-GB" sz="1400" dirty="0"/>
              <a:t>The World Health Organization, (2010) The Global Polio Eradication Initiative (2010)</a:t>
            </a:r>
          </a:p>
        </p:txBody>
      </p:sp>
    </p:spTree>
    <p:extLst>
      <p:ext uri="{BB962C8B-B14F-4D97-AF65-F5344CB8AC3E}">
        <p14:creationId xmlns:p14="http://schemas.microsoft.com/office/powerpoint/2010/main" val="221519024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lumMod val="120000"/>
              </a:schemeClr>
            </a:gs>
            <a:gs pos="100000">
              <a:schemeClr val="bg2">
                <a:shade val="98000"/>
                <a:satMod val="120000"/>
                <a:lumMod val="98000"/>
              </a:schemeClr>
            </a:gs>
          </a:gsLst>
          <a:lin ang="5400000" scaled="0"/>
        </a:gradFill>
        <a:effectLst/>
      </p:bgPr>
    </p:bg>
    <p:spTree>
      <p:nvGrpSpPr>
        <p:cNvPr id="1" name=""/>
        <p:cNvGrpSpPr/>
        <p:nvPr/>
      </p:nvGrpSpPr>
      <p:grpSpPr>
        <a:xfrm>
          <a:off x="0" y="0"/>
          <a:ext cx="0" cy="0"/>
          <a:chOff x="0" y="0"/>
          <a:chExt cx="0" cy="0"/>
        </a:xfrm>
      </p:grpSpPr>
      <p:sp>
        <p:nvSpPr>
          <p:cNvPr id="28" name="Rectangle 7">
            <a:extLst>
              <a:ext uri="{FF2B5EF4-FFF2-40B4-BE49-F238E27FC236}">
                <a16:creationId xmlns:a16="http://schemas.microsoft.com/office/drawing/2014/main" id="{83030214-227F-42DB-9282-BBA6AF8D94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654295"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E989634-D9C3-4DB8-B629-E3E430301378}"/>
              </a:ext>
            </a:extLst>
          </p:cNvPr>
          <p:cNvSpPr>
            <a:spLocks noGrp="1"/>
          </p:cNvSpPr>
          <p:nvPr>
            <p:ph type="title"/>
          </p:nvPr>
        </p:nvSpPr>
        <p:spPr>
          <a:xfrm>
            <a:off x="1433889" y="1059872"/>
            <a:ext cx="3012216" cy="4851349"/>
          </a:xfrm>
        </p:spPr>
        <p:txBody>
          <a:bodyPr>
            <a:normAutofit/>
          </a:bodyPr>
          <a:lstStyle/>
          <a:p>
            <a:r>
              <a:rPr lang="en-GB" dirty="0"/>
              <a:t>Conclusion</a:t>
            </a:r>
            <a:br>
              <a:rPr lang="en-GB" dirty="0"/>
            </a:br>
            <a:endParaRPr lang="en-GB" dirty="0"/>
          </a:p>
        </p:txBody>
      </p:sp>
      <p:sp>
        <p:nvSpPr>
          <p:cNvPr id="29" name="Freeform 11">
            <a:extLst>
              <a:ext uri="{FF2B5EF4-FFF2-40B4-BE49-F238E27FC236}">
                <a16:creationId xmlns:a16="http://schemas.microsoft.com/office/drawing/2014/main" id="{0D7A9289-BAD1-4A78-979F-A655C886DB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159" y="1149203"/>
            <a:ext cx="1098194" cy="514066"/>
          </a:xfrm>
          <a:custGeom>
            <a:avLst/>
            <a:gdLst>
              <a:gd name="connsiteX0" fmla="*/ 10000 w 10044"/>
              <a:gd name="connsiteY0" fmla="*/ 4701 h 9966"/>
              <a:gd name="connsiteX1" fmla="*/ 8559 w 10044"/>
              <a:gd name="connsiteY1" fmla="*/ 188 h 9966"/>
              <a:gd name="connsiteX2" fmla="*/ 8527 w 10044"/>
              <a:gd name="connsiteY2" fmla="*/ 94 h 9966"/>
              <a:gd name="connsiteX3" fmla="*/ 8438 w 10044"/>
              <a:gd name="connsiteY3" fmla="*/ 0 h 9966"/>
              <a:gd name="connsiteX4" fmla="*/ 7867 w 10044"/>
              <a:gd name="connsiteY4" fmla="*/ 0 h 9966"/>
              <a:gd name="connsiteX5" fmla="*/ 0 w 10044"/>
              <a:gd name="connsiteY5" fmla="*/ 70 h 9966"/>
              <a:gd name="connsiteX6" fmla="*/ 3132 w 10044"/>
              <a:gd name="connsiteY6" fmla="*/ 9763 h 9966"/>
              <a:gd name="connsiteX7" fmla="*/ 7867 w 10044"/>
              <a:gd name="connsiteY7" fmla="*/ 9966 h 9966"/>
              <a:gd name="connsiteX8" fmla="*/ 8438 w 10044"/>
              <a:gd name="connsiteY8" fmla="*/ 9966 h 9966"/>
              <a:gd name="connsiteX9" fmla="*/ 8527 w 10044"/>
              <a:gd name="connsiteY9" fmla="*/ 9872 h 9966"/>
              <a:gd name="connsiteX10" fmla="*/ 8559 w 10044"/>
              <a:gd name="connsiteY10" fmla="*/ 9778 h 9966"/>
              <a:gd name="connsiteX11" fmla="*/ 10000 w 10044"/>
              <a:gd name="connsiteY11" fmla="*/ 5265 h 9966"/>
              <a:gd name="connsiteX12" fmla="*/ 10000 w 10044"/>
              <a:gd name="connsiteY12" fmla="*/ 4701 h 9966"/>
              <a:gd name="connsiteX0" fmla="*/ 6839 w 6883"/>
              <a:gd name="connsiteY0" fmla="*/ 4885 h 10168"/>
              <a:gd name="connsiteX1" fmla="*/ 5405 w 6883"/>
              <a:gd name="connsiteY1" fmla="*/ 357 h 10168"/>
              <a:gd name="connsiteX2" fmla="*/ 5373 w 6883"/>
              <a:gd name="connsiteY2" fmla="*/ 262 h 10168"/>
              <a:gd name="connsiteX3" fmla="*/ 5284 w 6883"/>
              <a:gd name="connsiteY3" fmla="*/ 168 h 10168"/>
              <a:gd name="connsiteX4" fmla="*/ 4716 w 6883"/>
              <a:gd name="connsiteY4" fmla="*/ 168 h 10168"/>
              <a:gd name="connsiteX5" fmla="*/ 50 w 6883"/>
              <a:gd name="connsiteY5" fmla="*/ 0 h 10168"/>
              <a:gd name="connsiteX6" fmla="*/ 1 w 6883"/>
              <a:gd name="connsiteY6" fmla="*/ 9964 h 10168"/>
              <a:gd name="connsiteX7" fmla="*/ 4716 w 6883"/>
              <a:gd name="connsiteY7" fmla="*/ 10168 h 10168"/>
              <a:gd name="connsiteX8" fmla="*/ 5284 w 6883"/>
              <a:gd name="connsiteY8" fmla="*/ 10168 h 10168"/>
              <a:gd name="connsiteX9" fmla="*/ 5373 w 6883"/>
              <a:gd name="connsiteY9" fmla="*/ 10074 h 10168"/>
              <a:gd name="connsiteX10" fmla="*/ 5405 w 6883"/>
              <a:gd name="connsiteY10" fmla="*/ 9979 h 10168"/>
              <a:gd name="connsiteX11" fmla="*/ 6839 w 6883"/>
              <a:gd name="connsiteY11" fmla="*/ 5451 h 10168"/>
              <a:gd name="connsiteX12" fmla="*/ 6839 w 6883"/>
              <a:gd name="connsiteY12" fmla="*/ 4885 h 101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6883" h="10168">
                <a:moveTo>
                  <a:pt x="6839" y="4885"/>
                </a:moveTo>
                <a:lnTo>
                  <a:pt x="5405" y="357"/>
                </a:lnTo>
                <a:cubicBezTo>
                  <a:pt x="5395" y="325"/>
                  <a:pt x="5383" y="294"/>
                  <a:pt x="5373" y="262"/>
                </a:cubicBezTo>
                <a:cubicBezTo>
                  <a:pt x="5344" y="168"/>
                  <a:pt x="5314" y="168"/>
                  <a:pt x="5284" y="168"/>
                </a:cubicBezTo>
                <a:lnTo>
                  <a:pt x="4716" y="168"/>
                </a:lnTo>
                <a:lnTo>
                  <a:pt x="50" y="0"/>
                </a:lnTo>
                <a:cubicBezTo>
                  <a:pt x="59" y="3322"/>
                  <a:pt x="-8" y="6643"/>
                  <a:pt x="1" y="9964"/>
                </a:cubicBezTo>
                <a:lnTo>
                  <a:pt x="4716" y="10168"/>
                </a:lnTo>
                <a:lnTo>
                  <a:pt x="5284" y="10168"/>
                </a:lnTo>
                <a:cubicBezTo>
                  <a:pt x="5314" y="10168"/>
                  <a:pt x="5344" y="10074"/>
                  <a:pt x="5373" y="10074"/>
                </a:cubicBezTo>
                <a:cubicBezTo>
                  <a:pt x="5373" y="9979"/>
                  <a:pt x="5405" y="9979"/>
                  <a:pt x="5405" y="9979"/>
                </a:cubicBezTo>
                <a:lnTo>
                  <a:pt x="6839" y="5451"/>
                </a:lnTo>
                <a:cubicBezTo>
                  <a:pt x="6898" y="5262"/>
                  <a:pt x="6898" y="5074"/>
                  <a:pt x="6839" y="4885"/>
                </a:cubicBezTo>
                <a:close/>
              </a:path>
            </a:pathLst>
          </a:custGeom>
          <a:solidFill>
            <a:schemeClr val="accent1"/>
          </a:solidFill>
          <a:ln>
            <a:noFill/>
          </a:ln>
        </p:spPr>
      </p:sp>
      <p:sp>
        <p:nvSpPr>
          <p:cNvPr id="3" name="Content Placeholder 2">
            <a:extLst>
              <a:ext uri="{FF2B5EF4-FFF2-40B4-BE49-F238E27FC236}">
                <a16:creationId xmlns:a16="http://schemas.microsoft.com/office/drawing/2014/main" id="{113C2240-4561-436A-9D78-9447A96471E3}"/>
              </a:ext>
            </a:extLst>
          </p:cNvPr>
          <p:cNvSpPr>
            <a:spLocks noGrp="1"/>
          </p:cNvSpPr>
          <p:nvPr>
            <p:ph idx="1"/>
          </p:nvPr>
        </p:nvSpPr>
        <p:spPr>
          <a:xfrm>
            <a:off x="5280368" y="1059872"/>
            <a:ext cx="6224244" cy="4851350"/>
          </a:xfrm>
        </p:spPr>
        <p:txBody>
          <a:bodyPr>
            <a:normAutofit/>
          </a:bodyPr>
          <a:lstStyle/>
          <a:p>
            <a:pPr marL="0" indent="0">
              <a:buNone/>
            </a:pPr>
            <a:r>
              <a:rPr lang="en-GB" sz="2200" dirty="0"/>
              <a:t>Poliomyelitis was once a feared and deadly disease which was a global concern. However, with the successful launch of the Global Polio Eradication Initiative (GPEI) in 1988, Polio has become a severe but local threat. The challenges that effectively stopped the eradication so far are predominantly reaching remote locations in (Nigeria), and war torn areas causing people to migrate between borders (Afghanistan and Pakistan). With the on going vaccination programme and group immunity Polio eradication is still a possibility.</a:t>
            </a:r>
          </a:p>
          <a:p>
            <a:endParaRPr lang="en-GB" dirty="0"/>
          </a:p>
        </p:txBody>
      </p:sp>
    </p:spTree>
    <p:extLst>
      <p:ext uri="{BB962C8B-B14F-4D97-AF65-F5344CB8AC3E}">
        <p14:creationId xmlns:p14="http://schemas.microsoft.com/office/powerpoint/2010/main" val="327193263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0000"/>
                <a:satMod val="92000"/>
                <a:lumMod val="120000"/>
              </a:schemeClr>
            </a:gs>
            <a:gs pos="100000">
              <a:schemeClr val="bg1">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sp useBgFill="1">
        <p:nvSpPr>
          <p:cNvPr id="16" name="Rectangle 9">
            <a:extLst>
              <a:ext uri="{FF2B5EF4-FFF2-40B4-BE49-F238E27FC236}">
                <a16:creationId xmlns:a16="http://schemas.microsoft.com/office/drawing/2014/main" id="{25F129D9-8F3D-4302-AB5D-DE987A6B12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88952"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7" name="Rectangle 11">
            <a:extLst>
              <a:ext uri="{FF2B5EF4-FFF2-40B4-BE49-F238E27FC236}">
                <a16:creationId xmlns:a16="http://schemas.microsoft.com/office/drawing/2014/main" id="{1F4A57F6-BEF1-4CA6-A0F1-3A01F6AB48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4639734" cy="6858000"/>
          </a:xfrm>
          <a:prstGeom prst="rect">
            <a:avLst/>
          </a:prstGeom>
          <a:solidFill>
            <a:schemeClr val="tx2">
              <a:lumMod val="50000"/>
              <a:alpha val="9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9D705E76-318D-4041-B62B-D29EF6C313FB}"/>
              </a:ext>
            </a:extLst>
          </p:cNvPr>
          <p:cNvSpPr>
            <a:spLocks noGrp="1"/>
          </p:cNvSpPr>
          <p:nvPr>
            <p:ph type="ctrTitle"/>
          </p:nvPr>
        </p:nvSpPr>
        <p:spPr>
          <a:xfrm>
            <a:off x="540279" y="967417"/>
            <a:ext cx="3778870" cy="3943250"/>
          </a:xfrm>
        </p:spPr>
        <p:txBody>
          <a:bodyPr>
            <a:normAutofit/>
          </a:bodyPr>
          <a:lstStyle/>
          <a:p>
            <a:r>
              <a:rPr lang="en-GB" sz="4000">
                <a:solidFill>
                  <a:srgbClr val="FEFFFF"/>
                </a:solidFill>
              </a:rPr>
              <a:t>Any Questions?</a:t>
            </a:r>
          </a:p>
        </p:txBody>
      </p:sp>
      <p:sp>
        <p:nvSpPr>
          <p:cNvPr id="18" name="Freeform 5">
            <a:extLst>
              <a:ext uri="{FF2B5EF4-FFF2-40B4-BE49-F238E27FC236}">
                <a16:creationId xmlns:a16="http://schemas.microsoft.com/office/drawing/2014/main" id="{E3336A73-1C9B-4BAA-A893-AD3C79E666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a:off x="0" y="5033007"/>
            <a:ext cx="5404022" cy="857047"/>
          </a:xfrm>
          <a:custGeom>
            <a:avLst/>
            <a:gdLst>
              <a:gd name="T0" fmla="*/ 1114 w 1117"/>
              <a:gd name="T1" fmla="*/ 77 h 163"/>
              <a:gd name="T2" fmla="*/ 1040 w 1117"/>
              <a:gd name="T3" fmla="*/ 3 h 163"/>
              <a:gd name="T4" fmla="*/ 1039 w 1117"/>
              <a:gd name="T5" fmla="*/ 2 h 163"/>
              <a:gd name="T6" fmla="*/ 1034 w 1117"/>
              <a:gd name="T7" fmla="*/ 0 h 163"/>
              <a:gd name="T8" fmla="*/ 578 w 1117"/>
              <a:gd name="T9" fmla="*/ 0 h 163"/>
              <a:gd name="T10" fmla="*/ 562 w 1117"/>
              <a:gd name="T11" fmla="*/ 0 h 163"/>
              <a:gd name="T12" fmla="*/ 440 w 1117"/>
              <a:gd name="T13" fmla="*/ 0 h 163"/>
              <a:gd name="T14" fmla="*/ 106 w 1117"/>
              <a:gd name="T15" fmla="*/ 0 h 163"/>
              <a:gd name="T16" fmla="*/ 0 w 1117"/>
              <a:gd name="T17" fmla="*/ 0 h 163"/>
              <a:gd name="T18" fmla="*/ 0 w 1117"/>
              <a:gd name="T19" fmla="*/ 163 h 163"/>
              <a:gd name="T20" fmla="*/ 106 w 1117"/>
              <a:gd name="T21" fmla="*/ 163 h 163"/>
              <a:gd name="T22" fmla="*/ 440 w 1117"/>
              <a:gd name="T23" fmla="*/ 163 h 163"/>
              <a:gd name="T24" fmla="*/ 562 w 1117"/>
              <a:gd name="T25" fmla="*/ 163 h 163"/>
              <a:gd name="T26" fmla="*/ 578 w 1117"/>
              <a:gd name="T27" fmla="*/ 163 h 163"/>
              <a:gd name="T28" fmla="*/ 1034 w 1117"/>
              <a:gd name="T29" fmla="*/ 163 h 163"/>
              <a:gd name="T30" fmla="*/ 1039 w 1117"/>
              <a:gd name="T31" fmla="*/ 161 h 163"/>
              <a:gd name="T32" fmla="*/ 1040 w 1117"/>
              <a:gd name="T33" fmla="*/ 160 h 163"/>
              <a:gd name="T34" fmla="*/ 1114 w 1117"/>
              <a:gd name="T35" fmla="*/ 86 h 163"/>
              <a:gd name="T36" fmla="*/ 1114 w 1117"/>
              <a:gd name="T37" fmla="*/ 77 h 16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Lst>
            <a:rect l="0" t="0" r="r" b="b"/>
            <a:pathLst>
              <a:path w="1117" h="163">
                <a:moveTo>
                  <a:pt x="1114" y="77"/>
                </a:moveTo>
                <a:cubicBezTo>
                  <a:pt x="1040" y="3"/>
                  <a:pt x="1040" y="3"/>
                  <a:pt x="1040" y="3"/>
                </a:cubicBezTo>
                <a:cubicBezTo>
                  <a:pt x="1040" y="2"/>
                  <a:pt x="1039" y="2"/>
                  <a:pt x="1039" y="2"/>
                </a:cubicBezTo>
                <a:cubicBezTo>
                  <a:pt x="1038" y="1"/>
                  <a:pt x="1036" y="0"/>
                  <a:pt x="1034" y="0"/>
                </a:cubicBezTo>
                <a:cubicBezTo>
                  <a:pt x="578" y="0"/>
                  <a:pt x="578" y="0"/>
                  <a:pt x="578" y="0"/>
                </a:cubicBezTo>
                <a:cubicBezTo>
                  <a:pt x="562" y="0"/>
                  <a:pt x="562" y="0"/>
                  <a:pt x="562" y="0"/>
                </a:cubicBezTo>
                <a:cubicBezTo>
                  <a:pt x="440" y="0"/>
                  <a:pt x="440" y="0"/>
                  <a:pt x="440" y="0"/>
                </a:cubicBezTo>
                <a:cubicBezTo>
                  <a:pt x="106" y="0"/>
                  <a:pt x="106" y="0"/>
                  <a:pt x="106" y="0"/>
                </a:cubicBezTo>
                <a:cubicBezTo>
                  <a:pt x="0" y="0"/>
                  <a:pt x="0" y="0"/>
                  <a:pt x="0" y="0"/>
                </a:cubicBezTo>
                <a:cubicBezTo>
                  <a:pt x="0" y="163"/>
                  <a:pt x="0" y="163"/>
                  <a:pt x="0" y="163"/>
                </a:cubicBezTo>
                <a:cubicBezTo>
                  <a:pt x="106" y="163"/>
                  <a:pt x="106" y="163"/>
                  <a:pt x="106" y="163"/>
                </a:cubicBezTo>
                <a:cubicBezTo>
                  <a:pt x="440" y="163"/>
                  <a:pt x="440" y="163"/>
                  <a:pt x="440" y="163"/>
                </a:cubicBezTo>
                <a:cubicBezTo>
                  <a:pt x="562" y="163"/>
                  <a:pt x="562" y="163"/>
                  <a:pt x="562" y="163"/>
                </a:cubicBezTo>
                <a:cubicBezTo>
                  <a:pt x="578" y="163"/>
                  <a:pt x="578" y="163"/>
                  <a:pt x="578" y="163"/>
                </a:cubicBezTo>
                <a:cubicBezTo>
                  <a:pt x="1034" y="163"/>
                  <a:pt x="1034" y="163"/>
                  <a:pt x="1034" y="163"/>
                </a:cubicBezTo>
                <a:cubicBezTo>
                  <a:pt x="1036" y="163"/>
                  <a:pt x="1038" y="162"/>
                  <a:pt x="1039" y="161"/>
                </a:cubicBezTo>
                <a:cubicBezTo>
                  <a:pt x="1039" y="160"/>
                  <a:pt x="1040" y="160"/>
                  <a:pt x="1040" y="160"/>
                </a:cubicBezTo>
                <a:cubicBezTo>
                  <a:pt x="1114" y="86"/>
                  <a:pt x="1114" y="86"/>
                  <a:pt x="1114" y="86"/>
                </a:cubicBezTo>
                <a:cubicBezTo>
                  <a:pt x="1117" y="83"/>
                  <a:pt x="1117" y="79"/>
                  <a:pt x="1114" y="77"/>
                </a:cubicBezTo>
                <a:close/>
              </a:path>
            </a:pathLst>
          </a:custGeom>
          <a:solidFill>
            <a:schemeClr val="accent1"/>
          </a:solidFill>
          <a:ln>
            <a:noFill/>
          </a:ln>
          <a:extLst/>
        </p:spPr>
        <p:txBody>
          <a:bodyPr vert="horz" wrap="square" lIns="91440" tIns="45720" rIns="91440" bIns="45720" numCol="1" anchor="t" anchorCtr="0" compatLnSpc="1">
            <a:prstTxWarp prst="textNoShape">
              <a:avLst/>
            </a:prstTxWarp>
          </a:bodyPr>
          <a:lstStyle/>
          <a:p>
            <a:endParaRPr lang="en-US"/>
          </a:p>
        </p:txBody>
      </p:sp>
      <p:sp>
        <p:nvSpPr>
          <p:cNvPr id="3" name="Subtitle 2">
            <a:extLst>
              <a:ext uri="{FF2B5EF4-FFF2-40B4-BE49-F238E27FC236}">
                <a16:creationId xmlns:a16="http://schemas.microsoft.com/office/drawing/2014/main" id="{BE419EEE-CA11-4452-A9AF-89F0806EC2AC}"/>
              </a:ext>
            </a:extLst>
          </p:cNvPr>
          <p:cNvSpPr>
            <a:spLocks noGrp="1"/>
          </p:cNvSpPr>
          <p:nvPr>
            <p:ph type="subTitle" idx="1"/>
          </p:nvPr>
        </p:nvSpPr>
        <p:spPr>
          <a:xfrm>
            <a:off x="540279" y="5189400"/>
            <a:ext cx="3778870" cy="544260"/>
          </a:xfrm>
        </p:spPr>
        <p:txBody>
          <a:bodyPr anchor="ctr">
            <a:normAutofit/>
          </a:bodyPr>
          <a:lstStyle/>
          <a:p>
            <a:endParaRPr lang="en-GB" sz="1600" dirty="0">
              <a:solidFill>
                <a:srgbClr val="FEFFFF"/>
              </a:solidFill>
            </a:endParaRPr>
          </a:p>
        </p:txBody>
      </p:sp>
      <p:pic>
        <p:nvPicPr>
          <p:cNvPr id="19" name="Graphic 6" descr="Questions">
            <a:extLst>
              <a:ext uri="{FF2B5EF4-FFF2-40B4-BE49-F238E27FC236}">
                <a16:creationId xmlns:a16="http://schemas.microsoft.com/office/drawing/2014/main" id="{8FD9EE6A-2198-4EE3-B51A-125CF2AC14C4}"/>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5943011" y="967417"/>
            <a:ext cx="4930468" cy="4930468"/>
          </a:xfrm>
          <a:prstGeom prst="rect">
            <a:avLst/>
          </a:prstGeom>
        </p:spPr>
      </p:pic>
    </p:spTree>
    <p:extLst>
      <p:ext uri="{BB962C8B-B14F-4D97-AF65-F5344CB8AC3E}">
        <p14:creationId xmlns:p14="http://schemas.microsoft.com/office/powerpoint/2010/main" val="277006624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9CAA9D-B811-4EA6-8A0D-FC7E275AE894}"/>
              </a:ext>
            </a:extLst>
          </p:cNvPr>
          <p:cNvSpPr>
            <a:spLocks noGrp="1"/>
          </p:cNvSpPr>
          <p:nvPr>
            <p:ph type="title"/>
          </p:nvPr>
        </p:nvSpPr>
        <p:spPr/>
        <p:txBody>
          <a:bodyPr/>
          <a:lstStyle/>
          <a:p>
            <a:r>
              <a:rPr lang="en-GB" dirty="0"/>
              <a:t>References</a:t>
            </a:r>
          </a:p>
        </p:txBody>
      </p:sp>
      <p:sp>
        <p:nvSpPr>
          <p:cNvPr id="3" name="Content Placeholder 2">
            <a:extLst>
              <a:ext uri="{FF2B5EF4-FFF2-40B4-BE49-F238E27FC236}">
                <a16:creationId xmlns:a16="http://schemas.microsoft.com/office/drawing/2014/main" id="{B2F7A8A2-B3D4-4EEC-8FEE-6172AEDDA9F9}"/>
              </a:ext>
            </a:extLst>
          </p:cNvPr>
          <p:cNvSpPr>
            <a:spLocks noGrp="1"/>
          </p:cNvSpPr>
          <p:nvPr>
            <p:ph idx="1"/>
          </p:nvPr>
        </p:nvSpPr>
        <p:spPr/>
        <p:txBody>
          <a:bodyPr>
            <a:normAutofit fontScale="92500" lnSpcReduction="20000"/>
          </a:bodyPr>
          <a:lstStyle/>
          <a:p>
            <a:r>
              <a:rPr lang="en-GB" dirty="0"/>
              <a:t>Aylward, B. and </a:t>
            </a:r>
            <a:r>
              <a:rPr lang="en-GB" dirty="0" err="1"/>
              <a:t>Tangermann</a:t>
            </a:r>
            <a:r>
              <a:rPr lang="en-GB" dirty="0"/>
              <a:t>, R., 2011. The global polio eradication initiative: lessons learned and prospects for success. </a:t>
            </a:r>
            <a:r>
              <a:rPr lang="en-GB" i="1" dirty="0"/>
              <a:t>Vaccine</a:t>
            </a:r>
            <a:r>
              <a:rPr lang="en-GB" dirty="0"/>
              <a:t>, </a:t>
            </a:r>
            <a:r>
              <a:rPr lang="en-GB" i="1" dirty="0"/>
              <a:t>29</a:t>
            </a:r>
            <a:r>
              <a:rPr lang="en-GB" dirty="0"/>
              <a:t>, pp.D80-D85.</a:t>
            </a:r>
          </a:p>
          <a:p>
            <a:r>
              <a:rPr lang="en-GB" dirty="0"/>
              <a:t>Brisson, M. and Edmunds, W.J., 2003. Economic evaluation of vaccination programs: the impact of herd-immunity. </a:t>
            </a:r>
            <a:r>
              <a:rPr lang="en-GB" i="1" dirty="0"/>
              <a:t>Medical Decision Making</a:t>
            </a:r>
            <a:r>
              <a:rPr lang="en-GB" dirty="0"/>
              <a:t>, </a:t>
            </a:r>
            <a:r>
              <a:rPr lang="en-GB" i="1" dirty="0"/>
              <a:t>23</a:t>
            </a:r>
            <a:r>
              <a:rPr lang="en-GB" dirty="0"/>
              <a:t>(1), pp.76-82.</a:t>
            </a:r>
          </a:p>
          <a:p>
            <a:r>
              <a:rPr lang="en-GB" dirty="0" err="1"/>
              <a:t>Centers</a:t>
            </a:r>
            <a:r>
              <a:rPr lang="en-GB" dirty="0"/>
              <a:t> for Disease Control and Prevention (CDC, 2001. Certification of poliomyelitis eradication--Western Pacific Region, October 2000. </a:t>
            </a:r>
            <a:r>
              <a:rPr lang="en-GB" i="1" dirty="0"/>
              <a:t>MMWR. Morbidity and mortality weekly report</a:t>
            </a:r>
            <a:r>
              <a:rPr lang="en-GB" dirty="0"/>
              <a:t>, </a:t>
            </a:r>
            <a:r>
              <a:rPr lang="en-GB" i="1" dirty="0"/>
              <a:t>50</a:t>
            </a:r>
            <a:r>
              <a:rPr lang="en-GB" dirty="0"/>
              <a:t>(1), p.1.</a:t>
            </a:r>
          </a:p>
          <a:p>
            <a:r>
              <a:rPr lang="en-GB" dirty="0" err="1"/>
              <a:t>Centers</a:t>
            </a:r>
            <a:r>
              <a:rPr lang="en-GB" dirty="0"/>
              <a:t> for Disease Control and Prevention (CDC, 2001. Circulation of a type 2 vaccine-derived poliovirus--Egypt, 1982-1993. </a:t>
            </a:r>
            <a:r>
              <a:rPr lang="en-GB" i="1" dirty="0"/>
              <a:t>MMWR. Morbidity and Mortality Weekly Report</a:t>
            </a:r>
            <a:r>
              <a:rPr lang="en-GB" dirty="0"/>
              <a:t>, </a:t>
            </a:r>
            <a:r>
              <a:rPr lang="en-GB" i="1" dirty="0"/>
              <a:t>50</a:t>
            </a:r>
            <a:r>
              <a:rPr lang="en-GB" dirty="0"/>
              <a:t>(3), p.41.</a:t>
            </a:r>
          </a:p>
          <a:p>
            <a:r>
              <a:rPr lang="en-GB" dirty="0"/>
              <a:t>Chan, H.T., Xiao, Y., Weldon, W.C., </a:t>
            </a:r>
            <a:r>
              <a:rPr lang="en-GB" dirty="0" err="1"/>
              <a:t>Oberste</a:t>
            </a:r>
            <a:r>
              <a:rPr lang="en-GB" dirty="0"/>
              <a:t>, S.M., </a:t>
            </a:r>
            <a:r>
              <a:rPr lang="en-GB" dirty="0" err="1"/>
              <a:t>Chumakov</a:t>
            </a:r>
            <a:r>
              <a:rPr lang="en-GB" dirty="0"/>
              <a:t>, K. and </a:t>
            </a:r>
            <a:r>
              <a:rPr lang="en-GB" dirty="0" err="1"/>
              <a:t>Daniell</a:t>
            </a:r>
            <a:r>
              <a:rPr lang="en-GB" dirty="0"/>
              <a:t>, H., 2016. Cold chain and virus‐free chloroplast‐made booster vaccine to confer immunity against different poliovirus serotypes. </a:t>
            </a:r>
            <a:r>
              <a:rPr lang="en-GB" i="1" dirty="0"/>
              <a:t>Plant biotechnology journal</a:t>
            </a:r>
            <a:r>
              <a:rPr lang="en-GB" dirty="0"/>
              <a:t>, </a:t>
            </a:r>
            <a:r>
              <a:rPr lang="en-GB" i="1" dirty="0"/>
              <a:t>14</a:t>
            </a:r>
            <a:r>
              <a:rPr lang="en-GB" dirty="0"/>
              <a:t>(11), pp.2190-2200.</a:t>
            </a:r>
          </a:p>
          <a:p>
            <a:endParaRPr lang="en-GB" dirty="0"/>
          </a:p>
        </p:txBody>
      </p:sp>
    </p:spTree>
    <p:extLst>
      <p:ext uri="{BB962C8B-B14F-4D97-AF65-F5344CB8AC3E}">
        <p14:creationId xmlns:p14="http://schemas.microsoft.com/office/powerpoint/2010/main" val="88306716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5D352B-DA3E-4BD2-9D6D-9111F66D790F}"/>
              </a:ext>
            </a:extLst>
          </p:cNvPr>
          <p:cNvSpPr>
            <a:spLocks noGrp="1"/>
          </p:cNvSpPr>
          <p:nvPr>
            <p:ph type="title"/>
          </p:nvPr>
        </p:nvSpPr>
        <p:spPr>
          <a:xfrm flipV="1">
            <a:off x="2592925" y="578391"/>
            <a:ext cx="8191339" cy="45719"/>
          </a:xfrm>
        </p:spPr>
        <p:txBody>
          <a:bodyPr>
            <a:normAutofit fontScale="90000"/>
          </a:bodyPr>
          <a:lstStyle/>
          <a:p>
            <a:endParaRPr lang="en-GB" dirty="0"/>
          </a:p>
        </p:txBody>
      </p:sp>
      <p:sp>
        <p:nvSpPr>
          <p:cNvPr id="3" name="Content Placeholder 2">
            <a:extLst>
              <a:ext uri="{FF2B5EF4-FFF2-40B4-BE49-F238E27FC236}">
                <a16:creationId xmlns:a16="http://schemas.microsoft.com/office/drawing/2014/main" id="{13BA4E8A-E704-4BA7-B3B2-BA65E06A951F}"/>
              </a:ext>
            </a:extLst>
          </p:cNvPr>
          <p:cNvSpPr>
            <a:spLocks noGrp="1"/>
          </p:cNvSpPr>
          <p:nvPr>
            <p:ph idx="1"/>
          </p:nvPr>
        </p:nvSpPr>
        <p:spPr>
          <a:xfrm>
            <a:off x="2592925" y="1093509"/>
            <a:ext cx="8915400" cy="4817713"/>
          </a:xfrm>
        </p:spPr>
        <p:txBody>
          <a:bodyPr/>
          <a:lstStyle/>
          <a:p>
            <a:r>
              <a:rPr lang="en-GB" sz="1700" dirty="0" err="1"/>
              <a:t>Dalakas</a:t>
            </a:r>
            <a:r>
              <a:rPr lang="en-GB" sz="1700" dirty="0"/>
              <a:t>, M.C., 1995. The post‐polio syndrome as an evolved clinical entity: Definition and clinical description. </a:t>
            </a:r>
            <a:r>
              <a:rPr lang="en-GB" sz="1700" i="1" dirty="0"/>
              <a:t>Annals of the New York Academy of Sciences</a:t>
            </a:r>
            <a:r>
              <a:rPr lang="en-GB" sz="1700" dirty="0"/>
              <a:t>, </a:t>
            </a:r>
            <a:r>
              <a:rPr lang="en-GB" sz="1700" i="1" dirty="0"/>
              <a:t>753</a:t>
            </a:r>
            <a:r>
              <a:rPr lang="en-GB" sz="1700" dirty="0"/>
              <a:t>(1), pp.68-80.</a:t>
            </a:r>
          </a:p>
          <a:p>
            <a:r>
              <a:rPr lang="en-GB" sz="1700" dirty="0" err="1"/>
              <a:t>Dowdle</a:t>
            </a:r>
            <a:r>
              <a:rPr lang="en-GB" sz="1700" dirty="0"/>
              <a:t>, W.R., De </a:t>
            </a:r>
            <a:r>
              <a:rPr lang="en-GB" sz="1700" dirty="0" err="1"/>
              <a:t>Gourville</a:t>
            </a:r>
            <a:r>
              <a:rPr lang="en-GB" sz="1700" dirty="0"/>
              <a:t>, E., Kew, O.M., </a:t>
            </a:r>
            <a:r>
              <a:rPr lang="en-GB" sz="1700" dirty="0" err="1"/>
              <a:t>Pallansch</a:t>
            </a:r>
            <a:r>
              <a:rPr lang="en-GB" sz="1700" dirty="0"/>
              <a:t>, M.A. and Wood, D.J., 2003. Polio eradication: the OPV paradox. </a:t>
            </a:r>
            <a:r>
              <a:rPr lang="en-GB" sz="1700" i="1" dirty="0"/>
              <a:t>Reviews in medical virology</a:t>
            </a:r>
            <a:r>
              <a:rPr lang="en-GB" sz="1700" dirty="0"/>
              <a:t>, </a:t>
            </a:r>
            <a:r>
              <a:rPr lang="en-GB" sz="1700" i="1" dirty="0"/>
              <a:t>13</a:t>
            </a:r>
            <a:r>
              <a:rPr lang="en-GB" sz="1700" dirty="0"/>
              <a:t>(5), pp.277-291.</a:t>
            </a:r>
          </a:p>
          <a:p>
            <a:r>
              <a:rPr lang="en-GB" sz="1700" dirty="0"/>
              <a:t>Dowell, S.F., 2001. Seasonal variation in host susceptibility and cycles of certain infectious diseases. </a:t>
            </a:r>
            <a:r>
              <a:rPr lang="en-GB" sz="1700" i="1" dirty="0"/>
              <a:t>Emerging infectious diseases</a:t>
            </a:r>
            <a:r>
              <a:rPr lang="en-GB" sz="1700" dirty="0"/>
              <a:t>, </a:t>
            </a:r>
            <a:r>
              <a:rPr lang="en-GB" sz="1700" i="1" dirty="0"/>
              <a:t>7</a:t>
            </a:r>
            <a:r>
              <a:rPr lang="en-GB" sz="1700" dirty="0"/>
              <a:t>(3), p.369.</a:t>
            </a:r>
          </a:p>
          <a:p>
            <a:r>
              <a:rPr lang="en-GB" sz="1700" dirty="0" err="1"/>
              <a:t>Lassen</a:t>
            </a:r>
            <a:r>
              <a:rPr lang="en-GB" sz="1700" dirty="0"/>
              <a:t>, H.C.A., 1953. A preliminary report on the 1952 poliomyelitis epidemic in. </a:t>
            </a:r>
            <a:r>
              <a:rPr lang="en-GB" sz="1700" i="1" dirty="0"/>
              <a:t>Classic Papers in Critical Care</a:t>
            </a:r>
            <a:r>
              <a:rPr lang="en-GB" sz="1700" dirty="0"/>
              <a:t>, </a:t>
            </a:r>
            <a:r>
              <a:rPr lang="en-GB" sz="1700" i="1" dirty="0"/>
              <a:t>1</a:t>
            </a:r>
            <a:r>
              <a:rPr lang="en-GB" sz="1700" dirty="0"/>
              <a:t>, p.1.</a:t>
            </a:r>
          </a:p>
          <a:p>
            <a:r>
              <a:rPr lang="en-GB" sz="1700" dirty="0"/>
              <a:t>Melnick, J.L., Shaw, E.W. and </a:t>
            </a:r>
            <a:r>
              <a:rPr lang="en-GB" sz="1700" dirty="0" err="1"/>
              <a:t>Curnen</a:t>
            </a:r>
            <a:r>
              <a:rPr lang="en-GB" sz="1700" dirty="0"/>
              <a:t>, E.C., 1949. A virus isolated from patients diagnosed as non-paralytic poliomyelitis or aseptic meningitis. </a:t>
            </a:r>
            <a:r>
              <a:rPr lang="en-GB" sz="1700" i="1" dirty="0"/>
              <a:t>Proceedings of the Society for Experimental Biology and Medicine</a:t>
            </a:r>
            <a:r>
              <a:rPr lang="en-GB" sz="1700" dirty="0"/>
              <a:t>, </a:t>
            </a:r>
            <a:r>
              <a:rPr lang="en-GB" sz="1700" i="1" dirty="0"/>
              <a:t>71</a:t>
            </a:r>
            <a:r>
              <a:rPr lang="en-GB" sz="1700" dirty="0"/>
              <a:t>(3), pp.344-349.</a:t>
            </a:r>
          </a:p>
          <a:p>
            <a:endParaRPr lang="en-GB" dirty="0"/>
          </a:p>
        </p:txBody>
      </p:sp>
    </p:spTree>
    <p:extLst>
      <p:ext uri="{BB962C8B-B14F-4D97-AF65-F5344CB8AC3E}">
        <p14:creationId xmlns:p14="http://schemas.microsoft.com/office/powerpoint/2010/main" val="322695473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43EF7E-A568-46EF-8BF0-908D1DFFECB4}"/>
              </a:ext>
            </a:extLst>
          </p:cNvPr>
          <p:cNvSpPr>
            <a:spLocks noGrp="1"/>
          </p:cNvSpPr>
          <p:nvPr>
            <p:ph type="title"/>
          </p:nvPr>
        </p:nvSpPr>
        <p:spPr>
          <a:xfrm flipV="1">
            <a:off x="2592925" y="575035"/>
            <a:ext cx="8911687" cy="49075"/>
          </a:xfrm>
        </p:spPr>
        <p:txBody>
          <a:bodyPr>
            <a:normAutofit fontScale="90000"/>
          </a:bodyPr>
          <a:lstStyle/>
          <a:p>
            <a:endParaRPr lang="en-GB" dirty="0"/>
          </a:p>
        </p:txBody>
      </p:sp>
      <p:sp>
        <p:nvSpPr>
          <p:cNvPr id="3" name="Content Placeholder 2">
            <a:extLst>
              <a:ext uri="{FF2B5EF4-FFF2-40B4-BE49-F238E27FC236}">
                <a16:creationId xmlns:a16="http://schemas.microsoft.com/office/drawing/2014/main" id="{D30427C9-5184-4A91-903E-2FED1EDC91BC}"/>
              </a:ext>
            </a:extLst>
          </p:cNvPr>
          <p:cNvSpPr>
            <a:spLocks noGrp="1"/>
          </p:cNvSpPr>
          <p:nvPr>
            <p:ph idx="1"/>
          </p:nvPr>
        </p:nvSpPr>
        <p:spPr>
          <a:xfrm>
            <a:off x="2592925" y="1225485"/>
            <a:ext cx="8915400" cy="5057480"/>
          </a:xfrm>
        </p:spPr>
        <p:txBody>
          <a:bodyPr/>
          <a:lstStyle/>
          <a:p>
            <a:r>
              <a:rPr lang="en-GB" sz="1700" dirty="0"/>
              <a:t>Millward, G., 2017. ‘A matter of </a:t>
            </a:r>
            <a:r>
              <a:rPr lang="en-GB" sz="1700" dirty="0" err="1"/>
              <a:t>commonsense</a:t>
            </a:r>
            <a:r>
              <a:rPr lang="en-GB" sz="1700" dirty="0"/>
              <a:t>’: the Coventry poliomyelitis epidemic 1957 and the British public. </a:t>
            </a:r>
            <a:r>
              <a:rPr lang="en-GB" sz="1700" i="1" dirty="0"/>
              <a:t>Contemporary British history</a:t>
            </a:r>
            <a:r>
              <a:rPr lang="en-GB" sz="1700" dirty="0"/>
              <a:t>, </a:t>
            </a:r>
            <a:r>
              <a:rPr lang="en-GB" sz="1700" i="1" dirty="0"/>
              <a:t>31</a:t>
            </a:r>
            <a:r>
              <a:rPr lang="en-GB" sz="1700" dirty="0"/>
              <a:t>(3), pp.384-406.</a:t>
            </a:r>
          </a:p>
          <a:p>
            <a:r>
              <a:rPr lang="en-GB" sz="1700" dirty="0"/>
              <a:t>Pons-</a:t>
            </a:r>
            <a:r>
              <a:rPr lang="en-GB" sz="1700" dirty="0" err="1"/>
              <a:t>Salort</a:t>
            </a:r>
            <a:r>
              <a:rPr lang="en-GB" sz="1700" dirty="0"/>
              <a:t>, M., Burns, C.C., Lyons, H., Blake, I.M., Jafari, H., </a:t>
            </a:r>
            <a:r>
              <a:rPr lang="en-GB" sz="1700" dirty="0" err="1"/>
              <a:t>Oberste</a:t>
            </a:r>
            <a:r>
              <a:rPr lang="en-GB" sz="1700" dirty="0"/>
              <a:t>, M.S., Kew, O.M. and </a:t>
            </a:r>
            <a:r>
              <a:rPr lang="en-GB" sz="1700" dirty="0" err="1"/>
              <a:t>Grassly</a:t>
            </a:r>
            <a:r>
              <a:rPr lang="en-GB" sz="1700" dirty="0"/>
              <a:t>, N.C., 2016. Preventing vaccine-derived poliovirus emergence during the polio endgame. </a:t>
            </a:r>
            <a:r>
              <a:rPr lang="en-GB" sz="1700" i="1" dirty="0" err="1"/>
              <a:t>PLoS</a:t>
            </a:r>
            <a:r>
              <a:rPr lang="en-GB" sz="1700" i="1" dirty="0"/>
              <a:t> pathogens</a:t>
            </a:r>
            <a:r>
              <a:rPr lang="en-GB" sz="1700" dirty="0"/>
              <a:t>, </a:t>
            </a:r>
            <a:r>
              <a:rPr lang="en-GB" sz="1700" i="1" dirty="0"/>
              <a:t>12</a:t>
            </a:r>
            <a:r>
              <a:rPr lang="en-GB" sz="1700" dirty="0"/>
              <a:t>(7), p.e1005728</a:t>
            </a:r>
          </a:p>
          <a:p>
            <a:r>
              <a:rPr lang="en-US" sz="1700" dirty="0"/>
              <a:t>Webber, R., 2009. Elements of communicable diseases. In: Communicable Disease Epidemiology and Control. </a:t>
            </a:r>
            <a:r>
              <a:rPr lang="en-US" sz="1700" dirty="0" err="1"/>
              <a:t>Oxfordshire</a:t>
            </a:r>
            <a:r>
              <a:rPr lang="en-US" sz="1700" dirty="0"/>
              <a:t>: CABI, p. 1.</a:t>
            </a:r>
            <a:endParaRPr lang="en-GB" sz="1700" dirty="0"/>
          </a:p>
          <a:p>
            <a:r>
              <a:rPr lang="en-GB" sz="1700" dirty="0"/>
              <a:t>World Health Organization and Global Polio Eradication Initiative, 2010. Global Polio Eradication Initiative: strategic plan 2010-2012.</a:t>
            </a:r>
          </a:p>
          <a:p>
            <a:r>
              <a:rPr lang="en-GB" sz="1700" dirty="0"/>
              <a:t>Yahya, M., 2007. Polio vaccines—“no thank you!” barriers to polio eradication in Northern Nigeria. </a:t>
            </a:r>
            <a:r>
              <a:rPr lang="en-GB" sz="1700" i="1" dirty="0"/>
              <a:t>African Affairs</a:t>
            </a:r>
            <a:r>
              <a:rPr lang="en-GB" sz="1700" dirty="0"/>
              <a:t>, </a:t>
            </a:r>
            <a:r>
              <a:rPr lang="en-GB" sz="1700" i="1" dirty="0"/>
              <a:t>106</a:t>
            </a:r>
            <a:r>
              <a:rPr lang="en-GB" sz="1700" dirty="0"/>
              <a:t>(423), pp.185-204.</a:t>
            </a:r>
          </a:p>
          <a:p>
            <a:endParaRPr lang="en-GB" dirty="0"/>
          </a:p>
        </p:txBody>
      </p:sp>
    </p:spTree>
    <p:extLst>
      <p:ext uri="{BB962C8B-B14F-4D97-AF65-F5344CB8AC3E}">
        <p14:creationId xmlns:p14="http://schemas.microsoft.com/office/powerpoint/2010/main" val="1574412150"/>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64A3FE-643F-4476-B758-1CFA56135BB5}"/>
              </a:ext>
            </a:extLst>
          </p:cNvPr>
          <p:cNvSpPr>
            <a:spLocks noGrp="1"/>
          </p:cNvSpPr>
          <p:nvPr>
            <p:ph type="title"/>
          </p:nvPr>
        </p:nvSpPr>
        <p:spPr>
          <a:xfrm flipV="1">
            <a:off x="2592925" y="578391"/>
            <a:ext cx="8911687" cy="45719"/>
          </a:xfrm>
        </p:spPr>
        <p:txBody>
          <a:bodyPr>
            <a:normAutofit fontScale="90000"/>
          </a:bodyPr>
          <a:lstStyle/>
          <a:p>
            <a:endParaRPr lang="en-GB" dirty="0"/>
          </a:p>
        </p:txBody>
      </p:sp>
      <p:sp>
        <p:nvSpPr>
          <p:cNvPr id="3" name="Content Placeholder 2">
            <a:extLst>
              <a:ext uri="{FF2B5EF4-FFF2-40B4-BE49-F238E27FC236}">
                <a16:creationId xmlns:a16="http://schemas.microsoft.com/office/drawing/2014/main" id="{F7FE70F5-8E86-4336-B4DA-E4099374D721}"/>
              </a:ext>
            </a:extLst>
          </p:cNvPr>
          <p:cNvSpPr>
            <a:spLocks noGrp="1"/>
          </p:cNvSpPr>
          <p:nvPr>
            <p:ph idx="1"/>
          </p:nvPr>
        </p:nvSpPr>
        <p:spPr>
          <a:xfrm>
            <a:off x="2585499" y="1291472"/>
            <a:ext cx="8915400" cy="5016475"/>
          </a:xfrm>
        </p:spPr>
        <p:txBody>
          <a:bodyPr>
            <a:normAutofit/>
          </a:bodyPr>
          <a:lstStyle/>
          <a:p>
            <a:r>
              <a:rPr lang="en-GB" sz="1700" u="sng" dirty="0">
                <a:hlinkClick r:id="rId2"/>
              </a:rPr>
              <a:t>http://www.post-polio.org/edu/lep.html</a:t>
            </a:r>
            <a:r>
              <a:rPr lang="en-GB" sz="1700" dirty="0"/>
              <a:t> (Accessed: 20 December 2018).</a:t>
            </a:r>
          </a:p>
          <a:p>
            <a:r>
              <a:rPr lang="en-GB" sz="1700" u="sng" dirty="0">
                <a:hlinkClick r:id="rId3"/>
              </a:rPr>
              <a:t>https://www.telegraph.co.uk/news/2018/08/22/must-celebrate-end-polio-end-polio-funding-puts-programmes/</a:t>
            </a:r>
            <a:r>
              <a:rPr lang="en-GB" sz="1700" dirty="0"/>
              <a:t>  (Accessed: 20 December 2018)</a:t>
            </a:r>
          </a:p>
          <a:p>
            <a:r>
              <a:rPr lang="en-GB" sz="1700" u="sng" dirty="0">
                <a:hlinkClick r:id="rId4"/>
              </a:rPr>
              <a:t>https://www.gov.uk/government/collections/polio-guidance-data-and-analysis</a:t>
            </a:r>
            <a:r>
              <a:rPr lang="en-GB" sz="1700" dirty="0"/>
              <a:t>  </a:t>
            </a:r>
            <a:r>
              <a:rPr lang="en-GB" sz="1700" u="sng" dirty="0"/>
              <a:t>(Accessed: 20 December 2018)</a:t>
            </a:r>
            <a:endParaRPr lang="en-GB" sz="1700" dirty="0"/>
          </a:p>
          <a:p>
            <a:r>
              <a:rPr lang="en-GB" sz="1700" u="sng" dirty="0">
                <a:hlinkClick r:id="rId4"/>
              </a:rPr>
              <a:t>https://www.gov.uk/government/collections/polio-guidance-data-and-analysis</a:t>
            </a:r>
            <a:r>
              <a:rPr lang="en-GB" sz="1700" dirty="0"/>
              <a:t> (Accessed: 20 December 2018)</a:t>
            </a:r>
          </a:p>
          <a:p>
            <a:r>
              <a:rPr lang="en-GB" sz="1700" u="sng" dirty="0">
                <a:hlinkClick r:id="rId5"/>
              </a:rPr>
              <a:t>http://polioeradication.org/polio-today/polio-now/this-week/</a:t>
            </a:r>
            <a:r>
              <a:rPr lang="en-GB" sz="1700" dirty="0"/>
              <a:t> (Accessed: 20 December 2018)</a:t>
            </a:r>
          </a:p>
          <a:p>
            <a:r>
              <a:rPr lang="en-GB" sz="1700" u="sng" dirty="0">
                <a:hlinkClick r:id="rId6"/>
              </a:rPr>
              <a:t>https://i0.wp.com/cdn.biologydiscussion.com/wp-content/uploads/2017/03/image</a:t>
            </a:r>
            <a:r>
              <a:rPr lang="en-GB" sz="1700" dirty="0"/>
              <a:t>  (Accessed: 20 December 2018)</a:t>
            </a:r>
          </a:p>
          <a:p>
            <a:r>
              <a:rPr lang="en-GB" sz="1700" u="sng" dirty="0">
                <a:hlinkClick r:id="rId7"/>
              </a:rPr>
              <a:t>https://www.nhs.uk/conditions/polio/</a:t>
            </a:r>
            <a:r>
              <a:rPr lang="en-GB" sz="1700" dirty="0"/>
              <a:t> (Accessed: 20 December 2018)</a:t>
            </a:r>
          </a:p>
          <a:p>
            <a:r>
              <a:rPr lang="en-GB" sz="1700" u="sng" dirty="0">
                <a:hlinkClick r:id="rId8"/>
              </a:rPr>
              <a:t>https://www.who.int/news-room/fact-sheets/detail/poliomyelitis</a:t>
            </a:r>
            <a:r>
              <a:rPr lang="en-GB" sz="1700" dirty="0"/>
              <a:t>  (Accessed: 20 December 2018)</a:t>
            </a:r>
          </a:p>
          <a:p>
            <a:endParaRPr lang="en-GB" dirty="0"/>
          </a:p>
        </p:txBody>
      </p:sp>
    </p:spTree>
    <p:extLst>
      <p:ext uri="{BB962C8B-B14F-4D97-AF65-F5344CB8AC3E}">
        <p14:creationId xmlns:p14="http://schemas.microsoft.com/office/powerpoint/2010/main" val="957064087"/>
      </p:ext>
    </p:extLst>
  </p:cSld>
  <p:clrMapOvr>
    <a:masterClrMapping/>
  </p:clrMapOvr>
</p:sld>
</file>

<file path=ppt/theme/theme1.xml><?xml version="1.0" encoding="utf-8"?>
<a:theme xmlns:a="http://schemas.openxmlformats.org/drawingml/2006/main" name="Wisp">
  <a:themeElements>
    <a:clrScheme name="Wisp">
      <a:dk1>
        <a:sysClr val="windowText" lastClr="000000"/>
      </a:dk1>
      <a:lt1>
        <a:sysClr val="window" lastClr="FFFFFF"/>
      </a:lt1>
      <a:dk2>
        <a:srgbClr val="2E5369"/>
      </a:dk2>
      <a:lt2>
        <a:srgbClr val="CFE2E7"/>
      </a:lt2>
      <a:accent1>
        <a:srgbClr val="353535"/>
      </a:accent1>
      <a:accent2>
        <a:srgbClr val="31B4E6"/>
      </a:accent2>
      <a:accent3>
        <a:srgbClr val="265991"/>
      </a:accent3>
      <a:accent4>
        <a:srgbClr val="7E40CC"/>
      </a:accent4>
      <a:accent5>
        <a:srgbClr val="B927E9"/>
      </a:accent5>
      <a:accent6>
        <a:srgbClr val="E833BF"/>
      </a:accent6>
      <a:hlink>
        <a:srgbClr val="2DA0F1"/>
      </a:hlink>
      <a:folHlink>
        <a:srgbClr val="7ED1E6"/>
      </a:folHlink>
    </a:clrScheme>
    <a:fontScheme name="Wisp">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Wisp">
      <a:fillStyleLst>
        <a:solidFill>
          <a:schemeClr val="phClr"/>
        </a:solidFill>
        <a:solidFill>
          <a:schemeClr val="phClr">
            <a:tint val="70000"/>
            <a:lumMod val="104000"/>
          </a:schemeClr>
        </a:solidFill>
        <a:gradFill rotWithShape="1">
          <a:gsLst>
            <a:gs pos="0">
              <a:schemeClr val="phClr">
                <a:tint val="96000"/>
                <a:lumMod val="104000"/>
              </a:schemeClr>
            </a:gs>
            <a:gs pos="100000">
              <a:schemeClr val="phClr">
                <a:shade val="98000"/>
                <a:lumMod val="94000"/>
              </a:schemeClr>
            </a:gs>
          </a:gsLst>
          <a:lin ang="5400000" scaled="0"/>
        </a:gradFill>
      </a:fillStyleLst>
      <a:lnStyleLst>
        <a:ln w="9525" cap="rnd" cmpd="sng" algn="ctr">
          <a:solidFill>
            <a:schemeClr val="phClr">
              <a:shade val="9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outerShdw blurRad="38100" dist="25400" dir="5400000" rotWithShape="0">
              <a:srgbClr val="000000">
                <a:alpha val="25000"/>
              </a:srgbClr>
            </a:outerShdw>
          </a:effectLst>
        </a:effectStyle>
        <a:effectStyle>
          <a:effectLst>
            <a:outerShdw blurRad="50800" dist="38100" dir="5400000" rotWithShape="0">
              <a:srgbClr val="000000">
                <a:alpha val="60000"/>
              </a:srgbClr>
            </a:outerShdw>
          </a:effectLst>
        </a:effectStyle>
      </a:effectStyleLst>
      <a:bgFillStyleLst>
        <a:solidFill>
          <a:schemeClr val="phClr"/>
        </a:solidFill>
        <a:gradFill rotWithShape="1">
          <a:gsLst>
            <a:gs pos="0">
              <a:schemeClr val="phClr">
                <a:tint val="90000"/>
                <a:lumMod val="120000"/>
              </a:schemeClr>
            </a:gs>
            <a:gs pos="100000">
              <a:schemeClr val="phClr">
                <a:shade val="98000"/>
                <a:satMod val="120000"/>
                <a:lumMod val="98000"/>
              </a:schemeClr>
            </a:gs>
          </a:gsLst>
          <a:lin ang="5400000" scaled="0"/>
        </a:gradFill>
        <a:gradFill rotWithShape="1">
          <a:gsLst>
            <a:gs pos="0">
              <a:schemeClr val="phClr">
                <a:tint val="90000"/>
                <a:satMod val="92000"/>
                <a:lumMod val="120000"/>
              </a:schemeClr>
            </a:gs>
            <a:gs pos="100000">
              <a:schemeClr val="phClr">
                <a:shade val="98000"/>
                <a:satMod val="120000"/>
                <a:lumMod val="98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Wisp" id="{7CB32D59-10C0-40DD-B7BD-2E94284A981C}" vid="{4F34B87B-9C7A-41AE-A6CB-48536223DFFD}"/>
    </a:ext>
  </a:extLst>
</a:theme>
</file>

<file path=docProps/app.xml><?xml version="1.0" encoding="utf-8"?>
<Properties xmlns="http://schemas.openxmlformats.org/officeDocument/2006/extended-properties" xmlns:vt="http://schemas.openxmlformats.org/officeDocument/2006/docPropsVTypes">
  <TotalTime>497</TotalTime>
  <Words>1365</Words>
  <Application>Microsoft Office PowerPoint</Application>
  <PresentationFormat>Widescreen</PresentationFormat>
  <Paragraphs>120</Paragraphs>
  <Slides>21</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21</vt:i4>
      </vt:variant>
    </vt:vector>
  </HeadingPairs>
  <TitlesOfParts>
    <vt:vector size="25" baseType="lpstr">
      <vt:lpstr>Arial</vt:lpstr>
      <vt:lpstr>Century Gothic</vt:lpstr>
      <vt:lpstr>Wingdings 3</vt:lpstr>
      <vt:lpstr>Wisp</vt:lpstr>
      <vt:lpstr>A communicable disease</vt:lpstr>
      <vt:lpstr>Contents</vt:lpstr>
      <vt:lpstr>Content</vt:lpstr>
      <vt:lpstr>What is a communicable disease</vt:lpstr>
      <vt:lpstr>Polio explained</vt:lpstr>
      <vt:lpstr>History of polio </vt:lpstr>
      <vt:lpstr>Chain of infection</vt:lpstr>
      <vt:lpstr>The impact on society and the NHS</vt:lpstr>
      <vt:lpstr>Persons at risk</vt:lpstr>
      <vt:lpstr>The symptoms</vt:lpstr>
      <vt:lpstr>Statistics</vt:lpstr>
      <vt:lpstr>Treatment </vt:lpstr>
      <vt:lpstr>Diagnosis</vt:lpstr>
      <vt:lpstr>Prevention</vt:lpstr>
      <vt:lpstr>Future of polio</vt:lpstr>
      <vt:lpstr>Conclusion </vt:lpstr>
      <vt:lpstr>Any Questions?</vt:lpstr>
      <vt:lpstr>References</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 communicable disease</dc:title>
  <dc:creator>Alexandra Griffiths (1704505)</dc:creator>
  <cp:lastModifiedBy>Alexandra Griffiths (1704505)</cp:lastModifiedBy>
  <cp:revision>11</cp:revision>
  <dcterms:created xsi:type="dcterms:W3CDTF">2018-12-18T11:27:44Z</dcterms:created>
  <dcterms:modified xsi:type="dcterms:W3CDTF">2019-01-04T15:31:19Z</dcterms:modified>
</cp:coreProperties>
</file>