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8" r:id="rId1"/>
  </p:sldMasterIdLst>
  <p:sldIdLst>
    <p:sldId id="256" r:id="rId2"/>
    <p:sldId id="281" r:id="rId3"/>
    <p:sldId id="258" r:id="rId4"/>
    <p:sldId id="259" r:id="rId5"/>
    <p:sldId id="261" r:id="rId6"/>
    <p:sldId id="260" r:id="rId7"/>
    <p:sldId id="274" r:id="rId8"/>
    <p:sldId id="263" r:id="rId9"/>
    <p:sldId id="269" r:id="rId10"/>
    <p:sldId id="270" r:id="rId11"/>
    <p:sldId id="257" r:id="rId12"/>
    <p:sldId id="264" r:id="rId13"/>
    <p:sldId id="275" r:id="rId14"/>
    <p:sldId id="272" r:id="rId15"/>
    <p:sldId id="282" r:id="rId16"/>
    <p:sldId id="283" r:id="rId17"/>
    <p:sldId id="279" r:id="rId18"/>
    <p:sldId id="265" r:id="rId19"/>
    <p:sldId id="277" r:id="rId20"/>
    <p:sldId id="280" r:id="rId21"/>
    <p:sldId id="278" r:id="rId22"/>
    <p:sldId id="284" r:id="rId23"/>
    <p:sldId id="276"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BE268-84F8-4BF3-41ED-BE4F56247472}" v="70" dt="2023-02-09T11:03:42.672"/>
    <p1510:client id="{19B7E01D-998C-9239-0354-6FECCD0F98B6}" v="12" dt="2023-02-11T13:31:40.276"/>
    <p1510:client id="{32746DE5-7B11-535D-4BEF-DF63C45EA509}" v="6" dt="2023-02-05T14:54:46.670"/>
    <p1510:client id="{3D231C1A-8207-4C2A-D705-56D163451447}" v="34" dt="2023-02-05T20:07:26.856"/>
    <p1510:client id="{467484DE-9FC4-4B67-977E-E8CDCF93B02C}" v="132" dt="2023-01-27T18:35:46.402"/>
    <p1510:client id="{4EE39665-93C3-EC92-D4DD-DCFE9032693A}" v="1" dt="2023-02-07T10:42:02.484"/>
    <p1510:client id="{4F7A28E6-4DEA-0EAD-9ABC-B75366F3E203}" v="18" dt="2023-02-09T16:59:44.999"/>
    <p1510:client id="{5086D63E-1E38-1D1C-E776-B4FE5A7DB51E}" v="217" dt="2023-02-09T16:52:23.484"/>
    <p1510:client id="{66F673E5-BA6F-4E0E-2C48-4E96211EEECD}" v="533" dt="2023-02-05T15:50:36.463"/>
    <p1510:client id="{7DAE94BD-55EC-B01B-42FA-44419BB9688B}" v="445" dt="2023-02-05T13:10:56.474"/>
    <p1510:client id="{85B01A78-F51D-6239-8C93-58210775E729}" v="1050" dt="2023-02-10T20:39:01.573"/>
    <p1510:client id="{8649C774-3153-8CCF-9D80-6BDEF7C15088}" v="708" dt="2023-02-11T11:08:23.382"/>
    <p1510:client id="{8CB0BF9D-BAA7-52EF-689E-C0E69E2973E5}" v="306" dt="2023-02-04T17:29:19.233"/>
    <p1510:client id="{8E17A452-93C3-FA75-4136-E3EDBC4BD04A}" v="142" dt="2023-02-05T11:33:49.821"/>
    <p1510:client id="{8EDC7E15-3D41-2D93-758A-EBB28F683007}" v="749" dt="2023-01-28T15:04:33.584"/>
    <p1510:client id="{9251F9DD-E394-B716-C854-BEF85C032E38}" v="782" dt="2023-02-04T18:32:08.617"/>
    <p1510:client id="{9283D4D8-8D1C-F717-41B1-214BA77D2EBF}" v="111" dt="2023-02-04T14:39:20.075"/>
    <p1510:client id="{979BE68E-8BC6-AAC7-7D93-202952F11AFD}" v="623" dt="2023-01-27T22:51:11.577"/>
    <p1510:client id="{A6C24CCF-5E8D-B40F-5DF9-B06BA03DB749}" v="80" dt="2023-02-04T16:33:22.429"/>
    <p1510:client id="{AC44B731-B1AE-3693-1458-365FB2233A6D}" v="64" dt="2023-02-05T15:23:38.213"/>
    <p1510:client id="{AE80FC47-9C62-5574-8C5F-0B206EEFE088}" v="127" dt="2023-02-05T11:15:52.979"/>
    <p1510:client id="{C336DEC2-30D6-CE89-1B4C-3F5DE2921E56}" v="983" dt="2023-02-07T10:30:40.371"/>
    <p1510:client id="{C77BF9CA-6251-20AF-6561-3AD76BE88A77}" v="13" dt="2023-01-29T13:05:11.791"/>
    <p1510:client id="{CC75CDA2-1FA9-B05D-D0EE-8F1B7F0546AE}" v="323" dt="2023-02-03T10:05:29.933"/>
    <p1510:client id="{CF14A04B-59FE-5533-DB1E-7522F506D050}" v="52" dt="2023-02-05T20:16:54.616"/>
    <p1510:client id="{CFB58355-1A3A-429B-5CB6-D921D700CFB2}" v="345" dt="2023-02-04T13:33:26.992"/>
    <p1510:client id="{E45CDF6A-B836-4AAA-E60A-D561E2CE2BC9}" v="758" dt="2023-01-28T06:54:59.904"/>
    <p1510:client id="{E9E0A6E6-0CAC-5A77-AD5D-29CC79063971}" v="79" dt="2023-02-11T10:15:48.005"/>
    <p1510:client id="{F2C3768E-9422-E786-C752-807307F08859}" v="5" dt="2023-02-07T10:58:15.799"/>
    <p1510:client id="{F657FC31-80D5-0193-BAA6-F94748E629A6}" v="14" dt="2023-02-05T16:17:44.6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5.xml.rels><?xml version="1.0" encoding="UTF-8" standalone="yes"?>
<Relationships xmlns="http://schemas.openxmlformats.org/package/2006/relationships"><Relationship Id="rId1" Type="http://schemas.openxmlformats.org/officeDocument/2006/relationships/hyperlink" Target="http://www.vtct.org.uk"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1" Type="http://schemas.openxmlformats.org/officeDocument/2006/relationships/hyperlink" Target="http://www.vtct.org.uk"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1592B-F2FE-4677-8F6B-A65E24DD995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A6C8E80-F26A-47D2-9CD9-4F049E761E9D}">
      <dgm:prSet/>
      <dgm:spPr/>
      <dgm:t>
        <a:bodyPr/>
        <a:lstStyle/>
        <a:p>
          <a:r>
            <a:rPr lang="en-GB" b="1"/>
            <a:t>Ice box recovery room (15 mins a session) - £45</a:t>
          </a:r>
          <a:endParaRPr lang="en-US"/>
        </a:p>
      </dgm:t>
    </dgm:pt>
    <dgm:pt modelId="{84362CEE-B759-461E-A6B9-83E7A4160FA3}" type="parTrans" cxnId="{1B5B53FB-FFBE-42C7-9EA3-253A555DC983}">
      <dgm:prSet/>
      <dgm:spPr/>
      <dgm:t>
        <a:bodyPr/>
        <a:lstStyle/>
        <a:p>
          <a:endParaRPr lang="en-US"/>
        </a:p>
      </dgm:t>
    </dgm:pt>
    <dgm:pt modelId="{DF63537E-D21E-43C2-A8DF-E2C18AF5937D}" type="sibTrans" cxnId="{1B5B53FB-FFBE-42C7-9EA3-253A555DC983}">
      <dgm:prSet/>
      <dgm:spPr/>
      <dgm:t>
        <a:bodyPr/>
        <a:lstStyle/>
        <a:p>
          <a:endParaRPr lang="en-US"/>
        </a:p>
      </dgm:t>
    </dgm:pt>
    <dgm:pt modelId="{01098C6B-6950-4139-859F-E90354A1FDEE}">
      <dgm:prSet/>
      <dgm:spPr/>
      <dgm:t>
        <a:bodyPr/>
        <a:lstStyle/>
        <a:p>
          <a:r>
            <a:rPr lang="en-GB" b="1"/>
            <a:t>Aromatherapy Steam room (20 mins a session) - £30</a:t>
          </a:r>
          <a:endParaRPr lang="en-US"/>
        </a:p>
      </dgm:t>
    </dgm:pt>
    <dgm:pt modelId="{293F3866-89DA-4A10-9ED4-CB820493C335}" type="parTrans" cxnId="{BF566934-C388-4C7A-8562-213BC0D20893}">
      <dgm:prSet/>
      <dgm:spPr/>
      <dgm:t>
        <a:bodyPr/>
        <a:lstStyle/>
        <a:p>
          <a:endParaRPr lang="en-US"/>
        </a:p>
      </dgm:t>
    </dgm:pt>
    <dgm:pt modelId="{B7A2EB0F-7624-43E5-94E4-2C20170F9EBB}" type="sibTrans" cxnId="{BF566934-C388-4C7A-8562-213BC0D20893}">
      <dgm:prSet/>
      <dgm:spPr/>
      <dgm:t>
        <a:bodyPr/>
        <a:lstStyle/>
        <a:p>
          <a:endParaRPr lang="en-US"/>
        </a:p>
      </dgm:t>
    </dgm:pt>
    <dgm:pt modelId="{9695BDB7-14F1-47C3-96DB-C218F790FB5A}">
      <dgm:prSet/>
      <dgm:spPr/>
      <dgm:t>
        <a:bodyPr/>
        <a:lstStyle/>
        <a:p>
          <a:r>
            <a:rPr lang="en-GB" b="1"/>
            <a:t>Aromatherapy body massage (1 Hour) - £50</a:t>
          </a:r>
          <a:endParaRPr lang="en-US"/>
        </a:p>
      </dgm:t>
    </dgm:pt>
    <dgm:pt modelId="{8DE8BDF4-B4DD-467A-B63A-A28216D12745}" type="parTrans" cxnId="{9D705E0E-70BD-4CB1-B290-D66C7D19DB47}">
      <dgm:prSet/>
      <dgm:spPr/>
      <dgm:t>
        <a:bodyPr/>
        <a:lstStyle/>
        <a:p>
          <a:endParaRPr lang="en-US"/>
        </a:p>
      </dgm:t>
    </dgm:pt>
    <dgm:pt modelId="{A1B8C53E-D8FB-4B77-8886-A6A6C21745E2}" type="sibTrans" cxnId="{9D705E0E-70BD-4CB1-B290-D66C7D19DB47}">
      <dgm:prSet/>
      <dgm:spPr/>
      <dgm:t>
        <a:bodyPr/>
        <a:lstStyle/>
        <a:p>
          <a:endParaRPr lang="en-US"/>
        </a:p>
      </dgm:t>
    </dgm:pt>
    <dgm:pt modelId="{C898DA02-28E3-41E3-B9DE-622E9F1AA033}">
      <dgm:prSet/>
      <dgm:spPr/>
      <dgm:t>
        <a:bodyPr/>
        <a:lstStyle/>
        <a:p>
          <a:r>
            <a:rPr lang="en-GB" b="1"/>
            <a:t>Sauna 15-20mins - £20</a:t>
          </a:r>
          <a:endParaRPr lang="en-US"/>
        </a:p>
      </dgm:t>
    </dgm:pt>
    <dgm:pt modelId="{A59C305A-68F3-487B-8AE1-2744B11ECE0B}" type="parTrans" cxnId="{13F54F4E-07BC-429C-BC87-7D6E1163A89C}">
      <dgm:prSet/>
      <dgm:spPr/>
      <dgm:t>
        <a:bodyPr/>
        <a:lstStyle/>
        <a:p>
          <a:endParaRPr lang="en-US"/>
        </a:p>
      </dgm:t>
    </dgm:pt>
    <dgm:pt modelId="{0C0FD54B-6185-48AE-ACBC-57A44B7F42BE}" type="sibTrans" cxnId="{13F54F4E-07BC-429C-BC87-7D6E1163A89C}">
      <dgm:prSet/>
      <dgm:spPr/>
      <dgm:t>
        <a:bodyPr/>
        <a:lstStyle/>
        <a:p>
          <a:endParaRPr lang="en-US"/>
        </a:p>
      </dgm:t>
    </dgm:pt>
    <dgm:pt modelId="{816C2E5D-A723-425D-8A46-9F71D34C4443}">
      <dgm:prSet/>
      <dgm:spPr/>
      <dgm:t>
        <a:bodyPr/>
        <a:lstStyle/>
        <a:p>
          <a:r>
            <a:rPr lang="en-GB" b="1"/>
            <a:t>Swedish Massage (1 Hour) - £50</a:t>
          </a:r>
          <a:endParaRPr lang="en-US"/>
        </a:p>
      </dgm:t>
    </dgm:pt>
    <dgm:pt modelId="{642351B1-85A1-4A5C-9D2A-7ABF4B95A03E}" type="parTrans" cxnId="{226EEA31-799C-4660-999D-BD7FC740C7AE}">
      <dgm:prSet/>
      <dgm:spPr/>
      <dgm:t>
        <a:bodyPr/>
        <a:lstStyle/>
        <a:p>
          <a:endParaRPr lang="en-US"/>
        </a:p>
      </dgm:t>
    </dgm:pt>
    <dgm:pt modelId="{8CB16F21-1938-4535-A5C6-2F7C6539947B}" type="sibTrans" cxnId="{226EEA31-799C-4660-999D-BD7FC740C7AE}">
      <dgm:prSet/>
      <dgm:spPr/>
      <dgm:t>
        <a:bodyPr/>
        <a:lstStyle/>
        <a:p>
          <a:endParaRPr lang="en-US"/>
        </a:p>
      </dgm:t>
    </dgm:pt>
    <dgm:pt modelId="{61749CBA-5221-42AC-B0CF-9B9661FE62E3}">
      <dgm:prSet/>
      <dgm:spPr/>
      <dgm:t>
        <a:bodyPr/>
        <a:lstStyle/>
        <a:p>
          <a:r>
            <a:rPr lang="en-GB" b="1"/>
            <a:t>Reflexology (1 Hour) - £75</a:t>
          </a:r>
          <a:endParaRPr lang="en-US"/>
        </a:p>
      </dgm:t>
    </dgm:pt>
    <dgm:pt modelId="{69BA49BA-0992-4913-BA4E-29B99B524D58}" type="parTrans" cxnId="{235B4791-644E-4ACD-AD14-0F42100F1680}">
      <dgm:prSet/>
      <dgm:spPr/>
      <dgm:t>
        <a:bodyPr/>
        <a:lstStyle/>
        <a:p>
          <a:endParaRPr lang="en-US"/>
        </a:p>
      </dgm:t>
    </dgm:pt>
    <dgm:pt modelId="{19C6BCFC-F97D-44D1-8FA5-AB46F4E44756}" type="sibTrans" cxnId="{235B4791-644E-4ACD-AD14-0F42100F1680}">
      <dgm:prSet/>
      <dgm:spPr/>
      <dgm:t>
        <a:bodyPr/>
        <a:lstStyle/>
        <a:p>
          <a:endParaRPr lang="en-US"/>
        </a:p>
      </dgm:t>
    </dgm:pt>
    <dgm:pt modelId="{752EC1EC-1DC2-41A8-844B-D9C9BECEF202}">
      <dgm:prSet/>
      <dgm:spPr/>
      <dgm:t>
        <a:bodyPr/>
        <a:lstStyle/>
        <a:p>
          <a:r>
            <a:rPr lang="en-GB" b="1"/>
            <a:t>Hopi Ear Candle - £15</a:t>
          </a:r>
          <a:endParaRPr lang="en-US"/>
        </a:p>
      </dgm:t>
    </dgm:pt>
    <dgm:pt modelId="{0C4F75C0-67B6-4BAE-AD31-4E476ED71FE1}" type="parTrans" cxnId="{5E908EC8-B459-4834-BD95-5EDDFC35965C}">
      <dgm:prSet/>
      <dgm:spPr/>
      <dgm:t>
        <a:bodyPr/>
        <a:lstStyle/>
        <a:p>
          <a:endParaRPr lang="en-US"/>
        </a:p>
      </dgm:t>
    </dgm:pt>
    <dgm:pt modelId="{CABD3799-0B57-4C88-BB29-088F195ADF05}" type="sibTrans" cxnId="{5E908EC8-B459-4834-BD95-5EDDFC35965C}">
      <dgm:prSet/>
      <dgm:spPr/>
      <dgm:t>
        <a:bodyPr/>
        <a:lstStyle/>
        <a:p>
          <a:endParaRPr lang="en-US"/>
        </a:p>
      </dgm:t>
    </dgm:pt>
    <dgm:pt modelId="{ECE65382-B090-44C2-A8F8-683A123B21AE}" type="pres">
      <dgm:prSet presAssocID="{A5A1592B-F2FE-4677-8F6B-A65E24DD995C}" presName="vert0" presStyleCnt="0">
        <dgm:presLayoutVars>
          <dgm:dir/>
          <dgm:animOne val="branch"/>
          <dgm:animLvl val="lvl"/>
        </dgm:presLayoutVars>
      </dgm:prSet>
      <dgm:spPr/>
    </dgm:pt>
    <dgm:pt modelId="{2C083C47-9C73-45FD-9897-8BA9A7F99B82}" type="pres">
      <dgm:prSet presAssocID="{4A6C8E80-F26A-47D2-9CD9-4F049E761E9D}" presName="thickLine" presStyleLbl="alignNode1" presStyleIdx="0" presStyleCnt="7"/>
      <dgm:spPr/>
    </dgm:pt>
    <dgm:pt modelId="{91632AB6-0B0D-4D10-8ACA-EC3D6A167D49}" type="pres">
      <dgm:prSet presAssocID="{4A6C8E80-F26A-47D2-9CD9-4F049E761E9D}" presName="horz1" presStyleCnt="0"/>
      <dgm:spPr/>
    </dgm:pt>
    <dgm:pt modelId="{A628438F-CB30-490E-B59A-1172FB36932E}" type="pres">
      <dgm:prSet presAssocID="{4A6C8E80-F26A-47D2-9CD9-4F049E761E9D}" presName="tx1" presStyleLbl="revTx" presStyleIdx="0" presStyleCnt="7"/>
      <dgm:spPr/>
    </dgm:pt>
    <dgm:pt modelId="{4C1BEB31-1376-49E8-941F-229A98092D6A}" type="pres">
      <dgm:prSet presAssocID="{4A6C8E80-F26A-47D2-9CD9-4F049E761E9D}" presName="vert1" presStyleCnt="0"/>
      <dgm:spPr/>
    </dgm:pt>
    <dgm:pt modelId="{EAC1E1D9-3313-48C6-97B8-173DA779DEA8}" type="pres">
      <dgm:prSet presAssocID="{01098C6B-6950-4139-859F-E90354A1FDEE}" presName="thickLine" presStyleLbl="alignNode1" presStyleIdx="1" presStyleCnt="7"/>
      <dgm:spPr/>
    </dgm:pt>
    <dgm:pt modelId="{A2D0384B-1005-4D2D-AB73-1DDF319E2E95}" type="pres">
      <dgm:prSet presAssocID="{01098C6B-6950-4139-859F-E90354A1FDEE}" presName="horz1" presStyleCnt="0"/>
      <dgm:spPr/>
    </dgm:pt>
    <dgm:pt modelId="{C4A3FAA3-803D-4E74-8061-B94BC1AF76A5}" type="pres">
      <dgm:prSet presAssocID="{01098C6B-6950-4139-859F-E90354A1FDEE}" presName="tx1" presStyleLbl="revTx" presStyleIdx="1" presStyleCnt="7"/>
      <dgm:spPr/>
    </dgm:pt>
    <dgm:pt modelId="{0B0657F6-5FA9-4167-A2E3-B1DE8BC13B4E}" type="pres">
      <dgm:prSet presAssocID="{01098C6B-6950-4139-859F-E90354A1FDEE}" presName="vert1" presStyleCnt="0"/>
      <dgm:spPr/>
    </dgm:pt>
    <dgm:pt modelId="{B24F5403-EFC6-46C5-BD1C-94676F1AFB2E}" type="pres">
      <dgm:prSet presAssocID="{9695BDB7-14F1-47C3-96DB-C218F790FB5A}" presName="thickLine" presStyleLbl="alignNode1" presStyleIdx="2" presStyleCnt="7"/>
      <dgm:spPr/>
    </dgm:pt>
    <dgm:pt modelId="{3F80EFB8-5993-4FC6-AA0F-45FFED08301C}" type="pres">
      <dgm:prSet presAssocID="{9695BDB7-14F1-47C3-96DB-C218F790FB5A}" presName="horz1" presStyleCnt="0"/>
      <dgm:spPr/>
    </dgm:pt>
    <dgm:pt modelId="{53D8D332-5BBA-4318-92C4-DA04FC5196EB}" type="pres">
      <dgm:prSet presAssocID="{9695BDB7-14F1-47C3-96DB-C218F790FB5A}" presName="tx1" presStyleLbl="revTx" presStyleIdx="2" presStyleCnt="7"/>
      <dgm:spPr/>
    </dgm:pt>
    <dgm:pt modelId="{991FAD96-773D-4E59-B2D0-2D8AB12E1BE3}" type="pres">
      <dgm:prSet presAssocID="{9695BDB7-14F1-47C3-96DB-C218F790FB5A}" presName="vert1" presStyleCnt="0"/>
      <dgm:spPr/>
    </dgm:pt>
    <dgm:pt modelId="{43A6CDAB-DE69-435B-9768-D5A719C964F7}" type="pres">
      <dgm:prSet presAssocID="{C898DA02-28E3-41E3-B9DE-622E9F1AA033}" presName="thickLine" presStyleLbl="alignNode1" presStyleIdx="3" presStyleCnt="7"/>
      <dgm:spPr/>
    </dgm:pt>
    <dgm:pt modelId="{D35317F9-9638-4AEA-8343-DDC705A960D8}" type="pres">
      <dgm:prSet presAssocID="{C898DA02-28E3-41E3-B9DE-622E9F1AA033}" presName="horz1" presStyleCnt="0"/>
      <dgm:spPr/>
    </dgm:pt>
    <dgm:pt modelId="{1EE1D6C9-3634-4BF2-A973-B64F04E870AE}" type="pres">
      <dgm:prSet presAssocID="{C898DA02-28E3-41E3-B9DE-622E9F1AA033}" presName="tx1" presStyleLbl="revTx" presStyleIdx="3" presStyleCnt="7"/>
      <dgm:spPr/>
    </dgm:pt>
    <dgm:pt modelId="{BB528AFE-3379-497F-A2A4-53BD1C6FE27A}" type="pres">
      <dgm:prSet presAssocID="{C898DA02-28E3-41E3-B9DE-622E9F1AA033}" presName="vert1" presStyleCnt="0"/>
      <dgm:spPr/>
    </dgm:pt>
    <dgm:pt modelId="{CC8F6B8E-8440-4198-8831-6BF17A7F1CEC}" type="pres">
      <dgm:prSet presAssocID="{816C2E5D-A723-425D-8A46-9F71D34C4443}" presName="thickLine" presStyleLbl="alignNode1" presStyleIdx="4" presStyleCnt="7"/>
      <dgm:spPr/>
    </dgm:pt>
    <dgm:pt modelId="{7DF1D2C3-C8C6-4222-B3B0-2A8A0D565145}" type="pres">
      <dgm:prSet presAssocID="{816C2E5D-A723-425D-8A46-9F71D34C4443}" presName="horz1" presStyleCnt="0"/>
      <dgm:spPr/>
    </dgm:pt>
    <dgm:pt modelId="{DFDC1A6A-FF64-407A-8D01-5663A20F385C}" type="pres">
      <dgm:prSet presAssocID="{816C2E5D-A723-425D-8A46-9F71D34C4443}" presName="tx1" presStyleLbl="revTx" presStyleIdx="4" presStyleCnt="7"/>
      <dgm:spPr/>
    </dgm:pt>
    <dgm:pt modelId="{C32EBC72-1340-44A8-AE07-6D2E85E37801}" type="pres">
      <dgm:prSet presAssocID="{816C2E5D-A723-425D-8A46-9F71D34C4443}" presName="vert1" presStyleCnt="0"/>
      <dgm:spPr/>
    </dgm:pt>
    <dgm:pt modelId="{60133845-D9A4-4270-B9DD-71C6D157C934}" type="pres">
      <dgm:prSet presAssocID="{61749CBA-5221-42AC-B0CF-9B9661FE62E3}" presName="thickLine" presStyleLbl="alignNode1" presStyleIdx="5" presStyleCnt="7"/>
      <dgm:spPr/>
    </dgm:pt>
    <dgm:pt modelId="{1B918B28-BD4B-47C6-8CF5-2FE4783C59C8}" type="pres">
      <dgm:prSet presAssocID="{61749CBA-5221-42AC-B0CF-9B9661FE62E3}" presName="horz1" presStyleCnt="0"/>
      <dgm:spPr/>
    </dgm:pt>
    <dgm:pt modelId="{F539AB43-E260-4F58-9D13-35ED84D7BF65}" type="pres">
      <dgm:prSet presAssocID="{61749CBA-5221-42AC-B0CF-9B9661FE62E3}" presName="tx1" presStyleLbl="revTx" presStyleIdx="5" presStyleCnt="7"/>
      <dgm:spPr/>
    </dgm:pt>
    <dgm:pt modelId="{99D149D4-D4EA-4693-8FBA-15AAFB14F220}" type="pres">
      <dgm:prSet presAssocID="{61749CBA-5221-42AC-B0CF-9B9661FE62E3}" presName="vert1" presStyleCnt="0"/>
      <dgm:spPr/>
    </dgm:pt>
    <dgm:pt modelId="{59F010F4-2129-4C17-BA69-500DA90D8671}" type="pres">
      <dgm:prSet presAssocID="{752EC1EC-1DC2-41A8-844B-D9C9BECEF202}" presName="thickLine" presStyleLbl="alignNode1" presStyleIdx="6" presStyleCnt="7"/>
      <dgm:spPr/>
    </dgm:pt>
    <dgm:pt modelId="{B7FFCC50-C404-49E8-B6A1-504EE5F12A72}" type="pres">
      <dgm:prSet presAssocID="{752EC1EC-1DC2-41A8-844B-D9C9BECEF202}" presName="horz1" presStyleCnt="0"/>
      <dgm:spPr/>
    </dgm:pt>
    <dgm:pt modelId="{6721266F-7F9C-437C-B247-D8673F6F129E}" type="pres">
      <dgm:prSet presAssocID="{752EC1EC-1DC2-41A8-844B-D9C9BECEF202}" presName="tx1" presStyleLbl="revTx" presStyleIdx="6" presStyleCnt="7"/>
      <dgm:spPr/>
    </dgm:pt>
    <dgm:pt modelId="{8A4106F1-3231-4011-8A73-015206682FFE}" type="pres">
      <dgm:prSet presAssocID="{752EC1EC-1DC2-41A8-844B-D9C9BECEF202}" presName="vert1" presStyleCnt="0"/>
      <dgm:spPr/>
    </dgm:pt>
  </dgm:ptLst>
  <dgm:cxnLst>
    <dgm:cxn modelId="{9D705E0E-70BD-4CB1-B290-D66C7D19DB47}" srcId="{A5A1592B-F2FE-4677-8F6B-A65E24DD995C}" destId="{9695BDB7-14F1-47C3-96DB-C218F790FB5A}" srcOrd="2" destOrd="0" parTransId="{8DE8BDF4-B4DD-467A-B63A-A28216D12745}" sibTransId="{A1B8C53E-D8FB-4B77-8886-A6A6C21745E2}"/>
    <dgm:cxn modelId="{E89A982B-288F-46E1-BADF-1DF835A8514F}" type="presOf" srcId="{C898DA02-28E3-41E3-B9DE-622E9F1AA033}" destId="{1EE1D6C9-3634-4BF2-A973-B64F04E870AE}" srcOrd="0" destOrd="0" presId="urn:microsoft.com/office/officeart/2008/layout/LinedList"/>
    <dgm:cxn modelId="{226EEA31-799C-4660-999D-BD7FC740C7AE}" srcId="{A5A1592B-F2FE-4677-8F6B-A65E24DD995C}" destId="{816C2E5D-A723-425D-8A46-9F71D34C4443}" srcOrd="4" destOrd="0" parTransId="{642351B1-85A1-4A5C-9D2A-7ABF4B95A03E}" sibTransId="{8CB16F21-1938-4535-A5C6-2F7C6539947B}"/>
    <dgm:cxn modelId="{BF566934-C388-4C7A-8562-213BC0D20893}" srcId="{A5A1592B-F2FE-4677-8F6B-A65E24DD995C}" destId="{01098C6B-6950-4139-859F-E90354A1FDEE}" srcOrd="1" destOrd="0" parTransId="{293F3866-89DA-4A10-9ED4-CB820493C335}" sibTransId="{B7A2EB0F-7624-43E5-94E4-2C20170F9EBB}"/>
    <dgm:cxn modelId="{13F54F4E-07BC-429C-BC87-7D6E1163A89C}" srcId="{A5A1592B-F2FE-4677-8F6B-A65E24DD995C}" destId="{C898DA02-28E3-41E3-B9DE-622E9F1AA033}" srcOrd="3" destOrd="0" parTransId="{A59C305A-68F3-487B-8AE1-2744B11ECE0B}" sibTransId="{0C0FD54B-6185-48AE-ACBC-57A44B7F42BE}"/>
    <dgm:cxn modelId="{7ADA7F71-3906-46BA-8AFB-60669D069DAA}" type="presOf" srcId="{4A6C8E80-F26A-47D2-9CD9-4F049E761E9D}" destId="{A628438F-CB30-490E-B59A-1172FB36932E}" srcOrd="0" destOrd="0" presId="urn:microsoft.com/office/officeart/2008/layout/LinedList"/>
    <dgm:cxn modelId="{DE98BA52-A76E-46D8-B432-FFAF30DA2741}" type="presOf" srcId="{A5A1592B-F2FE-4677-8F6B-A65E24DD995C}" destId="{ECE65382-B090-44C2-A8F8-683A123B21AE}" srcOrd="0" destOrd="0" presId="urn:microsoft.com/office/officeart/2008/layout/LinedList"/>
    <dgm:cxn modelId="{7934D053-F871-4B64-95D2-65EA34124734}" type="presOf" srcId="{61749CBA-5221-42AC-B0CF-9B9661FE62E3}" destId="{F539AB43-E260-4F58-9D13-35ED84D7BF65}" srcOrd="0" destOrd="0" presId="urn:microsoft.com/office/officeart/2008/layout/LinedList"/>
    <dgm:cxn modelId="{B158BA56-1C09-4154-A10A-5D8D6D1C3DF7}" type="presOf" srcId="{9695BDB7-14F1-47C3-96DB-C218F790FB5A}" destId="{53D8D332-5BBA-4318-92C4-DA04FC5196EB}" srcOrd="0" destOrd="0" presId="urn:microsoft.com/office/officeart/2008/layout/LinedList"/>
    <dgm:cxn modelId="{235B4791-644E-4ACD-AD14-0F42100F1680}" srcId="{A5A1592B-F2FE-4677-8F6B-A65E24DD995C}" destId="{61749CBA-5221-42AC-B0CF-9B9661FE62E3}" srcOrd="5" destOrd="0" parTransId="{69BA49BA-0992-4913-BA4E-29B99B524D58}" sibTransId="{19C6BCFC-F97D-44D1-8FA5-AB46F4E44756}"/>
    <dgm:cxn modelId="{A61961A3-BABA-4693-9437-AD34FC846AE9}" type="presOf" srcId="{752EC1EC-1DC2-41A8-844B-D9C9BECEF202}" destId="{6721266F-7F9C-437C-B247-D8673F6F129E}" srcOrd="0" destOrd="0" presId="urn:microsoft.com/office/officeart/2008/layout/LinedList"/>
    <dgm:cxn modelId="{BEE560B0-DCD9-4DC9-972A-4BB6D74CE378}" type="presOf" srcId="{01098C6B-6950-4139-859F-E90354A1FDEE}" destId="{C4A3FAA3-803D-4E74-8061-B94BC1AF76A5}" srcOrd="0" destOrd="0" presId="urn:microsoft.com/office/officeart/2008/layout/LinedList"/>
    <dgm:cxn modelId="{9F2F3BC0-8446-4CCC-A4DA-47F9B23A3A4E}" type="presOf" srcId="{816C2E5D-A723-425D-8A46-9F71D34C4443}" destId="{DFDC1A6A-FF64-407A-8D01-5663A20F385C}" srcOrd="0" destOrd="0" presId="urn:microsoft.com/office/officeart/2008/layout/LinedList"/>
    <dgm:cxn modelId="{5E908EC8-B459-4834-BD95-5EDDFC35965C}" srcId="{A5A1592B-F2FE-4677-8F6B-A65E24DD995C}" destId="{752EC1EC-1DC2-41A8-844B-D9C9BECEF202}" srcOrd="6" destOrd="0" parTransId="{0C4F75C0-67B6-4BAE-AD31-4E476ED71FE1}" sibTransId="{CABD3799-0B57-4C88-BB29-088F195ADF05}"/>
    <dgm:cxn modelId="{1B5B53FB-FFBE-42C7-9EA3-253A555DC983}" srcId="{A5A1592B-F2FE-4677-8F6B-A65E24DD995C}" destId="{4A6C8E80-F26A-47D2-9CD9-4F049E761E9D}" srcOrd="0" destOrd="0" parTransId="{84362CEE-B759-461E-A6B9-83E7A4160FA3}" sibTransId="{DF63537E-D21E-43C2-A8DF-E2C18AF5937D}"/>
    <dgm:cxn modelId="{E9989C78-0467-4E9A-A135-BEF831F9E6AE}" type="presParOf" srcId="{ECE65382-B090-44C2-A8F8-683A123B21AE}" destId="{2C083C47-9C73-45FD-9897-8BA9A7F99B82}" srcOrd="0" destOrd="0" presId="urn:microsoft.com/office/officeart/2008/layout/LinedList"/>
    <dgm:cxn modelId="{6A469FEC-858E-4622-9DE5-FADDF2D91E17}" type="presParOf" srcId="{ECE65382-B090-44C2-A8F8-683A123B21AE}" destId="{91632AB6-0B0D-4D10-8ACA-EC3D6A167D49}" srcOrd="1" destOrd="0" presId="urn:microsoft.com/office/officeart/2008/layout/LinedList"/>
    <dgm:cxn modelId="{65D25AE8-287B-482F-94F6-305E4820FAD3}" type="presParOf" srcId="{91632AB6-0B0D-4D10-8ACA-EC3D6A167D49}" destId="{A628438F-CB30-490E-B59A-1172FB36932E}" srcOrd="0" destOrd="0" presId="urn:microsoft.com/office/officeart/2008/layout/LinedList"/>
    <dgm:cxn modelId="{18F2BAEF-E89F-41AC-A735-E94EA72D50EB}" type="presParOf" srcId="{91632AB6-0B0D-4D10-8ACA-EC3D6A167D49}" destId="{4C1BEB31-1376-49E8-941F-229A98092D6A}" srcOrd="1" destOrd="0" presId="urn:microsoft.com/office/officeart/2008/layout/LinedList"/>
    <dgm:cxn modelId="{62715E84-0984-4C2D-93E3-BA8D7A489CA8}" type="presParOf" srcId="{ECE65382-B090-44C2-A8F8-683A123B21AE}" destId="{EAC1E1D9-3313-48C6-97B8-173DA779DEA8}" srcOrd="2" destOrd="0" presId="urn:microsoft.com/office/officeart/2008/layout/LinedList"/>
    <dgm:cxn modelId="{5D7800F8-BC85-4068-923B-3B5DB6A20100}" type="presParOf" srcId="{ECE65382-B090-44C2-A8F8-683A123B21AE}" destId="{A2D0384B-1005-4D2D-AB73-1DDF319E2E95}" srcOrd="3" destOrd="0" presId="urn:microsoft.com/office/officeart/2008/layout/LinedList"/>
    <dgm:cxn modelId="{03AE2D4D-07BD-4D95-88A2-F221C8727E11}" type="presParOf" srcId="{A2D0384B-1005-4D2D-AB73-1DDF319E2E95}" destId="{C4A3FAA3-803D-4E74-8061-B94BC1AF76A5}" srcOrd="0" destOrd="0" presId="urn:microsoft.com/office/officeart/2008/layout/LinedList"/>
    <dgm:cxn modelId="{2D718BD5-8BF1-4AB3-A36D-C50D38AA81B5}" type="presParOf" srcId="{A2D0384B-1005-4D2D-AB73-1DDF319E2E95}" destId="{0B0657F6-5FA9-4167-A2E3-B1DE8BC13B4E}" srcOrd="1" destOrd="0" presId="urn:microsoft.com/office/officeart/2008/layout/LinedList"/>
    <dgm:cxn modelId="{932022A7-EBAB-4528-BB5A-A670384D0566}" type="presParOf" srcId="{ECE65382-B090-44C2-A8F8-683A123B21AE}" destId="{B24F5403-EFC6-46C5-BD1C-94676F1AFB2E}" srcOrd="4" destOrd="0" presId="urn:microsoft.com/office/officeart/2008/layout/LinedList"/>
    <dgm:cxn modelId="{FD0F135C-DEE4-449B-84F4-82DF58D788E4}" type="presParOf" srcId="{ECE65382-B090-44C2-A8F8-683A123B21AE}" destId="{3F80EFB8-5993-4FC6-AA0F-45FFED08301C}" srcOrd="5" destOrd="0" presId="urn:microsoft.com/office/officeart/2008/layout/LinedList"/>
    <dgm:cxn modelId="{250E6218-323D-41EA-9153-41C157FCBDF1}" type="presParOf" srcId="{3F80EFB8-5993-4FC6-AA0F-45FFED08301C}" destId="{53D8D332-5BBA-4318-92C4-DA04FC5196EB}" srcOrd="0" destOrd="0" presId="urn:microsoft.com/office/officeart/2008/layout/LinedList"/>
    <dgm:cxn modelId="{C914B6C1-0605-4CAE-ACFA-C10CF3E6001B}" type="presParOf" srcId="{3F80EFB8-5993-4FC6-AA0F-45FFED08301C}" destId="{991FAD96-773D-4E59-B2D0-2D8AB12E1BE3}" srcOrd="1" destOrd="0" presId="urn:microsoft.com/office/officeart/2008/layout/LinedList"/>
    <dgm:cxn modelId="{3BB1A88B-C91A-4F94-B5DB-D237AB7DB1C5}" type="presParOf" srcId="{ECE65382-B090-44C2-A8F8-683A123B21AE}" destId="{43A6CDAB-DE69-435B-9768-D5A719C964F7}" srcOrd="6" destOrd="0" presId="urn:microsoft.com/office/officeart/2008/layout/LinedList"/>
    <dgm:cxn modelId="{2A3CCBC6-F4B7-4DC7-8438-D147807D0535}" type="presParOf" srcId="{ECE65382-B090-44C2-A8F8-683A123B21AE}" destId="{D35317F9-9638-4AEA-8343-DDC705A960D8}" srcOrd="7" destOrd="0" presId="urn:microsoft.com/office/officeart/2008/layout/LinedList"/>
    <dgm:cxn modelId="{EC9AB0F7-F9A8-4274-B91B-80D8DCB1A757}" type="presParOf" srcId="{D35317F9-9638-4AEA-8343-DDC705A960D8}" destId="{1EE1D6C9-3634-4BF2-A973-B64F04E870AE}" srcOrd="0" destOrd="0" presId="urn:microsoft.com/office/officeart/2008/layout/LinedList"/>
    <dgm:cxn modelId="{6211C040-E670-4C98-9867-69C3A68C604D}" type="presParOf" srcId="{D35317F9-9638-4AEA-8343-DDC705A960D8}" destId="{BB528AFE-3379-497F-A2A4-53BD1C6FE27A}" srcOrd="1" destOrd="0" presId="urn:microsoft.com/office/officeart/2008/layout/LinedList"/>
    <dgm:cxn modelId="{C309DBD4-AEAE-417D-B698-0DEB4F25F685}" type="presParOf" srcId="{ECE65382-B090-44C2-A8F8-683A123B21AE}" destId="{CC8F6B8E-8440-4198-8831-6BF17A7F1CEC}" srcOrd="8" destOrd="0" presId="urn:microsoft.com/office/officeart/2008/layout/LinedList"/>
    <dgm:cxn modelId="{19B637D4-3502-4A6F-8328-D7C687EBAD31}" type="presParOf" srcId="{ECE65382-B090-44C2-A8F8-683A123B21AE}" destId="{7DF1D2C3-C8C6-4222-B3B0-2A8A0D565145}" srcOrd="9" destOrd="0" presId="urn:microsoft.com/office/officeart/2008/layout/LinedList"/>
    <dgm:cxn modelId="{AF792793-CD31-4BE3-B731-81A63ED9165A}" type="presParOf" srcId="{7DF1D2C3-C8C6-4222-B3B0-2A8A0D565145}" destId="{DFDC1A6A-FF64-407A-8D01-5663A20F385C}" srcOrd="0" destOrd="0" presId="urn:microsoft.com/office/officeart/2008/layout/LinedList"/>
    <dgm:cxn modelId="{957DBA9B-D50D-4F95-81DB-81FD0F313460}" type="presParOf" srcId="{7DF1D2C3-C8C6-4222-B3B0-2A8A0D565145}" destId="{C32EBC72-1340-44A8-AE07-6D2E85E37801}" srcOrd="1" destOrd="0" presId="urn:microsoft.com/office/officeart/2008/layout/LinedList"/>
    <dgm:cxn modelId="{47315B7B-A65B-4B48-A42B-ACB5EE1DB54B}" type="presParOf" srcId="{ECE65382-B090-44C2-A8F8-683A123B21AE}" destId="{60133845-D9A4-4270-B9DD-71C6D157C934}" srcOrd="10" destOrd="0" presId="urn:microsoft.com/office/officeart/2008/layout/LinedList"/>
    <dgm:cxn modelId="{99ACAB80-1365-4569-A37D-7B4AA99A9756}" type="presParOf" srcId="{ECE65382-B090-44C2-A8F8-683A123B21AE}" destId="{1B918B28-BD4B-47C6-8CF5-2FE4783C59C8}" srcOrd="11" destOrd="0" presId="urn:microsoft.com/office/officeart/2008/layout/LinedList"/>
    <dgm:cxn modelId="{E81C3C18-BF7F-4CCA-AE97-52ADA61869A6}" type="presParOf" srcId="{1B918B28-BD4B-47C6-8CF5-2FE4783C59C8}" destId="{F539AB43-E260-4F58-9D13-35ED84D7BF65}" srcOrd="0" destOrd="0" presId="urn:microsoft.com/office/officeart/2008/layout/LinedList"/>
    <dgm:cxn modelId="{968E41DF-975B-42A4-8B9C-0ADC62A1A501}" type="presParOf" srcId="{1B918B28-BD4B-47C6-8CF5-2FE4783C59C8}" destId="{99D149D4-D4EA-4693-8FBA-15AAFB14F220}" srcOrd="1" destOrd="0" presId="urn:microsoft.com/office/officeart/2008/layout/LinedList"/>
    <dgm:cxn modelId="{98B82C14-46CE-4A9E-A413-2B4260474366}" type="presParOf" srcId="{ECE65382-B090-44C2-A8F8-683A123B21AE}" destId="{59F010F4-2129-4C17-BA69-500DA90D8671}" srcOrd="12" destOrd="0" presId="urn:microsoft.com/office/officeart/2008/layout/LinedList"/>
    <dgm:cxn modelId="{07841294-AF7A-4C41-9EFB-18A2A0DB68E2}" type="presParOf" srcId="{ECE65382-B090-44C2-A8F8-683A123B21AE}" destId="{B7FFCC50-C404-49E8-B6A1-504EE5F12A72}" srcOrd="13" destOrd="0" presId="urn:microsoft.com/office/officeart/2008/layout/LinedList"/>
    <dgm:cxn modelId="{109C704F-2ABA-46E7-8371-2DF6A96CB876}" type="presParOf" srcId="{B7FFCC50-C404-49E8-B6A1-504EE5F12A72}" destId="{6721266F-7F9C-437C-B247-D8673F6F129E}" srcOrd="0" destOrd="0" presId="urn:microsoft.com/office/officeart/2008/layout/LinedList"/>
    <dgm:cxn modelId="{FD6CF52B-EB82-4A51-AE53-7A63F9298528}" type="presParOf" srcId="{B7FFCC50-C404-49E8-B6A1-504EE5F12A72}" destId="{8A4106F1-3231-4011-8A73-015206682F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F183CC-1988-4946-B2D1-8C4B30156394}"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33E872B1-8489-4A8A-956D-E844DDF3E2AE}">
      <dgm:prSet/>
      <dgm:spPr/>
      <dgm:t>
        <a:bodyPr/>
        <a:lstStyle/>
        <a:p>
          <a:r>
            <a:rPr lang="en-GB" b="1"/>
            <a:t>Strengths of The therapeutic wellbeing spa are as followed; </a:t>
          </a:r>
          <a:endParaRPr lang="en-US"/>
        </a:p>
      </dgm:t>
    </dgm:pt>
    <dgm:pt modelId="{F86C5DCC-D1CE-4EFE-A2C3-80345CAB31C4}" type="parTrans" cxnId="{84489FC2-3472-4654-991B-4C8515B853BD}">
      <dgm:prSet/>
      <dgm:spPr/>
      <dgm:t>
        <a:bodyPr/>
        <a:lstStyle/>
        <a:p>
          <a:endParaRPr lang="en-US"/>
        </a:p>
      </dgm:t>
    </dgm:pt>
    <dgm:pt modelId="{FF1EDDBB-B7E1-4D4A-85B1-D4251070B7BA}" type="sibTrans" cxnId="{84489FC2-3472-4654-991B-4C8515B853BD}">
      <dgm:prSet/>
      <dgm:spPr/>
      <dgm:t>
        <a:bodyPr/>
        <a:lstStyle/>
        <a:p>
          <a:endParaRPr lang="en-US"/>
        </a:p>
      </dgm:t>
    </dgm:pt>
    <dgm:pt modelId="{735E1F07-4498-4904-9F00-141BEB7DB105}">
      <dgm:prSet/>
      <dgm:spPr/>
      <dgm:t>
        <a:bodyPr/>
        <a:lstStyle/>
        <a:p>
          <a:r>
            <a:rPr lang="en-GB" b="1"/>
            <a:t>Will have friendly and welcoming staff</a:t>
          </a:r>
          <a:endParaRPr lang="en-US"/>
        </a:p>
      </dgm:t>
    </dgm:pt>
    <dgm:pt modelId="{653C027B-7F60-4FE2-A8D6-D318B304E841}" type="parTrans" cxnId="{F098295A-DBD2-49A6-94B2-29474C70B6DF}">
      <dgm:prSet/>
      <dgm:spPr/>
      <dgm:t>
        <a:bodyPr/>
        <a:lstStyle/>
        <a:p>
          <a:endParaRPr lang="en-US"/>
        </a:p>
      </dgm:t>
    </dgm:pt>
    <dgm:pt modelId="{0C884FC6-2C63-48B4-8D20-A1BC4CD58343}" type="sibTrans" cxnId="{F098295A-DBD2-49A6-94B2-29474C70B6DF}">
      <dgm:prSet/>
      <dgm:spPr/>
      <dgm:t>
        <a:bodyPr/>
        <a:lstStyle/>
        <a:p>
          <a:endParaRPr lang="en-US"/>
        </a:p>
      </dgm:t>
    </dgm:pt>
    <dgm:pt modelId="{D737C640-2162-4892-A5FC-61D46A1BC918}">
      <dgm:prSet/>
      <dgm:spPr/>
      <dgm:t>
        <a:bodyPr/>
        <a:lstStyle/>
        <a:p>
          <a:pPr rtl="0"/>
          <a:r>
            <a:rPr lang="en-GB" b="1"/>
            <a:t>Professional qualified complimentary massage therapist</a:t>
          </a:r>
          <a:r>
            <a:rPr lang="en-GB" b="1">
              <a:latin typeface="Century Gothic" panose="020B0502020202020204"/>
            </a:rPr>
            <a:t> </a:t>
          </a:r>
          <a:endParaRPr lang="en-US"/>
        </a:p>
      </dgm:t>
    </dgm:pt>
    <dgm:pt modelId="{9637680C-0C57-4825-86B8-4F48FC968A17}" type="parTrans" cxnId="{DFD11018-65C9-40E7-93D9-3B19E7EE8C1E}">
      <dgm:prSet/>
      <dgm:spPr/>
      <dgm:t>
        <a:bodyPr/>
        <a:lstStyle/>
        <a:p>
          <a:endParaRPr lang="en-US"/>
        </a:p>
      </dgm:t>
    </dgm:pt>
    <dgm:pt modelId="{5CCD206B-3B32-4CFE-8EE9-BADD8DB1FD46}" type="sibTrans" cxnId="{DFD11018-65C9-40E7-93D9-3B19E7EE8C1E}">
      <dgm:prSet/>
      <dgm:spPr/>
      <dgm:t>
        <a:bodyPr/>
        <a:lstStyle/>
        <a:p>
          <a:endParaRPr lang="en-US"/>
        </a:p>
      </dgm:t>
    </dgm:pt>
    <dgm:pt modelId="{E07EC222-FAE5-4265-85A1-D494336F0442}">
      <dgm:prSet/>
      <dgm:spPr/>
      <dgm:t>
        <a:bodyPr/>
        <a:lstStyle/>
        <a:p>
          <a:r>
            <a:rPr lang="en-GB" b="1"/>
            <a:t>Ice box immersion room</a:t>
          </a:r>
          <a:endParaRPr lang="en-US"/>
        </a:p>
      </dgm:t>
    </dgm:pt>
    <dgm:pt modelId="{2121ED7E-1566-43EA-8145-407A0AEA977C}" type="parTrans" cxnId="{B8C708B5-40D7-467E-B088-D577A7AFD20C}">
      <dgm:prSet/>
      <dgm:spPr/>
      <dgm:t>
        <a:bodyPr/>
        <a:lstStyle/>
        <a:p>
          <a:endParaRPr lang="en-US"/>
        </a:p>
      </dgm:t>
    </dgm:pt>
    <dgm:pt modelId="{9F8426CE-2279-4738-8926-4CD167A4FB8D}" type="sibTrans" cxnId="{B8C708B5-40D7-467E-B088-D577A7AFD20C}">
      <dgm:prSet/>
      <dgm:spPr/>
      <dgm:t>
        <a:bodyPr/>
        <a:lstStyle/>
        <a:p>
          <a:endParaRPr lang="en-US"/>
        </a:p>
      </dgm:t>
    </dgm:pt>
    <dgm:pt modelId="{867554A3-1ECB-4E11-B051-2D5FA1860000}">
      <dgm:prSet/>
      <dgm:spPr/>
      <dgm:t>
        <a:bodyPr/>
        <a:lstStyle/>
        <a:p>
          <a:r>
            <a:rPr lang="en-GB" b="1">
              <a:latin typeface="Arial" panose="020B0604020202020204" pitchFamily="34" charset="0"/>
              <a:cs typeface="Arial" panose="020B0604020202020204" pitchFamily="34" charset="0"/>
            </a:rPr>
            <a:t>Weakness of the therapeutic wellbeing spa are as followed;</a:t>
          </a:r>
        </a:p>
      </dgm:t>
    </dgm:pt>
    <dgm:pt modelId="{2F5258C3-C991-44A9-9A3D-ED8E63357827}" type="parTrans" cxnId="{46D40760-A738-49B1-A265-01ADBB2C3013}">
      <dgm:prSet/>
      <dgm:spPr/>
      <dgm:t>
        <a:bodyPr/>
        <a:lstStyle/>
        <a:p>
          <a:endParaRPr lang="en-GB"/>
        </a:p>
      </dgm:t>
    </dgm:pt>
    <dgm:pt modelId="{E20AD0B4-9903-47DC-A6A7-F76B3A62603D}" type="sibTrans" cxnId="{46D40760-A738-49B1-A265-01ADBB2C3013}">
      <dgm:prSet/>
      <dgm:spPr/>
      <dgm:t>
        <a:bodyPr/>
        <a:lstStyle/>
        <a:p>
          <a:endParaRPr lang="en-US"/>
        </a:p>
      </dgm:t>
    </dgm:pt>
    <dgm:pt modelId="{2C082A17-4F11-4510-9998-A97D0E3F0AAF}">
      <dgm:prSet/>
      <dgm:spPr/>
      <dgm:t>
        <a:bodyPr/>
        <a:lstStyle/>
        <a:p>
          <a:r>
            <a:rPr lang="en-US" b="1">
              <a:latin typeface="Arial" panose="020B0604020202020204" pitchFamily="34" charset="0"/>
              <a:cs typeface="Arial" panose="020B0604020202020204" pitchFamily="34" charset="0"/>
            </a:rPr>
            <a:t>Will be open 7 days a week </a:t>
          </a:r>
        </a:p>
      </dgm:t>
    </dgm:pt>
    <dgm:pt modelId="{FD115392-341C-48B4-AC6E-209C8B778B85}" type="parTrans" cxnId="{DF3B7361-F492-4C8A-9B60-4593CFA29A67}">
      <dgm:prSet/>
      <dgm:spPr/>
      <dgm:t>
        <a:bodyPr/>
        <a:lstStyle/>
        <a:p>
          <a:endParaRPr lang="en-GB"/>
        </a:p>
      </dgm:t>
    </dgm:pt>
    <dgm:pt modelId="{134C99DA-7EBD-491B-B10C-1BA3DB57CD67}" type="sibTrans" cxnId="{DF3B7361-F492-4C8A-9B60-4593CFA29A67}">
      <dgm:prSet/>
      <dgm:spPr/>
      <dgm:t>
        <a:bodyPr/>
        <a:lstStyle/>
        <a:p>
          <a:endParaRPr lang="en-US"/>
        </a:p>
      </dgm:t>
    </dgm:pt>
    <dgm:pt modelId="{A8530939-3B9F-4AA5-B90F-07D9BA7BD3C0}">
      <dgm:prSet/>
      <dgm:spPr/>
      <dgm:t>
        <a:bodyPr/>
        <a:lstStyle/>
        <a:p>
          <a:r>
            <a:rPr lang="en-GB" b="1"/>
            <a:t>Limited treatments (only a hand full of treatments will be available) </a:t>
          </a:r>
        </a:p>
      </dgm:t>
    </dgm:pt>
    <dgm:pt modelId="{256E278D-CBA4-4157-BF0C-B50E7ED17B83}" type="parTrans" cxnId="{8302EAED-3693-44B5-A2D7-C16EC5149AEF}">
      <dgm:prSet/>
      <dgm:spPr/>
      <dgm:t>
        <a:bodyPr/>
        <a:lstStyle/>
        <a:p>
          <a:endParaRPr lang="en-GB"/>
        </a:p>
      </dgm:t>
    </dgm:pt>
    <dgm:pt modelId="{2A7FB3A6-5E4E-4842-B045-AC8B89E6208B}" type="sibTrans" cxnId="{8302EAED-3693-44B5-A2D7-C16EC5149AEF}">
      <dgm:prSet/>
      <dgm:spPr/>
      <dgm:t>
        <a:bodyPr/>
        <a:lstStyle/>
        <a:p>
          <a:endParaRPr lang="en-GB"/>
        </a:p>
      </dgm:t>
    </dgm:pt>
    <dgm:pt modelId="{DB7DB927-6FB4-44D2-A551-8DF2F5705E29}">
      <dgm:prSet/>
      <dgm:spPr/>
      <dgm:t>
        <a:bodyPr/>
        <a:lstStyle/>
        <a:p>
          <a:r>
            <a:rPr lang="en-US" b="1">
              <a:latin typeface="Arial" panose="020B0604020202020204" pitchFamily="34" charset="0"/>
              <a:cs typeface="Arial" panose="020B0604020202020204" pitchFamily="34" charset="0"/>
            </a:rPr>
            <a:t>Quality professional service </a:t>
          </a:r>
        </a:p>
      </dgm:t>
    </dgm:pt>
    <dgm:pt modelId="{F9A8E075-653C-4A8D-BCEA-B7B6F44EE328}" type="parTrans" cxnId="{0DDDD1D2-2CB2-472F-9C68-B6D08308F550}">
      <dgm:prSet/>
      <dgm:spPr/>
      <dgm:t>
        <a:bodyPr/>
        <a:lstStyle/>
        <a:p>
          <a:endParaRPr lang="en-GB"/>
        </a:p>
      </dgm:t>
    </dgm:pt>
    <dgm:pt modelId="{F53A61E7-E008-496C-8A96-AF7DA83E03C5}" type="sibTrans" cxnId="{0DDDD1D2-2CB2-472F-9C68-B6D08308F550}">
      <dgm:prSet/>
      <dgm:spPr/>
      <dgm:t>
        <a:bodyPr/>
        <a:lstStyle/>
        <a:p>
          <a:endParaRPr lang="en-GB"/>
        </a:p>
      </dgm:t>
    </dgm:pt>
    <dgm:pt modelId="{6C77B551-EE22-4DB5-8184-A49C9ED9DF46}">
      <dgm:prSet phldr="0"/>
      <dgm:spPr/>
      <dgm:t>
        <a:bodyPr/>
        <a:lstStyle/>
        <a:p>
          <a:pPr rtl="0"/>
          <a:r>
            <a:rPr lang="en-GB" b="1">
              <a:latin typeface="Century Gothic" panose="020B0502020202020204"/>
            </a:rPr>
            <a:t>Considered a luxury </a:t>
          </a:r>
          <a:endParaRPr lang="en-GB" b="1"/>
        </a:p>
      </dgm:t>
    </dgm:pt>
    <dgm:pt modelId="{C649692C-DFEF-448D-B65A-6894554B1119}" type="parTrans" cxnId="{FAB89EAB-5652-4662-BB64-6C983E7CDDE1}">
      <dgm:prSet/>
      <dgm:spPr/>
      <dgm:t>
        <a:bodyPr/>
        <a:lstStyle/>
        <a:p>
          <a:endParaRPr lang="en-GB"/>
        </a:p>
      </dgm:t>
    </dgm:pt>
    <dgm:pt modelId="{07D4A52C-5F91-4AA2-862B-6F1E353EE80B}" type="sibTrans" cxnId="{FAB89EAB-5652-4662-BB64-6C983E7CDDE1}">
      <dgm:prSet/>
      <dgm:spPr/>
      <dgm:t>
        <a:bodyPr/>
        <a:lstStyle/>
        <a:p>
          <a:endParaRPr lang="en-GB"/>
        </a:p>
      </dgm:t>
    </dgm:pt>
    <dgm:pt modelId="{C4619601-DE4E-4895-A396-1C314534C751}" type="pres">
      <dgm:prSet presAssocID="{F0F183CC-1988-4946-B2D1-8C4B30156394}" presName="Name0" presStyleCnt="0">
        <dgm:presLayoutVars>
          <dgm:dir/>
          <dgm:animLvl val="lvl"/>
          <dgm:resizeHandles val="exact"/>
        </dgm:presLayoutVars>
      </dgm:prSet>
      <dgm:spPr/>
    </dgm:pt>
    <dgm:pt modelId="{7DCC149F-AFBD-4038-BFAE-FAFB90801C32}" type="pres">
      <dgm:prSet presAssocID="{867554A3-1ECB-4E11-B051-2D5FA1860000}" presName="boxAndChildren" presStyleCnt="0"/>
      <dgm:spPr/>
    </dgm:pt>
    <dgm:pt modelId="{920664F5-CB66-4297-9C10-EC7EFD8BCC3A}" type="pres">
      <dgm:prSet presAssocID="{867554A3-1ECB-4E11-B051-2D5FA1860000}" presName="parentTextBox" presStyleLbl="node1" presStyleIdx="0" presStyleCnt="2"/>
      <dgm:spPr/>
    </dgm:pt>
    <dgm:pt modelId="{DA1AA58B-D46E-4219-B95C-286980D45491}" type="pres">
      <dgm:prSet presAssocID="{867554A3-1ECB-4E11-B051-2D5FA1860000}" presName="entireBox" presStyleLbl="node1" presStyleIdx="0" presStyleCnt="2"/>
      <dgm:spPr/>
    </dgm:pt>
    <dgm:pt modelId="{88565DCA-9CB9-495C-ADCB-330A701C3CAC}" type="pres">
      <dgm:prSet presAssocID="{867554A3-1ECB-4E11-B051-2D5FA1860000}" presName="descendantBox" presStyleCnt="0"/>
      <dgm:spPr/>
    </dgm:pt>
    <dgm:pt modelId="{DFC0008E-0911-4ED9-BC66-2A40F8CA2CCD}" type="pres">
      <dgm:prSet presAssocID="{A8530939-3B9F-4AA5-B90F-07D9BA7BD3C0}" presName="childTextBox" presStyleLbl="fgAccFollowNode1" presStyleIdx="0" presStyleCnt="7">
        <dgm:presLayoutVars>
          <dgm:bulletEnabled val="1"/>
        </dgm:presLayoutVars>
      </dgm:prSet>
      <dgm:spPr/>
    </dgm:pt>
    <dgm:pt modelId="{F8991803-7EF4-448D-AA01-9AB4255C61C7}" type="pres">
      <dgm:prSet presAssocID="{6C77B551-EE22-4DB5-8184-A49C9ED9DF46}" presName="childTextBox" presStyleLbl="fgAccFollowNode1" presStyleIdx="1" presStyleCnt="7">
        <dgm:presLayoutVars>
          <dgm:bulletEnabled val="1"/>
        </dgm:presLayoutVars>
      </dgm:prSet>
      <dgm:spPr/>
    </dgm:pt>
    <dgm:pt modelId="{C704ADE1-8B74-4F6F-8E61-AB896C3759FE}" type="pres">
      <dgm:prSet presAssocID="{FF1EDDBB-B7E1-4D4A-85B1-D4251070B7BA}" presName="sp" presStyleCnt="0"/>
      <dgm:spPr/>
    </dgm:pt>
    <dgm:pt modelId="{FA118FAC-5E5F-41DE-9ACF-F874BC640009}" type="pres">
      <dgm:prSet presAssocID="{33E872B1-8489-4A8A-956D-E844DDF3E2AE}" presName="arrowAndChildren" presStyleCnt="0"/>
      <dgm:spPr/>
    </dgm:pt>
    <dgm:pt modelId="{F0059070-3438-42FD-B3E0-4E4D6B028B42}" type="pres">
      <dgm:prSet presAssocID="{33E872B1-8489-4A8A-956D-E844DDF3E2AE}" presName="parentTextArrow" presStyleLbl="node1" presStyleIdx="0" presStyleCnt="2"/>
      <dgm:spPr/>
    </dgm:pt>
    <dgm:pt modelId="{067666BB-81B4-4C74-8424-96D9B97F036E}" type="pres">
      <dgm:prSet presAssocID="{33E872B1-8489-4A8A-956D-E844DDF3E2AE}" presName="arrow" presStyleLbl="node1" presStyleIdx="1" presStyleCnt="2"/>
      <dgm:spPr/>
    </dgm:pt>
    <dgm:pt modelId="{DDCF2C7B-0F48-456B-8EFC-FB22F35869E3}" type="pres">
      <dgm:prSet presAssocID="{33E872B1-8489-4A8A-956D-E844DDF3E2AE}" presName="descendantArrow" presStyleCnt="0"/>
      <dgm:spPr/>
    </dgm:pt>
    <dgm:pt modelId="{1279811F-62CC-48F0-9A9D-5CAB0CA9D3C4}" type="pres">
      <dgm:prSet presAssocID="{735E1F07-4498-4904-9F00-141BEB7DB105}" presName="childTextArrow" presStyleLbl="fgAccFollowNode1" presStyleIdx="2" presStyleCnt="7">
        <dgm:presLayoutVars>
          <dgm:bulletEnabled val="1"/>
        </dgm:presLayoutVars>
      </dgm:prSet>
      <dgm:spPr/>
    </dgm:pt>
    <dgm:pt modelId="{2FDD8D7B-2DB8-4E7A-B10A-BC7B9485D4C8}" type="pres">
      <dgm:prSet presAssocID="{D737C640-2162-4892-A5FC-61D46A1BC918}" presName="childTextArrow" presStyleLbl="fgAccFollowNode1" presStyleIdx="3" presStyleCnt="7">
        <dgm:presLayoutVars>
          <dgm:bulletEnabled val="1"/>
        </dgm:presLayoutVars>
      </dgm:prSet>
      <dgm:spPr/>
    </dgm:pt>
    <dgm:pt modelId="{9147A1E7-6F54-45A2-BE84-2C2E01E94494}" type="pres">
      <dgm:prSet presAssocID="{E07EC222-FAE5-4265-85A1-D494336F0442}" presName="childTextArrow" presStyleLbl="fgAccFollowNode1" presStyleIdx="4" presStyleCnt="7">
        <dgm:presLayoutVars>
          <dgm:bulletEnabled val="1"/>
        </dgm:presLayoutVars>
      </dgm:prSet>
      <dgm:spPr/>
    </dgm:pt>
    <dgm:pt modelId="{9FE3DD68-3B8A-438C-A2F8-292D0D33A7DA}" type="pres">
      <dgm:prSet presAssocID="{2C082A17-4F11-4510-9998-A97D0E3F0AAF}" presName="childTextArrow" presStyleLbl="fgAccFollowNode1" presStyleIdx="5" presStyleCnt="7">
        <dgm:presLayoutVars>
          <dgm:bulletEnabled val="1"/>
        </dgm:presLayoutVars>
      </dgm:prSet>
      <dgm:spPr/>
    </dgm:pt>
    <dgm:pt modelId="{A52B2DBC-D7D4-4FDA-8429-FDA32FEF35FF}" type="pres">
      <dgm:prSet presAssocID="{DB7DB927-6FB4-44D2-A551-8DF2F5705E29}" presName="childTextArrow" presStyleLbl="fgAccFollowNode1" presStyleIdx="6" presStyleCnt="7">
        <dgm:presLayoutVars>
          <dgm:bulletEnabled val="1"/>
        </dgm:presLayoutVars>
      </dgm:prSet>
      <dgm:spPr/>
    </dgm:pt>
  </dgm:ptLst>
  <dgm:cxnLst>
    <dgm:cxn modelId="{DFD11018-65C9-40E7-93D9-3B19E7EE8C1E}" srcId="{33E872B1-8489-4A8A-956D-E844DDF3E2AE}" destId="{D737C640-2162-4892-A5FC-61D46A1BC918}" srcOrd="1" destOrd="0" parTransId="{9637680C-0C57-4825-86B8-4F48FC968A17}" sibTransId="{5CCD206B-3B32-4CFE-8EE9-BADD8DB1FD46}"/>
    <dgm:cxn modelId="{3F78E91E-4369-474B-9DB4-9DB952D87C0B}" type="presOf" srcId="{F0F183CC-1988-4946-B2D1-8C4B30156394}" destId="{C4619601-DE4E-4895-A396-1C314534C751}" srcOrd="0" destOrd="0" presId="urn:microsoft.com/office/officeart/2005/8/layout/process4"/>
    <dgm:cxn modelId="{78B7C137-CD9D-4759-AA76-4A6B1A28FAB0}" type="presOf" srcId="{867554A3-1ECB-4E11-B051-2D5FA1860000}" destId="{920664F5-CB66-4297-9C10-EC7EFD8BCC3A}" srcOrd="0" destOrd="0" presId="urn:microsoft.com/office/officeart/2005/8/layout/process4"/>
    <dgm:cxn modelId="{46D40760-A738-49B1-A265-01ADBB2C3013}" srcId="{F0F183CC-1988-4946-B2D1-8C4B30156394}" destId="{867554A3-1ECB-4E11-B051-2D5FA1860000}" srcOrd="1" destOrd="0" parTransId="{2F5258C3-C991-44A9-9A3D-ED8E63357827}" sibTransId="{E20AD0B4-9903-47DC-A6A7-F76B3A62603D}"/>
    <dgm:cxn modelId="{DF3B7361-F492-4C8A-9B60-4593CFA29A67}" srcId="{33E872B1-8489-4A8A-956D-E844DDF3E2AE}" destId="{2C082A17-4F11-4510-9998-A97D0E3F0AAF}" srcOrd="3" destOrd="0" parTransId="{FD115392-341C-48B4-AC6E-209C8B778B85}" sibTransId="{134C99DA-7EBD-491B-B10C-1BA3DB57CD67}"/>
    <dgm:cxn modelId="{D320BF41-D93E-4D66-960C-C10773C05619}" type="presOf" srcId="{6C77B551-EE22-4DB5-8184-A49C9ED9DF46}" destId="{F8991803-7EF4-448D-AA01-9AB4255C61C7}" srcOrd="0" destOrd="0" presId="urn:microsoft.com/office/officeart/2005/8/layout/process4"/>
    <dgm:cxn modelId="{F2FB8862-E05E-4798-986E-3031E89BE3DF}" type="presOf" srcId="{33E872B1-8489-4A8A-956D-E844DDF3E2AE}" destId="{F0059070-3438-42FD-B3E0-4E4D6B028B42}" srcOrd="0" destOrd="0" presId="urn:microsoft.com/office/officeart/2005/8/layout/process4"/>
    <dgm:cxn modelId="{F5D0EA53-573B-4FE7-AE2A-56258BCF802E}" type="presOf" srcId="{E07EC222-FAE5-4265-85A1-D494336F0442}" destId="{9147A1E7-6F54-45A2-BE84-2C2E01E94494}" srcOrd="0" destOrd="0" presId="urn:microsoft.com/office/officeart/2005/8/layout/process4"/>
    <dgm:cxn modelId="{F098295A-DBD2-49A6-94B2-29474C70B6DF}" srcId="{33E872B1-8489-4A8A-956D-E844DDF3E2AE}" destId="{735E1F07-4498-4904-9F00-141BEB7DB105}" srcOrd="0" destOrd="0" parTransId="{653C027B-7F60-4FE2-A8D6-D318B304E841}" sibTransId="{0C884FC6-2C63-48B4-8D20-A1BC4CD58343}"/>
    <dgm:cxn modelId="{DA7BE293-7225-4C85-BC56-EB83F27BD912}" type="presOf" srcId="{DB7DB927-6FB4-44D2-A551-8DF2F5705E29}" destId="{A52B2DBC-D7D4-4FDA-8429-FDA32FEF35FF}" srcOrd="0" destOrd="0" presId="urn:microsoft.com/office/officeart/2005/8/layout/process4"/>
    <dgm:cxn modelId="{DF0179AA-8D43-4276-AA82-602AC2931C7E}" type="presOf" srcId="{735E1F07-4498-4904-9F00-141BEB7DB105}" destId="{1279811F-62CC-48F0-9A9D-5CAB0CA9D3C4}" srcOrd="0" destOrd="0" presId="urn:microsoft.com/office/officeart/2005/8/layout/process4"/>
    <dgm:cxn modelId="{FAB89EAB-5652-4662-BB64-6C983E7CDDE1}" srcId="{867554A3-1ECB-4E11-B051-2D5FA1860000}" destId="{6C77B551-EE22-4DB5-8184-A49C9ED9DF46}" srcOrd="1" destOrd="0" parTransId="{C649692C-DFEF-448D-B65A-6894554B1119}" sibTransId="{07D4A52C-5F91-4AA2-862B-6F1E353EE80B}"/>
    <dgm:cxn modelId="{F12C46B4-3FB7-4AE5-B442-9D435376D0D0}" type="presOf" srcId="{A8530939-3B9F-4AA5-B90F-07D9BA7BD3C0}" destId="{DFC0008E-0911-4ED9-BC66-2A40F8CA2CCD}" srcOrd="0" destOrd="0" presId="urn:microsoft.com/office/officeart/2005/8/layout/process4"/>
    <dgm:cxn modelId="{B8C708B5-40D7-467E-B088-D577A7AFD20C}" srcId="{33E872B1-8489-4A8A-956D-E844DDF3E2AE}" destId="{E07EC222-FAE5-4265-85A1-D494336F0442}" srcOrd="2" destOrd="0" parTransId="{2121ED7E-1566-43EA-8145-407A0AEA977C}" sibTransId="{9F8426CE-2279-4738-8926-4CD167A4FB8D}"/>
    <dgm:cxn modelId="{84489FC2-3472-4654-991B-4C8515B853BD}" srcId="{F0F183CC-1988-4946-B2D1-8C4B30156394}" destId="{33E872B1-8489-4A8A-956D-E844DDF3E2AE}" srcOrd="0" destOrd="0" parTransId="{F86C5DCC-D1CE-4EFE-A2C3-80345CAB31C4}" sibTransId="{FF1EDDBB-B7E1-4D4A-85B1-D4251070B7BA}"/>
    <dgm:cxn modelId="{78C3CCD0-CB8A-4AAD-9D33-C1439B655BA1}" type="presOf" srcId="{2C082A17-4F11-4510-9998-A97D0E3F0AAF}" destId="{9FE3DD68-3B8A-438C-A2F8-292D0D33A7DA}" srcOrd="0" destOrd="0" presId="urn:microsoft.com/office/officeart/2005/8/layout/process4"/>
    <dgm:cxn modelId="{0DDDD1D2-2CB2-472F-9C68-B6D08308F550}" srcId="{33E872B1-8489-4A8A-956D-E844DDF3E2AE}" destId="{DB7DB927-6FB4-44D2-A551-8DF2F5705E29}" srcOrd="4" destOrd="0" parTransId="{F9A8E075-653C-4A8D-BCEA-B7B6F44EE328}" sibTransId="{F53A61E7-E008-496C-8A96-AF7DA83E03C5}"/>
    <dgm:cxn modelId="{58E45FE8-DA0F-4AF8-A06B-A8E60CDDFB22}" type="presOf" srcId="{867554A3-1ECB-4E11-B051-2D5FA1860000}" destId="{DA1AA58B-D46E-4219-B95C-286980D45491}" srcOrd="1" destOrd="0" presId="urn:microsoft.com/office/officeart/2005/8/layout/process4"/>
    <dgm:cxn modelId="{A32B3AEB-F503-4F76-AF71-723D2496E507}" type="presOf" srcId="{33E872B1-8489-4A8A-956D-E844DDF3E2AE}" destId="{067666BB-81B4-4C74-8424-96D9B97F036E}" srcOrd="1" destOrd="0" presId="urn:microsoft.com/office/officeart/2005/8/layout/process4"/>
    <dgm:cxn modelId="{8302EAED-3693-44B5-A2D7-C16EC5149AEF}" srcId="{867554A3-1ECB-4E11-B051-2D5FA1860000}" destId="{A8530939-3B9F-4AA5-B90F-07D9BA7BD3C0}" srcOrd="0" destOrd="0" parTransId="{256E278D-CBA4-4157-BF0C-B50E7ED17B83}" sibTransId="{2A7FB3A6-5E4E-4842-B045-AC8B89E6208B}"/>
    <dgm:cxn modelId="{79C27DF5-BFED-4107-8EA4-2FE19420C93B}" type="presOf" srcId="{D737C640-2162-4892-A5FC-61D46A1BC918}" destId="{2FDD8D7B-2DB8-4E7A-B10A-BC7B9485D4C8}" srcOrd="0" destOrd="0" presId="urn:microsoft.com/office/officeart/2005/8/layout/process4"/>
    <dgm:cxn modelId="{9193DF76-F4BD-4F97-B5AA-5A826E6EE9B9}" type="presParOf" srcId="{C4619601-DE4E-4895-A396-1C314534C751}" destId="{7DCC149F-AFBD-4038-BFAE-FAFB90801C32}" srcOrd="0" destOrd="0" presId="urn:microsoft.com/office/officeart/2005/8/layout/process4"/>
    <dgm:cxn modelId="{F5C83413-9880-4208-BEE1-EE858F0B254F}" type="presParOf" srcId="{7DCC149F-AFBD-4038-BFAE-FAFB90801C32}" destId="{920664F5-CB66-4297-9C10-EC7EFD8BCC3A}" srcOrd="0" destOrd="0" presId="urn:microsoft.com/office/officeart/2005/8/layout/process4"/>
    <dgm:cxn modelId="{4C101650-26CF-43DB-A646-6CE5BB02CF7F}" type="presParOf" srcId="{7DCC149F-AFBD-4038-BFAE-FAFB90801C32}" destId="{DA1AA58B-D46E-4219-B95C-286980D45491}" srcOrd="1" destOrd="0" presId="urn:microsoft.com/office/officeart/2005/8/layout/process4"/>
    <dgm:cxn modelId="{5251A2FF-A7B5-4A7C-BE89-BEA914F6700D}" type="presParOf" srcId="{7DCC149F-AFBD-4038-BFAE-FAFB90801C32}" destId="{88565DCA-9CB9-495C-ADCB-330A701C3CAC}" srcOrd="2" destOrd="0" presId="urn:microsoft.com/office/officeart/2005/8/layout/process4"/>
    <dgm:cxn modelId="{4C6E42D3-F871-4302-9CD6-84B8B78D199D}" type="presParOf" srcId="{88565DCA-9CB9-495C-ADCB-330A701C3CAC}" destId="{DFC0008E-0911-4ED9-BC66-2A40F8CA2CCD}" srcOrd="0" destOrd="0" presId="urn:microsoft.com/office/officeart/2005/8/layout/process4"/>
    <dgm:cxn modelId="{440BEFEC-B2C5-48A9-B082-C034FE349683}" type="presParOf" srcId="{88565DCA-9CB9-495C-ADCB-330A701C3CAC}" destId="{F8991803-7EF4-448D-AA01-9AB4255C61C7}" srcOrd="1" destOrd="0" presId="urn:microsoft.com/office/officeart/2005/8/layout/process4"/>
    <dgm:cxn modelId="{A39AFE6D-188A-43DA-A010-13A75C949F39}" type="presParOf" srcId="{C4619601-DE4E-4895-A396-1C314534C751}" destId="{C704ADE1-8B74-4F6F-8E61-AB896C3759FE}" srcOrd="1" destOrd="0" presId="urn:microsoft.com/office/officeart/2005/8/layout/process4"/>
    <dgm:cxn modelId="{7A12EFE0-C38E-4333-99EB-371C74D54DEA}" type="presParOf" srcId="{C4619601-DE4E-4895-A396-1C314534C751}" destId="{FA118FAC-5E5F-41DE-9ACF-F874BC640009}" srcOrd="2" destOrd="0" presId="urn:microsoft.com/office/officeart/2005/8/layout/process4"/>
    <dgm:cxn modelId="{BD333C6D-0DFB-45B5-B786-7406CB50AA93}" type="presParOf" srcId="{FA118FAC-5E5F-41DE-9ACF-F874BC640009}" destId="{F0059070-3438-42FD-B3E0-4E4D6B028B42}" srcOrd="0" destOrd="0" presId="urn:microsoft.com/office/officeart/2005/8/layout/process4"/>
    <dgm:cxn modelId="{ED93D4DA-8A72-48A2-A052-6A56CBFF238C}" type="presParOf" srcId="{FA118FAC-5E5F-41DE-9ACF-F874BC640009}" destId="{067666BB-81B4-4C74-8424-96D9B97F036E}" srcOrd="1" destOrd="0" presId="urn:microsoft.com/office/officeart/2005/8/layout/process4"/>
    <dgm:cxn modelId="{81746DD9-20E3-4632-AD3B-E1091FFBCCDB}" type="presParOf" srcId="{FA118FAC-5E5F-41DE-9ACF-F874BC640009}" destId="{DDCF2C7B-0F48-456B-8EFC-FB22F35869E3}" srcOrd="2" destOrd="0" presId="urn:microsoft.com/office/officeart/2005/8/layout/process4"/>
    <dgm:cxn modelId="{F399F35F-970B-4FEB-A7F0-25CB6CAFA348}" type="presParOf" srcId="{DDCF2C7B-0F48-456B-8EFC-FB22F35869E3}" destId="{1279811F-62CC-48F0-9A9D-5CAB0CA9D3C4}" srcOrd="0" destOrd="0" presId="urn:microsoft.com/office/officeart/2005/8/layout/process4"/>
    <dgm:cxn modelId="{A058A36B-8011-4F39-8B6A-9DDADBB476FB}" type="presParOf" srcId="{DDCF2C7B-0F48-456B-8EFC-FB22F35869E3}" destId="{2FDD8D7B-2DB8-4E7A-B10A-BC7B9485D4C8}" srcOrd="1" destOrd="0" presId="urn:microsoft.com/office/officeart/2005/8/layout/process4"/>
    <dgm:cxn modelId="{905FA9DB-F590-4CD3-AC28-F34CAE49F6C8}" type="presParOf" srcId="{DDCF2C7B-0F48-456B-8EFC-FB22F35869E3}" destId="{9147A1E7-6F54-45A2-BE84-2C2E01E94494}" srcOrd="2" destOrd="0" presId="urn:microsoft.com/office/officeart/2005/8/layout/process4"/>
    <dgm:cxn modelId="{5D7315FA-D113-4FD6-BA60-59779BFE4A4B}" type="presParOf" srcId="{DDCF2C7B-0F48-456B-8EFC-FB22F35869E3}" destId="{9FE3DD68-3B8A-438C-A2F8-292D0D33A7DA}" srcOrd="3" destOrd="0" presId="urn:microsoft.com/office/officeart/2005/8/layout/process4"/>
    <dgm:cxn modelId="{9B57B8B3-F9A2-4D0C-8D07-3AA0A9CE83D7}" type="presParOf" srcId="{DDCF2C7B-0F48-456B-8EFC-FB22F35869E3}" destId="{A52B2DBC-D7D4-4FDA-8429-FDA32FEF35FF}"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2A68DC-3388-4E85-98C7-7C025310156C}"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3605787F-237C-4B61-B00A-D14E9257D1E5}">
      <dgm:prSet phldrT="[Text]" phldr="0"/>
      <dgm:spPr/>
      <dgm:t>
        <a:bodyPr/>
        <a:lstStyle/>
        <a:p>
          <a:pPr rtl="0"/>
          <a:r>
            <a:rPr lang="en-GB" dirty="0">
              <a:latin typeface="Century Gothic" panose="020B0502020202020204"/>
            </a:rPr>
            <a:t>OPPORTUNITIES OF THE THERAPEUTIC WELLBEING SPA ARE AS FOLLWED;</a:t>
          </a:r>
          <a:endParaRPr lang="en-GB" dirty="0"/>
        </a:p>
      </dgm:t>
    </dgm:pt>
    <dgm:pt modelId="{312A75DA-B37A-4BAA-86F9-E3FC6E163AA7}" type="parTrans" cxnId="{99D22F97-8D65-4064-B5FF-29C4DD13489B}">
      <dgm:prSet/>
      <dgm:spPr/>
      <dgm:t>
        <a:bodyPr/>
        <a:lstStyle/>
        <a:p>
          <a:endParaRPr lang="en-GB"/>
        </a:p>
      </dgm:t>
    </dgm:pt>
    <dgm:pt modelId="{BCFC8B17-07BB-4EC6-8DDA-793F5CA4322C}" type="sibTrans" cxnId="{99D22F97-8D65-4064-B5FF-29C4DD13489B}">
      <dgm:prSet/>
      <dgm:spPr/>
      <dgm:t>
        <a:bodyPr/>
        <a:lstStyle/>
        <a:p>
          <a:endParaRPr lang="en-GB"/>
        </a:p>
      </dgm:t>
    </dgm:pt>
    <dgm:pt modelId="{C8C711B7-C309-4EBD-8633-1D110793E1BF}">
      <dgm:prSet phldrT="[Text]" phldr="0"/>
      <dgm:spPr/>
      <dgm:t>
        <a:bodyPr/>
        <a:lstStyle/>
        <a:p>
          <a:pPr rtl="0"/>
          <a:r>
            <a:rPr lang="en-GB" dirty="0">
              <a:latin typeface="Century Gothic" panose="020B0502020202020204"/>
            </a:rPr>
            <a:t>EASY TO FRANCHISE </a:t>
          </a:r>
          <a:endParaRPr lang="en-GB" dirty="0"/>
        </a:p>
      </dgm:t>
    </dgm:pt>
    <dgm:pt modelId="{64EF49BF-DA9A-4985-86F5-87B7718A6623}" type="parTrans" cxnId="{E37AB4BA-CBDB-4325-9408-ECD74B9DAAB3}">
      <dgm:prSet/>
      <dgm:spPr/>
      <dgm:t>
        <a:bodyPr/>
        <a:lstStyle/>
        <a:p>
          <a:endParaRPr lang="en-GB"/>
        </a:p>
      </dgm:t>
    </dgm:pt>
    <dgm:pt modelId="{D2D471EC-E394-4156-BD6F-C1AFA3EF3D1D}" type="sibTrans" cxnId="{E37AB4BA-CBDB-4325-9408-ECD74B9DAAB3}">
      <dgm:prSet/>
      <dgm:spPr/>
      <dgm:t>
        <a:bodyPr/>
        <a:lstStyle/>
        <a:p>
          <a:endParaRPr lang="en-GB"/>
        </a:p>
      </dgm:t>
    </dgm:pt>
    <dgm:pt modelId="{A9C4757E-5C57-4588-8667-FC155C4246BA}">
      <dgm:prSet phldrT="[Text]" phldr="0"/>
      <dgm:spPr/>
      <dgm:t>
        <a:bodyPr/>
        <a:lstStyle/>
        <a:p>
          <a:pPr rtl="0"/>
          <a:r>
            <a:rPr lang="en-GB" dirty="0">
              <a:latin typeface="Century Gothic" panose="020B0502020202020204"/>
            </a:rPr>
            <a:t>PROMOTES HEALTH AND WELLBEING</a:t>
          </a:r>
          <a:endParaRPr lang="en-GB" dirty="0"/>
        </a:p>
      </dgm:t>
    </dgm:pt>
    <dgm:pt modelId="{B1114804-A109-46F2-B611-36FE14747771}" type="parTrans" cxnId="{0241FA1E-0BC7-4ADF-B326-68D0D72BB017}">
      <dgm:prSet/>
      <dgm:spPr/>
      <dgm:t>
        <a:bodyPr/>
        <a:lstStyle/>
        <a:p>
          <a:endParaRPr lang="en-GB"/>
        </a:p>
      </dgm:t>
    </dgm:pt>
    <dgm:pt modelId="{4725D009-119E-4C9F-875D-07F81FCD5607}" type="sibTrans" cxnId="{0241FA1E-0BC7-4ADF-B326-68D0D72BB017}">
      <dgm:prSet/>
      <dgm:spPr/>
      <dgm:t>
        <a:bodyPr/>
        <a:lstStyle/>
        <a:p>
          <a:endParaRPr lang="en-GB"/>
        </a:p>
      </dgm:t>
    </dgm:pt>
    <dgm:pt modelId="{C1DE28CD-5255-44D2-BD93-FF5F4ED14E0E}">
      <dgm:prSet phldrT="[Text]" phldr="0"/>
      <dgm:spPr/>
      <dgm:t>
        <a:bodyPr/>
        <a:lstStyle/>
        <a:p>
          <a:pPr rtl="0"/>
          <a:r>
            <a:rPr lang="en-GB" dirty="0">
              <a:latin typeface="Century Gothic" panose="020B0502020202020204"/>
            </a:rPr>
            <a:t>THREATS OF THE THERAPEUTIC THERAPY ARE AS FOLLOWED;</a:t>
          </a:r>
          <a:endParaRPr lang="en-GB" dirty="0"/>
        </a:p>
      </dgm:t>
    </dgm:pt>
    <dgm:pt modelId="{BA5C966E-E488-4512-A674-9103974AF1EB}" type="parTrans" cxnId="{D1515D72-0882-4A3A-AEA8-6F3F318A1138}">
      <dgm:prSet/>
      <dgm:spPr/>
      <dgm:t>
        <a:bodyPr/>
        <a:lstStyle/>
        <a:p>
          <a:endParaRPr lang="en-GB"/>
        </a:p>
      </dgm:t>
    </dgm:pt>
    <dgm:pt modelId="{9163F97B-3716-4885-8380-2A93B5A360EB}" type="sibTrans" cxnId="{D1515D72-0882-4A3A-AEA8-6F3F318A1138}">
      <dgm:prSet/>
      <dgm:spPr/>
      <dgm:t>
        <a:bodyPr/>
        <a:lstStyle/>
        <a:p>
          <a:endParaRPr lang="en-GB"/>
        </a:p>
      </dgm:t>
    </dgm:pt>
    <dgm:pt modelId="{1ED92E27-9CD2-4F89-BA30-2FDD30EC7897}">
      <dgm:prSet phldrT="[Text]" phldr="0"/>
      <dgm:spPr/>
      <dgm:t>
        <a:bodyPr/>
        <a:lstStyle/>
        <a:p>
          <a:pPr rtl="0"/>
          <a:r>
            <a:rPr lang="en-GB" dirty="0">
              <a:latin typeface="Century Gothic" panose="020B0502020202020204"/>
            </a:rPr>
            <a:t>FIERCE COMPETITORS </a:t>
          </a:r>
          <a:endParaRPr lang="en-GB" dirty="0"/>
        </a:p>
      </dgm:t>
    </dgm:pt>
    <dgm:pt modelId="{0A9D1C8E-E15A-4878-A886-FB2F4CE64279}" type="parTrans" cxnId="{6715CC95-2768-4367-B978-8058C1EAF7F7}">
      <dgm:prSet/>
      <dgm:spPr/>
      <dgm:t>
        <a:bodyPr/>
        <a:lstStyle/>
        <a:p>
          <a:endParaRPr lang="en-GB"/>
        </a:p>
      </dgm:t>
    </dgm:pt>
    <dgm:pt modelId="{92D28244-6DBE-43DF-AD61-8F6563D8212E}" type="sibTrans" cxnId="{6715CC95-2768-4367-B978-8058C1EAF7F7}">
      <dgm:prSet/>
      <dgm:spPr/>
      <dgm:t>
        <a:bodyPr/>
        <a:lstStyle/>
        <a:p>
          <a:endParaRPr lang="en-GB"/>
        </a:p>
      </dgm:t>
    </dgm:pt>
    <dgm:pt modelId="{A527A2BC-1926-4ED7-B409-2D199C9D78CF}">
      <dgm:prSet phldrT="[Text]" phldr="0"/>
      <dgm:spPr/>
      <dgm:t>
        <a:bodyPr/>
        <a:lstStyle/>
        <a:p>
          <a:pPr rtl="0"/>
          <a:r>
            <a:rPr lang="en-GB" dirty="0">
              <a:latin typeface="Century Gothic" panose="020B0502020202020204"/>
            </a:rPr>
            <a:t>INFLATION (COST OF LIVING) </a:t>
          </a:r>
          <a:endParaRPr lang="en-GB" dirty="0"/>
        </a:p>
      </dgm:t>
    </dgm:pt>
    <dgm:pt modelId="{326D2647-DC51-4495-AF3F-93337492F367}" type="parTrans" cxnId="{6F9CD56A-5F87-49EE-BB35-07B99879D8A3}">
      <dgm:prSet/>
      <dgm:spPr/>
      <dgm:t>
        <a:bodyPr/>
        <a:lstStyle/>
        <a:p>
          <a:endParaRPr lang="en-GB"/>
        </a:p>
      </dgm:t>
    </dgm:pt>
    <dgm:pt modelId="{1DE255BD-C426-4564-813F-D65C5E898227}" type="sibTrans" cxnId="{6F9CD56A-5F87-49EE-BB35-07B99879D8A3}">
      <dgm:prSet/>
      <dgm:spPr/>
      <dgm:t>
        <a:bodyPr/>
        <a:lstStyle/>
        <a:p>
          <a:endParaRPr lang="en-GB"/>
        </a:p>
      </dgm:t>
    </dgm:pt>
    <dgm:pt modelId="{972B739F-E2B7-4448-A3FA-B6200FF20C28}" type="pres">
      <dgm:prSet presAssocID="{642A68DC-3388-4E85-98C7-7C025310156C}" presName="Name0" presStyleCnt="0">
        <dgm:presLayoutVars>
          <dgm:dir/>
          <dgm:animLvl val="lvl"/>
          <dgm:resizeHandles val="exact"/>
        </dgm:presLayoutVars>
      </dgm:prSet>
      <dgm:spPr/>
    </dgm:pt>
    <dgm:pt modelId="{0185B0E8-4069-443F-8755-5F6D5D6E5F3D}" type="pres">
      <dgm:prSet presAssocID="{C1DE28CD-5255-44D2-BD93-FF5F4ED14E0E}" presName="boxAndChildren" presStyleCnt="0"/>
      <dgm:spPr/>
    </dgm:pt>
    <dgm:pt modelId="{34ACF9C3-B4DF-44FF-A46D-CDDEF9385ACD}" type="pres">
      <dgm:prSet presAssocID="{C1DE28CD-5255-44D2-BD93-FF5F4ED14E0E}" presName="parentTextBox" presStyleLbl="node1" presStyleIdx="0" presStyleCnt="2"/>
      <dgm:spPr/>
    </dgm:pt>
    <dgm:pt modelId="{0E6A0F23-2765-4DB4-B333-41E15DEC5A54}" type="pres">
      <dgm:prSet presAssocID="{C1DE28CD-5255-44D2-BD93-FF5F4ED14E0E}" presName="entireBox" presStyleLbl="node1" presStyleIdx="0" presStyleCnt="2"/>
      <dgm:spPr/>
    </dgm:pt>
    <dgm:pt modelId="{9254E354-7DC1-4B63-8D2B-5C218BB3DE4B}" type="pres">
      <dgm:prSet presAssocID="{C1DE28CD-5255-44D2-BD93-FF5F4ED14E0E}" presName="descendantBox" presStyleCnt="0"/>
      <dgm:spPr/>
    </dgm:pt>
    <dgm:pt modelId="{EFE6C229-294B-4D30-85ED-5FD3C6079444}" type="pres">
      <dgm:prSet presAssocID="{1ED92E27-9CD2-4F89-BA30-2FDD30EC7897}" presName="childTextBox" presStyleLbl="fgAccFollowNode1" presStyleIdx="0" presStyleCnt="4">
        <dgm:presLayoutVars>
          <dgm:bulletEnabled val="1"/>
        </dgm:presLayoutVars>
      </dgm:prSet>
      <dgm:spPr/>
    </dgm:pt>
    <dgm:pt modelId="{EEE2C8EA-65BF-42F2-AEAE-A9D472C29883}" type="pres">
      <dgm:prSet presAssocID="{A527A2BC-1926-4ED7-B409-2D199C9D78CF}" presName="childTextBox" presStyleLbl="fgAccFollowNode1" presStyleIdx="1" presStyleCnt="4">
        <dgm:presLayoutVars>
          <dgm:bulletEnabled val="1"/>
        </dgm:presLayoutVars>
      </dgm:prSet>
      <dgm:spPr/>
    </dgm:pt>
    <dgm:pt modelId="{77E2850D-B7C9-4D6A-97E2-1926A6B5F9D3}" type="pres">
      <dgm:prSet presAssocID="{BCFC8B17-07BB-4EC6-8DDA-793F5CA4322C}" presName="sp" presStyleCnt="0"/>
      <dgm:spPr/>
    </dgm:pt>
    <dgm:pt modelId="{614435BB-4FEA-4A85-A4F4-E4D512E54384}" type="pres">
      <dgm:prSet presAssocID="{3605787F-237C-4B61-B00A-D14E9257D1E5}" presName="arrowAndChildren" presStyleCnt="0"/>
      <dgm:spPr/>
    </dgm:pt>
    <dgm:pt modelId="{B24BB6F1-516B-47B1-943C-0A95A81A121F}" type="pres">
      <dgm:prSet presAssocID="{3605787F-237C-4B61-B00A-D14E9257D1E5}" presName="parentTextArrow" presStyleLbl="node1" presStyleIdx="0" presStyleCnt="2"/>
      <dgm:spPr/>
    </dgm:pt>
    <dgm:pt modelId="{5FBCFE41-AF62-49F8-A54F-8215B276867A}" type="pres">
      <dgm:prSet presAssocID="{3605787F-237C-4B61-B00A-D14E9257D1E5}" presName="arrow" presStyleLbl="node1" presStyleIdx="1" presStyleCnt="2"/>
      <dgm:spPr/>
    </dgm:pt>
    <dgm:pt modelId="{B9B16514-0017-4604-95A4-9E5A3B6D8720}" type="pres">
      <dgm:prSet presAssocID="{3605787F-237C-4B61-B00A-D14E9257D1E5}" presName="descendantArrow" presStyleCnt="0"/>
      <dgm:spPr/>
    </dgm:pt>
    <dgm:pt modelId="{B7F16E02-116F-4F60-AE05-F45C041B6541}" type="pres">
      <dgm:prSet presAssocID="{C8C711B7-C309-4EBD-8633-1D110793E1BF}" presName="childTextArrow" presStyleLbl="fgAccFollowNode1" presStyleIdx="2" presStyleCnt="4">
        <dgm:presLayoutVars>
          <dgm:bulletEnabled val="1"/>
        </dgm:presLayoutVars>
      </dgm:prSet>
      <dgm:spPr/>
    </dgm:pt>
    <dgm:pt modelId="{90DCCA0A-D299-456C-93D5-94307FB4E4C7}" type="pres">
      <dgm:prSet presAssocID="{A9C4757E-5C57-4588-8667-FC155C4246BA}" presName="childTextArrow" presStyleLbl="fgAccFollowNode1" presStyleIdx="3" presStyleCnt="4">
        <dgm:presLayoutVars>
          <dgm:bulletEnabled val="1"/>
        </dgm:presLayoutVars>
      </dgm:prSet>
      <dgm:spPr/>
    </dgm:pt>
  </dgm:ptLst>
  <dgm:cxnLst>
    <dgm:cxn modelId="{0241FA1E-0BC7-4ADF-B326-68D0D72BB017}" srcId="{3605787F-237C-4B61-B00A-D14E9257D1E5}" destId="{A9C4757E-5C57-4588-8667-FC155C4246BA}" srcOrd="1" destOrd="0" parTransId="{B1114804-A109-46F2-B611-36FE14747771}" sibTransId="{4725D009-119E-4C9F-875D-07F81FCD5607}"/>
    <dgm:cxn modelId="{82A91E27-B239-4CC3-AF7B-EC1722C60717}" type="presOf" srcId="{1ED92E27-9CD2-4F89-BA30-2FDD30EC7897}" destId="{EFE6C229-294B-4D30-85ED-5FD3C6079444}" srcOrd="0" destOrd="0" presId="urn:microsoft.com/office/officeart/2005/8/layout/process4"/>
    <dgm:cxn modelId="{02EF085F-415A-49EB-8D73-6BFC2FF602EF}" type="presOf" srcId="{A9C4757E-5C57-4588-8667-FC155C4246BA}" destId="{90DCCA0A-D299-456C-93D5-94307FB4E4C7}" srcOrd="0" destOrd="0" presId="urn:microsoft.com/office/officeart/2005/8/layout/process4"/>
    <dgm:cxn modelId="{E7D1E462-B8EB-458E-9D94-2D3E0D17843E}" type="presOf" srcId="{642A68DC-3388-4E85-98C7-7C025310156C}" destId="{972B739F-E2B7-4448-A3FA-B6200FF20C28}" srcOrd="0" destOrd="0" presId="urn:microsoft.com/office/officeart/2005/8/layout/process4"/>
    <dgm:cxn modelId="{6F9CD56A-5F87-49EE-BB35-07B99879D8A3}" srcId="{C1DE28CD-5255-44D2-BD93-FF5F4ED14E0E}" destId="{A527A2BC-1926-4ED7-B409-2D199C9D78CF}" srcOrd="1" destOrd="0" parTransId="{326D2647-DC51-4495-AF3F-93337492F367}" sibTransId="{1DE255BD-C426-4564-813F-D65C5E898227}"/>
    <dgm:cxn modelId="{BAD3186B-4073-4F82-9730-DA14BFD3E742}" type="presOf" srcId="{C1DE28CD-5255-44D2-BD93-FF5F4ED14E0E}" destId="{34ACF9C3-B4DF-44FF-A46D-CDDEF9385ACD}" srcOrd="0" destOrd="0" presId="urn:microsoft.com/office/officeart/2005/8/layout/process4"/>
    <dgm:cxn modelId="{D1515D72-0882-4A3A-AEA8-6F3F318A1138}" srcId="{642A68DC-3388-4E85-98C7-7C025310156C}" destId="{C1DE28CD-5255-44D2-BD93-FF5F4ED14E0E}" srcOrd="1" destOrd="0" parTransId="{BA5C966E-E488-4512-A674-9103974AF1EB}" sibTransId="{9163F97B-3716-4885-8380-2A93B5A360EB}"/>
    <dgm:cxn modelId="{034D977E-600B-4C1A-8E5B-DFCB813F7278}" type="presOf" srcId="{C1DE28CD-5255-44D2-BD93-FF5F4ED14E0E}" destId="{0E6A0F23-2765-4DB4-B333-41E15DEC5A54}" srcOrd="1" destOrd="0" presId="urn:microsoft.com/office/officeart/2005/8/layout/process4"/>
    <dgm:cxn modelId="{6715CC95-2768-4367-B978-8058C1EAF7F7}" srcId="{C1DE28CD-5255-44D2-BD93-FF5F4ED14E0E}" destId="{1ED92E27-9CD2-4F89-BA30-2FDD30EC7897}" srcOrd="0" destOrd="0" parTransId="{0A9D1C8E-E15A-4878-A886-FB2F4CE64279}" sibTransId="{92D28244-6DBE-43DF-AD61-8F6563D8212E}"/>
    <dgm:cxn modelId="{99D22F97-8D65-4064-B5FF-29C4DD13489B}" srcId="{642A68DC-3388-4E85-98C7-7C025310156C}" destId="{3605787F-237C-4B61-B00A-D14E9257D1E5}" srcOrd="0" destOrd="0" parTransId="{312A75DA-B37A-4BAA-86F9-E3FC6E163AA7}" sibTransId="{BCFC8B17-07BB-4EC6-8DDA-793F5CA4322C}"/>
    <dgm:cxn modelId="{E37AB4BA-CBDB-4325-9408-ECD74B9DAAB3}" srcId="{3605787F-237C-4B61-B00A-D14E9257D1E5}" destId="{C8C711B7-C309-4EBD-8633-1D110793E1BF}" srcOrd="0" destOrd="0" parTransId="{64EF49BF-DA9A-4985-86F5-87B7718A6623}" sibTransId="{D2D471EC-E394-4156-BD6F-C1AFA3EF3D1D}"/>
    <dgm:cxn modelId="{DB9781C8-EF43-47F8-A7EB-53AEA27F4D40}" type="presOf" srcId="{C8C711B7-C309-4EBD-8633-1D110793E1BF}" destId="{B7F16E02-116F-4F60-AE05-F45C041B6541}" srcOrd="0" destOrd="0" presId="urn:microsoft.com/office/officeart/2005/8/layout/process4"/>
    <dgm:cxn modelId="{A52506CD-5E2C-45AE-909A-53039929318B}" type="presOf" srcId="{3605787F-237C-4B61-B00A-D14E9257D1E5}" destId="{5FBCFE41-AF62-49F8-A54F-8215B276867A}" srcOrd="1" destOrd="0" presId="urn:microsoft.com/office/officeart/2005/8/layout/process4"/>
    <dgm:cxn modelId="{9C5694DA-AE11-4C3D-A9A3-54BF7BED68D4}" type="presOf" srcId="{3605787F-237C-4B61-B00A-D14E9257D1E5}" destId="{B24BB6F1-516B-47B1-943C-0A95A81A121F}" srcOrd="0" destOrd="0" presId="urn:microsoft.com/office/officeart/2005/8/layout/process4"/>
    <dgm:cxn modelId="{98E76EF0-A968-4860-BB78-708F7348431A}" type="presOf" srcId="{A527A2BC-1926-4ED7-B409-2D199C9D78CF}" destId="{EEE2C8EA-65BF-42F2-AEAE-A9D472C29883}" srcOrd="0" destOrd="0" presId="urn:microsoft.com/office/officeart/2005/8/layout/process4"/>
    <dgm:cxn modelId="{7203AA52-3848-4502-9F20-1A15BDD58EB9}" type="presParOf" srcId="{972B739F-E2B7-4448-A3FA-B6200FF20C28}" destId="{0185B0E8-4069-443F-8755-5F6D5D6E5F3D}" srcOrd="0" destOrd="0" presId="urn:microsoft.com/office/officeart/2005/8/layout/process4"/>
    <dgm:cxn modelId="{9764B599-801E-44D1-B43D-551EC0656C45}" type="presParOf" srcId="{0185B0E8-4069-443F-8755-5F6D5D6E5F3D}" destId="{34ACF9C3-B4DF-44FF-A46D-CDDEF9385ACD}" srcOrd="0" destOrd="0" presId="urn:microsoft.com/office/officeart/2005/8/layout/process4"/>
    <dgm:cxn modelId="{55A03CAB-9343-4096-A0A8-35B22B704F2C}" type="presParOf" srcId="{0185B0E8-4069-443F-8755-5F6D5D6E5F3D}" destId="{0E6A0F23-2765-4DB4-B333-41E15DEC5A54}" srcOrd="1" destOrd="0" presId="urn:microsoft.com/office/officeart/2005/8/layout/process4"/>
    <dgm:cxn modelId="{FCFBBCCA-5996-472F-9318-B1D3567C593B}" type="presParOf" srcId="{0185B0E8-4069-443F-8755-5F6D5D6E5F3D}" destId="{9254E354-7DC1-4B63-8D2B-5C218BB3DE4B}" srcOrd="2" destOrd="0" presId="urn:microsoft.com/office/officeart/2005/8/layout/process4"/>
    <dgm:cxn modelId="{D47B819E-A8A1-45F3-95A7-601505B26EB6}" type="presParOf" srcId="{9254E354-7DC1-4B63-8D2B-5C218BB3DE4B}" destId="{EFE6C229-294B-4D30-85ED-5FD3C6079444}" srcOrd="0" destOrd="0" presId="urn:microsoft.com/office/officeart/2005/8/layout/process4"/>
    <dgm:cxn modelId="{205126CF-D84A-4353-8446-2566076F36E6}" type="presParOf" srcId="{9254E354-7DC1-4B63-8D2B-5C218BB3DE4B}" destId="{EEE2C8EA-65BF-42F2-AEAE-A9D472C29883}" srcOrd="1" destOrd="0" presId="urn:microsoft.com/office/officeart/2005/8/layout/process4"/>
    <dgm:cxn modelId="{AB706484-DC4D-4FD5-98AE-7AAE5D9FFCC4}" type="presParOf" srcId="{972B739F-E2B7-4448-A3FA-B6200FF20C28}" destId="{77E2850D-B7C9-4D6A-97E2-1926A6B5F9D3}" srcOrd="1" destOrd="0" presId="urn:microsoft.com/office/officeart/2005/8/layout/process4"/>
    <dgm:cxn modelId="{BBE63C10-1C96-49AB-9D0E-3D96A2884188}" type="presParOf" srcId="{972B739F-E2B7-4448-A3FA-B6200FF20C28}" destId="{614435BB-4FEA-4A85-A4F4-E4D512E54384}" srcOrd="2" destOrd="0" presId="urn:microsoft.com/office/officeart/2005/8/layout/process4"/>
    <dgm:cxn modelId="{31EC57CB-D05B-43A4-9575-151B37D497FA}" type="presParOf" srcId="{614435BB-4FEA-4A85-A4F4-E4D512E54384}" destId="{B24BB6F1-516B-47B1-943C-0A95A81A121F}" srcOrd="0" destOrd="0" presId="urn:microsoft.com/office/officeart/2005/8/layout/process4"/>
    <dgm:cxn modelId="{970A32D5-B9B5-46A3-9927-E5452ADAB3C2}" type="presParOf" srcId="{614435BB-4FEA-4A85-A4F4-E4D512E54384}" destId="{5FBCFE41-AF62-49F8-A54F-8215B276867A}" srcOrd="1" destOrd="0" presId="urn:microsoft.com/office/officeart/2005/8/layout/process4"/>
    <dgm:cxn modelId="{3900F609-0226-4FE9-A96D-073E1ABADEA8}" type="presParOf" srcId="{614435BB-4FEA-4A85-A4F4-E4D512E54384}" destId="{B9B16514-0017-4604-95A4-9E5A3B6D8720}" srcOrd="2" destOrd="0" presId="urn:microsoft.com/office/officeart/2005/8/layout/process4"/>
    <dgm:cxn modelId="{5E1505BF-BA40-411E-8FA7-DCB869A0568C}" type="presParOf" srcId="{B9B16514-0017-4604-95A4-9E5A3B6D8720}" destId="{B7F16E02-116F-4F60-AE05-F45C041B6541}" srcOrd="0" destOrd="0" presId="urn:microsoft.com/office/officeart/2005/8/layout/process4"/>
    <dgm:cxn modelId="{64FE0564-2903-4042-AF04-765C38F7858D}" type="presParOf" srcId="{B9B16514-0017-4604-95A4-9E5A3B6D8720}" destId="{90DCCA0A-D299-456C-93D5-94307FB4E4C7}"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DC4D6B-8606-455E-ADF8-EAED6FC5895F}" type="doc">
      <dgm:prSet loTypeId="urn:microsoft.com/office/officeart/2005/8/layout/vList5" loCatId="list" qsTypeId="urn:microsoft.com/office/officeart/2005/8/quickstyle/simple2" qsCatId="simple" csTypeId="urn:microsoft.com/office/officeart/2005/8/colors/accent1_2" csCatId="accent1" phldr="1"/>
      <dgm:spPr/>
      <dgm:t>
        <a:bodyPr/>
        <a:lstStyle/>
        <a:p>
          <a:endParaRPr lang="en-GB"/>
        </a:p>
      </dgm:t>
    </dgm:pt>
    <dgm:pt modelId="{80753A8E-1A44-4759-B1F7-641A1FA63776}">
      <dgm:prSet phldrT="[Text]" phldr="0"/>
      <dgm:spPr/>
      <dgm:t>
        <a:bodyPr/>
        <a:lstStyle/>
        <a:p>
          <a:r>
            <a:rPr lang="en-GB" dirty="0">
              <a:latin typeface="Arial"/>
              <a:cs typeface="Arial"/>
            </a:rPr>
            <a:t>Politics</a:t>
          </a:r>
        </a:p>
      </dgm:t>
    </dgm:pt>
    <dgm:pt modelId="{71B5A2DA-4B6C-4997-9542-82DB35C21092}" type="parTrans" cxnId="{5902BBC9-02EC-45E1-9515-6B2D2A45E269}">
      <dgm:prSet/>
      <dgm:spPr/>
      <dgm:t>
        <a:bodyPr/>
        <a:lstStyle/>
        <a:p>
          <a:endParaRPr lang="en-GB"/>
        </a:p>
      </dgm:t>
    </dgm:pt>
    <dgm:pt modelId="{3FF21BBB-F979-4352-9235-AE3CAEF5D161}" type="sibTrans" cxnId="{5902BBC9-02EC-45E1-9515-6B2D2A45E269}">
      <dgm:prSet/>
      <dgm:spPr/>
      <dgm:t>
        <a:bodyPr/>
        <a:lstStyle/>
        <a:p>
          <a:endParaRPr lang="en-GB"/>
        </a:p>
      </dgm:t>
    </dgm:pt>
    <dgm:pt modelId="{25A46012-9588-4952-A3F3-CAD48ADD182E}">
      <dgm:prSet phldrT="[Text]" phldr="0"/>
      <dgm:spPr/>
      <dgm:t>
        <a:bodyPr/>
        <a:lstStyle/>
        <a:p>
          <a:pPr rtl="0"/>
          <a:r>
            <a:rPr lang="en-GB" dirty="0">
              <a:latin typeface="Arial"/>
              <a:cs typeface="Arial"/>
            </a:rPr>
            <a:t>ENOCOURAGE PEOPLE WHO DON’T HAVE TIME, SO HAVE WEEKEND DEALS AND OFFERS AVAIABLE.</a:t>
          </a:r>
        </a:p>
      </dgm:t>
    </dgm:pt>
    <dgm:pt modelId="{D4A1FA7D-447C-48E7-8720-FF1F1F0E1CBE}" type="parTrans" cxnId="{38B12BE9-B5DE-400C-831F-200A872587CA}">
      <dgm:prSet/>
      <dgm:spPr/>
      <dgm:t>
        <a:bodyPr/>
        <a:lstStyle/>
        <a:p>
          <a:endParaRPr lang="en-GB"/>
        </a:p>
      </dgm:t>
    </dgm:pt>
    <dgm:pt modelId="{2DF07DC8-3687-4739-B6F6-B2B7160118CE}" type="sibTrans" cxnId="{38B12BE9-B5DE-400C-831F-200A872587CA}">
      <dgm:prSet/>
      <dgm:spPr/>
      <dgm:t>
        <a:bodyPr/>
        <a:lstStyle/>
        <a:p>
          <a:endParaRPr lang="en-GB"/>
        </a:p>
      </dgm:t>
    </dgm:pt>
    <dgm:pt modelId="{7041CF4F-7869-4084-B0AE-6D4BE155CB5A}">
      <dgm:prSet phldrT="[Text]" phldr="1"/>
      <dgm:spPr/>
      <dgm:t>
        <a:bodyPr/>
        <a:lstStyle/>
        <a:p>
          <a:endParaRPr lang="en-GB" dirty="0">
            <a:latin typeface="Arial"/>
            <a:cs typeface="Arial"/>
          </a:endParaRPr>
        </a:p>
      </dgm:t>
    </dgm:pt>
    <dgm:pt modelId="{26CE97EF-FE4D-44D3-980F-6F5C2F975A8D}" type="parTrans" cxnId="{CC804340-E2BF-47A8-865C-BEA9D639636C}">
      <dgm:prSet/>
      <dgm:spPr/>
      <dgm:t>
        <a:bodyPr/>
        <a:lstStyle/>
        <a:p>
          <a:endParaRPr lang="en-GB"/>
        </a:p>
      </dgm:t>
    </dgm:pt>
    <dgm:pt modelId="{D2713AAB-3644-4F5E-98B3-617FC5A4D8AD}" type="sibTrans" cxnId="{CC804340-E2BF-47A8-865C-BEA9D639636C}">
      <dgm:prSet/>
      <dgm:spPr/>
      <dgm:t>
        <a:bodyPr/>
        <a:lstStyle/>
        <a:p>
          <a:endParaRPr lang="en-GB"/>
        </a:p>
      </dgm:t>
    </dgm:pt>
    <dgm:pt modelId="{A460871D-7A2D-4912-9290-1B30BAC79352}">
      <dgm:prSet phldrT="[Text]" phldr="0"/>
      <dgm:spPr/>
      <dgm:t>
        <a:bodyPr/>
        <a:lstStyle/>
        <a:p>
          <a:r>
            <a:rPr lang="en-GB" dirty="0">
              <a:latin typeface="Arial"/>
              <a:cs typeface="Arial"/>
            </a:rPr>
            <a:t>Economics</a:t>
          </a:r>
        </a:p>
      </dgm:t>
    </dgm:pt>
    <dgm:pt modelId="{E9FEBD98-6456-4033-9F94-CA2669822128}" type="parTrans" cxnId="{FE2E346C-795C-4576-99F5-2718246BC9E3}">
      <dgm:prSet/>
      <dgm:spPr/>
      <dgm:t>
        <a:bodyPr/>
        <a:lstStyle/>
        <a:p>
          <a:endParaRPr lang="en-GB"/>
        </a:p>
      </dgm:t>
    </dgm:pt>
    <dgm:pt modelId="{4395D84B-6E3E-4729-96BE-04CAC68D56D9}" type="sibTrans" cxnId="{FE2E346C-795C-4576-99F5-2718246BC9E3}">
      <dgm:prSet/>
      <dgm:spPr/>
      <dgm:t>
        <a:bodyPr/>
        <a:lstStyle/>
        <a:p>
          <a:endParaRPr lang="en-GB"/>
        </a:p>
      </dgm:t>
    </dgm:pt>
    <dgm:pt modelId="{9E0486B2-2EA0-4B48-871F-90A7314FEFA3}">
      <dgm:prSet phldrT="[Text]" phldr="0"/>
      <dgm:spPr/>
      <dgm:t>
        <a:bodyPr/>
        <a:lstStyle/>
        <a:p>
          <a:pPr rtl="0"/>
          <a:r>
            <a:rPr lang="en-GB" dirty="0">
              <a:latin typeface="Arial"/>
              <a:cs typeface="Arial"/>
            </a:rPr>
            <a:t>CONSIDERED A LUXURY, SO WHEN THERE IS AN DOWNTURN IN THE ECONOMICS. THE NUMBER OF CUSTOMERS IS LIKELY TO REDUCE.</a:t>
          </a:r>
        </a:p>
      </dgm:t>
    </dgm:pt>
    <dgm:pt modelId="{2A51D648-997D-43FE-86F2-AFDDDF03C2CC}" type="parTrans" cxnId="{761CC6B1-0630-46D0-AE8A-584B1DCC5C73}">
      <dgm:prSet/>
      <dgm:spPr/>
      <dgm:t>
        <a:bodyPr/>
        <a:lstStyle/>
        <a:p>
          <a:endParaRPr lang="en-GB"/>
        </a:p>
      </dgm:t>
    </dgm:pt>
    <dgm:pt modelId="{C6D9B16E-D26D-4D87-9DAF-9ECFD648CCD0}" type="sibTrans" cxnId="{761CC6B1-0630-46D0-AE8A-584B1DCC5C73}">
      <dgm:prSet/>
      <dgm:spPr/>
      <dgm:t>
        <a:bodyPr/>
        <a:lstStyle/>
        <a:p>
          <a:endParaRPr lang="en-GB"/>
        </a:p>
      </dgm:t>
    </dgm:pt>
    <dgm:pt modelId="{36A89446-93B0-4691-8B6E-83E0A8587684}">
      <dgm:prSet phldrT="[Text]" phldr="1"/>
      <dgm:spPr/>
      <dgm:t>
        <a:bodyPr/>
        <a:lstStyle/>
        <a:p>
          <a:endParaRPr lang="en-GB" dirty="0">
            <a:latin typeface="Arial"/>
            <a:cs typeface="Arial"/>
          </a:endParaRPr>
        </a:p>
      </dgm:t>
    </dgm:pt>
    <dgm:pt modelId="{E0DF272E-2888-49BC-9F34-5254DED65D35}" type="parTrans" cxnId="{8B5DA97B-8819-485B-AD4A-4A8905D49A37}">
      <dgm:prSet/>
      <dgm:spPr/>
      <dgm:t>
        <a:bodyPr/>
        <a:lstStyle/>
        <a:p>
          <a:endParaRPr lang="en-GB"/>
        </a:p>
      </dgm:t>
    </dgm:pt>
    <dgm:pt modelId="{B490944F-7043-4004-92AA-F43B4E619539}" type="sibTrans" cxnId="{8B5DA97B-8819-485B-AD4A-4A8905D49A37}">
      <dgm:prSet/>
      <dgm:spPr/>
      <dgm:t>
        <a:bodyPr/>
        <a:lstStyle/>
        <a:p>
          <a:endParaRPr lang="en-GB"/>
        </a:p>
      </dgm:t>
    </dgm:pt>
    <dgm:pt modelId="{5E0A7E21-97BC-456F-BD4D-F02592C703CB}">
      <dgm:prSet phldrT="[Text]" phldr="0"/>
      <dgm:spPr/>
      <dgm:t>
        <a:bodyPr/>
        <a:lstStyle/>
        <a:p>
          <a:r>
            <a:rPr lang="en-GB" dirty="0">
              <a:latin typeface="Arial"/>
              <a:cs typeface="Arial"/>
            </a:rPr>
            <a:t>Social</a:t>
          </a:r>
        </a:p>
      </dgm:t>
    </dgm:pt>
    <dgm:pt modelId="{EFE70DD9-B5AF-4E50-ADE9-FD18D134E617}" type="parTrans" cxnId="{44973D36-E1C6-49C4-8129-42B6CF4D524C}">
      <dgm:prSet/>
      <dgm:spPr/>
      <dgm:t>
        <a:bodyPr/>
        <a:lstStyle/>
        <a:p>
          <a:endParaRPr lang="en-GB"/>
        </a:p>
      </dgm:t>
    </dgm:pt>
    <dgm:pt modelId="{18F573C2-E410-43A5-A056-6488146F94D9}" type="sibTrans" cxnId="{44973D36-E1C6-49C4-8129-42B6CF4D524C}">
      <dgm:prSet/>
      <dgm:spPr/>
      <dgm:t>
        <a:bodyPr/>
        <a:lstStyle/>
        <a:p>
          <a:endParaRPr lang="en-GB"/>
        </a:p>
      </dgm:t>
    </dgm:pt>
    <dgm:pt modelId="{CC9F9DEF-D6A9-4D3F-8557-989EB62B1DDC}">
      <dgm:prSet phldrT="[Text]" phldr="0"/>
      <dgm:spPr/>
      <dgm:t>
        <a:bodyPr/>
        <a:lstStyle/>
        <a:p>
          <a:pPr rtl="0"/>
          <a:r>
            <a:rPr lang="en-GB" dirty="0">
              <a:latin typeface="Arial"/>
              <a:cs typeface="Arial"/>
            </a:rPr>
            <a:t>ITS GROWING AND CHANGING RAPIDLY MORE AND MORE YOUNG PEOPLE WANT TO TAKE A STEP INTO LUCRATIVE CAREERS. WITH AN INCRESING DEMAND FOR HEALTH SPA FACILITIES. THESE DEMANDS HAVE LED TO DIVERSIFICATION AND NEW OPPORTUNITIES WITH THE HEALTH SPA INDUSTRY.  SUCH AS HEALTH AND FITNESS WEEKENDS AND ALTERNATIVE THERAPY.</a:t>
          </a:r>
        </a:p>
      </dgm:t>
    </dgm:pt>
    <dgm:pt modelId="{07073880-3DD4-4F61-8972-6F96CDAA01C8}" type="parTrans" cxnId="{28B4C79E-4F2D-42B7-BE57-9BA05F616C10}">
      <dgm:prSet/>
      <dgm:spPr/>
      <dgm:t>
        <a:bodyPr/>
        <a:lstStyle/>
        <a:p>
          <a:endParaRPr lang="en-GB"/>
        </a:p>
      </dgm:t>
    </dgm:pt>
    <dgm:pt modelId="{A094CB00-925A-4BDC-9B42-2C867F3924E5}" type="sibTrans" cxnId="{28B4C79E-4F2D-42B7-BE57-9BA05F616C10}">
      <dgm:prSet/>
      <dgm:spPr/>
      <dgm:t>
        <a:bodyPr/>
        <a:lstStyle/>
        <a:p>
          <a:endParaRPr lang="en-GB"/>
        </a:p>
      </dgm:t>
    </dgm:pt>
    <dgm:pt modelId="{0D9CB6A4-FD08-45D7-8BA0-2B9CE4A209C8}">
      <dgm:prSet phldrT="[Text]" phldr="1"/>
      <dgm:spPr/>
      <dgm:t>
        <a:bodyPr/>
        <a:lstStyle/>
        <a:p>
          <a:endParaRPr lang="en-GB" dirty="0">
            <a:latin typeface="Arial"/>
            <a:cs typeface="Arial"/>
          </a:endParaRPr>
        </a:p>
      </dgm:t>
    </dgm:pt>
    <dgm:pt modelId="{D3AF2FF6-16E8-4EE2-A750-8B6B62F5094B}" type="parTrans" cxnId="{DB107E6B-3BB5-4557-B292-3BFD29204E17}">
      <dgm:prSet/>
      <dgm:spPr/>
      <dgm:t>
        <a:bodyPr/>
        <a:lstStyle/>
        <a:p>
          <a:endParaRPr lang="en-GB"/>
        </a:p>
      </dgm:t>
    </dgm:pt>
    <dgm:pt modelId="{F9D1CC98-DD69-4EE6-BDA2-CC321A9DBD26}" type="sibTrans" cxnId="{DB107E6B-3BB5-4557-B292-3BFD29204E17}">
      <dgm:prSet/>
      <dgm:spPr/>
      <dgm:t>
        <a:bodyPr/>
        <a:lstStyle/>
        <a:p>
          <a:endParaRPr lang="en-GB"/>
        </a:p>
      </dgm:t>
    </dgm:pt>
    <dgm:pt modelId="{E0D85AE3-3EDC-4447-B468-DA10DC0637FF}">
      <dgm:prSet phldr="0"/>
      <dgm:spPr/>
      <dgm:t>
        <a:bodyPr/>
        <a:lstStyle/>
        <a:p>
          <a:endParaRPr lang="en-GB" dirty="0">
            <a:latin typeface="Arial"/>
            <a:cs typeface="Arial"/>
          </a:endParaRPr>
        </a:p>
      </dgm:t>
    </dgm:pt>
    <dgm:pt modelId="{3F74420B-ED9C-4E2A-BBD9-651BB5CC694E}" type="parTrans" cxnId="{34036DB5-E638-4DD1-A68A-7BF228443D7D}">
      <dgm:prSet/>
      <dgm:spPr/>
    </dgm:pt>
    <dgm:pt modelId="{0F331564-6857-4DB4-9726-6D919279E80C}" type="sibTrans" cxnId="{34036DB5-E638-4DD1-A68A-7BF228443D7D}">
      <dgm:prSet/>
      <dgm:spPr/>
      <dgm:t>
        <a:bodyPr/>
        <a:lstStyle/>
        <a:p>
          <a:endParaRPr lang="en-GB"/>
        </a:p>
      </dgm:t>
    </dgm:pt>
    <dgm:pt modelId="{9C457704-7F92-4EEA-9716-8017E53E151C}" type="pres">
      <dgm:prSet presAssocID="{F7DC4D6B-8606-455E-ADF8-EAED6FC5895F}" presName="Name0" presStyleCnt="0">
        <dgm:presLayoutVars>
          <dgm:dir/>
          <dgm:animLvl val="lvl"/>
          <dgm:resizeHandles val="exact"/>
        </dgm:presLayoutVars>
      </dgm:prSet>
      <dgm:spPr/>
    </dgm:pt>
    <dgm:pt modelId="{51C886F5-B291-4F9C-8002-9BC5A8540801}" type="pres">
      <dgm:prSet presAssocID="{80753A8E-1A44-4759-B1F7-641A1FA63776}" presName="linNode" presStyleCnt="0"/>
      <dgm:spPr/>
    </dgm:pt>
    <dgm:pt modelId="{781C27C4-35A4-4136-93C1-134B7EB9A2B6}" type="pres">
      <dgm:prSet presAssocID="{80753A8E-1A44-4759-B1F7-641A1FA63776}" presName="parentText" presStyleLbl="node1" presStyleIdx="0" presStyleCnt="3">
        <dgm:presLayoutVars>
          <dgm:chMax val="1"/>
          <dgm:bulletEnabled val="1"/>
        </dgm:presLayoutVars>
      </dgm:prSet>
      <dgm:spPr/>
    </dgm:pt>
    <dgm:pt modelId="{F0E0B1E7-B9DA-448C-8DF0-A7459586E6E5}" type="pres">
      <dgm:prSet presAssocID="{80753A8E-1A44-4759-B1F7-641A1FA63776}" presName="descendantText" presStyleLbl="alignAccFollowNode1" presStyleIdx="0" presStyleCnt="3">
        <dgm:presLayoutVars>
          <dgm:bulletEnabled val="1"/>
        </dgm:presLayoutVars>
      </dgm:prSet>
      <dgm:spPr/>
    </dgm:pt>
    <dgm:pt modelId="{C8B43A8E-2A70-48DB-AEE7-2DEC4E983DF1}" type="pres">
      <dgm:prSet presAssocID="{3FF21BBB-F979-4352-9235-AE3CAEF5D161}" presName="sp" presStyleCnt="0"/>
      <dgm:spPr/>
    </dgm:pt>
    <dgm:pt modelId="{8387A818-8C48-404F-9E94-656885549DB7}" type="pres">
      <dgm:prSet presAssocID="{A460871D-7A2D-4912-9290-1B30BAC79352}" presName="linNode" presStyleCnt="0"/>
      <dgm:spPr/>
    </dgm:pt>
    <dgm:pt modelId="{A2E975D6-C96C-4742-8EE8-E28489CF65DB}" type="pres">
      <dgm:prSet presAssocID="{A460871D-7A2D-4912-9290-1B30BAC79352}" presName="parentText" presStyleLbl="node1" presStyleIdx="1" presStyleCnt="3">
        <dgm:presLayoutVars>
          <dgm:chMax val="1"/>
          <dgm:bulletEnabled val="1"/>
        </dgm:presLayoutVars>
      </dgm:prSet>
      <dgm:spPr/>
    </dgm:pt>
    <dgm:pt modelId="{C55E9464-5DAF-4527-8D8C-6D09CBD3F603}" type="pres">
      <dgm:prSet presAssocID="{A460871D-7A2D-4912-9290-1B30BAC79352}" presName="descendantText" presStyleLbl="alignAccFollowNode1" presStyleIdx="1" presStyleCnt="3">
        <dgm:presLayoutVars>
          <dgm:bulletEnabled val="1"/>
        </dgm:presLayoutVars>
      </dgm:prSet>
      <dgm:spPr/>
    </dgm:pt>
    <dgm:pt modelId="{D2BF4153-526A-4AA7-B559-6F304B46179B}" type="pres">
      <dgm:prSet presAssocID="{4395D84B-6E3E-4729-96BE-04CAC68D56D9}" presName="sp" presStyleCnt="0"/>
      <dgm:spPr/>
    </dgm:pt>
    <dgm:pt modelId="{A62FD6A7-2663-4DBC-BC48-66BAA0457D83}" type="pres">
      <dgm:prSet presAssocID="{5E0A7E21-97BC-456F-BD4D-F02592C703CB}" presName="linNode" presStyleCnt="0"/>
      <dgm:spPr/>
    </dgm:pt>
    <dgm:pt modelId="{BB15AE05-3E5C-4F67-B7C7-C50EB2006A4B}" type="pres">
      <dgm:prSet presAssocID="{5E0A7E21-97BC-456F-BD4D-F02592C703CB}" presName="parentText" presStyleLbl="node1" presStyleIdx="2" presStyleCnt="3">
        <dgm:presLayoutVars>
          <dgm:chMax val="1"/>
          <dgm:bulletEnabled val="1"/>
        </dgm:presLayoutVars>
      </dgm:prSet>
      <dgm:spPr/>
    </dgm:pt>
    <dgm:pt modelId="{2AFD16B9-CD6C-4D1C-8EDD-36689792F0E7}" type="pres">
      <dgm:prSet presAssocID="{5E0A7E21-97BC-456F-BD4D-F02592C703CB}" presName="descendantText" presStyleLbl="alignAccFollowNode1" presStyleIdx="2" presStyleCnt="3">
        <dgm:presLayoutVars>
          <dgm:bulletEnabled val="1"/>
        </dgm:presLayoutVars>
      </dgm:prSet>
      <dgm:spPr/>
    </dgm:pt>
  </dgm:ptLst>
  <dgm:cxnLst>
    <dgm:cxn modelId="{86AA860E-A530-4096-873D-6FE6C45C8C32}" type="presOf" srcId="{80753A8E-1A44-4759-B1F7-641A1FA63776}" destId="{781C27C4-35A4-4136-93C1-134B7EB9A2B6}" srcOrd="0" destOrd="0" presId="urn:microsoft.com/office/officeart/2005/8/layout/vList5"/>
    <dgm:cxn modelId="{B36A3126-2BF2-4953-B8A1-5D3FE8A1DDC3}" type="presOf" srcId="{5E0A7E21-97BC-456F-BD4D-F02592C703CB}" destId="{BB15AE05-3E5C-4F67-B7C7-C50EB2006A4B}" srcOrd="0" destOrd="0" presId="urn:microsoft.com/office/officeart/2005/8/layout/vList5"/>
    <dgm:cxn modelId="{5FF2A22A-12AA-4626-BFE2-353B6D3CA8CC}" type="presOf" srcId="{7041CF4F-7869-4084-B0AE-6D4BE155CB5A}" destId="{F0E0B1E7-B9DA-448C-8DF0-A7459586E6E5}" srcOrd="0" destOrd="2" presId="urn:microsoft.com/office/officeart/2005/8/layout/vList5"/>
    <dgm:cxn modelId="{CE91A02B-6940-4D7D-B550-2B6173E32EAD}" type="presOf" srcId="{9E0486B2-2EA0-4B48-871F-90A7314FEFA3}" destId="{C55E9464-5DAF-4527-8D8C-6D09CBD3F603}" srcOrd="0" destOrd="0" presId="urn:microsoft.com/office/officeart/2005/8/layout/vList5"/>
    <dgm:cxn modelId="{44973D36-E1C6-49C4-8129-42B6CF4D524C}" srcId="{F7DC4D6B-8606-455E-ADF8-EAED6FC5895F}" destId="{5E0A7E21-97BC-456F-BD4D-F02592C703CB}" srcOrd="2" destOrd="0" parTransId="{EFE70DD9-B5AF-4E50-ADE9-FD18D134E617}" sibTransId="{18F573C2-E410-43A5-A056-6488146F94D9}"/>
    <dgm:cxn modelId="{CC804340-E2BF-47A8-865C-BEA9D639636C}" srcId="{80753A8E-1A44-4759-B1F7-641A1FA63776}" destId="{7041CF4F-7869-4084-B0AE-6D4BE155CB5A}" srcOrd="2" destOrd="0" parTransId="{26CE97EF-FE4D-44D3-980F-6F5C2F975A8D}" sibTransId="{D2713AAB-3644-4F5E-98B3-617FC5A4D8AD}"/>
    <dgm:cxn modelId="{BB73E160-180D-4214-B137-D7A63DC7924F}" type="presOf" srcId="{E0D85AE3-3EDC-4447-B468-DA10DC0637FF}" destId="{F0E0B1E7-B9DA-448C-8DF0-A7459586E6E5}" srcOrd="0" destOrd="1" presId="urn:microsoft.com/office/officeart/2005/8/layout/vList5"/>
    <dgm:cxn modelId="{DB107E6B-3BB5-4557-B292-3BFD29204E17}" srcId="{5E0A7E21-97BC-456F-BD4D-F02592C703CB}" destId="{0D9CB6A4-FD08-45D7-8BA0-2B9CE4A209C8}" srcOrd="1" destOrd="0" parTransId="{D3AF2FF6-16E8-4EE2-A750-8B6B62F5094B}" sibTransId="{F9D1CC98-DD69-4EE6-BDA2-CC321A9DBD26}"/>
    <dgm:cxn modelId="{FE2E346C-795C-4576-99F5-2718246BC9E3}" srcId="{F7DC4D6B-8606-455E-ADF8-EAED6FC5895F}" destId="{A460871D-7A2D-4912-9290-1B30BAC79352}" srcOrd="1" destOrd="0" parTransId="{E9FEBD98-6456-4033-9F94-CA2669822128}" sibTransId="{4395D84B-6E3E-4729-96BE-04CAC68D56D9}"/>
    <dgm:cxn modelId="{8B5DA97B-8819-485B-AD4A-4A8905D49A37}" srcId="{A460871D-7A2D-4912-9290-1B30BAC79352}" destId="{36A89446-93B0-4691-8B6E-83E0A8587684}" srcOrd="1" destOrd="0" parTransId="{E0DF272E-2888-49BC-9F34-5254DED65D35}" sibTransId="{B490944F-7043-4004-92AA-F43B4E619539}"/>
    <dgm:cxn modelId="{28B4C79E-4F2D-42B7-BE57-9BA05F616C10}" srcId="{5E0A7E21-97BC-456F-BD4D-F02592C703CB}" destId="{CC9F9DEF-D6A9-4D3F-8557-989EB62B1DDC}" srcOrd="0" destOrd="0" parTransId="{07073880-3DD4-4F61-8972-6F96CDAA01C8}" sibTransId="{A094CB00-925A-4BDC-9B42-2C867F3924E5}"/>
    <dgm:cxn modelId="{761CC6B1-0630-46D0-AE8A-584B1DCC5C73}" srcId="{A460871D-7A2D-4912-9290-1B30BAC79352}" destId="{9E0486B2-2EA0-4B48-871F-90A7314FEFA3}" srcOrd="0" destOrd="0" parTransId="{2A51D648-997D-43FE-86F2-AFDDDF03C2CC}" sibTransId="{C6D9B16E-D26D-4D87-9DAF-9ECFD648CCD0}"/>
    <dgm:cxn modelId="{34036DB5-E638-4DD1-A68A-7BF228443D7D}" srcId="{80753A8E-1A44-4759-B1F7-641A1FA63776}" destId="{E0D85AE3-3EDC-4447-B468-DA10DC0637FF}" srcOrd="1" destOrd="0" parTransId="{3F74420B-ED9C-4E2A-BBD9-651BB5CC694E}" sibTransId="{0F331564-6857-4DB4-9726-6D919279E80C}"/>
    <dgm:cxn modelId="{F02522BD-8C69-41DD-869F-B8FCB34EE064}" type="presOf" srcId="{0D9CB6A4-FD08-45D7-8BA0-2B9CE4A209C8}" destId="{2AFD16B9-CD6C-4D1C-8EDD-36689792F0E7}" srcOrd="0" destOrd="1" presId="urn:microsoft.com/office/officeart/2005/8/layout/vList5"/>
    <dgm:cxn modelId="{5902BBC9-02EC-45E1-9515-6B2D2A45E269}" srcId="{F7DC4D6B-8606-455E-ADF8-EAED6FC5895F}" destId="{80753A8E-1A44-4759-B1F7-641A1FA63776}" srcOrd="0" destOrd="0" parTransId="{71B5A2DA-4B6C-4997-9542-82DB35C21092}" sibTransId="{3FF21BBB-F979-4352-9235-AE3CAEF5D161}"/>
    <dgm:cxn modelId="{AC24FFCA-2EF8-4F32-8BD1-D03C3499DC80}" type="presOf" srcId="{A460871D-7A2D-4912-9290-1B30BAC79352}" destId="{A2E975D6-C96C-4742-8EE8-E28489CF65DB}" srcOrd="0" destOrd="0" presId="urn:microsoft.com/office/officeart/2005/8/layout/vList5"/>
    <dgm:cxn modelId="{62FB73CE-061F-461E-BA5C-89CFFA265284}" type="presOf" srcId="{36A89446-93B0-4691-8B6E-83E0A8587684}" destId="{C55E9464-5DAF-4527-8D8C-6D09CBD3F603}" srcOrd="0" destOrd="1" presId="urn:microsoft.com/office/officeart/2005/8/layout/vList5"/>
    <dgm:cxn modelId="{38B12BE9-B5DE-400C-831F-200A872587CA}" srcId="{80753A8E-1A44-4759-B1F7-641A1FA63776}" destId="{25A46012-9588-4952-A3F3-CAD48ADD182E}" srcOrd="0" destOrd="0" parTransId="{D4A1FA7D-447C-48E7-8720-FF1F1F0E1CBE}" sibTransId="{2DF07DC8-3687-4739-B6F6-B2B7160118CE}"/>
    <dgm:cxn modelId="{EC555DEB-5643-4F34-8077-86A741BDAC6A}" type="presOf" srcId="{CC9F9DEF-D6A9-4D3F-8557-989EB62B1DDC}" destId="{2AFD16B9-CD6C-4D1C-8EDD-36689792F0E7}" srcOrd="0" destOrd="0" presId="urn:microsoft.com/office/officeart/2005/8/layout/vList5"/>
    <dgm:cxn modelId="{D8BF27F3-ADC3-465A-B33F-DCFFAD34AE2F}" type="presOf" srcId="{25A46012-9588-4952-A3F3-CAD48ADD182E}" destId="{F0E0B1E7-B9DA-448C-8DF0-A7459586E6E5}" srcOrd="0" destOrd="0" presId="urn:microsoft.com/office/officeart/2005/8/layout/vList5"/>
    <dgm:cxn modelId="{55B6FBF8-43B4-49DC-9C92-54148547A885}" type="presOf" srcId="{F7DC4D6B-8606-455E-ADF8-EAED6FC5895F}" destId="{9C457704-7F92-4EEA-9716-8017E53E151C}" srcOrd="0" destOrd="0" presId="urn:microsoft.com/office/officeart/2005/8/layout/vList5"/>
    <dgm:cxn modelId="{097D7B04-A8BC-4221-B68E-444E9828DFBF}" type="presParOf" srcId="{9C457704-7F92-4EEA-9716-8017E53E151C}" destId="{51C886F5-B291-4F9C-8002-9BC5A8540801}" srcOrd="0" destOrd="0" presId="urn:microsoft.com/office/officeart/2005/8/layout/vList5"/>
    <dgm:cxn modelId="{F773769F-5306-4BFB-AB9A-C5F656A2F5D4}" type="presParOf" srcId="{51C886F5-B291-4F9C-8002-9BC5A8540801}" destId="{781C27C4-35A4-4136-93C1-134B7EB9A2B6}" srcOrd="0" destOrd="0" presId="urn:microsoft.com/office/officeart/2005/8/layout/vList5"/>
    <dgm:cxn modelId="{D1BFDDE3-9581-4EBF-BDE7-FA51A559B90C}" type="presParOf" srcId="{51C886F5-B291-4F9C-8002-9BC5A8540801}" destId="{F0E0B1E7-B9DA-448C-8DF0-A7459586E6E5}" srcOrd="1" destOrd="0" presId="urn:microsoft.com/office/officeart/2005/8/layout/vList5"/>
    <dgm:cxn modelId="{A964AD83-C278-49D0-B509-A948F1DD7F64}" type="presParOf" srcId="{9C457704-7F92-4EEA-9716-8017E53E151C}" destId="{C8B43A8E-2A70-48DB-AEE7-2DEC4E983DF1}" srcOrd="1" destOrd="0" presId="urn:microsoft.com/office/officeart/2005/8/layout/vList5"/>
    <dgm:cxn modelId="{1D183714-5BC9-438E-B482-1DE4C8AF51AE}" type="presParOf" srcId="{9C457704-7F92-4EEA-9716-8017E53E151C}" destId="{8387A818-8C48-404F-9E94-656885549DB7}" srcOrd="2" destOrd="0" presId="urn:microsoft.com/office/officeart/2005/8/layout/vList5"/>
    <dgm:cxn modelId="{569C2492-E22B-4CFE-A480-138BD3B2355D}" type="presParOf" srcId="{8387A818-8C48-404F-9E94-656885549DB7}" destId="{A2E975D6-C96C-4742-8EE8-E28489CF65DB}" srcOrd="0" destOrd="0" presId="urn:microsoft.com/office/officeart/2005/8/layout/vList5"/>
    <dgm:cxn modelId="{91AFAFD0-3C58-4054-890E-89810CF91DC4}" type="presParOf" srcId="{8387A818-8C48-404F-9E94-656885549DB7}" destId="{C55E9464-5DAF-4527-8D8C-6D09CBD3F603}" srcOrd="1" destOrd="0" presId="urn:microsoft.com/office/officeart/2005/8/layout/vList5"/>
    <dgm:cxn modelId="{E5A9165F-7E82-473C-9C55-378B20D49571}" type="presParOf" srcId="{9C457704-7F92-4EEA-9716-8017E53E151C}" destId="{D2BF4153-526A-4AA7-B559-6F304B46179B}" srcOrd="3" destOrd="0" presId="urn:microsoft.com/office/officeart/2005/8/layout/vList5"/>
    <dgm:cxn modelId="{BCC23676-3D84-4BC3-9C39-FDF1CEE9062C}" type="presParOf" srcId="{9C457704-7F92-4EEA-9716-8017E53E151C}" destId="{A62FD6A7-2663-4DBC-BC48-66BAA0457D83}" srcOrd="4" destOrd="0" presId="urn:microsoft.com/office/officeart/2005/8/layout/vList5"/>
    <dgm:cxn modelId="{5ADF49F9-F939-45BB-B5CD-E0D192EFFE32}" type="presParOf" srcId="{A62FD6A7-2663-4DBC-BC48-66BAA0457D83}" destId="{BB15AE05-3E5C-4F67-B7C7-C50EB2006A4B}" srcOrd="0" destOrd="0" presId="urn:microsoft.com/office/officeart/2005/8/layout/vList5"/>
    <dgm:cxn modelId="{323EF45D-849B-49EA-9954-DB86B8F5D8DA}" type="presParOf" srcId="{A62FD6A7-2663-4DBC-BC48-66BAA0457D83}" destId="{2AFD16B9-CD6C-4D1C-8EDD-36689792F0E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9D4230-3D46-4392-9661-DD045D614E31}"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GB"/>
        </a:p>
      </dgm:t>
    </dgm:pt>
    <dgm:pt modelId="{7CD95DA0-2282-45EB-B884-4F651EBEC255}">
      <dgm:prSet phldrT="[Text]" phldr="0"/>
      <dgm:spPr/>
      <dgm:t>
        <a:bodyPr/>
        <a:lstStyle/>
        <a:p>
          <a:r>
            <a:rPr lang="en-GB" dirty="0">
              <a:latin typeface="Arial"/>
              <a:cs typeface="Arial"/>
            </a:rPr>
            <a:t>Technology</a:t>
          </a:r>
        </a:p>
      </dgm:t>
    </dgm:pt>
    <dgm:pt modelId="{76DF1370-AA46-4F3C-B3F7-FF40DF7BB6AA}" type="parTrans" cxnId="{ED44DC21-B24F-4793-A72A-77B8315F6537}">
      <dgm:prSet/>
      <dgm:spPr/>
      <dgm:t>
        <a:bodyPr/>
        <a:lstStyle/>
        <a:p>
          <a:endParaRPr lang="en-GB"/>
        </a:p>
      </dgm:t>
    </dgm:pt>
    <dgm:pt modelId="{9A3FEF3F-0995-465D-A9B4-48D949F1A86B}" type="sibTrans" cxnId="{ED44DC21-B24F-4793-A72A-77B8315F6537}">
      <dgm:prSet/>
      <dgm:spPr/>
      <dgm:t>
        <a:bodyPr/>
        <a:lstStyle/>
        <a:p>
          <a:endParaRPr lang="en-GB"/>
        </a:p>
      </dgm:t>
    </dgm:pt>
    <dgm:pt modelId="{8275C7C7-97D2-44CF-8CC7-E8470BAA3994}">
      <dgm:prSet phldrT="[Text]" phldr="1"/>
      <dgm:spPr/>
      <dgm:t>
        <a:bodyPr/>
        <a:lstStyle/>
        <a:p>
          <a:endParaRPr lang="en-GB" dirty="0">
            <a:latin typeface="Arial"/>
            <a:cs typeface="Arial"/>
          </a:endParaRPr>
        </a:p>
      </dgm:t>
    </dgm:pt>
    <dgm:pt modelId="{2BF4A208-2026-41A7-B83E-E91CF1A3BF83}" type="parTrans" cxnId="{522393DF-DC78-4250-87B4-D951B5485B41}">
      <dgm:prSet/>
      <dgm:spPr/>
      <dgm:t>
        <a:bodyPr/>
        <a:lstStyle/>
        <a:p>
          <a:endParaRPr lang="en-GB"/>
        </a:p>
      </dgm:t>
    </dgm:pt>
    <dgm:pt modelId="{C06DC4F1-D8DE-4EFD-AE41-C19685989E09}" type="sibTrans" cxnId="{522393DF-DC78-4250-87B4-D951B5485B41}">
      <dgm:prSet/>
      <dgm:spPr/>
      <dgm:t>
        <a:bodyPr/>
        <a:lstStyle/>
        <a:p>
          <a:endParaRPr lang="en-GB"/>
        </a:p>
      </dgm:t>
    </dgm:pt>
    <dgm:pt modelId="{FB23C5FE-04FE-495A-9175-A946F93C3010}">
      <dgm:prSet phldrT="[Text]" phldr="0"/>
      <dgm:spPr/>
      <dgm:t>
        <a:bodyPr/>
        <a:lstStyle/>
        <a:p>
          <a:r>
            <a:rPr lang="en-GB" dirty="0">
              <a:latin typeface="Arial"/>
              <a:cs typeface="Arial"/>
            </a:rPr>
            <a:t>Legal</a:t>
          </a:r>
        </a:p>
      </dgm:t>
    </dgm:pt>
    <dgm:pt modelId="{6D6C631B-7EDE-47B0-B6F7-AD937FFF73B6}" type="parTrans" cxnId="{7A7FAE3F-3094-4F91-A502-4AFAAAA48C74}">
      <dgm:prSet/>
      <dgm:spPr/>
      <dgm:t>
        <a:bodyPr/>
        <a:lstStyle/>
        <a:p>
          <a:endParaRPr lang="en-GB"/>
        </a:p>
      </dgm:t>
    </dgm:pt>
    <dgm:pt modelId="{F04A7006-312F-4B24-B65F-51DE544AE99A}" type="sibTrans" cxnId="{7A7FAE3F-3094-4F91-A502-4AFAAAA48C74}">
      <dgm:prSet/>
      <dgm:spPr/>
      <dgm:t>
        <a:bodyPr/>
        <a:lstStyle/>
        <a:p>
          <a:endParaRPr lang="en-GB"/>
        </a:p>
      </dgm:t>
    </dgm:pt>
    <dgm:pt modelId="{BB926A5D-04AB-4BFD-B141-E9BA2788221F}">
      <dgm:prSet phldrT="[Text]" phldr="0"/>
      <dgm:spPr/>
      <dgm:t>
        <a:bodyPr/>
        <a:lstStyle/>
        <a:p>
          <a:pPr rtl="0"/>
          <a:r>
            <a:rPr lang="en-GB" dirty="0">
              <a:latin typeface="Arial"/>
              <a:cs typeface="Arial"/>
            </a:rPr>
            <a:t>Licenses and premits </a:t>
          </a:r>
        </a:p>
      </dgm:t>
    </dgm:pt>
    <dgm:pt modelId="{F42F4963-A0CA-4403-AB0B-7999A1147C6D}" type="parTrans" cxnId="{C33A5185-D728-4838-A383-01E623BEDF1B}">
      <dgm:prSet/>
      <dgm:spPr/>
      <dgm:t>
        <a:bodyPr/>
        <a:lstStyle/>
        <a:p>
          <a:endParaRPr lang="en-GB"/>
        </a:p>
      </dgm:t>
    </dgm:pt>
    <dgm:pt modelId="{5C8A0181-18EF-4F1F-B2D2-07439850247C}" type="sibTrans" cxnId="{C33A5185-D728-4838-A383-01E623BEDF1B}">
      <dgm:prSet/>
      <dgm:spPr/>
      <dgm:t>
        <a:bodyPr/>
        <a:lstStyle/>
        <a:p>
          <a:endParaRPr lang="en-GB"/>
        </a:p>
      </dgm:t>
    </dgm:pt>
    <dgm:pt modelId="{57974DFD-FFD6-4B7F-BBAC-8898FFFB8A4F}">
      <dgm:prSet phldrT="[Text]" phldr="0"/>
      <dgm:spPr/>
      <dgm:t>
        <a:bodyPr/>
        <a:lstStyle/>
        <a:p>
          <a:pPr rtl="0"/>
          <a:r>
            <a:rPr lang="en-GB" dirty="0"/>
            <a:t>VTCT – Lifetime Registration Card (</a:t>
          </a:r>
          <a:r>
            <a:rPr lang="en-GB" dirty="0">
              <a:hlinkClick xmlns:r="http://schemas.openxmlformats.org/officeDocument/2006/relationships" r:id="rId1"/>
            </a:rPr>
            <a:t>www.vtct.org.uk</a:t>
          </a:r>
          <a:r>
            <a:rPr lang="en-GB" dirty="0">
              <a:latin typeface="Century Gothic"/>
              <a:cs typeface="Arial"/>
              <a:hlinkClick xmlns:r="http://schemas.openxmlformats.org/officeDocument/2006/relationships" r:id="rId1"/>
            </a:rPr>
            <a:t>)</a:t>
          </a:r>
          <a:endParaRPr lang="en-GB" dirty="0">
            <a:latin typeface="Arial"/>
            <a:cs typeface="Arial"/>
          </a:endParaRPr>
        </a:p>
      </dgm:t>
    </dgm:pt>
    <dgm:pt modelId="{4A3516B8-4451-4AFD-A73D-078F49B48222}" type="parTrans" cxnId="{D8A3DACB-7C86-433F-89D2-046C23030266}">
      <dgm:prSet/>
      <dgm:spPr/>
      <dgm:t>
        <a:bodyPr/>
        <a:lstStyle/>
        <a:p>
          <a:endParaRPr lang="en-GB"/>
        </a:p>
      </dgm:t>
    </dgm:pt>
    <dgm:pt modelId="{6ADEBEF7-F37D-4CD5-8D5D-42ADB86CDD31}" type="sibTrans" cxnId="{D8A3DACB-7C86-433F-89D2-046C23030266}">
      <dgm:prSet/>
      <dgm:spPr/>
      <dgm:t>
        <a:bodyPr/>
        <a:lstStyle/>
        <a:p>
          <a:endParaRPr lang="en-GB"/>
        </a:p>
      </dgm:t>
    </dgm:pt>
    <dgm:pt modelId="{43ADB4C8-7A34-4156-BF52-E672A631AB22}">
      <dgm:prSet phldrT="[Text]" phldr="0"/>
      <dgm:spPr/>
      <dgm:t>
        <a:bodyPr/>
        <a:lstStyle/>
        <a:p>
          <a:pPr rtl="0"/>
          <a:r>
            <a:rPr lang="en-GB" dirty="0">
              <a:latin typeface="Arial"/>
              <a:cs typeface="Arial"/>
            </a:rPr>
            <a:t>Evironmental</a:t>
          </a:r>
        </a:p>
      </dgm:t>
    </dgm:pt>
    <dgm:pt modelId="{64BAA37A-47C2-4639-826E-970EFCF2F3E4}" type="parTrans" cxnId="{04AA942B-067D-42CD-B131-08C8A06C774A}">
      <dgm:prSet/>
      <dgm:spPr/>
      <dgm:t>
        <a:bodyPr/>
        <a:lstStyle/>
        <a:p>
          <a:endParaRPr lang="en-GB"/>
        </a:p>
      </dgm:t>
    </dgm:pt>
    <dgm:pt modelId="{7FB02B1F-E174-4677-B3BC-0B8F14E0FFF6}" type="sibTrans" cxnId="{04AA942B-067D-42CD-B131-08C8A06C774A}">
      <dgm:prSet/>
      <dgm:spPr/>
      <dgm:t>
        <a:bodyPr/>
        <a:lstStyle/>
        <a:p>
          <a:endParaRPr lang="en-GB"/>
        </a:p>
      </dgm:t>
    </dgm:pt>
    <dgm:pt modelId="{99BD1D03-D8F3-4AD2-BBF0-75DA8F595785}">
      <dgm:prSet phldrT="[Text]" phldr="1"/>
      <dgm:spPr/>
      <dgm:t>
        <a:bodyPr/>
        <a:lstStyle/>
        <a:p>
          <a:endParaRPr lang="en-GB"/>
        </a:p>
      </dgm:t>
    </dgm:pt>
    <dgm:pt modelId="{400905B9-CA88-49AC-9514-BCCBC0DFDEF3}" type="parTrans" cxnId="{2CF0580A-1E8C-4AE9-BA50-02B023E0B0EB}">
      <dgm:prSet/>
      <dgm:spPr/>
      <dgm:t>
        <a:bodyPr/>
        <a:lstStyle/>
        <a:p>
          <a:endParaRPr lang="en-GB"/>
        </a:p>
      </dgm:t>
    </dgm:pt>
    <dgm:pt modelId="{A237CAAC-CCBF-4BE4-A34A-8FA021FA5D31}" type="sibTrans" cxnId="{2CF0580A-1E8C-4AE9-BA50-02B023E0B0EB}">
      <dgm:prSet/>
      <dgm:spPr/>
      <dgm:t>
        <a:bodyPr/>
        <a:lstStyle/>
        <a:p>
          <a:endParaRPr lang="en-GB"/>
        </a:p>
      </dgm:t>
    </dgm:pt>
    <dgm:pt modelId="{0DA6899F-D90F-4C01-A9B9-21AA43B95F3B}">
      <dgm:prSet phldrT="[Text]" phldr="1"/>
      <dgm:spPr/>
      <dgm:t>
        <a:bodyPr/>
        <a:lstStyle/>
        <a:p>
          <a:endParaRPr lang="en-GB"/>
        </a:p>
      </dgm:t>
    </dgm:pt>
    <dgm:pt modelId="{0597327C-297E-4D71-B340-49824ED4094C}" type="parTrans" cxnId="{B4DDFAF1-DE55-4396-9EC0-E30840E1CB2C}">
      <dgm:prSet/>
      <dgm:spPr/>
      <dgm:t>
        <a:bodyPr/>
        <a:lstStyle/>
        <a:p>
          <a:endParaRPr lang="en-GB"/>
        </a:p>
      </dgm:t>
    </dgm:pt>
    <dgm:pt modelId="{CA9C99DE-F129-46A9-B020-3A065EDA9E2C}" type="sibTrans" cxnId="{B4DDFAF1-DE55-4396-9EC0-E30840E1CB2C}">
      <dgm:prSet/>
      <dgm:spPr/>
      <dgm:t>
        <a:bodyPr/>
        <a:lstStyle/>
        <a:p>
          <a:endParaRPr lang="en-GB"/>
        </a:p>
      </dgm:t>
    </dgm:pt>
    <dgm:pt modelId="{DE6D8304-6D8E-4369-B126-F4C0C58AB4DB}">
      <dgm:prSet phldr="0"/>
      <dgm:spPr/>
      <dgm:t>
        <a:bodyPr/>
        <a:lstStyle/>
        <a:p>
          <a:pPr rtl="0"/>
          <a:r>
            <a:rPr lang="en-GB" dirty="0">
              <a:latin typeface="Century Gothic"/>
              <a:cs typeface="Arial"/>
            </a:rPr>
            <a:t>Injury Lawsuits.</a:t>
          </a:r>
        </a:p>
      </dgm:t>
    </dgm:pt>
    <dgm:pt modelId="{E0978E6A-131E-4F8C-A64C-4876E1D43FE8}" type="parTrans" cxnId="{DAA22724-9C4C-4939-8F63-56DE6E53D510}">
      <dgm:prSet/>
      <dgm:spPr/>
    </dgm:pt>
    <dgm:pt modelId="{253EDFE0-EB88-4E19-908C-095A59B1242B}" type="sibTrans" cxnId="{DAA22724-9C4C-4939-8F63-56DE6E53D510}">
      <dgm:prSet/>
      <dgm:spPr/>
      <dgm:t>
        <a:bodyPr/>
        <a:lstStyle/>
        <a:p>
          <a:endParaRPr lang="en-GB"/>
        </a:p>
      </dgm:t>
    </dgm:pt>
    <dgm:pt modelId="{8D6B511E-0221-4A6C-AD76-C5A43DD679C4}">
      <dgm:prSet phldr="0"/>
      <dgm:spPr/>
      <dgm:t>
        <a:bodyPr/>
        <a:lstStyle/>
        <a:p>
          <a:pPr rtl="0"/>
          <a:endParaRPr lang="en-GB" dirty="0">
            <a:latin typeface="Century Gothic"/>
            <a:cs typeface="Arial"/>
          </a:endParaRPr>
        </a:p>
      </dgm:t>
    </dgm:pt>
    <dgm:pt modelId="{8B4CF0AA-4823-4504-855D-C8EF36DB553F}" type="parTrans" cxnId="{C3317A67-18BE-4906-8E04-1D7DE38B72C6}">
      <dgm:prSet/>
      <dgm:spPr/>
    </dgm:pt>
    <dgm:pt modelId="{A13D95E7-E954-4444-8AC3-7F793F4CABD5}" type="sibTrans" cxnId="{C3317A67-18BE-4906-8E04-1D7DE38B72C6}">
      <dgm:prSet/>
      <dgm:spPr/>
      <dgm:t>
        <a:bodyPr/>
        <a:lstStyle/>
        <a:p>
          <a:endParaRPr lang="en-GB"/>
        </a:p>
      </dgm:t>
    </dgm:pt>
    <dgm:pt modelId="{FB48B1B6-B857-423D-BCC2-06164A326758}" type="pres">
      <dgm:prSet presAssocID="{F99D4230-3D46-4392-9661-DD045D614E31}" presName="outerComposite" presStyleCnt="0">
        <dgm:presLayoutVars>
          <dgm:chMax val="5"/>
          <dgm:dir/>
          <dgm:resizeHandles val="exact"/>
        </dgm:presLayoutVars>
      </dgm:prSet>
      <dgm:spPr/>
    </dgm:pt>
    <dgm:pt modelId="{66D382BD-9B39-480C-98B3-496ED6F9D017}" type="pres">
      <dgm:prSet presAssocID="{F99D4230-3D46-4392-9661-DD045D614E31}" presName="dummyMaxCanvas" presStyleCnt="0">
        <dgm:presLayoutVars/>
      </dgm:prSet>
      <dgm:spPr/>
    </dgm:pt>
    <dgm:pt modelId="{4E1B7AA4-BE7F-4E95-9AFD-0343CE00748F}" type="pres">
      <dgm:prSet presAssocID="{F99D4230-3D46-4392-9661-DD045D614E31}" presName="ThreeNodes_1" presStyleLbl="node1" presStyleIdx="0" presStyleCnt="3">
        <dgm:presLayoutVars>
          <dgm:bulletEnabled val="1"/>
        </dgm:presLayoutVars>
      </dgm:prSet>
      <dgm:spPr/>
    </dgm:pt>
    <dgm:pt modelId="{8F6796EB-B3A0-464B-A9DA-DF76998FDED8}" type="pres">
      <dgm:prSet presAssocID="{F99D4230-3D46-4392-9661-DD045D614E31}" presName="ThreeNodes_2" presStyleLbl="node1" presStyleIdx="1" presStyleCnt="3">
        <dgm:presLayoutVars>
          <dgm:bulletEnabled val="1"/>
        </dgm:presLayoutVars>
      </dgm:prSet>
      <dgm:spPr/>
    </dgm:pt>
    <dgm:pt modelId="{C0ADB85A-F5AA-4F0C-8E38-62969F6DA841}" type="pres">
      <dgm:prSet presAssocID="{F99D4230-3D46-4392-9661-DD045D614E31}" presName="ThreeNodes_3" presStyleLbl="node1" presStyleIdx="2" presStyleCnt="3">
        <dgm:presLayoutVars>
          <dgm:bulletEnabled val="1"/>
        </dgm:presLayoutVars>
      </dgm:prSet>
      <dgm:spPr/>
    </dgm:pt>
    <dgm:pt modelId="{D82E60DB-0F3A-4B6A-8441-6560280BDEA8}" type="pres">
      <dgm:prSet presAssocID="{F99D4230-3D46-4392-9661-DD045D614E31}" presName="ThreeConn_1-2" presStyleLbl="fgAccFollowNode1" presStyleIdx="0" presStyleCnt="2">
        <dgm:presLayoutVars>
          <dgm:bulletEnabled val="1"/>
        </dgm:presLayoutVars>
      </dgm:prSet>
      <dgm:spPr/>
    </dgm:pt>
    <dgm:pt modelId="{6CB0BF72-B6A6-42B4-A8AD-43C4031A05B6}" type="pres">
      <dgm:prSet presAssocID="{F99D4230-3D46-4392-9661-DD045D614E31}" presName="ThreeConn_2-3" presStyleLbl="fgAccFollowNode1" presStyleIdx="1" presStyleCnt="2">
        <dgm:presLayoutVars>
          <dgm:bulletEnabled val="1"/>
        </dgm:presLayoutVars>
      </dgm:prSet>
      <dgm:spPr/>
    </dgm:pt>
    <dgm:pt modelId="{A53B01DA-56A8-41AC-BE7C-12CC797F4ED9}" type="pres">
      <dgm:prSet presAssocID="{F99D4230-3D46-4392-9661-DD045D614E31}" presName="ThreeNodes_1_text" presStyleLbl="node1" presStyleIdx="2" presStyleCnt="3">
        <dgm:presLayoutVars>
          <dgm:bulletEnabled val="1"/>
        </dgm:presLayoutVars>
      </dgm:prSet>
      <dgm:spPr/>
    </dgm:pt>
    <dgm:pt modelId="{1483BC51-A497-4E42-A5BF-AC59C74CD330}" type="pres">
      <dgm:prSet presAssocID="{F99D4230-3D46-4392-9661-DD045D614E31}" presName="ThreeNodes_2_text" presStyleLbl="node1" presStyleIdx="2" presStyleCnt="3">
        <dgm:presLayoutVars>
          <dgm:bulletEnabled val="1"/>
        </dgm:presLayoutVars>
      </dgm:prSet>
      <dgm:spPr/>
    </dgm:pt>
    <dgm:pt modelId="{4FD1AC48-E1E2-4D91-9141-45E755C8A1C4}" type="pres">
      <dgm:prSet presAssocID="{F99D4230-3D46-4392-9661-DD045D614E31}" presName="ThreeNodes_3_text" presStyleLbl="node1" presStyleIdx="2" presStyleCnt="3">
        <dgm:presLayoutVars>
          <dgm:bulletEnabled val="1"/>
        </dgm:presLayoutVars>
      </dgm:prSet>
      <dgm:spPr/>
    </dgm:pt>
  </dgm:ptLst>
  <dgm:cxnLst>
    <dgm:cxn modelId="{2646F901-5402-4007-94D8-A10244F0BC64}" type="presOf" srcId="{8275C7C7-97D2-44CF-8CC7-E8470BAA3994}" destId="{A53B01DA-56A8-41AC-BE7C-12CC797F4ED9}" srcOrd="1" destOrd="1" presId="urn:microsoft.com/office/officeart/2005/8/layout/vProcess5"/>
    <dgm:cxn modelId="{2CF0580A-1E8C-4AE9-BA50-02B023E0B0EB}" srcId="{43ADB4C8-7A34-4156-BF52-E672A631AB22}" destId="{99BD1D03-D8F3-4AD2-BBF0-75DA8F595785}" srcOrd="0" destOrd="0" parTransId="{400905B9-CA88-49AC-9514-BCCBC0DFDEF3}" sibTransId="{A237CAAC-CCBF-4BE4-A34A-8FA021FA5D31}"/>
    <dgm:cxn modelId="{2A54DE0B-2B1A-439F-BE3F-6D5D049352A4}" type="presOf" srcId="{0DA6899F-D90F-4C01-A9B9-21AA43B95F3B}" destId="{4FD1AC48-E1E2-4D91-9141-45E755C8A1C4}" srcOrd="1" destOrd="2" presId="urn:microsoft.com/office/officeart/2005/8/layout/vProcess5"/>
    <dgm:cxn modelId="{0770780C-C0CA-4772-9DC8-D18CFC39FC68}" type="presOf" srcId="{F99D4230-3D46-4392-9661-DD045D614E31}" destId="{FB48B1B6-B857-423D-BCC2-06164A326758}" srcOrd="0" destOrd="0" presId="urn:microsoft.com/office/officeart/2005/8/layout/vProcess5"/>
    <dgm:cxn modelId="{ED44DC21-B24F-4793-A72A-77B8315F6537}" srcId="{F99D4230-3D46-4392-9661-DD045D614E31}" destId="{7CD95DA0-2282-45EB-B884-4F651EBEC255}" srcOrd="0" destOrd="0" parTransId="{76DF1370-AA46-4F3C-B3F7-FF40DF7BB6AA}" sibTransId="{9A3FEF3F-0995-465D-A9B4-48D949F1A86B}"/>
    <dgm:cxn modelId="{EE06EC23-97B2-432B-B91C-D23CD8B574E7}" type="presOf" srcId="{7CD95DA0-2282-45EB-B884-4F651EBEC255}" destId="{A53B01DA-56A8-41AC-BE7C-12CC797F4ED9}" srcOrd="1" destOrd="0" presId="urn:microsoft.com/office/officeart/2005/8/layout/vProcess5"/>
    <dgm:cxn modelId="{DAA22724-9C4C-4939-8F63-56DE6E53D510}" srcId="{FB23C5FE-04FE-495A-9175-A946F93C3010}" destId="{DE6D8304-6D8E-4369-B126-F4C0C58AB4DB}" srcOrd="2" destOrd="0" parTransId="{E0978E6A-131E-4F8C-A64C-4876E1D43FE8}" sibTransId="{253EDFE0-EB88-4E19-908C-095A59B1242B}"/>
    <dgm:cxn modelId="{04AA942B-067D-42CD-B131-08C8A06C774A}" srcId="{F99D4230-3D46-4392-9661-DD045D614E31}" destId="{43ADB4C8-7A34-4156-BF52-E672A631AB22}" srcOrd="2" destOrd="0" parTransId="{64BAA37A-47C2-4639-826E-970EFCF2F3E4}" sibTransId="{7FB02B1F-E174-4677-B3BC-0B8F14E0FFF6}"/>
    <dgm:cxn modelId="{8F7F8C2C-F1E3-4D19-9BE9-7269E3076CB6}" type="presOf" srcId="{43ADB4C8-7A34-4156-BF52-E672A631AB22}" destId="{C0ADB85A-F5AA-4F0C-8E38-62969F6DA841}" srcOrd="0" destOrd="0" presId="urn:microsoft.com/office/officeart/2005/8/layout/vProcess5"/>
    <dgm:cxn modelId="{7A7FAE3F-3094-4F91-A502-4AFAAAA48C74}" srcId="{F99D4230-3D46-4392-9661-DD045D614E31}" destId="{FB23C5FE-04FE-495A-9175-A946F93C3010}" srcOrd="1" destOrd="0" parTransId="{6D6C631B-7EDE-47B0-B6F7-AD937FFF73B6}" sibTransId="{F04A7006-312F-4B24-B65F-51DE544AE99A}"/>
    <dgm:cxn modelId="{EDCDB45B-D2C0-469A-B3A6-0DDCD710F1D4}" type="presOf" srcId="{99BD1D03-D8F3-4AD2-BBF0-75DA8F595785}" destId="{4FD1AC48-E1E2-4D91-9141-45E755C8A1C4}" srcOrd="1" destOrd="1" presId="urn:microsoft.com/office/officeart/2005/8/layout/vProcess5"/>
    <dgm:cxn modelId="{9F3CE762-2A80-4ACB-A6BA-52042A5FBD4C}" type="presOf" srcId="{57974DFD-FFD6-4B7F-BBAC-8898FFFB8A4F}" destId="{1483BC51-A497-4E42-A5BF-AC59C74CD330}" srcOrd="1" destOrd="2" presId="urn:microsoft.com/office/officeart/2005/8/layout/vProcess5"/>
    <dgm:cxn modelId="{01FCF342-86A7-449D-8106-E34C20EFD2ED}" type="presOf" srcId="{FB23C5FE-04FE-495A-9175-A946F93C3010}" destId="{8F6796EB-B3A0-464B-A9DA-DF76998FDED8}" srcOrd="0" destOrd="0" presId="urn:microsoft.com/office/officeart/2005/8/layout/vProcess5"/>
    <dgm:cxn modelId="{E6CC1B44-A0F9-4C02-8A85-F4C48D57C6DC}" type="presOf" srcId="{BB926A5D-04AB-4BFD-B141-E9BA2788221F}" destId="{8F6796EB-B3A0-464B-A9DA-DF76998FDED8}" srcOrd="0" destOrd="1" presId="urn:microsoft.com/office/officeart/2005/8/layout/vProcess5"/>
    <dgm:cxn modelId="{C3317A67-18BE-4906-8E04-1D7DE38B72C6}" srcId="{FB23C5FE-04FE-495A-9175-A946F93C3010}" destId="{8D6B511E-0221-4A6C-AD76-C5A43DD679C4}" srcOrd="3" destOrd="0" parTransId="{8B4CF0AA-4823-4504-855D-C8EF36DB553F}" sibTransId="{A13D95E7-E954-4444-8AC3-7F793F4CABD5}"/>
    <dgm:cxn modelId="{1151EC6D-E41F-44C8-829C-4E0FBD06C825}" type="presOf" srcId="{DE6D8304-6D8E-4369-B126-F4C0C58AB4DB}" destId="{1483BC51-A497-4E42-A5BF-AC59C74CD330}" srcOrd="1" destOrd="3" presId="urn:microsoft.com/office/officeart/2005/8/layout/vProcess5"/>
    <dgm:cxn modelId="{2F1C2057-5F33-4C50-97C4-24595B73D78D}" type="presOf" srcId="{FB23C5FE-04FE-495A-9175-A946F93C3010}" destId="{1483BC51-A497-4E42-A5BF-AC59C74CD330}" srcOrd="1" destOrd="0" presId="urn:microsoft.com/office/officeart/2005/8/layout/vProcess5"/>
    <dgm:cxn modelId="{1217A078-C3AA-4F66-8B7E-2D5C2E33F826}" type="presOf" srcId="{9A3FEF3F-0995-465D-A9B4-48D949F1A86B}" destId="{D82E60DB-0F3A-4B6A-8441-6560280BDEA8}" srcOrd="0" destOrd="0" presId="urn:microsoft.com/office/officeart/2005/8/layout/vProcess5"/>
    <dgm:cxn modelId="{0A245E82-1CF5-4EE3-A8A9-27D29AE1F594}" type="presOf" srcId="{BB926A5D-04AB-4BFD-B141-E9BA2788221F}" destId="{1483BC51-A497-4E42-A5BF-AC59C74CD330}" srcOrd="1" destOrd="1" presId="urn:microsoft.com/office/officeart/2005/8/layout/vProcess5"/>
    <dgm:cxn modelId="{C33A5185-D728-4838-A383-01E623BEDF1B}" srcId="{FB23C5FE-04FE-495A-9175-A946F93C3010}" destId="{BB926A5D-04AB-4BFD-B141-E9BA2788221F}" srcOrd="0" destOrd="0" parTransId="{F42F4963-A0CA-4403-AB0B-7999A1147C6D}" sibTransId="{5C8A0181-18EF-4F1F-B2D2-07439850247C}"/>
    <dgm:cxn modelId="{FADB9E8F-C700-4F0D-A747-B02A78A4B17F}" type="presOf" srcId="{7CD95DA0-2282-45EB-B884-4F651EBEC255}" destId="{4E1B7AA4-BE7F-4E95-9AFD-0343CE00748F}" srcOrd="0" destOrd="0" presId="urn:microsoft.com/office/officeart/2005/8/layout/vProcess5"/>
    <dgm:cxn modelId="{5B9C5393-D283-444E-A161-080E2C79C195}" type="presOf" srcId="{F04A7006-312F-4B24-B65F-51DE544AE99A}" destId="{6CB0BF72-B6A6-42B4-A8AD-43C4031A05B6}" srcOrd="0" destOrd="0" presId="urn:microsoft.com/office/officeart/2005/8/layout/vProcess5"/>
    <dgm:cxn modelId="{A2CD5893-E71C-4030-8FE0-06625D06061B}" type="presOf" srcId="{8275C7C7-97D2-44CF-8CC7-E8470BAA3994}" destId="{4E1B7AA4-BE7F-4E95-9AFD-0343CE00748F}" srcOrd="0" destOrd="1" presId="urn:microsoft.com/office/officeart/2005/8/layout/vProcess5"/>
    <dgm:cxn modelId="{4B1576B1-AE10-4E96-A14D-62CD61648AAF}" type="presOf" srcId="{43ADB4C8-7A34-4156-BF52-E672A631AB22}" destId="{4FD1AC48-E1E2-4D91-9141-45E755C8A1C4}" srcOrd="1" destOrd="0" presId="urn:microsoft.com/office/officeart/2005/8/layout/vProcess5"/>
    <dgm:cxn modelId="{36D2F5BA-C514-423E-8FDA-EC281A1A73B4}" type="presOf" srcId="{0DA6899F-D90F-4C01-A9B9-21AA43B95F3B}" destId="{C0ADB85A-F5AA-4F0C-8E38-62969F6DA841}" srcOrd="0" destOrd="2" presId="urn:microsoft.com/office/officeart/2005/8/layout/vProcess5"/>
    <dgm:cxn modelId="{B7529CC4-9E46-454C-91A5-0417736A615E}" type="presOf" srcId="{99BD1D03-D8F3-4AD2-BBF0-75DA8F595785}" destId="{C0ADB85A-F5AA-4F0C-8E38-62969F6DA841}" srcOrd="0" destOrd="1" presId="urn:microsoft.com/office/officeart/2005/8/layout/vProcess5"/>
    <dgm:cxn modelId="{6E0D84C5-70E7-4A21-8822-E11802A2AB85}" type="presOf" srcId="{8D6B511E-0221-4A6C-AD76-C5A43DD679C4}" destId="{1483BC51-A497-4E42-A5BF-AC59C74CD330}" srcOrd="1" destOrd="4" presId="urn:microsoft.com/office/officeart/2005/8/layout/vProcess5"/>
    <dgm:cxn modelId="{D8A3DACB-7C86-433F-89D2-046C23030266}" srcId="{FB23C5FE-04FE-495A-9175-A946F93C3010}" destId="{57974DFD-FFD6-4B7F-BBAC-8898FFFB8A4F}" srcOrd="1" destOrd="0" parTransId="{4A3516B8-4451-4AFD-A73D-078F49B48222}" sibTransId="{6ADEBEF7-F37D-4CD5-8D5D-42ADB86CDD31}"/>
    <dgm:cxn modelId="{254917D3-1408-4C5E-9463-9418C32EE462}" type="presOf" srcId="{8D6B511E-0221-4A6C-AD76-C5A43DD679C4}" destId="{8F6796EB-B3A0-464B-A9DA-DF76998FDED8}" srcOrd="0" destOrd="4" presId="urn:microsoft.com/office/officeart/2005/8/layout/vProcess5"/>
    <dgm:cxn modelId="{522393DF-DC78-4250-87B4-D951B5485B41}" srcId="{7CD95DA0-2282-45EB-B884-4F651EBEC255}" destId="{8275C7C7-97D2-44CF-8CC7-E8470BAA3994}" srcOrd="0" destOrd="0" parTransId="{2BF4A208-2026-41A7-B83E-E91CF1A3BF83}" sibTransId="{C06DC4F1-D8DE-4EFD-AE41-C19685989E09}"/>
    <dgm:cxn modelId="{317BFEE5-6606-4343-B9DE-4B703F16C30B}" type="presOf" srcId="{DE6D8304-6D8E-4369-B126-F4C0C58AB4DB}" destId="{8F6796EB-B3A0-464B-A9DA-DF76998FDED8}" srcOrd="0" destOrd="3" presId="urn:microsoft.com/office/officeart/2005/8/layout/vProcess5"/>
    <dgm:cxn modelId="{E70431EB-61FF-4DD8-8DD6-7F79BCE97BDF}" type="presOf" srcId="{57974DFD-FFD6-4B7F-BBAC-8898FFFB8A4F}" destId="{8F6796EB-B3A0-464B-A9DA-DF76998FDED8}" srcOrd="0" destOrd="2" presId="urn:microsoft.com/office/officeart/2005/8/layout/vProcess5"/>
    <dgm:cxn modelId="{B4DDFAF1-DE55-4396-9EC0-E30840E1CB2C}" srcId="{43ADB4C8-7A34-4156-BF52-E672A631AB22}" destId="{0DA6899F-D90F-4C01-A9B9-21AA43B95F3B}" srcOrd="1" destOrd="0" parTransId="{0597327C-297E-4D71-B340-49824ED4094C}" sibTransId="{CA9C99DE-F129-46A9-B020-3A065EDA9E2C}"/>
    <dgm:cxn modelId="{500F045A-C78C-4E9A-AE7E-B5F85A681A81}" type="presParOf" srcId="{FB48B1B6-B857-423D-BCC2-06164A326758}" destId="{66D382BD-9B39-480C-98B3-496ED6F9D017}" srcOrd="0" destOrd="0" presId="urn:microsoft.com/office/officeart/2005/8/layout/vProcess5"/>
    <dgm:cxn modelId="{DD3F1E4D-FEAA-47CA-9BC0-EBC3E4B7140C}" type="presParOf" srcId="{FB48B1B6-B857-423D-BCC2-06164A326758}" destId="{4E1B7AA4-BE7F-4E95-9AFD-0343CE00748F}" srcOrd="1" destOrd="0" presId="urn:microsoft.com/office/officeart/2005/8/layout/vProcess5"/>
    <dgm:cxn modelId="{552B4B70-CAAC-49D6-8FCB-F05F923CE6ED}" type="presParOf" srcId="{FB48B1B6-B857-423D-BCC2-06164A326758}" destId="{8F6796EB-B3A0-464B-A9DA-DF76998FDED8}" srcOrd="2" destOrd="0" presId="urn:microsoft.com/office/officeart/2005/8/layout/vProcess5"/>
    <dgm:cxn modelId="{DEAFA1A4-E825-4B7F-900A-69EE7BB4C884}" type="presParOf" srcId="{FB48B1B6-B857-423D-BCC2-06164A326758}" destId="{C0ADB85A-F5AA-4F0C-8E38-62969F6DA841}" srcOrd="3" destOrd="0" presId="urn:microsoft.com/office/officeart/2005/8/layout/vProcess5"/>
    <dgm:cxn modelId="{D677227C-429E-446D-819B-0D9F6A42BA49}" type="presParOf" srcId="{FB48B1B6-B857-423D-BCC2-06164A326758}" destId="{D82E60DB-0F3A-4B6A-8441-6560280BDEA8}" srcOrd="4" destOrd="0" presId="urn:microsoft.com/office/officeart/2005/8/layout/vProcess5"/>
    <dgm:cxn modelId="{222DCCC1-97C6-42FD-8BC2-71EF681607E9}" type="presParOf" srcId="{FB48B1B6-B857-423D-BCC2-06164A326758}" destId="{6CB0BF72-B6A6-42B4-A8AD-43C4031A05B6}" srcOrd="5" destOrd="0" presId="urn:microsoft.com/office/officeart/2005/8/layout/vProcess5"/>
    <dgm:cxn modelId="{ADD00BE6-9463-4E51-BD2C-753A985EECF2}" type="presParOf" srcId="{FB48B1B6-B857-423D-BCC2-06164A326758}" destId="{A53B01DA-56A8-41AC-BE7C-12CC797F4ED9}" srcOrd="6" destOrd="0" presId="urn:microsoft.com/office/officeart/2005/8/layout/vProcess5"/>
    <dgm:cxn modelId="{D5F0DFD3-F7F7-44F0-ACB6-0F888C523015}" type="presParOf" srcId="{FB48B1B6-B857-423D-BCC2-06164A326758}" destId="{1483BC51-A497-4E42-A5BF-AC59C74CD330}" srcOrd="7" destOrd="0" presId="urn:microsoft.com/office/officeart/2005/8/layout/vProcess5"/>
    <dgm:cxn modelId="{D2EF2359-A3C8-41C4-AF8F-5C2338FB0161}" type="presParOf" srcId="{FB48B1B6-B857-423D-BCC2-06164A326758}" destId="{4FD1AC48-E1E2-4D91-9141-45E755C8A1C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69EEDF-807E-4644-A352-2CCABA9B6186}" type="doc">
      <dgm:prSet loTypeId="urn:microsoft.com/office/officeart/2018/5/layout/IconCircle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CD44304A-9294-4E6F-915E-20F1BCD1F2BF}">
      <dgm:prSet/>
      <dgm:spPr/>
      <dgm:t>
        <a:bodyPr/>
        <a:lstStyle/>
        <a:p>
          <a:pPr>
            <a:defRPr cap="all"/>
          </a:pPr>
          <a:r>
            <a:rPr lang="en-GB" dirty="0">
              <a:latin typeface="Arial"/>
              <a:cs typeface="Arial"/>
            </a:rPr>
            <a:t>Revenues                </a:t>
          </a:r>
          <a:endParaRPr lang="en-US" dirty="0">
            <a:latin typeface="Arial"/>
            <a:cs typeface="Arial"/>
          </a:endParaRPr>
        </a:p>
      </dgm:t>
    </dgm:pt>
    <dgm:pt modelId="{D72BFA1E-1DC9-4BF1-990F-BC5173FEA0FA}" type="parTrans" cxnId="{48894370-F2DE-483B-A70C-1C74F8C86C63}">
      <dgm:prSet/>
      <dgm:spPr/>
      <dgm:t>
        <a:bodyPr/>
        <a:lstStyle/>
        <a:p>
          <a:endParaRPr lang="en-US"/>
        </a:p>
      </dgm:t>
    </dgm:pt>
    <dgm:pt modelId="{FFEC7324-1971-40A4-AE07-BA944A0B9B01}" type="sibTrans" cxnId="{48894370-F2DE-483B-A70C-1C74F8C86C63}">
      <dgm:prSet/>
      <dgm:spPr/>
      <dgm:t>
        <a:bodyPr/>
        <a:lstStyle/>
        <a:p>
          <a:endParaRPr lang="en-US"/>
        </a:p>
      </dgm:t>
    </dgm:pt>
    <dgm:pt modelId="{EB474F90-C4BC-4230-9B36-4AC3FAD4B662}">
      <dgm:prSet/>
      <dgm:spPr/>
      <dgm:t>
        <a:bodyPr/>
        <a:lstStyle/>
        <a:p>
          <a:pPr>
            <a:defRPr cap="all"/>
          </a:pPr>
          <a:r>
            <a:rPr lang="en-GB" dirty="0">
              <a:latin typeface="Arial"/>
              <a:cs typeface="Arial"/>
            </a:rPr>
            <a:t>Gross Profit = Net Sales – (CODS)</a:t>
          </a:r>
          <a:endParaRPr lang="en-US" dirty="0">
            <a:latin typeface="Arial"/>
            <a:cs typeface="Arial"/>
          </a:endParaRPr>
        </a:p>
      </dgm:t>
    </dgm:pt>
    <dgm:pt modelId="{89173A53-9BED-4FF0-A2E1-33F7C7E7FFBF}" type="parTrans" cxnId="{31702351-5C49-4CE5-AA3E-DD1A476F6ED9}">
      <dgm:prSet/>
      <dgm:spPr/>
      <dgm:t>
        <a:bodyPr/>
        <a:lstStyle/>
        <a:p>
          <a:endParaRPr lang="en-US"/>
        </a:p>
      </dgm:t>
    </dgm:pt>
    <dgm:pt modelId="{F0C367F0-50A9-46B2-A766-E4091A194A8A}" type="sibTrans" cxnId="{31702351-5C49-4CE5-AA3E-DD1A476F6ED9}">
      <dgm:prSet/>
      <dgm:spPr/>
      <dgm:t>
        <a:bodyPr/>
        <a:lstStyle/>
        <a:p>
          <a:endParaRPr lang="en-US"/>
        </a:p>
      </dgm:t>
    </dgm:pt>
    <dgm:pt modelId="{25EA1CFA-27E6-4981-B152-99BC05B5BF4B}">
      <dgm:prSet phldr="0"/>
      <dgm:spPr/>
      <dgm:t>
        <a:bodyPr/>
        <a:lstStyle/>
        <a:p>
          <a:pPr rtl="0">
            <a:defRPr cap="all"/>
          </a:pPr>
          <a:r>
            <a:rPr lang="en-GB" dirty="0">
              <a:latin typeface="Arial"/>
              <a:cs typeface="Arial"/>
            </a:rPr>
            <a:t>Total -</a:t>
          </a:r>
        </a:p>
      </dgm:t>
    </dgm:pt>
    <dgm:pt modelId="{F374B326-F66B-4803-ACA3-4A58524904C0}" type="parTrans" cxnId="{B7027A5E-F1A4-49AC-9FCB-BD45A598E102}">
      <dgm:prSet/>
      <dgm:spPr/>
    </dgm:pt>
    <dgm:pt modelId="{DB6B8448-0DDD-449C-8686-98C8CAF5CA7D}" type="sibTrans" cxnId="{B7027A5E-F1A4-49AC-9FCB-BD45A598E102}">
      <dgm:prSet/>
      <dgm:spPr/>
    </dgm:pt>
    <dgm:pt modelId="{8D3BA651-A1A5-4565-99DC-8A10D8782167}" type="pres">
      <dgm:prSet presAssocID="{6B69EEDF-807E-4644-A352-2CCABA9B6186}" presName="root" presStyleCnt="0">
        <dgm:presLayoutVars>
          <dgm:dir/>
          <dgm:resizeHandles val="exact"/>
        </dgm:presLayoutVars>
      </dgm:prSet>
      <dgm:spPr/>
    </dgm:pt>
    <dgm:pt modelId="{2940C82B-FDB0-4D62-8109-28D52B005252}" type="pres">
      <dgm:prSet presAssocID="{CD44304A-9294-4E6F-915E-20F1BCD1F2BF}" presName="compNode" presStyleCnt="0"/>
      <dgm:spPr/>
    </dgm:pt>
    <dgm:pt modelId="{1707F489-4C74-405A-BCDC-0E7D70429DEC}" type="pres">
      <dgm:prSet presAssocID="{CD44304A-9294-4E6F-915E-20F1BCD1F2BF}" presName="iconBgRect" presStyleLbl="bgShp" presStyleIdx="0" presStyleCnt="3"/>
      <dgm:spPr/>
    </dgm:pt>
    <dgm:pt modelId="{C199B2A0-D406-4DB8-AB50-3C1F854A1B0D}" type="pres">
      <dgm:prSet presAssocID="{CD44304A-9294-4E6F-915E-20F1BCD1F2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0D9DFAD9-4AFB-4773-BD48-EC21646DEB94}" type="pres">
      <dgm:prSet presAssocID="{CD44304A-9294-4E6F-915E-20F1BCD1F2BF}" presName="spaceRect" presStyleCnt="0"/>
      <dgm:spPr/>
    </dgm:pt>
    <dgm:pt modelId="{B7B60BDA-9D55-40C7-BB24-380390704601}" type="pres">
      <dgm:prSet presAssocID="{CD44304A-9294-4E6F-915E-20F1BCD1F2BF}" presName="textRect" presStyleLbl="revTx" presStyleIdx="0" presStyleCnt="3">
        <dgm:presLayoutVars>
          <dgm:chMax val="1"/>
          <dgm:chPref val="1"/>
        </dgm:presLayoutVars>
      </dgm:prSet>
      <dgm:spPr/>
    </dgm:pt>
    <dgm:pt modelId="{3A354F1B-1F92-41F9-9214-F78C03D401E2}" type="pres">
      <dgm:prSet presAssocID="{FFEC7324-1971-40A4-AE07-BA944A0B9B01}" presName="sibTrans" presStyleCnt="0"/>
      <dgm:spPr/>
    </dgm:pt>
    <dgm:pt modelId="{A3339B48-116C-4819-B8C8-0072EAC76FE2}" type="pres">
      <dgm:prSet presAssocID="{EB474F90-C4BC-4230-9B36-4AC3FAD4B662}" presName="compNode" presStyleCnt="0"/>
      <dgm:spPr/>
    </dgm:pt>
    <dgm:pt modelId="{9AAD0545-D15E-445C-887E-8B8BC8803EA1}" type="pres">
      <dgm:prSet presAssocID="{EB474F90-C4BC-4230-9B36-4AC3FAD4B662}" presName="iconBgRect" presStyleLbl="bgShp" presStyleIdx="1" presStyleCnt="3"/>
      <dgm:spPr/>
    </dgm:pt>
    <dgm:pt modelId="{CE5B73FE-0CED-4043-8B65-18F46459EFFF}" type="pres">
      <dgm:prSet presAssocID="{EB474F90-C4BC-4230-9B36-4AC3FAD4B6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9A721936-5CC7-4F82-9C3A-FB621086D4A4}" type="pres">
      <dgm:prSet presAssocID="{EB474F90-C4BC-4230-9B36-4AC3FAD4B662}" presName="spaceRect" presStyleCnt="0"/>
      <dgm:spPr/>
    </dgm:pt>
    <dgm:pt modelId="{6CD9223B-A3DB-4A44-8700-7C9ABC52FEBB}" type="pres">
      <dgm:prSet presAssocID="{EB474F90-C4BC-4230-9B36-4AC3FAD4B662}" presName="textRect" presStyleLbl="revTx" presStyleIdx="1" presStyleCnt="3">
        <dgm:presLayoutVars>
          <dgm:chMax val="1"/>
          <dgm:chPref val="1"/>
        </dgm:presLayoutVars>
      </dgm:prSet>
      <dgm:spPr/>
    </dgm:pt>
    <dgm:pt modelId="{C9B625D8-ACCB-4AE0-A8FD-BB7A4F71EB16}" type="pres">
      <dgm:prSet presAssocID="{F0C367F0-50A9-46B2-A766-E4091A194A8A}" presName="sibTrans" presStyleCnt="0"/>
      <dgm:spPr/>
    </dgm:pt>
    <dgm:pt modelId="{5BE1BB1A-D289-43A3-926D-5DEBB0A1CDBF}" type="pres">
      <dgm:prSet presAssocID="{25EA1CFA-27E6-4981-B152-99BC05B5BF4B}" presName="compNode" presStyleCnt="0"/>
      <dgm:spPr/>
    </dgm:pt>
    <dgm:pt modelId="{CE3D8BDD-B5BD-4CD6-9789-D91A48CD0D83}" type="pres">
      <dgm:prSet presAssocID="{25EA1CFA-27E6-4981-B152-99BC05B5BF4B}" presName="iconBgRect" presStyleLbl="bgShp" presStyleIdx="2" presStyleCnt="3"/>
      <dgm:spPr/>
    </dgm:pt>
    <dgm:pt modelId="{C65A3D3B-6C74-47C0-A5DF-29E5E0A61261}" type="pres">
      <dgm:prSet presAssocID="{25EA1CFA-27E6-4981-B152-99BC05B5BF4B}" presName="iconRect" presStyleLbl="node1" presStyleIdx="2" presStyleCnt="3"/>
      <dgm:spPr>
        <a:ln>
          <a:noFill/>
        </a:ln>
      </dgm:spPr>
    </dgm:pt>
    <dgm:pt modelId="{C7063465-9021-44B8-8D41-E19C7DFFC2D6}" type="pres">
      <dgm:prSet presAssocID="{25EA1CFA-27E6-4981-B152-99BC05B5BF4B}" presName="spaceRect" presStyleCnt="0"/>
      <dgm:spPr/>
    </dgm:pt>
    <dgm:pt modelId="{3C2A32CC-19EF-4AD8-9ACF-92A002B475AF}" type="pres">
      <dgm:prSet presAssocID="{25EA1CFA-27E6-4981-B152-99BC05B5BF4B}" presName="textRect" presStyleLbl="revTx" presStyleIdx="2" presStyleCnt="3">
        <dgm:presLayoutVars>
          <dgm:chMax val="1"/>
          <dgm:chPref val="1"/>
        </dgm:presLayoutVars>
      </dgm:prSet>
      <dgm:spPr/>
    </dgm:pt>
  </dgm:ptLst>
  <dgm:cxnLst>
    <dgm:cxn modelId="{B7027A5E-F1A4-49AC-9FCB-BD45A598E102}" srcId="{6B69EEDF-807E-4644-A352-2CCABA9B6186}" destId="{25EA1CFA-27E6-4981-B152-99BC05B5BF4B}" srcOrd="2" destOrd="0" parTransId="{F374B326-F66B-4803-ACA3-4A58524904C0}" sibTransId="{DB6B8448-0DDD-449C-8686-98C8CAF5CA7D}"/>
    <dgm:cxn modelId="{29F0EA4C-E70C-46FE-875D-3071930118E5}" type="presOf" srcId="{25EA1CFA-27E6-4981-B152-99BC05B5BF4B}" destId="{3C2A32CC-19EF-4AD8-9ACF-92A002B475AF}" srcOrd="0" destOrd="0" presId="urn:microsoft.com/office/officeart/2018/5/layout/IconCircleLabelList"/>
    <dgm:cxn modelId="{C4E76D6D-D838-42F5-8242-B05719204244}" type="presOf" srcId="{6B69EEDF-807E-4644-A352-2CCABA9B6186}" destId="{8D3BA651-A1A5-4565-99DC-8A10D8782167}" srcOrd="0" destOrd="0" presId="urn:microsoft.com/office/officeart/2018/5/layout/IconCircleLabelList"/>
    <dgm:cxn modelId="{48894370-F2DE-483B-A70C-1C74F8C86C63}" srcId="{6B69EEDF-807E-4644-A352-2CCABA9B6186}" destId="{CD44304A-9294-4E6F-915E-20F1BCD1F2BF}" srcOrd="0" destOrd="0" parTransId="{D72BFA1E-1DC9-4BF1-990F-BC5173FEA0FA}" sibTransId="{FFEC7324-1971-40A4-AE07-BA944A0B9B01}"/>
    <dgm:cxn modelId="{31702351-5C49-4CE5-AA3E-DD1A476F6ED9}" srcId="{6B69EEDF-807E-4644-A352-2CCABA9B6186}" destId="{EB474F90-C4BC-4230-9B36-4AC3FAD4B662}" srcOrd="1" destOrd="0" parTransId="{89173A53-9BED-4FF0-A2E1-33F7C7E7FFBF}" sibTransId="{F0C367F0-50A9-46B2-A766-E4091A194A8A}"/>
    <dgm:cxn modelId="{DFA26780-094D-45C7-B429-7819E6A7F962}" type="presOf" srcId="{EB474F90-C4BC-4230-9B36-4AC3FAD4B662}" destId="{6CD9223B-A3DB-4A44-8700-7C9ABC52FEBB}" srcOrd="0" destOrd="0" presId="urn:microsoft.com/office/officeart/2018/5/layout/IconCircleLabelList"/>
    <dgm:cxn modelId="{9E6F0783-18A4-4046-80C4-076C8E452A31}" type="presOf" srcId="{CD44304A-9294-4E6F-915E-20F1BCD1F2BF}" destId="{B7B60BDA-9D55-40C7-BB24-380390704601}" srcOrd="0" destOrd="0" presId="urn:microsoft.com/office/officeart/2018/5/layout/IconCircleLabelList"/>
    <dgm:cxn modelId="{4DCBE95A-7B3E-4727-AEFA-0E72997C1A79}" type="presParOf" srcId="{8D3BA651-A1A5-4565-99DC-8A10D8782167}" destId="{2940C82B-FDB0-4D62-8109-28D52B005252}" srcOrd="0" destOrd="0" presId="urn:microsoft.com/office/officeart/2018/5/layout/IconCircleLabelList"/>
    <dgm:cxn modelId="{16CAA0D6-D9A3-4EBC-9B70-7FB9CCD66B9B}" type="presParOf" srcId="{2940C82B-FDB0-4D62-8109-28D52B005252}" destId="{1707F489-4C74-405A-BCDC-0E7D70429DEC}" srcOrd="0" destOrd="0" presId="urn:microsoft.com/office/officeart/2018/5/layout/IconCircleLabelList"/>
    <dgm:cxn modelId="{D4B0AA79-832C-4577-B2F5-AA65F469D561}" type="presParOf" srcId="{2940C82B-FDB0-4D62-8109-28D52B005252}" destId="{C199B2A0-D406-4DB8-AB50-3C1F854A1B0D}" srcOrd="1" destOrd="0" presId="urn:microsoft.com/office/officeart/2018/5/layout/IconCircleLabelList"/>
    <dgm:cxn modelId="{775E1569-78AC-42DB-BC1D-732EC47B5C40}" type="presParOf" srcId="{2940C82B-FDB0-4D62-8109-28D52B005252}" destId="{0D9DFAD9-4AFB-4773-BD48-EC21646DEB94}" srcOrd="2" destOrd="0" presId="urn:microsoft.com/office/officeart/2018/5/layout/IconCircleLabelList"/>
    <dgm:cxn modelId="{967E2631-05AB-454F-9EE1-3DC25B195896}" type="presParOf" srcId="{2940C82B-FDB0-4D62-8109-28D52B005252}" destId="{B7B60BDA-9D55-40C7-BB24-380390704601}" srcOrd="3" destOrd="0" presId="urn:microsoft.com/office/officeart/2018/5/layout/IconCircleLabelList"/>
    <dgm:cxn modelId="{5C0C5E65-95EF-4938-8206-604A30EA58D7}" type="presParOf" srcId="{8D3BA651-A1A5-4565-99DC-8A10D8782167}" destId="{3A354F1B-1F92-41F9-9214-F78C03D401E2}" srcOrd="1" destOrd="0" presId="urn:microsoft.com/office/officeart/2018/5/layout/IconCircleLabelList"/>
    <dgm:cxn modelId="{6D89568A-70AD-4E1F-A83D-847896F51F47}" type="presParOf" srcId="{8D3BA651-A1A5-4565-99DC-8A10D8782167}" destId="{A3339B48-116C-4819-B8C8-0072EAC76FE2}" srcOrd="2" destOrd="0" presId="urn:microsoft.com/office/officeart/2018/5/layout/IconCircleLabelList"/>
    <dgm:cxn modelId="{C73C82A0-2842-43AA-B8A6-93CA207CE3B2}" type="presParOf" srcId="{A3339B48-116C-4819-B8C8-0072EAC76FE2}" destId="{9AAD0545-D15E-445C-887E-8B8BC8803EA1}" srcOrd="0" destOrd="0" presId="urn:microsoft.com/office/officeart/2018/5/layout/IconCircleLabelList"/>
    <dgm:cxn modelId="{FE427871-8B59-4B68-8B86-2E53981E9EF4}" type="presParOf" srcId="{A3339B48-116C-4819-B8C8-0072EAC76FE2}" destId="{CE5B73FE-0CED-4043-8B65-18F46459EFFF}" srcOrd="1" destOrd="0" presId="urn:microsoft.com/office/officeart/2018/5/layout/IconCircleLabelList"/>
    <dgm:cxn modelId="{70C16FD0-D685-43B1-A09F-FCB4E3A3E368}" type="presParOf" srcId="{A3339B48-116C-4819-B8C8-0072EAC76FE2}" destId="{9A721936-5CC7-4F82-9C3A-FB621086D4A4}" srcOrd="2" destOrd="0" presId="urn:microsoft.com/office/officeart/2018/5/layout/IconCircleLabelList"/>
    <dgm:cxn modelId="{263985A9-2615-4E3A-96AC-41141EC0B356}" type="presParOf" srcId="{A3339B48-116C-4819-B8C8-0072EAC76FE2}" destId="{6CD9223B-A3DB-4A44-8700-7C9ABC52FEBB}" srcOrd="3" destOrd="0" presId="urn:microsoft.com/office/officeart/2018/5/layout/IconCircleLabelList"/>
    <dgm:cxn modelId="{966ED622-D08F-498A-B21E-4467A1FCE169}" type="presParOf" srcId="{8D3BA651-A1A5-4565-99DC-8A10D8782167}" destId="{C9B625D8-ACCB-4AE0-A8FD-BB7A4F71EB16}" srcOrd="3" destOrd="0" presId="urn:microsoft.com/office/officeart/2018/5/layout/IconCircleLabelList"/>
    <dgm:cxn modelId="{C1C28626-B849-454F-9E4A-030524FE234D}" type="presParOf" srcId="{8D3BA651-A1A5-4565-99DC-8A10D8782167}" destId="{5BE1BB1A-D289-43A3-926D-5DEBB0A1CDBF}" srcOrd="4" destOrd="0" presId="urn:microsoft.com/office/officeart/2018/5/layout/IconCircleLabelList"/>
    <dgm:cxn modelId="{75975054-0386-4B00-B298-8071B6244689}" type="presParOf" srcId="{5BE1BB1A-D289-43A3-926D-5DEBB0A1CDBF}" destId="{CE3D8BDD-B5BD-4CD6-9789-D91A48CD0D83}" srcOrd="0" destOrd="0" presId="urn:microsoft.com/office/officeart/2018/5/layout/IconCircleLabelList"/>
    <dgm:cxn modelId="{7C7C7357-61C7-4E4F-9D8B-9F5237DDE071}" type="presParOf" srcId="{5BE1BB1A-D289-43A3-926D-5DEBB0A1CDBF}" destId="{C65A3D3B-6C74-47C0-A5DF-29E5E0A61261}" srcOrd="1" destOrd="0" presId="urn:microsoft.com/office/officeart/2018/5/layout/IconCircleLabelList"/>
    <dgm:cxn modelId="{A0510E68-7110-4559-8FBE-750FACE3D46E}" type="presParOf" srcId="{5BE1BB1A-D289-43A3-926D-5DEBB0A1CDBF}" destId="{C7063465-9021-44B8-8D41-E19C7DFFC2D6}" srcOrd="2" destOrd="0" presId="urn:microsoft.com/office/officeart/2018/5/layout/IconCircleLabelList"/>
    <dgm:cxn modelId="{C7A6CEFF-06E4-4395-A8D1-2668ED3673FA}" type="presParOf" srcId="{5BE1BB1A-D289-43A3-926D-5DEBB0A1CDBF}" destId="{3C2A32CC-19EF-4AD8-9ACF-92A002B475A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83C47-9C73-45FD-9897-8BA9A7F99B82}">
      <dsp:nvSpPr>
        <dsp:cNvPr id="0" name=""/>
        <dsp:cNvSpPr/>
      </dsp:nvSpPr>
      <dsp:spPr>
        <a:xfrm>
          <a:off x="0" y="441"/>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8438F-CB30-490E-B59A-1172FB36932E}">
      <dsp:nvSpPr>
        <dsp:cNvPr id="0" name=""/>
        <dsp:cNvSpPr/>
      </dsp:nvSpPr>
      <dsp:spPr>
        <a:xfrm>
          <a:off x="0" y="441"/>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Ice box recovery room (15 mins a session) - £45</a:t>
          </a:r>
          <a:endParaRPr lang="en-US" sz="2400" kern="1200"/>
        </a:p>
      </dsp:txBody>
      <dsp:txXfrm>
        <a:off x="0" y="441"/>
        <a:ext cx="8534400" cy="516340"/>
      </dsp:txXfrm>
    </dsp:sp>
    <dsp:sp modelId="{EAC1E1D9-3313-48C6-97B8-173DA779DEA8}">
      <dsp:nvSpPr>
        <dsp:cNvPr id="0" name=""/>
        <dsp:cNvSpPr/>
      </dsp:nvSpPr>
      <dsp:spPr>
        <a:xfrm>
          <a:off x="0" y="516781"/>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3FAA3-803D-4E74-8061-B94BC1AF76A5}">
      <dsp:nvSpPr>
        <dsp:cNvPr id="0" name=""/>
        <dsp:cNvSpPr/>
      </dsp:nvSpPr>
      <dsp:spPr>
        <a:xfrm>
          <a:off x="0" y="516781"/>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Aromatherapy Steam room (20 mins a session) - £30</a:t>
          </a:r>
          <a:endParaRPr lang="en-US" sz="2400" kern="1200"/>
        </a:p>
      </dsp:txBody>
      <dsp:txXfrm>
        <a:off x="0" y="516781"/>
        <a:ext cx="8534400" cy="516340"/>
      </dsp:txXfrm>
    </dsp:sp>
    <dsp:sp modelId="{B24F5403-EFC6-46C5-BD1C-94676F1AFB2E}">
      <dsp:nvSpPr>
        <dsp:cNvPr id="0" name=""/>
        <dsp:cNvSpPr/>
      </dsp:nvSpPr>
      <dsp:spPr>
        <a:xfrm>
          <a:off x="0" y="1033122"/>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8D332-5BBA-4318-92C4-DA04FC5196EB}">
      <dsp:nvSpPr>
        <dsp:cNvPr id="0" name=""/>
        <dsp:cNvSpPr/>
      </dsp:nvSpPr>
      <dsp:spPr>
        <a:xfrm>
          <a:off x="0" y="1033122"/>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Aromatherapy body massage (1 Hour) - £50</a:t>
          </a:r>
          <a:endParaRPr lang="en-US" sz="2400" kern="1200"/>
        </a:p>
      </dsp:txBody>
      <dsp:txXfrm>
        <a:off x="0" y="1033122"/>
        <a:ext cx="8534400" cy="516340"/>
      </dsp:txXfrm>
    </dsp:sp>
    <dsp:sp modelId="{43A6CDAB-DE69-435B-9768-D5A719C964F7}">
      <dsp:nvSpPr>
        <dsp:cNvPr id="0" name=""/>
        <dsp:cNvSpPr/>
      </dsp:nvSpPr>
      <dsp:spPr>
        <a:xfrm>
          <a:off x="0" y="1549463"/>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E1D6C9-3634-4BF2-A973-B64F04E870AE}">
      <dsp:nvSpPr>
        <dsp:cNvPr id="0" name=""/>
        <dsp:cNvSpPr/>
      </dsp:nvSpPr>
      <dsp:spPr>
        <a:xfrm>
          <a:off x="0" y="1549463"/>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Sauna 15-20mins - £20</a:t>
          </a:r>
          <a:endParaRPr lang="en-US" sz="2400" kern="1200"/>
        </a:p>
      </dsp:txBody>
      <dsp:txXfrm>
        <a:off x="0" y="1549463"/>
        <a:ext cx="8534400" cy="516340"/>
      </dsp:txXfrm>
    </dsp:sp>
    <dsp:sp modelId="{CC8F6B8E-8440-4198-8831-6BF17A7F1CEC}">
      <dsp:nvSpPr>
        <dsp:cNvPr id="0" name=""/>
        <dsp:cNvSpPr/>
      </dsp:nvSpPr>
      <dsp:spPr>
        <a:xfrm>
          <a:off x="0" y="2065803"/>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C1A6A-FF64-407A-8D01-5663A20F385C}">
      <dsp:nvSpPr>
        <dsp:cNvPr id="0" name=""/>
        <dsp:cNvSpPr/>
      </dsp:nvSpPr>
      <dsp:spPr>
        <a:xfrm>
          <a:off x="0" y="2065803"/>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Swedish Massage (1 Hour) - £50</a:t>
          </a:r>
          <a:endParaRPr lang="en-US" sz="2400" kern="1200"/>
        </a:p>
      </dsp:txBody>
      <dsp:txXfrm>
        <a:off x="0" y="2065803"/>
        <a:ext cx="8534400" cy="516340"/>
      </dsp:txXfrm>
    </dsp:sp>
    <dsp:sp modelId="{60133845-D9A4-4270-B9DD-71C6D157C934}">
      <dsp:nvSpPr>
        <dsp:cNvPr id="0" name=""/>
        <dsp:cNvSpPr/>
      </dsp:nvSpPr>
      <dsp:spPr>
        <a:xfrm>
          <a:off x="0" y="2582144"/>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39AB43-E260-4F58-9D13-35ED84D7BF65}">
      <dsp:nvSpPr>
        <dsp:cNvPr id="0" name=""/>
        <dsp:cNvSpPr/>
      </dsp:nvSpPr>
      <dsp:spPr>
        <a:xfrm>
          <a:off x="0" y="2582144"/>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Reflexology (1 Hour) - £75</a:t>
          </a:r>
          <a:endParaRPr lang="en-US" sz="2400" kern="1200"/>
        </a:p>
      </dsp:txBody>
      <dsp:txXfrm>
        <a:off x="0" y="2582144"/>
        <a:ext cx="8534400" cy="516340"/>
      </dsp:txXfrm>
    </dsp:sp>
    <dsp:sp modelId="{59F010F4-2129-4C17-BA69-500DA90D8671}">
      <dsp:nvSpPr>
        <dsp:cNvPr id="0" name=""/>
        <dsp:cNvSpPr/>
      </dsp:nvSpPr>
      <dsp:spPr>
        <a:xfrm>
          <a:off x="0" y="3098485"/>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21266F-7F9C-437C-B247-D8673F6F129E}">
      <dsp:nvSpPr>
        <dsp:cNvPr id="0" name=""/>
        <dsp:cNvSpPr/>
      </dsp:nvSpPr>
      <dsp:spPr>
        <a:xfrm>
          <a:off x="0" y="3098485"/>
          <a:ext cx="8534400" cy="51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Hopi Ear Candle - £15</a:t>
          </a:r>
          <a:endParaRPr lang="en-US" sz="2400" kern="1200"/>
        </a:p>
      </dsp:txBody>
      <dsp:txXfrm>
        <a:off x="0" y="3098485"/>
        <a:ext cx="8534400" cy="516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AA58B-D46E-4219-B95C-286980D45491}">
      <dsp:nvSpPr>
        <dsp:cNvPr id="0" name=""/>
        <dsp:cNvSpPr/>
      </dsp:nvSpPr>
      <dsp:spPr>
        <a:xfrm>
          <a:off x="0" y="2054354"/>
          <a:ext cx="10255250" cy="1347878"/>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b="1" kern="1200">
              <a:latin typeface="Arial" panose="020B0604020202020204" pitchFamily="34" charset="0"/>
              <a:cs typeface="Arial" panose="020B0604020202020204" pitchFamily="34" charset="0"/>
            </a:rPr>
            <a:t>Weakness of the therapeutic wellbeing spa are as followed;</a:t>
          </a:r>
        </a:p>
      </dsp:txBody>
      <dsp:txXfrm>
        <a:off x="0" y="2054354"/>
        <a:ext cx="10255250" cy="727854"/>
      </dsp:txXfrm>
    </dsp:sp>
    <dsp:sp modelId="{DFC0008E-0911-4ED9-BC66-2A40F8CA2CCD}">
      <dsp:nvSpPr>
        <dsp:cNvPr id="0" name=""/>
        <dsp:cNvSpPr/>
      </dsp:nvSpPr>
      <dsp:spPr>
        <a:xfrm>
          <a:off x="0" y="2755251"/>
          <a:ext cx="5127625" cy="620024"/>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1" kern="1200"/>
            <a:t>Limited treatments (only a hand full of treatments will be available) </a:t>
          </a:r>
        </a:p>
      </dsp:txBody>
      <dsp:txXfrm>
        <a:off x="0" y="2755251"/>
        <a:ext cx="5127625" cy="620024"/>
      </dsp:txXfrm>
    </dsp:sp>
    <dsp:sp modelId="{F8991803-7EF4-448D-AA01-9AB4255C61C7}">
      <dsp:nvSpPr>
        <dsp:cNvPr id="0" name=""/>
        <dsp:cNvSpPr/>
      </dsp:nvSpPr>
      <dsp:spPr>
        <a:xfrm>
          <a:off x="5127625" y="2755251"/>
          <a:ext cx="5127625" cy="620024"/>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Century Gothic" panose="020B0502020202020204"/>
            </a:rPr>
            <a:t>Considered a luxury </a:t>
          </a:r>
          <a:endParaRPr lang="en-GB" sz="1400" b="1" kern="1200"/>
        </a:p>
      </dsp:txBody>
      <dsp:txXfrm>
        <a:off x="5127625" y="2755251"/>
        <a:ext cx="5127625" cy="620024"/>
      </dsp:txXfrm>
    </dsp:sp>
    <dsp:sp modelId="{067666BB-81B4-4C74-8424-96D9B97F036E}">
      <dsp:nvSpPr>
        <dsp:cNvPr id="0" name=""/>
        <dsp:cNvSpPr/>
      </dsp:nvSpPr>
      <dsp:spPr>
        <a:xfrm rot="10800000">
          <a:off x="0" y="1534"/>
          <a:ext cx="10255250" cy="2073037"/>
        </a:xfrm>
        <a:prstGeom prst="upArrowCallou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b="1" kern="1200"/>
            <a:t>Strengths of The therapeutic wellbeing spa are as followed; </a:t>
          </a:r>
          <a:endParaRPr lang="en-US" sz="2500" kern="1200"/>
        </a:p>
      </dsp:txBody>
      <dsp:txXfrm rot="-10800000">
        <a:off x="0" y="1534"/>
        <a:ext cx="10255250" cy="727636"/>
      </dsp:txXfrm>
    </dsp:sp>
    <dsp:sp modelId="{1279811F-62CC-48F0-9A9D-5CAB0CA9D3C4}">
      <dsp:nvSpPr>
        <dsp:cNvPr id="0" name=""/>
        <dsp:cNvSpPr/>
      </dsp:nvSpPr>
      <dsp:spPr>
        <a:xfrm>
          <a:off x="1251"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1" kern="1200"/>
            <a:t>Will have friendly and welcoming staff</a:t>
          </a:r>
          <a:endParaRPr lang="en-US" sz="1400" kern="1200"/>
        </a:p>
      </dsp:txBody>
      <dsp:txXfrm>
        <a:off x="1251" y="729171"/>
        <a:ext cx="2050549" cy="619838"/>
      </dsp:txXfrm>
    </dsp:sp>
    <dsp:sp modelId="{2FDD8D7B-2DB8-4E7A-B10A-BC7B9485D4C8}">
      <dsp:nvSpPr>
        <dsp:cNvPr id="0" name=""/>
        <dsp:cNvSpPr/>
      </dsp:nvSpPr>
      <dsp:spPr>
        <a:xfrm>
          <a:off x="2051801"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b="1" kern="1200"/>
            <a:t>Professional qualified complimentary massage therapist</a:t>
          </a:r>
          <a:r>
            <a:rPr lang="en-GB" sz="1400" b="1" kern="1200">
              <a:latin typeface="Century Gothic" panose="020B0502020202020204"/>
            </a:rPr>
            <a:t> </a:t>
          </a:r>
          <a:endParaRPr lang="en-US" sz="1400" kern="1200"/>
        </a:p>
      </dsp:txBody>
      <dsp:txXfrm>
        <a:off x="2051801" y="729171"/>
        <a:ext cx="2050549" cy="619838"/>
      </dsp:txXfrm>
    </dsp:sp>
    <dsp:sp modelId="{9147A1E7-6F54-45A2-BE84-2C2E01E94494}">
      <dsp:nvSpPr>
        <dsp:cNvPr id="0" name=""/>
        <dsp:cNvSpPr/>
      </dsp:nvSpPr>
      <dsp:spPr>
        <a:xfrm>
          <a:off x="4102350"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1" kern="1200"/>
            <a:t>Ice box immersion room</a:t>
          </a:r>
          <a:endParaRPr lang="en-US" sz="1400" kern="1200"/>
        </a:p>
      </dsp:txBody>
      <dsp:txXfrm>
        <a:off x="4102350" y="729171"/>
        <a:ext cx="2050549" cy="619838"/>
      </dsp:txXfrm>
    </dsp:sp>
    <dsp:sp modelId="{9FE3DD68-3B8A-438C-A2F8-292D0D33A7DA}">
      <dsp:nvSpPr>
        <dsp:cNvPr id="0" name=""/>
        <dsp:cNvSpPr/>
      </dsp:nvSpPr>
      <dsp:spPr>
        <a:xfrm>
          <a:off x="6152899"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a:latin typeface="Arial" panose="020B0604020202020204" pitchFamily="34" charset="0"/>
              <a:cs typeface="Arial" panose="020B0604020202020204" pitchFamily="34" charset="0"/>
            </a:rPr>
            <a:t>Will be open 7 days a week </a:t>
          </a:r>
        </a:p>
      </dsp:txBody>
      <dsp:txXfrm>
        <a:off x="6152899" y="729171"/>
        <a:ext cx="2050549" cy="619838"/>
      </dsp:txXfrm>
    </dsp:sp>
    <dsp:sp modelId="{A52B2DBC-D7D4-4FDA-8429-FDA32FEF35FF}">
      <dsp:nvSpPr>
        <dsp:cNvPr id="0" name=""/>
        <dsp:cNvSpPr/>
      </dsp:nvSpPr>
      <dsp:spPr>
        <a:xfrm>
          <a:off x="8203448"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a:latin typeface="Arial" panose="020B0604020202020204" pitchFamily="34" charset="0"/>
              <a:cs typeface="Arial" panose="020B0604020202020204" pitchFamily="34" charset="0"/>
            </a:rPr>
            <a:t>Quality professional service </a:t>
          </a:r>
        </a:p>
      </dsp:txBody>
      <dsp:txXfrm>
        <a:off x="8203448" y="729171"/>
        <a:ext cx="2050549" cy="6198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A0F23-2765-4DB4-B333-41E15DEC5A54}">
      <dsp:nvSpPr>
        <dsp:cNvPr id="0" name=""/>
        <dsp:cNvSpPr/>
      </dsp:nvSpPr>
      <dsp:spPr>
        <a:xfrm>
          <a:off x="0" y="1906237"/>
          <a:ext cx="5504793" cy="125069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entury Gothic" panose="020B0502020202020204"/>
            </a:rPr>
            <a:t>THREATS OF THE THERAPEUTIC THERAPY ARE AS FOLLOWED;</a:t>
          </a:r>
          <a:endParaRPr lang="en-GB" sz="1600" kern="1200" dirty="0"/>
        </a:p>
      </dsp:txBody>
      <dsp:txXfrm>
        <a:off x="0" y="1906237"/>
        <a:ext cx="5504793" cy="675377"/>
      </dsp:txXfrm>
    </dsp:sp>
    <dsp:sp modelId="{EFE6C229-294B-4D30-85ED-5FD3C6079444}">
      <dsp:nvSpPr>
        <dsp:cNvPr id="0" name=""/>
        <dsp:cNvSpPr/>
      </dsp:nvSpPr>
      <dsp:spPr>
        <a:xfrm>
          <a:off x="0" y="2556600"/>
          <a:ext cx="2752396" cy="575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Century Gothic" panose="020B0502020202020204"/>
            </a:rPr>
            <a:t>FIERCE COMPETITORS </a:t>
          </a:r>
          <a:endParaRPr lang="en-GB" sz="1900" kern="1200" dirty="0"/>
        </a:p>
      </dsp:txBody>
      <dsp:txXfrm>
        <a:off x="0" y="2556600"/>
        <a:ext cx="2752396" cy="575321"/>
      </dsp:txXfrm>
    </dsp:sp>
    <dsp:sp modelId="{EEE2C8EA-65BF-42F2-AEAE-A9D472C29883}">
      <dsp:nvSpPr>
        <dsp:cNvPr id="0" name=""/>
        <dsp:cNvSpPr/>
      </dsp:nvSpPr>
      <dsp:spPr>
        <a:xfrm>
          <a:off x="2752396" y="2556600"/>
          <a:ext cx="2752396" cy="575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Century Gothic" panose="020B0502020202020204"/>
            </a:rPr>
            <a:t>INFLATION (COST OF LIVING) </a:t>
          </a:r>
          <a:endParaRPr lang="en-GB" sz="1900" kern="1200" dirty="0"/>
        </a:p>
      </dsp:txBody>
      <dsp:txXfrm>
        <a:off x="2752396" y="2556600"/>
        <a:ext cx="2752396" cy="575321"/>
      </dsp:txXfrm>
    </dsp:sp>
    <dsp:sp modelId="{5FBCFE41-AF62-49F8-A54F-8215B276867A}">
      <dsp:nvSpPr>
        <dsp:cNvPr id="0" name=""/>
        <dsp:cNvSpPr/>
      </dsp:nvSpPr>
      <dsp:spPr>
        <a:xfrm rot="10800000">
          <a:off x="0" y="1424"/>
          <a:ext cx="5504793" cy="1923573"/>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entury Gothic" panose="020B0502020202020204"/>
            </a:rPr>
            <a:t>OPPORTUNITIES OF THE THERAPEUTIC WELLBEING SPA ARE AS FOLLWED;</a:t>
          </a:r>
          <a:endParaRPr lang="en-GB" sz="1600" kern="1200" dirty="0"/>
        </a:p>
      </dsp:txBody>
      <dsp:txXfrm rot="-10800000">
        <a:off x="0" y="1424"/>
        <a:ext cx="5504793" cy="675174"/>
      </dsp:txXfrm>
    </dsp:sp>
    <dsp:sp modelId="{B7F16E02-116F-4F60-AE05-F45C041B6541}">
      <dsp:nvSpPr>
        <dsp:cNvPr id="0" name=""/>
        <dsp:cNvSpPr/>
      </dsp:nvSpPr>
      <dsp:spPr>
        <a:xfrm>
          <a:off x="0" y="676598"/>
          <a:ext cx="2752396" cy="575148"/>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Century Gothic" panose="020B0502020202020204"/>
            </a:rPr>
            <a:t>EASY TO FRANCHISE </a:t>
          </a:r>
          <a:endParaRPr lang="en-GB" sz="1900" kern="1200" dirty="0"/>
        </a:p>
      </dsp:txBody>
      <dsp:txXfrm>
        <a:off x="0" y="676598"/>
        <a:ext cx="2752396" cy="575148"/>
      </dsp:txXfrm>
    </dsp:sp>
    <dsp:sp modelId="{90DCCA0A-D299-456C-93D5-94307FB4E4C7}">
      <dsp:nvSpPr>
        <dsp:cNvPr id="0" name=""/>
        <dsp:cNvSpPr/>
      </dsp:nvSpPr>
      <dsp:spPr>
        <a:xfrm>
          <a:off x="2752396" y="676598"/>
          <a:ext cx="2752396" cy="575148"/>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Century Gothic" panose="020B0502020202020204"/>
            </a:rPr>
            <a:t>PROMOTES HEALTH AND WELLBEING</a:t>
          </a:r>
          <a:endParaRPr lang="en-GB" sz="1900" kern="1200" dirty="0"/>
        </a:p>
      </dsp:txBody>
      <dsp:txXfrm>
        <a:off x="2752396" y="676598"/>
        <a:ext cx="2752396" cy="5751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0B1E7-B9DA-448C-8DF0-A7459586E6E5}">
      <dsp:nvSpPr>
        <dsp:cNvPr id="0" name=""/>
        <dsp:cNvSpPr/>
      </dsp:nvSpPr>
      <dsp:spPr>
        <a:xfrm rot="5400000">
          <a:off x="6000521" y="-2511088"/>
          <a:ext cx="798485" cy="6023307"/>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rtl="0">
            <a:lnSpc>
              <a:spcPct val="90000"/>
            </a:lnSpc>
            <a:spcBef>
              <a:spcPct val="0"/>
            </a:spcBef>
            <a:spcAft>
              <a:spcPct val="15000"/>
            </a:spcAft>
            <a:buChar char="•"/>
          </a:pPr>
          <a:r>
            <a:rPr lang="en-GB" sz="900" kern="1200" dirty="0">
              <a:latin typeface="Arial"/>
              <a:cs typeface="Arial"/>
            </a:rPr>
            <a:t>ENOCOURAGE PEOPLE WHO DON’T HAVE TIME, SO HAVE WEEKEND DEALS AND OFFERS AVAIABLE.</a:t>
          </a:r>
        </a:p>
        <a:p>
          <a:pPr marL="57150" lvl="1" indent="-57150" algn="l" defTabSz="400050">
            <a:lnSpc>
              <a:spcPct val="90000"/>
            </a:lnSpc>
            <a:spcBef>
              <a:spcPct val="0"/>
            </a:spcBef>
            <a:spcAft>
              <a:spcPct val="15000"/>
            </a:spcAft>
            <a:buChar char="•"/>
          </a:pPr>
          <a:endParaRPr lang="en-GB" sz="900" kern="1200" dirty="0">
            <a:latin typeface="Arial"/>
            <a:cs typeface="Arial"/>
          </a:endParaRPr>
        </a:p>
        <a:p>
          <a:pPr marL="57150" lvl="1" indent="-57150" algn="l" defTabSz="400050">
            <a:lnSpc>
              <a:spcPct val="90000"/>
            </a:lnSpc>
            <a:spcBef>
              <a:spcPct val="0"/>
            </a:spcBef>
            <a:spcAft>
              <a:spcPct val="15000"/>
            </a:spcAft>
            <a:buChar char="•"/>
          </a:pPr>
          <a:endParaRPr lang="en-GB" sz="900" kern="1200" dirty="0">
            <a:latin typeface="Arial"/>
            <a:cs typeface="Arial"/>
          </a:endParaRPr>
        </a:p>
      </dsp:txBody>
      <dsp:txXfrm rot="-5400000">
        <a:off x="3388111" y="140301"/>
        <a:ext cx="5984328" cy="720527"/>
      </dsp:txXfrm>
    </dsp:sp>
    <dsp:sp modelId="{781C27C4-35A4-4136-93C1-134B7EB9A2B6}">
      <dsp:nvSpPr>
        <dsp:cNvPr id="0" name=""/>
        <dsp:cNvSpPr/>
      </dsp:nvSpPr>
      <dsp:spPr>
        <a:xfrm>
          <a:off x="0" y="1512"/>
          <a:ext cx="3388110" cy="998106"/>
        </a:xfrm>
        <a:prstGeom prst="round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a:cs typeface="Arial"/>
            </a:rPr>
            <a:t>Politics</a:t>
          </a:r>
        </a:p>
      </dsp:txBody>
      <dsp:txXfrm>
        <a:off x="48724" y="50236"/>
        <a:ext cx="3290662" cy="900658"/>
      </dsp:txXfrm>
    </dsp:sp>
    <dsp:sp modelId="{C55E9464-5DAF-4527-8D8C-6D09CBD3F603}">
      <dsp:nvSpPr>
        <dsp:cNvPr id="0" name=""/>
        <dsp:cNvSpPr/>
      </dsp:nvSpPr>
      <dsp:spPr>
        <a:xfrm rot="5400000">
          <a:off x="6000521" y="-1463076"/>
          <a:ext cx="798485" cy="6023307"/>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rtl="0">
            <a:lnSpc>
              <a:spcPct val="90000"/>
            </a:lnSpc>
            <a:spcBef>
              <a:spcPct val="0"/>
            </a:spcBef>
            <a:spcAft>
              <a:spcPct val="15000"/>
            </a:spcAft>
            <a:buChar char="•"/>
          </a:pPr>
          <a:r>
            <a:rPr lang="en-GB" sz="900" kern="1200" dirty="0">
              <a:latin typeface="Arial"/>
              <a:cs typeface="Arial"/>
            </a:rPr>
            <a:t>CONSIDERED A LUXURY, SO WHEN THERE IS AN DOWNTURN IN THE ECONOMICS. THE NUMBER OF CUSTOMERS IS LIKELY TO REDUCE.</a:t>
          </a:r>
        </a:p>
        <a:p>
          <a:pPr marL="57150" lvl="1" indent="-57150" algn="l" defTabSz="400050">
            <a:lnSpc>
              <a:spcPct val="90000"/>
            </a:lnSpc>
            <a:spcBef>
              <a:spcPct val="0"/>
            </a:spcBef>
            <a:spcAft>
              <a:spcPct val="15000"/>
            </a:spcAft>
            <a:buChar char="•"/>
          </a:pPr>
          <a:endParaRPr lang="en-GB" sz="900" kern="1200" dirty="0">
            <a:latin typeface="Arial"/>
            <a:cs typeface="Arial"/>
          </a:endParaRPr>
        </a:p>
      </dsp:txBody>
      <dsp:txXfrm rot="-5400000">
        <a:off x="3388111" y="1188313"/>
        <a:ext cx="5984328" cy="720527"/>
      </dsp:txXfrm>
    </dsp:sp>
    <dsp:sp modelId="{A2E975D6-C96C-4742-8EE8-E28489CF65DB}">
      <dsp:nvSpPr>
        <dsp:cNvPr id="0" name=""/>
        <dsp:cNvSpPr/>
      </dsp:nvSpPr>
      <dsp:spPr>
        <a:xfrm>
          <a:off x="0" y="1049523"/>
          <a:ext cx="3388110" cy="998106"/>
        </a:xfrm>
        <a:prstGeom prst="round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a:cs typeface="Arial"/>
            </a:rPr>
            <a:t>Economics</a:t>
          </a:r>
        </a:p>
      </dsp:txBody>
      <dsp:txXfrm>
        <a:off x="48724" y="1098247"/>
        <a:ext cx="3290662" cy="900658"/>
      </dsp:txXfrm>
    </dsp:sp>
    <dsp:sp modelId="{2AFD16B9-CD6C-4D1C-8EDD-36689792F0E7}">
      <dsp:nvSpPr>
        <dsp:cNvPr id="0" name=""/>
        <dsp:cNvSpPr/>
      </dsp:nvSpPr>
      <dsp:spPr>
        <a:xfrm rot="5400000">
          <a:off x="6000521" y="-415065"/>
          <a:ext cx="798485" cy="6023307"/>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rtl="0">
            <a:lnSpc>
              <a:spcPct val="90000"/>
            </a:lnSpc>
            <a:spcBef>
              <a:spcPct val="0"/>
            </a:spcBef>
            <a:spcAft>
              <a:spcPct val="15000"/>
            </a:spcAft>
            <a:buChar char="•"/>
          </a:pPr>
          <a:r>
            <a:rPr lang="en-GB" sz="900" kern="1200" dirty="0">
              <a:latin typeface="Arial"/>
              <a:cs typeface="Arial"/>
            </a:rPr>
            <a:t>ITS GROWING AND CHANGING RAPIDLY MORE AND MORE YOUNG PEOPLE WANT TO TAKE A STEP INTO LUCRATIVE CAREERS. WITH AN INCRESING DEMAND FOR HEALTH SPA FACILITIES. THESE DEMANDS HAVE LED TO DIVERSIFICATION AND NEW OPPORTUNITIES WITH THE HEALTH SPA INDUSTRY.  SUCH AS HEALTH AND FITNESS WEEKENDS AND ALTERNATIVE THERAPY.</a:t>
          </a:r>
        </a:p>
        <a:p>
          <a:pPr marL="57150" lvl="1" indent="-57150" algn="l" defTabSz="400050">
            <a:lnSpc>
              <a:spcPct val="90000"/>
            </a:lnSpc>
            <a:spcBef>
              <a:spcPct val="0"/>
            </a:spcBef>
            <a:spcAft>
              <a:spcPct val="15000"/>
            </a:spcAft>
            <a:buChar char="•"/>
          </a:pPr>
          <a:endParaRPr lang="en-GB" sz="900" kern="1200" dirty="0">
            <a:latin typeface="Arial"/>
            <a:cs typeface="Arial"/>
          </a:endParaRPr>
        </a:p>
      </dsp:txBody>
      <dsp:txXfrm rot="-5400000">
        <a:off x="3388111" y="2236324"/>
        <a:ext cx="5984328" cy="720527"/>
      </dsp:txXfrm>
    </dsp:sp>
    <dsp:sp modelId="{BB15AE05-3E5C-4F67-B7C7-C50EB2006A4B}">
      <dsp:nvSpPr>
        <dsp:cNvPr id="0" name=""/>
        <dsp:cNvSpPr/>
      </dsp:nvSpPr>
      <dsp:spPr>
        <a:xfrm>
          <a:off x="0" y="2097535"/>
          <a:ext cx="3388110" cy="998106"/>
        </a:xfrm>
        <a:prstGeom prst="round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a:cs typeface="Arial"/>
            </a:rPr>
            <a:t>Social</a:t>
          </a:r>
        </a:p>
      </dsp:txBody>
      <dsp:txXfrm>
        <a:off x="48724" y="2146259"/>
        <a:ext cx="3290662" cy="9006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B7AA4-BE7F-4E95-9AFD-0343CE00748F}">
      <dsp:nvSpPr>
        <dsp:cNvPr id="0" name=""/>
        <dsp:cNvSpPr/>
      </dsp:nvSpPr>
      <dsp:spPr>
        <a:xfrm>
          <a:off x="0" y="0"/>
          <a:ext cx="9197339" cy="1084421"/>
        </a:xfrm>
        <a:prstGeom prst="roundRect">
          <a:avLst>
            <a:gd name="adj" fmla="val 10000"/>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Technology</a:t>
          </a:r>
        </a:p>
        <a:p>
          <a:pPr marL="57150" lvl="1" indent="-57150" algn="l" defTabSz="444500">
            <a:lnSpc>
              <a:spcPct val="90000"/>
            </a:lnSpc>
            <a:spcBef>
              <a:spcPct val="0"/>
            </a:spcBef>
            <a:spcAft>
              <a:spcPct val="15000"/>
            </a:spcAft>
            <a:buChar char="•"/>
          </a:pPr>
          <a:endParaRPr lang="en-GB" sz="1000" kern="1200" dirty="0">
            <a:latin typeface="Arial"/>
            <a:cs typeface="Arial"/>
          </a:endParaRPr>
        </a:p>
      </dsp:txBody>
      <dsp:txXfrm>
        <a:off x="31762" y="31762"/>
        <a:ext cx="8027163" cy="1020897"/>
      </dsp:txXfrm>
    </dsp:sp>
    <dsp:sp modelId="{8F6796EB-B3A0-464B-A9DA-DF76998FDED8}">
      <dsp:nvSpPr>
        <dsp:cNvPr id="0" name=""/>
        <dsp:cNvSpPr/>
      </dsp:nvSpPr>
      <dsp:spPr>
        <a:xfrm>
          <a:off x="811529" y="1265158"/>
          <a:ext cx="9197339" cy="1084421"/>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Legal</a:t>
          </a:r>
        </a:p>
        <a:p>
          <a:pPr marL="57150" lvl="1" indent="-57150" algn="l" defTabSz="444500" rtl="0">
            <a:lnSpc>
              <a:spcPct val="90000"/>
            </a:lnSpc>
            <a:spcBef>
              <a:spcPct val="0"/>
            </a:spcBef>
            <a:spcAft>
              <a:spcPct val="15000"/>
            </a:spcAft>
            <a:buChar char="•"/>
          </a:pPr>
          <a:r>
            <a:rPr lang="en-GB" sz="1000" kern="1200" dirty="0">
              <a:latin typeface="Arial"/>
              <a:cs typeface="Arial"/>
            </a:rPr>
            <a:t>Licenses and premits </a:t>
          </a:r>
        </a:p>
        <a:p>
          <a:pPr marL="57150" lvl="1" indent="-57150" algn="l" defTabSz="444500" rtl="0">
            <a:lnSpc>
              <a:spcPct val="90000"/>
            </a:lnSpc>
            <a:spcBef>
              <a:spcPct val="0"/>
            </a:spcBef>
            <a:spcAft>
              <a:spcPct val="15000"/>
            </a:spcAft>
            <a:buChar char="•"/>
          </a:pPr>
          <a:r>
            <a:rPr lang="en-GB" sz="1000" kern="1200" dirty="0"/>
            <a:t>VTCT – Lifetime Registration Card (</a:t>
          </a:r>
          <a:r>
            <a:rPr lang="en-GB" sz="1000" kern="1200" dirty="0">
              <a:hlinkClick xmlns:r="http://schemas.openxmlformats.org/officeDocument/2006/relationships" r:id="rId1"/>
            </a:rPr>
            <a:t>www.vtct.org.uk</a:t>
          </a:r>
          <a:r>
            <a:rPr lang="en-GB" sz="1000" kern="1200" dirty="0">
              <a:latin typeface="Century Gothic"/>
              <a:cs typeface="Arial"/>
              <a:hlinkClick xmlns:r="http://schemas.openxmlformats.org/officeDocument/2006/relationships" r:id="rId1"/>
            </a:rPr>
            <a:t>)</a:t>
          </a:r>
          <a:endParaRPr lang="en-GB" sz="1000" kern="1200" dirty="0">
            <a:latin typeface="Arial"/>
            <a:cs typeface="Arial"/>
          </a:endParaRPr>
        </a:p>
        <a:p>
          <a:pPr marL="57150" lvl="1" indent="-57150" algn="l" defTabSz="444500" rtl="0">
            <a:lnSpc>
              <a:spcPct val="90000"/>
            </a:lnSpc>
            <a:spcBef>
              <a:spcPct val="0"/>
            </a:spcBef>
            <a:spcAft>
              <a:spcPct val="15000"/>
            </a:spcAft>
            <a:buChar char="•"/>
          </a:pPr>
          <a:r>
            <a:rPr lang="en-GB" sz="1000" kern="1200" dirty="0">
              <a:latin typeface="Century Gothic"/>
              <a:cs typeface="Arial"/>
            </a:rPr>
            <a:t>Injury Lawsuits.</a:t>
          </a:r>
        </a:p>
        <a:p>
          <a:pPr marL="57150" lvl="1" indent="-57150" algn="l" defTabSz="444500" rtl="0">
            <a:lnSpc>
              <a:spcPct val="90000"/>
            </a:lnSpc>
            <a:spcBef>
              <a:spcPct val="0"/>
            </a:spcBef>
            <a:spcAft>
              <a:spcPct val="15000"/>
            </a:spcAft>
            <a:buChar char="•"/>
          </a:pPr>
          <a:endParaRPr lang="en-GB" sz="1000" kern="1200" dirty="0">
            <a:latin typeface="Century Gothic"/>
            <a:cs typeface="Arial"/>
          </a:endParaRPr>
        </a:p>
      </dsp:txBody>
      <dsp:txXfrm>
        <a:off x="843291" y="1296920"/>
        <a:ext cx="7617411" cy="1020897"/>
      </dsp:txXfrm>
    </dsp:sp>
    <dsp:sp modelId="{C0ADB85A-F5AA-4F0C-8E38-62969F6DA841}">
      <dsp:nvSpPr>
        <dsp:cNvPr id="0" name=""/>
        <dsp:cNvSpPr/>
      </dsp:nvSpPr>
      <dsp:spPr>
        <a:xfrm>
          <a:off x="1623059" y="2530316"/>
          <a:ext cx="9197339" cy="1084421"/>
        </a:xfrm>
        <a:prstGeom prst="roundRect">
          <a:avLst>
            <a:gd name="adj" fmla="val 10000"/>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Arial"/>
              <a:cs typeface="Arial"/>
            </a:rPr>
            <a:t>Evironmental</a:t>
          </a:r>
        </a:p>
        <a:p>
          <a:pPr marL="57150" lvl="1" indent="-57150" algn="l" defTabSz="444500">
            <a:lnSpc>
              <a:spcPct val="90000"/>
            </a:lnSpc>
            <a:spcBef>
              <a:spcPct val="0"/>
            </a:spcBef>
            <a:spcAft>
              <a:spcPct val="15000"/>
            </a:spcAft>
            <a:buChar char="•"/>
          </a:pPr>
          <a:endParaRPr lang="en-GB" sz="1000" kern="1200"/>
        </a:p>
        <a:p>
          <a:pPr marL="57150" lvl="1" indent="-57150" algn="l" defTabSz="444500">
            <a:lnSpc>
              <a:spcPct val="90000"/>
            </a:lnSpc>
            <a:spcBef>
              <a:spcPct val="0"/>
            </a:spcBef>
            <a:spcAft>
              <a:spcPct val="15000"/>
            </a:spcAft>
            <a:buChar char="•"/>
          </a:pPr>
          <a:endParaRPr lang="en-GB" sz="1000" kern="1200"/>
        </a:p>
      </dsp:txBody>
      <dsp:txXfrm>
        <a:off x="1654821" y="2562078"/>
        <a:ext cx="7617411" cy="1020897"/>
      </dsp:txXfrm>
    </dsp:sp>
    <dsp:sp modelId="{D82E60DB-0F3A-4B6A-8441-6560280BDEA8}">
      <dsp:nvSpPr>
        <dsp:cNvPr id="0" name=""/>
        <dsp:cNvSpPr/>
      </dsp:nvSpPr>
      <dsp:spPr>
        <a:xfrm>
          <a:off x="8492465" y="822352"/>
          <a:ext cx="704873" cy="704873"/>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8651061" y="822352"/>
        <a:ext cx="387681" cy="530417"/>
      </dsp:txXfrm>
    </dsp:sp>
    <dsp:sp modelId="{6CB0BF72-B6A6-42B4-A8AD-43C4031A05B6}">
      <dsp:nvSpPr>
        <dsp:cNvPr id="0" name=""/>
        <dsp:cNvSpPr/>
      </dsp:nvSpPr>
      <dsp:spPr>
        <a:xfrm>
          <a:off x="9303995" y="2080281"/>
          <a:ext cx="704873" cy="704873"/>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9462591" y="2080281"/>
        <a:ext cx="387681" cy="5304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7F489-4C74-405A-BCDC-0E7D70429DEC}">
      <dsp:nvSpPr>
        <dsp:cNvPr id="0" name=""/>
        <dsp:cNvSpPr/>
      </dsp:nvSpPr>
      <dsp:spPr>
        <a:xfrm>
          <a:off x="520949" y="435133"/>
          <a:ext cx="1544062" cy="15440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9B2A0-D406-4DB8-AB50-3C1F854A1B0D}">
      <dsp:nvSpPr>
        <dsp:cNvPr id="0" name=""/>
        <dsp:cNvSpPr/>
      </dsp:nvSpPr>
      <dsp:spPr>
        <a:xfrm>
          <a:off x="850012" y="764195"/>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B60BDA-9D55-40C7-BB24-380390704601}">
      <dsp:nvSpPr>
        <dsp:cNvPr id="0" name=""/>
        <dsp:cNvSpPr/>
      </dsp:nvSpPr>
      <dsp:spPr>
        <a:xfrm>
          <a:off x="27356" y="2460133"/>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latin typeface="Arial"/>
              <a:cs typeface="Arial"/>
            </a:rPr>
            <a:t>Revenues                </a:t>
          </a:r>
          <a:endParaRPr lang="en-US" sz="1900" kern="1200" dirty="0">
            <a:latin typeface="Arial"/>
            <a:cs typeface="Arial"/>
          </a:endParaRPr>
        </a:p>
      </dsp:txBody>
      <dsp:txXfrm>
        <a:off x="27356" y="2460133"/>
        <a:ext cx="2531250" cy="720000"/>
      </dsp:txXfrm>
    </dsp:sp>
    <dsp:sp modelId="{9AAD0545-D15E-445C-887E-8B8BC8803EA1}">
      <dsp:nvSpPr>
        <dsp:cNvPr id="0" name=""/>
        <dsp:cNvSpPr/>
      </dsp:nvSpPr>
      <dsp:spPr>
        <a:xfrm>
          <a:off x="3495168" y="435133"/>
          <a:ext cx="1544062" cy="15440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5B73FE-0CED-4043-8B65-18F46459EFFF}">
      <dsp:nvSpPr>
        <dsp:cNvPr id="0" name=""/>
        <dsp:cNvSpPr/>
      </dsp:nvSpPr>
      <dsp:spPr>
        <a:xfrm>
          <a:off x="3824231" y="764195"/>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D9223B-A3DB-4A44-8700-7C9ABC52FEBB}">
      <dsp:nvSpPr>
        <dsp:cNvPr id="0" name=""/>
        <dsp:cNvSpPr/>
      </dsp:nvSpPr>
      <dsp:spPr>
        <a:xfrm>
          <a:off x="3001575" y="2460133"/>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latin typeface="Arial"/>
              <a:cs typeface="Arial"/>
            </a:rPr>
            <a:t>Gross Profit = Net Sales – (CODS)</a:t>
          </a:r>
          <a:endParaRPr lang="en-US" sz="1900" kern="1200" dirty="0">
            <a:latin typeface="Arial"/>
            <a:cs typeface="Arial"/>
          </a:endParaRPr>
        </a:p>
      </dsp:txBody>
      <dsp:txXfrm>
        <a:off x="3001575" y="2460133"/>
        <a:ext cx="2531250" cy="720000"/>
      </dsp:txXfrm>
    </dsp:sp>
    <dsp:sp modelId="{CE3D8BDD-B5BD-4CD6-9789-D91A48CD0D83}">
      <dsp:nvSpPr>
        <dsp:cNvPr id="0" name=""/>
        <dsp:cNvSpPr/>
      </dsp:nvSpPr>
      <dsp:spPr>
        <a:xfrm>
          <a:off x="6469387" y="435133"/>
          <a:ext cx="1544062" cy="15440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A3D3B-6C74-47C0-A5DF-29E5E0A61261}">
      <dsp:nvSpPr>
        <dsp:cNvPr id="0" name=""/>
        <dsp:cNvSpPr/>
      </dsp:nvSpPr>
      <dsp:spPr>
        <a:xfrm>
          <a:off x="6798450" y="764195"/>
          <a:ext cx="885937" cy="885937"/>
        </a:xfrm>
        <a:prstGeom prst="rect">
          <a:avLst/>
        </a:prstGeom>
        <a:solidFill>
          <a:schemeClr val="accent5">
            <a:hueOff val="0"/>
            <a:satOff val="0"/>
            <a:lumOff val="0"/>
            <a:alphaOff val="0"/>
          </a:schemeClr>
        </a:solid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2A32CC-19EF-4AD8-9ACF-92A002B475AF}">
      <dsp:nvSpPr>
        <dsp:cNvPr id="0" name=""/>
        <dsp:cNvSpPr/>
      </dsp:nvSpPr>
      <dsp:spPr>
        <a:xfrm>
          <a:off x="5975793" y="2460133"/>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rtl="0">
            <a:lnSpc>
              <a:spcPct val="90000"/>
            </a:lnSpc>
            <a:spcBef>
              <a:spcPct val="0"/>
            </a:spcBef>
            <a:spcAft>
              <a:spcPct val="35000"/>
            </a:spcAft>
            <a:buNone/>
            <a:defRPr cap="all"/>
          </a:pPr>
          <a:r>
            <a:rPr lang="en-GB" sz="1900" kern="1200" dirty="0">
              <a:latin typeface="Arial"/>
              <a:cs typeface="Arial"/>
            </a:rPr>
            <a:t>Total -</a:t>
          </a:r>
        </a:p>
      </dsp:txBody>
      <dsp:txXfrm>
        <a:off x="5975793" y="2460133"/>
        <a:ext cx="253125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685763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092292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371907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83355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38841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187960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077484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56026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125723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37959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339752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152947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580589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637840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284511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9746782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8967964"/>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2/11/2023</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5248341"/>
      </p:ext>
    </p:extLst>
  </p:cSld>
  <p:clrMap bg1="dk1" tx1="lt1" bg2="dk2" tx2="lt2" accent1="accent1" accent2="accent2" accent3="accent3" accent4="accent4" accent5="accent5" accent6="accent6" hlink="hlink" folHlink="folHlink"/>
  <p:sldLayoutIdLst>
    <p:sldLayoutId id="2147484099" r:id="rId1"/>
    <p:sldLayoutId id="2147484100" r:id="rId2"/>
    <p:sldLayoutId id="2147484101" r:id="rId3"/>
    <p:sldLayoutId id="2147484102" r:id="rId4"/>
    <p:sldLayoutId id="2147484103" r:id="rId5"/>
    <p:sldLayoutId id="2147484104" r:id="rId6"/>
    <p:sldLayoutId id="2147484105" r:id="rId7"/>
    <p:sldLayoutId id="2147484106" r:id="rId8"/>
    <p:sldLayoutId id="2147484107" r:id="rId9"/>
    <p:sldLayoutId id="2147484108" r:id="rId10"/>
    <p:sldLayoutId id="2147484109" r:id="rId11"/>
    <p:sldLayoutId id="2147484110" r:id="rId12"/>
    <p:sldLayoutId id="2147484111" r:id="rId13"/>
    <p:sldLayoutId id="2147484112" r:id="rId14"/>
    <p:sldLayoutId id="2147484113" r:id="rId15"/>
    <p:sldLayoutId id="2147484114" r:id="rId16"/>
    <p:sldLayoutId id="2147484115"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1511F85B-5967-428B-BE8B-819A79813D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stel colours in gradient surface design">
            <a:extLst>
              <a:ext uri="{FF2B5EF4-FFF2-40B4-BE49-F238E27FC236}">
                <a16:creationId xmlns:a16="http://schemas.microsoft.com/office/drawing/2014/main" id="{70D5FBD8-7A04-FBBD-515D-D3BED2D52293}"/>
              </a:ext>
            </a:extLst>
          </p:cNvPr>
          <p:cNvPicPr>
            <a:picLocks noChangeAspect="1"/>
          </p:cNvPicPr>
          <p:nvPr/>
        </p:nvPicPr>
        <p:blipFill rotWithShape="1">
          <a:blip r:embed="rId2">
            <a:grayscl/>
          </a:blip>
          <a:srcRect t="7865" b="7865"/>
          <a:stretch/>
        </p:blipFill>
        <p:spPr>
          <a:xfrm>
            <a:off x="20" y="10"/>
            <a:ext cx="12191980" cy="6857990"/>
          </a:xfrm>
          <a:prstGeom prst="rect">
            <a:avLst/>
          </a:prstGeom>
        </p:spPr>
      </p:pic>
      <p:sp>
        <p:nvSpPr>
          <p:cNvPr id="85" name="Snip Diagonal Corner Rectangle 6">
            <a:extLst>
              <a:ext uri="{FF2B5EF4-FFF2-40B4-BE49-F238E27FC236}">
                <a16:creationId xmlns:a16="http://schemas.microsoft.com/office/drawing/2014/main" id="{28DA8D05-CF65-4382-8BF4-2A08754DB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gradFill>
            <a:gsLst>
              <a:gs pos="2000">
                <a:schemeClr val="dk2">
                  <a:tint val="97000"/>
                  <a:hueMod val="92000"/>
                  <a:satMod val="169000"/>
                  <a:lumMod val="164000"/>
                  <a:alpha val="79000"/>
                </a:schemeClr>
              </a:gs>
              <a:gs pos="100000">
                <a:schemeClr val="dk2">
                  <a:shade val="96000"/>
                  <a:satMod val="120000"/>
                  <a:lumMod val="90000"/>
                  <a:alpha val="88000"/>
                </a:schemeClr>
              </a:gs>
            </a:gsLst>
          </a:gradFill>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71274" y="2509284"/>
            <a:ext cx="6767736" cy="2486049"/>
          </a:xfrm>
        </p:spPr>
        <p:txBody>
          <a:bodyPr>
            <a:normAutofit/>
          </a:bodyPr>
          <a:lstStyle/>
          <a:p>
            <a:pPr>
              <a:lnSpc>
                <a:spcPct val="90000"/>
              </a:lnSpc>
            </a:pPr>
            <a:r>
              <a:rPr lang="en-GB" sz="3700" b="1" dirty="0">
                <a:latin typeface="Arial"/>
                <a:cs typeface="Calibri Light"/>
              </a:rPr>
              <a:t>Jayne Stead</a:t>
            </a:r>
            <a:br>
              <a:rPr lang="en-GB" sz="3700" b="1" dirty="0">
                <a:latin typeface="Arial"/>
                <a:cs typeface="Calibri Light"/>
              </a:rPr>
            </a:br>
            <a:r>
              <a:rPr lang="en-GB" sz="3700" b="1" dirty="0">
                <a:latin typeface="Arial"/>
                <a:cs typeface="Calibri Light"/>
              </a:rPr>
              <a:t>Rita </a:t>
            </a:r>
            <a:r>
              <a:rPr lang="en-GB" sz="3700" b="1" dirty="0" err="1">
                <a:latin typeface="Arial"/>
                <a:cs typeface="Calibri Light"/>
              </a:rPr>
              <a:t>Martinaitiene</a:t>
            </a:r>
            <a:br>
              <a:rPr lang="en-GB" sz="3700" b="1" dirty="0">
                <a:latin typeface="Arial"/>
                <a:cs typeface="Calibri Light"/>
              </a:rPr>
            </a:br>
            <a:r>
              <a:rPr lang="en-GB" sz="3700" b="1" dirty="0">
                <a:latin typeface="Arial"/>
                <a:cs typeface="Calibri Light"/>
              </a:rPr>
              <a:t>Stefan </a:t>
            </a:r>
            <a:r>
              <a:rPr lang="en-GB" sz="3700" b="1" dirty="0" err="1">
                <a:latin typeface="Arial"/>
                <a:cs typeface="Calibri Light"/>
              </a:rPr>
              <a:t>lonut</a:t>
            </a:r>
            <a:r>
              <a:rPr lang="en-GB" sz="3700" b="1" dirty="0">
                <a:latin typeface="Arial"/>
                <a:cs typeface="Calibri Light"/>
              </a:rPr>
              <a:t> </a:t>
            </a:r>
            <a:r>
              <a:rPr lang="en-GB" sz="3700" b="1" dirty="0" err="1">
                <a:latin typeface="Arial"/>
                <a:cs typeface="Calibri Light"/>
              </a:rPr>
              <a:t>Miliataru</a:t>
            </a:r>
            <a:endParaRPr lang="en-GB" sz="3700" b="1" dirty="0" err="1">
              <a:cs typeface="Calibri Light"/>
            </a:endParaRPr>
          </a:p>
        </p:txBody>
      </p:sp>
      <p:sp>
        <p:nvSpPr>
          <p:cNvPr id="3" name="Subtitle 2"/>
          <p:cNvSpPr>
            <a:spLocks noGrp="1"/>
          </p:cNvSpPr>
          <p:nvPr>
            <p:ph type="subTitle" idx="1"/>
          </p:nvPr>
        </p:nvSpPr>
        <p:spPr>
          <a:xfrm>
            <a:off x="614249" y="5071532"/>
            <a:ext cx="5133408" cy="914401"/>
          </a:xfrm>
        </p:spPr>
        <p:txBody>
          <a:bodyPr vert="horz" lIns="91440" tIns="0" rIns="91440" bIns="45720" rtlCol="0">
            <a:normAutofit/>
          </a:bodyPr>
          <a:lstStyle/>
          <a:p>
            <a:pPr>
              <a:lnSpc>
                <a:spcPct val="90000"/>
              </a:lnSpc>
            </a:pPr>
            <a:r>
              <a:rPr lang="en-GB" sz="1600" b="1">
                <a:solidFill>
                  <a:schemeClr val="tx1"/>
                </a:solidFill>
                <a:latin typeface="Arial"/>
                <a:cs typeface="Arial"/>
              </a:rPr>
              <a:t>Hasan Nazmul</a:t>
            </a:r>
          </a:p>
          <a:p>
            <a:pPr>
              <a:lnSpc>
                <a:spcPct val="90000"/>
              </a:lnSpc>
            </a:pPr>
            <a:r>
              <a:rPr lang="en-GB" sz="1600" b="1">
                <a:solidFill>
                  <a:schemeClr val="tx1"/>
                </a:solidFill>
                <a:latin typeface="Arial"/>
                <a:cs typeface="Arial"/>
              </a:rPr>
              <a:t>Managing Enterprise in the 21st Century (BMSW4006)</a:t>
            </a:r>
          </a:p>
        </p:txBody>
      </p:sp>
      <p:sp>
        <p:nvSpPr>
          <p:cNvPr id="5" name="Slide Number Placeholder 4">
            <a:extLst>
              <a:ext uri="{FF2B5EF4-FFF2-40B4-BE49-F238E27FC236}">
                <a16:creationId xmlns:a16="http://schemas.microsoft.com/office/drawing/2014/main" id="{F9F6BD5E-AB41-03C7-58EB-9D173902360A}"/>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solidFill>
                  <a:srgbClr val="FFFFFF"/>
                </a:solidFill>
              </a:rPr>
              <a:pPr>
                <a:spcAft>
                  <a:spcPts val="600"/>
                </a:spcAft>
              </a:pPr>
              <a:t>1</a:t>
            </a:fld>
            <a:endParaRPr lang="en-GB">
              <a:solidFill>
                <a:srgbClr val="FFFFFF"/>
              </a:solidFill>
            </a:endParaRPr>
          </a:p>
        </p:txBody>
      </p:sp>
      <p:grpSp>
        <p:nvGrpSpPr>
          <p:cNvPr id="87" name="Group 86">
            <a:extLst>
              <a:ext uri="{FF2B5EF4-FFF2-40B4-BE49-F238E27FC236}">
                <a16:creationId xmlns:a16="http://schemas.microsoft.com/office/drawing/2014/main" id="{E0C6252F-9468-4CFE-8A28-0DFE703FB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1344" y="9144"/>
            <a:ext cx="6080656" cy="6163733"/>
            <a:chOff x="6108170" y="8467"/>
            <a:chExt cx="6080656" cy="6163733"/>
          </a:xfrm>
        </p:grpSpPr>
        <p:cxnSp>
          <p:nvCxnSpPr>
            <p:cNvPr id="88" name="Straight Connector 87">
              <a:extLst>
                <a:ext uri="{FF2B5EF4-FFF2-40B4-BE49-F238E27FC236}">
                  <a16:creationId xmlns:a16="http://schemas.microsoft.com/office/drawing/2014/main" id="{F873F8F7-6FEE-4BB3-94A3-78B5C2FF1D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FF5B2264-1E71-4A5B-ABFC-2832FD78EC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C6E0A76D-9460-46B8-BD58-9E9BF9CEB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47E3790F-67C5-42CD-B933-75C6F3250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2" name="Straight Connector 91">
              <a:extLst>
                <a:ext uri="{FF2B5EF4-FFF2-40B4-BE49-F238E27FC236}">
                  <a16:creationId xmlns:a16="http://schemas.microsoft.com/office/drawing/2014/main" id="{4EF3C2C4-F6BB-4D14-8577-3649162D0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0" name="Rectangle 6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27838-1139-1EF3-DD87-ED168F6C3123}"/>
              </a:ext>
            </a:extLst>
          </p:cNvPr>
          <p:cNvSpPr>
            <a:spLocks noGrp="1"/>
          </p:cNvSpPr>
          <p:nvPr>
            <p:ph type="title"/>
          </p:nvPr>
        </p:nvSpPr>
        <p:spPr>
          <a:xfrm>
            <a:off x="3978579" y="4487332"/>
            <a:ext cx="5627158" cy="1507067"/>
          </a:xfrm>
        </p:spPr>
        <p:txBody>
          <a:bodyPr>
            <a:normAutofit/>
          </a:bodyPr>
          <a:lstStyle/>
          <a:p>
            <a:r>
              <a:rPr lang="en-GB" dirty="0">
                <a:latin typeface="Arial"/>
                <a:cs typeface="Arial"/>
              </a:rPr>
              <a:t>CONTENTS PAGE</a:t>
            </a:r>
          </a:p>
        </p:txBody>
      </p:sp>
      <p:pic>
        <p:nvPicPr>
          <p:cNvPr id="6" name="Picture 5" descr="Stack of magazines on table">
            <a:extLst>
              <a:ext uri="{FF2B5EF4-FFF2-40B4-BE49-F238E27FC236}">
                <a16:creationId xmlns:a16="http://schemas.microsoft.com/office/drawing/2014/main" id="{E8C9A613-F1CF-2A08-638C-425C556F3407}"/>
              </a:ext>
            </a:extLst>
          </p:cNvPr>
          <p:cNvPicPr>
            <a:picLocks noChangeAspect="1"/>
          </p:cNvPicPr>
          <p:nvPr/>
        </p:nvPicPr>
        <p:blipFill rotWithShape="1">
          <a:blip r:embed="rId2"/>
          <a:srcRect l="49738" r="16176" b="-1"/>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E4A67EC0-5305-E4F1-E800-43FEDA261E9F}"/>
              </a:ext>
            </a:extLst>
          </p:cNvPr>
          <p:cNvSpPr>
            <a:spLocks noGrp="1"/>
          </p:cNvSpPr>
          <p:nvPr>
            <p:ph idx="1"/>
          </p:nvPr>
        </p:nvSpPr>
        <p:spPr>
          <a:xfrm>
            <a:off x="3884612" y="685800"/>
            <a:ext cx="6626072" cy="3615267"/>
          </a:xfrm>
        </p:spPr>
        <p:txBody>
          <a:bodyPr>
            <a:normAutofit lnSpcReduction="10000"/>
          </a:bodyPr>
          <a:lstStyle/>
          <a:p>
            <a:pPr marL="0" indent="0">
              <a:lnSpc>
                <a:spcPct val="90000"/>
              </a:lnSpc>
              <a:buNone/>
            </a:pPr>
            <a:r>
              <a:rPr lang="en-GB" sz="1400" dirty="0">
                <a:latin typeface="Arial"/>
                <a:cs typeface="Arial"/>
              </a:rPr>
              <a:t>…................................................Title page.................................................1</a:t>
            </a:r>
          </a:p>
          <a:p>
            <a:pPr marL="0" indent="0">
              <a:lnSpc>
                <a:spcPct val="90000"/>
              </a:lnSpc>
              <a:buNone/>
            </a:pPr>
            <a:r>
              <a:rPr lang="en-GB" sz="1400" dirty="0">
                <a:latin typeface="Arial"/>
                <a:cs typeface="Arial"/>
              </a:rPr>
              <a:t>…...............................................Introduction.........................................…..3</a:t>
            </a:r>
          </a:p>
          <a:p>
            <a:pPr marL="0" indent="0">
              <a:lnSpc>
                <a:spcPct val="90000"/>
              </a:lnSpc>
              <a:buNone/>
            </a:pPr>
            <a:r>
              <a:rPr lang="en-GB" sz="1400" dirty="0">
                <a:latin typeface="Arial"/>
                <a:cs typeface="Arial"/>
              </a:rPr>
              <a:t>…..............................................Inspiration.................................................4</a:t>
            </a:r>
          </a:p>
          <a:p>
            <a:pPr marL="0" indent="0">
              <a:lnSpc>
                <a:spcPct val="90000"/>
              </a:lnSpc>
              <a:buNone/>
            </a:pPr>
            <a:r>
              <a:rPr lang="en-GB" sz="1400" dirty="0">
                <a:latin typeface="Arial"/>
                <a:cs typeface="Arial"/>
              </a:rPr>
              <a:t>…..............................................Product/Services...................................5-12</a:t>
            </a:r>
          </a:p>
          <a:p>
            <a:pPr marL="0" indent="0">
              <a:lnSpc>
                <a:spcPct val="90000"/>
              </a:lnSpc>
              <a:buNone/>
            </a:pPr>
            <a:r>
              <a:rPr lang="en-GB" sz="1400" dirty="0">
                <a:latin typeface="Arial"/>
                <a:cs typeface="Arial"/>
              </a:rPr>
              <a:t>…..............................................SWOT Analysis....................................13-14</a:t>
            </a:r>
          </a:p>
          <a:p>
            <a:pPr marL="0" indent="0">
              <a:lnSpc>
                <a:spcPct val="90000"/>
              </a:lnSpc>
              <a:buNone/>
            </a:pPr>
            <a:r>
              <a:rPr lang="en-GB" sz="1400" dirty="0">
                <a:latin typeface="Arial"/>
                <a:cs typeface="Arial"/>
              </a:rPr>
              <a:t>…..............................................Pestel....................................................15-16</a:t>
            </a:r>
          </a:p>
          <a:p>
            <a:pPr marL="0" indent="0">
              <a:lnSpc>
                <a:spcPct val="90000"/>
              </a:lnSpc>
              <a:buNone/>
            </a:pPr>
            <a:r>
              <a:rPr lang="en-GB" sz="1400" dirty="0">
                <a:latin typeface="Arial"/>
                <a:cs typeface="Arial"/>
              </a:rPr>
              <a:t>….............................................Revenues..................................................17</a:t>
            </a:r>
          </a:p>
          <a:p>
            <a:pPr marL="0" indent="0">
              <a:lnSpc>
                <a:spcPct val="90000"/>
              </a:lnSpc>
              <a:buNone/>
            </a:pPr>
            <a:r>
              <a:rPr lang="en-GB" sz="1400" dirty="0">
                <a:latin typeface="Arial"/>
                <a:cs typeface="Arial"/>
              </a:rPr>
              <a:t>…...............................................Taxes.......................................................18</a:t>
            </a:r>
          </a:p>
          <a:p>
            <a:pPr marL="0" indent="0">
              <a:lnSpc>
                <a:spcPct val="90000"/>
              </a:lnSpc>
              <a:buNone/>
            </a:pPr>
            <a:r>
              <a:rPr lang="en-GB" sz="1400" dirty="0">
                <a:latin typeface="Arial"/>
                <a:cs typeface="Arial"/>
              </a:rPr>
              <a:t>….............................................Marketing...................................................19</a:t>
            </a:r>
          </a:p>
          <a:p>
            <a:pPr marL="0" indent="0">
              <a:lnSpc>
                <a:spcPct val="90000"/>
              </a:lnSpc>
              <a:buNone/>
            </a:pPr>
            <a:r>
              <a:rPr lang="en-GB" sz="1400" dirty="0">
                <a:latin typeface="Arial"/>
                <a:cs typeface="Arial"/>
              </a:rPr>
              <a:t>…......................................4ps/Marketing Strategies ...................................20</a:t>
            </a:r>
          </a:p>
          <a:p>
            <a:pPr marL="0" indent="0">
              <a:lnSpc>
                <a:spcPct val="90000"/>
              </a:lnSpc>
              <a:buNone/>
            </a:pPr>
            <a:r>
              <a:rPr lang="en-GB" sz="1400" dirty="0">
                <a:latin typeface="Arial"/>
                <a:cs typeface="Arial"/>
              </a:rPr>
              <a:t>…..........................................Evaluation........................................................21</a:t>
            </a:r>
          </a:p>
          <a:p>
            <a:pPr marL="0" indent="0">
              <a:lnSpc>
                <a:spcPct val="90000"/>
              </a:lnSpc>
              <a:buNone/>
            </a:pPr>
            <a:r>
              <a:rPr lang="en-GB" sz="1400" dirty="0">
                <a:latin typeface="Arial"/>
                <a:cs typeface="Arial"/>
              </a:rPr>
              <a:t>…............................................References....................................................22</a:t>
            </a:r>
          </a:p>
          <a:p>
            <a:pPr marL="0" indent="0">
              <a:lnSpc>
                <a:spcPct val="90000"/>
              </a:lnSpc>
              <a:buNone/>
            </a:pPr>
            <a:endParaRPr lang="en-GB" sz="1400">
              <a:latin typeface="Arial"/>
              <a:cs typeface="Arial"/>
            </a:endParaRPr>
          </a:p>
          <a:p>
            <a:pPr marL="0" indent="0">
              <a:lnSpc>
                <a:spcPct val="90000"/>
              </a:lnSpc>
              <a:buNone/>
            </a:pPr>
            <a:endParaRPr lang="en-GB" sz="1400">
              <a:cs typeface="Arial"/>
            </a:endParaRPr>
          </a:p>
          <a:p>
            <a:pPr marL="0" indent="0">
              <a:lnSpc>
                <a:spcPct val="90000"/>
              </a:lnSpc>
              <a:buNone/>
            </a:pPr>
            <a:endParaRPr lang="en-GB" sz="1400"/>
          </a:p>
          <a:p>
            <a:pPr marL="0" indent="0">
              <a:lnSpc>
                <a:spcPct val="90000"/>
              </a:lnSpc>
              <a:buNone/>
            </a:pPr>
            <a:endParaRPr lang="en-GB" sz="1400"/>
          </a:p>
        </p:txBody>
      </p:sp>
      <p:sp>
        <p:nvSpPr>
          <p:cNvPr id="4" name="Slide Number Placeholder 3">
            <a:extLst>
              <a:ext uri="{FF2B5EF4-FFF2-40B4-BE49-F238E27FC236}">
                <a16:creationId xmlns:a16="http://schemas.microsoft.com/office/drawing/2014/main" id="{B3D71318-286B-F12D-61A5-51E90682C903}"/>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pPr>
                <a:spcAft>
                  <a:spcPts val="600"/>
                </a:spcAft>
              </a:pPr>
              <a:t>2</a:t>
            </a:fld>
            <a:endParaRPr lang="en-US"/>
          </a:p>
        </p:txBody>
      </p:sp>
      <p:grpSp>
        <p:nvGrpSpPr>
          <p:cNvPr id="81" name="Group 7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2" name="Straight Connector 7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2" name="Straight Connector 7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199256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62D5E-2B67-1F0A-B5A9-54FA2FD29381}"/>
              </a:ext>
            </a:extLst>
          </p:cNvPr>
          <p:cNvSpPr>
            <a:spLocks noGrp="1"/>
          </p:cNvSpPr>
          <p:nvPr>
            <p:ph type="title"/>
          </p:nvPr>
        </p:nvSpPr>
        <p:spPr>
          <a:xfrm>
            <a:off x="6084114" y="4487332"/>
            <a:ext cx="4205003" cy="1507067"/>
          </a:xfrm>
        </p:spPr>
        <p:txBody>
          <a:bodyPr vert="horz" lIns="91440" tIns="45720" rIns="91440" bIns="45720" rtlCol="0" anchor="ctr">
            <a:normAutofit/>
          </a:bodyPr>
          <a:lstStyle/>
          <a:p>
            <a:r>
              <a:rPr lang="en-US" sz="3200">
                <a:latin typeface="Arial"/>
                <a:cs typeface="Arial"/>
              </a:rPr>
              <a:t>introduction</a:t>
            </a:r>
          </a:p>
        </p:txBody>
      </p:sp>
      <p:sp>
        <p:nvSpPr>
          <p:cNvPr id="105"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
            <a:extLst>
              <a:ext uri="{FF2B5EF4-FFF2-40B4-BE49-F238E27FC236}">
                <a16:creationId xmlns:a16="http://schemas.microsoft.com/office/drawing/2014/main" id="{30D1D367-E072-D19A-4A27-5DD81BB51D2E}"/>
              </a:ext>
            </a:extLst>
          </p:cNvPr>
          <p:cNvPicPr>
            <a:picLocks noChangeAspect="1"/>
          </p:cNvPicPr>
          <p:nvPr/>
        </p:nvPicPr>
        <p:blipFill rotWithShape="1">
          <a:blip r:embed="rId2"/>
          <a:srcRect l="21795" r="25800" b="1"/>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TextBox 2">
            <a:extLst>
              <a:ext uri="{FF2B5EF4-FFF2-40B4-BE49-F238E27FC236}">
                <a16:creationId xmlns:a16="http://schemas.microsoft.com/office/drawing/2014/main" id="{3450B0BF-D0ED-905F-51AD-BC151DD9B33E}"/>
              </a:ext>
            </a:extLst>
          </p:cNvPr>
          <p:cNvSpPr txBox="1"/>
          <p:nvPr/>
        </p:nvSpPr>
        <p:spPr>
          <a:xfrm>
            <a:off x="6095998" y="685800"/>
            <a:ext cx="4819653"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sz="1700" b="1">
                <a:solidFill>
                  <a:schemeClr val="bg2">
                    <a:lumMod val="75000"/>
                  </a:schemeClr>
                </a:solidFill>
                <a:latin typeface="Arial"/>
                <a:cs typeface="Arial"/>
              </a:rPr>
              <a:t>THE THERAPEUTIC WELLBEING SPA IS ALL ABOUT YOUR HEALTH AND WELLBEING, FOCUSING ON THE MIND, BODY AND SOUL. IT WILL HAVE A RANGE OF FEATURES THAT WILL SUIT YOUR NEEDS, AND AN EXPERIENCE YOU WILL ALWAYS WANT IN YOUR LIFE. BECAUSE AS THEY SAY HEALTH IS WEALTH, RIGHT?. SO, THIS WILL BE THE PERFECT WAY TO GET A WONDERFUL EXPERIENCE OF THE HEALTH BENEFITS, AND LOVELY ATOMESPERE. THAT WILL UPLIFT YOUR BODY BUT NOT ONLY THAT LEAVING YOUR MIND AND SOUL IN A TRANQUILE STATE BECAUSE OF SOME OF THE FEATURES THAT WILL BE PROVIDED.</a:t>
            </a:r>
          </a:p>
        </p:txBody>
      </p:sp>
      <p:grpSp>
        <p:nvGrpSpPr>
          <p:cNvPr id="107" name="Group 106">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8" name="Straight Connector 107">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0" name="Straight Connector 109">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2" name="Straight Connector 111">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Slide Number Placeholder 3">
            <a:extLst>
              <a:ext uri="{FF2B5EF4-FFF2-40B4-BE49-F238E27FC236}">
                <a16:creationId xmlns:a16="http://schemas.microsoft.com/office/drawing/2014/main" id="{BF7EA0DF-5CDA-3730-622E-3B95B9FB2589}"/>
              </a:ext>
            </a:extLst>
          </p:cNvPr>
          <p:cNvSpPr>
            <a:spLocks noGrp="1"/>
          </p:cNvSpPr>
          <p:nvPr>
            <p:ph type="sldNum" sz="quarter" idx="12"/>
          </p:nvPr>
        </p:nvSpPr>
        <p:spPr/>
        <p:txBody>
          <a:bodyPr/>
          <a:lstStyle/>
          <a:p>
            <a:fld id="{D57F1E4F-1CFF-5643-939E-217C01CDF565}" type="slidenum">
              <a:rPr lang="en-US" dirty="0"/>
              <a:pPr/>
              <a:t>3</a:t>
            </a:fld>
            <a:endParaRPr lang="en-GB"/>
          </a:p>
        </p:txBody>
      </p:sp>
    </p:spTree>
    <p:extLst>
      <p:ext uri="{BB962C8B-B14F-4D97-AF65-F5344CB8AC3E}">
        <p14:creationId xmlns:p14="http://schemas.microsoft.com/office/powerpoint/2010/main" val="367666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82FDE7CB-A0B9-4C48-80CE-B61F4F9E2F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7" name="Straight Connector 26">
              <a:extLst>
                <a:ext uri="{FF2B5EF4-FFF2-40B4-BE49-F238E27FC236}">
                  <a16:creationId xmlns:a16="http://schemas.microsoft.com/office/drawing/2014/main" id="{A3258CC7-31A5-4656-A7C5-16CBDC9787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C3ADF9B-28A3-4312-A210-984E680D9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51D75538-7D02-42CE-8091-38ED0178C2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81A61D5E-676C-44A0-8EF0-D68EBB55F8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30">
              <a:extLst>
                <a:ext uri="{FF2B5EF4-FFF2-40B4-BE49-F238E27FC236}">
                  <a16:creationId xmlns:a16="http://schemas.microsoft.com/office/drawing/2014/main" id="{BF19251D-8C13-48D6-8334-6FCBB4337C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3" name="Rectangle 32">
            <a:extLst>
              <a:ext uri="{FF2B5EF4-FFF2-40B4-BE49-F238E27FC236}">
                <a16:creationId xmlns:a16="http://schemas.microsoft.com/office/drawing/2014/main" id="{C5C93CC1-809B-4CF1-9B81-F5348D040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indoor&#10;&#10;Description automatically generated">
            <a:extLst>
              <a:ext uri="{FF2B5EF4-FFF2-40B4-BE49-F238E27FC236}">
                <a16:creationId xmlns:a16="http://schemas.microsoft.com/office/drawing/2014/main" id="{095EB2F8-761B-A817-CCB8-B31B1818BF23}"/>
              </a:ext>
            </a:extLst>
          </p:cNvPr>
          <p:cNvPicPr>
            <a:picLocks noChangeAspect="1"/>
          </p:cNvPicPr>
          <p:nvPr/>
        </p:nvPicPr>
        <p:blipFill rotWithShape="1">
          <a:blip r:embed="rId2"/>
          <a:srcRect l="27247" r="8944" b="-1"/>
          <a:stretch/>
        </p:blipFill>
        <p:spPr>
          <a:xfrm>
            <a:off x="643467" y="643467"/>
            <a:ext cx="4010828" cy="3928533"/>
          </a:xfrm>
          <a:prstGeom prst="rect">
            <a:avLst/>
          </a:prstGeom>
          <a:effectLst>
            <a:outerShdw blurRad="114300" dist="12700" dir="2700000" algn="tl" rotWithShape="0">
              <a:prstClr val="black">
                <a:alpha val="39000"/>
              </a:prstClr>
            </a:outerShdw>
          </a:effectLst>
        </p:spPr>
      </p:pic>
      <p:sp>
        <p:nvSpPr>
          <p:cNvPr id="35" name="Rectangle 34">
            <a:extLst>
              <a:ext uri="{FF2B5EF4-FFF2-40B4-BE49-F238E27FC236}">
                <a16:creationId xmlns:a16="http://schemas.microsoft.com/office/drawing/2014/main" id="{EDAE77E0-5E35-4751-86AD-8754B2BA7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912" y="643467"/>
            <a:ext cx="6726620" cy="1481665"/>
          </a:xfrm>
          <a:prstGeom prst="rect">
            <a:avLst/>
          </a:prstGeom>
          <a:solidFill>
            <a:schemeClr val="tx2">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165DCBB-D8D0-4DF6-815D-5CE64A9B0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4753777"/>
            <a:ext cx="4007453" cy="1460755"/>
          </a:xfrm>
          <a:prstGeom prst="rect">
            <a:avLst/>
          </a:prstGeom>
          <a:solidFill>
            <a:schemeClr val="tx2">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10;&#10;Description automatically generated">
            <a:extLst>
              <a:ext uri="{FF2B5EF4-FFF2-40B4-BE49-F238E27FC236}">
                <a16:creationId xmlns:a16="http://schemas.microsoft.com/office/drawing/2014/main" id="{E7A1D209-BF47-7CBA-6715-046AFFDAA833}"/>
              </a:ext>
            </a:extLst>
          </p:cNvPr>
          <p:cNvPicPr>
            <a:picLocks noChangeAspect="1"/>
          </p:cNvPicPr>
          <p:nvPr/>
        </p:nvPicPr>
        <p:blipFill rotWithShape="1">
          <a:blip r:embed="rId3"/>
          <a:srcRect t="12549"/>
          <a:stretch/>
        </p:blipFill>
        <p:spPr>
          <a:xfrm>
            <a:off x="4818537" y="2285999"/>
            <a:ext cx="6729995" cy="3928533"/>
          </a:xfrm>
          <a:prstGeom prst="rect">
            <a:avLst/>
          </a:prstGeom>
          <a:effectLst>
            <a:outerShdw blurRad="114300" dist="12700" dir="2700000" algn="tl" rotWithShape="0">
              <a:prstClr val="black">
                <a:alpha val="39000"/>
              </a:prstClr>
            </a:outerShdw>
          </a:effectLst>
        </p:spPr>
      </p:pic>
      <p:sp>
        <p:nvSpPr>
          <p:cNvPr id="2" name="TextBox 1">
            <a:extLst>
              <a:ext uri="{FF2B5EF4-FFF2-40B4-BE49-F238E27FC236}">
                <a16:creationId xmlns:a16="http://schemas.microsoft.com/office/drawing/2014/main" id="{1CC4DB15-5980-EAFD-F957-6937C0887E77}"/>
              </a:ext>
            </a:extLst>
          </p:cNvPr>
          <p:cNvSpPr txBox="1"/>
          <p:nvPr/>
        </p:nvSpPr>
        <p:spPr>
          <a:xfrm>
            <a:off x="4823950" y="639096"/>
            <a:ext cx="66736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The Therapeutic Wellbeing spa was inspired in 2009 when I took a Holistic therapy I become really intrigued in Holistic therapy and from then I always wanted my own very spa with its unique features and to fulfil my desires of becoming successful.</a:t>
            </a:r>
          </a:p>
        </p:txBody>
      </p:sp>
      <p:sp>
        <p:nvSpPr>
          <p:cNvPr id="3" name="TextBox 2">
            <a:extLst>
              <a:ext uri="{FF2B5EF4-FFF2-40B4-BE49-F238E27FC236}">
                <a16:creationId xmlns:a16="http://schemas.microsoft.com/office/drawing/2014/main" id="{65E3E24B-24F9-4C60-23B4-53074DF1218C}"/>
              </a:ext>
            </a:extLst>
          </p:cNvPr>
          <p:cNvSpPr txBox="1"/>
          <p:nvPr/>
        </p:nvSpPr>
        <p:spPr>
          <a:xfrm>
            <a:off x="521073" y="4684059"/>
            <a:ext cx="456639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I thought I would always love to create an atmosphere where you can relax you mind, body and soul. After realising how much benefits Spa therapy has on your physical health and spiritual side, the healing which is very important for maintaining a healthy lifestyle and promotes longevity.</a:t>
            </a:r>
          </a:p>
        </p:txBody>
      </p:sp>
      <p:sp>
        <p:nvSpPr>
          <p:cNvPr id="5" name="Slide Number Placeholder 4">
            <a:extLst>
              <a:ext uri="{FF2B5EF4-FFF2-40B4-BE49-F238E27FC236}">
                <a16:creationId xmlns:a16="http://schemas.microsoft.com/office/drawing/2014/main" id="{57D09360-AFFD-56FF-4590-466A00E4D235}"/>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1153553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86" name="Rectangle 85">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5" descr="A picture containing indoor, wall, bathroom, sink&#10;&#10;Description automatically generated">
            <a:extLst>
              <a:ext uri="{FF2B5EF4-FFF2-40B4-BE49-F238E27FC236}">
                <a16:creationId xmlns:a16="http://schemas.microsoft.com/office/drawing/2014/main" id="{911B5550-81D9-7D0B-C195-9727BE1AD3BC}"/>
              </a:ext>
            </a:extLst>
          </p:cNvPr>
          <p:cNvPicPr>
            <a:picLocks noChangeAspect="1"/>
          </p:cNvPicPr>
          <p:nvPr/>
        </p:nvPicPr>
        <p:blipFill rotWithShape="1">
          <a:blip r:embed="rId2">
            <a:alphaModFix amt="40000"/>
          </a:blip>
          <a:srcRect t="15730"/>
          <a:stretch/>
        </p:blipFill>
        <p:spPr>
          <a:xfrm>
            <a:off x="-3175" y="10"/>
            <a:ext cx="12192000" cy="6857990"/>
          </a:xfrm>
          <a:prstGeom prst="rect">
            <a:avLst/>
          </a:prstGeom>
        </p:spPr>
      </p:pic>
      <p:sp>
        <p:nvSpPr>
          <p:cNvPr id="4" name="TextBox 3">
            <a:extLst>
              <a:ext uri="{FF2B5EF4-FFF2-40B4-BE49-F238E27FC236}">
                <a16:creationId xmlns:a16="http://schemas.microsoft.com/office/drawing/2014/main" id="{E2409C61-EFE6-97E6-5AE1-DA91090FFA66}"/>
              </a:ext>
            </a:extLst>
          </p:cNvPr>
          <p:cNvSpPr txBox="1"/>
          <p:nvPr/>
        </p:nvSpPr>
        <p:spPr>
          <a:xfrm>
            <a:off x="684212" y="685799"/>
            <a:ext cx="8001000" cy="29718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800" cap="all">
                <a:ln w="3175" cmpd="sng">
                  <a:noFill/>
                </a:ln>
                <a:latin typeface="+mj-lt"/>
                <a:ea typeface="+mj-ea"/>
                <a:cs typeface="+mj-cs"/>
              </a:rPr>
              <a:t>What sets us apart from other spas </a:t>
            </a:r>
          </a:p>
        </p:txBody>
      </p:sp>
      <p:sp>
        <p:nvSpPr>
          <p:cNvPr id="5" name="TextBox 4">
            <a:extLst>
              <a:ext uri="{FF2B5EF4-FFF2-40B4-BE49-F238E27FC236}">
                <a16:creationId xmlns:a16="http://schemas.microsoft.com/office/drawing/2014/main" id="{D6FCDE57-286B-9BF2-55BE-3F62061B828B}"/>
              </a:ext>
            </a:extLst>
          </p:cNvPr>
          <p:cNvSpPr txBox="1"/>
          <p:nvPr/>
        </p:nvSpPr>
        <p:spPr>
          <a:xfrm>
            <a:off x="1945105" y="1129632"/>
            <a:ext cx="79274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latin typeface="Arial"/>
            </a:endParaRPr>
          </a:p>
        </p:txBody>
      </p:sp>
      <p:sp>
        <p:nvSpPr>
          <p:cNvPr id="2" name="Slide Number Placeholder 1">
            <a:extLst>
              <a:ext uri="{FF2B5EF4-FFF2-40B4-BE49-F238E27FC236}">
                <a16:creationId xmlns:a16="http://schemas.microsoft.com/office/drawing/2014/main" id="{7780810C-CEE8-5AD3-25F4-256B21FDA13A}"/>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2482519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17DF8CE-AEF3-2815-2514-7D3ADEF17C12}"/>
              </a:ext>
            </a:extLst>
          </p:cNvPr>
          <p:cNvPicPr>
            <a:picLocks noChangeAspect="1"/>
          </p:cNvPicPr>
          <p:nvPr/>
        </p:nvPicPr>
        <p:blipFill rotWithShape="1">
          <a:blip r:embed="rId2">
            <a:alphaModFix amt="35000"/>
          </a:blip>
          <a:srcRect r="-1" b="59218"/>
          <a:stretch/>
        </p:blipFill>
        <p:spPr>
          <a:xfrm>
            <a:off x="-8032" y="10"/>
            <a:ext cx="12192000" cy="6857990"/>
          </a:xfrm>
          <a:prstGeom prst="rect">
            <a:avLst/>
          </a:prstGeom>
        </p:spPr>
      </p:pic>
      <p:sp>
        <p:nvSpPr>
          <p:cNvPr id="4" name="TextBox 3">
            <a:extLst>
              <a:ext uri="{FF2B5EF4-FFF2-40B4-BE49-F238E27FC236}">
                <a16:creationId xmlns:a16="http://schemas.microsoft.com/office/drawing/2014/main" id="{691BB0EF-3500-AFB6-EBA8-0C4D7D71ADFA}"/>
              </a:ext>
            </a:extLst>
          </p:cNvPr>
          <p:cNvSpPr txBox="1"/>
          <p:nvPr/>
        </p:nvSpPr>
        <p:spPr>
          <a:xfrm>
            <a:off x="684212" y="4487332"/>
            <a:ext cx="8534400"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cap="all">
                <a:ln w="3175" cmpd="sng">
                  <a:noFill/>
                </a:ln>
                <a:latin typeface="+mj-lt"/>
                <a:ea typeface="+mj-ea"/>
                <a:cs typeface="+mj-cs"/>
              </a:rPr>
              <a:t>EXCLUSIVE FEATURE </a:t>
            </a:r>
          </a:p>
        </p:txBody>
      </p:sp>
      <p:sp>
        <p:nvSpPr>
          <p:cNvPr id="5" name="TextBox 4">
            <a:extLst>
              <a:ext uri="{FF2B5EF4-FFF2-40B4-BE49-F238E27FC236}">
                <a16:creationId xmlns:a16="http://schemas.microsoft.com/office/drawing/2014/main" id="{6498E2D9-5887-0DD6-D0E5-7B893CE1322C}"/>
              </a:ext>
            </a:extLst>
          </p:cNvPr>
          <p:cNvSpPr txBox="1"/>
          <p:nvPr/>
        </p:nvSpPr>
        <p:spPr>
          <a:xfrm>
            <a:off x="684212" y="685800"/>
            <a:ext cx="8534400"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1"/>
              </a:buClr>
              <a:buSzPct val="80000"/>
            </a:pPr>
            <a:r>
              <a:rPr lang="en-US" b="1">
                <a:latin typeface="Arial"/>
                <a:cs typeface="Arial"/>
              </a:rPr>
              <a:t>BENEFITS OF THE COLD PLUDGE TUB (RECOVERY TUB)</a:t>
            </a:r>
          </a:p>
          <a:p>
            <a:pPr marL="285750" indent="-285750" defTabSz="457200">
              <a:spcBef>
                <a:spcPct val="20000"/>
              </a:spcBef>
              <a:spcAft>
                <a:spcPts val="600"/>
              </a:spcAft>
              <a:buFont typeface="Arial"/>
              <a:buChar char="•"/>
            </a:pPr>
            <a:r>
              <a:rPr lang="en-US" b="1">
                <a:latin typeface="Arial"/>
                <a:ea typeface="+mn-lt"/>
                <a:cs typeface="+mn-lt"/>
              </a:rPr>
              <a:t>Regular use will reduce inflammation and the body's reaction to stress.</a:t>
            </a:r>
            <a:endParaRPr lang="en-US" b="1">
              <a:latin typeface="Arial"/>
              <a:cs typeface="Arial"/>
            </a:endParaRPr>
          </a:p>
          <a:p>
            <a:pPr marL="285750" indent="-285750" defTabSz="457200">
              <a:spcBef>
                <a:spcPct val="20000"/>
              </a:spcBef>
              <a:spcAft>
                <a:spcPts val="600"/>
              </a:spcAft>
              <a:buFont typeface="Arial"/>
              <a:buChar char="•"/>
            </a:pPr>
            <a:r>
              <a:rPr lang="en-US" b="1">
                <a:latin typeface="Arial"/>
                <a:cs typeface="Arial"/>
              </a:rPr>
              <a:t>Excellent for professional boxers and athletes for quick recovery.</a:t>
            </a:r>
          </a:p>
          <a:p>
            <a:pPr marL="285750" indent="-285750" defTabSz="457200">
              <a:spcBef>
                <a:spcPct val="20000"/>
              </a:spcBef>
              <a:spcAft>
                <a:spcPts val="600"/>
              </a:spcAft>
              <a:buFont typeface="Arial"/>
              <a:buChar char="•"/>
            </a:pPr>
            <a:r>
              <a:rPr lang="en-US" b="1">
                <a:latin typeface="Arial"/>
                <a:ea typeface="+mn-lt"/>
                <a:cs typeface="+mn-lt"/>
              </a:rPr>
              <a:t>shocking your body with a switch between hot and cold extremes can also improve your health.</a:t>
            </a:r>
            <a:endParaRPr lang="en-US" b="1">
              <a:latin typeface="Arial"/>
              <a:cs typeface="Arial"/>
            </a:endParaRPr>
          </a:p>
          <a:p>
            <a:pPr marL="285750" indent="-285750" defTabSz="457200">
              <a:spcBef>
                <a:spcPct val="20000"/>
              </a:spcBef>
              <a:spcAft>
                <a:spcPts val="600"/>
              </a:spcAft>
              <a:buFont typeface="Arial"/>
              <a:buChar char="•"/>
            </a:pPr>
            <a:endParaRPr lang="en-US"/>
          </a:p>
        </p:txBody>
      </p:sp>
      <p:sp>
        <p:nvSpPr>
          <p:cNvPr id="8" name="TextBox 7">
            <a:extLst>
              <a:ext uri="{FF2B5EF4-FFF2-40B4-BE49-F238E27FC236}">
                <a16:creationId xmlns:a16="http://schemas.microsoft.com/office/drawing/2014/main" id="{F8ACE738-9153-E76A-F2F4-6DDB2DE2899E}"/>
              </a:ext>
            </a:extLst>
          </p:cNvPr>
          <p:cNvSpPr txBox="1"/>
          <p:nvPr/>
        </p:nvSpPr>
        <p:spPr>
          <a:xfrm>
            <a:off x="685014" y="595831"/>
            <a:ext cx="49236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THE RECOVERY ROOM</a:t>
            </a:r>
          </a:p>
        </p:txBody>
      </p:sp>
      <p:sp>
        <p:nvSpPr>
          <p:cNvPr id="2" name="TextBox 1">
            <a:extLst>
              <a:ext uri="{FF2B5EF4-FFF2-40B4-BE49-F238E27FC236}">
                <a16:creationId xmlns:a16="http://schemas.microsoft.com/office/drawing/2014/main" id="{D08688C9-814F-231A-6728-60929162ADA9}"/>
              </a:ext>
            </a:extLst>
          </p:cNvPr>
          <p:cNvSpPr txBox="1"/>
          <p:nvPr/>
        </p:nvSpPr>
        <p:spPr>
          <a:xfrm>
            <a:off x="5294780" y="5053852"/>
            <a:ext cx="29583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ICE SPA</a:t>
            </a:r>
          </a:p>
        </p:txBody>
      </p:sp>
      <p:sp>
        <p:nvSpPr>
          <p:cNvPr id="3" name="TextBox 2">
            <a:extLst>
              <a:ext uri="{FF2B5EF4-FFF2-40B4-BE49-F238E27FC236}">
                <a16:creationId xmlns:a16="http://schemas.microsoft.com/office/drawing/2014/main" id="{83AB771D-3505-A766-F6BD-C1377D681436}"/>
              </a:ext>
            </a:extLst>
          </p:cNvPr>
          <p:cNvSpPr txBox="1"/>
          <p:nvPr/>
        </p:nvSpPr>
        <p:spPr>
          <a:xfrm>
            <a:off x="6723529" y="3563470"/>
            <a:ext cx="467285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Precaution – You should not use ice room: </a:t>
            </a:r>
          </a:p>
          <a:p>
            <a:pPr marL="285750" indent="-285750">
              <a:buFont typeface="Arial"/>
              <a:buChar char="•"/>
            </a:pPr>
            <a:r>
              <a:rPr lang="en-GB" b="1">
                <a:latin typeface="Arial"/>
                <a:cs typeface="Arial"/>
              </a:rPr>
              <a:t>Have a history of heart of respiratory problems.</a:t>
            </a:r>
          </a:p>
          <a:p>
            <a:pPr marL="285750" indent="-285750">
              <a:buFont typeface="Arial"/>
              <a:buChar char="•"/>
            </a:pPr>
            <a:r>
              <a:rPr lang="en-GB" b="1">
                <a:latin typeface="Arial"/>
                <a:cs typeface="Arial"/>
              </a:rPr>
              <a:t>Have problems with circulation.</a:t>
            </a:r>
          </a:p>
          <a:p>
            <a:pPr marL="285750" indent="-285750">
              <a:buFont typeface="Arial"/>
              <a:buChar char="•"/>
            </a:pPr>
            <a:r>
              <a:rPr lang="en-GB" b="1">
                <a:latin typeface="Arial"/>
                <a:cs typeface="Arial"/>
              </a:rPr>
              <a:t>Have diabetes or an infection</a:t>
            </a:r>
          </a:p>
          <a:p>
            <a:pPr marL="285750" indent="-285750">
              <a:buFont typeface="Arial"/>
              <a:buChar char="•"/>
            </a:pPr>
            <a:r>
              <a:rPr lang="en-GB" b="1">
                <a:latin typeface="Arial"/>
                <a:cs typeface="Arial"/>
              </a:rPr>
              <a:t>Have had alcohol </a:t>
            </a:r>
          </a:p>
          <a:p>
            <a:pPr marL="285750" indent="-285750">
              <a:buFont typeface="Arial"/>
              <a:buChar char="•"/>
            </a:pPr>
            <a:r>
              <a:rPr lang="en-GB" b="1">
                <a:latin typeface="Arial"/>
                <a:cs typeface="Arial"/>
              </a:rPr>
              <a:t>Have fever </a:t>
            </a:r>
          </a:p>
          <a:p>
            <a:r>
              <a:rPr lang="en-GB" b="1">
                <a:latin typeface="Arial"/>
                <a:cs typeface="Arial"/>
              </a:rPr>
              <a:t>If you are in any doubt, contact your GP first. </a:t>
            </a:r>
          </a:p>
          <a:p>
            <a:pPr marL="285750" indent="-285750">
              <a:buFont typeface="Arial"/>
              <a:buChar char="•"/>
            </a:pPr>
            <a:endParaRPr lang="en-GB"/>
          </a:p>
        </p:txBody>
      </p:sp>
      <p:sp>
        <p:nvSpPr>
          <p:cNvPr id="7" name="TextBox 6">
            <a:extLst>
              <a:ext uri="{FF2B5EF4-FFF2-40B4-BE49-F238E27FC236}">
                <a16:creationId xmlns:a16="http://schemas.microsoft.com/office/drawing/2014/main" id="{048F4F5C-D743-33BE-9BD3-32F8913D1597}"/>
              </a:ext>
            </a:extLst>
          </p:cNvPr>
          <p:cNvSpPr txBox="1"/>
          <p:nvPr/>
        </p:nvSpPr>
        <p:spPr>
          <a:xfrm>
            <a:off x="9211234" y="676381"/>
            <a:ext cx="28406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4">
                    <a:lumMod val="40000"/>
                    <a:lumOff val="60000"/>
                  </a:schemeClr>
                </a:solidFill>
                <a:latin typeface="Arial"/>
                <a:cs typeface="Arial"/>
              </a:rPr>
              <a:t>You must stay submerged for 10-15 mins only.</a:t>
            </a:r>
          </a:p>
        </p:txBody>
      </p:sp>
      <p:sp>
        <p:nvSpPr>
          <p:cNvPr id="9" name="Slide Number Placeholder 8">
            <a:extLst>
              <a:ext uri="{FF2B5EF4-FFF2-40B4-BE49-F238E27FC236}">
                <a16:creationId xmlns:a16="http://schemas.microsoft.com/office/drawing/2014/main" id="{FE630155-C1C6-F99B-6E3D-D365B9E47488}"/>
              </a:ext>
            </a:extLst>
          </p:cNvPr>
          <p:cNvSpPr>
            <a:spLocks noGrp="1"/>
          </p:cNvSpPr>
          <p:nvPr>
            <p:ph type="sldNum" sz="quarter" idx="12"/>
          </p:nvPr>
        </p:nvSpPr>
        <p:spPr/>
        <p:txBody>
          <a:bodyPr/>
          <a:lstStyle/>
          <a:p>
            <a:fld id="{D57F1E4F-1CFF-5643-939E-217C01CDF565}" type="slidenum">
              <a:rPr lang="en-US" dirty="0"/>
              <a:pPr/>
              <a:t>6</a:t>
            </a:fld>
            <a:endParaRPr lang="en-GB"/>
          </a:p>
        </p:txBody>
      </p:sp>
    </p:spTree>
    <p:extLst>
      <p:ext uri="{BB962C8B-B14F-4D97-AF65-F5344CB8AC3E}">
        <p14:creationId xmlns:p14="http://schemas.microsoft.com/office/powerpoint/2010/main" val="3666724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2D8CD66-6E34-4232-868C-F61EC84AFC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 name="Straight Connector 9">
              <a:extLst>
                <a:ext uri="{FF2B5EF4-FFF2-40B4-BE49-F238E27FC236}">
                  <a16:creationId xmlns:a16="http://schemas.microsoft.com/office/drawing/2014/main" id="{BA1EDB24-D25E-4498-9742-07355DA2B1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E5C3020-0F81-4919-9D1F-B6ED9A8353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83ECD783-8E88-4D10-99BD-C579F0CA2A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9EDE005-2618-4634-B693-DAB7F60138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C4252634-CD2F-416D-80D4-1C184472B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 name="Picture 4">
            <a:extLst>
              <a:ext uri="{FF2B5EF4-FFF2-40B4-BE49-F238E27FC236}">
                <a16:creationId xmlns:a16="http://schemas.microsoft.com/office/drawing/2014/main" id="{152BB98D-5F6B-104E-0F78-6092122D9557}"/>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2" name="Slide Number Placeholder 1">
            <a:extLst>
              <a:ext uri="{FF2B5EF4-FFF2-40B4-BE49-F238E27FC236}">
                <a16:creationId xmlns:a16="http://schemas.microsoft.com/office/drawing/2014/main" id="{DDE68FAB-50BB-D546-472B-BEDB872B6B3F}"/>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4018587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C2D3C1-BB07-69D4-35D8-D3C83D2DFCD3}"/>
              </a:ext>
            </a:extLst>
          </p:cNvPr>
          <p:cNvPicPr>
            <a:picLocks noChangeAspect="1"/>
          </p:cNvPicPr>
          <p:nvPr/>
        </p:nvPicPr>
        <p:blipFill rotWithShape="1">
          <a:blip r:embed="rId2"/>
          <a:srcRect/>
          <a:stretch/>
        </p:blipFill>
        <p:spPr>
          <a:xfrm>
            <a:off x="4687" y="48944"/>
            <a:ext cx="12192000" cy="6857990"/>
          </a:xfrm>
          <a:prstGeom prst="rect">
            <a:avLst/>
          </a:prstGeom>
        </p:spPr>
      </p:pic>
      <p:sp>
        <p:nvSpPr>
          <p:cNvPr id="2" name="Title 1">
            <a:extLst>
              <a:ext uri="{FF2B5EF4-FFF2-40B4-BE49-F238E27FC236}">
                <a16:creationId xmlns:a16="http://schemas.microsoft.com/office/drawing/2014/main" id="{2D0881F6-D71A-6859-41EE-E483A2B894E4}"/>
              </a:ext>
            </a:extLst>
          </p:cNvPr>
          <p:cNvSpPr>
            <a:spLocks noGrp="1"/>
          </p:cNvSpPr>
          <p:nvPr>
            <p:ph type="title"/>
          </p:nvPr>
        </p:nvSpPr>
        <p:spPr>
          <a:xfrm>
            <a:off x="684212" y="262911"/>
            <a:ext cx="8534400" cy="1507067"/>
          </a:xfrm>
        </p:spPr>
        <p:txBody>
          <a:bodyPr vert="horz" lIns="91440" tIns="45720" rIns="91440" bIns="45720" rtlCol="0" anchor="ctr">
            <a:noAutofit/>
          </a:bodyPr>
          <a:lstStyle/>
          <a:p>
            <a:r>
              <a:rPr lang="en-GB" sz="1600" b="1">
                <a:latin typeface="Arial"/>
                <a:ea typeface="+mj-lt"/>
                <a:cs typeface="+mj-lt"/>
              </a:rPr>
              <a:t>Aromatherapy in a steam room setting can be so relaxing and invigorating that you may be tempted to overdo your steam time. If you’re new to steaming, start out staying between 10-15 minutes, but even veteran steamers should limit their sessions to 20 minutes at a time. You must try aromatherapy with other augmented experiences.</a:t>
            </a:r>
            <a:endParaRPr lang="en-US" sz="1600" b="1">
              <a:latin typeface="Arial"/>
            </a:endParaRPr>
          </a:p>
        </p:txBody>
      </p:sp>
      <p:sp>
        <p:nvSpPr>
          <p:cNvPr id="3" name="Content Placeholder 2">
            <a:extLst>
              <a:ext uri="{FF2B5EF4-FFF2-40B4-BE49-F238E27FC236}">
                <a16:creationId xmlns:a16="http://schemas.microsoft.com/office/drawing/2014/main" id="{82C2C399-4B3A-B8D9-8FB7-E054E5954D03}"/>
              </a:ext>
            </a:extLst>
          </p:cNvPr>
          <p:cNvSpPr>
            <a:spLocks noGrp="1"/>
          </p:cNvSpPr>
          <p:nvPr>
            <p:ph idx="1"/>
          </p:nvPr>
        </p:nvSpPr>
        <p:spPr>
          <a:xfrm>
            <a:off x="684212" y="685800"/>
            <a:ext cx="8534400" cy="3615267"/>
          </a:xfrm>
        </p:spPr>
        <p:txBody>
          <a:bodyPr>
            <a:normAutofit/>
          </a:bodyPr>
          <a:lstStyle/>
          <a:p>
            <a:pPr marL="0" indent="0">
              <a:buNone/>
            </a:pPr>
            <a:r>
              <a:rPr lang="en-GB" sz="2400">
                <a:solidFill>
                  <a:schemeClr val="tx1"/>
                </a:solidFill>
                <a:latin typeface="Arial"/>
                <a:cs typeface="Arial"/>
              </a:rPr>
              <a:t>THE AROMATHERAPY STEAM ROOM</a:t>
            </a:r>
            <a:endParaRPr lang="en-US">
              <a:solidFill>
                <a:schemeClr val="tx1"/>
              </a:solidFill>
            </a:endParaRPr>
          </a:p>
        </p:txBody>
      </p:sp>
      <p:sp>
        <p:nvSpPr>
          <p:cNvPr id="4" name="TextBox 3">
            <a:extLst>
              <a:ext uri="{FF2B5EF4-FFF2-40B4-BE49-F238E27FC236}">
                <a16:creationId xmlns:a16="http://schemas.microsoft.com/office/drawing/2014/main" id="{A46FD3B1-8748-6884-2475-4885E404A41C}"/>
              </a:ext>
            </a:extLst>
          </p:cNvPr>
          <p:cNvSpPr txBox="1"/>
          <p:nvPr/>
        </p:nvSpPr>
        <p:spPr>
          <a:xfrm>
            <a:off x="-2636618" y="-328742"/>
            <a:ext cx="8462210" cy="18849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27D81E8C-4757-C695-77BA-FC93024B5B72}"/>
              </a:ext>
            </a:extLst>
          </p:cNvPr>
          <p:cNvSpPr txBox="1"/>
          <p:nvPr/>
        </p:nvSpPr>
        <p:spPr>
          <a:xfrm>
            <a:off x="625760" y="2837258"/>
            <a:ext cx="12481850"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BENEFITS FROM A STEAM ROOM </a:t>
            </a:r>
          </a:p>
          <a:p>
            <a:endParaRPr lang="en-GB"/>
          </a:p>
          <a:p>
            <a:pPr marL="285750" indent="-285750">
              <a:buFont typeface="Arial"/>
              <a:buChar char="•"/>
            </a:pPr>
            <a:r>
              <a:rPr lang="en-GB" sz="1600" b="1">
                <a:latin typeface="Arial"/>
                <a:cs typeface="Arial"/>
              </a:rPr>
              <a:t>Reducing tension, anxiety, caused by stress, insomnia, and other similar issue;</a:t>
            </a:r>
          </a:p>
          <a:p>
            <a:pPr marL="285750" indent="-285750">
              <a:buFont typeface="Arial"/>
              <a:buChar char="•"/>
            </a:pPr>
            <a:r>
              <a:rPr lang="en-GB" sz="1600" b="1">
                <a:latin typeface="Arial"/>
                <a:cs typeface="Arial"/>
              </a:rPr>
              <a:t>Reducing fatigue and helping alleviate sleeplessness;</a:t>
            </a:r>
          </a:p>
          <a:p>
            <a:pPr marL="285750" indent="-285750">
              <a:buFont typeface="Arial"/>
              <a:buChar char="•"/>
            </a:pPr>
            <a:r>
              <a:rPr lang="en-GB" sz="1600" b="1">
                <a:latin typeface="Arial"/>
                <a:cs typeface="Arial"/>
              </a:rPr>
              <a:t>Concentration, memory recall and alertness;</a:t>
            </a:r>
          </a:p>
          <a:p>
            <a:pPr marL="285750" indent="-285750">
              <a:buFont typeface="Arial"/>
              <a:buChar char="•"/>
            </a:pPr>
            <a:r>
              <a:rPr lang="en-GB" sz="1600" b="1">
                <a:latin typeface="Arial"/>
                <a:cs typeface="Arial"/>
              </a:rPr>
              <a:t>Enhancing the experience of meditation and self reflection;</a:t>
            </a:r>
          </a:p>
          <a:p>
            <a:pPr marL="285750" indent="-285750">
              <a:buFont typeface="Arial"/>
              <a:buChar char="•"/>
            </a:pPr>
            <a:r>
              <a:rPr lang="en-GB" sz="1600" b="1">
                <a:latin typeface="Arial"/>
                <a:cs typeface="Arial"/>
              </a:rPr>
              <a:t>Fighting against colds;</a:t>
            </a:r>
          </a:p>
          <a:p>
            <a:pPr marL="285750" indent="-285750">
              <a:buFont typeface="Arial"/>
              <a:buChar char="•"/>
            </a:pPr>
            <a:r>
              <a:rPr lang="en-GB" sz="1600" b="1">
                <a:latin typeface="Arial"/>
                <a:cs typeface="Arial"/>
              </a:rPr>
              <a:t>Relaxing ,calming, uplifting, or stress relieving the body.</a:t>
            </a:r>
          </a:p>
          <a:p>
            <a:endParaRPr lang="en-GB"/>
          </a:p>
        </p:txBody>
      </p:sp>
      <p:sp>
        <p:nvSpPr>
          <p:cNvPr id="7" name="TextBox 6">
            <a:extLst>
              <a:ext uri="{FF2B5EF4-FFF2-40B4-BE49-F238E27FC236}">
                <a16:creationId xmlns:a16="http://schemas.microsoft.com/office/drawing/2014/main" id="{9A821AA4-AD4D-5B74-49DF-BB7CAFE8FDF9}"/>
              </a:ext>
            </a:extLst>
          </p:cNvPr>
          <p:cNvSpPr txBox="1"/>
          <p:nvPr/>
        </p:nvSpPr>
        <p:spPr>
          <a:xfrm>
            <a:off x="1082842" y="49530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Slide Number Placeholder 7">
            <a:extLst>
              <a:ext uri="{FF2B5EF4-FFF2-40B4-BE49-F238E27FC236}">
                <a16:creationId xmlns:a16="http://schemas.microsoft.com/office/drawing/2014/main" id="{FD8A20DA-766C-0F40-B463-E1164731FA05}"/>
              </a:ext>
            </a:extLst>
          </p:cNvPr>
          <p:cNvSpPr>
            <a:spLocks noGrp="1"/>
          </p:cNvSpPr>
          <p:nvPr>
            <p:ph type="sldNum" sz="quarter" idx="12"/>
          </p:nvPr>
        </p:nvSpPr>
        <p:spPr/>
        <p:txBody>
          <a:bodyPr/>
          <a:lstStyle/>
          <a:p>
            <a:fld id="{D57F1E4F-1CFF-5643-939E-217C01CDF565}" type="slidenum">
              <a:rPr lang="en-US" dirty="0"/>
              <a:pPr/>
              <a:t>8</a:t>
            </a:fld>
            <a:endParaRPr lang="en-GB"/>
          </a:p>
        </p:txBody>
      </p:sp>
    </p:spTree>
    <p:extLst>
      <p:ext uri="{BB962C8B-B14F-4D97-AF65-F5344CB8AC3E}">
        <p14:creationId xmlns:p14="http://schemas.microsoft.com/office/powerpoint/2010/main" val="2522984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82" name="Straight Connector 81">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92" name="Rectangle 91">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C0ED0-32E6-B9CD-1D4F-7B6E5FEE594A}"/>
              </a:ext>
            </a:extLst>
          </p:cNvPr>
          <p:cNvSpPr>
            <a:spLocks noGrp="1"/>
          </p:cNvSpPr>
          <p:nvPr>
            <p:ph type="title"/>
          </p:nvPr>
        </p:nvSpPr>
        <p:spPr>
          <a:xfrm>
            <a:off x="7532710" y="628617"/>
            <a:ext cx="3971902" cy="3028983"/>
          </a:xfrm>
        </p:spPr>
        <p:txBody>
          <a:bodyPr vert="horz" lIns="91440" tIns="45720" rIns="91440" bIns="45720" rtlCol="0" anchor="b">
            <a:normAutofit/>
          </a:bodyPr>
          <a:lstStyle/>
          <a:p>
            <a:r>
              <a:rPr lang="en-US" sz="3700" b="1"/>
              <a:t>Risks of aromatherapy steam rooms</a:t>
            </a:r>
          </a:p>
        </p:txBody>
      </p:sp>
      <p:sp>
        <p:nvSpPr>
          <p:cNvPr id="94"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
            <a:extLst>
              <a:ext uri="{FF2B5EF4-FFF2-40B4-BE49-F238E27FC236}">
                <a16:creationId xmlns:a16="http://schemas.microsoft.com/office/drawing/2014/main" id="{0F1D61EA-C5DC-2B4B-A64C-B4D547C2593E}"/>
              </a:ext>
            </a:extLst>
          </p:cNvPr>
          <p:cNvPicPr>
            <a:picLocks noChangeAspect="1"/>
          </p:cNvPicPr>
          <p:nvPr/>
        </p:nvPicPr>
        <p:blipFill rotWithShape="1">
          <a:blip r:embed="rId2"/>
          <a:srcRect r="29117" b="1"/>
          <a:stretch/>
        </p:blipFill>
        <p:spPr>
          <a:xfrm>
            <a:off x="79907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96" name="Group 95">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7" name="Straight Connector 96">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9" name="Straight Connector 98">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Slide Number Placeholder 2">
            <a:extLst>
              <a:ext uri="{FF2B5EF4-FFF2-40B4-BE49-F238E27FC236}">
                <a16:creationId xmlns:a16="http://schemas.microsoft.com/office/drawing/2014/main" id="{540C21FE-1346-5FC6-8D78-9BEA49A86831}"/>
              </a:ext>
            </a:extLst>
          </p:cNvPr>
          <p:cNvSpPr>
            <a:spLocks noGrp="1"/>
          </p:cNvSpPr>
          <p:nvPr>
            <p:ph type="sldNum" sz="quarter" idx="12"/>
          </p:nvPr>
        </p:nvSpPr>
        <p:spPr/>
        <p:txBody>
          <a:bodyPr/>
          <a:lstStyle/>
          <a:p>
            <a:fld id="{D57F1E4F-1CFF-5643-939E-217C01CDF565}" type="slidenum">
              <a:rPr lang="en-US" dirty="0"/>
              <a:pPr/>
              <a:t>9</a:t>
            </a:fld>
            <a:endParaRPr lang="en-GB"/>
          </a:p>
        </p:txBody>
      </p:sp>
    </p:spTree>
    <p:extLst>
      <p:ext uri="{BB962C8B-B14F-4D97-AF65-F5344CB8AC3E}">
        <p14:creationId xmlns:p14="http://schemas.microsoft.com/office/powerpoint/2010/main" val="4228243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20" name="Straight Connector 19">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EFB08B30-488C-C706-065D-7719DE6C70C7}"/>
              </a:ext>
            </a:extLst>
          </p:cNvPr>
          <p:cNvSpPr>
            <a:spLocks noGrp="1"/>
          </p:cNvSpPr>
          <p:nvPr>
            <p:ph type="title"/>
          </p:nvPr>
        </p:nvSpPr>
        <p:spPr>
          <a:xfrm>
            <a:off x="118857" y="-2349909"/>
            <a:ext cx="10055489" cy="6044381"/>
          </a:xfrm>
        </p:spPr>
        <p:txBody>
          <a:bodyPr vert="horz" lIns="91440" tIns="45720" rIns="91440" bIns="45720" rtlCol="0" anchor="b">
            <a:normAutofit/>
          </a:bodyPr>
          <a:lstStyle/>
          <a:p>
            <a:pPr marL="285750" indent="-285750">
              <a:lnSpc>
                <a:spcPct val="90000"/>
              </a:lnSpc>
              <a:buFont typeface="Arial"/>
              <a:buChar char="•"/>
            </a:pPr>
            <a:r>
              <a:rPr lang="en-US" sz="1400" b="1" dirty="0"/>
              <a:t>DUE TO THE HEAT, THERE IS A RISK OF DEHYDRATING THE BODY,AND ITS ADVISIBLE NOT TO SPEND LONGER THAN 10 MINUTES INSIDE. IT IS ALSO IMPORTANT TO DRINK PLENTY OF WATER BEFOREHAND.</a:t>
            </a:r>
            <a:br>
              <a:rPr lang="en-US" sz="1400" b="1" dirty="0"/>
            </a:br>
            <a:br>
              <a:rPr lang="en-US" sz="1400" b="1" dirty="0"/>
            </a:br>
            <a:br>
              <a:rPr lang="en-US" sz="1400" b="1" dirty="0"/>
            </a:br>
            <a:r>
              <a:rPr lang="en-US" sz="1400" b="1" dirty="0"/>
              <a:t>DUE TO THE EXTREME temperatures IN STEAM ROOMS, the STEAM ROOMS ARE NOT SUITABLE FOR THE FOLLOWING PEOPLE:</a:t>
            </a:r>
            <a:br>
              <a:rPr lang="en-US" sz="1400" b="1" dirty="0"/>
            </a:br>
            <a:r>
              <a:rPr lang="en-US" sz="1400" b="1" dirty="0"/>
              <a:t> </a:t>
            </a:r>
            <a:br>
              <a:rPr lang="en-US" sz="1400" b="1" dirty="0"/>
            </a:br>
            <a:r>
              <a:rPr lang="en-US" sz="1400" b="1" dirty="0"/>
              <a:t>                            PREGNANT WOMEN</a:t>
            </a:r>
            <a:br>
              <a:rPr lang="en-US" sz="1400" b="1" dirty="0"/>
            </a:br>
            <a:r>
              <a:rPr lang="en-US" sz="1400" b="1" dirty="0"/>
              <a:t>                            ANYONE WITH HEART DISEASE</a:t>
            </a:r>
            <a:br>
              <a:rPr lang="en-US" sz="1400" b="1" dirty="0"/>
            </a:br>
            <a:r>
              <a:rPr lang="en-US" sz="1400" b="1" dirty="0"/>
              <a:t>                            THOSE WITH VERY LOW OR HIGH BLOOD PRESSURE</a:t>
            </a:r>
            <a:br>
              <a:rPr lang="en-US" sz="1400" b="1" dirty="0"/>
            </a:br>
            <a:r>
              <a:rPr lang="en-US" sz="1400" b="1" dirty="0"/>
              <a:t>                            ANYONE WITH EPILEPSY</a:t>
            </a:r>
            <a:br>
              <a:rPr lang="en-US" sz="1400" b="1" dirty="0"/>
            </a:br>
            <a:r>
              <a:rPr lang="en-US" sz="1400" b="1" dirty="0"/>
              <a:t>                            THOSE WHO TAKING ANTIBIOTICS</a:t>
            </a:r>
            <a:br>
              <a:rPr lang="en-US" sz="1400" b="1" dirty="0"/>
            </a:br>
            <a:r>
              <a:rPr lang="en-US" sz="1400" b="1" dirty="0"/>
              <a:t>                            PEOPLE WHO TAKE STIMULANTS OR TRANQUILIZERS OR DRINK ALCOHOL</a:t>
            </a:r>
            <a:br>
              <a:rPr lang="en-US" sz="1400" b="1" dirty="0"/>
            </a:br>
            <a:br>
              <a:rPr lang="en-US" sz="1200" b="1" dirty="0"/>
            </a:br>
            <a:br>
              <a:rPr lang="en-US" sz="1200" b="1" dirty="0"/>
            </a:br>
            <a:r>
              <a:rPr lang="en-US" sz="1200" b="1" dirty="0"/>
              <a:t>                            </a:t>
            </a:r>
            <a:br>
              <a:rPr lang="en-US" sz="1200" b="1" dirty="0"/>
            </a:br>
            <a:endParaRPr lang="en-US" sz="1200" b="1"/>
          </a:p>
        </p:txBody>
      </p:sp>
      <p:sp>
        <p:nvSpPr>
          <p:cNvPr id="3" name="Slide Number Placeholder 2">
            <a:extLst>
              <a:ext uri="{FF2B5EF4-FFF2-40B4-BE49-F238E27FC236}">
                <a16:creationId xmlns:a16="http://schemas.microsoft.com/office/drawing/2014/main" id="{A0508034-3BF7-C0C9-C9D7-E96ED3FD6A47}"/>
              </a:ext>
            </a:extLst>
          </p:cNvPr>
          <p:cNvSpPr>
            <a:spLocks noGrp="1"/>
          </p:cNvSpPr>
          <p:nvPr>
            <p:ph type="sldNum" sz="quarter" idx="12"/>
          </p:nvPr>
        </p:nvSpPr>
        <p:spPr/>
        <p:txBody>
          <a:bodyPr/>
          <a:lstStyle/>
          <a:p>
            <a:fld id="{D57F1E4F-1CFF-5643-939E-217C01CDF565}" type="slidenum">
              <a:rPr lang="en-US" dirty="0"/>
              <a:pPr/>
              <a:t>10</a:t>
            </a:fld>
            <a:endParaRPr lang="en-GB"/>
          </a:p>
        </p:txBody>
      </p:sp>
    </p:spTree>
    <p:extLst>
      <p:ext uri="{BB962C8B-B14F-4D97-AF65-F5344CB8AC3E}">
        <p14:creationId xmlns:p14="http://schemas.microsoft.com/office/powerpoint/2010/main" val="1579496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7" name="Straight Connector 96">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9" name="Straight Connector 98">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07" name="Rectangle 106">
            <a:extLst>
              <a:ext uri="{FF2B5EF4-FFF2-40B4-BE49-F238E27FC236}">
                <a16:creationId xmlns:a16="http://schemas.microsoft.com/office/drawing/2014/main" id="{E72AA1E7-7434-43A0-9D05-3C7D3ACC0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93F56-1E5F-D3A1-15F4-99D441C295E3}"/>
              </a:ext>
            </a:extLst>
          </p:cNvPr>
          <p:cNvSpPr>
            <a:spLocks noGrp="1"/>
          </p:cNvSpPr>
          <p:nvPr>
            <p:ph type="title"/>
          </p:nvPr>
        </p:nvSpPr>
        <p:spPr>
          <a:xfrm>
            <a:off x="497308" y="125082"/>
            <a:ext cx="6460510" cy="2971801"/>
          </a:xfrm>
        </p:spPr>
        <p:txBody>
          <a:bodyPr vert="horz" lIns="91440" tIns="45720" rIns="91440" bIns="45720" rtlCol="0" anchor="b">
            <a:normAutofit/>
          </a:bodyPr>
          <a:lstStyle/>
          <a:p>
            <a:pPr>
              <a:lnSpc>
                <a:spcPct val="90000"/>
              </a:lnSpc>
            </a:pPr>
            <a:r>
              <a:rPr lang="en-US" sz="4800" b="1">
                <a:latin typeface="Arial"/>
                <a:cs typeface="Arial"/>
              </a:rPr>
              <a:t>Aromatherapy </a:t>
            </a:r>
            <a:br>
              <a:rPr lang="en-US" sz="4800" b="1"/>
            </a:br>
            <a:br>
              <a:rPr lang="en-US" sz="4800" b="1"/>
            </a:br>
            <a:br>
              <a:rPr lang="en-US" sz="4800" b="1"/>
            </a:br>
            <a:endParaRPr lang="en-US" sz="4800" b="1"/>
          </a:p>
        </p:txBody>
      </p:sp>
      <p:pic>
        <p:nvPicPr>
          <p:cNvPr id="19" name="Picture 4" descr="Spa setting of candles">
            <a:extLst>
              <a:ext uri="{FF2B5EF4-FFF2-40B4-BE49-F238E27FC236}">
                <a16:creationId xmlns:a16="http://schemas.microsoft.com/office/drawing/2014/main" id="{AEA719F3-145E-5D85-F01E-ACB9558E3BF3}"/>
              </a:ext>
            </a:extLst>
          </p:cNvPr>
          <p:cNvPicPr>
            <a:picLocks noChangeAspect="1"/>
          </p:cNvPicPr>
          <p:nvPr/>
        </p:nvPicPr>
        <p:blipFill rotWithShape="1">
          <a:blip r:embed="rId2"/>
          <a:srcRect l="21995" r="33015"/>
          <a:stretch/>
        </p:blipFill>
        <p:spPr>
          <a:xfrm>
            <a:off x="7552266" y="10"/>
            <a:ext cx="4639733" cy="6857990"/>
          </a:xfrm>
          <a:prstGeom prst="rect">
            <a:avLst/>
          </a:prstGeom>
          <a:effectLst>
            <a:innerShdw blurRad="57150" dist="38100" dir="14460000">
              <a:prstClr val="black">
                <a:alpha val="70000"/>
              </a:prstClr>
            </a:innerShdw>
          </a:effectLst>
        </p:spPr>
      </p:pic>
      <p:grpSp>
        <p:nvGrpSpPr>
          <p:cNvPr id="109" name="Group 108">
            <a:extLst>
              <a:ext uri="{FF2B5EF4-FFF2-40B4-BE49-F238E27FC236}">
                <a16:creationId xmlns:a16="http://schemas.microsoft.com/office/drawing/2014/main" id="{466FBB0E-B024-4E3B-9BBD-FF15FC76B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110" name="Straight Connector 109">
              <a:extLst>
                <a:ext uri="{FF2B5EF4-FFF2-40B4-BE49-F238E27FC236}">
                  <a16:creationId xmlns:a16="http://schemas.microsoft.com/office/drawing/2014/main" id="{55FA0039-AB97-4DC9-AF4A-AB64CB39F0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A1E5249B-CC4D-4AE0-A6CD-03FE6A9E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2" name="Straight Connector 111">
              <a:extLst>
                <a:ext uri="{FF2B5EF4-FFF2-40B4-BE49-F238E27FC236}">
                  <a16:creationId xmlns:a16="http://schemas.microsoft.com/office/drawing/2014/main" id="{7CD40048-2612-4C61-8A89-7A71FE462B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3" name="Straight Connector 112">
              <a:extLst>
                <a:ext uri="{FF2B5EF4-FFF2-40B4-BE49-F238E27FC236}">
                  <a16:creationId xmlns:a16="http://schemas.microsoft.com/office/drawing/2014/main" id="{8BD33E3D-C961-4FE1-8880-F55180E2A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D2266163-3A62-4B10-A0CF-FA0701FC8A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D82B3242-C863-3976-6C70-1F3BB1E7F7AD}"/>
              </a:ext>
            </a:extLst>
          </p:cNvPr>
          <p:cNvSpPr txBox="1"/>
          <p:nvPr/>
        </p:nvSpPr>
        <p:spPr>
          <a:xfrm>
            <a:off x="2225834" y="5277672"/>
            <a:ext cx="43107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Free complimentary carrier oil blend that will suit your skin type, with the perfect blend of essential oils that will help your symptoms.</a:t>
            </a:r>
          </a:p>
        </p:txBody>
      </p:sp>
      <p:sp>
        <p:nvSpPr>
          <p:cNvPr id="5" name="TextBox 4">
            <a:extLst>
              <a:ext uri="{FF2B5EF4-FFF2-40B4-BE49-F238E27FC236}">
                <a16:creationId xmlns:a16="http://schemas.microsoft.com/office/drawing/2014/main" id="{F399DEDD-8EB7-4362-5343-250F0CDDE1D5}"/>
              </a:ext>
            </a:extLst>
          </p:cNvPr>
          <p:cNvSpPr txBox="1"/>
          <p:nvPr/>
        </p:nvSpPr>
        <p:spPr>
          <a:xfrm>
            <a:off x="431979" y="1149389"/>
            <a:ext cx="61091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Aromatherapy Body massage (using essential oils) </a:t>
            </a:r>
          </a:p>
          <a:p>
            <a:endParaRPr lang="en-GB" b="1">
              <a:latin typeface="Arial"/>
              <a:cs typeface="Arial"/>
            </a:endParaRPr>
          </a:p>
          <a:p>
            <a:endParaRPr lang="en-GB" b="1">
              <a:latin typeface="Arial"/>
              <a:cs typeface="Arial"/>
            </a:endParaRPr>
          </a:p>
        </p:txBody>
      </p:sp>
      <p:pic>
        <p:nvPicPr>
          <p:cNvPr id="28" name="Picture 29" descr="Aromatherapy bottles">
            <a:extLst>
              <a:ext uri="{FF2B5EF4-FFF2-40B4-BE49-F238E27FC236}">
                <a16:creationId xmlns:a16="http://schemas.microsoft.com/office/drawing/2014/main" id="{8080FF1F-4312-5C79-3AAE-A954A70AA810}"/>
              </a:ext>
            </a:extLst>
          </p:cNvPr>
          <p:cNvPicPr>
            <a:picLocks noChangeAspect="1"/>
          </p:cNvPicPr>
          <p:nvPr/>
        </p:nvPicPr>
        <p:blipFill>
          <a:blip r:embed="rId3"/>
          <a:stretch>
            <a:fillRect/>
          </a:stretch>
        </p:blipFill>
        <p:spPr>
          <a:xfrm>
            <a:off x="198558" y="5269251"/>
            <a:ext cx="2081842" cy="1397480"/>
          </a:xfrm>
          <a:prstGeom prst="rect">
            <a:avLst/>
          </a:prstGeom>
        </p:spPr>
      </p:pic>
      <p:sp>
        <p:nvSpPr>
          <p:cNvPr id="6" name="TextBox 5">
            <a:extLst>
              <a:ext uri="{FF2B5EF4-FFF2-40B4-BE49-F238E27FC236}">
                <a16:creationId xmlns:a16="http://schemas.microsoft.com/office/drawing/2014/main" id="{705B2990-EFDE-2F18-384F-B33844D664CC}"/>
              </a:ext>
            </a:extLst>
          </p:cNvPr>
          <p:cNvSpPr txBox="1"/>
          <p:nvPr/>
        </p:nvSpPr>
        <p:spPr>
          <a:xfrm>
            <a:off x="6862003" y="6554281"/>
            <a:ext cx="705651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Qualified Complimentary Therapist's always available on site.</a:t>
            </a:r>
          </a:p>
        </p:txBody>
      </p:sp>
      <p:sp>
        <p:nvSpPr>
          <p:cNvPr id="7" name="TextBox 6">
            <a:extLst>
              <a:ext uri="{FF2B5EF4-FFF2-40B4-BE49-F238E27FC236}">
                <a16:creationId xmlns:a16="http://schemas.microsoft.com/office/drawing/2014/main" id="{AB1D8AB0-2AFB-C730-6657-BDE961F5660D}"/>
              </a:ext>
            </a:extLst>
          </p:cNvPr>
          <p:cNvSpPr txBox="1"/>
          <p:nvPr/>
        </p:nvSpPr>
        <p:spPr>
          <a:xfrm>
            <a:off x="3990295" y="3926936"/>
            <a:ext cx="2571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Loyalty Card </a:t>
            </a:r>
          </a:p>
        </p:txBody>
      </p:sp>
      <p:pic>
        <p:nvPicPr>
          <p:cNvPr id="8" name="Picture 8" descr="A picture containing text&#10;&#10;Description automatically generated">
            <a:extLst>
              <a:ext uri="{FF2B5EF4-FFF2-40B4-BE49-F238E27FC236}">
                <a16:creationId xmlns:a16="http://schemas.microsoft.com/office/drawing/2014/main" id="{02F4BC85-DD44-9239-3406-06221189C143}"/>
              </a:ext>
            </a:extLst>
          </p:cNvPr>
          <p:cNvPicPr>
            <a:picLocks noChangeAspect="1"/>
          </p:cNvPicPr>
          <p:nvPr/>
        </p:nvPicPr>
        <p:blipFill>
          <a:blip r:embed="rId4"/>
          <a:stretch>
            <a:fillRect/>
          </a:stretch>
        </p:blipFill>
        <p:spPr>
          <a:xfrm>
            <a:off x="5776540" y="3430082"/>
            <a:ext cx="1522304" cy="1437927"/>
          </a:xfrm>
          <a:prstGeom prst="rect">
            <a:avLst/>
          </a:prstGeom>
        </p:spPr>
      </p:pic>
      <p:sp>
        <p:nvSpPr>
          <p:cNvPr id="9" name="TextBox 8">
            <a:extLst>
              <a:ext uri="{FF2B5EF4-FFF2-40B4-BE49-F238E27FC236}">
                <a16:creationId xmlns:a16="http://schemas.microsoft.com/office/drawing/2014/main" id="{4BBD56AB-F94F-8171-8615-544DC3F93899}"/>
              </a:ext>
            </a:extLst>
          </p:cNvPr>
          <p:cNvSpPr txBox="1"/>
          <p:nvPr/>
        </p:nvSpPr>
        <p:spPr>
          <a:xfrm>
            <a:off x="431874" y="1610310"/>
            <a:ext cx="584163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Aromatherapy is a practice using essential oils which are natural oils from flowers , stems, bark and roots. A blend is made up which will suit your needs and will be massaged into the body enabling it absorb through deep pressure movements into the bloodstream.</a:t>
            </a:r>
            <a:endParaRPr lang="en-GB">
              <a:latin typeface="Arial"/>
              <a:cs typeface="Arial"/>
            </a:endParaRPr>
          </a:p>
        </p:txBody>
      </p:sp>
      <p:sp>
        <p:nvSpPr>
          <p:cNvPr id="10" name="TextBox 9">
            <a:extLst>
              <a:ext uri="{FF2B5EF4-FFF2-40B4-BE49-F238E27FC236}">
                <a16:creationId xmlns:a16="http://schemas.microsoft.com/office/drawing/2014/main" id="{7963E107-4168-1D84-6B24-0B6DE9C1EAC9}"/>
              </a:ext>
            </a:extLst>
          </p:cNvPr>
          <p:cNvSpPr txBox="1"/>
          <p:nvPr/>
        </p:nvSpPr>
        <p:spPr>
          <a:xfrm>
            <a:off x="6239655" y="133037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16597244-0198-2E88-C6AA-1BF9B0B5C51C}"/>
              </a:ext>
            </a:extLst>
          </p:cNvPr>
          <p:cNvSpPr txBox="1"/>
          <p:nvPr/>
        </p:nvSpPr>
        <p:spPr>
          <a:xfrm>
            <a:off x="768245" y="3803753"/>
            <a:ext cx="29230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Slide Number Placeholder 2">
            <a:extLst>
              <a:ext uri="{FF2B5EF4-FFF2-40B4-BE49-F238E27FC236}">
                <a16:creationId xmlns:a16="http://schemas.microsoft.com/office/drawing/2014/main" id="{AA1A461E-018A-1535-05BA-AD58DD044BB4}"/>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279894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2" name="Rectangle 83">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4">
            <a:extLst>
              <a:ext uri="{FF2B5EF4-FFF2-40B4-BE49-F238E27FC236}">
                <a16:creationId xmlns:a16="http://schemas.microsoft.com/office/drawing/2014/main" id="{FF4FF117-4165-F353-2224-7FCE613A8EC4}"/>
              </a:ext>
            </a:extLst>
          </p:cNvPr>
          <p:cNvPicPr>
            <a:picLocks noChangeAspect="1"/>
          </p:cNvPicPr>
          <p:nvPr/>
        </p:nvPicPr>
        <p:blipFill rotWithShape="1">
          <a:blip r:embed="rId2">
            <a:alphaModFix amt="25000"/>
          </a:blip>
          <a:srcRect t="15353" b="8633"/>
          <a:stretch/>
        </p:blipFill>
        <p:spPr>
          <a:xfrm>
            <a:off x="20" y="10"/>
            <a:ext cx="12191980" cy="6857990"/>
          </a:xfrm>
          <a:prstGeom prst="rect">
            <a:avLst/>
          </a:prstGeom>
        </p:spPr>
      </p:pic>
      <p:sp>
        <p:nvSpPr>
          <p:cNvPr id="2" name="Title 1">
            <a:extLst>
              <a:ext uri="{FF2B5EF4-FFF2-40B4-BE49-F238E27FC236}">
                <a16:creationId xmlns:a16="http://schemas.microsoft.com/office/drawing/2014/main" id="{7571064C-55C9-78C0-FA7D-0D09CE52A3B4}"/>
              </a:ext>
            </a:extLst>
          </p:cNvPr>
          <p:cNvSpPr>
            <a:spLocks noGrp="1"/>
          </p:cNvSpPr>
          <p:nvPr>
            <p:ph type="title"/>
          </p:nvPr>
        </p:nvSpPr>
        <p:spPr>
          <a:xfrm>
            <a:off x="670844" y="155964"/>
            <a:ext cx="8534400" cy="1507067"/>
          </a:xfrm>
        </p:spPr>
        <p:txBody>
          <a:bodyPr vert="horz" lIns="91440" tIns="45720" rIns="91440" bIns="45720" rtlCol="0">
            <a:normAutofit/>
          </a:bodyPr>
          <a:lstStyle/>
          <a:p>
            <a:r>
              <a:rPr lang="en-US"/>
              <a:t>Price list </a:t>
            </a:r>
          </a:p>
        </p:txBody>
      </p:sp>
      <p:graphicFrame>
        <p:nvGraphicFramePr>
          <p:cNvPr id="94" name="Content Placeholder 6">
            <a:extLst>
              <a:ext uri="{FF2B5EF4-FFF2-40B4-BE49-F238E27FC236}">
                <a16:creationId xmlns:a16="http://schemas.microsoft.com/office/drawing/2014/main" id="{C3B1D0AA-EC6A-7B0A-B9BD-4659A3E9DA4C}"/>
              </a:ext>
            </a:extLst>
          </p:cNvPr>
          <p:cNvGraphicFramePr>
            <a:graphicFrameLocks noGrp="1"/>
          </p:cNvGraphicFramePr>
          <p:nvPr>
            <p:ph idx="1"/>
          </p:nvPr>
        </p:nvGraphicFramePr>
        <p:xfrm>
          <a:off x="550528" y="2556118"/>
          <a:ext cx="8534400"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86" name="Group 85">
            <a:extLst>
              <a:ext uri="{FF2B5EF4-FFF2-40B4-BE49-F238E27FC236}">
                <a16:creationId xmlns:a16="http://schemas.microsoft.com/office/drawing/2014/main" id="{24B32265-D526-44B2-B82E-8977DFEFB4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7" name="Straight Connector 86">
              <a:extLst>
                <a:ext uri="{FF2B5EF4-FFF2-40B4-BE49-F238E27FC236}">
                  <a16:creationId xmlns:a16="http://schemas.microsoft.com/office/drawing/2014/main" id="{9A453D36-EF7F-403B-A9E0-553E1F0B3A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3E7E8D9E-8474-4515-9EEB-0B46BE8EF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586A1812-CCD3-429E-AAAE-CC335A33F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ECB9509C-1B73-4063-8E69-E9024ACED1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44BEF3D9-6561-4BA4-AD81-AC90EF33F6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A41AF5C4-95DB-CD20-810B-9452C6339A2C}"/>
              </a:ext>
            </a:extLst>
          </p:cNvPr>
          <p:cNvSpPr txBox="1"/>
          <p:nvPr/>
        </p:nvSpPr>
        <p:spPr>
          <a:xfrm>
            <a:off x="1042736" y="395036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3" name="TextBox 102">
            <a:extLst>
              <a:ext uri="{FF2B5EF4-FFF2-40B4-BE49-F238E27FC236}">
                <a16:creationId xmlns:a16="http://schemas.microsoft.com/office/drawing/2014/main" id="{91F8BEFF-86FA-29AD-F6FE-08BC3E145747}"/>
              </a:ext>
            </a:extLst>
          </p:cNvPr>
          <p:cNvSpPr txBox="1"/>
          <p:nvPr/>
        </p:nvSpPr>
        <p:spPr>
          <a:xfrm>
            <a:off x="674954" y="1302557"/>
            <a:ext cx="72804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SERVICES </a:t>
            </a:r>
          </a:p>
        </p:txBody>
      </p:sp>
      <p:sp>
        <p:nvSpPr>
          <p:cNvPr id="35" name="Slide Number Placeholder 34">
            <a:extLst>
              <a:ext uri="{FF2B5EF4-FFF2-40B4-BE49-F238E27FC236}">
                <a16:creationId xmlns:a16="http://schemas.microsoft.com/office/drawing/2014/main" id="{2C363F09-305C-C071-FDE3-D671A708A60E}"/>
              </a:ext>
            </a:extLst>
          </p:cNvPr>
          <p:cNvSpPr>
            <a:spLocks noGrp="1"/>
          </p:cNvSpPr>
          <p:nvPr>
            <p:ph type="sldNum" sz="quarter" idx="12"/>
          </p:nvPr>
        </p:nvSpPr>
        <p:spPr/>
        <p:txBody>
          <a:bodyPr/>
          <a:lstStyle/>
          <a:p>
            <a:fld id="{D57F1E4F-1CFF-5643-939E-217C01CDF565}" type="slidenum">
              <a:rPr lang="en-US" dirty="0"/>
              <a:pPr/>
              <a:t>12</a:t>
            </a:fld>
            <a:endParaRPr lang="en-GB"/>
          </a:p>
        </p:txBody>
      </p:sp>
    </p:spTree>
    <p:extLst>
      <p:ext uri="{BB962C8B-B14F-4D97-AF65-F5344CB8AC3E}">
        <p14:creationId xmlns:p14="http://schemas.microsoft.com/office/powerpoint/2010/main" val="364029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2B8DD-A84B-DA8A-5822-30801E2104DA}"/>
              </a:ext>
            </a:extLst>
          </p:cNvPr>
          <p:cNvSpPr>
            <a:spLocks noGrp="1"/>
          </p:cNvSpPr>
          <p:nvPr>
            <p:ph type="title"/>
          </p:nvPr>
        </p:nvSpPr>
        <p:spPr>
          <a:xfrm>
            <a:off x="684212" y="4799010"/>
            <a:ext cx="9269412" cy="1155267"/>
          </a:xfrm>
        </p:spPr>
        <p:txBody>
          <a:bodyPr vert="horz" lIns="91440" tIns="45720" rIns="91440" bIns="45720" rtlCol="0" anchor="ctr">
            <a:normAutofit/>
          </a:bodyPr>
          <a:lstStyle/>
          <a:p>
            <a:r>
              <a:rPr lang="en-US" kern="1200" cap="all">
                <a:ln w="3175" cmpd="sng">
                  <a:noFill/>
                </a:ln>
                <a:solidFill>
                  <a:srgbClr val="FFFFFF"/>
                </a:solidFill>
                <a:effectLst/>
                <a:latin typeface="Arial"/>
                <a:cs typeface="Arial"/>
              </a:rPr>
              <a:t>swot</a:t>
            </a:r>
          </a:p>
        </p:txBody>
      </p:sp>
      <p:graphicFrame>
        <p:nvGraphicFramePr>
          <p:cNvPr id="22" name="TextBox 3">
            <a:extLst>
              <a:ext uri="{FF2B5EF4-FFF2-40B4-BE49-F238E27FC236}">
                <a16:creationId xmlns:a16="http://schemas.microsoft.com/office/drawing/2014/main" id="{E57730CA-F8D5-F09B-A684-39C8E0F11898}"/>
              </a:ext>
            </a:extLst>
          </p:cNvPr>
          <p:cNvGraphicFramePr/>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Slide Number Placeholder 23">
            <a:extLst>
              <a:ext uri="{FF2B5EF4-FFF2-40B4-BE49-F238E27FC236}">
                <a16:creationId xmlns:a16="http://schemas.microsoft.com/office/drawing/2014/main" id="{2003B7F1-F04A-4667-2340-100B04F44ADA}"/>
              </a:ext>
            </a:extLst>
          </p:cNvPr>
          <p:cNvSpPr>
            <a:spLocks noGrp="1"/>
          </p:cNvSpPr>
          <p:nvPr>
            <p:ph type="sldNum" sz="quarter" idx="12"/>
          </p:nvPr>
        </p:nvSpPr>
        <p:spPr/>
        <p:txBody>
          <a:bodyPr/>
          <a:lstStyle/>
          <a:p>
            <a:fld id="{D57F1E4F-1CFF-5643-939E-217C01CDF565}" type="slidenum">
              <a:rPr lang="en-US" dirty="0"/>
              <a:pPr/>
              <a:t>13</a:t>
            </a:fld>
            <a:endParaRPr lang="en-GB"/>
          </a:p>
        </p:txBody>
      </p:sp>
      <p:sp>
        <p:nvSpPr>
          <p:cNvPr id="13" name="TextBox 12">
            <a:extLst>
              <a:ext uri="{FF2B5EF4-FFF2-40B4-BE49-F238E27FC236}">
                <a16:creationId xmlns:a16="http://schemas.microsoft.com/office/drawing/2014/main" id="{3AC933E5-1822-6032-C635-F8DEB33365C8}"/>
              </a:ext>
            </a:extLst>
          </p:cNvPr>
          <p:cNvSpPr txBox="1"/>
          <p:nvPr/>
        </p:nvSpPr>
        <p:spPr>
          <a:xfrm>
            <a:off x="2362328" y="4559324"/>
            <a:ext cx="658905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 SPA SWOT ANALSIS IS A GREAT WAY FOR YOU TO GET A MORE DETAILED UNDERSTANDING OF WHAT IS GOING RIGHT IN YOUR SPA AND WHAT IS GOING WRONG. IT WILL GIVE YOU INSIGHT OF WHAT MAY NEED TO BE IMPROVED, WHAT OPPORTUNITIES NEED TO BE EXPLORED AND THE KIND OF THREATS THE COMPANY MAY BE FACING.</a:t>
            </a:r>
          </a:p>
        </p:txBody>
      </p:sp>
    </p:spTree>
    <p:extLst>
      <p:ext uri="{BB962C8B-B14F-4D97-AF65-F5344CB8AC3E}">
        <p14:creationId xmlns:p14="http://schemas.microsoft.com/office/powerpoint/2010/main" val="3632578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304FDC8-850F-0F4E-D709-E5F365BAAC71}"/>
              </a:ext>
            </a:extLst>
          </p:cNvPr>
          <p:cNvPicPr>
            <a:picLocks noGrp="1" noChangeAspect="1"/>
          </p:cNvPicPr>
          <p:nvPr>
            <p:ph idx="1"/>
          </p:nvPr>
        </p:nvPicPr>
        <p:blipFill rotWithShape="1">
          <a:blip r:embed="rId2"/>
          <a:srcRect t="14290" b="14290"/>
          <a:stretch/>
        </p:blipFill>
        <p:spPr>
          <a:xfrm>
            <a:off x="791240" y="1253451"/>
            <a:ext cx="3185108" cy="2527558"/>
          </a:xfrm>
          <a:prstGeom prst="rect">
            <a:avLst/>
          </a:prstGeom>
          <a:effectLst>
            <a:innerShdw blurRad="57150" dist="38100" dir="14460000">
              <a:prstClr val="black">
                <a:alpha val="70000"/>
              </a:prstClr>
            </a:innerShdw>
          </a:effectLst>
        </p:spPr>
      </p:pic>
      <p:sp>
        <p:nvSpPr>
          <p:cNvPr id="3" name="TextBox 2">
            <a:extLst>
              <a:ext uri="{FF2B5EF4-FFF2-40B4-BE49-F238E27FC236}">
                <a16:creationId xmlns:a16="http://schemas.microsoft.com/office/drawing/2014/main" id="{BC779370-95FC-0C6A-E283-CB16A86BE54E}"/>
              </a:ext>
            </a:extLst>
          </p:cNvPr>
          <p:cNvSpPr txBox="1"/>
          <p:nvPr/>
        </p:nvSpPr>
        <p:spPr>
          <a:xfrm>
            <a:off x="791593" y="3440061"/>
            <a:ext cx="6593129" cy="35758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1"/>
              </a:buClr>
              <a:buSzPct val="80000"/>
              <a:buFont typeface="Wingdings 3" panose="05040102010807070707" pitchFamily="18" charset="2"/>
              <a:buChar char=""/>
            </a:pPr>
            <a:r>
              <a:rPr lang="en-US" dirty="0">
                <a:solidFill>
                  <a:schemeClr val="bg1"/>
                </a:solidFill>
                <a:latin typeface="Arial"/>
                <a:cs typeface="Arial"/>
              </a:rPr>
              <a:t>ACCORDING TO (MARIJA D H,. DANIJELA F H,. ANTONIO V ET,.AL)(2020) INCREASED INTREST IN THE HEALTH CARE IS ONE OF THE MAIN OPPORTUNITIES FOR THE DEVELOPMENT OF WELLNESS. THE GROWNING CONCERN OF PEOPLE ABOUT THEIR OWN HEALTH LEADS TO AN INCRESE IN DEMAND FOR WELLNESS SERVICES.</a:t>
            </a:r>
          </a:p>
        </p:txBody>
      </p:sp>
      <p:sp>
        <p:nvSpPr>
          <p:cNvPr id="2" name="Slide Number Placeholder 1">
            <a:extLst>
              <a:ext uri="{FF2B5EF4-FFF2-40B4-BE49-F238E27FC236}">
                <a16:creationId xmlns:a16="http://schemas.microsoft.com/office/drawing/2014/main" id="{FC7530F1-AE94-6C8C-84EE-03AD8BA04B63}"/>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dirty="0"/>
              <a:pPr>
                <a:spcAft>
                  <a:spcPts val="600"/>
                </a:spcAft>
              </a:pPr>
              <a:t>14</a:t>
            </a:fld>
            <a:endParaRPr lang="en-US"/>
          </a:p>
        </p:txBody>
      </p:sp>
      <p:graphicFrame>
        <p:nvGraphicFramePr>
          <p:cNvPr id="88" name="Diagram 88">
            <a:extLst>
              <a:ext uri="{FF2B5EF4-FFF2-40B4-BE49-F238E27FC236}">
                <a16:creationId xmlns:a16="http://schemas.microsoft.com/office/drawing/2014/main" id="{3510F236-8A92-9AD1-5A3A-EEFDDCE30A0D}"/>
              </a:ext>
            </a:extLst>
          </p:cNvPr>
          <p:cNvGraphicFramePr/>
          <p:nvPr>
            <p:extLst>
              <p:ext uri="{D42A27DB-BD31-4B8C-83A1-F6EECF244321}">
                <p14:modId xmlns:p14="http://schemas.microsoft.com/office/powerpoint/2010/main" val="334343158"/>
              </p:ext>
            </p:extLst>
          </p:nvPr>
        </p:nvGraphicFramePr>
        <p:xfrm>
          <a:off x="5058103" y="746234"/>
          <a:ext cx="5504793" cy="3158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7636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AE2C4-09A9-BBAE-9415-D8A3A6E8DC8B}"/>
              </a:ext>
            </a:extLst>
          </p:cNvPr>
          <p:cNvSpPr>
            <a:spLocks noGrp="1"/>
          </p:cNvSpPr>
          <p:nvPr>
            <p:ph type="title"/>
          </p:nvPr>
        </p:nvSpPr>
        <p:spPr>
          <a:xfrm>
            <a:off x="684212" y="4487332"/>
            <a:ext cx="8534400" cy="1507067"/>
          </a:xfrm>
        </p:spPr>
        <p:txBody>
          <a:bodyPr>
            <a:normAutofit/>
          </a:bodyPr>
          <a:lstStyle/>
          <a:p>
            <a:r>
              <a:rPr lang="en-GB" dirty="0">
                <a:latin typeface="Arial"/>
                <a:cs typeface="Arial"/>
              </a:rPr>
              <a:t>Pestle </a:t>
            </a:r>
          </a:p>
        </p:txBody>
      </p:sp>
      <p:sp>
        <p:nvSpPr>
          <p:cNvPr id="4" name="Slide Number Placeholder 3">
            <a:extLst>
              <a:ext uri="{FF2B5EF4-FFF2-40B4-BE49-F238E27FC236}">
                <a16:creationId xmlns:a16="http://schemas.microsoft.com/office/drawing/2014/main" id="{F889C6EC-E76E-DC1A-214C-291DA3803FF5}"/>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dirty="0"/>
              <a:pPr>
                <a:spcAft>
                  <a:spcPts val="600"/>
                </a:spcAft>
              </a:pPr>
              <a:t>15</a:t>
            </a:fld>
            <a:endParaRPr lang="en-US"/>
          </a:p>
        </p:txBody>
      </p:sp>
      <p:graphicFrame>
        <p:nvGraphicFramePr>
          <p:cNvPr id="308" name="Diagram 308">
            <a:extLst>
              <a:ext uri="{FF2B5EF4-FFF2-40B4-BE49-F238E27FC236}">
                <a16:creationId xmlns:a16="http://schemas.microsoft.com/office/drawing/2014/main" id="{E2C3F5C5-4B2E-4085-C508-CE27A92725C8}"/>
              </a:ext>
            </a:extLst>
          </p:cNvPr>
          <p:cNvGraphicFramePr>
            <a:graphicFrameLocks noGrp="1"/>
          </p:cNvGraphicFramePr>
          <p:nvPr>
            <p:ph idx="1"/>
            <p:extLst>
              <p:ext uri="{D42A27DB-BD31-4B8C-83A1-F6EECF244321}">
                <p14:modId xmlns:p14="http://schemas.microsoft.com/office/powerpoint/2010/main" val="2218816251"/>
              </p:ext>
            </p:extLst>
          </p:nvPr>
        </p:nvGraphicFramePr>
        <p:xfrm>
          <a:off x="684212" y="685800"/>
          <a:ext cx="9411418" cy="3097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2208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C7E8-016A-E750-4105-402EEE6B1151}"/>
              </a:ext>
            </a:extLst>
          </p:cNvPr>
          <p:cNvSpPr>
            <a:spLocks noGrp="1"/>
          </p:cNvSpPr>
          <p:nvPr>
            <p:ph type="title"/>
          </p:nvPr>
        </p:nvSpPr>
        <p:spPr>
          <a:xfrm>
            <a:off x="684212" y="4487332"/>
            <a:ext cx="8534400" cy="1507067"/>
          </a:xfrm>
        </p:spPr>
        <p:txBody>
          <a:bodyPr>
            <a:normAutofit/>
          </a:bodyPr>
          <a:lstStyle/>
          <a:p>
            <a:r>
              <a:rPr lang="en-GB" dirty="0">
                <a:latin typeface="Arial"/>
                <a:cs typeface="Arial"/>
              </a:rPr>
              <a:t>Pestle</a:t>
            </a:r>
          </a:p>
        </p:txBody>
      </p:sp>
      <p:sp>
        <p:nvSpPr>
          <p:cNvPr id="4" name="Slide Number Placeholder 3">
            <a:extLst>
              <a:ext uri="{FF2B5EF4-FFF2-40B4-BE49-F238E27FC236}">
                <a16:creationId xmlns:a16="http://schemas.microsoft.com/office/drawing/2014/main" id="{6360C872-0A7F-097B-30BE-1B6DB5D860F4}"/>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dirty="0"/>
              <a:pPr>
                <a:spcAft>
                  <a:spcPts val="600"/>
                </a:spcAft>
              </a:pPr>
              <a:t>16</a:t>
            </a:fld>
            <a:endParaRPr lang="en-US"/>
          </a:p>
        </p:txBody>
      </p:sp>
      <p:graphicFrame>
        <p:nvGraphicFramePr>
          <p:cNvPr id="5" name="Diagram 5">
            <a:extLst>
              <a:ext uri="{FF2B5EF4-FFF2-40B4-BE49-F238E27FC236}">
                <a16:creationId xmlns:a16="http://schemas.microsoft.com/office/drawing/2014/main" id="{65F734FC-55DA-6A05-73A8-78940F468174}"/>
              </a:ext>
            </a:extLst>
          </p:cNvPr>
          <p:cNvGraphicFramePr>
            <a:graphicFrameLocks noGrp="1"/>
          </p:cNvGraphicFramePr>
          <p:nvPr>
            <p:ph idx="1"/>
            <p:extLst>
              <p:ext uri="{D42A27DB-BD31-4B8C-83A1-F6EECF244321}">
                <p14:modId xmlns:p14="http://schemas.microsoft.com/office/powerpoint/2010/main" val="2535567662"/>
              </p:ext>
            </p:extLst>
          </p:nvPr>
        </p:nvGraphicFramePr>
        <p:xfrm>
          <a:off x="684212" y="685800"/>
          <a:ext cx="10820399" cy="3614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70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ock numbers on a digital display">
            <a:extLst>
              <a:ext uri="{FF2B5EF4-FFF2-40B4-BE49-F238E27FC236}">
                <a16:creationId xmlns:a16="http://schemas.microsoft.com/office/drawing/2014/main" id="{51B8AF99-7DEA-236D-CF3B-2D796FBB6A1C}"/>
              </a:ext>
            </a:extLst>
          </p:cNvPr>
          <p:cNvPicPr>
            <a:picLocks noChangeAspect="1"/>
          </p:cNvPicPr>
          <p:nvPr/>
        </p:nvPicPr>
        <p:blipFill rotWithShape="1">
          <a:blip r:embed="rId2">
            <a:alphaModFix amt="35000"/>
          </a:blip>
          <a:srcRect b="3434"/>
          <a:stretch/>
        </p:blipFill>
        <p:spPr>
          <a:xfrm>
            <a:off x="3174" y="10"/>
            <a:ext cx="12192000" cy="6857990"/>
          </a:xfrm>
          <a:prstGeom prst="rect">
            <a:avLst/>
          </a:prstGeom>
        </p:spPr>
      </p:pic>
      <p:sp>
        <p:nvSpPr>
          <p:cNvPr id="2" name="Title 1">
            <a:extLst>
              <a:ext uri="{FF2B5EF4-FFF2-40B4-BE49-F238E27FC236}">
                <a16:creationId xmlns:a16="http://schemas.microsoft.com/office/drawing/2014/main" id="{0C70457B-3428-FC92-6C3C-9FB19B699337}"/>
              </a:ext>
            </a:extLst>
          </p:cNvPr>
          <p:cNvSpPr>
            <a:spLocks noGrp="1"/>
          </p:cNvSpPr>
          <p:nvPr>
            <p:ph type="title"/>
          </p:nvPr>
        </p:nvSpPr>
        <p:spPr>
          <a:xfrm>
            <a:off x="684212" y="4487332"/>
            <a:ext cx="8534400" cy="1507067"/>
          </a:xfrm>
        </p:spPr>
        <p:txBody>
          <a:bodyPr>
            <a:normAutofit/>
          </a:bodyPr>
          <a:lstStyle/>
          <a:p>
            <a:r>
              <a:rPr lang="en-GB" dirty="0">
                <a:latin typeface="Arial"/>
                <a:cs typeface="Arial"/>
              </a:rPr>
              <a:t>Gross Profit Formula </a:t>
            </a:r>
          </a:p>
        </p:txBody>
      </p:sp>
      <p:sp>
        <p:nvSpPr>
          <p:cNvPr id="4" name="Slide Number Placeholder 3">
            <a:extLst>
              <a:ext uri="{FF2B5EF4-FFF2-40B4-BE49-F238E27FC236}">
                <a16:creationId xmlns:a16="http://schemas.microsoft.com/office/drawing/2014/main" id="{F2FB877A-37B1-3502-966A-68833CC55312}"/>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solidFill>
                  <a:srgbClr val="FFFFFF">
                    <a:alpha val="80000"/>
                  </a:srgbClr>
                </a:solidFill>
              </a:rPr>
              <a:pPr>
                <a:spcAft>
                  <a:spcPts val="600"/>
                </a:spcAft>
              </a:pPr>
              <a:t>17</a:t>
            </a:fld>
            <a:endParaRPr lang="en-US">
              <a:solidFill>
                <a:srgbClr val="FFFFFF">
                  <a:alpha val="80000"/>
                </a:srgbClr>
              </a:solidFill>
            </a:endParaRPr>
          </a:p>
        </p:txBody>
      </p:sp>
      <p:sp>
        <p:nvSpPr>
          <p:cNvPr id="96" name="TextBox 95">
            <a:extLst>
              <a:ext uri="{FF2B5EF4-FFF2-40B4-BE49-F238E27FC236}">
                <a16:creationId xmlns:a16="http://schemas.microsoft.com/office/drawing/2014/main" id="{70EB89EA-5185-CCEE-2284-10EB42ED1BB2}"/>
              </a:ext>
            </a:extLst>
          </p:cNvPr>
          <p:cNvSpPr txBox="1"/>
          <p:nvPr/>
        </p:nvSpPr>
        <p:spPr>
          <a:xfrm>
            <a:off x="8793725" y="1788242"/>
            <a:ext cx="27100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dirty="0">
              <a:latin typeface="Arial"/>
              <a:cs typeface="Arial"/>
            </a:endParaRPr>
          </a:p>
        </p:txBody>
      </p:sp>
      <p:graphicFrame>
        <p:nvGraphicFramePr>
          <p:cNvPr id="48" name="Content Placeholder 2">
            <a:extLst>
              <a:ext uri="{FF2B5EF4-FFF2-40B4-BE49-F238E27FC236}">
                <a16:creationId xmlns:a16="http://schemas.microsoft.com/office/drawing/2014/main" id="{957D445F-0A83-A87B-4637-E2A7318A16ED}"/>
              </a:ext>
            </a:extLst>
          </p:cNvPr>
          <p:cNvGraphicFramePr>
            <a:graphicFrameLocks noGrp="1"/>
          </p:cNvGraphicFramePr>
          <p:nvPr>
            <p:ph idx="1"/>
            <p:extLst>
              <p:ext uri="{D42A27DB-BD31-4B8C-83A1-F6EECF244321}">
                <p14:modId xmlns:p14="http://schemas.microsoft.com/office/powerpoint/2010/main" val="1699381320"/>
              </p:ext>
            </p:extLst>
          </p:nvPr>
        </p:nvGraphicFramePr>
        <p:xfrm>
          <a:off x="684212" y="685800"/>
          <a:ext cx="8534400"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373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90636E-4D6A-C02F-DF11-3585C7EAB79B}"/>
              </a:ext>
            </a:extLst>
          </p:cNvPr>
          <p:cNvSpPr>
            <a:spLocks noGrp="1"/>
          </p:cNvSpPr>
          <p:nvPr>
            <p:ph idx="1"/>
          </p:nvPr>
        </p:nvSpPr>
        <p:spPr>
          <a:xfrm>
            <a:off x="314418" y="-988685"/>
            <a:ext cx="7195828" cy="3477827"/>
          </a:xfrm>
        </p:spPr>
        <p:txBody>
          <a:bodyPr>
            <a:normAutofit/>
          </a:bodyPr>
          <a:lstStyle/>
          <a:p>
            <a:r>
              <a:rPr lang="en-GB" b="1">
                <a:solidFill>
                  <a:schemeClr val="tx1"/>
                </a:solidFill>
                <a:latin typeface="Arial"/>
                <a:cs typeface="Arial"/>
              </a:rPr>
              <a:t>Cash flow</a:t>
            </a:r>
          </a:p>
        </p:txBody>
      </p:sp>
      <p:pic>
        <p:nvPicPr>
          <p:cNvPr id="7" name="Graphic 6" descr="Money">
            <a:extLst>
              <a:ext uri="{FF2B5EF4-FFF2-40B4-BE49-F238E27FC236}">
                <a16:creationId xmlns:a16="http://schemas.microsoft.com/office/drawing/2014/main" id="{5966B242-CCAF-77DE-E0DD-83CD6751C9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4212" y="4132926"/>
            <a:ext cx="1921645" cy="1921645"/>
          </a:xfrm>
          <a:prstGeom prst="rect">
            <a:avLst/>
          </a:prstGeom>
        </p:spPr>
      </p:pic>
      <p:sp>
        <p:nvSpPr>
          <p:cNvPr id="4" name="TextBox 3">
            <a:extLst>
              <a:ext uri="{FF2B5EF4-FFF2-40B4-BE49-F238E27FC236}">
                <a16:creationId xmlns:a16="http://schemas.microsoft.com/office/drawing/2014/main" id="{9AD6CE10-AF2A-4E72-6ED9-41497193EAB4}"/>
              </a:ext>
            </a:extLst>
          </p:cNvPr>
          <p:cNvSpPr txBox="1"/>
          <p:nvPr/>
        </p:nvSpPr>
        <p:spPr>
          <a:xfrm>
            <a:off x="7058526" y="1062789"/>
            <a:ext cx="2606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274" name="TextBox 273">
            <a:extLst>
              <a:ext uri="{FF2B5EF4-FFF2-40B4-BE49-F238E27FC236}">
                <a16:creationId xmlns:a16="http://schemas.microsoft.com/office/drawing/2014/main" id="{D5418F77-98A9-21F8-739A-136659E84199}"/>
              </a:ext>
            </a:extLst>
          </p:cNvPr>
          <p:cNvSpPr txBox="1"/>
          <p:nvPr/>
        </p:nvSpPr>
        <p:spPr>
          <a:xfrm>
            <a:off x="6006352" y="1176618"/>
            <a:ext cx="513229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ea typeface="+mn-lt"/>
                <a:cs typeface="+mn-lt"/>
              </a:rPr>
              <a:t>Statistics show job opportunities in the massage and spa industry will likely increase by 18 to 26 percent from 2017-2027 The average Massage Therapist makes between £18,000 and £42,000 per year. 86% of complementary therapists are currently self-employed, and that the highest proportion of therapists (47%) offer treatments out of their own home.</a:t>
            </a:r>
          </a:p>
          <a:p>
            <a:endParaRPr lang="en-GB" b="1"/>
          </a:p>
        </p:txBody>
      </p:sp>
      <p:sp>
        <p:nvSpPr>
          <p:cNvPr id="275" name="TextBox 274">
            <a:extLst>
              <a:ext uri="{FF2B5EF4-FFF2-40B4-BE49-F238E27FC236}">
                <a16:creationId xmlns:a16="http://schemas.microsoft.com/office/drawing/2014/main" id="{DC3DED5E-C566-A90F-0DCF-123C7FDDBF20}"/>
              </a:ext>
            </a:extLst>
          </p:cNvPr>
          <p:cNvSpPr txBox="1"/>
          <p:nvPr/>
        </p:nvSpPr>
        <p:spPr>
          <a:xfrm>
            <a:off x="6292102" y="560293"/>
            <a:ext cx="43534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TAXES</a:t>
            </a:r>
          </a:p>
        </p:txBody>
      </p:sp>
      <p:sp>
        <p:nvSpPr>
          <p:cNvPr id="276" name="TextBox 275">
            <a:extLst>
              <a:ext uri="{FF2B5EF4-FFF2-40B4-BE49-F238E27FC236}">
                <a16:creationId xmlns:a16="http://schemas.microsoft.com/office/drawing/2014/main" id="{F380ADB1-A62B-4D07-278A-A8EC0C48AC41}"/>
              </a:ext>
            </a:extLst>
          </p:cNvPr>
          <p:cNvSpPr txBox="1"/>
          <p:nvPr/>
        </p:nvSpPr>
        <p:spPr>
          <a:xfrm>
            <a:off x="3569368" y="4471737"/>
            <a:ext cx="46121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10-15%</a:t>
            </a:r>
          </a:p>
        </p:txBody>
      </p:sp>
      <p:sp>
        <p:nvSpPr>
          <p:cNvPr id="2" name="TextBox 1">
            <a:extLst>
              <a:ext uri="{FF2B5EF4-FFF2-40B4-BE49-F238E27FC236}">
                <a16:creationId xmlns:a16="http://schemas.microsoft.com/office/drawing/2014/main" id="{20CA80B5-6E48-6EF6-EAEE-915E5DE9423C}"/>
              </a:ext>
            </a:extLst>
          </p:cNvPr>
          <p:cNvSpPr txBox="1"/>
          <p:nvPr/>
        </p:nvSpPr>
        <p:spPr>
          <a:xfrm>
            <a:off x="3478695" y="4224130"/>
            <a:ext cx="4671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PROFIT</a:t>
            </a:r>
          </a:p>
        </p:txBody>
      </p:sp>
      <p:sp>
        <p:nvSpPr>
          <p:cNvPr id="5" name="Slide Number Placeholder 4">
            <a:extLst>
              <a:ext uri="{FF2B5EF4-FFF2-40B4-BE49-F238E27FC236}">
                <a16:creationId xmlns:a16="http://schemas.microsoft.com/office/drawing/2014/main" id="{FAB0B0C2-4A83-231C-DC12-01088F17398F}"/>
              </a:ext>
            </a:extLst>
          </p:cNvPr>
          <p:cNvSpPr>
            <a:spLocks noGrp="1"/>
          </p:cNvSpPr>
          <p:nvPr>
            <p:ph type="sldNum" sz="quarter" idx="12"/>
          </p:nvPr>
        </p:nvSpPr>
        <p:spPr/>
        <p:txBody>
          <a:bodyPr/>
          <a:lstStyle/>
          <a:p>
            <a:fld id="{D57F1E4F-1CFF-5643-939E-217C01CDF565}" type="slidenum">
              <a:rPr lang="en-US" dirty="0"/>
              <a:pPr/>
              <a:t>18</a:t>
            </a:fld>
            <a:endParaRPr lang="en-GB"/>
          </a:p>
        </p:txBody>
      </p:sp>
    </p:spTree>
    <p:extLst>
      <p:ext uri="{BB962C8B-B14F-4D97-AF65-F5344CB8AC3E}">
        <p14:creationId xmlns:p14="http://schemas.microsoft.com/office/powerpoint/2010/main" val="159717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22">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5AC42C4-C438-B024-A070-BD78A0C61255}"/>
              </a:ext>
            </a:extLst>
          </p:cNvPr>
          <p:cNvSpPr txBox="1"/>
          <p:nvPr/>
        </p:nvSpPr>
        <p:spPr>
          <a:xfrm>
            <a:off x="6084114" y="4487332"/>
            <a:ext cx="4205003"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cap="all" dirty="0">
                <a:ln w="3175" cmpd="sng">
                  <a:noFill/>
                </a:ln>
                <a:solidFill>
                  <a:srgbClr val="FFFFFF"/>
                </a:solidFill>
                <a:latin typeface="Arial"/>
                <a:ea typeface="+mj-ea"/>
                <a:cs typeface="Arial"/>
              </a:rPr>
              <a:t>Marketing Strategies </a:t>
            </a:r>
          </a:p>
          <a:p>
            <a:pPr defTabSz="457200">
              <a:spcBef>
                <a:spcPct val="0"/>
              </a:spcBef>
            </a:pPr>
            <a:endParaRPr lang="en-US" sz="3200" cap="all">
              <a:ln w="3175" cmpd="sng">
                <a:noFill/>
              </a:ln>
              <a:solidFill>
                <a:srgbClr val="FFFFFF"/>
              </a:solidFill>
              <a:latin typeface="+mj-lt"/>
              <a:ea typeface="+mj-ea"/>
              <a:cs typeface="+mj-cs"/>
            </a:endParaRPr>
          </a:p>
        </p:txBody>
      </p:sp>
      <p:pic>
        <p:nvPicPr>
          <p:cNvPr id="4" name="Picture 4">
            <a:extLst>
              <a:ext uri="{FF2B5EF4-FFF2-40B4-BE49-F238E27FC236}">
                <a16:creationId xmlns:a16="http://schemas.microsoft.com/office/drawing/2014/main" id="{13AECC05-2459-7F37-1B1A-29E14F8D7D36}"/>
              </a:ext>
            </a:extLst>
          </p:cNvPr>
          <p:cNvPicPr>
            <a:picLocks noChangeAspect="1"/>
          </p:cNvPicPr>
          <p:nvPr/>
        </p:nvPicPr>
        <p:blipFill rotWithShape="1">
          <a:blip r:embed="rId2"/>
          <a:srcRect l="3815" r="58305" b="1"/>
          <a:stretch/>
        </p:blipFill>
        <p:spPr>
          <a:xfrm>
            <a:off x="1359548" y="643467"/>
            <a:ext cx="3603472" cy="5350931"/>
          </a:xfrm>
          <a:prstGeom prst="rect">
            <a:avLst/>
          </a:prstGeom>
          <a:effectLst>
            <a:innerShdw blurRad="57150" dist="38100" dir="14460000">
              <a:prstClr val="black">
                <a:alpha val="70000"/>
              </a:prstClr>
            </a:innerShdw>
          </a:effectLst>
        </p:spPr>
      </p:pic>
      <p:sp>
        <p:nvSpPr>
          <p:cNvPr id="18" name="Content Placeholder 17">
            <a:extLst>
              <a:ext uri="{FF2B5EF4-FFF2-40B4-BE49-F238E27FC236}">
                <a16:creationId xmlns:a16="http://schemas.microsoft.com/office/drawing/2014/main" id="{34CAD9DF-E619-C805-75C5-11B9D3771CAB}"/>
              </a:ext>
            </a:extLst>
          </p:cNvPr>
          <p:cNvSpPr>
            <a:spLocks noGrp="1"/>
          </p:cNvSpPr>
          <p:nvPr>
            <p:ph idx="1"/>
          </p:nvPr>
        </p:nvSpPr>
        <p:spPr>
          <a:xfrm>
            <a:off x="6095998" y="685800"/>
            <a:ext cx="4819653" cy="3615267"/>
          </a:xfrm>
        </p:spPr>
        <p:txBody>
          <a:bodyPr vert="horz" lIns="91440" tIns="45720" rIns="91440" bIns="45720" rtlCol="0" anchor="ctr">
            <a:normAutofit/>
          </a:bodyPr>
          <a:lstStyle/>
          <a:p>
            <a:pPr marL="0" indent="0"/>
            <a:endParaRPr lang="en-US" sz="1800" b="1" dirty="0">
              <a:solidFill>
                <a:srgbClr val="0F496F"/>
              </a:solidFill>
              <a:latin typeface="Arial"/>
              <a:cs typeface="Arial"/>
            </a:endParaRPr>
          </a:p>
          <a:p>
            <a:r>
              <a:rPr lang="en-US" sz="1800" dirty="0">
                <a:solidFill>
                  <a:srgbClr val="0F496F"/>
                </a:solidFill>
                <a:latin typeface="Arial"/>
                <a:cs typeface="Arial"/>
              </a:rPr>
              <a:t>BUILDING RELATIONSHIPS WITH CLIENTS</a:t>
            </a:r>
          </a:p>
          <a:p>
            <a:r>
              <a:rPr lang="en-US" sz="1800" dirty="0">
                <a:solidFill>
                  <a:srgbClr val="0F496F"/>
                </a:solidFill>
                <a:latin typeface="Arial"/>
                <a:cs typeface="Arial"/>
              </a:rPr>
              <a:t>CONFIDENTIALITY</a:t>
            </a:r>
          </a:p>
          <a:p>
            <a:r>
              <a:rPr lang="en-US" sz="1800" dirty="0">
                <a:solidFill>
                  <a:srgbClr val="0F496F"/>
                </a:solidFill>
                <a:latin typeface="Arial"/>
                <a:cs typeface="Arial"/>
              </a:rPr>
              <a:t>OFFERS AND DEALS </a:t>
            </a:r>
          </a:p>
          <a:p>
            <a:r>
              <a:rPr lang="en-US" sz="1800" dirty="0">
                <a:solidFill>
                  <a:srgbClr val="0F496F"/>
                </a:solidFill>
                <a:latin typeface="Arial"/>
                <a:cs typeface="Arial"/>
              </a:rPr>
              <a:t>WEBSITE </a:t>
            </a:r>
          </a:p>
          <a:p>
            <a:r>
              <a:rPr lang="en-US" sz="1800" dirty="0">
                <a:solidFill>
                  <a:srgbClr val="0F496F"/>
                </a:solidFill>
                <a:latin typeface="Arial"/>
                <a:cs typeface="Arial"/>
              </a:rPr>
              <a:t>BUSINESS CARDS </a:t>
            </a:r>
          </a:p>
          <a:p>
            <a:r>
              <a:rPr lang="en-US" sz="1800" dirty="0">
                <a:solidFill>
                  <a:srgbClr val="0F496F"/>
                </a:solidFill>
                <a:latin typeface="Arial"/>
                <a:cs typeface="Arial"/>
              </a:rPr>
              <a:t>FRIENDLY PROFESSIONAL SERVICE</a:t>
            </a:r>
          </a:p>
          <a:p>
            <a:r>
              <a:rPr lang="en-US" sz="1800" dirty="0">
                <a:solidFill>
                  <a:srgbClr val="0F496F"/>
                </a:solidFill>
                <a:latin typeface="Arial"/>
                <a:cs typeface="Arial"/>
              </a:rPr>
              <a:t>PROFESSIONAL HOLISTIC ADVICE </a:t>
            </a:r>
          </a:p>
          <a:p>
            <a:pPr marL="0" indent="0"/>
            <a:endParaRPr lang="en-US" sz="1800">
              <a:solidFill>
                <a:srgbClr val="0F496F"/>
              </a:solidFill>
            </a:endParaRPr>
          </a:p>
          <a:p>
            <a:pPr marL="0" indent="0"/>
            <a:endParaRPr lang="en-US" sz="1800">
              <a:solidFill>
                <a:srgbClr val="0F496F"/>
              </a:solidFill>
            </a:endParaRPr>
          </a:p>
          <a:p>
            <a:pPr marL="0" indent="0"/>
            <a:endParaRPr lang="en-US" sz="1800">
              <a:solidFill>
                <a:srgbClr val="0F496F"/>
              </a:solidFill>
            </a:endParaRPr>
          </a:p>
          <a:p>
            <a:endParaRPr lang="en-US" sz="1800">
              <a:solidFill>
                <a:srgbClr val="0F496F"/>
              </a:solidFill>
            </a:endParaRPr>
          </a:p>
        </p:txBody>
      </p:sp>
      <p:sp>
        <p:nvSpPr>
          <p:cNvPr id="2" name="Slide Number Placeholder 1">
            <a:extLst>
              <a:ext uri="{FF2B5EF4-FFF2-40B4-BE49-F238E27FC236}">
                <a16:creationId xmlns:a16="http://schemas.microsoft.com/office/drawing/2014/main" id="{921D4986-3AE0-E1C6-710E-3A5BC5E1F800}"/>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a:solidFill>
                  <a:srgbClr val="0A304A"/>
                </a:solidFill>
              </a:rPr>
              <a:pPr>
                <a:spcAft>
                  <a:spcPts val="600"/>
                </a:spcAft>
              </a:pPr>
              <a:t>19</a:t>
            </a:fld>
            <a:endParaRPr lang="en-US">
              <a:solidFill>
                <a:srgbClr val="0A304A"/>
              </a:solidFill>
            </a:endParaRPr>
          </a:p>
        </p:txBody>
      </p:sp>
      <p:grpSp>
        <p:nvGrpSpPr>
          <p:cNvPr id="25" name="Group 24">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6" name="Straight Connector 25">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73784894"/>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3">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29" descr="Desk with stethoscope and computer keyboard">
            <a:extLst>
              <a:ext uri="{FF2B5EF4-FFF2-40B4-BE49-F238E27FC236}">
                <a16:creationId xmlns:a16="http://schemas.microsoft.com/office/drawing/2014/main" id="{B643C7F4-2A89-AAEC-E512-4E14527E4320}"/>
              </a:ext>
            </a:extLst>
          </p:cNvPr>
          <p:cNvPicPr>
            <a:picLocks noChangeAspect="1"/>
          </p:cNvPicPr>
          <p:nvPr/>
        </p:nvPicPr>
        <p:blipFill rotWithShape="1">
          <a:blip r:embed="rId2">
            <a:alphaModFix amt="35000"/>
          </a:blip>
          <a:srcRect r="-2" b="15726"/>
          <a:stretch/>
        </p:blipFill>
        <p:spPr>
          <a:xfrm>
            <a:off x="3174" y="10"/>
            <a:ext cx="12192000" cy="6857990"/>
          </a:xfrm>
          <a:prstGeom prst="rect">
            <a:avLst/>
          </a:prstGeom>
        </p:spPr>
      </p:pic>
      <p:sp>
        <p:nvSpPr>
          <p:cNvPr id="2" name="Title 1">
            <a:extLst>
              <a:ext uri="{FF2B5EF4-FFF2-40B4-BE49-F238E27FC236}">
                <a16:creationId xmlns:a16="http://schemas.microsoft.com/office/drawing/2014/main" id="{8D696266-DF61-E217-46C2-D9F836D19CBB}"/>
              </a:ext>
            </a:extLst>
          </p:cNvPr>
          <p:cNvSpPr>
            <a:spLocks noGrp="1"/>
          </p:cNvSpPr>
          <p:nvPr>
            <p:ph type="title"/>
          </p:nvPr>
        </p:nvSpPr>
        <p:spPr>
          <a:xfrm>
            <a:off x="540438" y="2747671"/>
            <a:ext cx="8534400" cy="1507067"/>
          </a:xfrm>
        </p:spPr>
        <p:txBody>
          <a:bodyPr>
            <a:normAutofit fontScale="90000"/>
          </a:bodyPr>
          <a:lstStyle/>
          <a:p>
            <a:r>
              <a:rPr lang="en-GB" dirty="0">
                <a:latin typeface="Arial"/>
                <a:cs typeface="Arial"/>
              </a:rPr>
              <a:t>KEY MARKETING FACTORS FOR THE THERAPEUTIC WELLBEING SPA</a:t>
            </a:r>
            <a:br>
              <a:rPr lang="en-GB" dirty="0">
                <a:latin typeface="Arial"/>
                <a:cs typeface="Arial"/>
              </a:rPr>
            </a:br>
            <a:br>
              <a:rPr lang="en-GB" dirty="0">
                <a:latin typeface="Arial"/>
                <a:cs typeface="Arial"/>
              </a:rPr>
            </a:br>
            <a:endParaRPr lang="en-GB" dirty="0">
              <a:latin typeface="Arial"/>
              <a:cs typeface="Arial"/>
            </a:endParaRPr>
          </a:p>
        </p:txBody>
      </p:sp>
      <p:sp>
        <p:nvSpPr>
          <p:cNvPr id="3" name="Content Placeholder 2">
            <a:extLst>
              <a:ext uri="{FF2B5EF4-FFF2-40B4-BE49-F238E27FC236}">
                <a16:creationId xmlns:a16="http://schemas.microsoft.com/office/drawing/2014/main" id="{BD4EA265-450A-B505-8931-9D12B1501F4C}"/>
              </a:ext>
            </a:extLst>
          </p:cNvPr>
          <p:cNvSpPr>
            <a:spLocks noGrp="1"/>
          </p:cNvSpPr>
          <p:nvPr>
            <p:ph idx="1"/>
          </p:nvPr>
        </p:nvSpPr>
        <p:spPr>
          <a:xfrm>
            <a:off x="684212" y="-4313"/>
            <a:ext cx="8534400" cy="2997041"/>
          </a:xfrm>
        </p:spPr>
        <p:txBody>
          <a:bodyPr>
            <a:normAutofit/>
          </a:bodyPr>
          <a:lstStyle/>
          <a:p>
            <a:pPr marL="0" indent="0">
              <a:buNone/>
            </a:pPr>
            <a:endParaRPr lang="en-GB" dirty="0">
              <a:solidFill>
                <a:schemeClr val="tx1"/>
              </a:solidFill>
              <a:latin typeface="Arial"/>
              <a:cs typeface="Arial"/>
            </a:endParaRPr>
          </a:p>
          <a:p>
            <a:pPr marL="0" indent="0">
              <a:buNone/>
            </a:pPr>
            <a:r>
              <a:rPr lang="en-GB" dirty="0">
                <a:solidFill>
                  <a:schemeClr val="tx1"/>
                </a:solidFill>
                <a:latin typeface="Arial"/>
                <a:cs typeface="Arial"/>
              </a:rPr>
              <a:t>According to (Radka M,. </a:t>
            </a:r>
            <a:r>
              <a:rPr lang="en-GB" dirty="0" err="1">
                <a:solidFill>
                  <a:schemeClr val="tx1"/>
                </a:solidFill>
                <a:latin typeface="Arial"/>
                <a:cs typeface="Arial"/>
              </a:rPr>
              <a:t>Lubica</a:t>
            </a:r>
            <a:r>
              <a:rPr lang="en-GB" dirty="0">
                <a:solidFill>
                  <a:schemeClr val="tx1"/>
                </a:solidFill>
                <a:latin typeface="Arial"/>
                <a:cs typeface="Arial"/>
              </a:rPr>
              <a:t> S,. Andrej M,.) (2023) The aim of marketing factors is to examine the importance and us of reviews in the marketing communication of selected spas enterprises on the internet. The subject of the research are reviews as an important part of the online reputation of the spa enterprises and the object of the reach is marketing communications on the internet. </a:t>
            </a:r>
          </a:p>
          <a:p>
            <a:pPr marL="0" indent="0">
              <a:buNone/>
            </a:pPr>
            <a:endParaRPr lang="en-GB" dirty="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E4DDC990-9383-019A-937E-620CA5DE557A}"/>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solidFill>
                  <a:srgbClr val="FFFFFF">
                    <a:alpha val="80000"/>
                  </a:srgbClr>
                </a:solidFill>
              </a:rPr>
              <a:pPr>
                <a:spcAft>
                  <a:spcPts val="600"/>
                </a:spcAft>
              </a:pPr>
              <a:t>20</a:t>
            </a:fld>
            <a:endParaRPr lang="en-US">
              <a:solidFill>
                <a:srgbClr val="FFFFFF">
                  <a:alpha val="80000"/>
                </a:srgbClr>
              </a:solidFill>
            </a:endParaRPr>
          </a:p>
        </p:txBody>
      </p:sp>
      <p:sp>
        <p:nvSpPr>
          <p:cNvPr id="5" name="TextBox 4">
            <a:extLst>
              <a:ext uri="{FF2B5EF4-FFF2-40B4-BE49-F238E27FC236}">
                <a16:creationId xmlns:a16="http://schemas.microsoft.com/office/drawing/2014/main" id="{F3EB438A-0CB3-9712-3FFE-DEFDB892C3FC}"/>
              </a:ext>
            </a:extLst>
          </p:cNvPr>
          <p:cNvSpPr txBox="1"/>
          <p:nvPr/>
        </p:nvSpPr>
        <p:spPr>
          <a:xfrm>
            <a:off x="725365" y="3802672"/>
            <a:ext cx="830873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Arial"/>
                <a:cs typeface="Arial"/>
              </a:rPr>
              <a:t>FREE PRODUCTS (ESSENTIAL MIXES FOR THE CLIENTS)</a:t>
            </a:r>
          </a:p>
          <a:p>
            <a:pPr marL="285750" indent="-285750">
              <a:buFont typeface="Arial"/>
              <a:buChar char="•"/>
            </a:pPr>
            <a:r>
              <a:rPr lang="en-GB" dirty="0">
                <a:latin typeface="Arial"/>
                <a:cs typeface="Arial"/>
              </a:rPr>
              <a:t>PRICES WILL BE AFFORDABLE AND WORTH IT </a:t>
            </a:r>
          </a:p>
          <a:p>
            <a:pPr marL="285750" indent="-285750">
              <a:buFont typeface="Arial"/>
              <a:buChar char="•"/>
            </a:pPr>
            <a:r>
              <a:rPr lang="en-GB" dirty="0">
                <a:latin typeface="Arial"/>
                <a:cs typeface="Arial"/>
              </a:rPr>
              <a:t>BASED IN CENTRAL </a:t>
            </a:r>
          </a:p>
          <a:p>
            <a:pPr marL="285750" indent="-285750">
              <a:buFont typeface="Arial"/>
              <a:buChar char="•"/>
            </a:pPr>
            <a:endParaRPr lang="en-GB" dirty="0"/>
          </a:p>
        </p:txBody>
      </p:sp>
    </p:spTree>
    <p:extLst>
      <p:ext uri="{BB962C8B-B14F-4D97-AF65-F5344CB8AC3E}">
        <p14:creationId xmlns:p14="http://schemas.microsoft.com/office/powerpoint/2010/main" val="81103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E72AA1E7-7434-43A0-9D05-3C7D3ACC0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F6ECA-E0DF-5250-7189-B0B0F6142EDE}"/>
              </a:ext>
            </a:extLst>
          </p:cNvPr>
          <p:cNvSpPr>
            <a:spLocks noGrp="1"/>
          </p:cNvSpPr>
          <p:nvPr>
            <p:ph type="title"/>
          </p:nvPr>
        </p:nvSpPr>
        <p:spPr>
          <a:xfrm>
            <a:off x="684213" y="685799"/>
            <a:ext cx="6460510" cy="2971801"/>
          </a:xfrm>
        </p:spPr>
        <p:txBody>
          <a:bodyPr vert="horz" lIns="91440" tIns="45720" rIns="91440" bIns="45720" rtlCol="0" anchor="b">
            <a:normAutofit/>
          </a:bodyPr>
          <a:lstStyle/>
          <a:p>
            <a:r>
              <a:rPr lang="en-US" sz="4800"/>
              <a:t>Evaluation </a:t>
            </a:r>
          </a:p>
        </p:txBody>
      </p:sp>
      <p:pic>
        <p:nvPicPr>
          <p:cNvPr id="5" name="Picture 4" descr="Graph on document with pen">
            <a:extLst>
              <a:ext uri="{FF2B5EF4-FFF2-40B4-BE49-F238E27FC236}">
                <a16:creationId xmlns:a16="http://schemas.microsoft.com/office/drawing/2014/main" id="{0FFC2304-BEEF-0019-F84A-C59AFB995D7F}"/>
              </a:ext>
            </a:extLst>
          </p:cNvPr>
          <p:cNvPicPr>
            <a:picLocks noChangeAspect="1"/>
          </p:cNvPicPr>
          <p:nvPr/>
        </p:nvPicPr>
        <p:blipFill rotWithShape="1">
          <a:blip r:embed="rId2"/>
          <a:srcRect l="34281" r="20559" b="-1"/>
          <a:stretch/>
        </p:blipFill>
        <p:spPr>
          <a:xfrm>
            <a:off x="7552266" y="10"/>
            <a:ext cx="4639733" cy="6857990"/>
          </a:xfrm>
          <a:prstGeom prst="rect">
            <a:avLst/>
          </a:prstGeom>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466FBB0E-B024-4E3B-9BBD-FF15FC76B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22" name="Straight Connector 21">
              <a:extLst>
                <a:ext uri="{FF2B5EF4-FFF2-40B4-BE49-F238E27FC236}">
                  <a16:creationId xmlns:a16="http://schemas.microsoft.com/office/drawing/2014/main" id="{55FA0039-AB97-4DC9-AF4A-AB64CB39F0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A1E5249B-CC4D-4AE0-A6CD-03FE6A9E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7CD40048-2612-4C61-8A89-7A71FE462B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8BD33E3D-C961-4FE1-8880-F55180E2A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D2266163-3A62-4B10-A0CF-FA0701FC8A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
        <p:nvSpPr>
          <p:cNvPr id="3" name="Slide Number Placeholder 2">
            <a:extLst>
              <a:ext uri="{FF2B5EF4-FFF2-40B4-BE49-F238E27FC236}">
                <a16:creationId xmlns:a16="http://schemas.microsoft.com/office/drawing/2014/main" id="{F3D099C8-8324-4E96-52EC-ADE22ECCEDB6}"/>
              </a:ext>
            </a:extLst>
          </p:cNvPr>
          <p:cNvSpPr>
            <a:spLocks noGrp="1"/>
          </p:cNvSpPr>
          <p:nvPr>
            <p:ph type="sldNum" sz="quarter" idx="12"/>
          </p:nvPr>
        </p:nvSpPr>
        <p:spPr/>
        <p:txBody>
          <a:bodyPr/>
          <a:lstStyle/>
          <a:p>
            <a:fld id="{D57F1E4F-1CFF-5643-939E-217C01CDF565}" type="slidenum">
              <a:rPr lang="en-US" dirty="0"/>
              <a:pPr/>
              <a:t>21</a:t>
            </a:fld>
            <a:endParaRPr lang="en-GB"/>
          </a:p>
        </p:txBody>
      </p:sp>
    </p:spTree>
    <p:extLst>
      <p:ext uri="{BB962C8B-B14F-4D97-AF65-F5344CB8AC3E}">
        <p14:creationId xmlns:p14="http://schemas.microsoft.com/office/powerpoint/2010/main" val="242258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1" name="Rectangle 20">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DB661-30D8-A4F5-657F-56782AEFC06C}"/>
              </a:ext>
            </a:extLst>
          </p:cNvPr>
          <p:cNvSpPr>
            <a:spLocks noGrp="1"/>
          </p:cNvSpPr>
          <p:nvPr>
            <p:ph type="title"/>
          </p:nvPr>
        </p:nvSpPr>
        <p:spPr>
          <a:xfrm>
            <a:off x="5135754" y="628617"/>
            <a:ext cx="6368858" cy="3028983"/>
          </a:xfrm>
        </p:spPr>
        <p:txBody>
          <a:bodyPr vert="horz" lIns="91440" tIns="45720" rIns="91440" bIns="45720" rtlCol="0" anchor="b">
            <a:normAutofit/>
          </a:bodyPr>
          <a:lstStyle/>
          <a:p>
            <a:r>
              <a:rPr lang="en-US" sz="4800" dirty="0">
                <a:latin typeface="Arial"/>
                <a:cs typeface="Arial"/>
              </a:rPr>
              <a:t>Thank you for your time.</a:t>
            </a:r>
          </a:p>
        </p:txBody>
      </p:sp>
      <p:pic>
        <p:nvPicPr>
          <p:cNvPr id="8" name="Graphic 7" descr="Handshake">
            <a:extLst>
              <a:ext uri="{FF2B5EF4-FFF2-40B4-BE49-F238E27FC236}">
                <a16:creationId xmlns:a16="http://schemas.microsoft.com/office/drawing/2014/main" id="{68CB1E21-1272-6E56-3273-4EC24F924C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6633" y="1264416"/>
            <a:ext cx="4004489" cy="4004489"/>
          </a:xfrm>
          <a:prstGeom prst="rect">
            <a:avLst/>
          </a:prstGeom>
          <a:ln w="15875">
            <a:solidFill>
              <a:srgbClr val="FFFFFF">
                <a:alpha val="40000"/>
              </a:srgbClr>
            </a:solidFill>
          </a:ln>
          <a:effectLst>
            <a:innerShdw blurRad="57150" dist="38100" dir="14460000">
              <a:prstClr val="black">
                <a:alpha val="70000"/>
              </a:prstClr>
            </a:innerShdw>
          </a:effectLst>
        </p:spPr>
      </p:pic>
      <p:sp>
        <p:nvSpPr>
          <p:cNvPr id="4" name="Slide Number Placeholder 3">
            <a:extLst>
              <a:ext uri="{FF2B5EF4-FFF2-40B4-BE49-F238E27FC236}">
                <a16:creationId xmlns:a16="http://schemas.microsoft.com/office/drawing/2014/main" id="{4798F635-EE15-5EE9-4917-F35A03E189E2}"/>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dirty="0"/>
              <a:pPr>
                <a:spcAft>
                  <a:spcPts val="600"/>
                </a:spcAft>
              </a:pPr>
              <a:t>22</a:t>
            </a:fld>
            <a:endParaRPr lang="en-US"/>
          </a:p>
        </p:txBody>
      </p:sp>
      <p:grpSp>
        <p:nvGrpSpPr>
          <p:cNvPr id="23" name="Group 22">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4" name="Straight Connector 23">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43274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6D131F1-A2D1-4005-A4D4-3E6CED0BF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CEE9742-9B03-AE81-8FEF-50C0CECD31C9}"/>
              </a:ext>
            </a:extLst>
          </p:cNvPr>
          <p:cNvSpPr txBox="1"/>
          <p:nvPr/>
        </p:nvSpPr>
        <p:spPr>
          <a:xfrm>
            <a:off x="684212" y="4799010"/>
            <a:ext cx="9269412" cy="115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cap="all">
                <a:ln w="3175" cmpd="sng">
                  <a:noFill/>
                </a:ln>
                <a:solidFill>
                  <a:srgbClr val="FFFFFF"/>
                </a:solidFill>
                <a:latin typeface="+mj-lt"/>
                <a:ea typeface="+mj-ea"/>
                <a:cs typeface="+mj-cs"/>
              </a:rPr>
              <a:t>References </a:t>
            </a:r>
          </a:p>
        </p:txBody>
      </p:sp>
      <p:sp>
        <p:nvSpPr>
          <p:cNvPr id="21" name="Snip Diagonal Corner Rectangle 21">
            <a:extLst>
              <a:ext uri="{FF2B5EF4-FFF2-40B4-BE49-F238E27FC236}">
                <a16:creationId xmlns:a16="http://schemas.microsoft.com/office/drawing/2014/main" id="{81A7082F-8898-45F9-9051-28EFBA30F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tx1">
              <a:alpha val="3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E325F08-8566-AC6F-FAC5-B31BB513875A}"/>
              </a:ext>
            </a:extLst>
          </p:cNvPr>
          <p:cNvSpPr txBox="1"/>
          <p:nvPr/>
        </p:nvSpPr>
        <p:spPr>
          <a:xfrm>
            <a:off x="684212" y="685800"/>
            <a:ext cx="9763294"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tx1"/>
              </a:buClr>
              <a:buSzPct val="80000"/>
              <a:buFont typeface="Arial"/>
              <a:buChar char="•"/>
            </a:pPr>
            <a:r>
              <a:rPr lang="en-US" dirty="0">
                <a:solidFill>
                  <a:schemeClr val="bg1"/>
                </a:solidFill>
                <a:latin typeface="Arial"/>
                <a:cs typeface="Arial"/>
              </a:rPr>
              <a:t>Mariji D H,. Danijela F H,. Antonio V (2020)</a:t>
            </a:r>
            <a:r>
              <a:rPr lang="en-US" i="1" dirty="0">
                <a:solidFill>
                  <a:schemeClr val="bg1"/>
                </a:solidFill>
                <a:latin typeface="Arial"/>
                <a:cs typeface="Arial"/>
              </a:rPr>
              <a:t> (Wellness tourism in Croatia current state of development potential</a:t>
            </a:r>
            <a:r>
              <a:rPr lang="en-US" dirty="0">
                <a:solidFill>
                  <a:schemeClr val="bg1"/>
                </a:solidFill>
                <a:latin typeface="Arial"/>
                <a:cs typeface="Arial"/>
              </a:rPr>
              <a:t>s) </a:t>
            </a:r>
          </a:p>
          <a:p>
            <a:pPr marL="285750" indent="-285750" defTabSz="457200">
              <a:spcBef>
                <a:spcPct val="20000"/>
              </a:spcBef>
              <a:spcAft>
                <a:spcPts val="600"/>
              </a:spcAft>
              <a:buClr>
                <a:srgbClr val="FFFFFF"/>
              </a:buClr>
              <a:buSzPct val="80000"/>
              <a:buFont typeface="Arial"/>
              <a:buChar char="•"/>
            </a:pPr>
            <a:r>
              <a:rPr lang="en-GB" dirty="0">
                <a:solidFill>
                  <a:schemeClr val="bg1"/>
                </a:solidFill>
                <a:latin typeface="Arial"/>
                <a:cs typeface="Arial"/>
              </a:rPr>
              <a:t>Radka M,. </a:t>
            </a:r>
            <a:r>
              <a:rPr lang="en-GB" dirty="0" err="1">
                <a:solidFill>
                  <a:schemeClr val="bg1"/>
                </a:solidFill>
                <a:latin typeface="Arial"/>
                <a:cs typeface="Arial"/>
              </a:rPr>
              <a:t>Lubica</a:t>
            </a:r>
            <a:r>
              <a:rPr lang="en-GB" dirty="0">
                <a:solidFill>
                  <a:schemeClr val="bg1"/>
                </a:solidFill>
                <a:latin typeface="Arial"/>
                <a:cs typeface="Arial"/>
              </a:rPr>
              <a:t> S,. Andrej M,. (2023) (</a:t>
            </a:r>
            <a:r>
              <a:rPr lang="en-GB" i="1" dirty="0">
                <a:solidFill>
                  <a:schemeClr val="bg1"/>
                </a:solidFill>
                <a:latin typeface="Arial"/>
                <a:cs typeface="Arial"/>
              </a:rPr>
              <a:t>Reviews on the Internet Marketing Communication of the Spa  Tourism Enterprise in Slovakia)</a:t>
            </a:r>
          </a:p>
        </p:txBody>
      </p:sp>
      <p:sp>
        <p:nvSpPr>
          <p:cNvPr id="2" name="Slide Number Placeholder 1">
            <a:extLst>
              <a:ext uri="{FF2B5EF4-FFF2-40B4-BE49-F238E27FC236}">
                <a16:creationId xmlns:a16="http://schemas.microsoft.com/office/drawing/2014/main" id="{7BBC68BE-7C0B-C7CE-4479-EFD16EC11FF8}"/>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457200">
              <a:spcAft>
                <a:spcPts val="600"/>
              </a:spcAft>
            </a:pPr>
            <a:fld id="{D57F1E4F-1CFF-5643-939E-217C01CDF565}" type="slidenum">
              <a:rPr lang="en-US" b="0" i="0" kern="1200">
                <a:solidFill>
                  <a:srgbClr val="0A304A"/>
                </a:solidFill>
                <a:effectLst/>
                <a:latin typeface="+mn-lt"/>
                <a:ea typeface="+mn-ea"/>
                <a:cs typeface="+mn-cs"/>
              </a:rPr>
              <a:pPr defTabSz="457200">
                <a:spcAft>
                  <a:spcPts val="600"/>
                </a:spcAft>
              </a:pPr>
              <a:t>23</a:t>
            </a:fld>
            <a:endParaRPr lang="en-US" b="0" i="0" kern="1200">
              <a:solidFill>
                <a:srgbClr val="0A304A"/>
              </a:solidFill>
              <a:effectLst/>
              <a:latin typeface="+mn-lt"/>
              <a:ea typeface="+mn-ea"/>
              <a:cs typeface="+mn-cs"/>
            </a:endParaRPr>
          </a:p>
        </p:txBody>
      </p:sp>
      <p:sp>
        <p:nvSpPr>
          <p:cNvPr id="3" name="TextBox 2">
            <a:extLst>
              <a:ext uri="{FF2B5EF4-FFF2-40B4-BE49-F238E27FC236}">
                <a16:creationId xmlns:a16="http://schemas.microsoft.com/office/drawing/2014/main" id="{1A98FE67-841C-C2F8-577B-29687C139488}"/>
              </a:ext>
            </a:extLst>
          </p:cNvPr>
          <p:cNvSpPr txBox="1"/>
          <p:nvPr/>
        </p:nvSpPr>
        <p:spPr>
          <a:xfrm>
            <a:off x="5301154" y="3586655"/>
            <a:ext cx="55179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chemeClr val="bg1"/>
              </a:solidFill>
            </a:endParaRPr>
          </a:p>
        </p:txBody>
      </p:sp>
      <p:sp>
        <p:nvSpPr>
          <p:cNvPr id="15" name="TextBox 14">
            <a:extLst>
              <a:ext uri="{FF2B5EF4-FFF2-40B4-BE49-F238E27FC236}">
                <a16:creationId xmlns:a16="http://schemas.microsoft.com/office/drawing/2014/main" id="{009D322F-059A-D89D-06C8-2F010381AAB8}"/>
              </a:ext>
            </a:extLst>
          </p:cNvPr>
          <p:cNvSpPr txBox="1"/>
          <p:nvPr/>
        </p:nvSpPr>
        <p:spPr>
          <a:xfrm>
            <a:off x="842615" y="1019765"/>
            <a:ext cx="86813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err="1">
                <a:solidFill>
                  <a:schemeClr val="bg1"/>
                </a:solidFill>
                <a:latin typeface="Arial"/>
                <a:cs typeface="Arial"/>
              </a:rPr>
              <a:t>Feiyan</a:t>
            </a:r>
            <a:r>
              <a:rPr lang="en-GB">
                <a:solidFill>
                  <a:schemeClr val="bg1"/>
                </a:solidFill>
                <a:latin typeface="Arial"/>
                <a:cs typeface="Arial"/>
              </a:rPr>
              <a:t> X,. Anastasiia V K,. Lu J,. Huan Z,. </a:t>
            </a:r>
            <a:r>
              <a:rPr lang="en-GB" err="1">
                <a:solidFill>
                  <a:schemeClr val="bg1"/>
                </a:solidFill>
                <a:latin typeface="Arial"/>
                <a:cs typeface="Arial"/>
              </a:rPr>
              <a:t>Leonidm</a:t>
            </a:r>
            <a:r>
              <a:rPr lang="en-GB">
                <a:solidFill>
                  <a:schemeClr val="bg1"/>
                </a:solidFill>
                <a:latin typeface="Arial"/>
                <a:cs typeface="Arial"/>
              </a:rPr>
              <a:t> V K (2023</a:t>
            </a:r>
            <a:r>
              <a:rPr lang="en-GB">
                <a:solidFill>
                  <a:schemeClr val="bg1"/>
                </a:solidFill>
              </a:rPr>
              <a:t>) </a:t>
            </a:r>
            <a:r>
              <a:rPr lang="en-GB" i="1">
                <a:solidFill>
                  <a:schemeClr val="bg1"/>
                </a:solidFill>
                <a:latin typeface="Arial"/>
                <a:cs typeface="Arial"/>
              </a:rPr>
              <a:t>(Effects of cold water immersion after exercise on fatigue recovery and exercise performance- meta analysis)</a:t>
            </a:r>
            <a:endParaRPr lang="en-US">
              <a:solidFill>
                <a:schemeClr val="bg1"/>
              </a:solidFill>
            </a:endParaRPr>
          </a:p>
        </p:txBody>
      </p:sp>
    </p:spTree>
    <p:extLst>
      <p:ext uri="{BB962C8B-B14F-4D97-AF65-F5344CB8AC3E}">
        <p14:creationId xmlns:p14="http://schemas.microsoft.com/office/powerpoint/2010/main" val="209113749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Slice</vt:lpstr>
      <vt:lpstr>Jayne Stead Rita Martinaitiene Stefan lonut Miliataru</vt:lpstr>
      <vt:lpstr>CONTENTS PAGE</vt:lpstr>
      <vt:lpstr>introduction</vt:lpstr>
      <vt:lpstr>PowerPoint Presentation</vt:lpstr>
      <vt:lpstr>PowerPoint Presentation</vt:lpstr>
      <vt:lpstr>PowerPoint Presentation</vt:lpstr>
      <vt:lpstr>PowerPoint Presentation</vt:lpstr>
      <vt:lpstr>Aromatherapy in a steam room setting can be so relaxing and invigorating that you may be tempted to overdo your steam time. If you’re new to steaming, start out staying between 10-15 minutes, but even veteran steamers should limit their sessions to 20 minutes at a time. You must try aromatherapy with other augmented experiences.</vt:lpstr>
      <vt:lpstr>Risks of aromatherapy steam rooms</vt:lpstr>
      <vt:lpstr>DUE TO THE HEAT, THERE IS A RISK OF DEHYDRATING THE BODY,AND ITS ADVISIBLE NOT TO SPEND LONGER THAN 10 MINUTES INSIDE. IT IS ALSO IMPORTANT TO DRINK PLENTY OF WATER BEFOREHAND.   DUE TO THE EXTREME temperatures IN STEAM ROOMS, the STEAM ROOMS ARE NOT SUITABLE FOR THE FOLLOWING PEOPLE:                               PREGNANT WOMEN                             ANYONE WITH HEART DISEASE                             THOSE WITH VERY LOW OR HIGH BLOOD PRESSURE                             ANYONE WITH EPILEPSY                             THOSE WHO TAKING ANTIBIOTICS                             PEOPLE WHO TAKE STIMULANTS OR TRANQUILIZERS OR DRINK ALCOHOL                                </vt:lpstr>
      <vt:lpstr>Aromatherapy    </vt:lpstr>
      <vt:lpstr>Price list </vt:lpstr>
      <vt:lpstr>swot</vt:lpstr>
      <vt:lpstr>PowerPoint Presentation</vt:lpstr>
      <vt:lpstr>Pestle </vt:lpstr>
      <vt:lpstr>Pestle</vt:lpstr>
      <vt:lpstr>Gross Profit Formula </vt:lpstr>
      <vt:lpstr>PowerPoint Presentation</vt:lpstr>
      <vt:lpstr>PowerPoint Presentation</vt:lpstr>
      <vt:lpstr>KEY MARKETING FACTORS FOR THE THERAPEUTIC WELLBEING SPA  </vt:lpstr>
      <vt:lpstr>Evaluation </vt:lpstr>
      <vt:lpstr>Thank you for your time.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524</cp:revision>
  <dcterms:created xsi:type="dcterms:W3CDTF">2023-01-27T17:53:35Z</dcterms:created>
  <dcterms:modified xsi:type="dcterms:W3CDTF">2023-02-11T14:08:18Z</dcterms:modified>
</cp:coreProperties>
</file>