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1" r:id="rId1"/>
  </p:sldMasterIdLst>
  <p:notesMasterIdLst>
    <p:notesMasterId r:id="rId32"/>
  </p:notesMasterIdLst>
  <p:sldIdLst>
    <p:sldId id="313" r:id="rId2"/>
    <p:sldId id="257" r:id="rId3"/>
    <p:sldId id="258" r:id="rId4"/>
    <p:sldId id="284" r:id="rId5"/>
    <p:sldId id="285" r:id="rId6"/>
    <p:sldId id="286" r:id="rId7"/>
    <p:sldId id="310" r:id="rId8"/>
    <p:sldId id="31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6" r:id="rId23"/>
    <p:sldId id="277" r:id="rId24"/>
    <p:sldId id="278" r:id="rId25"/>
    <p:sldId id="312" r:id="rId26"/>
    <p:sldId id="279" r:id="rId27"/>
    <p:sldId id="280" r:id="rId28"/>
    <p:sldId id="301" r:id="rId29"/>
    <p:sldId id="309" r:id="rId30"/>
    <p:sldId id="28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59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9392FB-702C-4724-9C5A-617DED712464}"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697142C7-D6D9-47D6-AB28-4532224E0075}">
      <dgm:prSet phldrT="[Text]"/>
      <dgm:spPr/>
      <dgm:t>
        <a:bodyPr/>
        <a:lstStyle/>
        <a:p>
          <a:r>
            <a:rPr lang="en-GB" dirty="0"/>
            <a:t>Capture attention</a:t>
          </a:r>
        </a:p>
      </dgm:t>
    </dgm:pt>
    <dgm:pt modelId="{3FE05EBD-9640-4164-B916-23D49464C8E3}" type="parTrans" cxnId="{066DBBDC-7AF4-479A-B4FF-309D1D8CBF73}">
      <dgm:prSet/>
      <dgm:spPr/>
      <dgm:t>
        <a:bodyPr/>
        <a:lstStyle/>
        <a:p>
          <a:endParaRPr lang="en-GB"/>
        </a:p>
      </dgm:t>
    </dgm:pt>
    <dgm:pt modelId="{505DFE59-2E50-42FD-A34B-427D0C704F05}" type="sibTrans" cxnId="{066DBBDC-7AF4-479A-B4FF-309D1D8CBF73}">
      <dgm:prSet/>
      <dgm:spPr/>
      <dgm:t>
        <a:bodyPr/>
        <a:lstStyle/>
        <a:p>
          <a:endParaRPr lang="en-GB"/>
        </a:p>
      </dgm:t>
    </dgm:pt>
    <dgm:pt modelId="{5EF13843-F83B-406F-9AAD-28896CDBB520}">
      <dgm:prSet phldrT="[Text]"/>
      <dgm:spPr/>
      <dgm:t>
        <a:bodyPr/>
        <a:lstStyle/>
        <a:p>
          <a:r>
            <a:rPr lang="en-GB" dirty="0"/>
            <a:t>Illustrate Complex Concept</a:t>
          </a:r>
        </a:p>
      </dgm:t>
    </dgm:pt>
    <dgm:pt modelId="{391235EE-14A4-4CC4-8779-6295C8219036}" type="parTrans" cxnId="{EFEE4B36-5C6E-44A1-AF93-F0D39D3A1B18}">
      <dgm:prSet/>
      <dgm:spPr/>
      <dgm:t>
        <a:bodyPr/>
        <a:lstStyle/>
        <a:p>
          <a:endParaRPr lang="en-GB"/>
        </a:p>
      </dgm:t>
    </dgm:pt>
    <dgm:pt modelId="{1AE96588-6A25-44C8-85F4-8E28D3CB32B2}" type="sibTrans" cxnId="{EFEE4B36-5C6E-44A1-AF93-F0D39D3A1B18}">
      <dgm:prSet/>
      <dgm:spPr/>
      <dgm:t>
        <a:bodyPr/>
        <a:lstStyle/>
        <a:p>
          <a:endParaRPr lang="en-GB"/>
        </a:p>
      </dgm:t>
    </dgm:pt>
    <dgm:pt modelId="{CCFD19E1-0D8E-49D6-8506-95A3EBA71BCB}">
      <dgm:prSet phldrT="[Text]"/>
      <dgm:spPr/>
      <dgm:t>
        <a:bodyPr/>
        <a:lstStyle/>
        <a:p>
          <a:r>
            <a:rPr lang="en-GB" dirty="0"/>
            <a:t>Highlight Key Points</a:t>
          </a:r>
        </a:p>
      </dgm:t>
    </dgm:pt>
    <dgm:pt modelId="{44319005-F9EC-4C59-8957-7BC18733EE70}" type="parTrans" cxnId="{F778A54A-1512-4BE7-9BFC-B72EAD9CD5AB}">
      <dgm:prSet/>
      <dgm:spPr/>
      <dgm:t>
        <a:bodyPr/>
        <a:lstStyle/>
        <a:p>
          <a:endParaRPr lang="en-GB"/>
        </a:p>
      </dgm:t>
    </dgm:pt>
    <dgm:pt modelId="{1D4A40F8-9E0D-450D-9058-3A702432F01B}" type="sibTrans" cxnId="{F778A54A-1512-4BE7-9BFC-B72EAD9CD5AB}">
      <dgm:prSet/>
      <dgm:spPr/>
      <dgm:t>
        <a:bodyPr/>
        <a:lstStyle/>
        <a:p>
          <a:endParaRPr lang="en-GB"/>
        </a:p>
      </dgm:t>
    </dgm:pt>
    <dgm:pt modelId="{E92BD3FA-DE98-497E-AB71-2D5E9FE93933}">
      <dgm:prSet phldrT="[Text]"/>
      <dgm:spPr/>
      <dgm:t>
        <a:bodyPr/>
        <a:lstStyle/>
        <a:p>
          <a:r>
            <a:rPr lang="en-GB" dirty="0"/>
            <a:t>Tell a Story</a:t>
          </a:r>
        </a:p>
      </dgm:t>
    </dgm:pt>
    <dgm:pt modelId="{AFE2A999-E3F0-44CA-B5E6-77F1D7F9ECCF}" type="parTrans" cxnId="{2BBF5518-FE92-4964-AD00-B2F38EDC7DEE}">
      <dgm:prSet/>
      <dgm:spPr/>
      <dgm:t>
        <a:bodyPr/>
        <a:lstStyle/>
        <a:p>
          <a:endParaRPr lang="en-GB"/>
        </a:p>
      </dgm:t>
    </dgm:pt>
    <dgm:pt modelId="{83261660-641E-4FB9-BB14-DF20DB8A19C6}" type="sibTrans" cxnId="{2BBF5518-FE92-4964-AD00-B2F38EDC7DEE}">
      <dgm:prSet/>
      <dgm:spPr/>
      <dgm:t>
        <a:bodyPr/>
        <a:lstStyle/>
        <a:p>
          <a:endParaRPr lang="en-GB"/>
        </a:p>
      </dgm:t>
    </dgm:pt>
    <dgm:pt modelId="{713EB1F8-1C8A-4AF2-BDAB-F4120E104A80}" type="pres">
      <dgm:prSet presAssocID="{DC9392FB-702C-4724-9C5A-617DED712464}" presName="diagram" presStyleCnt="0">
        <dgm:presLayoutVars>
          <dgm:dir/>
          <dgm:resizeHandles val="exact"/>
        </dgm:presLayoutVars>
      </dgm:prSet>
      <dgm:spPr/>
    </dgm:pt>
    <dgm:pt modelId="{F59D7312-E4B5-4D9C-B363-F0CEADF34822}" type="pres">
      <dgm:prSet presAssocID="{697142C7-D6D9-47D6-AB28-4532224E0075}" presName="node" presStyleLbl="node1" presStyleIdx="0" presStyleCnt="4">
        <dgm:presLayoutVars>
          <dgm:bulletEnabled val="1"/>
        </dgm:presLayoutVars>
      </dgm:prSet>
      <dgm:spPr/>
    </dgm:pt>
    <dgm:pt modelId="{08388DB2-A8F0-4C96-B820-AE9FA32D1AFF}" type="pres">
      <dgm:prSet presAssocID="{505DFE59-2E50-42FD-A34B-427D0C704F05}" presName="sibTrans" presStyleCnt="0"/>
      <dgm:spPr/>
    </dgm:pt>
    <dgm:pt modelId="{6E4F0EEF-C86B-4D5C-8A3E-802985DFF5FB}" type="pres">
      <dgm:prSet presAssocID="{5EF13843-F83B-406F-9AAD-28896CDBB520}" presName="node" presStyleLbl="node1" presStyleIdx="1" presStyleCnt="4">
        <dgm:presLayoutVars>
          <dgm:bulletEnabled val="1"/>
        </dgm:presLayoutVars>
      </dgm:prSet>
      <dgm:spPr/>
    </dgm:pt>
    <dgm:pt modelId="{366621DE-D316-4799-A418-F6A3AFA9958B}" type="pres">
      <dgm:prSet presAssocID="{1AE96588-6A25-44C8-85F4-8E28D3CB32B2}" presName="sibTrans" presStyleCnt="0"/>
      <dgm:spPr/>
    </dgm:pt>
    <dgm:pt modelId="{61BE3FB1-53AB-4AD6-946F-CE7637EE3816}" type="pres">
      <dgm:prSet presAssocID="{CCFD19E1-0D8E-49D6-8506-95A3EBA71BCB}" presName="node" presStyleLbl="node1" presStyleIdx="2" presStyleCnt="4">
        <dgm:presLayoutVars>
          <dgm:bulletEnabled val="1"/>
        </dgm:presLayoutVars>
      </dgm:prSet>
      <dgm:spPr/>
    </dgm:pt>
    <dgm:pt modelId="{73D763B2-BAFD-4924-B78D-9F8F2A2201FA}" type="pres">
      <dgm:prSet presAssocID="{1D4A40F8-9E0D-450D-9058-3A702432F01B}" presName="sibTrans" presStyleCnt="0"/>
      <dgm:spPr/>
    </dgm:pt>
    <dgm:pt modelId="{466DAF53-345D-4FD8-BC50-0244D48F78C7}" type="pres">
      <dgm:prSet presAssocID="{E92BD3FA-DE98-497E-AB71-2D5E9FE93933}" presName="node" presStyleLbl="node1" presStyleIdx="3" presStyleCnt="4">
        <dgm:presLayoutVars>
          <dgm:bulletEnabled val="1"/>
        </dgm:presLayoutVars>
      </dgm:prSet>
      <dgm:spPr/>
    </dgm:pt>
  </dgm:ptLst>
  <dgm:cxnLst>
    <dgm:cxn modelId="{2BBF5518-FE92-4964-AD00-B2F38EDC7DEE}" srcId="{DC9392FB-702C-4724-9C5A-617DED712464}" destId="{E92BD3FA-DE98-497E-AB71-2D5E9FE93933}" srcOrd="3" destOrd="0" parTransId="{AFE2A999-E3F0-44CA-B5E6-77F1D7F9ECCF}" sibTransId="{83261660-641E-4FB9-BB14-DF20DB8A19C6}"/>
    <dgm:cxn modelId="{EFEE4B36-5C6E-44A1-AF93-F0D39D3A1B18}" srcId="{DC9392FB-702C-4724-9C5A-617DED712464}" destId="{5EF13843-F83B-406F-9AAD-28896CDBB520}" srcOrd="1" destOrd="0" parTransId="{391235EE-14A4-4CC4-8779-6295C8219036}" sibTransId="{1AE96588-6A25-44C8-85F4-8E28D3CB32B2}"/>
    <dgm:cxn modelId="{B9869041-197B-4587-BE19-3D2946A566F4}" type="presOf" srcId="{DC9392FB-702C-4724-9C5A-617DED712464}" destId="{713EB1F8-1C8A-4AF2-BDAB-F4120E104A80}" srcOrd="0" destOrd="0" presId="urn:microsoft.com/office/officeart/2005/8/layout/default"/>
    <dgm:cxn modelId="{DF944E46-6BA6-4481-ADFB-D7A1F22BF872}" type="presOf" srcId="{E92BD3FA-DE98-497E-AB71-2D5E9FE93933}" destId="{466DAF53-345D-4FD8-BC50-0244D48F78C7}" srcOrd="0" destOrd="0" presId="urn:microsoft.com/office/officeart/2005/8/layout/default"/>
    <dgm:cxn modelId="{F778A54A-1512-4BE7-9BFC-B72EAD9CD5AB}" srcId="{DC9392FB-702C-4724-9C5A-617DED712464}" destId="{CCFD19E1-0D8E-49D6-8506-95A3EBA71BCB}" srcOrd="2" destOrd="0" parTransId="{44319005-F9EC-4C59-8957-7BC18733EE70}" sibTransId="{1D4A40F8-9E0D-450D-9058-3A702432F01B}"/>
    <dgm:cxn modelId="{87249655-98C2-4FBF-AC4A-FB894C31EFEA}" type="presOf" srcId="{5EF13843-F83B-406F-9AAD-28896CDBB520}" destId="{6E4F0EEF-C86B-4D5C-8A3E-802985DFF5FB}" srcOrd="0" destOrd="0" presId="urn:microsoft.com/office/officeart/2005/8/layout/default"/>
    <dgm:cxn modelId="{BC565E83-AFFA-4F8E-80B7-6A8F839BFDA5}" type="presOf" srcId="{697142C7-D6D9-47D6-AB28-4532224E0075}" destId="{F59D7312-E4B5-4D9C-B363-F0CEADF34822}" srcOrd="0" destOrd="0" presId="urn:microsoft.com/office/officeart/2005/8/layout/default"/>
    <dgm:cxn modelId="{ED5F06A9-74EB-4EBA-8B23-89282D8B7C97}" type="presOf" srcId="{CCFD19E1-0D8E-49D6-8506-95A3EBA71BCB}" destId="{61BE3FB1-53AB-4AD6-946F-CE7637EE3816}" srcOrd="0" destOrd="0" presId="urn:microsoft.com/office/officeart/2005/8/layout/default"/>
    <dgm:cxn modelId="{066DBBDC-7AF4-479A-B4FF-309D1D8CBF73}" srcId="{DC9392FB-702C-4724-9C5A-617DED712464}" destId="{697142C7-D6D9-47D6-AB28-4532224E0075}" srcOrd="0" destOrd="0" parTransId="{3FE05EBD-9640-4164-B916-23D49464C8E3}" sibTransId="{505DFE59-2E50-42FD-A34B-427D0C704F05}"/>
    <dgm:cxn modelId="{821EBED6-EBF4-4A86-9EB5-D3BBEB799FCF}" type="presParOf" srcId="{713EB1F8-1C8A-4AF2-BDAB-F4120E104A80}" destId="{F59D7312-E4B5-4D9C-B363-F0CEADF34822}" srcOrd="0" destOrd="0" presId="urn:microsoft.com/office/officeart/2005/8/layout/default"/>
    <dgm:cxn modelId="{0DDB68C8-10BA-499D-8F3A-144A60FF5B82}" type="presParOf" srcId="{713EB1F8-1C8A-4AF2-BDAB-F4120E104A80}" destId="{08388DB2-A8F0-4C96-B820-AE9FA32D1AFF}" srcOrd="1" destOrd="0" presId="urn:microsoft.com/office/officeart/2005/8/layout/default"/>
    <dgm:cxn modelId="{73F8268E-8206-4766-9420-D781901E4E39}" type="presParOf" srcId="{713EB1F8-1C8A-4AF2-BDAB-F4120E104A80}" destId="{6E4F0EEF-C86B-4D5C-8A3E-802985DFF5FB}" srcOrd="2" destOrd="0" presId="urn:microsoft.com/office/officeart/2005/8/layout/default"/>
    <dgm:cxn modelId="{6B893CC2-F68D-47D6-BF63-320DCED29971}" type="presParOf" srcId="{713EB1F8-1C8A-4AF2-BDAB-F4120E104A80}" destId="{366621DE-D316-4799-A418-F6A3AFA9958B}" srcOrd="3" destOrd="0" presId="urn:microsoft.com/office/officeart/2005/8/layout/default"/>
    <dgm:cxn modelId="{BC7D1D81-2783-491B-B9FF-D276937BD622}" type="presParOf" srcId="{713EB1F8-1C8A-4AF2-BDAB-F4120E104A80}" destId="{61BE3FB1-53AB-4AD6-946F-CE7637EE3816}" srcOrd="4" destOrd="0" presId="urn:microsoft.com/office/officeart/2005/8/layout/default"/>
    <dgm:cxn modelId="{145F138F-4E02-4B9A-A452-CAE00B2C1B19}" type="presParOf" srcId="{713EB1F8-1C8A-4AF2-BDAB-F4120E104A80}" destId="{73D763B2-BAFD-4924-B78D-9F8F2A2201FA}" srcOrd="5" destOrd="0" presId="urn:microsoft.com/office/officeart/2005/8/layout/default"/>
    <dgm:cxn modelId="{470D50FE-D4AA-4FB9-BE3A-67E605B59C20}" type="presParOf" srcId="{713EB1F8-1C8A-4AF2-BDAB-F4120E104A80}" destId="{466DAF53-345D-4FD8-BC50-0244D48F78C7}"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D7312-E4B5-4D9C-B363-F0CEADF34822}">
      <dsp:nvSpPr>
        <dsp:cNvPr id="0" name=""/>
        <dsp:cNvSpPr/>
      </dsp:nvSpPr>
      <dsp:spPr>
        <a:xfrm>
          <a:off x="872826" y="432"/>
          <a:ext cx="2260123" cy="135607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Capture attention</a:t>
          </a:r>
        </a:p>
      </dsp:txBody>
      <dsp:txXfrm>
        <a:off x="872826" y="432"/>
        <a:ext cx="2260123" cy="1356073"/>
      </dsp:txXfrm>
    </dsp:sp>
    <dsp:sp modelId="{6E4F0EEF-C86B-4D5C-8A3E-802985DFF5FB}">
      <dsp:nvSpPr>
        <dsp:cNvPr id="0" name=""/>
        <dsp:cNvSpPr/>
      </dsp:nvSpPr>
      <dsp:spPr>
        <a:xfrm>
          <a:off x="3358961" y="432"/>
          <a:ext cx="2260123" cy="135607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Illustrate Complex Concept</a:t>
          </a:r>
        </a:p>
      </dsp:txBody>
      <dsp:txXfrm>
        <a:off x="3358961" y="432"/>
        <a:ext cx="2260123" cy="1356073"/>
      </dsp:txXfrm>
    </dsp:sp>
    <dsp:sp modelId="{61BE3FB1-53AB-4AD6-946F-CE7637EE3816}">
      <dsp:nvSpPr>
        <dsp:cNvPr id="0" name=""/>
        <dsp:cNvSpPr/>
      </dsp:nvSpPr>
      <dsp:spPr>
        <a:xfrm>
          <a:off x="872826" y="1582519"/>
          <a:ext cx="2260123" cy="135607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Highlight Key Points</a:t>
          </a:r>
        </a:p>
      </dsp:txBody>
      <dsp:txXfrm>
        <a:off x="872826" y="1582519"/>
        <a:ext cx="2260123" cy="1356073"/>
      </dsp:txXfrm>
    </dsp:sp>
    <dsp:sp modelId="{466DAF53-345D-4FD8-BC50-0244D48F78C7}">
      <dsp:nvSpPr>
        <dsp:cNvPr id="0" name=""/>
        <dsp:cNvSpPr/>
      </dsp:nvSpPr>
      <dsp:spPr>
        <a:xfrm>
          <a:off x="3358961" y="1582519"/>
          <a:ext cx="2260123" cy="135607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Tell a Story</a:t>
          </a:r>
        </a:p>
      </dsp:txBody>
      <dsp:txXfrm>
        <a:off x="3358961" y="1582519"/>
        <a:ext cx="2260123" cy="135607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6"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pPr algn="ctr"/>
            <a:r>
              <a:rPr lang="en-GB" sz="4400" b="0" strike="noStrike" spc="-1">
                <a:latin typeface="Arial"/>
              </a:rPr>
              <a:t>Click to move the slide</a:t>
            </a:r>
          </a:p>
        </p:txBody>
      </p:sp>
      <p:sp>
        <p:nvSpPr>
          <p:cNvPr id="77"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78"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79"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80"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81"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37EAF1C3-C35D-45C0-93B1-817D10CEE078}"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PlaceHolder 1"/>
          <p:cNvSpPr>
            <a:spLocks noGrp="1" noRot="1" noChangeAspect="1"/>
          </p:cNvSpPr>
          <p:nvPr>
            <p:ph type="sldImg"/>
          </p:nvPr>
        </p:nvSpPr>
        <p:spPr>
          <a:xfrm>
            <a:off x="1143000" y="685800"/>
            <a:ext cx="4572000" cy="3429000"/>
          </a:xfrm>
          <a:prstGeom prst="rect">
            <a:avLst/>
          </a:prstGeom>
        </p:spPr>
      </p:sp>
      <p:sp>
        <p:nvSpPr>
          <p:cNvPr id="164" name="PlaceHolder 2"/>
          <p:cNvSpPr>
            <a:spLocks noGrp="1"/>
          </p:cNvSpPr>
          <p:nvPr>
            <p:ph type="body"/>
          </p:nvPr>
        </p:nvSpPr>
        <p:spPr>
          <a:xfrm>
            <a:off x="685800" y="4343400"/>
            <a:ext cx="5485680" cy="4114080"/>
          </a:xfrm>
          <a:prstGeom prst="rect">
            <a:avLst/>
          </a:prstGeom>
        </p:spPr>
        <p:txBody>
          <a:bodyPr lIns="0" tIns="0" rIns="0" bIns="0">
            <a:noAutofit/>
          </a:bodyPr>
          <a:lstStyle/>
          <a:p>
            <a:pPr marL="216000" indent="-215640">
              <a:lnSpc>
                <a:spcPct val="100000"/>
              </a:lnSpc>
              <a:tabLst>
                <a:tab pos="0" algn="l"/>
              </a:tabLst>
            </a:pPr>
            <a:r>
              <a:rPr lang="en-US" sz="2000" b="0" strike="noStrike" spc="-1">
                <a:latin typeface="Arial"/>
              </a:rPr>
              <a:t>						</a:t>
            </a:r>
            <a:endParaRPr lang="en-GB" sz="2000" b="0" strike="noStrike" spc="-1">
              <a:latin typeface="Arial"/>
            </a:endParaRPr>
          </a:p>
        </p:txBody>
      </p:sp>
      <p:sp>
        <p:nvSpPr>
          <p:cNvPr id="165" name="CustomShape 3"/>
          <p:cNvSpPr/>
          <p:nvPr/>
        </p:nvSpPr>
        <p:spPr>
          <a:xfrm>
            <a:off x="3884760" y="8685360"/>
            <a:ext cx="2971080" cy="456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1733B23E-5F43-418F-8D9A-DCF0FB2D72DB}" type="slidenum">
              <a:rPr lang="en-US" sz="1200" b="0" strike="noStrike" spc="-1">
                <a:latin typeface="Times New Roman"/>
              </a:rPr>
              <a:t>24</a:t>
            </a:fld>
            <a:endParaRPr lang="en-GB" sz="12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 name="PlaceHolder 1"/>
          <p:cNvSpPr>
            <a:spLocks noGrp="1" noRot="1" noChangeAspect="1"/>
          </p:cNvSpPr>
          <p:nvPr>
            <p:ph type="sldImg"/>
          </p:nvPr>
        </p:nvSpPr>
        <p:spPr>
          <a:xfrm>
            <a:off x="1143000" y="685800"/>
            <a:ext cx="4572000" cy="3429000"/>
          </a:xfrm>
          <a:prstGeom prst="rect">
            <a:avLst/>
          </a:prstGeom>
        </p:spPr>
      </p:sp>
      <p:sp>
        <p:nvSpPr>
          <p:cNvPr id="167" name="PlaceHolder 2"/>
          <p:cNvSpPr>
            <a:spLocks noGrp="1"/>
          </p:cNvSpPr>
          <p:nvPr>
            <p:ph type="body"/>
          </p:nvPr>
        </p:nvSpPr>
        <p:spPr>
          <a:xfrm>
            <a:off x="685800" y="4343400"/>
            <a:ext cx="5485680" cy="4114080"/>
          </a:xfrm>
          <a:prstGeom prst="rect">
            <a:avLst/>
          </a:prstGeom>
        </p:spPr>
        <p:txBody>
          <a:bodyPr lIns="0" tIns="0" rIns="0" bIns="0">
            <a:noAutofit/>
          </a:bodyPr>
          <a:lstStyle/>
          <a:p>
            <a:pPr marL="216000" indent="-215640">
              <a:lnSpc>
                <a:spcPct val="100000"/>
              </a:lnSpc>
              <a:tabLst>
                <a:tab pos="0" algn="l"/>
              </a:tabLst>
            </a:pPr>
            <a:r>
              <a:rPr lang="en-US" sz="2000" b="0" strike="noStrike" spc="-1">
                <a:latin typeface="Arial"/>
              </a:rPr>
              <a:t>						</a:t>
            </a:r>
            <a:endParaRPr lang="en-GB" sz="2000" b="0" strike="noStrike" spc="-1">
              <a:latin typeface="Arial"/>
            </a:endParaRPr>
          </a:p>
        </p:txBody>
      </p:sp>
      <p:sp>
        <p:nvSpPr>
          <p:cNvPr id="168" name="CustomShape 3"/>
          <p:cNvSpPr/>
          <p:nvPr/>
        </p:nvSpPr>
        <p:spPr>
          <a:xfrm>
            <a:off x="3884760" y="8685360"/>
            <a:ext cx="2971080" cy="456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04FEDB46-D5ED-4E0C-BE37-432ADD556BE2}" type="slidenum">
              <a:rPr lang="en-US" sz="1200" b="0" strike="noStrike" spc="-1">
                <a:latin typeface="Times New Roman"/>
              </a:rPr>
              <a:t>26</a:t>
            </a:fld>
            <a:endParaRPr lang="en-GB" sz="1200" b="0" strike="noStrike" spc="-1">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PlaceHolder 1"/>
          <p:cNvSpPr>
            <a:spLocks noGrp="1" noRot="1" noChangeAspect="1"/>
          </p:cNvSpPr>
          <p:nvPr>
            <p:ph type="sldImg"/>
          </p:nvPr>
        </p:nvSpPr>
        <p:spPr>
          <a:xfrm>
            <a:off x="1143000" y="685800"/>
            <a:ext cx="4572000" cy="3429000"/>
          </a:xfrm>
          <a:prstGeom prst="rect">
            <a:avLst/>
          </a:prstGeom>
        </p:spPr>
      </p:sp>
      <p:sp>
        <p:nvSpPr>
          <p:cNvPr id="170" name="PlaceHolder 2"/>
          <p:cNvSpPr>
            <a:spLocks noGrp="1"/>
          </p:cNvSpPr>
          <p:nvPr>
            <p:ph type="body"/>
          </p:nvPr>
        </p:nvSpPr>
        <p:spPr>
          <a:xfrm>
            <a:off x="685800" y="4343400"/>
            <a:ext cx="5485680" cy="4114080"/>
          </a:xfrm>
          <a:prstGeom prst="rect">
            <a:avLst/>
          </a:prstGeom>
        </p:spPr>
        <p:txBody>
          <a:bodyPr lIns="0" tIns="0" rIns="0" bIns="0">
            <a:noAutofit/>
          </a:bodyPr>
          <a:lstStyle/>
          <a:p>
            <a:pPr marL="216000" indent="-215640">
              <a:lnSpc>
                <a:spcPct val="100000"/>
              </a:lnSpc>
              <a:tabLst>
                <a:tab pos="0" algn="l"/>
              </a:tabLst>
            </a:pPr>
            <a:r>
              <a:rPr lang="en-US" sz="2000" b="0" strike="noStrike" spc="-1">
                <a:latin typeface="Arial"/>
              </a:rPr>
              <a:t>						</a:t>
            </a:r>
            <a:endParaRPr lang="en-GB" sz="2000" b="0" strike="noStrike" spc="-1">
              <a:latin typeface="Arial"/>
            </a:endParaRPr>
          </a:p>
        </p:txBody>
      </p:sp>
      <p:sp>
        <p:nvSpPr>
          <p:cNvPr id="171" name="CustomShape 3"/>
          <p:cNvSpPr/>
          <p:nvPr/>
        </p:nvSpPr>
        <p:spPr>
          <a:xfrm>
            <a:off x="3884760" y="8685360"/>
            <a:ext cx="2971080" cy="456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3A07D46E-941C-4441-9029-9A326B6886EB}" type="slidenum">
              <a:rPr lang="en-US" sz="1200" b="0" strike="noStrike" spc="-1">
                <a:latin typeface="Times New Roman"/>
              </a:rPr>
              <a:t>27</a:t>
            </a:fld>
            <a:endParaRPr lang="en-GB" sz="12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Relationship Id="rId2" Type="http://schemas.openxmlformats.org/officeDocument/2006/relationships/image" Target="../media/image4.tif"/><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tif"/><Relationship Id="rId2" Type="http://schemas.openxmlformats.org/officeDocument/2006/relationships/image" Target="../media/image7.tif"/><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tif"/><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0.tif"/><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tif"/><Relationship Id="rId2" Type="http://schemas.openxmlformats.org/officeDocument/2006/relationships/image" Target="../media/image11.tif"/><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3.tif"/><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4.tif"/><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tif"/><Relationship Id="rId2" Type="http://schemas.openxmlformats.org/officeDocument/2006/relationships/image" Target="../media/image15.tif"/><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tif"/><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9.tif"/><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0.tif"/><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1.tif"/><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2.ti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3.ti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0048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386799" y="-188779"/>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400" b="1" strike="noStrike" spc="-1" dirty="0">
                <a:solidFill>
                  <a:srgbClr val="000000"/>
                </a:solidFill>
                <a:latin typeface="Myriad Pro"/>
              </a:rPr>
              <a:t>Learning Outcomes</a:t>
            </a:r>
            <a:endParaRPr lang="en-GB" sz="4400" b="0" strike="noStrike" spc="-1" dirty="0">
              <a:latin typeface="Arial"/>
            </a:endParaRPr>
          </a:p>
        </p:txBody>
      </p:sp>
      <p:sp>
        <p:nvSpPr>
          <p:cNvPr id="85" name="CustomShape 2"/>
          <p:cNvSpPr/>
          <p:nvPr/>
        </p:nvSpPr>
        <p:spPr>
          <a:xfrm>
            <a:off x="386799" y="953501"/>
            <a:ext cx="8228880" cy="3161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343080" indent="-342360">
              <a:lnSpc>
                <a:spcPct val="150000"/>
              </a:lnSpc>
              <a:buClr>
                <a:srgbClr val="000000"/>
              </a:buClr>
              <a:buFont typeface="Arial"/>
              <a:buChar char="•"/>
            </a:pPr>
            <a:r>
              <a:rPr lang="en-US" sz="3200" b="0" strike="noStrike" spc="-1" dirty="0">
                <a:solidFill>
                  <a:srgbClr val="000000"/>
                </a:solidFill>
                <a:latin typeface="Arial" panose="020B0604020202020204" pitchFamily="34" charset="0"/>
                <a:cs typeface="Arial" panose="020B0604020202020204" pitchFamily="34" charset="0"/>
              </a:rPr>
              <a:t>Define the term “Presentation”</a:t>
            </a:r>
          </a:p>
          <a:p>
            <a:pPr marL="343080" indent="-342360">
              <a:lnSpc>
                <a:spcPct val="150000"/>
              </a:lnSpc>
              <a:buClr>
                <a:srgbClr val="000000"/>
              </a:buClr>
              <a:buFont typeface="Arial"/>
              <a:buChar char="•"/>
            </a:pPr>
            <a:r>
              <a:rPr lang="en-US" sz="3200" spc="-1" dirty="0">
                <a:solidFill>
                  <a:srgbClr val="000000"/>
                </a:solidFill>
                <a:latin typeface="Arial" panose="020B0604020202020204" pitchFamily="34" charset="0"/>
                <a:cs typeface="Arial" panose="020B0604020202020204" pitchFamily="34" charset="0"/>
              </a:rPr>
              <a:t>Importance of Effective Presentation</a:t>
            </a:r>
            <a:r>
              <a:rPr lang="en-US" sz="3200" b="0" strike="noStrike" spc="-1" dirty="0">
                <a:solidFill>
                  <a:srgbClr val="000000"/>
                </a:solidFill>
                <a:latin typeface="Arial" panose="020B0604020202020204" pitchFamily="34" charset="0"/>
                <a:cs typeface="Arial" panose="020B0604020202020204" pitchFamily="34" charset="0"/>
              </a:rPr>
              <a:t>  </a:t>
            </a:r>
            <a:endParaRPr lang="en-GB" sz="3200" b="0" strike="noStrike" spc="-1" dirty="0">
              <a:latin typeface="Arial" panose="020B0604020202020204" pitchFamily="34" charset="0"/>
              <a:cs typeface="Arial" panose="020B0604020202020204" pitchFamily="34" charset="0"/>
            </a:endParaRPr>
          </a:p>
          <a:p>
            <a:pPr marL="343080" indent="-342360">
              <a:lnSpc>
                <a:spcPct val="150000"/>
              </a:lnSpc>
              <a:buClr>
                <a:srgbClr val="000000"/>
              </a:buClr>
              <a:buFont typeface="Arial"/>
              <a:buChar char="•"/>
            </a:pPr>
            <a:r>
              <a:rPr lang="en-US" sz="3200" b="0" strike="noStrike" spc="-1" dirty="0">
                <a:solidFill>
                  <a:srgbClr val="000000"/>
                </a:solidFill>
                <a:latin typeface="Arial" panose="020B0604020202020204" pitchFamily="34" charset="0"/>
                <a:cs typeface="Arial" panose="020B0604020202020204" pitchFamily="34" charset="0"/>
              </a:rPr>
              <a:t>Steps for creating  presentations</a:t>
            </a:r>
            <a:endParaRPr lang="en-GB" sz="3200" b="0" strike="noStrike" spc="-1" dirty="0">
              <a:latin typeface="Arial" panose="020B0604020202020204" pitchFamily="34" charset="0"/>
              <a:cs typeface="Arial" panose="020B0604020202020204" pitchFamily="34" charset="0"/>
            </a:endParaRPr>
          </a:p>
          <a:p>
            <a:pPr marL="343080" indent="-342360">
              <a:lnSpc>
                <a:spcPct val="150000"/>
              </a:lnSpc>
              <a:buClr>
                <a:srgbClr val="000000"/>
              </a:buClr>
              <a:buFont typeface="Arial"/>
              <a:buChar char="•"/>
            </a:pPr>
            <a:r>
              <a:rPr lang="en-US" sz="3200" b="0" strike="noStrike" spc="-1" dirty="0">
                <a:solidFill>
                  <a:srgbClr val="000000"/>
                </a:solidFill>
                <a:latin typeface="Arial" panose="020B0604020202020204" pitchFamily="34" charset="0"/>
                <a:cs typeface="Arial" panose="020B0604020202020204" pitchFamily="34" charset="0"/>
              </a:rPr>
              <a:t>Creating an effective presentation</a:t>
            </a:r>
            <a:endParaRPr lang="en-GB" sz="3200" b="0" strike="noStrike" spc="-1"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CustomShape 1"/>
          <p:cNvSpPr/>
          <p:nvPr/>
        </p:nvSpPr>
        <p:spPr>
          <a:xfrm>
            <a:off x="0" y="-23794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400" b="1" strike="noStrike" spc="-1" dirty="0">
                <a:solidFill>
                  <a:srgbClr val="000000"/>
                </a:solidFill>
                <a:latin typeface="Myriad Pro"/>
              </a:rPr>
              <a:t>What is a Presentation? </a:t>
            </a:r>
            <a:endParaRPr lang="en-GB" sz="4400" b="0" strike="noStrike" spc="-1" dirty="0">
              <a:latin typeface="Arial"/>
            </a:endParaRPr>
          </a:p>
        </p:txBody>
      </p:sp>
      <p:sp>
        <p:nvSpPr>
          <p:cNvPr id="87" name="CustomShape 2"/>
          <p:cNvSpPr/>
          <p:nvPr/>
        </p:nvSpPr>
        <p:spPr>
          <a:xfrm>
            <a:off x="122903" y="774290"/>
            <a:ext cx="8598310" cy="391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99500"/>
          </a:bodyPr>
          <a:lstStyle/>
          <a:p>
            <a:pPr marL="343620" indent="-342900" algn="just">
              <a:lnSpc>
                <a:spcPct val="150000"/>
              </a:lnSpc>
              <a:buClr>
                <a:srgbClr val="000000"/>
              </a:buClr>
              <a:buFont typeface="Wingdings" panose="05000000000000000000" pitchFamily="2" charset="2"/>
              <a:buChar char="q"/>
            </a:pPr>
            <a:r>
              <a:rPr lang="en-US" sz="2400" strike="noStrike" spc="-1" dirty="0">
                <a:latin typeface="Arial" panose="020B0604020202020204" pitchFamily="34" charset="0"/>
                <a:cs typeface="Arial" panose="020B0604020202020204" pitchFamily="34" charset="0"/>
              </a:rPr>
              <a:t>A presentation is a collection of data and information that is to be delivered to a specific audience </a:t>
            </a:r>
          </a:p>
          <a:p>
            <a:pPr marL="343620" indent="-342900" algn="just">
              <a:lnSpc>
                <a:spcPct val="150000"/>
              </a:lnSpc>
              <a:buClr>
                <a:srgbClr val="000000"/>
              </a:buClr>
              <a:buFont typeface="Wingdings" panose="05000000000000000000" pitchFamily="2" charset="2"/>
              <a:buChar char="q"/>
            </a:pPr>
            <a:r>
              <a:rPr lang="en-GB" sz="2400" dirty="0">
                <a:latin typeface="Arial" panose="020B0604020202020204" pitchFamily="34" charset="0"/>
                <a:cs typeface="Arial" panose="020B0604020202020204" pitchFamily="34" charset="0"/>
              </a:rPr>
              <a:t>Effective presentations are a crucial part of modern communication, whether you're in a classroom, a business meeting, or any other professional setting. </a:t>
            </a:r>
            <a:endParaRPr lang="en-GB" sz="2400" spc="-1" dirty="0">
              <a:latin typeface="Arial" panose="020B0604020202020204" pitchFamily="34" charset="0"/>
              <a:cs typeface="Arial" panose="020B0604020202020204" pitchFamily="34" charset="0"/>
            </a:endParaRPr>
          </a:p>
          <a:p>
            <a:pPr marL="343620" indent="-342900" algn="just">
              <a:lnSpc>
                <a:spcPct val="150000"/>
              </a:lnSpc>
              <a:buClr>
                <a:srgbClr val="000000"/>
              </a:buClr>
              <a:buFont typeface="Wingdings" panose="05000000000000000000" pitchFamily="2" charset="2"/>
              <a:buChar char="q"/>
            </a:pPr>
            <a:endParaRPr lang="en-GB" sz="2400" strike="noStrike" spc="-1" dirty="0">
              <a:latin typeface="Arial" panose="020B0604020202020204" pitchFamily="34" charset="0"/>
              <a:cs typeface="Arial" panose="020B0604020202020204" pitchFamily="34" charset="0"/>
            </a:endParaRPr>
          </a:p>
          <a:p>
            <a:pPr algn="just">
              <a:lnSpc>
                <a:spcPct val="100000"/>
              </a:lnSpc>
              <a:spcBef>
                <a:spcPts val="479"/>
              </a:spcBef>
            </a:pPr>
            <a:endParaRPr lang="en-GB" sz="2400" b="0" strike="noStrike" spc="-1" dirty="0">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CustomShape 1"/>
          <p:cNvSpPr/>
          <p:nvPr/>
        </p:nvSpPr>
        <p:spPr>
          <a:xfrm>
            <a:off x="0" y="96356"/>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400" b="1" strike="noStrike" spc="-1" dirty="0">
                <a:solidFill>
                  <a:srgbClr val="000000"/>
                </a:solidFill>
                <a:latin typeface="Myriad Pro"/>
              </a:rPr>
              <a:t>Importance of Effective Presentation </a:t>
            </a:r>
            <a:endParaRPr lang="en-GB" sz="4400" b="0" strike="noStrike" spc="-1" dirty="0">
              <a:latin typeface="Arial"/>
            </a:endParaRPr>
          </a:p>
        </p:txBody>
      </p:sp>
      <p:sp>
        <p:nvSpPr>
          <p:cNvPr id="87" name="CustomShape 2"/>
          <p:cNvSpPr/>
          <p:nvPr/>
        </p:nvSpPr>
        <p:spPr>
          <a:xfrm>
            <a:off x="228600" y="1470780"/>
            <a:ext cx="8686800" cy="391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99500"/>
          </a:bodyPr>
          <a:lstStyle/>
          <a:p>
            <a:pPr algn="l">
              <a:lnSpc>
                <a:spcPct val="150000"/>
              </a:lnSpc>
            </a:pPr>
            <a:r>
              <a:rPr lang="en-GB" sz="2400" b="0" i="0" dirty="0">
                <a:solidFill>
                  <a:srgbClr val="1F1F1F"/>
                </a:solidFill>
                <a:effectLst/>
                <a:latin typeface="Arial" panose="020B0604020202020204" pitchFamily="34" charset="0"/>
                <a:cs typeface="Arial" panose="020B0604020202020204" pitchFamily="34" charset="0"/>
              </a:rPr>
              <a:t>Effective presentations are important for a variety of reasons. </a:t>
            </a:r>
          </a:p>
          <a:p>
            <a:pPr algn="l">
              <a:lnSpc>
                <a:spcPct val="150000"/>
              </a:lnSpc>
            </a:pPr>
            <a:r>
              <a:rPr lang="en-GB" sz="2400" b="0" i="0" dirty="0">
                <a:solidFill>
                  <a:srgbClr val="1F1F1F"/>
                </a:solidFill>
                <a:effectLst/>
                <a:latin typeface="Arial" panose="020B0604020202020204" pitchFamily="34" charset="0"/>
                <a:cs typeface="Arial" panose="020B0604020202020204" pitchFamily="34" charset="0"/>
              </a:rPr>
              <a:t>They can help you to:</a:t>
            </a:r>
          </a:p>
          <a:p>
            <a:pPr marL="342900" indent="-342900" algn="l">
              <a:lnSpc>
                <a:spcPct val="150000"/>
              </a:lnSpc>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Communicate your ideas clearly and persuasively</a:t>
            </a:r>
          </a:p>
          <a:p>
            <a:pPr marL="342900" indent="-342900" algn="l">
              <a:lnSpc>
                <a:spcPct val="150000"/>
              </a:lnSpc>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Engage your audience and keep them interested</a:t>
            </a:r>
          </a:p>
          <a:p>
            <a:pPr marL="342900" indent="-342900" algn="l">
              <a:lnSpc>
                <a:spcPct val="150000"/>
              </a:lnSpc>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Build credibility and trust</a:t>
            </a:r>
          </a:p>
          <a:p>
            <a:pPr marL="342900" indent="-342900" algn="l">
              <a:lnSpc>
                <a:spcPct val="150000"/>
              </a:lnSpc>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Motivate your audience to take action</a:t>
            </a:r>
          </a:p>
        </p:txBody>
      </p:sp>
    </p:spTree>
    <p:extLst>
      <p:ext uri="{BB962C8B-B14F-4D97-AF65-F5344CB8AC3E}">
        <p14:creationId xmlns:p14="http://schemas.microsoft.com/office/powerpoint/2010/main" val="2529066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CustomShape 1"/>
          <p:cNvSpPr/>
          <p:nvPr/>
        </p:nvSpPr>
        <p:spPr>
          <a:xfrm>
            <a:off x="-380117" y="-218276"/>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400" b="1" strike="noStrike" spc="-1" dirty="0">
                <a:solidFill>
                  <a:srgbClr val="000000"/>
                </a:solidFill>
                <a:latin typeface="Myriad Pro"/>
              </a:rPr>
              <a:t>PowerPoint Presentation </a:t>
            </a:r>
            <a:endParaRPr lang="en-GB" sz="4400" b="0" strike="noStrike" spc="-1" dirty="0">
              <a:latin typeface="Arial"/>
            </a:endParaRPr>
          </a:p>
        </p:txBody>
      </p:sp>
      <p:sp>
        <p:nvSpPr>
          <p:cNvPr id="87" name="CustomShape 2"/>
          <p:cNvSpPr/>
          <p:nvPr/>
        </p:nvSpPr>
        <p:spPr>
          <a:xfrm>
            <a:off x="181897" y="734961"/>
            <a:ext cx="8853948" cy="391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gn="just">
              <a:lnSpc>
                <a:spcPct val="150000"/>
              </a:lnSpc>
              <a:buClr>
                <a:srgbClr val="000000"/>
              </a:buClr>
              <a:buFont typeface="Wingdings" panose="05000000000000000000" pitchFamily="2" charset="2"/>
              <a:buChar char="q"/>
            </a:pPr>
            <a:r>
              <a:rPr lang="en-US" sz="2400" strike="noStrike" spc="-1" dirty="0">
                <a:latin typeface="Arial" panose="020B0604020202020204" pitchFamily="34" charset="0"/>
                <a:cs typeface="Arial" panose="020B0604020202020204" pitchFamily="34" charset="0"/>
              </a:rPr>
              <a:t>A PowerPoint presentation is a collection of electronics slides that can have text, pictures, graphics, tables, sound (audio) and video. </a:t>
            </a:r>
          </a:p>
          <a:p>
            <a:pPr marL="343620" indent="-342900" algn="just">
              <a:lnSpc>
                <a:spcPct val="150000"/>
              </a:lnSpc>
              <a:buClr>
                <a:srgbClr val="000000"/>
              </a:buClr>
              <a:buFont typeface="Wingdings" panose="05000000000000000000" pitchFamily="2" charset="2"/>
              <a:buChar char="q"/>
            </a:pPr>
            <a:r>
              <a:rPr lang="en-US" sz="2400" strike="noStrike" spc="-1" dirty="0">
                <a:latin typeface="Arial" panose="020B0604020202020204" pitchFamily="34" charset="0"/>
                <a:cs typeface="Arial" panose="020B0604020202020204" pitchFamily="34" charset="0"/>
              </a:rPr>
              <a:t>This collection can run automatically or can be controlled by the presenter </a:t>
            </a:r>
            <a:endParaRPr lang="en-GB" sz="2400" strike="noStrike" spc="-1" dirty="0">
              <a:latin typeface="Arial" panose="020B0604020202020204" pitchFamily="34" charset="0"/>
              <a:cs typeface="Arial" panose="020B0604020202020204" pitchFamily="34" charset="0"/>
            </a:endParaRPr>
          </a:p>
          <a:p>
            <a:pPr marL="343620" indent="-342900" algn="just">
              <a:lnSpc>
                <a:spcPct val="150000"/>
              </a:lnSpc>
              <a:buClr>
                <a:srgbClr val="000000"/>
              </a:buClr>
              <a:buFont typeface="Wingdings" panose="05000000000000000000" pitchFamily="2" charset="2"/>
              <a:buChar char="q"/>
            </a:pPr>
            <a:r>
              <a:rPr lang="en-US" sz="2400" strike="noStrike" spc="-1" dirty="0">
                <a:latin typeface="Arial" panose="020B0604020202020204" pitchFamily="34" charset="0"/>
                <a:cs typeface="Arial" panose="020B0604020202020204" pitchFamily="34" charset="0"/>
              </a:rPr>
              <a:t>A slide is a single screen that contains information that the presenter wants to show</a:t>
            </a:r>
            <a:endParaRPr lang="en-GB" sz="2400" strike="noStrike" spc="-1" dirty="0">
              <a:latin typeface="Arial" panose="020B0604020202020204" pitchFamily="34" charset="0"/>
              <a:cs typeface="Arial" panose="020B0604020202020204" pitchFamily="34" charset="0"/>
            </a:endParaRPr>
          </a:p>
          <a:p>
            <a:pPr marL="343080" indent="-342360" algn="just">
              <a:lnSpc>
                <a:spcPct val="150000"/>
              </a:lnSpc>
              <a:buClr>
                <a:srgbClr val="000000"/>
              </a:buClr>
              <a:buFont typeface="Arial"/>
              <a:buChar char="•"/>
            </a:pPr>
            <a:endParaRPr lang="en-US" sz="2400" b="0" strike="noStrike" spc="-1"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621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CustomShape 1"/>
          <p:cNvSpPr/>
          <p:nvPr/>
        </p:nvSpPr>
        <p:spPr>
          <a:xfrm>
            <a:off x="249147" y="76692"/>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400" b="1" strike="noStrike" spc="-1" dirty="0">
                <a:solidFill>
                  <a:srgbClr val="000000"/>
                </a:solidFill>
                <a:latin typeface="Myriad Pro"/>
              </a:rPr>
              <a:t>How visual aid can enhance communication</a:t>
            </a:r>
            <a:endParaRPr lang="en-GB" sz="4400" b="0" strike="noStrike" spc="-1" dirty="0">
              <a:latin typeface="Arial"/>
            </a:endParaRPr>
          </a:p>
        </p:txBody>
      </p:sp>
      <p:sp>
        <p:nvSpPr>
          <p:cNvPr id="87" name="CustomShape 2"/>
          <p:cNvSpPr/>
          <p:nvPr/>
        </p:nvSpPr>
        <p:spPr>
          <a:xfrm>
            <a:off x="249147" y="1108587"/>
            <a:ext cx="8228880" cy="391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l">
              <a:lnSpc>
                <a:spcPct val="150000"/>
              </a:lnSpc>
            </a:pPr>
            <a:r>
              <a:rPr lang="en-GB" sz="2000" b="0" i="0" dirty="0">
                <a:solidFill>
                  <a:srgbClr val="1F1F1F"/>
                </a:solidFill>
                <a:effectLst/>
                <a:latin typeface="Arial" panose="020B0604020202020204" pitchFamily="34" charset="0"/>
                <a:cs typeface="Arial" panose="020B0604020202020204" pitchFamily="34" charset="0"/>
              </a:rPr>
              <a:t>Visual aids, such as PowerPoint slides, can be a </a:t>
            </a:r>
            <a:r>
              <a:rPr lang="en-GB" sz="2000" b="1" i="0" dirty="0">
                <a:solidFill>
                  <a:srgbClr val="1F1F1F"/>
                </a:solidFill>
                <a:effectLst/>
                <a:latin typeface="Arial" panose="020B0604020202020204" pitchFamily="34" charset="0"/>
                <a:cs typeface="Arial" panose="020B0604020202020204" pitchFamily="34" charset="0"/>
              </a:rPr>
              <a:t>powerful tool</a:t>
            </a:r>
            <a:r>
              <a:rPr lang="en-GB" sz="2000" b="0" i="0" dirty="0">
                <a:solidFill>
                  <a:srgbClr val="1F1F1F"/>
                </a:solidFill>
                <a:effectLst/>
                <a:latin typeface="Arial" panose="020B0604020202020204" pitchFamily="34" charset="0"/>
                <a:cs typeface="Arial" panose="020B0604020202020204" pitchFamily="34" charset="0"/>
              </a:rPr>
              <a:t> for </a:t>
            </a:r>
            <a:r>
              <a:rPr lang="en-GB" sz="2000" b="1" i="0" dirty="0">
                <a:solidFill>
                  <a:schemeClr val="accent6">
                    <a:lumMod val="75000"/>
                  </a:schemeClr>
                </a:solidFill>
                <a:effectLst/>
                <a:latin typeface="Arial" panose="020B0604020202020204" pitchFamily="34" charset="0"/>
                <a:cs typeface="Arial" panose="020B0604020202020204" pitchFamily="34" charset="0"/>
              </a:rPr>
              <a:t>enhancing communication in presentations</a:t>
            </a:r>
            <a:r>
              <a:rPr lang="en-GB" sz="2000" b="0" i="0" dirty="0">
                <a:solidFill>
                  <a:srgbClr val="1F1F1F"/>
                </a:solidFill>
                <a:effectLst/>
                <a:latin typeface="Arial" panose="020B0604020202020204" pitchFamily="34" charset="0"/>
                <a:cs typeface="Arial" panose="020B0604020202020204" pitchFamily="34" charset="0"/>
              </a:rPr>
              <a:t>. </a:t>
            </a:r>
          </a:p>
          <a:p>
            <a:pPr algn="l">
              <a:lnSpc>
                <a:spcPct val="150000"/>
              </a:lnSpc>
            </a:pPr>
            <a:r>
              <a:rPr lang="en-GB" sz="2000" b="0" i="0" dirty="0">
                <a:solidFill>
                  <a:srgbClr val="1F1F1F"/>
                </a:solidFill>
                <a:effectLst/>
                <a:latin typeface="Arial" panose="020B0604020202020204" pitchFamily="34" charset="0"/>
                <a:cs typeface="Arial" panose="020B0604020202020204" pitchFamily="34" charset="0"/>
              </a:rPr>
              <a:t>They can help you to:</a:t>
            </a:r>
            <a:endParaRPr lang="en-GB" sz="2400" b="0" i="0" dirty="0">
              <a:solidFill>
                <a:srgbClr val="1F1F1F"/>
              </a:solidFill>
              <a:effectLst/>
              <a:latin typeface="Arial" panose="020B060402020202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EBE8C2DC-88D8-912C-8F70-28BF2AE3C172}"/>
              </a:ext>
            </a:extLst>
          </p:cNvPr>
          <p:cNvGraphicFramePr/>
          <p:nvPr>
            <p:extLst>
              <p:ext uri="{D42A27DB-BD31-4B8C-83A1-F6EECF244321}">
                <p14:modId xmlns:p14="http://schemas.microsoft.com/office/powerpoint/2010/main" val="3563198365"/>
              </p:ext>
            </p:extLst>
          </p:nvPr>
        </p:nvGraphicFramePr>
        <p:xfrm>
          <a:off x="665973" y="2498213"/>
          <a:ext cx="6491911" cy="2939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6121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1F277-E852-D181-B552-90DEC0374BFF}"/>
            </a:ext>
          </a:extLst>
        </p:cNvPr>
        <p:cNvGrpSpPr/>
        <p:nvPr/>
      </p:nvGrpSpPr>
      <p:grpSpPr>
        <a:xfrm>
          <a:off x="0" y="0"/>
          <a:ext cx="0" cy="0"/>
          <a:chOff x="0" y="0"/>
          <a:chExt cx="0" cy="0"/>
        </a:xfrm>
      </p:grpSpPr>
      <p:sp>
        <p:nvSpPr>
          <p:cNvPr id="86" name="CustomShape 1">
            <a:extLst>
              <a:ext uri="{FF2B5EF4-FFF2-40B4-BE49-F238E27FC236}">
                <a16:creationId xmlns:a16="http://schemas.microsoft.com/office/drawing/2014/main" id="{FF318F7A-532A-D49D-8530-9D38E9571BAE}"/>
              </a:ext>
            </a:extLst>
          </p:cNvPr>
          <p:cNvSpPr/>
          <p:nvPr/>
        </p:nvSpPr>
        <p:spPr>
          <a:xfrm>
            <a:off x="249147" y="76692"/>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400" b="1" strike="noStrike" spc="-1" dirty="0">
                <a:solidFill>
                  <a:srgbClr val="000000"/>
                </a:solidFill>
                <a:latin typeface="Myriad Pro"/>
              </a:rPr>
              <a:t>How visual aid can enhance communication</a:t>
            </a:r>
            <a:endParaRPr lang="en-GB" sz="4400" b="0" strike="noStrike" spc="-1" dirty="0">
              <a:latin typeface="Arial"/>
            </a:endParaRPr>
          </a:p>
        </p:txBody>
      </p:sp>
      <p:sp>
        <p:nvSpPr>
          <p:cNvPr id="87" name="CustomShape 2">
            <a:extLst>
              <a:ext uri="{FF2B5EF4-FFF2-40B4-BE49-F238E27FC236}">
                <a16:creationId xmlns:a16="http://schemas.microsoft.com/office/drawing/2014/main" id="{9FA5175E-D590-BBAF-C3E1-68FB8C210430}"/>
              </a:ext>
            </a:extLst>
          </p:cNvPr>
          <p:cNvSpPr/>
          <p:nvPr/>
        </p:nvSpPr>
        <p:spPr>
          <a:xfrm>
            <a:off x="158986" y="1218972"/>
            <a:ext cx="8826027" cy="391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2900" indent="-342900" algn="l">
              <a:lnSpc>
                <a:spcPct val="150000"/>
              </a:lnSpc>
              <a:buFont typeface="Wingdings" panose="05000000000000000000" pitchFamily="2" charset="2"/>
              <a:buChar char="Ø"/>
            </a:pPr>
            <a:r>
              <a:rPr lang="en-GB" sz="2000" b="1" i="0" dirty="0">
                <a:effectLst/>
                <a:latin typeface="Arial" panose="020B0604020202020204" pitchFamily="34" charset="0"/>
                <a:cs typeface="Arial" panose="020B0604020202020204" pitchFamily="34" charset="0"/>
              </a:rPr>
              <a:t>Capture attention</a:t>
            </a:r>
            <a:r>
              <a:rPr lang="en-GB" sz="2000" i="0" dirty="0">
                <a:effectLst/>
                <a:latin typeface="Arial" panose="020B0604020202020204" pitchFamily="34" charset="0"/>
                <a:cs typeface="Arial" panose="020B0604020202020204" pitchFamily="34" charset="0"/>
              </a:rPr>
              <a:t>: Visuals can help to grab your audience's attention and keep them engaged throughout your presentation.</a:t>
            </a:r>
          </a:p>
          <a:p>
            <a:pPr marL="342900" indent="-342900">
              <a:lnSpc>
                <a:spcPct val="15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Illustrate complex concepts</a:t>
            </a:r>
            <a:r>
              <a:rPr lang="en-GB" sz="2000" dirty="0">
                <a:latin typeface="Arial" panose="020B0604020202020204" pitchFamily="34" charset="0"/>
                <a:cs typeface="Arial" panose="020B0604020202020204" pitchFamily="34" charset="0"/>
              </a:rPr>
              <a:t>: Visuals can be used to break down complex concepts into smaller, more manageable chunks, making them easier for your audience to understand.</a:t>
            </a:r>
          </a:p>
          <a:p>
            <a:pPr marL="342900" indent="-342900">
              <a:lnSpc>
                <a:spcPct val="15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Highlight key points</a:t>
            </a:r>
            <a:r>
              <a:rPr lang="en-GB" sz="2000" dirty="0">
                <a:latin typeface="Arial" panose="020B0604020202020204" pitchFamily="34" charset="0"/>
                <a:cs typeface="Arial" panose="020B0604020202020204" pitchFamily="34" charset="0"/>
              </a:rPr>
              <a:t>: Visuals can be used to emphasize key points and make them more memorable for your audience.</a:t>
            </a:r>
          </a:p>
          <a:p>
            <a:pPr marL="342900" indent="-342900">
              <a:lnSpc>
                <a:spcPct val="15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Tell a story</a:t>
            </a:r>
            <a:r>
              <a:rPr lang="en-GB" sz="2000" dirty="0">
                <a:latin typeface="Arial" panose="020B0604020202020204" pitchFamily="34" charset="0"/>
                <a:cs typeface="Arial" panose="020B0604020202020204" pitchFamily="34" charset="0"/>
              </a:rPr>
              <a:t>: Visuals can be used to tell a story and create a connection with your audience.</a:t>
            </a:r>
          </a:p>
          <a:p>
            <a:pPr marL="342900" indent="-342900">
              <a:lnSpc>
                <a:spcPct val="150000"/>
              </a:lnSpc>
              <a:buFont typeface="Wingdings" panose="05000000000000000000" pitchFamily="2" charset="2"/>
              <a:buChar char="Ø"/>
            </a:pPr>
            <a:endParaRPr lang="en-GB" sz="2000" dirty="0">
              <a:solidFill>
                <a:srgbClr val="1F1F1F"/>
              </a:solidFill>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Ø"/>
            </a:pPr>
            <a:endParaRPr lang="en-GB" sz="2400" b="0" i="0" dirty="0">
              <a:solidFill>
                <a:srgbClr val="1F1F1F"/>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5040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C4A1C-B57C-C289-CCD7-6AAC6129F73A}"/>
            </a:ext>
          </a:extLst>
        </p:cNvPr>
        <p:cNvGrpSpPr/>
        <p:nvPr/>
      </p:nvGrpSpPr>
      <p:grpSpPr>
        <a:xfrm>
          <a:off x="0" y="0"/>
          <a:ext cx="0" cy="0"/>
          <a:chOff x="0" y="0"/>
          <a:chExt cx="0" cy="0"/>
        </a:xfrm>
      </p:grpSpPr>
      <p:sp>
        <p:nvSpPr>
          <p:cNvPr id="90" name="CustomShape 1">
            <a:extLst>
              <a:ext uri="{FF2B5EF4-FFF2-40B4-BE49-F238E27FC236}">
                <a16:creationId xmlns:a16="http://schemas.microsoft.com/office/drawing/2014/main" id="{D6DE4620-72B0-E932-D9C6-6DC2BC9C4A9D}"/>
              </a:ext>
            </a:extLst>
          </p:cNvPr>
          <p:cNvSpPr/>
          <p:nvPr/>
        </p:nvSpPr>
        <p:spPr>
          <a:xfrm>
            <a:off x="231058" y="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86000" lnSpcReduction="10000"/>
          </a:bodyPr>
          <a:lstStyle/>
          <a:p>
            <a:pPr algn="ctr">
              <a:lnSpc>
                <a:spcPct val="100000"/>
              </a:lnSpc>
            </a:pPr>
            <a:r>
              <a:rPr lang="en-GB" sz="4400" b="1" strike="noStrike" spc="-1" dirty="0">
                <a:solidFill>
                  <a:srgbClr val="000000"/>
                </a:solidFill>
                <a:latin typeface="Myriad Pro"/>
              </a:rPr>
              <a:t>PowerPoint Key Features</a:t>
            </a:r>
            <a:endParaRPr lang="en-GB" sz="4400" b="0" strike="noStrike" spc="-1" dirty="0">
              <a:latin typeface="Arial"/>
            </a:endParaRPr>
          </a:p>
        </p:txBody>
      </p:sp>
      <p:pic>
        <p:nvPicPr>
          <p:cNvPr id="11" name="Picture 10">
            <a:extLst>
              <a:ext uri="{FF2B5EF4-FFF2-40B4-BE49-F238E27FC236}">
                <a16:creationId xmlns:a16="http://schemas.microsoft.com/office/drawing/2014/main" id="{452626A3-C655-7AEF-C076-E72598D154EB}"/>
              </a:ext>
            </a:extLst>
          </p:cNvPr>
          <p:cNvPicPr>
            <a:picLocks noChangeAspect="1"/>
          </p:cNvPicPr>
          <p:nvPr/>
        </p:nvPicPr>
        <p:blipFill>
          <a:blip r:embed="rId2"/>
          <a:stretch>
            <a:fillRect/>
          </a:stretch>
        </p:blipFill>
        <p:spPr>
          <a:xfrm>
            <a:off x="684062" y="638640"/>
            <a:ext cx="7560000" cy="4741868"/>
          </a:xfrm>
          <a:prstGeom prst="rect">
            <a:avLst/>
          </a:prstGeom>
          <a:ln>
            <a:solidFill>
              <a:srgbClr val="00B050"/>
            </a:solidFill>
          </a:ln>
        </p:spPr>
      </p:pic>
    </p:spTree>
    <p:extLst>
      <p:ext uri="{BB962C8B-B14F-4D97-AF65-F5344CB8AC3E}">
        <p14:creationId xmlns:p14="http://schemas.microsoft.com/office/powerpoint/2010/main" val="1014913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CustomShape 1"/>
          <p:cNvSpPr/>
          <p:nvPr/>
        </p:nvSpPr>
        <p:spPr>
          <a:xfrm>
            <a:off x="368709" y="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85000" lnSpcReduction="10000"/>
          </a:bodyPr>
          <a:lstStyle/>
          <a:p>
            <a:pPr algn="ctr">
              <a:lnSpc>
                <a:spcPct val="100000"/>
              </a:lnSpc>
            </a:pPr>
            <a:r>
              <a:rPr lang="en-GB" sz="4400" b="1" strike="noStrike" spc="-1" dirty="0">
                <a:solidFill>
                  <a:srgbClr val="000000"/>
                </a:solidFill>
                <a:latin typeface="Myriad Pro"/>
              </a:rPr>
              <a:t>Creating Slides - New Presentation</a:t>
            </a:r>
            <a:endParaRPr lang="en-GB" sz="4400" b="0" strike="noStrike" spc="-1" dirty="0">
              <a:latin typeface="Arial"/>
            </a:endParaRPr>
          </a:p>
        </p:txBody>
      </p:sp>
      <p:sp>
        <p:nvSpPr>
          <p:cNvPr id="96" name="CustomShape 2"/>
          <p:cNvSpPr/>
          <p:nvPr/>
        </p:nvSpPr>
        <p:spPr>
          <a:xfrm>
            <a:off x="354780" y="795019"/>
            <a:ext cx="8434440" cy="3744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00000"/>
              </a:lnSpc>
              <a:spcBef>
                <a:spcPts val="400"/>
              </a:spcBef>
              <a:tabLst>
                <a:tab pos="0" algn="l"/>
              </a:tabLst>
            </a:pPr>
            <a:r>
              <a:rPr lang="en-US" sz="2000" b="0" strike="noStrike" spc="-1" dirty="0">
                <a:solidFill>
                  <a:srgbClr val="000000"/>
                </a:solidFill>
                <a:latin typeface="Myriad Pro"/>
              </a:rPr>
              <a:t>You can start a new presentation from a blank slide, a template, existing presentations, or a Word outline</a:t>
            </a:r>
            <a:endParaRPr lang="en-GB" sz="2000" b="0" strike="noStrike" spc="-1" dirty="0">
              <a:latin typeface="Arial"/>
            </a:endParaRPr>
          </a:p>
          <a:p>
            <a:pPr marL="343080" indent="-342360" algn="just">
              <a:lnSpc>
                <a:spcPct val="100000"/>
              </a:lnSpc>
              <a:spcBef>
                <a:spcPts val="400"/>
              </a:spcBef>
              <a:buClr>
                <a:srgbClr val="000000"/>
              </a:buClr>
              <a:buFont typeface="Arial"/>
              <a:buChar char="•"/>
              <a:tabLst>
                <a:tab pos="0" algn="l"/>
              </a:tabLst>
            </a:pPr>
            <a:r>
              <a:rPr lang="en-US" sz="2000" b="1" strike="noStrike" spc="-1" dirty="0">
                <a:solidFill>
                  <a:srgbClr val="000000"/>
                </a:solidFill>
                <a:latin typeface="Myriad Pro"/>
              </a:rPr>
              <a:t>To create a new presentation from a blank slide: </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Open Microsoft PowerPoint</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Click New</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Select Blank Presentation</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Click Create</a:t>
            </a:r>
            <a:endParaRPr lang="en-GB" sz="2000" b="0" strike="noStrike" spc="-1" dirty="0">
              <a:latin typeface="Arial"/>
            </a:endParaRPr>
          </a:p>
          <a:p>
            <a:pPr algn="just">
              <a:lnSpc>
                <a:spcPct val="100000"/>
              </a:lnSpc>
              <a:spcBef>
                <a:spcPts val="400"/>
              </a:spcBef>
              <a:tabLst>
                <a:tab pos="0" algn="l"/>
              </a:tabLst>
            </a:pPr>
            <a:endParaRPr lang="en-GB" sz="2000" b="0" strike="noStrike" spc="-1" dirty="0">
              <a:latin typeface="Arial"/>
            </a:endParaRPr>
          </a:p>
          <a:p>
            <a:pPr marL="343080" indent="-342360" algn="just">
              <a:lnSpc>
                <a:spcPct val="100000"/>
              </a:lnSpc>
              <a:spcBef>
                <a:spcPts val="400"/>
              </a:spcBef>
              <a:buClr>
                <a:srgbClr val="000000"/>
              </a:buClr>
              <a:buFont typeface="Arial"/>
              <a:buChar char="•"/>
              <a:tabLst>
                <a:tab pos="0" algn="l"/>
              </a:tabLst>
            </a:pPr>
            <a:r>
              <a:rPr lang="en-US" sz="2000" b="1" strike="noStrike" spc="-1" dirty="0">
                <a:solidFill>
                  <a:srgbClr val="000000"/>
                </a:solidFill>
                <a:latin typeface="Myriad Pro"/>
              </a:rPr>
              <a:t>To create a new presentation from a template: </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Open Microsoft PowerPoint</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Click New</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Click installed templates you want</a:t>
            </a:r>
            <a:endParaRPr lang="en-GB" sz="2000" b="0" strike="noStrike" spc="-1" dirty="0">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dirty="0">
                <a:solidFill>
                  <a:srgbClr val="000000"/>
                </a:solidFill>
                <a:latin typeface="Myriad Pro"/>
              </a:rPr>
              <a:t>Click Create</a:t>
            </a:r>
            <a:endParaRPr lang="en-GB" sz="2000" b="0" strike="noStrike" spc="-1" dirty="0">
              <a:latin typeface="Arial"/>
            </a:endParaRPr>
          </a:p>
          <a:p>
            <a:pPr algn="just">
              <a:lnSpc>
                <a:spcPct val="100000"/>
              </a:lnSpc>
              <a:spcBef>
                <a:spcPts val="439"/>
              </a:spcBef>
              <a:tabLst>
                <a:tab pos="0" algn="l"/>
              </a:tabLst>
            </a:pPr>
            <a:endParaRPr lang="en-GB" sz="2000" b="0" strike="noStrike" spc="-1" dirty="0">
              <a:latin typeface="Arial"/>
            </a:endParaRPr>
          </a:p>
          <a:p>
            <a:pPr algn="just">
              <a:lnSpc>
                <a:spcPct val="100000"/>
              </a:lnSpc>
              <a:spcBef>
                <a:spcPts val="479"/>
              </a:spcBef>
              <a:tabLst>
                <a:tab pos="0" algn="l"/>
              </a:tabLst>
            </a:pPr>
            <a:endParaRPr lang="en-GB" sz="2000" b="0" strike="noStrike" spc="-1" dirty="0">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92500" lnSpcReduction="20000"/>
          </a:bodyPr>
          <a:lstStyle/>
          <a:p>
            <a:pPr algn="ctr">
              <a:lnSpc>
                <a:spcPct val="100000"/>
              </a:lnSpc>
            </a:pPr>
            <a:r>
              <a:rPr lang="en-GB" sz="4400" b="1" strike="noStrike" spc="-1">
                <a:solidFill>
                  <a:srgbClr val="000000"/>
                </a:solidFill>
                <a:latin typeface="Myriad Pro"/>
              </a:rPr>
              <a:t>Save/Save As a Presentation</a:t>
            </a:r>
            <a:endParaRPr lang="en-GB" sz="4400" b="0" strike="noStrike" spc="-1">
              <a:latin typeface="Arial"/>
            </a:endParaRPr>
          </a:p>
        </p:txBody>
      </p:sp>
      <p:sp>
        <p:nvSpPr>
          <p:cNvPr id="98" name="CustomShape 2"/>
          <p:cNvSpPr/>
          <p:nvPr/>
        </p:nvSpPr>
        <p:spPr>
          <a:xfrm>
            <a:off x="457200" y="972000"/>
            <a:ext cx="8434440" cy="3744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00000"/>
              </a:lnSpc>
              <a:spcBef>
                <a:spcPts val="400"/>
              </a:spcBef>
              <a:tabLst>
                <a:tab pos="0" algn="l"/>
              </a:tabLst>
            </a:pPr>
            <a:r>
              <a:rPr lang="en-US" sz="2000" b="0" strike="noStrike" spc="-1">
                <a:solidFill>
                  <a:srgbClr val="000000"/>
                </a:solidFill>
                <a:latin typeface="Myriad Pro"/>
              </a:rPr>
              <a:t>When you save a presentation, you will have two choices: Save or Save As. </a:t>
            </a:r>
            <a:endParaRPr lang="en-GB" sz="2000" b="0" strike="noStrike" spc="-1">
              <a:latin typeface="Arial"/>
            </a:endParaRPr>
          </a:p>
          <a:p>
            <a:pPr marL="343080" indent="-342360" algn="just">
              <a:lnSpc>
                <a:spcPct val="100000"/>
              </a:lnSpc>
              <a:spcBef>
                <a:spcPts val="400"/>
              </a:spcBef>
              <a:buClr>
                <a:srgbClr val="000000"/>
              </a:buClr>
              <a:buFont typeface="Arial"/>
              <a:buChar char="•"/>
              <a:tabLst>
                <a:tab pos="0" algn="l"/>
              </a:tabLst>
            </a:pPr>
            <a:r>
              <a:rPr lang="en-US" sz="2000" b="1" strike="noStrike" spc="-1">
                <a:solidFill>
                  <a:srgbClr val="000000"/>
                </a:solidFill>
                <a:latin typeface="Myriad Pro"/>
              </a:rPr>
              <a:t>To Save a presentation: </a:t>
            </a:r>
            <a:endParaRPr lang="en-GB" sz="2000" b="0" strike="noStrike" spc="-1">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a:solidFill>
                  <a:srgbClr val="000000"/>
                </a:solidFill>
                <a:latin typeface="Myriad Pro"/>
              </a:rPr>
              <a:t>Go to File</a:t>
            </a:r>
            <a:endParaRPr lang="en-GB" sz="2000" b="0" strike="noStrike" spc="-1">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a:solidFill>
                  <a:srgbClr val="000000"/>
                </a:solidFill>
                <a:latin typeface="Myriad Pro"/>
              </a:rPr>
              <a:t>Click Save</a:t>
            </a:r>
            <a:endParaRPr lang="en-GB" sz="2000" b="0" strike="noStrike" spc="-1">
              <a:latin typeface="Arial"/>
            </a:endParaRPr>
          </a:p>
          <a:p>
            <a:pPr algn="just">
              <a:lnSpc>
                <a:spcPct val="100000"/>
              </a:lnSpc>
              <a:spcBef>
                <a:spcPts val="400"/>
              </a:spcBef>
              <a:tabLst>
                <a:tab pos="0" algn="l"/>
              </a:tabLst>
            </a:pPr>
            <a:endParaRPr lang="en-GB" sz="2000" b="0" strike="noStrike" spc="-1">
              <a:latin typeface="Arial"/>
            </a:endParaRPr>
          </a:p>
          <a:p>
            <a:pPr marL="343080" indent="-342360" algn="just">
              <a:lnSpc>
                <a:spcPct val="100000"/>
              </a:lnSpc>
              <a:spcBef>
                <a:spcPts val="400"/>
              </a:spcBef>
              <a:buClr>
                <a:srgbClr val="000000"/>
              </a:buClr>
              <a:buFont typeface="Arial"/>
              <a:buChar char="•"/>
              <a:tabLst>
                <a:tab pos="0" algn="l"/>
              </a:tabLst>
            </a:pPr>
            <a:r>
              <a:rPr lang="en-US" sz="2000" b="1" strike="noStrike" spc="-1">
                <a:solidFill>
                  <a:srgbClr val="000000"/>
                </a:solidFill>
                <a:latin typeface="Myriad Pro"/>
              </a:rPr>
              <a:t>To Save As a presentation: </a:t>
            </a:r>
            <a:endParaRPr lang="en-GB" sz="2000" b="0" strike="noStrike" spc="-1">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a:solidFill>
                  <a:srgbClr val="000000"/>
                </a:solidFill>
                <a:latin typeface="Myriad Pro"/>
              </a:rPr>
              <a:t>Go to File</a:t>
            </a:r>
            <a:endParaRPr lang="en-GB" sz="2000" b="0" strike="noStrike" spc="-1">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a:solidFill>
                  <a:srgbClr val="000000"/>
                </a:solidFill>
                <a:latin typeface="Myriad Pro"/>
              </a:rPr>
              <a:t>Click Save As</a:t>
            </a:r>
            <a:endParaRPr lang="en-GB" sz="2000" b="0" strike="noStrike" spc="-1">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a:solidFill>
                  <a:srgbClr val="000000"/>
                </a:solidFill>
                <a:latin typeface="Myriad Pro"/>
              </a:rPr>
              <a:t>Give a new name to your presentation </a:t>
            </a:r>
            <a:endParaRPr lang="en-GB" sz="2000" b="0" strike="noStrike" spc="-1">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a:solidFill>
                  <a:srgbClr val="000000"/>
                </a:solidFill>
                <a:latin typeface="Myriad Pro"/>
              </a:rPr>
              <a:t>Select Save As format as either PowerPoint Presentation (.pptx) or PowerPoint 97 – 2003 presentation (.ppt)</a:t>
            </a:r>
            <a:endParaRPr lang="en-GB" sz="2000" b="0" strike="noStrike" spc="-1">
              <a:latin typeface="Arial"/>
            </a:endParaRPr>
          </a:p>
          <a:p>
            <a:pPr marL="743040" lvl="1" indent="-285120" algn="just">
              <a:lnSpc>
                <a:spcPct val="100000"/>
              </a:lnSpc>
              <a:spcBef>
                <a:spcPts val="400"/>
              </a:spcBef>
              <a:buClr>
                <a:srgbClr val="000000"/>
              </a:buClr>
              <a:buFont typeface="Arial"/>
              <a:buChar char="-"/>
              <a:tabLst>
                <a:tab pos="0" algn="l"/>
              </a:tabLst>
            </a:pPr>
            <a:r>
              <a:rPr lang="en-US" sz="2000" b="0" strike="noStrike" spc="-1">
                <a:solidFill>
                  <a:srgbClr val="000000"/>
                </a:solidFill>
                <a:latin typeface="Myriad Pro"/>
              </a:rPr>
              <a:t>Click Save </a:t>
            </a:r>
            <a:endParaRPr lang="en-GB" sz="2000" b="0" strike="noStrike" spc="-1">
              <a:latin typeface="Arial"/>
            </a:endParaRPr>
          </a:p>
          <a:p>
            <a:pPr algn="just">
              <a:lnSpc>
                <a:spcPct val="100000"/>
              </a:lnSpc>
              <a:spcBef>
                <a:spcPts val="439"/>
              </a:spcBef>
              <a:tabLst>
                <a:tab pos="0" algn="l"/>
              </a:tabLst>
            </a:pPr>
            <a:endParaRPr lang="en-GB" sz="2000" b="0" strike="noStrike" spc="-1">
              <a:latin typeface="Arial"/>
            </a:endParaRPr>
          </a:p>
          <a:p>
            <a:pPr algn="just">
              <a:lnSpc>
                <a:spcPct val="100000"/>
              </a:lnSpc>
              <a:spcBef>
                <a:spcPts val="479"/>
              </a:spcBef>
              <a:tabLst>
                <a:tab pos="0" algn="l"/>
              </a:tabLst>
            </a:pPr>
            <a:endParaRPr lang="en-GB" sz="2000" b="0" strike="noStrike" spc="-1">
              <a:latin typeface="Arial"/>
            </a:endParaRPr>
          </a:p>
        </p:txBody>
      </p:sp>
      <p:pic>
        <p:nvPicPr>
          <p:cNvPr id="99" name="Picture 2"/>
          <p:cNvPicPr/>
          <p:nvPr/>
        </p:nvPicPr>
        <p:blipFill>
          <a:blip r:embed="rId2"/>
          <a:stretch/>
        </p:blipFill>
        <p:spPr>
          <a:xfrm>
            <a:off x="4322187" y="1651246"/>
            <a:ext cx="2159640" cy="2171160"/>
          </a:xfrm>
          <a:prstGeom prst="rect">
            <a:avLst/>
          </a:prstGeom>
          <a:ln w="12700">
            <a:solidFill>
              <a:schemeClr val="tx1">
                <a:alpha val="99000"/>
              </a:schemeClr>
            </a:solidFill>
            <a:round/>
          </a:ln>
        </p:spPr>
      </p:pic>
      <p:pic>
        <p:nvPicPr>
          <p:cNvPr id="100" name="Picture 3"/>
          <p:cNvPicPr/>
          <p:nvPr/>
        </p:nvPicPr>
        <p:blipFill>
          <a:blip r:embed="rId3"/>
          <a:stretch/>
        </p:blipFill>
        <p:spPr>
          <a:xfrm>
            <a:off x="6551640" y="1512000"/>
            <a:ext cx="2340000" cy="2664000"/>
          </a:xfrm>
          <a:prstGeom prst="rect">
            <a:avLst/>
          </a:prstGeom>
          <a:ln w="12700">
            <a:solidFill>
              <a:schemeClr val="tx1">
                <a:alpha val="99000"/>
              </a:schemeClr>
            </a:solidFill>
            <a:rou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CustomShape 1"/>
          <p:cNvSpPr/>
          <p:nvPr/>
        </p:nvSpPr>
        <p:spPr>
          <a:xfrm>
            <a:off x="457200" y="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86000" lnSpcReduction="10000"/>
          </a:bodyPr>
          <a:lstStyle/>
          <a:p>
            <a:pPr algn="ctr">
              <a:lnSpc>
                <a:spcPct val="100000"/>
              </a:lnSpc>
            </a:pPr>
            <a:r>
              <a:rPr lang="en-GB" sz="4400" b="1" strike="noStrike" spc="-1" dirty="0">
                <a:solidFill>
                  <a:srgbClr val="000000"/>
                </a:solidFill>
                <a:latin typeface="Myriad Pro"/>
              </a:rPr>
              <a:t>Add New Slides</a:t>
            </a:r>
            <a:endParaRPr lang="en-GB" sz="4400" b="0" strike="noStrike" spc="-1" dirty="0">
              <a:latin typeface="Arial"/>
            </a:endParaRPr>
          </a:p>
        </p:txBody>
      </p:sp>
      <p:sp>
        <p:nvSpPr>
          <p:cNvPr id="102" name="CustomShape 2"/>
          <p:cNvSpPr/>
          <p:nvPr/>
        </p:nvSpPr>
        <p:spPr>
          <a:xfrm>
            <a:off x="251640" y="527778"/>
            <a:ext cx="8434440" cy="3744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00000"/>
              </a:lnSpc>
              <a:spcBef>
                <a:spcPts val="439"/>
              </a:spcBef>
              <a:tabLst>
                <a:tab pos="0" algn="l"/>
              </a:tabLst>
            </a:pPr>
            <a:r>
              <a:rPr lang="en-US" sz="2200" b="0" strike="noStrike" spc="-1" dirty="0">
                <a:solidFill>
                  <a:srgbClr val="000000"/>
                </a:solidFill>
                <a:latin typeface="Myriad Pro"/>
              </a:rPr>
              <a:t>There are several choices (Office Themes, Duplicate Selected Slide, or Reuse Slides) when you want to add a new slide to the presentation. </a:t>
            </a:r>
            <a:endParaRPr lang="en-GB" sz="2200" b="0" strike="noStrike" spc="-1" dirty="0">
              <a:latin typeface="Arial"/>
            </a:endParaRPr>
          </a:p>
          <a:p>
            <a:pPr algn="just">
              <a:lnSpc>
                <a:spcPct val="100000"/>
              </a:lnSpc>
              <a:spcBef>
                <a:spcPts val="439"/>
              </a:spcBef>
              <a:tabLst>
                <a:tab pos="0" algn="l"/>
              </a:tabLst>
            </a:pPr>
            <a:endParaRPr lang="en-GB" sz="2200" b="0" strike="noStrike" spc="-1" dirty="0">
              <a:latin typeface="Arial"/>
            </a:endParaRPr>
          </a:p>
          <a:p>
            <a:pPr marL="343080" indent="-342360" algn="just">
              <a:lnSpc>
                <a:spcPct val="100000"/>
              </a:lnSpc>
              <a:spcBef>
                <a:spcPts val="439"/>
              </a:spcBef>
              <a:buClr>
                <a:srgbClr val="000000"/>
              </a:buClr>
              <a:buFont typeface="Arial"/>
              <a:buChar char="•"/>
              <a:tabLst>
                <a:tab pos="0" algn="l"/>
              </a:tabLst>
            </a:pPr>
            <a:r>
              <a:rPr lang="en-US" sz="2200" b="1" strike="noStrike" spc="-1" dirty="0">
                <a:solidFill>
                  <a:srgbClr val="000000"/>
                </a:solidFill>
                <a:latin typeface="Myriad Pro"/>
              </a:rPr>
              <a:t>To create a new slide from Office: </a:t>
            </a:r>
            <a:endParaRPr lang="en-GB" sz="2200" b="0" strike="noStrike" spc="-1" dirty="0">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dirty="0">
                <a:solidFill>
                  <a:srgbClr val="000000"/>
                </a:solidFill>
                <a:latin typeface="Myriad Pro"/>
              </a:rPr>
              <a:t>Select the slide immediately </a:t>
            </a:r>
            <a:r>
              <a:rPr lang="en-US" sz="2200" b="1" strike="noStrike" spc="-1" dirty="0">
                <a:solidFill>
                  <a:srgbClr val="000000"/>
                </a:solidFill>
                <a:latin typeface="Myriad Pro"/>
              </a:rPr>
              <a:t>BEFORE </a:t>
            </a:r>
            <a:r>
              <a:rPr lang="en-US" sz="2200" b="0" strike="noStrike" spc="-1" dirty="0">
                <a:solidFill>
                  <a:srgbClr val="000000"/>
                </a:solidFill>
                <a:latin typeface="Myriad Pro"/>
              </a:rPr>
              <a:t>where you want the new slide</a:t>
            </a:r>
            <a:endParaRPr lang="en-GB" sz="2200" b="0" strike="noStrike" spc="-1" dirty="0">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dirty="0">
                <a:solidFill>
                  <a:srgbClr val="000000"/>
                </a:solidFill>
                <a:latin typeface="Myriad Pro"/>
              </a:rPr>
              <a:t>Click the New Slide button on the Home tab</a:t>
            </a:r>
            <a:endParaRPr lang="en-GB" sz="2200" b="0" strike="noStrike" spc="-1" dirty="0">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dirty="0">
                <a:solidFill>
                  <a:srgbClr val="000000"/>
                </a:solidFill>
                <a:latin typeface="Myriad Pro"/>
              </a:rPr>
              <a:t>Click the slide that fits your presentation </a:t>
            </a:r>
            <a:endParaRPr lang="en-GB" sz="2200" b="0" strike="noStrike" spc="-1" dirty="0">
              <a:latin typeface="Arial"/>
            </a:endParaRPr>
          </a:p>
          <a:p>
            <a:pPr algn="just">
              <a:lnSpc>
                <a:spcPct val="100000"/>
              </a:lnSpc>
              <a:spcBef>
                <a:spcPts val="479"/>
              </a:spcBef>
              <a:tabLst>
                <a:tab pos="0" algn="l"/>
              </a:tabLst>
            </a:pPr>
            <a:endParaRPr lang="en-GB" sz="2200" b="0" strike="noStrike" spc="-1" dirty="0">
              <a:latin typeface="Arial"/>
            </a:endParaRPr>
          </a:p>
        </p:txBody>
      </p:sp>
      <p:pic>
        <p:nvPicPr>
          <p:cNvPr id="103" name="Picture 5"/>
          <p:cNvPicPr/>
          <p:nvPr/>
        </p:nvPicPr>
        <p:blipFill>
          <a:blip r:embed="rId2"/>
          <a:stretch/>
        </p:blipFill>
        <p:spPr>
          <a:xfrm>
            <a:off x="1656414" y="3899556"/>
            <a:ext cx="6408000" cy="1800000"/>
          </a:xfrm>
          <a:prstGeom prst="rect">
            <a:avLst/>
          </a:prstGeom>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86000" lnSpcReduction="10000"/>
          </a:bodyPr>
          <a:lstStyle/>
          <a:p>
            <a:pPr algn="ctr">
              <a:lnSpc>
                <a:spcPct val="100000"/>
              </a:lnSpc>
            </a:pPr>
            <a:r>
              <a:rPr lang="en-GB" sz="4400" b="1" strike="noStrike" spc="-1">
                <a:solidFill>
                  <a:srgbClr val="000000"/>
                </a:solidFill>
                <a:latin typeface="Myriad Pro"/>
              </a:rPr>
              <a:t>Create Duplicate Slides</a:t>
            </a:r>
            <a:endParaRPr lang="en-GB" sz="4400" b="0" strike="noStrike" spc="-1">
              <a:latin typeface="Arial"/>
            </a:endParaRPr>
          </a:p>
        </p:txBody>
      </p:sp>
      <p:sp>
        <p:nvSpPr>
          <p:cNvPr id="105" name="CustomShape 2"/>
          <p:cNvSpPr/>
          <p:nvPr/>
        </p:nvSpPr>
        <p:spPr>
          <a:xfrm>
            <a:off x="457200" y="1268640"/>
            <a:ext cx="5122080" cy="2447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a:solidFill>
                  <a:srgbClr val="000000"/>
                </a:solidFill>
                <a:latin typeface="Myriad Pro"/>
              </a:rPr>
              <a:t>To create a slide as a duplicate of a slide in the presentation: </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First, select the slide that you want to duplicate</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Click the </a:t>
            </a:r>
            <a:r>
              <a:rPr lang="en-US" sz="2200" b="1" strike="noStrike" spc="-1">
                <a:solidFill>
                  <a:srgbClr val="000000"/>
                </a:solidFill>
                <a:latin typeface="Myriad Pro"/>
              </a:rPr>
              <a:t>New Slide </a:t>
            </a:r>
            <a:r>
              <a:rPr lang="en-US" sz="2200" b="0" strike="noStrike" spc="-1">
                <a:solidFill>
                  <a:srgbClr val="000000"/>
                </a:solidFill>
                <a:latin typeface="Myriad Pro"/>
              </a:rPr>
              <a:t>button on the Home tab</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Click </a:t>
            </a:r>
            <a:r>
              <a:rPr lang="en-US" sz="2200" b="1" strike="noStrike" spc="-1">
                <a:solidFill>
                  <a:srgbClr val="000000"/>
                </a:solidFill>
                <a:latin typeface="Myriad Pro"/>
              </a:rPr>
              <a:t>Duplicate Selected Slides </a:t>
            </a:r>
            <a:endParaRPr lang="en-GB" sz="2200" b="0" strike="noStrike" spc="-1">
              <a:latin typeface="Arial"/>
            </a:endParaRPr>
          </a:p>
          <a:p>
            <a:pPr algn="just">
              <a:lnSpc>
                <a:spcPct val="100000"/>
              </a:lnSpc>
              <a:spcBef>
                <a:spcPts val="479"/>
              </a:spcBef>
              <a:tabLst>
                <a:tab pos="0" algn="l"/>
              </a:tabLst>
            </a:pPr>
            <a:endParaRPr lang="en-GB" sz="2200" b="0" strike="noStrike" spc="-1">
              <a:latin typeface="Arial"/>
            </a:endParaRPr>
          </a:p>
        </p:txBody>
      </p:sp>
      <p:pic>
        <p:nvPicPr>
          <p:cNvPr id="106" name="Picture 2"/>
          <p:cNvPicPr/>
          <p:nvPr/>
        </p:nvPicPr>
        <p:blipFill>
          <a:blip r:embed="rId2"/>
          <a:stretch/>
        </p:blipFill>
        <p:spPr>
          <a:xfrm>
            <a:off x="5652000" y="971280"/>
            <a:ext cx="3106080" cy="2447640"/>
          </a:xfrm>
          <a:prstGeom prst="rect">
            <a:avLst/>
          </a:prstGeom>
          <a:ln w="0">
            <a:noFill/>
          </a:ln>
        </p:spPr>
      </p:pic>
      <p:pic>
        <p:nvPicPr>
          <p:cNvPr id="107" name="Picture 3"/>
          <p:cNvPicPr/>
          <p:nvPr/>
        </p:nvPicPr>
        <p:blipFill>
          <a:blip r:embed="rId3"/>
          <a:stretch/>
        </p:blipFill>
        <p:spPr>
          <a:xfrm>
            <a:off x="5796000" y="3418920"/>
            <a:ext cx="2962080" cy="1625400"/>
          </a:xfrm>
          <a:prstGeom prst="rect">
            <a:avLst/>
          </a:prstGeom>
          <a:ln w="0">
            <a:noFill/>
          </a:ln>
        </p:spPr>
      </p:pic>
      <p:sp>
        <p:nvSpPr>
          <p:cNvPr id="108" name="CustomShape 3"/>
          <p:cNvSpPr/>
          <p:nvPr/>
        </p:nvSpPr>
        <p:spPr>
          <a:xfrm>
            <a:off x="667440" y="4221000"/>
            <a:ext cx="4571280" cy="1430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US" sz="2200" b="0" strike="noStrike" spc="-1">
                <a:solidFill>
                  <a:srgbClr val="000000"/>
                </a:solidFill>
                <a:latin typeface="Myriad Pro"/>
                <a:ea typeface="DejaVu Sans"/>
              </a:rPr>
              <a:t>Alternatively, you can right click on the mini window on the left side of the slide and select </a:t>
            </a:r>
            <a:r>
              <a:rPr lang="en-US" sz="2200" b="1" strike="noStrike" spc="-1">
                <a:solidFill>
                  <a:srgbClr val="000000"/>
                </a:solidFill>
                <a:latin typeface="Myriad Pro"/>
                <a:ea typeface="DejaVu Sans"/>
              </a:rPr>
              <a:t>Duplicate Slide</a:t>
            </a:r>
            <a:endParaRPr lang="en-GB" sz="2200" b="0" strike="noStrike" spc="-1">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rPr>
              <a:t>Create Slides from Another presentation</a:t>
            </a:r>
            <a:endParaRPr lang="en-GB" sz="3600" b="0" strike="noStrike" spc="-1">
              <a:latin typeface="Arial"/>
            </a:endParaRPr>
          </a:p>
        </p:txBody>
      </p:sp>
      <p:sp>
        <p:nvSpPr>
          <p:cNvPr id="110" name="CustomShape 2"/>
          <p:cNvSpPr/>
          <p:nvPr/>
        </p:nvSpPr>
        <p:spPr>
          <a:xfrm>
            <a:off x="457200" y="1268640"/>
            <a:ext cx="4762080" cy="2447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a:solidFill>
                  <a:srgbClr val="000000"/>
                </a:solidFill>
                <a:latin typeface="Myriad Pro"/>
              </a:rPr>
              <a:t>To create a new slide from another presentation: </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Select the slide immediately </a:t>
            </a:r>
            <a:r>
              <a:rPr lang="en-US" sz="2200" b="1" strike="noStrike" spc="-1">
                <a:solidFill>
                  <a:srgbClr val="000000"/>
                </a:solidFill>
                <a:latin typeface="Myriad Pro"/>
              </a:rPr>
              <a:t>BEFORE </a:t>
            </a:r>
            <a:r>
              <a:rPr lang="en-US" sz="2200" b="0" strike="noStrike" spc="-1">
                <a:solidFill>
                  <a:srgbClr val="000000"/>
                </a:solidFill>
                <a:latin typeface="Myriad Pro"/>
              </a:rPr>
              <a:t>where you want the new slide</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Click the </a:t>
            </a:r>
            <a:r>
              <a:rPr lang="en-US" sz="2200" b="1" strike="noStrike" spc="-1">
                <a:solidFill>
                  <a:srgbClr val="000000"/>
                </a:solidFill>
                <a:latin typeface="Myriad Pro"/>
              </a:rPr>
              <a:t>New Slide </a:t>
            </a:r>
            <a:r>
              <a:rPr lang="en-US" sz="2200" b="0" strike="noStrike" spc="-1">
                <a:solidFill>
                  <a:srgbClr val="000000"/>
                </a:solidFill>
                <a:latin typeface="Myriad Pro"/>
              </a:rPr>
              <a:t>button on the Home tab</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Click </a:t>
            </a:r>
            <a:r>
              <a:rPr lang="en-US" sz="2200" b="1" strike="noStrike" spc="-1">
                <a:solidFill>
                  <a:srgbClr val="000000"/>
                </a:solidFill>
                <a:latin typeface="Myriad Pro"/>
              </a:rPr>
              <a:t>Reuse Slides</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Click </a:t>
            </a:r>
            <a:r>
              <a:rPr lang="en-US" sz="2200" b="1" strike="noStrike" spc="-1">
                <a:solidFill>
                  <a:srgbClr val="000000"/>
                </a:solidFill>
                <a:latin typeface="Myriad Pro"/>
              </a:rPr>
              <a:t>Browse File </a:t>
            </a:r>
            <a:endParaRPr lang="en-GB" sz="2200" b="0" strike="noStrike" spc="-1">
              <a:latin typeface="Arial"/>
            </a:endParaRPr>
          </a:p>
          <a:p>
            <a:pPr marL="343080" indent="-342360" algn="just">
              <a:lnSpc>
                <a:spcPct val="100000"/>
              </a:lnSpc>
              <a:spcBef>
                <a:spcPts val="439"/>
              </a:spcBef>
              <a:buClr>
                <a:srgbClr val="000000"/>
              </a:buClr>
              <a:buFont typeface="Arial"/>
              <a:buChar char="-"/>
            </a:pPr>
            <a:r>
              <a:rPr lang="en-US" sz="2200" b="0" strike="noStrike" spc="-1">
                <a:solidFill>
                  <a:srgbClr val="000000"/>
                </a:solidFill>
                <a:latin typeface="Myriad Pro"/>
              </a:rPr>
              <a:t>Locate the slide show and click on the slide to import</a:t>
            </a:r>
            <a:endParaRPr lang="en-GB" sz="2200" b="0" strike="noStrike" spc="-1">
              <a:latin typeface="Arial"/>
            </a:endParaRPr>
          </a:p>
          <a:p>
            <a:pPr algn="just">
              <a:lnSpc>
                <a:spcPct val="100000"/>
              </a:lnSpc>
              <a:spcBef>
                <a:spcPts val="479"/>
              </a:spcBef>
              <a:tabLst>
                <a:tab pos="0" algn="l"/>
              </a:tabLst>
            </a:pPr>
            <a:endParaRPr lang="en-GB" sz="2200" b="0" strike="noStrike" spc="-1">
              <a:latin typeface="Arial"/>
            </a:endParaRPr>
          </a:p>
        </p:txBody>
      </p:sp>
      <p:pic>
        <p:nvPicPr>
          <p:cNvPr id="111" name="Picture 5"/>
          <p:cNvPicPr/>
          <p:nvPr/>
        </p:nvPicPr>
        <p:blipFill>
          <a:blip r:embed="rId2">
            <a:alphaModFix amt="99000"/>
          </a:blip>
          <a:stretch/>
        </p:blipFill>
        <p:spPr>
          <a:xfrm>
            <a:off x="5406813" y="1268640"/>
            <a:ext cx="3512880" cy="3866400"/>
          </a:xfrm>
          <a:prstGeom prst="rect">
            <a:avLst/>
          </a:prstGeom>
          <a:ln w="12700">
            <a:solidFill>
              <a:schemeClr val="tx1">
                <a:alpha val="99000"/>
              </a:schemeClr>
            </a:solidFill>
            <a:rou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rPr>
              <a:t>Applying Themes in the Presentation</a:t>
            </a:r>
            <a:endParaRPr lang="en-GB" sz="3600" b="0" strike="noStrike" spc="-1">
              <a:latin typeface="Arial"/>
            </a:endParaRPr>
          </a:p>
        </p:txBody>
      </p:sp>
      <p:sp>
        <p:nvSpPr>
          <p:cNvPr id="113" name="CustomShape 2"/>
          <p:cNvSpPr/>
          <p:nvPr/>
        </p:nvSpPr>
        <p:spPr>
          <a:xfrm>
            <a:off x="457200" y="1124640"/>
            <a:ext cx="8074440" cy="403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00000"/>
              </a:lnSpc>
              <a:spcBef>
                <a:spcPts val="439"/>
              </a:spcBef>
              <a:tabLst>
                <a:tab pos="0" algn="l"/>
              </a:tabLst>
            </a:pPr>
            <a:r>
              <a:rPr lang="en-US" sz="2200" b="0" strike="noStrike" spc="-1">
                <a:solidFill>
                  <a:srgbClr val="000000"/>
                </a:solidFill>
                <a:latin typeface="Myriad Pro"/>
              </a:rPr>
              <a:t>Themes are design templates that can be applied to an entire presentation that allows for consistency throughout the presentation. </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1" strike="noStrike" spc="-1">
                <a:solidFill>
                  <a:srgbClr val="000000"/>
                </a:solidFill>
                <a:latin typeface="Myriad Pro"/>
              </a:rPr>
              <a:t>To add a Theme to a presentation: </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Select </a:t>
            </a:r>
            <a:r>
              <a:rPr lang="en-US" sz="2200" b="1" strike="noStrike" spc="-1">
                <a:solidFill>
                  <a:srgbClr val="000000"/>
                </a:solidFill>
                <a:latin typeface="Myriad Pro"/>
              </a:rPr>
              <a:t>Design tab</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Select one of the displayed </a:t>
            </a:r>
            <a:r>
              <a:rPr lang="en-US" sz="2200" b="1" strike="noStrike" spc="-1">
                <a:solidFill>
                  <a:srgbClr val="000000"/>
                </a:solidFill>
                <a:latin typeface="Myriad Pro"/>
              </a:rPr>
              <a:t>Themes or click the Galleries button</a:t>
            </a:r>
            <a:endParaRPr lang="en-GB" sz="2200" b="0" strike="noStrike" spc="-1">
              <a:latin typeface="Arial"/>
            </a:endParaRPr>
          </a:p>
          <a:p>
            <a:pPr algn="just">
              <a:lnSpc>
                <a:spcPct val="100000"/>
              </a:lnSpc>
              <a:spcBef>
                <a:spcPts val="439"/>
              </a:spcBef>
              <a:tabLst>
                <a:tab pos="0" algn="l"/>
              </a:tabLst>
            </a:pPr>
            <a:r>
              <a:rPr lang="en-US" sz="2200" b="0" strike="noStrike" spc="-1">
                <a:solidFill>
                  <a:srgbClr val="000000"/>
                </a:solidFill>
                <a:latin typeface="Myriad Pro"/>
              </a:rPr>
              <a:t>Alternatively, you can right click on the desired theme and select Set as a </a:t>
            </a:r>
            <a:r>
              <a:rPr lang="en-US" sz="2200" b="1" strike="noStrike" spc="-1">
                <a:solidFill>
                  <a:srgbClr val="000000"/>
                </a:solidFill>
                <a:latin typeface="Myriad Pro"/>
              </a:rPr>
              <a:t>Default Theme/Apply to All Slides</a:t>
            </a:r>
            <a:endParaRPr lang="en-GB" sz="2200" b="0" strike="noStrike" spc="-1">
              <a:latin typeface="Arial"/>
            </a:endParaRPr>
          </a:p>
          <a:p>
            <a:pPr algn="just">
              <a:lnSpc>
                <a:spcPct val="100000"/>
              </a:lnSpc>
              <a:spcBef>
                <a:spcPts val="439"/>
              </a:spcBef>
              <a:tabLst>
                <a:tab pos="0" algn="l"/>
              </a:tabLst>
            </a:pPr>
            <a:endParaRPr lang="en-GB" sz="2200" b="0" strike="noStrike" spc="-1">
              <a:latin typeface="Arial"/>
            </a:endParaRPr>
          </a:p>
        </p:txBody>
      </p:sp>
      <p:pic>
        <p:nvPicPr>
          <p:cNvPr id="114" name="Picture 2"/>
          <p:cNvPicPr/>
          <p:nvPr/>
        </p:nvPicPr>
        <p:blipFill>
          <a:blip r:embed="rId2"/>
          <a:stretch/>
        </p:blipFill>
        <p:spPr>
          <a:xfrm>
            <a:off x="457200" y="3789000"/>
            <a:ext cx="7930440" cy="1943640"/>
          </a:xfrm>
          <a:prstGeom prst="rect">
            <a:avLst/>
          </a:prstGeom>
          <a:ln w="0">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ustomShape 1"/>
          <p:cNvSpPr/>
          <p:nvPr/>
        </p:nvSpPr>
        <p:spPr>
          <a:xfrm>
            <a:off x="457200" y="89100"/>
            <a:ext cx="7792065"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dirty="0">
                <a:solidFill>
                  <a:srgbClr val="000000"/>
                </a:solidFill>
                <a:latin typeface="Myriad Pro"/>
              </a:rPr>
              <a:t>Changing Background Themes </a:t>
            </a:r>
            <a:br>
              <a:rPr dirty="0"/>
            </a:br>
            <a:r>
              <a:rPr lang="en-GB" sz="3600" b="1" strike="noStrike" spc="-1" dirty="0">
                <a:solidFill>
                  <a:srgbClr val="000000"/>
                </a:solidFill>
                <a:latin typeface="Myriad Pro"/>
              </a:rPr>
              <a:t>and Slide Size</a:t>
            </a:r>
            <a:endParaRPr lang="en-GB" sz="3600" b="0" strike="noStrike" spc="-1" dirty="0">
              <a:latin typeface="Arial"/>
            </a:endParaRPr>
          </a:p>
        </p:txBody>
      </p:sp>
      <p:sp>
        <p:nvSpPr>
          <p:cNvPr id="116" name="CustomShape 2"/>
          <p:cNvSpPr/>
          <p:nvPr/>
        </p:nvSpPr>
        <p:spPr>
          <a:xfrm>
            <a:off x="181896" y="712783"/>
            <a:ext cx="4618080" cy="403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Myriad Pro"/>
              </a:rPr>
              <a:t>To change background format: </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Click on </a:t>
            </a:r>
            <a:r>
              <a:rPr lang="en-US" sz="2200" b="1" strike="noStrike" spc="-1" dirty="0">
                <a:solidFill>
                  <a:srgbClr val="000000"/>
                </a:solidFill>
                <a:latin typeface="Myriad Pro"/>
              </a:rPr>
              <a:t>Design tab</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Select </a:t>
            </a:r>
            <a:r>
              <a:rPr lang="en-US" sz="2200" b="1" strike="noStrike" spc="-1" dirty="0">
                <a:solidFill>
                  <a:srgbClr val="000000"/>
                </a:solidFill>
                <a:latin typeface="Myriad Pro"/>
              </a:rPr>
              <a:t>Background Styles button/Format Background button </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Apply your own settings by changing options</a:t>
            </a:r>
            <a:endParaRPr lang="en-GB" sz="2200" b="0" strike="noStrike" spc="-1" dirty="0">
              <a:latin typeface="Arial"/>
            </a:endParaRPr>
          </a:p>
          <a:p>
            <a:pPr algn="just">
              <a:lnSpc>
                <a:spcPct val="100000"/>
              </a:lnSpc>
              <a:spcBef>
                <a:spcPts val="439"/>
              </a:spcBef>
            </a:pP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Myriad Pro"/>
              </a:rPr>
              <a:t>To change Slide Size: </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Click on </a:t>
            </a:r>
            <a:r>
              <a:rPr lang="en-US" sz="2200" b="1" strike="noStrike" spc="-1" dirty="0">
                <a:solidFill>
                  <a:srgbClr val="000000"/>
                </a:solidFill>
                <a:latin typeface="Myriad Pro"/>
              </a:rPr>
              <a:t>Design tab</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Click on </a:t>
            </a:r>
            <a:r>
              <a:rPr lang="en-US" sz="2200" b="1" strike="noStrike" spc="-1" dirty="0">
                <a:solidFill>
                  <a:srgbClr val="000000"/>
                </a:solidFill>
                <a:latin typeface="Myriad Pro"/>
              </a:rPr>
              <a:t>Slide Size button</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Change the size either </a:t>
            </a:r>
            <a:r>
              <a:rPr lang="en-US" sz="2200" b="1" strike="noStrike" spc="-1" dirty="0">
                <a:solidFill>
                  <a:srgbClr val="000000"/>
                </a:solidFill>
                <a:latin typeface="Myriad Pro"/>
              </a:rPr>
              <a:t>Standard/Widescreen</a:t>
            </a:r>
            <a:endParaRPr lang="en-GB" sz="2200" b="0" strike="noStrike" spc="-1" dirty="0">
              <a:latin typeface="Arial"/>
            </a:endParaRPr>
          </a:p>
          <a:p>
            <a:pPr algn="just">
              <a:lnSpc>
                <a:spcPct val="100000"/>
              </a:lnSpc>
              <a:spcBef>
                <a:spcPts val="439"/>
              </a:spcBef>
              <a:tabLst>
                <a:tab pos="0" algn="l"/>
              </a:tabLst>
            </a:pPr>
            <a:endParaRPr lang="en-GB" sz="2200" b="0" strike="noStrike" spc="-1" dirty="0">
              <a:latin typeface="Arial"/>
            </a:endParaRPr>
          </a:p>
        </p:txBody>
      </p:sp>
      <p:pic>
        <p:nvPicPr>
          <p:cNvPr id="117" name="Picture 3"/>
          <p:cNvPicPr/>
          <p:nvPr/>
        </p:nvPicPr>
        <p:blipFill>
          <a:blip r:embed="rId2"/>
          <a:stretch/>
        </p:blipFill>
        <p:spPr>
          <a:xfrm>
            <a:off x="5292000" y="1105920"/>
            <a:ext cx="3360240" cy="2322360"/>
          </a:xfrm>
          <a:prstGeom prst="rect">
            <a:avLst/>
          </a:prstGeom>
          <a:ln w="12700">
            <a:solidFill>
              <a:schemeClr val="tx1">
                <a:alpha val="99000"/>
              </a:schemeClr>
            </a:solidFill>
            <a:round/>
          </a:ln>
        </p:spPr>
      </p:pic>
      <p:pic>
        <p:nvPicPr>
          <p:cNvPr id="118" name="Picture 5"/>
          <p:cNvPicPr/>
          <p:nvPr/>
        </p:nvPicPr>
        <p:blipFill>
          <a:blip r:embed="rId3"/>
          <a:stretch/>
        </p:blipFill>
        <p:spPr>
          <a:xfrm>
            <a:off x="5292000" y="3583440"/>
            <a:ext cx="3360240" cy="1993320"/>
          </a:xfrm>
          <a:prstGeom prst="rect">
            <a:avLst/>
          </a:prstGeom>
          <a:ln w="12700">
            <a:solidFill>
              <a:schemeClr val="tx1">
                <a:alpha val="99000"/>
              </a:schemeClr>
            </a:solidFill>
            <a:rou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CustomShape 1"/>
          <p:cNvSpPr/>
          <p:nvPr/>
        </p:nvSpPr>
        <p:spPr>
          <a:xfrm>
            <a:off x="457200" y="4166640"/>
            <a:ext cx="8228880" cy="1439280"/>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GB"/>
          </a:p>
        </p:txBody>
      </p:sp>
      <p:sp>
        <p:nvSpPr>
          <p:cNvPr id="120" name="CustomShape 2"/>
          <p:cNvSpPr/>
          <p:nvPr/>
        </p:nvSpPr>
        <p:spPr>
          <a:xfrm>
            <a:off x="323640" y="32806"/>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dirty="0">
                <a:solidFill>
                  <a:srgbClr val="000000"/>
                </a:solidFill>
                <a:latin typeface="Myriad Pro"/>
                <a:ea typeface="DejaVu Sans"/>
              </a:rPr>
              <a:t>Working with Contents</a:t>
            </a:r>
            <a:endParaRPr lang="en-GB" sz="3600" b="0" strike="noStrike" spc="-1" dirty="0">
              <a:latin typeface="Arial"/>
            </a:endParaRPr>
          </a:p>
        </p:txBody>
      </p:sp>
      <p:sp>
        <p:nvSpPr>
          <p:cNvPr id="121" name="CustomShape 3"/>
          <p:cNvSpPr/>
          <p:nvPr/>
        </p:nvSpPr>
        <p:spPr>
          <a:xfrm>
            <a:off x="452700" y="647483"/>
            <a:ext cx="6120000" cy="146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marL="285840" indent="-285120">
              <a:lnSpc>
                <a:spcPct val="100000"/>
              </a:lnSpc>
              <a:buClr>
                <a:srgbClr val="000000"/>
              </a:buClr>
              <a:buFont typeface="Arial"/>
              <a:buChar char="•"/>
            </a:pPr>
            <a:r>
              <a:rPr lang="en-US" sz="1800" b="1" strike="noStrike" spc="-1" dirty="0">
                <a:solidFill>
                  <a:srgbClr val="000000"/>
                </a:solidFill>
                <a:latin typeface="Myriad Pro"/>
                <a:ea typeface="DejaVu Sans"/>
              </a:rPr>
              <a:t>Enter Text: </a:t>
            </a:r>
            <a:r>
              <a:rPr lang="en-US" sz="1800" b="0" strike="noStrike" spc="-1" dirty="0">
                <a:solidFill>
                  <a:srgbClr val="000000"/>
                </a:solidFill>
                <a:latin typeface="Myriad Pro"/>
                <a:ea typeface="DejaVu Sans"/>
              </a:rPr>
              <a:t>To enter text: </a:t>
            </a:r>
            <a:endParaRPr lang="en-GB" sz="1800" b="0" strike="noStrike" spc="-1" dirty="0">
              <a:latin typeface="Arial"/>
            </a:endParaRPr>
          </a:p>
          <a:p>
            <a:pPr marL="285840" indent="-285120">
              <a:lnSpc>
                <a:spcPct val="100000"/>
              </a:lnSpc>
              <a:buClr>
                <a:srgbClr val="000000"/>
              </a:buClr>
              <a:buFont typeface="Arial"/>
              <a:buChar char="-"/>
            </a:pPr>
            <a:r>
              <a:rPr lang="en-US" sz="1800" b="0" strike="noStrike" spc="-1" dirty="0">
                <a:solidFill>
                  <a:srgbClr val="000000"/>
                </a:solidFill>
                <a:latin typeface="Myriad Pro"/>
                <a:ea typeface="DejaVu Sans"/>
              </a:rPr>
              <a:t>Select the slide where you want to add text </a:t>
            </a:r>
            <a:endParaRPr lang="en-GB" sz="1800" b="0" strike="noStrike" spc="-1" dirty="0">
              <a:latin typeface="Arial"/>
            </a:endParaRPr>
          </a:p>
          <a:p>
            <a:pPr marL="285840" indent="-285120">
              <a:lnSpc>
                <a:spcPct val="100000"/>
              </a:lnSpc>
              <a:buClr>
                <a:srgbClr val="000000"/>
              </a:buClr>
              <a:buFont typeface="Arial"/>
              <a:buChar char="-"/>
            </a:pPr>
            <a:r>
              <a:rPr lang="en-US" sz="1800" b="0" strike="noStrike" spc="-1" dirty="0">
                <a:solidFill>
                  <a:srgbClr val="000000"/>
                </a:solidFill>
                <a:latin typeface="Myriad Pro"/>
                <a:ea typeface="DejaVu Sans"/>
              </a:rPr>
              <a:t>Click in a text box to enter either title or body of the text</a:t>
            </a:r>
            <a:endParaRPr lang="en-GB" sz="1800" b="0" strike="noStrike" spc="-1" dirty="0">
              <a:latin typeface="Arial"/>
            </a:endParaRPr>
          </a:p>
          <a:p>
            <a:pPr>
              <a:lnSpc>
                <a:spcPct val="100000"/>
              </a:lnSpc>
            </a:pPr>
            <a:endParaRPr lang="en-GB" sz="1800" b="0" strike="noStrike" spc="-1" dirty="0">
              <a:latin typeface="Arial"/>
            </a:endParaRPr>
          </a:p>
        </p:txBody>
      </p:sp>
      <p:sp>
        <p:nvSpPr>
          <p:cNvPr id="122" name="CustomShape 4"/>
          <p:cNvSpPr/>
          <p:nvPr/>
        </p:nvSpPr>
        <p:spPr>
          <a:xfrm>
            <a:off x="452700" y="1646123"/>
            <a:ext cx="6120000" cy="1187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marL="285840" indent="-285120">
              <a:lnSpc>
                <a:spcPct val="100000"/>
              </a:lnSpc>
              <a:buClr>
                <a:srgbClr val="000000"/>
              </a:buClr>
              <a:buFont typeface="Arial"/>
              <a:buChar char="•"/>
            </a:pPr>
            <a:r>
              <a:rPr lang="en-US" sz="1800" b="1" strike="noStrike" spc="-1" dirty="0">
                <a:solidFill>
                  <a:srgbClr val="000000"/>
                </a:solidFill>
                <a:latin typeface="Myriad Pro"/>
                <a:ea typeface="DejaVu Sans"/>
              </a:rPr>
              <a:t>Select Text: </a:t>
            </a:r>
            <a:r>
              <a:rPr lang="en-US" sz="1800" b="0" strike="noStrike" spc="-1" dirty="0">
                <a:solidFill>
                  <a:srgbClr val="000000"/>
                </a:solidFill>
                <a:latin typeface="Myriad Pro"/>
                <a:ea typeface="DejaVu Sans"/>
              </a:rPr>
              <a:t>To select text: </a:t>
            </a:r>
            <a:endParaRPr lang="en-GB" sz="1800" b="0" strike="noStrike" spc="-1" dirty="0">
              <a:latin typeface="Arial"/>
            </a:endParaRPr>
          </a:p>
          <a:p>
            <a:pPr marL="285840" indent="-285120">
              <a:lnSpc>
                <a:spcPct val="100000"/>
              </a:lnSpc>
              <a:buClr>
                <a:srgbClr val="000000"/>
              </a:buClr>
              <a:buFont typeface="Arial"/>
              <a:buChar char="-"/>
            </a:pPr>
            <a:r>
              <a:rPr lang="en-US" sz="1800" b="0" strike="noStrike" spc="-1" dirty="0">
                <a:solidFill>
                  <a:srgbClr val="000000"/>
                </a:solidFill>
                <a:latin typeface="Myriad Pro"/>
                <a:ea typeface="DejaVu Sans"/>
              </a:rPr>
              <a:t>First you enter the text</a:t>
            </a:r>
            <a:endParaRPr lang="en-GB" sz="1800" b="0" strike="noStrike" spc="-1" dirty="0">
              <a:latin typeface="Arial"/>
            </a:endParaRPr>
          </a:p>
          <a:p>
            <a:pPr marL="285840" indent="-285120">
              <a:lnSpc>
                <a:spcPct val="100000"/>
              </a:lnSpc>
              <a:buClr>
                <a:srgbClr val="000000"/>
              </a:buClr>
              <a:buFont typeface="Arial"/>
              <a:buChar char="-"/>
            </a:pPr>
            <a:r>
              <a:rPr lang="en-US" sz="1800" b="0" strike="noStrike" spc="-1" dirty="0">
                <a:solidFill>
                  <a:srgbClr val="000000"/>
                </a:solidFill>
                <a:latin typeface="Myriad Pro"/>
                <a:ea typeface="DejaVu Sans"/>
              </a:rPr>
              <a:t>Highlight the text</a:t>
            </a:r>
            <a:endParaRPr lang="en-GB" sz="1800" b="0" strike="noStrike" spc="-1" dirty="0">
              <a:latin typeface="Arial"/>
            </a:endParaRPr>
          </a:p>
          <a:p>
            <a:pPr>
              <a:lnSpc>
                <a:spcPct val="100000"/>
              </a:lnSpc>
            </a:pPr>
            <a:endParaRPr lang="en-GB" sz="1800" b="0" strike="noStrike" spc="-1" dirty="0">
              <a:latin typeface="Arial"/>
            </a:endParaRPr>
          </a:p>
        </p:txBody>
      </p:sp>
      <p:pic>
        <p:nvPicPr>
          <p:cNvPr id="123" name="Picture 18"/>
          <p:cNvPicPr/>
          <p:nvPr/>
        </p:nvPicPr>
        <p:blipFill>
          <a:blip r:embed="rId2"/>
          <a:stretch/>
        </p:blipFill>
        <p:spPr>
          <a:xfrm>
            <a:off x="323640" y="3109320"/>
            <a:ext cx="8496360" cy="926280"/>
          </a:xfrm>
          <a:prstGeom prst="rect">
            <a:avLst/>
          </a:prstGeom>
          <a:ln w="0">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CustomShape 1"/>
          <p:cNvSpPr/>
          <p:nvPr/>
        </p:nvSpPr>
        <p:spPr>
          <a:xfrm>
            <a:off x="221226" y="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dirty="0">
                <a:solidFill>
                  <a:srgbClr val="000000"/>
                </a:solidFill>
                <a:latin typeface="Myriad Pro"/>
                <a:ea typeface="DejaVu Sans"/>
              </a:rPr>
              <a:t>Adding Text Box</a:t>
            </a:r>
            <a:endParaRPr lang="en-GB" sz="3600" b="0" strike="noStrike" spc="-1" dirty="0">
              <a:latin typeface="Arial"/>
            </a:endParaRPr>
          </a:p>
        </p:txBody>
      </p:sp>
      <p:sp>
        <p:nvSpPr>
          <p:cNvPr id="125" name="CustomShape 2"/>
          <p:cNvSpPr/>
          <p:nvPr/>
        </p:nvSpPr>
        <p:spPr>
          <a:xfrm>
            <a:off x="152400" y="911194"/>
            <a:ext cx="4618080" cy="3383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Myriad Pro"/>
              </a:rPr>
              <a:t>To add a text box: </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Select the slide where you want to place the text box</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Select </a:t>
            </a:r>
            <a:r>
              <a:rPr lang="en-US" sz="2200" b="1" strike="noStrike" spc="-1" dirty="0">
                <a:solidFill>
                  <a:srgbClr val="000000"/>
                </a:solidFill>
                <a:latin typeface="Myriad Pro"/>
              </a:rPr>
              <a:t>Insert tab </a:t>
            </a:r>
            <a:r>
              <a:rPr lang="en-US" sz="2200" b="0" strike="noStrike" spc="-1" dirty="0">
                <a:solidFill>
                  <a:srgbClr val="000000"/>
                </a:solidFill>
                <a:latin typeface="Myriad Pro"/>
              </a:rPr>
              <a:t>and click on </a:t>
            </a:r>
            <a:r>
              <a:rPr lang="en-US" sz="2200" b="1" strike="noStrike" spc="-1" dirty="0">
                <a:solidFill>
                  <a:srgbClr val="000000"/>
                </a:solidFill>
                <a:latin typeface="Myriad Pro"/>
              </a:rPr>
              <a:t>Text Box</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Click on the slide and drag the cursor to expand the text box</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0" strike="noStrike" spc="-1" dirty="0">
                <a:solidFill>
                  <a:srgbClr val="000000"/>
                </a:solidFill>
                <a:latin typeface="Myriad Pro"/>
              </a:rPr>
              <a:t>Type in the text </a:t>
            </a:r>
            <a:endParaRPr lang="en-GB" sz="2200" b="0" strike="noStrike" spc="-1" dirty="0">
              <a:latin typeface="Arial"/>
            </a:endParaRPr>
          </a:p>
          <a:p>
            <a:pPr algn="just">
              <a:lnSpc>
                <a:spcPct val="100000"/>
              </a:lnSpc>
              <a:spcBef>
                <a:spcPts val="479"/>
              </a:spcBef>
              <a:tabLst>
                <a:tab pos="0" algn="l"/>
              </a:tabLst>
            </a:pPr>
            <a:endParaRPr lang="en-GB" sz="2200" b="0" strike="noStrike" spc="-1" dirty="0">
              <a:latin typeface="Arial"/>
            </a:endParaRPr>
          </a:p>
        </p:txBody>
      </p:sp>
      <p:pic>
        <p:nvPicPr>
          <p:cNvPr id="126" name="Picture 2"/>
          <p:cNvPicPr/>
          <p:nvPr/>
        </p:nvPicPr>
        <p:blipFill>
          <a:blip r:embed="rId2"/>
          <a:stretch/>
        </p:blipFill>
        <p:spPr>
          <a:xfrm>
            <a:off x="5397120" y="1546920"/>
            <a:ext cx="3288600" cy="1449360"/>
          </a:xfrm>
          <a:prstGeom prst="rect">
            <a:avLst/>
          </a:prstGeom>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ea typeface="DejaVu Sans"/>
              </a:rPr>
              <a:t>Adding Pictures and Shapes</a:t>
            </a:r>
            <a:endParaRPr lang="en-GB" sz="3600" b="0" strike="noStrike" spc="-1">
              <a:latin typeface="Arial"/>
            </a:endParaRPr>
          </a:p>
        </p:txBody>
      </p:sp>
      <p:sp>
        <p:nvSpPr>
          <p:cNvPr id="128" name="CustomShape 2"/>
          <p:cNvSpPr/>
          <p:nvPr/>
        </p:nvSpPr>
        <p:spPr>
          <a:xfrm>
            <a:off x="453960" y="1124640"/>
            <a:ext cx="4330080" cy="295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Myriad Pro"/>
              </a:rPr>
              <a:t>To add a Picture: </a:t>
            </a:r>
            <a:endParaRPr lang="en-GB" sz="22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Click the </a:t>
            </a:r>
            <a:r>
              <a:rPr lang="en-US" sz="2000" b="1" strike="noStrike" spc="-1" dirty="0">
                <a:solidFill>
                  <a:srgbClr val="000000"/>
                </a:solidFill>
                <a:latin typeface="Myriad Pro"/>
              </a:rPr>
              <a:t>Insert tab</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Click the </a:t>
            </a:r>
            <a:r>
              <a:rPr lang="en-US" sz="2000" b="1" strike="noStrike" spc="-1" dirty="0">
                <a:solidFill>
                  <a:srgbClr val="000000"/>
                </a:solidFill>
                <a:latin typeface="Myriad Pro"/>
              </a:rPr>
              <a:t>Pictures </a:t>
            </a:r>
            <a:r>
              <a:rPr lang="en-US" sz="2000" b="0" strike="noStrike" spc="-1" dirty="0">
                <a:solidFill>
                  <a:srgbClr val="000000"/>
                </a:solidFill>
                <a:latin typeface="Myriad Pro"/>
              </a:rPr>
              <a:t>button</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Browse to the picture from your files</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Click the name of the picture </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Click </a:t>
            </a:r>
            <a:r>
              <a:rPr lang="en-US" sz="2000" b="1" strike="noStrike" spc="-1" dirty="0">
                <a:solidFill>
                  <a:srgbClr val="000000"/>
                </a:solidFill>
                <a:latin typeface="Myriad Pro"/>
              </a:rPr>
              <a:t>Insert</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To move the graphic, click it and drag it to where you want it</a:t>
            </a:r>
            <a:endParaRPr lang="en-GB" sz="2000" b="0" strike="noStrike" spc="-1" dirty="0">
              <a:latin typeface="Arial"/>
            </a:endParaRPr>
          </a:p>
          <a:p>
            <a:pPr algn="just">
              <a:lnSpc>
                <a:spcPct val="100000"/>
              </a:lnSpc>
              <a:spcBef>
                <a:spcPts val="479"/>
              </a:spcBef>
              <a:tabLst>
                <a:tab pos="0" algn="l"/>
              </a:tabLst>
            </a:pPr>
            <a:endParaRPr lang="en-GB" sz="2000" b="0" strike="noStrike" spc="-1" dirty="0">
              <a:latin typeface="Arial"/>
            </a:endParaRPr>
          </a:p>
          <a:p>
            <a:pPr algn="just">
              <a:lnSpc>
                <a:spcPct val="100000"/>
              </a:lnSpc>
              <a:spcBef>
                <a:spcPts val="479"/>
              </a:spcBef>
              <a:tabLst>
                <a:tab pos="0" algn="l"/>
              </a:tabLst>
            </a:pPr>
            <a:endParaRPr lang="en-GB" sz="2000" b="0" strike="noStrike" spc="-1" dirty="0">
              <a:latin typeface="Arial"/>
            </a:endParaRPr>
          </a:p>
        </p:txBody>
      </p:sp>
      <p:sp>
        <p:nvSpPr>
          <p:cNvPr id="129" name="CustomShape 3"/>
          <p:cNvSpPr/>
          <p:nvPr/>
        </p:nvSpPr>
        <p:spPr>
          <a:xfrm>
            <a:off x="5161320" y="1124640"/>
            <a:ext cx="3527640" cy="2864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marL="285840" indent="-285120" algn="just">
              <a:lnSpc>
                <a:spcPct val="100000"/>
              </a:lnSpc>
              <a:buClr>
                <a:srgbClr val="000000"/>
              </a:buClr>
              <a:buFont typeface="Arial"/>
              <a:buChar char="•"/>
            </a:pPr>
            <a:r>
              <a:rPr lang="en-US" sz="2200" b="1" strike="noStrike" spc="-1">
                <a:solidFill>
                  <a:srgbClr val="000000"/>
                </a:solidFill>
                <a:latin typeface="Myriad Pro"/>
                <a:ea typeface="DejaVu Sans"/>
              </a:rPr>
              <a:t>To insert shapes:</a:t>
            </a:r>
            <a:endParaRPr lang="en-GB" sz="22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Click the </a:t>
            </a:r>
            <a:r>
              <a:rPr lang="en-US" sz="2000" b="1" strike="noStrike" spc="-1">
                <a:solidFill>
                  <a:srgbClr val="000000"/>
                </a:solidFill>
                <a:latin typeface="Myriad Pro"/>
                <a:ea typeface="DejaVu Sans"/>
              </a:rPr>
              <a:t>Insert tab</a:t>
            </a:r>
            <a:endParaRPr lang="en-GB" sz="20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Click the </a:t>
            </a:r>
            <a:r>
              <a:rPr lang="en-US" sz="2000" b="1" strike="noStrike" spc="-1">
                <a:solidFill>
                  <a:srgbClr val="000000"/>
                </a:solidFill>
                <a:latin typeface="Myriad Pro"/>
                <a:ea typeface="DejaVu Sans"/>
              </a:rPr>
              <a:t>Shapes </a:t>
            </a:r>
            <a:r>
              <a:rPr lang="en-US" sz="2000" b="0" strike="noStrike" spc="-1">
                <a:solidFill>
                  <a:srgbClr val="000000"/>
                </a:solidFill>
                <a:latin typeface="Myriad Pro"/>
                <a:ea typeface="DejaVu Sans"/>
              </a:rPr>
              <a:t>button</a:t>
            </a:r>
            <a:endParaRPr lang="en-GB" sz="20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Select shapes as per your choice</a:t>
            </a:r>
            <a:endParaRPr lang="en-GB" sz="20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Click on the slide and drag the cursor to expand the shape</a:t>
            </a:r>
            <a:endParaRPr lang="en-GB" sz="2000" b="0" strike="noStrike" spc="-1">
              <a:latin typeface="Arial"/>
            </a:endParaRPr>
          </a:p>
        </p:txBody>
      </p:sp>
      <p:pic>
        <p:nvPicPr>
          <p:cNvPr id="130" name="Picture 3"/>
          <p:cNvPicPr/>
          <p:nvPr/>
        </p:nvPicPr>
        <p:blipFill>
          <a:blip r:embed="rId2"/>
          <a:stretch/>
        </p:blipFill>
        <p:spPr>
          <a:xfrm>
            <a:off x="871800" y="4304520"/>
            <a:ext cx="3996000" cy="1332000"/>
          </a:xfrm>
          <a:prstGeom prst="rect">
            <a:avLst/>
          </a:prstGeom>
          <a:ln w="12700">
            <a:solidFill>
              <a:schemeClr val="tx1">
                <a:alpha val="99000"/>
              </a:schemeClr>
            </a:solidFill>
            <a:round/>
          </a:ln>
        </p:spPr>
      </p:pic>
      <p:pic>
        <p:nvPicPr>
          <p:cNvPr id="131" name="Picture 4"/>
          <p:cNvPicPr/>
          <p:nvPr/>
        </p:nvPicPr>
        <p:blipFill>
          <a:blip r:embed="rId3"/>
          <a:stretch/>
        </p:blipFill>
        <p:spPr>
          <a:xfrm>
            <a:off x="5439240" y="3645000"/>
            <a:ext cx="3212280" cy="1991520"/>
          </a:xfrm>
          <a:prstGeom prst="rect">
            <a:avLst/>
          </a:prstGeom>
          <a:ln w="12700">
            <a:solidFill>
              <a:schemeClr val="tx1">
                <a:alpha val="99000"/>
              </a:schemeClr>
            </a:solidFill>
            <a:rou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ea typeface="DejaVu Sans"/>
              </a:rPr>
              <a:t>Adding Audio and Video</a:t>
            </a:r>
            <a:endParaRPr lang="en-GB" sz="3600" b="0" strike="noStrike" spc="-1">
              <a:latin typeface="Arial"/>
            </a:endParaRPr>
          </a:p>
        </p:txBody>
      </p:sp>
      <p:sp>
        <p:nvSpPr>
          <p:cNvPr id="133" name="CustomShape 2"/>
          <p:cNvSpPr/>
          <p:nvPr/>
        </p:nvSpPr>
        <p:spPr>
          <a:xfrm>
            <a:off x="453960" y="1124640"/>
            <a:ext cx="4330080" cy="25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a:solidFill>
                  <a:srgbClr val="000000"/>
                </a:solidFill>
                <a:latin typeface="Myriad Pro"/>
              </a:rPr>
              <a:t>To add an Audio: </a:t>
            </a:r>
            <a:endParaRPr lang="en-GB" sz="22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the </a:t>
            </a:r>
            <a:r>
              <a:rPr lang="en-US" sz="2000" b="1" strike="noStrike" spc="-1">
                <a:solidFill>
                  <a:srgbClr val="000000"/>
                </a:solidFill>
                <a:latin typeface="Myriad Pro"/>
              </a:rPr>
              <a:t>Insert tab</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the </a:t>
            </a:r>
            <a:r>
              <a:rPr lang="en-US" sz="2000" b="1" strike="noStrike" spc="-1">
                <a:solidFill>
                  <a:srgbClr val="000000"/>
                </a:solidFill>
                <a:latin typeface="Myriad Pro"/>
              </a:rPr>
              <a:t>Audio </a:t>
            </a:r>
            <a:r>
              <a:rPr lang="en-US" sz="2000" b="0" strike="noStrike" spc="-1">
                <a:solidFill>
                  <a:srgbClr val="000000"/>
                </a:solidFill>
                <a:latin typeface="Myriad Pro"/>
              </a:rPr>
              <a:t>button</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on </a:t>
            </a:r>
            <a:r>
              <a:rPr lang="en-US" sz="2000" b="1" strike="noStrike" spc="-1">
                <a:solidFill>
                  <a:srgbClr val="000000"/>
                </a:solidFill>
                <a:latin typeface="Myriad Pro"/>
              </a:rPr>
              <a:t>Audio Browser </a:t>
            </a:r>
            <a:r>
              <a:rPr lang="en-US" sz="2000" b="0" strike="noStrike" spc="-1">
                <a:solidFill>
                  <a:srgbClr val="000000"/>
                </a:solidFill>
                <a:latin typeface="Myriad Pro"/>
              </a:rPr>
              <a:t>to use existing audio clip or </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a:t>
            </a:r>
            <a:r>
              <a:rPr lang="en-US" sz="2000" b="1" strike="noStrike" spc="-1">
                <a:solidFill>
                  <a:srgbClr val="000000"/>
                </a:solidFill>
                <a:latin typeface="Myriad Pro"/>
              </a:rPr>
              <a:t>Record audio </a:t>
            </a:r>
            <a:r>
              <a:rPr lang="en-US" sz="2000" b="0" strike="noStrike" spc="-1">
                <a:solidFill>
                  <a:srgbClr val="000000"/>
                </a:solidFill>
                <a:latin typeface="Myriad Pro"/>
              </a:rPr>
              <a:t>to record a new audio clip</a:t>
            </a:r>
            <a:endParaRPr lang="en-GB" sz="2000" b="0" strike="noStrike" spc="-1">
              <a:latin typeface="Arial"/>
            </a:endParaRPr>
          </a:p>
          <a:p>
            <a:pPr algn="just">
              <a:lnSpc>
                <a:spcPct val="100000"/>
              </a:lnSpc>
              <a:spcBef>
                <a:spcPts val="479"/>
              </a:spcBef>
              <a:tabLst>
                <a:tab pos="0" algn="l"/>
              </a:tabLst>
            </a:pPr>
            <a:endParaRPr lang="en-GB" sz="2000" b="0" strike="noStrike" spc="-1">
              <a:latin typeface="Arial"/>
            </a:endParaRPr>
          </a:p>
        </p:txBody>
      </p:sp>
      <p:sp>
        <p:nvSpPr>
          <p:cNvPr id="134" name="CustomShape 3"/>
          <p:cNvSpPr/>
          <p:nvPr/>
        </p:nvSpPr>
        <p:spPr>
          <a:xfrm>
            <a:off x="5004000" y="1124640"/>
            <a:ext cx="3684960" cy="3169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marL="285840" indent="-285120" algn="just">
              <a:lnSpc>
                <a:spcPct val="100000"/>
              </a:lnSpc>
              <a:buClr>
                <a:srgbClr val="000000"/>
              </a:buClr>
              <a:buFont typeface="Arial"/>
              <a:buChar char="•"/>
            </a:pPr>
            <a:r>
              <a:rPr lang="en-US" sz="2200" b="1" strike="noStrike" spc="-1">
                <a:solidFill>
                  <a:srgbClr val="000000"/>
                </a:solidFill>
                <a:latin typeface="Myriad Pro"/>
                <a:ea typeface="DejaVu Sans"/>
              </a:rPr>
              <a:t>To add Video:</a:t>
            </a:r>
            <a:endParaRPr lang="en-GB" sz="22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Click the </a:t>
            </a:r>
            <a:r>
              <a:rPr lang="en-US" sz="2000" b="1" strike="noStrike" spc="-1">
                <a:solidFill>
                  <a:srgbClr val="000000"/>
                </a:solidFill>
                <a:latin typeface="Myriad Pro"/>
                <a:ea typeface="DejaVu Sans"/>
              </a:rPr>
              <a:t>Insert tab</a:t>
            </a:r>
            <a:endParaRPr lang="en-GB" sz="20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Click the </a:t>
            </a:r>
            <a:r>
              <a:rPr lang="en-US" sz="2000" b="1" strike="noStrike" spc="-1">
                <a:solidFill>
                  <a:srgbClr val="000000"/>
                </a:solidFill>
                <a:latin typeface="Myriad Pro"/>
                <a:ea typeface="DejaVu Sans"/>
              </a:rPr>
              <a:t>Video </a:t>
            </a:r>
            <a:r>
              <a:rPr lang="en-US" sz="2000" b="0" strike="noStrike" spc="-1">
                <a:solidFill>
                  <a:srgbClr val="000000"/>
                </a:solidFill>
                <a:latin typeface="Myriad Pro"/>
                <a:ea typeface="DejaVu Sans"/>
              </a:rPr>
              <a:t>button</a:t>
            </a:r>
            <a:endParaRPr lang="en-GB" sz="20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Select </a:t>
            </a:r>
            <a:r>
              <a:rPr lang="en-US" sz="2000" b="1" strike="noStrike" spc="-1">
                <a:solidFill>
                  <a:srgbClr val="000000"/>
                </a:solidFill>
                <a:latin typeface="Myriad Pro"/>
                <a:ea typeface="DejaVu Sans"/>
              </a:rPr>
              <a:t>Video browser </a:t>
            </a:r>
            <a:r>
              <a:rPr lang="en-US" sz="2000" b="0" strike="noStrike" spc="-1">
                <a:solidFill>
                  <a:srgbClr val="000000"/>
                </a:solidFill>
                <a:latin typeface="Myriad Pro"/>
                <a:ea typeface="DejaVu Sans"/>
              </a:rPr>
              <a:t>to use existing video from your PC or</a:t>
            </a:r>
            <a:endParaRPr lang="en-GB" sz="2000" b="0" strike="noStrike" spc="-1">
              <a:latin typeface="Arial"/>
            </a:endParaRPr>
          </a:p>
          <a:p>
            <a:pPr marL="285840" indent="-285120" algn="just">
              <a:lnSpc>
                <a:spcPct val="100000"/>
              </a:lnSpc>
              <a:buClr>
                <a:srgbClr val="000000"/>
              </a:buClr>
              <a:buFont typeface="Arial"/>
              <a:buChar char="-"/>
            </a:pPr>
            <a:r>
              <a:rPr lang="en-US" sz="2000" b="0" strike="noStrike" spc="-1">
                <a:solidFill>
                  <a:srgbClr val="000000"/>
                </a:solidFill>
                <a:latin typeface="Myriad Pro"/>
                <a:ea typeface="DejaVu Sans"/>
              </a:rPr>
              <a:t>Click on </a:t>
            </a:r>
            <a:r>
              <a:rPr lang="en-US" sz="2000" b="1" strike="noStrike" spc="-1">
                <a:solidFill>
                  <a:srgbClr val="000000"/>
                </a:solidFill>
                <a:latin typeface="Myriad Pro"/>
                <a:ea typeface="DejaVu Sans"/>
              </a:rPr>
              <a:t>Online Film </a:t>
            </a:r>
            <a:r>
              <a:rPr lang="en-US" sz="2000" b="0" strike="noStrike" spc="-1">
                <a:solidFill>
                  <a:srgbClr val="000000"/>
                </a:solidFill>
                <a:latin typeface="Myriad Pro"/>
                <a:ea typeface="DejaVu Sans"/>
              </a:rPr>
              <a:t>and enter the </a:t>
            </a:r>
            <a:r>
              <a:rPr lang="en-US" sz="2000" b="1" strike="noStrike" spc="-1">
                <a:solidFill>
                  <a:srgbClr val="000000"/>
                </a:solidFill>
                <a:latin typeface="Myriad Pro"/>
                <a:ea typeface="DejaVu Sans"/>
              </a:rPr>
              <a:t>URL</a:t>
            </a:r>
            <a:r>
              <a:rPr lang="en-US" sz="2000" b="0" strike="noStrike" spc="-1">
                <a:solidFill>
                  <a:srgbClr val="000000"/>
                </a:solidFill>
                <a:latin typeface="Myriad Pro"/>
                <a:ea typeface="DejaVu Sans"/>
              </a:rPr>
              <a:t> of the video and click </a:t>
            </a:r>
            <a:r>
              <a:rPr lang="en-US" sz="2000" b="1" strike="noStrike" spc="-1">
                <a:solidFill>
                  <a:srgbClr val="000000"/>
                </a:solidFill>
                <a:latin typeface="Myriad Pro"/>
                <a:ea typeface="DejaVu Sans"/>
              </a:rPr>
              <a:t>Insert</a:t>
            </a:r>
            <a:endParaRPr lang="en-GB" sz="2000" b="0" strike="noStrike" spc="-1">
              <a:latin typeface="Arial"/>
            </a:endParaRPr>
          </a:p>
          <a:p>
            <a:pPr algn="just">
              <a:lnSpc>
                <a:spcPct val="100000"/>
              </a:lnSpc>
            </a:pPr>
            <a:endParaRPr lang="en-GB" sz="2000" b="0" strike="noStrike" spc="-1">
              <a:latin typeface="Arial"/>
            </a:endParaRPr>
          </a:p>
        </p:txBody>
      </p:sp>
      <p:pic>
        <p:nvPicPr>
          <p:cNvPr id="135" name="Picture 5"/>
          <p:cNvPicPr/>
          <p:nvPr/>
        </p:nvPicPr>
        <p:blipFill>
          <a:blip r:embed="rId2"/>
          <a:stretch/>
        </p:blipFill>
        <p:spPr>
          <a:xfrm>
            <a:off x="827640" y="3717000"/>
            <a:ext cx="3684960" cy="2015640"/>
          </a:xfrm>
          <a:prstGeom prst="rect">
            <a:avLst/>
          </a:prstGeom>
          <a:ln w="12700">
            <a:solidFill>
              <a:schemeClr val="tx1">
                <a:alpha val="99000"/>
              </a:schemeClr>
            </a:solidFill>
            <a:round/>
          </a:ln>
        </p:spPr>
      </p:pic>
      <p:pic>
        <p:nvPicPr>
          <p:cNvPr id="136" name="Online Media 6" descr="PowerPoint Presentation Design Tips | How to Design PowerPoint Presentation"/>
          <p:cNvPicPr/>
          <p:nvPr/>
        </p:nvPicPr>
        <p:blipFill>
          <a:blip r:embed="rId3"/>
          <a:stretch/>
        </p:blipFill>
        <p:spPr>
          <a:xfrm>
            <a:off x="5001120" y="3695760"/>
            <a:ext cx="3684960" cy="2015640"/>
          </a:xfrm>
          <a:prstGeom prst="rect">
            <a:avLst/>
          </a:prstGeom>
          <a:ln w="12700">
            <a:solidFill>
              <a:schemeClr val="tx1">
                <a:alpha val="99000"/>
              </a:schemeClr>
            </a:solidFill>
            <a:rou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ea typeface="DejaVu Sans"/>
              </a:rPr>
              <a:t>Adding Table</a:t>
            </a:r>
            <a:endParaRPr lang="en-GB" sz="3600" b="0" strike="noStrike" spc="-1">
              <a:latin typeface="Arial"/>
            </a:endParaRPr>
          </a:p>
        </p:txBody>
      </p:sp>
      <p:sp>
        <p:nvSpPr>
          <p:cNvPr id="138" name="CustomShape 2"/>
          <p:cNvSpPr/>
          <p:nvPr/>
        </p:nvSpPr>
        <p:spPr>
          <a:xfrm>
            <a:off x="457200" y="1412640"/>
            <a:ext cx="4765320" cy="25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a:solidFill>
                  <a:srgbClr val="000000"/>
                </a:solidFill>
                <a:latin typeface="Myriad Pro"/>
              </a:rPr>
              <a:t>To add a Table: </a:t>
            </a:r>
            <a:endParaRPr lang="en-GB" sz="22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Select the slide where you want to add table</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the </a:t>
            </a:r>
            <a:r>
              <a:rPr lang="en-US" sz="2000" b="1" strike="noStrike" spc="-1">
                <a:solidFill>
                  <a:srgbClr val="000000"/>
                </a:solidFill>
                <a:latin typeface="Myriad Pro"/>
              </a:rPr>
              <a:t>Insert tab</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the </a:t>
            </a:r>
            <a:r>
              <a:rPr lang="en-US" sz="2000" b="1" strike="noStrike" spc="-1">
                <a:solidFill>
                  <a:srgbClr val="000000"/>
                </a:solidFill>
                <a:latin typeface="Myriad Pro"/>
              </a:rPr>
              <a:t>Table</a:t>
            </a:r>
            <a:r>
              <a:rPr lang="en-US" sz="2000" b="0" strike="noStrike" spc="-1">
                <a:solidFill>
                  <a:srgbClr val="000000"/>
                </a:solidFill>
                <a:latin typeface="Myriad Pro"/>
              </a:rPr>
              <a:t> button</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a:t>
            </a:r>
            <a:r>
              <a:rPr lang="en-US" sz="2000" b="1" strike="noStrike" spc="-1">
                <a:solidFill>
                  <a:srgbClr val="000000"/>
                </a:solidFill>
                <a:latin typeface="Myriad Pro"/>
              </a:rPr>
              <a:t>Insert Table</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Select number of columns and rows</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Click </a:t>
            </a:r>
            <a:r>
              <a:rPr lang="en-US" sz="2000" b="1" strike="noStrike" spc="-1">
                <a:solidFill>
                  <a:srgbClr val="000000"/>
                </a:solidFill>
                <a:latin typeface="Myriad Pro"/>
              </a:rPr>
              <a:t>Insert</a:t>
            </a:r>
            <a:endParaRPr lang="en-GB" sz="2000" b="0" strike="noStrike" spc="-1">
              <a:latin typeface="Arial"/>
            </a:endParaRPr>
          </a:p>
          <a:p>
            <a:pPr marL="343080" indent="-342360" algn="just">
              <a:lnSpc>
                <a:spcPct val="100000"/>
              </a:lnSpc>
              <a:spcBef>
                <a:spcPts val="400"/>
              </a:spcBef>
              <a:buClr>
                <a:srgbClr val="000000"/>
              </a:buClr>
              <a:buFont typeface="Arial"/>
              <a:buChar char="-"/>
            </a:pPr>
            <a:r>
              <a:rPr lang="en-US" sz="2000" b="0" strike="noStrike" spc="-1">
                <a:solidFill>
                  <a:srgbClr val="000000"/>
                </a:solidFill>
                <a:latin typeface="Myriad Pro"/>
              </a:rPr>
              <a:t>Double click on the created table to format the table</a:t>
            </a:r>
            <a:endParaRPr lang="en-GB" sz="2000" b="0" strike="noStrike" spc="-1">
              <a:latin typeface="Arial"/>
            </a:endParaRPr>
          </a:p>
          <a:p>
            <a:pPr algn="just">
              <a:lnSpc>
                <a:spcPct val="100000"/>
              </a:lnSpc>
              <a:spcBef>
                <a:spcPts val="479"/>
              </a:spcBef>
              <a:tabLst>
                <a:tab pos="0" algn="l"/>
              </a:tabLst>
            </a:pPr>
            <a:endParaRPr lang="en-GB" sz="2000" b="0" strike="noStrike" spc="-1">
              <a:latin typeface="Arial"/>
            </a:endParaRPr>
          </a:p>
        </p:txBody>
      </p:sp>
      <p:pic>
        <p:nvPicPr>
          <p:cNvPr id="139" name="Picture 2"/>
          <p:cNvPicPr/>
          <p:nvPr/>
        </p:nvPicPr>
        <p:blipFill>
          <a:blip r:embed="rId2"/>
          <a:stretch/>
        </p:blipFill>
        <p:spPr>
          <a:xfrm>
            <a:off x="5223240" y="1124640"/>
            <a:ext cx="3417840" cy="4025160"/>
          </a:xfrm>
          <a:prstGeom prst="rect">
            <a:avLst/>
          </a:prstGeom>
          <a:ln w="25400">
            <a:solidFill>
              <a:schemeClr val="tx1">
                <a:alpha val="97000"/>
              </a:schemeClr>
            </a:solidFill>
            <a:round/>
          </a:ln>
        </p:spPr>
      </p:pic>
      <p:graphicFrame>
        <p:nvGraphicFramePr>
          <p:cNvPr id="140" name="Table 3"/>
          <p:cNvGraphicFramePr/>
          <p:nvPr/>
        </p:nvGraphicFramePr>
        <p:xfrm>
          <a:off x="611640" y="4941000"/>
          <a:ext cx="4248000" cy="741600"/>
        </p:xfrm>
        <a:graphic>
          <a:graphicData uri="http://schemas.openxmlformats.org/drawingml/2006/table">
            <a:tbl>
              <a:tblPr/>
              <a:tblGrid>
                <a:gridCol w="2124000">
                  <a:extLst>
                    <a:ext uri="{9D8B030D-6E8A-4147-A177-3AD203B41FA5}">
                      <a16:colId xmlns:a16="http://schemas.microsoft.com/office/drawing/2014/main" val="20000"/>
                    </a:ext>
                  </a:extLst>
                </a:gridCol>
                <a:gridCol w="2124000">
                  <a:extLst>
                    <a:ext uri="{9D8B030D-6E8A-4147-A177-3AD203B41FA5}">
                      <a16:colId xmlns:a16="http://schemas.microsoft.com/office/drawing/2014/main" val="20001"/>
                    </a:ext>
                  </a:extLst>
                </a:gridCol>
              </a:tblGrid>
              <a:tr h="370800">
                <a:tc>
                  <a:txBody>
                    <a:bodyPr/>
                    <a:lstStyle/>
                    <a:p>
                      <a:pPr algn="ctr">
                        <a:lnSpc>
                          <a:spcPct val="100000"/>
                        </a:lnSpc>
                      </a:pPr>
                      <a:r>
                        <a:rPr lang="en-US" sz="1800" b="1" strike="noStrike" spc="-1">
                          <a:solidFill>
                            <a:srgbClr val="000000"/>
                          </a:solidFill>
                          <a:latin typeface="Myriad Pro"/>
                        </a:rPr>
                        <a:t>Name</a:t>
                      </a:r>
                      <a:endParaRPr lang="en-GB" sz="1800" b="0" strike="noStrike" spc="-1">
                        <a:latin typeface="Arial"/>
                      </a:endParaRPr>
                    </a:p>
                  </a:txBody>
                  <a:tcPr>
                    <a:lnL w="12240">
                      <a:solidFill>
                        <a:srgbClr val="FFFFFF"/>
                      </a:solidFill>
                    </a:lnL>
                    <a:lnR w="12240">
                      <a:solidFill>
                        <a:srgbClr val="FFFFFF"/>
                      </a:solidFill>
                    </a:lnR>
                    <a:lnT w="12240">
                      <a:solidFill>
                        <a:srgbClr val="FFFFFF"/>
                      </a:solidFill>
                    </a:lnT>
                    <a:lnB w="38160">
                      <a:solidFill>
                        <a:srgbClr val="FFFFFF"/>
                      </a:solidFill>
                    </a:lnB>
                    <a:solidFill>
                      <a:srgbClr val="00B0F0"/>
                    </a:solidFill>
                  </a:tcPr>
                </a:tc>
                <a:tc>
                  <a:txBody>
                    <a:bodyPr/>
                    <a:lstStyle/>
                    <a:p>
                      <a:pPr algn="ctr">
                        <a:lnSpc>
                          <a:spcPct val="100000"/>
                        </a:lnSpc>
                      </a:pPr>
                      <a:r>
                        <a:rPr lang="en-US" sz="1800" b="1" strike="noStrike" spc="-1">
                          <a:solidFill>
                            <a:srgbClr val="000000"/>
                          </a:solidFill>
                          <a:latin typeface="Myriad Pro"/>
                        </a:rPr>
                        <a:t>Address</a:t>
                      </a:r>
                      <a:endParaRPr lang="en-GB" sz="1800" b="0" strike="noStrike" spc="-1">
                        <a:latin typeface="Arial"/>
                      </a:endParaRPr>
                    </a:p>
                  </a:txBody>
                  <a:tcPr>
                    <a:lnL w="12240">
                      <a:solidFill>
                        <a:srgbClr val="FFFFFF"/>
                      </a:solidFill>
                    </a:lnL>
                    <a:lnR w="12240">
                      <a:solidFill>
                        <a:srgbClr val="FFFFFF"/>
                      </a:solidFill>
                    </a:lnR>
                    <a:lnT w="12240">
                      <a:solidFill>
                        <a:srgbClr val="FFFFFF"/>
                      </a:solidFill>
                    </a:lnT>
                    <a:lnB w="38160">
                      <a:solidFill>
                        <a:srgbClr val="FFFFFF"/>
                      </a:solidFill>
                    </a:lnB>
                    <a:solidFill>
                      <a:srgbClr val="00B0F0"/>
                    </a:solidFill>
                  </a:tcPr>
                </a:tc>
                <a:extLst>
                  <a:ext uri="{0D108BD9-81ED-4DB2-BD59-A6C34878D82A}">
                    <a16:rowId xmlns:a16="http://schemas.microsoft.com/office/drawing/2014/main" val="10000"/>
                  </a:ext>
                </a:extLst>
              </a:tr>
              <a:tr h="370800">
                <a:tc>
                  <a:txBody>
                    <a:bodyPr/>
                    <a:lstStyle/>
                    <a:p>
                      <a:endParaRPr lang="en-US"/>
                    </a:p>
                  </a:txBody>
                  <a:tcPr>
                    <a:lnL w="12240">
                      <a:solidFill>
                        <a:srgbClr val="FFFFFF"/>
                      </a:solidFill>
                    </a:lnL>
                    <a:lnR w="12240">
                      <a:solidFill>
                        <a:srgbClr val="FFFFFF"/>
                      </a:solidFill>
                    </a:lnR>
                    <a:lnT w="38160" cap="flat" cmpd="sng" algn="ctr">
                      <a:solidFill>
                        <a:srgbClr val="FFFFFF"/>
                      </a:solidFill>
                      <a:prstDash val="solid"/>
                      <a:round/>
                      <a:headEnd type="none" w="med" len="med"/>
                      <a:tailEnd type="none" w="med" len="med"/>
                    </a:lnT>
                    <a:lnB w="12240">
                      <a:solidFill>
                        <a:srgbClr val="FFFFFF"/>
                      </a:solidFill>
                    </a:lnB>
                    <a:solidFill>
                      <a:srgbClr val="CCE3F9"/>
                    </a:solidFill>
                  </a:tcPr>
                </a:tc>
                <a:tc>
                  <a:txBody>
                    <a:bodyPr/>
                    <a:lstStyle/>
                    <a:p>
                      <a:endParaRPr lang="en-US"/>
                    </a:p>
                  </a:txBody>
                  <a:tcPr>
                    <a:lnL w="12240">
                      <a:solidFill>
                        <a:srgbClr val="FFFFFF"/>
                      </a:solidFill>
                    </a:lnL>
                    <a:lnR w="12240">
                      <a:solidFill>
                        <a:srgbClr val="FFFFFF"/>
                      </a:solidFill>
                    </a:lnR>
                    <a:lnT w="38160" cap="flat" cmpd="sng" algn="ctr">
                      <a:solidFill>
                        <a:srgbClr val="FFFFFF"/>
                      </a:solidFill>
                      <a:prstDash val="solid"/>
                      <a:round/>
                      <a:headEnd type="none" w="med" len="med"/>
                      <a:tailEnd type="none" w="med" len="med"/>
                    </a:lnT>
                    <a:lnB w="12240">
                      <a:solidFill>
                        <a:srgbClr val="FFFFFF"/>
                      </a:solidFill>
                    </a:lnB>
                    <a:solidFill>
                      <a:srgbClr val="CCE3F9"/>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CustomShape 1"/>
          <p:cNvSpPr/>
          <p:nvPr/>
        </p:nvSpPr>
        <p:spPr>
          <a:xfrm>
            <a:off x="378360" y="-2826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dirty="0">
                <a:solidFill>
                  <a:srgbClr val="000000"/>
                </a:solidFill>
                <a:latin typeface="Myriad Pro"/>
                <a:ea typeface="DejaVu Sans"/>
              </a:rPr>
              <a:t>Slide Effects</a:t>
            </a:r>
            <a:endParaRPr lang="en-GB" sz="3600" b="0" strike="noStrike" spc="-1" dirty="0">
              <a:latin typeface="Arial"/>
            </a:endParaRPr>
          </a:p>
        </p:txBody>
      </p:sp>
      <p:sp>
        <p:nvSpPr>
          <p:cNvPr id="142" name="CustomShape 2"/>
          <p:cNvSpPr/>
          <p:nvPr/>
        </p:nvSpPr>
        <p:spPr>
          <a:xfrm>
            <a:off x="378360" y="731350"/>
            <a:ext cx="8228880" cy="25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Myriad Pro"/>
              </a:rPr>
              <a:t>Slide Transition: </a:t>
            </a:r>
            <a:r>
              <a:rPr lang="en-US" sz="2200" b="0" strike="noStrike" spc="-1" dirty="0">
                <a:solidFill>
                  <a:srgbClr val="000000"/>
                </a:solidFill>
                <a:latin typeface="Myriad Pro"/>
              </a:rPr>
              <a:t>Transitions are effects that are in place when you switch from one slide to the next. </a:t>
            </a:r>
            <a:endParaRPr lang="en-GB" sz="2200" b="0" strike="noStrike" spc="-1" dirty="0">
              <a:latin typeface="Arial"/>
            </a:endParaRPr>
          </a:p>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Myriad Pro"/>
              </a:rPr>
              <a:t>To add Slide Transitions: </a:t>
            </a:r>
            <a:endParaRPr lang="en-GB" sz="22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Click the slide that you want to transition</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Click the </a:t>
            </a:r>
            <a:r>
              <a:rPr lang="en-US" sz="2000" b="1" strike="noStrike" spc="-1" dirty="0">
                <a:solidFill>
                  <a:srgbClr val="000000"/>
                </a:solidFill>
                <a:latin typeface="Myriad Pro"/>
              </a:rPr>
              <a:t>Transitions tab</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Select your preferred transitions style and adjust duration and sound for the effects</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Tick </a:t>
            </a:r>
            <a:r>
              <a:rPr lang="en-US" sz="2000" b="1" strike="noStrike" spc="-1" dirty="0">
                <a:solidFill>
                  <a:srgbClr val="000000"/>
                </a:solidFill>
                <a:latin typeface="Myriad Pro"/>
              </a:rPr>
              <a:t>On Mouse Click </a:t>
            </a:r>
            <a:r>
              <a:rPr lang="en-US" sz="2000" b="0" strike="noStrike" spc="-1" dirty="0">
                <a:solidFill>
                  <a:srgbClr val="000000"/>
                </a:solidFill>
                <a:latin typeface="Myriad Pro"/>
              </a:rPr>
              <a:t>box if you want to move slides by clicking mouse</a:t>
            </a:r>
            <a:endParaRPr lang="en-GB" sz="2000" b="0" strike="noStrike" spc="-1" dirty="0">
              <a:latin typeface="Arial"/>
            </a:endParaRPr>
          </a:p>
          <a:p>
            <a:pPr marL="343080" indent="-342360" algn="just">
              <a:lnSpc>
                <a:spcPct val="100000"/>
              </a:lnSpc>
              <a:spcBef>
                <a:spcPts val="400"/>
              </a:spcBef>
              <a:buClr>
                <a:srgbClr val="000000"/>
              </a:buClr>
              <a:buFont typeface="Arial"/>
              <a:buChar char="-"/>
            </a:pPr>
            <a:r>
              <a:rPr lang="en-US" sz="2000" b="0" strike="noStrike" spc="-1" dirty="0">
                <a:solidFill>
                  <a:srgbClr val="000000"/>
                </a:solidFill>
                <a:latin typeface="Myriad Pro"/>
              </a:rPr>
              <a:t>Finally, you can click on Apply to All to have same transitions for all the slides</a:t>
            </a:r>
            <a:endParaRPr lang="en-GB" sz="2000" b="0" strike="noStrike" spc="-1" dirty="0">
              <a:latin typeface="Arial"/>
            </a:endParaRPr>
          </a:p>
          <a:p>
            <a:pPr algn="just">
              <a:lnSpc>
                <a:spcPct val="100000"/>
              </a:lnSpc>
              <a:spcBef>
                <a:spcPts val="479"/>
              </a:spcBef>
              <a:tabLst>
                <a:tab pos="0" algn="l"/>
              </a:tabLst>
            </a:pPr>
            <a:endParaRPr lang="en-GB" sz="2000" b="0" strike="noStrike" spc="-1" dirty="0">
              <a:latin typeface="Arial"/>
            </a:endParaRPr>
          </a:p>
        </p:txBody>
      </p:sp>
      <p:pic>
        <p:nvPicPr>
          <p:cNvPr id="143" name="Picture 2"/>
          <p:cNvPicPr/>
          <p:nvPr/>
        </p:nvPicPr>
        <p:blipFill>
          <a:blip r:embed="rId2"/>
          <a:stretch/>
        </p:blipFill>
        <p:spPr>
          <a:xfrm>
            <a:off x="453960" y="4744800"/>
            <a:ext cx="8077680" cy="915480"/>
          </a:xfrm>
          <a:prstGeom prst="rect">
            <a:avLst/>
          </a:prstGeom>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ea typeface="DejaVu Sans"/>
              </a:rPr>
              <a:t>Slide Show</a:t>
            </a:r>
            <a:endParaRPr lang="en-GB" sz="3600" b="0" strike="noStrike" spc="-1">
              <a:latin typeface="Arial"/>
            </a:endParaRPr>
          </a:p>
        </p:txBody>
      </p:sp>
      <p:sp>
        <p:nvSpPr>
          <p:cNvPr id="148" name="CustomShape 2"/>
          <p:cNvSpPr/>
          <p:nvPr/>
        </p:nvSpPr>
        <p:spPr>
          <a:xfrm>
            <a:off x="453960" y="1124640"/>
            <a:ext cx="8228880" cy="25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00000"/>
              </a:lnSpc>
              <a:spcBef>
                <a:spcPts val="439"/>
              </a:spcBef>
              <a:tabLst>
                <a:tab pos="0" algn="l"/>
              </a:tabLst>
            </a:pPr>
            <a:r>
              <a:rPr lang="en-US" sz="2200" b="0" strike="noStrike" spc="-1">
                <a:solidFill>
                  <a:srgbClr val="000000"/>
                </a:solidFill>
                <a:latin typeface="Myriad Pro"/>
              </a:rPr>
              <a:t>The Slide Show tab of the ribbon contains many options for the slide show. These options include: </a:t>
            </a:r>
            <a:endParaRPr lang="en-GB" sz="2200" b="0" strike="noStrike" spc="-1">
              <a:latin typeface="Arial"/>
            </a:endParaRPr>
          </a:p>
          <a:p>
            <a:pPr algn="just">
              <a:lnSpc>
                <a:spcPct val="100000"/>
              </a:lnSpc>
              <a:spcBef>
                <a:spcPts val="439"/>
              </a:spcBef>
              <a:tabLst>
                <a:tab pos="0" algn="l"/>
              </a:tabLst>
            </a:pP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Preview the slide show from the beginning </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Preview the slide show from the current slide </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Set up Slide show</a:t>
            </a:r>
            <a:endParaRPr lang="en-GB" sz="2200" b="0" strike="noStrike" spc="-1">
              <a:latin typeface="Arial"/>
            </a:endParaRPr>
          </a:p>
          <a:p>
            <a:pPr algn="just">
              <a:lnSpc>
                <a:spcPct val="100000"/>
              </a:lnSpc>
              <a:spcBef>
                <a:spcPts val="479"/>
              </a:spcBef>
              <a:tabLst>
                <a:tab pos="0" algn="l"/>
              </a:tabLst>
            </a:pPr>
            <a:endParaRPr lang="en-GB" sz="2200" b="0" strike="noStrike" spc="-1">
              <a:latin typeface="Arial"/>
            </a:endParaRPr>
          </a:p>
        </p:txBody>
      </p:sp>
      <p:pic>
        <p:nvPicPr>
          <p:cNvPr id="149" name="Picture 2"/>
          <p:cNvPicPr/>
          <p:nvPr/>
        </p:nvPicPr>
        <p:blipFill>
          <a:blip r:embed="rId2"/>
          <a:stretch/>
        </p:blipFill>
        <p:spPr>
          <a:xfrm>
            <a:off x="453960" y="3718440"/>
            <a:ext cx="7861680" cy="1307520"/>
          </a:xfrm>
          <a:prstGeom prst="rect">
            <a:avLst/>
          </a:prstGeom>
          <a:ln w="0">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ea typeface="DejaVu Sans"/>
              </a:rPr>
              <a:t>Spell Check</a:t>
            </a:r>
            <a:endParaRPr lang="en-GB" sz="3600" b="0" strike="noStrike" spc="-1">
              <a:latin typeface="Arial"/>
            </a:endParaRPr>
          </a:p>
        </p:txBody>
      </p:sp>
      <p:sp>
        <p:nvSpPr>
          <p:cNvPr id="151" name="CustomShape 2"/>
          <p:cNvSpPr/>
          <p:nvPr/>
        </p:nvSpPr>
        <p:spPr>
          <a:xfrm>
            <a:off x="453960" y="1124640"/>
            <a:ext cx="8228880" cy="25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00000"/>
              </a:lnSpc>
              <a:spcBef>
                <a:spcPts val="439"/>
              </a:spcBef>
              <a:tabLst>
                <a:tab pos="0" algn="l"/>
              </a:tabLst>
            </a:pPr>
            <a:r>
              <a:rPr lang="en-US" sz="2200" b="0" strike="noStrike" spc="-1">
                <a:solidFill>
                  <a:srgbClr val="000000"/>
                </a:solidFill>
                <a:latin typeface="Myriad Pro"/>
              </a:rPr>
              <a:t>It is always the best idea to check spelling for the text you will be presenting in order to make your presentation not only professional but also to earn respect of your audiences. </a:t>
            </a:r>
            <a:endParaRPr lang="en-GB" sz="2200" b="0" strike="noStrike" spc="-1">
              <a:latin typeface="Arial"/>
            </a:endParaRPr>
          </a:p>
          <a:p>
            <a:pPr algn="just">
              <a:lnSpc>
                <a:spcPct val="100000"/>
              </a:lnSpc>
              <a:spcBef>
                <a:spcPts val="439"/>
              </a:spcBef>
              <a:tabLst>
                <a:tab pos="0" algn="l"/>
              </a:tabLst>
            </a:pP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1" strike="noStrike" spc="-1">
                <a:solidFill>
                  <a:srgbClr val="000000"/>
                </a:solidFill>
                <a:latin typeface="Myriad Pro"/>
              </a:rPr>
              <a:t>To check spell: </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Select the slide where you want to carry out spell check</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Click on the </a:t>
            </a:r>
            <a:r>
              <a:rPr lang="en-US" sz="2200" b="1" strike="noStrike" spc="-1">
                <a:solidFill>
                  <a:srgbClr val="000000"/>
                </a:solidFill>
                <a:latin typeface="Myriad Pro"/>
              </a:rPr>
              <a:t>Review tab</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Click on </a:t>
            </a:r>
            <a:r>
              <a:rPr lang="en-US" sz="2200" b="1" strike="noStrike" spc="-1">
                <a:solidFill>
                  <a:srgbClr val="000000"/>
                </a:solidFill>
                <a:latin typeface="Myriad Pro"/>
              </a:rPr>
              <a:t>Spelling button</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If there are any spelling mistakes, system will identify that, and system will make some suggestions</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Double click on the right suggestion</a:t>
            </a:r>
            <a:endParaRPr lang="en-GB" sz="2200" b="0" strike="noStrike" spc="-1">
              <a:latin typeface="Arial"/>
            </a:endParaRPr>
          </a:p>
          <a:p>
            <a:pPr algn="just">
              <a:lnSpc>
                <a:spcPct val="100000"/>
              </a:lnSpc>
              <a:spcBef>
                <a:spcPts val="439"/>
              </a:spcBef>
              <a:tabLst>
                <a:tab pos="0" algn="l"/>
              </a:tabLst>
            </a:pPr>
            <a:endParaRPr lang="en-GB" sz="2200" b="0" strike="noStrike" spc="-1">
              <a:latin typeface="Arial"/>
            </a:endParaRPr>
          </a:p>
          <a:p>
            <a:pPr algn="just">
              <a:lnSpc>
                <a:spcPct val="100000"/>
              </a:lnSpc>
              <a:spcBef>
                <a:spcPts val="479"/>
              </a:spcBef>
              <a:tabLst>
                <a:tab pos="0" algn="l"/>
              </a:tabLst>
            </a:pPr>
            <a:endParaRPr lang="en-GB" sz="2200" b="0" strike="noStrike" spc="-1">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ea typeface="DejaVu Sans"/>
              </a:rPr>
              <a:t>Add Speaker Notes</a:t>
            </a:r>
            <a:endParaRPr lang="en-GB" sz="3600" b="0" strike="noStrike" spc="-1">
              <a:latin typeface="Arial"/>
            </a:endParaRPr>
          </a:p>
        </p:txBody>
      </p:sp>
      <p:sp>
        <p:nvSpPr>
          <p:cNvPr id="153" name="CustomShape 2"/>
          <p:cNvSpPr/>
          <p:nvPr/>
        </p:nvSpPr>
        <p:spPr>
          <a:xfrm>
            <a:off x="683640" y="1124640"/>
            <a:ext cx="4247640" cy="25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00000"/>
              </a:lnSpc>
              <a:spcBef>
                <a:spcPts val="439"/>
              </a:spcBef>
              <a:tabLst>
                <a:tab pos="0" algn="l"/>
              </a:tabLst>
            </a:pPr>
            <a:r>
              <a:rPr lang="en-US" sz="2200" b="0" strike="noStrike" spc="-1">
                <a:solidFill>
                  <a:srgbClr val="000000"/>
                </a:solidFill>
                <a:latin typeface="Myriad Pro"/>
              </a:rPr>
              <a:t>Slides are best when you do not cram in too much information. You can put helpful facts and notes in the speaker notes and refer to them as you present. </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1" strike="noStrike" spc="-1">
                <a:solidFill>
                  <a:srgbClr val="000000"/>
                </a:solidFill>
                <a:latin typeface="Myriad Pro"/>
              </a:rPr>
              <a:t>To add Speaker Notes</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To open the notes pane, at the bottom of the window, click </a:t>
            </a:r>
            <a:r>
              <a:rPr lang="en-US" sz="2200" b="1" strike="noStrike" spc="-1">
                <a:solidFill>
                  <a:srgbClr val="000000"/>
                </a:solidFill>
                <a:latin typeface="Myriad Pro"/>
              </a:rPr>
              <a:t>Notes </a:t>
            </a:r>
            <a:endParaRPr lang="en-GB" sz="2200" b="0" strike="noStrike" spc="-1">
              <a:latin typeface="Arial"/>
            </a:endParaRPr>
          </a:p>
          <a:p>
            <a:pPr marL="343080" indent="-342360" algn="just">
              <a:lnSpc>
                <a:spcPct val="100000"/>
              </a:lnSpc>
              <a:spcBef>
                <a:spcPts val="439"/>
              </a:spcBef>
              <a:buClr>
                <a:srgbClr val="000000"/>
              </a:buClr>
              <a:buFont typeface="Arial"/>
              <a:buChar char="-"/>
              <a:tabLst>
                <a:tab pos="0" algn="l"/>
              </a:tabLst>
            </a:pPr>
            <a:r>
              <a:rPr lang="en-US" sz="2200" b="0" strike="noStrike" spc="-1">
                <a:solidFill>
                  <a:srgbClr val="000000"/>
                </a:solidFill>
                <a:latin typeface="Myriad Pro"/>
              </a:rPr>
              <a:t>Click inside the </a:t>
            </a:r>
            <a:r>
              <a:rPr lang="en-US" sz="2200" b="1" strike="noStrike" spc="-1">
                <a:solidFill>
                  <a:srgbClr val="000000"/>
                </a:solidFill>
                <a:latin typeface="Myriad Pro"/>
              </a:rPr>
              <a:t>Notes </a:t>
            </a:r>
            <a:r>
              <a:rPr lang="en-US" sz="2200" b="0" strike="noStrike" spc="-1">
                <a:solidFill>
                  <a:srgbClr val="000000"/>
                </a:solidFill>
                <a:latin typeface="Myriad Pro"/>
              </a:rPr>
              <a:t>pane below the slide, and begin typing your notes</a:t>
            </a:r>
            <a:endParaRPr lang="en-GB" sz="2200" b="0" strike="noStrike" spc="-1">
              <a:latin typeface="Arial"/>
            </a:endParaRPr>
          </a:p>
          <a:p>
            <a:pPr algn="just">
              <a:lnSpc>
                <a:spcPct val="100000"/>
              </a:lnSpc>
              <a:spcBef>
                <a:spcPts val="439"/>
              </a:spcBef>
              <a:tabLst>
                <a:tab pos="0" algn="l"/>
              </a:tabLst>
            </a:pPr>
            <a:endParaRPr lang="en-GB" sz="2200" b="0" strike="noStrike" spc="-1">
              <a:latin typeface="Arial"/>
            </a:endParaRPr>
          </a:p>
        </p:txBody>
      </p:sp>
      <p:pic>
        <p:nvPicPr>
          <p:cNvPr id="154" name="Picture 1"/>
          <p:cNvPicPr/>
          <p:nvPr/>
        </p:nvPicPr>
        <p:blipFill>
          <a:blip r:embed="rId3"/>
          <a:stretch/>
        </p:blipFill>
        <p:spPr>
          <a:xfrm>
            <a:off x="1835640" y="4005000"/>
            <a:ext cx="850320" cy="342360"/>
          </a:xfrm>
          <a:prstGeom prst="rect">
            <a:avLst/>
          </a:prstGeom>
          <a:ln w="0">
            <a:noFill/>
          </a:ln>
        </p:spPr>
      </p:pic>
      <p:pic>
        <p:nvPicPr>
          <p:cNvPr id="155" name="Picture 3"/>
          <p:cNvPicPr/>
          <p:nvPr/>
        </p:nvPicPr>
        <p:blipFill>
          <a:blip r:embed="rId4"/>
          <a:stretch/>
        </p:blipFill>
        <p:spPr>
          <a:xfrm>
            <a:off x="5057280" y="1124640"/>
            <a:ext cx="3762360" cy="4391640"/>
          </a:xfrm>
          <a:prstGeom prst="rect">
            <a:avLst/>
          </a:prstGeom>
          <a:ln w="25400">
            <a:solidFill>
              <a:schemeClr val="tx1">
                <a:alpha val="97000"/>
              </a:schemeClr>
            </a:solidFill>
            <a:rou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8A5FF-2655-2670-A212-48C82A67B3D6}"/>
              </a:ext>
            </a:extLst>
          </p:cNvPr>
          <p:cNvSpPr>
            <a:spLocks noGrp="1"/>
          </p:cNvSpPr>
          <p:nvPr>
            <p:ph type="title"/>
          </p:nvPr>
        </p:nvSpPr>
        <p:spPr/>
        <p:txBody>
          <a:bodyPr/>
          <a:lstStyle/>
          <a:p>
            <a:r>
              <a:rPr lang="en-GB" sz="4400" b="1" strike="noStrike" spc="-1" dirty="0">
                <a:solidFill>
                  <a:srgbClr val="000000"/>
                </a:solidFill>
                <a:latin typeface="Myriad Pro"/>
              </a:rPr>
              <a:t>Tips for Consistent Design</a:t>
            </a:r>
            <a:br>
              <a:rPr lang="en-GB" sz="4400" b="0" strike="noStrike" spc="-1" dirty="0">
                <a:latin typeface="Myriad Pro"/>
              </a:rPr>
            </a:br>
            <a:endParaRPr lang="en-GB" dirty="0"/>
          </a:p>
        </p:txBody>
      </p:sp>
      <p:sp>
        <p:nvSpPr>
          <p:cNvPr id="4" name="TextBox 3">
            <a:extLst>
              <a:ext uri="{FF2B5EF4-FFF2-40B4-BE49-F238E27FC236}">
                <a16:creationId xmlns:a16="http://schemas.microsoft.com/office/drawing/2014/main" id="{70D0394E-01FB-745C-ADA9-F62BF8A7A364}"/>
              </a:ext>
            </a:extLst>
          </p:cNvPr>
          <p:cNvSpPr txBox="1"/>
          <p:nvPr/>
        </p:nvSpPr>
        <p:spPr>
          <a:xfrm>
            <a:off x="334297" y="1052052"/>
            <a:ext cx="8352143" cy="4985980"/>
          </a:xfrm>
          <a:prstGeom prst="rect">
            <a:avLst/>
          </a:prstGeom>
          <a:noFill/>
        </p:spPr>
        <p:txBody>
          <a:bodyPr wrap="square" rtlCol="0">
            <a:spAutoFit/>
          </a:bodyPr>
          <a:lstStyle/>
          <a:p>
            <a:pPr>
              <a:lnSpc>
                <a:spcPct val="150000"/>
              </a:lnSpc>
            </a:pPr>
            <a:r>
              <a:rPr lang="en-GB" sz="2400" b="1" i="0" dirty="0">
                <a:effectLst/>
                <a:latin typeface="Arial" panose="020B0604020202020204" pitchFamily="34" charset="0"/>
                <a:cs typeface="Arial" panose="020B0604020202020204" pitchFamily="34" charset="0"/>
              </a:rPr>
              <a:t>Use a Consistent Colour Scheme </a:t>
            </a:r>
            <a:r>
              <a:rPr lang="en-GB" sz="2400" i="0" dirty="0">
                <a:effectLst/>
                <a:latin typeface="Arial" panose="020B0604020202020204" pitchFamily="34" charset="0"/>
                <a:cs typeface="Arial" panose="020B0604020202020204" pitchFamily="34" charset="0"/>
              </a:rPr>
              <a:t>: Select a colour scheme and stick to it throughout the presentation to ensure consistency.</a:t>
            </a:r>
          </a:p>
          <a:p>
            <a:pPr>
              <a:lnSpc>
                <a:spcPct val="150000"/>
              </a:lnSpc>
            </a:pPr>
            <a:r>
              <a:rPr lang="en-GB" sz="2400" b="1" i="0" dirty="0">
                <a:effectLst/>
                <a:latin typeface="Arial" panose="020B0604020202020204" pitchFamily="34" charset="0"/>
                <a:cs typeface="Arial" panose="020B0604020202020204" pitchFamily="34" charset="0"/>
              </a:rPr>
              <a:t>Use Bullet Points and Minimal Text</a:t>
            </a:r>
            <a:r>
              <a:rPr lang="en-GB" sz="2400" i="0" dirty="0">
                <a:effectLst/>
                <a:latin typeface="Arial" panose="020B0604020202020204" pitchFamily="34" charset="0"/>
                <a:cs typeface="Arial" panose="020B0604020202020204" pitchFamily="34" charset="0"/>
              </a:rPr>
              <a:t> : </a:t>
            </a:r>
            <a:r>
              <a:rPr lang="en-GB" sz="2400" dirty="0">
                <a:latin typeface="Arial" panose="020B0604020202020204" pitchFamily="34" charset="0"/>
                <a:cs typeface="Arial" panose="020B0604020202020204" pitchFamily="34" charset="0"/>
              </a:rPr>
              <a:t>This helps </a:t>
            </a:r>
            <a:r>
              <a:rPr lang="en-GB" sz="2400" i="0" dirty="0">
                <a:effectLst/>
                <a:latin typeface="Arial" panose="020B0604020202020204" pitchFamily="34" charset="0"/>
                <a:cs typeface="Arial" panose="020B0604020202020204" pitchFamily="34" charset="0"/>
              </a:rPr>
              <a:t>to keep the content clear and concise.</a:t>
            </a:r>
          </a:p>
          <a:p>
            <a:pPr>
              <a:lnSpc>
                <a:spcPct val="150000"/>
              </a:lnSpc>
            </a:pPr>
            <a:r>
              <a:rPr lang="en-GB" sz="2400" b="1" i="0" dirty="0">
                <a:effectLst/>
                <a:latin typeface="Arial" panose="020B0604020202020204" pitchFamily="34" charset="0"/>
                <a:cs typeface="Arial" panose="020B0604020202020204" pitchFamily="34" charset="0"/>
              </a:rPr>
              <a:t>Balance Text and Visuals </a:t>
            </a:r>
            <a:r>
              <a:rPr lang="en-GB" sz="2400" i="0" dirty="0">
                <a:effectLst/>
                <a:latin typeface="Arial" panose="020B0604020202020204" pitchFamily="34" charset="0"/>
                <a:cs typeface="Arial" panose="020B0604020202020204" pitchFamily="34" charset="0"/>
              </a:rPr>
              <a:t>: Balance text with visuals like images, charts, and graphs to keep the audience engaged.</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b="1" dirty="0">
              <a:solidFill>
                <a:srgbClr val="00B050"/>
              </a:solidFill>
            </a:endParaRPr>
          </a:p>
        </p:txBody>
      </p:sp>
    </p:spTree>
    <p:extLst>
      <p:ext uri="{BB962C8B-B14F-4D97-AF65-F5344CB8AC3E}">
        <p14:creationId xmlns:p14="http://schemas.microsoft.com/office/powerpoint/2010/main" val="15866453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CustomShape 1"/>
          <p:cNvSpPr/>
          <p:nvPr/>
        </p:nvSpPr>
        <p:spPr>
          <a:xfrm>
            <a:off x="457200" y="33264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ea typeface="DejaVu Sans"/>
              </a:rPr>
              <a:t>Tips for Creating an Effective </a:t>
            </a:r>
            <a:endParaRPr lang="en-GB" sz="3600" b="0" strike="noStrike" spc="-1">
              <a:latin typeface="Arial"/>
            </a:endParaRPr>
          </a:p>
          <a:p>
            <a:pPr algn="ctr">
              <a:lnSpc>
                <a:spcPct val="100000"/>
              </a:lnSpc>
            </a:pPr>
            <a:r>
              <a:rPr lang="en-GB" sz="3600" b="1" strike="noStrike" spc="-1">
                <a:solidFill>
                  <a:srgbClr val="000000"/>
                </a:solidFill>
                <a:latin typeface="Myriad Pro"/>
                <a:ea typeface="DejaVu Sans"/>
              </a:rPr>
              <a:t>Presentation</a:t>
            </a:r>
            <a:endParaRPr lang="en-GB" sz="3600" b="0" strike="noStrike" spc="-1">
              <a:latin typeface="Arial"/>
            </a:endParaRPr>
          </a:p>
        </p:txBody>
      </p:sp>
      <p:sp>
        <p:nvSpPr>
          <p:cNvPr id="157" name="CustomShape 2"/>
          <p:cNvSpPr/>
          <p:nvPr/>
        </p:nvSpPr>
        <p:spPr>
          <a:xfrm>
            <a:off x="215020" y="1111324"/>
            <a:ext cx="8791327" cy="25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just">
              <a:lnSpc>
                <a:spcPct val="150000"/>
              </a:lnSpc>
              <a:tabLst>
                <a:tab pos="0" algn="l"/>
              </a:tabLst>
            </a:pPr>
            <a:r>
              <a:rPr lang="en-US" sz="2000" b="0" strike="noStrike" spc="-1" dirty="0">
                <a:solidFill>
                  <a:srgbClr val="000000"/>
                </a:solidFill>
                <a:latin typeface="Arial" panose="020B0604020202020204" pitchFamily="34" charset="0"/>
                <a:cs typeface="Arial" panose="020B0604020202020204" pitchFamily="34" charset="0"/>
              </a:rPr>
              <a:t>Consider the following tips to keep your audience interested: </a:t>
            </a:r>
            <a:endParaRPr lang="en-GB" sz="2000" b="0" strike="noStrike" spc="-1" dirty="0">
              <a:latin typeface="Arial" panose="020B0604020202020204" pitchFamily="34" charset="0"/>
              <a:cs typeface="Arial" panose="020B0604020202020204" pitchFamily="34" charset="0"/>
            </a:endParaRPr>
          </a:p>
          <a:p>
            <a:pPr marL="343080" indent="-342360" algn="just">
              <a:lnSpc>
                <a:spcPct val="150000"/>
              </a:lnSpc>
              <a:buClr>
                <a:srgbClr val="000000"/>
              </a:buClr>
              <a:buFont typeface="Arial"/>
              <a:buChar char="•"/>
              <a:tabLst>
                <a:tab pos="0" algn="l"/>
              </a:tabLst>
            </a:pPr>
            <a:r>
              <a:rPr lang="en-US" sz="2000" b="1" strike="noStrike" spc="-1" dirty="0">
                <a:solidFill>
                  <a:srgbClr val="000000"/>
                </a:solidFill>
                <a:latin typeface="Arial" panose="020B0604020202020204" pitchFamily="34" charset="0"/>
                <a:cs typeface="Arial" panose="020B0604020202020204" pitchFamily="34" charset="0"/>
              </a:rPr>
              <a:t>Minimize the number of slides: </a:t>
            </a:r>
            <a:r>
              <a:rPr lang="en-US" sz="2000" b="0" strike="noStrike" spc="-1" dirty="0">
                <a:solidFill>
                  <a:srgbClr val="000000"/>
                </a:solidFill>
                <a:latin typeface="Arial" panose="020B0604020202020204" pitchFamily="34" charset="0"/>
                <a:cs typeface="Arial" panose="020B0604020202020204" pitchFamily="34" charset="0"/>
              </a:rPr>
              <a:t>To maintain a clear message and to keep your audience attentive and interested, keep the number of slides in your presentation to a minimum </a:t>
            </a:r>
            <a:endParaRPr lang="en-GB" sz="2000" b="0" strike="noStrike" spc="-1" dirty="0">
              <a:latin typeface="Arial" panose="020B0604020202020204" pitchFamily="34" charset="0"/>
              <a:cs typeface="Arial" panose="020B0604020202020204" pitchFamily="34" charset="0"/>
            </a:endParaRPr>
          </a:p>
          <a:p>
            <a:pPr marL="343080" indent="-342360" algn="just">
              <a:lnSpc>
                <a:spcPct val="150000"/>
              </a:lnSpc>
              <a:buClr>
                <a:srgbClr val="000000"/>
              </a:buClr>
              <a:buFont typeface="Arial"/>
              <a:buChar char="•"/>
              <a:tabLst>
                <a:tab pos="0" algn="l"/>
              </a:tabLst>
            </a:pPr>
            <a:r>
              <a:rPr lang="en-US" sz="2000" b="1" strike="noStrike" spc="-1" dirty="0">
                <a:solidFill>
                  <a:srgbClr val="000000"/>
                </a:solidFill>
                <a:latin typeface="Arial" panose="020B0604020202020204" pitchFamily="34" charset="0"/>
                <a:cs typeface="Arial" panose="020B0604020202020204" pitchFamily="34" charset="0"/>
              </a:rPr>
              <a:t>Choose and audience-friendly font size: </a:t>
            </a:r>
            <a:r>
              <a:rPr lang="en-US" sz="2000" b="0" strike="noStrike" spc="-1" dirty="0">
                <a:solidFill>
                  <a:srgbClr val="000000"/>
                </a:solidFill>
                <a:latin typeface="Arial" panose="020B0604020202020204" pitchFamily="34" charset="0"/>
                <a:cs typeface="Arial" panose="020B0604020202020204" pitchFamily="34" charset="0"/>
              </a:rPr>
              <a:t>The audience must be able to read your slides from a distance. Generally, a font size smaller than 30 might be too difficult for the audience to see</a:t>
            </a:r>
            <a:endParaRPr lang="en-GB" sz="2000" b="0" strike="noStrike" spc="-1" dirty="0">
              <a:latin typeface="Arial" panose="020B0604020202020204" pitchFamily="34" charset="0"/>
              <a:cs typeface="Arial" panose="020B0604020202020204" pitchFamily="34" charset="0"/>
            </a:endParaRPr>
          </a:p>
          <a:p>
            <a:pPr marL="343080" indent="-342360" algn="just">
              <a:lnSpc>
                <a:spcPct val="150000"/>
              </a:lnSpc>
              <a:buClr>
                <a:srgbClr val="000000"/>
              </a:buClr>
              <a:buFont typeface="Arial"/>
              <a:buChar char="•"/>
              <a:tabLst>
                <a:tab pos="0" algn="l"/>
              </a:tabLst>
            </a:pPr>
            <a:r>
              <a:rPr lang="en-US" sz="2000" b="1" strike="noStrike" spc="-1" dirty="0">
                <a:solidFill>
                  <a:srgbClr val="000000"/>
                </a:solidFill>
                <a:latin typeface="Arial" panose="020B0604020202020204" pitchFamily="34" charset="0"/>
                <a:cs typeface="Arial" panose="020B0604020202020204" pitchFamily="34" charset="0"/>
              </a:rPr>
              <a:t>Keep your slide text simple: </a:t>
            </a:r>
            <a:r>
              <a:rPr lang="en-US" sz="2000" b="0" strike="noStrike" spc="-1" dirty="0">
                <a:solidFill>
                  <a:srgbClr val="000000"/>
                </a:solidFill>
                <a:latin typeface="Arial" panose="020B0604020202020204" pitchFamily="34" charset="0"/>
                <a:cs typeface="Arial" panose="020B0604020202020204" pitchFamily="34" charset="0"/>
              </a:rPr>
              <a:t>You want your audience to listen to you present your information, instead of reading the screen. Use bullets or short sentences, and ty to keep each item to one line</a:t>
            </a:r>
            <a:endParaRPr lang="en-GB" sz="2000" b="0" strike="noStrike" spc="-1" dirty="0">
              <a:latin typeface="Arial" panose="020B0604020202020204" pitchFamily="34" charset="0"/>
              <a:cs typeface="Arial" panose="020B0604020202020204" pitchFamily="34" charset="0"/>
            </a:endParaRPr>
          </a:p>
          <a:p>
            <a:pPr algn="just">
              <a:lnSpc>
                <a:spcPct val="100000"/>
              </a:lnSpc>
              <a:spcBef>
                <a:spcPts val="439"/>
              </a:spcBef>
              <a:tabLst>
                <a:tab pos="0" algn="l"/>
              </a:tabLst>
            </a:pPr>
            <a:endParaRPr lang="en-GB" sz="2000" b="0" strike="noStrike" spc="-1" dirty="0">
              <a:latin typeface="Arial" panose="020B0604020202020204" pitchFamily="34" charset="0"/>
              <a:cs typeface="Arial" panose="020B0604020202020204" pitchFamily="34" charset="0"/>
            </a:endParaRPr>
          </a:p>
          <a:p>
            <a:pPr algn="just">
              <a:lnSpc>
                <a:spcPct val="100000"/>
              </a:lnSpc>
              <a:spcBef>
                <a:spcPts val="439"/>
              </a:spcBef>
              <a:tabLst>
                <a:tab pos="0" algn="l"/>
              </a:tabLst>
            </a:pPr>
            <a:endParaRPr lang="en-GB" sz="2200" b="0" strike="noStrike" spc="-1" dirty="0">
              <a:latin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CustomShape 1"/>
          <p:cNvSpPr/>
          <p:nvPr/>
        </p:nvSpPr>
        <p:spPr>
          <a:xfrm>
            <a:off x="280219" y="145827"/>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dirty="0">
                <a:solidFill>
                  <a:srgbClr val="000000"/>
                </a:solidFill>
                <a:latin typeface="Myriad Pro"/>
                <a:ea typeface="DejaVu Sans"/>
              </a:rPr>
              <a:t>Tips for Creating an Effective </a:t>
            </a:r>
            <a:endParaRPr lang="en-GB" sz="3600" b="0" strike="noStrike" spc="-1" dirty="0">
              <a:latin typeface="Arial"/>
            </a:endParaRPr>
          </a:p>
          <a:p>
            <a:pPr algn="ctr">
              <a:lnSpc>
                <a:spcPct val="100000"/>
              </a:lnSpc>
            </a:pPr>
            <a:r>
              <a:rPr lang="en-GB" sz="3600" b="1" strike="noStrike" spc="-1" dirty="0">
                <a:solidFill>
                  <a:srgbClr val="000000"/>
                </a:solidFill>
                <a:latin typeface="Myriad Pro"/>
                <a:ea typeface="DejaVu Sans"/>
              </a:rPr>
              <a:t>Presentation</a:t>
            </a:r>
            <a:endParaRPr lang="en-GB" sz="3600" b="0" strike="noStrike" spc="-1" dirty="0">
              <a:latin typeface="Arial"/>
            </a:endParaRPr>
          </a:p>
        </p:txBody>
      </p:sp>
      <p:sp>
        <p:nvSpPr>
          <p:cNvPr id="159" name="CustomShape 2"/>
          <p:cNvSpPr/>
          <p:nvPr/>
        </p:nvSpPr>
        <p:spPr>
          <a:xfrm>
            <a:off x="149833" y="837359"/>
            <a:ext cx="8886012" cy="2771079"/>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Arial" panose="020B0604020202020204" pitchFamily="34" charset="0"/>
                <a:cs typeface="Arial" panose="020B0604020202020204" pitchFamily="34" charset="0"/>
              </a:rPr>
              <a:t>Use visuals to help express your message: </a:t>
            </a:r>
            <a:r>
              <a:rPr lang="en-US" sz="2200" b="0" strike="noStrike" spc="-1" dirty="0">
                <a:solidFill>
                  <a:srgbClr val="000000"/>
                </a:solidFill>
                <a:latin typeface="Arial" panose="020B0604020202020204" pitchFamily="34" charset="0"/>
                <a:cs typeface="Arial" panose="020B0604020202020204" pitchFamily="34" charset="0"/>
              </a:rPr>
              <a:t>Pictures, charts, graphs, and SmartArt graphics provide visual cues for your audience to remember. Add meaningful art to complement the text and messaging on your slides</a:t>
            </a:r>
            <a:endParaRPr lang="en-GB" sz="2200" b="0" strike="noStrike" spc="-1" dirty="0">
              <a:latin typeface="Arial" panose="020B0604020202020204" pitchFamily="34" charset="0"/>
              <a:cs typeface="Arial" panose="020B0604020202020204" pitchFamily="34" charset="0"/>
            </a:endParaRPr>
          </a:p>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Arial" panose="020B0604020202020204" pitchFamily="34" charset="0"/>
                <a:cs typeface="Arial" panose="020B0604020202020204" pitchFamily="34" charset="0"/>
              </a:rPr>
              <a:t>Make labels for charts and graphs understandable: </a:t>
            </a:r>
            <a:r>
              <a:rPr lang="en-US" sz="2200" b="0" strike="noStrike" spc="-1" dirty="0">
                <a:solidFill>
                  <a:srgbClr val="000000"/>
                </a:solidFill>
                <a:latin typeface="Arial" panose="020B0604020202020204" pitchFamily="34" charset="0"/>
                <a:cs typeface="Arial" panose="020B0604020202020204" pitchFamily="34" charset="0"/>
              </a:rPr>
              <a:t>Use only enough text to make label elements in a chart or graph comprehensible </a:t>
            </a:r>
            <a:endParaRPr lang="en-GB" sz="2200" b="0" strike="noStrike" spc="-1" dirty="0">
              <a:latin typeface="Arial" panose="020B0604020202020204" pitchFamily="34" charset="0"/>
              <a:cs typeface="Arial" panose="020B0604020202020204" pitchFamily="34" charset="0"/>
            </a:endParaRPr>
          </a:p>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Arial" panose="020B0604020202020204" pitchFamily="34" charset="0"/>
                <a:cs typeface="Arial" panose="020B0604020202020204" pitchFamily="34" charset="0"/>
              </a:rPr>
              <a:t>Apply Subtle, consistent slide backgrounds: </a:t>
            </a:r>
            <a:r>
              <a:rPr lang="en-US" sz="2200" b="0" strike="noStrike" spc="-1" dirty="0">
                <a:solidFill>
                  <a:srgbClr val="000000"/>
                </a:solidFill>
                <a:latin typeface="Arial" panose="020B0604020202020204" pitchFamily="34" charset="0"/>
                <a:cs typeface="Arial" panose="020B0604020202020204" pitchFamily="34" charset="0"/>
              </a:rPr>
              <a:t>Choose an appealing, consistent template or theme that is not too eye-catching. You do not want the background or design to detract from your message</a:t>
            </a:r>
            <a:endParaRPr lang="en-GB" sz="2200" b="0" strike="noStrike" spc="-1" dirty="0">
              <a:latin typeface="Arial" panose="020B0604020202020204" pitchFamily="34" charset="0"/>
              <a:cs typeface="Arial" panose="020B0604020202020204" pitchFamily="34" charset="0"/>
            </a:endParaRPr>
          </a:p>
          <a:p>
            <a:pPr marL="343080" indent="-342360" algn="just">
              <a:lnSpc>
                <a:spcPct val="100000"/>
              </a:lnSpc>
              <a:spcBef>
                <a:spcPts val="439"/>
              </a:spcBef>
              <a:buClr>
                <a:srgbClr val="000000"/>
              </a:buClr>
              <a:buFont typeface="Arial"/>
              <a:buChar char="•"/>
            </a:pPr>
            <a:r>
              <a:rPr lang="en-US" sz="2200" b="1" strike="noStrike" spc="-1" dirty="0">
                <a:solidFill>
                  <a:srgbClr val="000000"/>
                </a:solidFill>
                <a:latin typeface="Arial" panose="020B0604020202020204" pitchFamily="34" charset="0"/>
                <a:cs typeface="Arial" panose="020B0604020202020204" pitchFamily="34" charset="0"/>
              </a:rPr>
              <a:t>Check the spelling and grammar: </a:t>
            </a:r>
            <a:r>
              <a:rPr lang="en-US" sz="2200" b="0" strike="noStrike" spc="-1" dirty="0">
                <a:solidFill>
                  <a:srgbClr val="000000"/>
                </a:solidFill>
                <a:latin typeface="Arial" panose="020B0604020202020204" pitchFamily="34" charset="0"/>
                <a:cs typeface="Arial" panose="020B0604020202020204" pitchFamily="34" charset="0"/>
              </a:rPr>
              <a:t>To earn the maintain the respect of your audience, always check the spelling and grammar in your presentation</a:t>
            </a:r>
            <a:endParaRPr lang="en-GB" sz="2200" b="0" strike="noStrike" spc="-1" dirty="0">
              <a:latin typeface="Arial" panose="020B0604020202020204" pitchFamily="34" charset="0"/>
              <a:cs typeface="Arial" panose="020B0604020202020204" pitchFamily="34" charset="0"/>
            </a:endParaRPr>
          </a:p>
          <a:p>
            <a:pPr algn="just">
              <a:lnSpc>
                <a:spcPct val="100000"/>
              </a:lnSpc>
              <a:spcBef>
                <a:spcPts val="439"/>
              </a:spcBef>
              <a:tabLst>
                <a:tab pos="0" algn="l"/>
              </a:tabLst>
            </a:pPr>
            <a:endParaRPr lang="en-GB" sz="2200" b="0" strike="noStrike" spc="-1" dirty="0">
              <a:latin typeface="Arial"/>
            </a:endParaRPr>
          </a:p>
          <a:p>
            <a:pPr algn="just">
              <a:lnSpc>
                <a:spcPct val="100000"/>
              </a:lnSpc>
              <a:spcBef>
                <a:spcPts val="439"/>
              </a:spcBef>
              <a:tabLst>
                <a:tab pos="0" algn="l"/>
              </a:tabLst>
            </a:pPr>
            <a:endParaRPr lang="en-GB" sz="2200" b="0" strike="noStrike" spc="-1" dirty="0">
              <a:latin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CustomShape 1"/>
          <p:cNvSpPr/>
          <p:nvPr/>
        </p:nvSpPr>
        <p:spPr>
          <a:xfrm>
            <a:off x="231058" y="196645"/>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dirty="0">
                <a:solidFill>
                  <a:srgbClr val="000000"/>
                </a:solidFill>
                <a:latin typeface="Myriad Pro"/>
              </a:rPr>
              <a:t>Class Activity (Group Work)</a:t>
            </a:r>
            <a:endParaRPr lang="en-GB" sz="3600" b="0" strike="noStrike" spc="-1" dirty="0">
              <a:latin typeface="Myriad Pro"/>
            </a:endParaRPr>
          </a:p>
        </p:txBody>
      </p:sp>
      <p:sp>
        <p:nvSpPr>
          <p:cNvPr id="91" name="CustomShape 2"/>
          <p:cNvSpPr/>
          <p:nvPr/>
        </p:nvSpPr>
        <p:spPr>
          <a:xfrm>
            <a:off x="231058" y="1218744"/>
            <a:ext cx="8873613" cy="3744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2900" indent="-342900" algn="l">
              <a:lnSpc>
                <a:spcPct val="150000"/>
              </a:lnSpc>
              <a:buFont typeface="Wingdings" panose="05000000000000000000" pitchFamily="2" charset="2"/>
              <a:buChar char="Ø"/>
            </a:pPr>
            <a:r>
              <a:rPr lang="en-GB" sz="2400" b="0" i="0" dirty="0">
                <a:solidFill>
                  <a:srgbClr val="374151"/>
                </a:solidFill>
                <a:effectLst/>
                <a:latin typeface="Arial" panose="020B0604020202020204" pitchFamily="34" charset="0"/>
                <a:cs typeface="Arial" panose="020B0604020202020204" pitchFamily="34" charset="0"/>
              </a:rPr>
              <a:t>Create a 3-4 slide presentation on “Climate Change”</a:t>
            </a:r>
          </a:p>
          <a:p>
            <a:pPr marL="342900" indent="-342900" algn="l">
              <a:lnSpc>
                <a:spcPct val="150000"/>
              </a:lnSpc>
              <a:buFont typeface="Wingdings" panose="05000000000000000000" pitchFamily="2" charset="2"/>
              <a:buChar char="Ø"/>
            </a:pPr>
            <a:r>
              <a:rPr lang="en-GB" sz="2400" b="0" i="0" dirty="0">
                <a:solidFill>
                  <a:srgbClr val="374151"/>
                </a:solidFill>
                <a:effectLst/>
                <a:latin typeface="Arial" panose="020B0604020202020204" pitchFamily="34" charset="0"/>
                <a:cs typeface="Arial" panose="020B0604020202020204" pitchFamily="34" charset="0"/>
              </a:rPr>
              <a:t>Apply the principles of slide design</a:t>
            </a:r>
          </a:p>
          <a:p>
            <a:pPr marL="342900" indent="-342900" algn="l">
              <a:lnSpc>
                <a:spcPct val="150000"/>
              </a:lnSpc>
              <a:buFont typeface="Wingdings" panose="05000000000000000000" pitchFamily="2" charset="2"/>
              <a:buChar char="Ø"/>
            </a:pPr>
            <a:r>
              <a:rPr lang="en-GB" sz="2400" dirty="0">
                <a:solidFill>
                  <a:srgbClr val="374151"/>
                </a:solidFill>
                <a:latin typeface="Arial" panose="020B0604020202020204" pitchFamily="34" charset="0"/>
                <a:cs typeface="Arial" panose="020B0604020202020204" pitchFamily="34" charset="0"/>
              </a:rPr>
              <a:t>A spoke person for the group to </a:t>
            </a:r>
            <a:r>
              <a:rPr lang="en-GB" sz="2400" b="0" i="0" dirty="0">
                <a:solidFill>
                  <a:srgbClr val="374151"/>
                </a:solidFill>
                <a:effectLst/>
                <a:latin typeface="Arial" panose="020B0604020202020204" pitchFamily="34" charset="0"/>
                <a:cs typeface="Arial" panose="020B0604020202020204" pitchFamily="34" charset="0"/>
              </a:rPr>
              <a:t>present their mini-presentations to the class</a:t>
            </a:r>
          </a:p>
        </p:txBody>
      </p:sp>
    </p:spTree>
    <p:extLst>
      <p:ext uri="{BB962C8B-B14F-4D97-AF65-F5344CB8AC3E}">
        <p14:creationId xmlns:p14="http://schemas.microsoft.com/office/powerpoint/2010/main" val="715454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89C2731-7408-1C6A-DE3F-4E23755850A1}"/>
              </a:ext>
            </a:extLst>
          </p:cNvPr>
          <p:cNvSpPr/>
          <p:nvPr/>
        </p:nvSpPr>
        <p:spPr>
          <a:xfrm>
            <a:off x="451666" y="372116"/>
            <a:ext cx="8100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COMPONENT 1</a:t>
            </a:r>
          </a:p>
          <a:p>
            <a:pPr algn="ctr"/>
            <a:r>
              <a:rPr lang="en-GB" sz="96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20157334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CustomShape 1"/>
          <p:cNvSpPr/>
          <p:nvPr/>
        </p:nvSpPr>
        <p:spPr>
          <a:xfrm>
            <a:off x="457200" y="2709000"/>
            <a:ext cx="8228880" cy="638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FF0000"/>
                </a:solidFill>
                <a:latin typeface="Myriad Pro"/>
                <a:ea typeface="DejaVu Sans"/>
              </a:rPr>
              <a:t>Any Questions?</a:t>
            </a:r>
            <a:endParaRPr lang="en-GB" sz="36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1687</Words>
  <Application>Microsoft Office PowerPoint</Application>
  <PresentationFormat>On-screen Show (4:3)</PresentationFormat>
  <Paragraphs>199</Paragraphs>
  <Slides>30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Myriad Pro</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Tips for Consistent Design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Swanson, Mike</dc:creator>
  <dc:description/>
  <cp:lastModifiedBy>Mobolanle Bello</cp:lastModifiedBy>
  <cp:revision>238</cp:revision>
  <dcterms:created xsi:type="dcterms:W3CDTF">2015-04-14T15:21:28Z</dcterms:created>
  <dcterms:modified xsi:type="dcterms:W3CDTF">2025-12-19T18:27:20Z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ntentTypeId">
    <vt:lpwstr>0x010100E9765FB2FDA7984FA87112E26C884F14</vt:lpwstr>
  </property>
  <property fmtid="{D5CDD505-2E9C-101B-9397-08002B2CF9AE}" pid="4" name="HiddenSlides">
    <vt:i4>0</vt:i4>
  </property>
  <property fmtid="{D5CDD505-2E9C-101B-9397-08002B2CF9AE}" pid="5" name="HyperlinksChanged">
    <vt:bool>false</vt:bool>
  </property>
  <property fmtid="{D5CDD505-2E9C-101B-9397-08002B2CF9AE}" pid="6" name="LinksUpToDate">
    <vt:bool>false</vt:bool>
  </property>
  <property fmtid="{D5CDD505-2E9C-101B-9397-08002B2CF9AE}" pid="7" name="MMClips">
    <vt:i4>1</vt:i4>
  </property>
  <property fmtid="{D5CDD505-2E9C-101B-9397-08002B2CF9AE}" pid="8" name="Notes">
    <vt:i4>3</vt:i4>
  </property>
  <property fmtid="{D5CDD505-2E9C-101B-9397-08002B2CF9AE}" pid="9" name="PresentationFormat">
    <vt:lpwstr>On-screen Show (4:3)</vt:lpwstr>
  </property>
  <property fmtid="{D5CDD505-2E9C-101B-9397-08002B2CF9AE}" pid="10" name="ScaleCrop">
    <vt:bool>false</vt:bool>
  </property>
  <property fmtid="{D5CDD505-2E9C-101B-9397-08002B2CF9AE}" pid="11" name="ShareDoc">
    <vt:bool>false</vt:bool>
  </property>
  <property fmtid="{D5CDD505-2E9C-101B-9397-08002B2CF9AE}" pid="12" name="Slides">
    <vt:i4>27</vt:i4>
  </property>
</Properties>
</file>