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5143500" cx="9144000"/>
  <p:notesSz cx="6858000" cy="9144000"/>
  <p:embeddedFontLst>
    <p:embeddedFont>
      <p:font typeface="Source Code Pro"/>
      <p:regular r:id="rId15"/>
      <p:bold r:id="rId16"/>
      <p:italic r:id="rId17"/>
      <p:boldItalic r:id="rId18"/>
    </p:embeddedFont>
    <p:embeddedFont>
      <p:font typeface="Oswald"/>
      <p:regular r:id="rId19"/>
      <p:bold r:id="rId2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Oswald-bold.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SourceCodePro-regular.fntdata"/><Relationship Id="rId14" Type="http://schemas.openxmlformats.org/officeDocument/2006/relationships/slide" Target="slides/slide9.xml"/><Relationship Id="rId17" Type="http://schemas.openxmlformats.org/officeDocument/2006/relationships/font" Target="fonts/SourceCodePro-italic.fntdata"/><Relationship Id="rId16" Type="http://schemas.openxmlformats.org/officeDocument/2006/relationships/font" Target="fonts/SourceCodePro-bold.fntdata"/><Relationship Id="rId5" Type="http://schemas.openxmlformats.org/officeDocument/2006/relationships/notesMaster" Target="notesMasters/notesMaster1.xml"/><Relationship Id="rId19" Type="http://schemas.openxmlformats.org/officeDocument/2006/relationships/font" Target="fonts/Oswald-regular.fntdata"/><Relationship Id="rId6" Type="http://schemas.openxmlformats.org/officeDocument/2006/relationships/slide" Target="slides/slide1.xml"/><Relationship Id="rId18" Type="http://schemas.openxmlformats.org/officeDocument/2006/relationships/font" Target="fonts/SourceCodePro-bold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 name="Shape 58"/>
        <p:cNvGrpSpPr/>
        <p:nvPr/>
      </p:nvGrpSpPr>
      <p:grpSpPr>
        <a:xfrm>
          <a:off x="0" y="0"/>
          <a:ext cx="0" cy="0"/>
          <a:chOff x="0" y="0"/>
          <a:chExt cx="0" cy="0"/>
        </a:xfrm>
      </p:grpSpPr>
      <p:sp>
        <p:nvSpPr>
          <p:cNvPr id="59" name="Google Shape;59;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60" name="Google Shape;60;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4" name="Shape 64"/>
        <p:cNvGrpSpPr/>
        <p:nvPr/>
      </p:nvGrpSpPr>
      <p:grpSpPr>
        <a:xfrm>
          <a:off x="0" y="0"/>
          <a:ext cx="0" cy="0"/>
          <a:chOff x="0" y="0"/>
          <a:chExt cx="0" cy="0"/>
        </a:xfrm>
      </p:grpSpPr>
      <p:sp>
        <p:nvSpPr>
          <p:cNvPr id="65" name="Google Shape;65;g3a1f9d55ddd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6" name="Google Shape;66;g3a1f9d55ddd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833"/>
              </a:lnSpc>
              <a:spcBef>
                <a:spcPts val="0"/>
              </a:spcBef>
              <a:spcAft>
                <a:spcPts val="800"/>
              </a:spcAft>
              <a:buClr>
                <a:schemeClr val="dk1"/>
              </a:buClr>
              <a:buSzPts val="1100"/>
              <a:buFont typeface="Arial"/>
              <a:buNone/>
            </a:pPr>
            <a:r>
              <a:rPr lang="en" sz="1200">
                <a:solidFill>
                  <a:schemeClr val="dk1"/>
                </a:solidFill>
              </a:rPr>
              <a:t>Wrth fyfyrio ac edrych yn ôl dros yr elfen o gydweithio yng nghyd destun perfformiad/cynhyrchiad theatr teimlaf yn </a:t>
            </a:r>
            <a:r>
              <a:rPr lang="en" sz="1200">
                <a:solidFill>
                  <a:schemeClr val="dk1"/>
                </a:solidFill>
              </a:rPr>
              <a:t>gryf</a:t>
            </a:r>
            <a:r>
              <a:rPr lang="en" sz="1200">
                <a:solidFill>
                  <a:schemeClr val="dk1"/>
                </a:solidFill>
              </a:rPr>
              <a:t> fod cydweithio yn sicir yn elfen hanfodol mewn cynhyrchiad theatr oherwydd fod cyd-weithio ac eraill yn dod ac ystod eang o safbwyntiau, sgiliau ag gwahanol arddull creadigol ac hyn wedyn yn rhoi canlyniad mwy effeithiol a chyfoethog i’r cynhyrchiad. Nid oedd yn dasg hawdd creu cynhyrchiad am y tro cyntaf ac roedd llawer o elfennau cadarnhaol a negyddol. Dechrau gyda perthau cadarnhaol, Yn ystod y broses yma roedd pawb yn cydweithio yn dda drwy gwrando ar ei gilydd, derbyn syniadau pobl eraill a trafod beth fysa gweithio orau gan fod syniadau pawb o werth. Roedd hyn yn golygu fod dim straen ar unrhyw unigolyn gan fod pawb yn gweithio gyda’i gilydd. Fel ddywedais roedd pawb i weld yn cytuno ar syniadau ond os oedd yna anghytuno roedd y penderfyniad yn cael ei wneud drwy trafodaethau call a phroffesiynol. Erbyn y diwedd roedd pawb yn gweithio ar wahanol olygfeydd gyda partner er mwyn gallu cyflawni y gwaith gorau phosib ar gyfer y dyddiau cyflawni gwaith. Symyd mlaen at bethau negyddol. Roedd o yn anodd yn y cychwyn gan fod pawb gyda syniadau gwahanol. Roedd hyn yn galluogi ni wedyn ychwanegu syniadau mewn i’r rhestr fel doeddem ddim yn anghofio ac nes ymlaen yn gallu eu ychwanegu. Yn yr wythnos r&amp;d sylweddolom bod dim pin pwynt clir i’r stori ond roedd y themau yn gadarn. Toedd dim byd mawr yn digwydd yn y stori felly roedd o yn troi o amgylch ei hun. Doedd rhai ddim yn tynnu pwysau ag felly roedd hyn yn gallu tynnu ni yn ol.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1" name="Shape 71"/>
        <p:cNvGrpSpPr/>
        <p:nvPr/>
      </p:nvGrpSpPr>
      <p:grpSpPr>
        <a:xfrm>
          <a:off x="0" y="0"/>
          <a:ext cx="0" cy="0"/>
          <a:chOff x="0" y="0"/>
          <a:chExt cx="0" cy="0"/>
        </a:xfrm>
      </p:grpSpPr>
      <p:sp>
        <p:nvSpPr>
          <p:cNvPr id="72" name="Google Shape;72;g3a3af308eca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3" name="Google Shape;73;g3a3af308eca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833"/>
              </a:lnSpc>
              <a:spcBef>
                <a:spcPts val="0"/>
              </a:spcBef>
              <a:spcAft>
                <a:spcPts val="800"/>
              </a:spcAft>
              <a:buClr>
                <a:schemeClr val="dk1"/>
              </a:buClr>
              <a:buSzPts val="1100"/>
              <a:buFont typeface="Arial"/>
              <a:buNone/>
            </a:pPr>
            <a:r>
              <a:rPr lang="en" sz="1200">
                <a:solidFill>
                  <a:schemeClr val="dk1"/>
                </a:solidFill>
                <a:latin typeface="Aptos"/>
                <a:ea typeface="Aptos"/>
                <a:cs typeface="Aptos"/>
                <a:sym typeface="Aptos"/>
              </a:rPr>
              <a:t>Wrth greu darn newydd o theatr cefais y cyfle i ddatblygu fy sgiliau creadigol a pherfformio, ond hefyd i wynebu nifer o heriau personol a phroffesiyniol. Cefais y siawns i ddatblygu fy sgiliau creadigol. Cefais tasgau a wnaeth helpu llif fy nychymyg. Enw’r tasg yma oedd ‘morning pages’. Roedd hyn yn galluogi i mi beidio mynd yn ‘blanc’. Yna y tasg a wnaeth arwain ni tuag at meddwl am y ddrama oedd pethau pwysig i ni. Arweiniodd hyn tuag at restr o themau a chymeriadau. Ysgrifennais monolog o bersbectif dafad. Roedd hyn wedi fy ngwthio i fod yn greadigol. Yn anffodus gwnaeth y ddafad ddim gwneud hi fel cymeriad yn y ddrama. Dyma sut ddatblygodd yr syniad o ‘girls holiday’. Gan fod ni yn teimlo fod o yn addas i ni, gwthio ni i ysgrifennu yn greadigol ac ei fod yn mynd i fod yn hwyliog. Dros y gwyliau y Haf cefais y siawns i ddatblygu golygfa am gyrraedd yr air BnB a ysgrifennais cyn y gwyliau. Hefyd cefais y cyfle i ysgrifennu gân am y lle. Roedd hyn yn her meddwl am geiriau oedd yn odli yn y  gân. Teimlaf fy mod i yn hyderus i fynd ati eto. Pan ddaeth hi yn wythnos R&amp;D penderfynodd ni fel grwp fod hwn yn fwy o ddrama nac sioe gerdd ac cafodd fy ngolygfa i a Martha rhoi at ei gilydd gan eu bod nhw debyg. Teimlais fy mod wedi cyfrannu a cyd-weithio gyda pawb yn y grwp i gyfleu y stori gorau phosib. Yn fy marn i mae fy sgiliau cyd weithio, creadigol ac ysgrifennu wedi cynyddu yn y broses hyn. Yn y cychwyn doeddwn i ddim yn hyderus gan fy mod yn teimlo mewn gwaith grwp blaenorol doedd genai byth syniadau creadigol yn dod i fy meddwl. Roedd hyn yn gwneud fi yn bryderus i rannu syniadau gyda’r grwp ond fel aeth y broses yn ei flaen daeth rhannu syniadau yn fwy rhwydd. Ar ddechrau wythnos R&amp;D roeddwn yn sal ac methu bod yn bresennol. Roeddwn yn teimlo yn ddrwg gan fy mod i ddim yna i gyfrannu ac i helpu i ysgrifennu felly dywedais y byaswn yn gwneud rhywbeth oeddent eisiau i mi wneud o adref. Adeg yma gwaneth y stori hollol newid. Felly y her oedd i drio dal i fynny gyda bob dim oedd yn newid. Yna pan ddoeis i yn ol yn ganol yr wythnos ganweth y stori hollol newid eto i fod yn fwy gadarn. Dyma pryd digwyddodd fwy o gynnydd i ni fel grwp.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 name="Shape 77"/>
        <p:cNvGrpSpPr/>
        <p:nvPr/>
      </p:nvGrpSpPr>
      <p:grpSpPr>
        <a:xfrm>
          <a:off x="0" y="0"/>
          <a:ext cx="0" cy="0"/>
          <a:chOff x="0" y="0"/>
          <a:chExt cx="0" cy="0"/>
        </a:xfrm>
      </p:grpSpPr>
      <p:sp>
        <p:nvSpPr>
          <p:cNvPr id="78" name="Google Shape;78;g3a3af308eca_0_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9" name="Google Shape;79;g3a3af308eca_0_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g3a8f51ee89b_1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7" name="Google Shape;87;g3a8f51ee89b_1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g3aa24311919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4" name="Google Shape;94;g3aa24311919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g3a3af308eca_0_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4" name="Google Shape;104;g3a3af308eca_0_1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lnSpc>
                <a:spcPct val="115833"/>
              </a:lnSpc>
              <a:spcBef>
                <a:spcPts val="0"/>
              </a:spcBef>
              <a:spcAft>
                <a:spcPts val="800"/>
              </a:spcAft>
              <a:buClr>
                <a:schemeClr val="dk1"/>
              </a:buClr>
              <a:buSzPts val="1100"/>
              <a:buFont typeface="Arial"/>
              <a:buNone/>
            </a:pPr>
            <a:r>
              <a:rPr lang="en" sz="1200">
                <a:solidFill>
                  <a:schemeClr val="dk1"/>
                </a:solidFill>
                <a:latin typeface="Aptos"/>
                <a:ea typeface="Aptos"/>
                <a:cs typeface="Aptos"/>
                <a:sym typeface="Aptos"/>
              </a:rPr>
              <a:t>Wrth fyfyrio yn feirniadol ar fy nghynnydd a datblygiad personol drwy gydol y modiwl rwyf wedi sylweddoli: fy mod i wedi datblygu fel perfformiwr ac fel unigolyn…. Roedd y modiwl yma yn gyfle i mi archwylio fy sgiliau cyfarthrebu, creadigol a pherfformio. Yn ystod Prosiect cydweithredol datblygais fy sgil creadigol. Enillais sgil o ysgrifennu monologau ac golygfeydd. Doeddwn erioed wedi mentro y sgiliau yma felly wedi magu hyder ynddynt. Yn ystod broses y sioe Amazing grace datblygais fy sgiliau perfformio a chreadigol. Dysgais llawer iawn am broses cysylltu gyda olygfeydd a chymeriadau gwahanol. Roedd hyn yn helpu fi actio yn naturiol. Roedd hyn yna gwneud y perfformiad yn fwy gredadwy i’r gynulleidfa. Yn yr holl broses mae fy hyder personol wedi codi. Teimlaf y gallu fynd ati i wneud y gwaith paratoi fy hyn. Cefais her i gyfarwyddo golygfa. Roedd hyn sgil cefais i ddatblygu. Roeddwn yn hoff o’r syniad i gyfarwyddo felly cefais y cyfle i gyfarwyddo golygfa 5.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8" name="Shape 108"/>
        <p:cNvGrpSpPr/>
        <p:nvPr/>
      </p:nvGrpSpPr>
      <p:grpSpPr>
        <a:xfrm>
          <a:off x="0" y="0"/>
          <a:ext cx="0" cy="0"/>
          <a:chOff x="0" y="0"/>
          <a:chExt cx="0" cy="0"/>
        </a:xfrm>
      </p:grpSpPr>
      <p:sp>
        <p:nvSpPr>
          <p:cNvPr id="109" name="Google Shape;109;g3a3af308eca_0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0" name="Google Shape;110;g3a3af308eca_0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Yn rhan o’r prosiect cydweithredol oedd Amazing grace, y sioe a wnaeth weithio ar cyn yr haf. Dysgais llawer iawn o sgiliau lleisol ac sgiliau corfforol drwy y modiwl yma. Yn Amazing Grace roeddwn yn rhan o’r ensemble. Un o’r sgiliau a ddysgais oedd i ganu yn rhan o’r ensemble ac i’r ensemble swnio fel un llais. Roedd hyn yn bwysig gan fod yn dangos yr ochr broffesiynol i’r cast. Mae hefyd yn gallu cyfleu y stori yn fwy clir i’r gynulleidfa. Sgil arall a ddatblygais oedd i ddysgu harmoniau yn unigol gan fod y tim yn brysur gyda’r cast. Roedd yn bwysig gwybod yr harmoniau yn gadarn gan bod o yn sicrhau i ddatblygu y golygfeydd yn bellach. Un sgil corfforol a ddatblygais oedd cydsymud. Mewn un rhif dawnsio roedd rhaid gwneud symudiadau cadarn a chanu yr un pryd wrth gorymdeithio o gwmpas y gwagle. Roedd hwn yn anodd yn cychwyn gan bod pobl eraill yn gwneud pethau gwahanol i chi felly roedd rhaid canolbwyntio yn gryf ar beth oeddwn i angen ei gyflawni.  Wrth ymarfer gyda pawb ac ar ben fy hyn daeth hyn yn fwy hyderus. Sgil arall rwyf wedi ddatblygu yw dygwnch. Mae rhaid cael dygwnch er mwyn gallu cyflawni sioe gerdd gyfa fel ensemble. Mae ensemble angen cadw egni i fynd gan ni sydd yn cefnogi y cymeriadau i ddweud stori. Mae hefyd angen dygnwch da gan bod ni yn perfformio 2 waith am ddau diwrnod felly mae rhaid gallu cael egni a bod yn iach i gyflawni yr un math o berfformiad i bob un sioe.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g3aa24311919_0_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6" name="Google Shape;116;g3aa24311919_0_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rot="10800000">
            <a:off x="4226100" y="2933550"/>
            <a:ext cx="691800" cy="388500"/>
          </a:xfrm>
          <a:prstGeom prst="triangle">
            <a:avLst>
              <a:gd fmla="val 50000" name="adj"/>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 name="Google Shape;11;p2"/>
          <p:cNvSpPr/>
          <p:nvPr/>
        </p:nvSpPr>
        <p:spPr>
          <a:xfrm>
            <a:off x="-25" y="0"/>
            <a:ext cx="9144000" cy="31242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 name="Google Shape;12;p2"/>
          <p:cNvSpPr txBox="1"/>
          <p:nvPr>
            <p:ph type="ctrTitle"/>
          </p:nvPr>
        </p:nvSpPr>
        <p:spPr>
          <a:xfrm>
            <a:off x="411175" y="644300"/>
            <a:ext cx="8282400" cy="21090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lt1"/>
              </a:buClr>
              <a:buSzPts val="6000"/>
              <a:buNone/>
              <a:defRPr sz="6000">
                <a:solidFill>
                  <a:schemeClr val="lt1"/>
                </a:solidFill>
              </a:defRPr>
            </a:lvl1pPr>
            <a:lvl2pPr lvl="1" algn="ctr">
              <a:spcBef>
                <a:spcPts val="0"/>
              </a:spcBef>
              <a:spcAft>
                <a:spcPts val="0"/>
              </a:spcAft>
              <a:buClr>
                <a:schemeClr val="lt1"/>
              </a:buClr>
              <a:buSzPts val="6000"/>
              <a:buNone/>
              <a:defRPr sz="6000">
                <a:solidFill>
                  <a:schemeClr val="lt1"/>
                </a:solidFill>
              </a:defRPr>
            </a:lvl2pPr>
            <a:lvl3pPr lvl="2" algn="ctr">
              <a:spcBef>
                <a:spcPts val="0"/>
              </a:spcBef>
              <a:spcAft>
                <a:spcPts val="0"/>
              </a:spcAft>
              <a:buClr>
                <a:schemeClr val="lt1"/>
              </a:buClr>
              <a:buSzPts val="6000"/>
              <a:buNone/>
              <a:defRPr sz="6000">
                <a:solidFill>
                  <a:schemeClr val="lt1"/>
                </a:solidFill>
              </a:defRPr>
            </a:lvl3pPr>
            <a:lvl4pPr lvl="3" algn="ctr">
              <a:spcBef>
                <a:spcPts val="0"/>
              </a:spcBef>
              <a:spcAft>
                <a:spcPts val="0"/>
              </a:spcAft>
              <a:buClr>
                <a:schemeClr val="lt1"/>
              </a:buClr>
              <a:buSzPts val="6000"/>
              <a:buNone/>
              <a:defRPr sz="6000">
                <a:solidFill>
                  <a:schemeClr val="lt1"/>
                </a:solidFill>
              </a:defRPr>
            </a:lvl4pPr>
            <a:lvl5pPr lvl="4" algn="ctr">
              <a:spcBef>
                <a:spcPts val="0"/>
              </a:spcBef>
              <a:spcAft>
                <a:spcPts val="0"/>
              </a:spcAft>
              <a:buClr>
                <a:schemeClr val="lt1"/>
              </a:buClr>
              <a:buSzPts val="6000"/>
              <a:buNone/>
              <a:defRPr sz="6000">
                <a:solidFill>
                  <a:schemeClr val="lt1"/>
                </a:solidFill>
              </a:defRPr>
            </a:lvl5pPr>
            <a:lvl6pPr lvl="5" algn="ctr">
              <a:spcBef>
                <a:spcPts val="0"/>
              </a:spcBef>
              <a:spcAft>
                <a:spcPts val="0"/>
              </a:spcAft>
              <a:buClr>
                <a:schemeClr val="lt1"/>
              </a:buClr>
              <a:buSzPts val="6000"/>
              <a:buNone/>
              <a:defRPr sz="6000">
                <a:solidFill>
                  <a:schemeClr val="lt1"/>
                </a:solidFill>
              </a:defRPr>
            </a:lvl6pPr>
            <a:lvl7pPr lvl="6" algn="ctr">
              <a:spcBef>
                <a:spcPts val="0"/>
              </a:spcBef>
              <a:spcAft>
                <a:spcPts val="0"/>
              </a:spcAft>
              <a:buClr>
                <a:schemeClr val="lt1"/>
              </a:buClr>
              <a:buSzPts val="6000"/>
              <a:buNone/>
              <a:defRPr sz="6000">
                <a:solidFill>
                  <a:schemeClr val="lt1"/>
                </a:solidFill>
              </a:defRPr>
            </a:lvl7pPr>
            <a:lvl8pPr lvl="7" algn="ctr">
              <a:spcBef>
                <a:spcPts val="0"/>
              </a:spcBef>
              <a:spcAft>
                <a:spcPts val="0"/>
              </a:spcAft>
              <a:buClr>
                <a:schemeClr val="lt1"/>
              </a:buClr>
              <a:buSzPts val="6000"/>
              <a:buNone/>
              <a:defRPr sz="6000">
                <a:solidFill>
                  <a:schemeClr val="lt1"/>
                </a:solidFill>
              </a:defRPr>
            </a:lvl8pPr>
            <a:lvl9pPr lvl="8" algn="ctr">
              <a:spcBef>
                <a:spcPts val="0"/>
              </a:spcBef>
              <a:spcAft>
                <a:spcPts val="0"/>
              </a:spcAft>
              <a:buClr>
                <a:schemeClr val="lt1"/>
              </a:buClr>
              <a:buSzPts val="6000"/>
              <a:buNone/>
              <a:defRPr sz="6000">
                <a:solidFill>
                  <a:schemeClr val="lt1"/>
                </a:solidFill>
              </a:defRPr>
            </a:lvl9pPr>
          </a:lstStyle>
          <a:p/>
        </p:txBody>
      </p:sp>
      <p:sp>
        <p:nvSpPr>
          <p:cNvPr id="13" name="Google Shape;13;p2"/>
          <p:cNvSpPr txBox="1"/>
          <p:nvPr>
            <p:ph idx="1" type="subTitle"/>
          </p:nvPr>
        </p:nvSpPr>
        <p:spPr>
          <a:xfrm>
            <a:off x="411175" y="3398250"/>
            <a:ext cx="8282400" cy="1260600"/>
          </a:xfrm>
          <a:prstGeom prst="rect">
            <a:avLst/>
          </a:prstGeom>
        </p:spPr>
        <p:txBody>
          <a:bodyPr anchorCtr="0" anchor="ctr" bIns="91425" lIns="91425" spcFirstLastPara="1" rIns="91425" wrap="square" tIns="91425">
            <a:normAutofit/>
          </a:bodyPr>
          <a:lstStyle>
            <a:lvl1pPr lvl="0" algn="ctr">
              <a:lnSpc>
                <a:spcPct val="100000"/>
              </a:lnSpc>
              <a:spcBef>
                <a:spcPts val="0"/>
              </a:spcBef>
              <a:spcAft>
                <a:spcPts val="0"/>
              </a:spcAft>
              <a:buSzPts val="3600"/>
              <a:buFont typeface="Oswald"/>
              <a:buNone/>
              <a:defRPr sz="3600">
                <a:latin typeface="Oswald"/>
                <a:ea typeface="Oswald"/>
                <a:cs typeface="Oswald"/>
                <a:sym typeface="Oswald"/>
              </a:defRPr>
            </a:lvl1pPr>
            <a:lvl2pPr lvl="1" algn="ctr">
              <a:lnSpc>
                <a:spcPct val="100000"/>
              </a:lnSpc>
              <a:spcBef>
                <a:spcPts val="0"/>
              </a:spcBef>
              <a:spcAft>
                <a:spcPts val="0"/>
              </a:spcAft>
              <a:buSzPts val="3600"/>
              <a:buFont typeface="Oswald"/>
              <a:buNone/>
              <a:defRPr sz="3600">
                <a:latin typeface="Oswald"/>
                <a:ea typeface="Oswald"/>
                <a:cs typeface="Oswald"/>
                <a:sym typeface="Oswald"/>
              </a:defRPr>
            </a:lvl2pPr>
            <a:lvl3pPr lvl="2" algn="ctr">
              <a:lnSpc>
                <a:spcPct val="100000"/>
              </a:lnSpc>
              <a:spcBef>
                <a:spcPts val="0"/>
              </a:spcBef>
              <a:spcAft>
                <a:spcPts val="0"/>
              </a:spcAft>
              <a:buSzPts val="3600"/>
              <a:buFont typeface="Oswald"/>
              <a:buNone/>
              <a:defRPr sz="3600">
                <a:latin typeface="Oswald"/>
                <a:ea typeface="Oswald"/>
                <a:cs typeface="Oswald"/>
                <a:sym typeface="Oswald"/>
              </a:defRPr>
            </a:lvl3pPr>
            <a:lvl4pPr lvl="3" algn="ctr">
              <a:lnSpc>
                <a:spcPct val="100000"/>
              </a:lnSpc>
              <a:spcBef>
                <a:spcPts val="0"/>
              </a:spcBef>
              <a:spcAft>
                <a:spcPts val="0"/>
              </a:spcAft>
              <a:buSzPts val="3600"/>
              <a:buFont typeface="Oswald"/>
              <a:buNone/>
              <a:defRPr sz="3600">
                <a:latin typeface="Oswald"/>
                <a:ea typeface="Oswald"/>
                <a:cs typeface="Oswald"/>
                <a:sym typeface="Oswald"/>
              </a:defRPr>
            </a:lvl4pPr>
            <a:lvl5pPr lvl="4" algn="ctr">
              <a:lnSpc>
                <a:spcPct val="100000"/>
              </a:lnSpc>
              <a:spcBef>
                <a:spcPts val="0"/>
              </a:spcBef>
              <a:spcAft>
                <a:spcPts val="0"/>
              </a:spcAft>
              <a:buSzPts val="3600"/>
              <a:buFont typeface="Oswald"/>
              <a:buNone/>
              <a:defRPr sz="3600">
                <a:latin typeface="Oswald"/>
                <a:ea typeface="Oswald"/>
                <a:cs typeface="Oswald"/>
                <a:sym typeface="Oswald"/>
              </a:defRPr>
            </a:lvl5pPr>
            <a:lvl6pPr lvl="5" algn="ctr">
              <a:lnSpc>
                <a:spcPct val="100000"/>
              </a:lnSpc>
              <a:spcBef>
                <a:spcPts val="0"/>
              </a:spcBef>
              <a:spcAft>
                <a:spcPts val="0"/>
              </a:spcAft>
              <a:buSzPts val="3600"/>
              <a:buFont typeface="Oswald"/>
              <a:buNone/>
              <a:defRPr sz="3600">
                <a:latin typeface="Oswald"/>
                <a:ea typeface="Oswald"/>
                <a:cs typeface="Oswald"/>
                <a:sym typeface="Oswald"/>
              </a:defRPr>
            </a:lvl6pPr>
            <a:lvl7pPr lvl="6" algn="ctr">
              <a:lnSpc>
                <a:spcPct val="100000"/>
              </a:lnSpc>
              <a:spcBef>
                <a:spcPts val="0"/>
              </a:spcBef>
              <a:spcAft>
                <a:spcPts val="0"/>
              </a:spcAft>
              <a:buSzPts val="3600"/>
              <a:buFont typeface="Oswald"/>
              <a:buNone/>
              <a:defRPr sz="3600">
                <a:latin typeface="Oswald"/>
                <a:ea typeface="Oswald"/>
                <a:cs typeface="Oswald"/>
                <a:sym typeface="Oswald"/>
              </a:defRPr>
            </a:lvl7pPr>
            <a:lvl8pPr lvl="7" algn="ctr">
              <a:lnSpc>
                <a:spcPct val="100000"/>
              </a:lnSpc>
              <a:spcBef>
                <a:spcPts val="0"/>
              </a:spcBef>
              <a:spcAft>
                <a:spcPts val="0"/>
              </a:spcAft>
              <a:buSzPts val="3600"/>
              <a:buFont typeface="Oswald"/>
              <a:buNone/>
              <a:defRPr sz="3600">
                <a:latin typeface="Oswald"/>
                <a:ea typeface="Oswald"/>
                <a:cs typeface="Oswald"/>
                <a:sym typeface="Oswald"/>
              </a:defRPr>
            </a:lvl8pPr>
            <a:lvl9pPr lvl="8" algn="ctr">
              <a:lnSpc>
                <a:spcPct val="100000"/>
              </a:lnSpc>
              <a:spcBef>
                <a:spcPts val="0"/>
              </a:spcBef>
              <a:spcAft>
                <a:spcPts val="0"/>
              </a:spcAft>
              <a:buSzPts val="3600"/>
              <a:buFont typeface="Oswald"/>
              <a:buNone/>
              <a:defRPr sz="3600">
                <a:latin typeface="Oswald"/>
                <a:ea typeface="Oswald"/>
                <a:cs typeface="Oswald"/>
                <a:sym typeface="Oswald"/>
              </a:defRPr>
            </a:lvl9pPr>
          </a:lstStyle>
          <a:p/>
        </p:txBody>
      </p:sp>
      <p:sp>
        <p:nvSpPr>
          <p:cNvPr id="14" name="Google Shape;14;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5" name="Shape 15"/>
        <p:cNvGrpSpPr/>
        <p:nvPr/>
      </p:nvGrpSpPr>
      <p:grpSpPr>
        <a:xfrm>
          <a:off x="0" y="0"/>
          <a:ext cx="0" cy="0"/>
          <a:chOff x="0" y="0"/>
          <a:chExt cx="0" cy="0"/>
        </a:xfrm>
      </p:grpSpPr>
      <p:sp>
        <p:nvSpPr>
          <p:cNvPr id="16" name="Google Shape;16;p3"/>
          <p:cNvSpPr/>
          <p:nvPr/>
        </p:nvSpPr>
        <p:spPr>
          <a:xfrm>
            <a:off x="0" y="1567350"/>
            <a:ext cx="9144000" cy="20088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3"/>
          <p:cNvSpPr txBox="1"/>
          <p:nvPr>
            <p:ph type="title"/>
          </p:nvPr>
        </p:nvSpPr>
        <p:spPr>
          <a:xfrm>
            <a:off x="430800" y="1889700"/>
            <a:ext cx="8282400" cy="1516500"/>
          </a:xfrm>
          <a:prstGeom prst="rect">
            <a:avLst/>
          </a:prstGeom>
        </p:spPr>
        <p:txBody>
          <a:bodyPr anchorCtr="0" anchor="ctr" bIns="91425" lIns="91425" spcFirstLastPara="1" rIns="91425" wrap="square" tIns="91425">
            <a:normAutofit/>
          </a:bodyPr>
          <a:lstStyle>
            <a:lvl1pPr lvl="0" algn="ctr">
              <a:spcBef>
                <a:spcPts val="0"/>
              </a:spcBef>
              <a:spcAft>
                <a:spcPts val="0"/>
              </a:spcAft>
              <a:buClr>
                <a:schemeClr val="lt1"/>
              </a:buClr>
              <a:buSzPts val="3600"/>
              <a:buNone/>
              <a:defRPr sz="3600">
                <a:solidFill>
                  <a:schemeClr val="lt1"/>
                </a:solidFill>
              </a:defRPr>
            </a:lvl1pPr>
            <a:lvl2pPr lvl="1" algn="ctr">
              <a:spcBef>
                <a:spcPts val="0"/>
              </a:spcBef>
              <a:spcAft>
                <a:spcPts val="0"/>
              </a:spcAft>
              <a:buClr>
                <a:schemeClr val="lt1"/>
              </a:buClr>
              <a:buSzPts val="3600"/>
              <a:buNone/>
              <a:defRPr sz="3600">
                <a:solidFill>
                  <a:schemeClr val="lt1"/>
                </a:solidFill>
              </a:defRPr>
            </a:lvl2pPr>
            <a:lvl3pPr lvl="2" algn="ctr">
              <a:spcBef>
                <a:spcPts val="0"/>
              </a:spcBef>
              <a:spcAft>
                <a:spcPts val="0"/>
              </a:spcAft>
              <a:buClr>
                <a:schemeClr val="lt1"/>
              </a:buClr>
              <a:buSzPts val="3600"/>
              <a:buNone/>
              <a:defRPr sz="3600">
                <a:solidFill>
                  <a:schemeClr val="lt1"/>
                </a:solidFill>
              </a:defRPr>
            </a:lvl3pPr>
            <a:lvl4pPr lvl="3" algn="ctr">
              <a:spcBef>
                <a:spcPts val="0"/>
              </a:spcBef>
              <a:spcAft>
                <a:spcPts val="0"/>
              </a:spcAft>
              <a:buClr>
                <a:schemeClr val="lt1"/>
              </a:buClr>
              <a:buSzPts val="3600"/>
              <a:buNone/>
              <a:defRPr sz="3600">
                <a:solidFill>
                  <a:schemeClr val="lt1"/>
                </a:solidFill>
              </a:defRPr>
            </a:lvl4pPr>
            <a:lvl5pPr lvl="4" algn="ctr">
              <a:spcBef>
                <a:spcPts val="0"/>
              </a:spcBef>
              <a:spcAft>
                <a:spcPts val="0"/>
              </a:spcAft>
              <a:buClr>
                <a:schemeClr val="lt1"/>
              </a:buClr>
              <a:buSzPts val="3600"/>
              <a:buNone/>
              <a:defRPr sz="3600">
                <a:solidFill>
                  <a:schemeClr val="lt1"/>
                </a:solidFill>
              </a:defRPr>
            </a:lvl5pPr>
            <a:lvl6pPr lvl="5" algn="ctr">
              <a:spcBef>
                <a:spcPts val="0"/>
              </a:spcBef>
              <a:spcAft>
                <a:spcPts val="0"/>
              </a:spcAft>
              <a:buClr>
                <a:schemeClr val="lt1"/>
              </a:buClr>
              <a:buSzPts val="3600"/>
              <a:buNone/>
              <a:defRPr sz="3600">
                <a:solidFill>
                  <a:schemeClr val="lt1"/>
                </a:solidFill>
              </a:defRPr>
            </a:lvl6pPr>
            <a:lvl7pPr lvl="6" algn="ctr">
              <a:spcBef>
                <a:spcPts val="0"/>
              </a:spcBef>
              <a:spcAft>
                <a:spcPts val="0"/>
              </a:spcAft>
              <a:buClr>
                <a:schemeClr val="lt1"/>
              </a:buClr>
              <a:buSzPts val="3600"/>
              <a:buNone/>
              <a:defRPr sz="3600">
                <a:solidFill>
                  <a:schemeClr val="lt1"/>
                </a:solidFill>
              </a:defRPr>
            </a:lvl7pPr>
            <a:lvl8pPr lvl="7" algn="ctr">
              <a:spcBef>
                <a:spcPts val="0"/>
              </a:spcBef>
              <a:spcAft>
                <a:spcPts val="0"/>
              </a:spcAft>
              <a:buClr>
                <a:schemeClr val="lt1"/>
              </a:buClr>
              <a:buSzPts val="3600"/>
              <a:buNone/>
              <a:defRPr sz="3600">
                <a:solidFill>
                  <a:schemeClr val="lt1"/>
                </a:solidFill>
              </a:defRPr>
            </a:lvl8pPr>
            <a:lvl9pPr lvl="8" algn="ctr">
              <a:spcBef>
                <a:spcPts val="0"/>
              </a:spcBef>
              <a:spcAft>
                <a:spcPts val="0"/>
              </a:spcAft>
              <a:buClr>
                <a:schemeClr val="lt1"/>
              </a:buClr>
              <a:buSzPts val="3600"/>
              <a:buNone/>
              <a:defRPr sz="3600">
                <a:solidFill>
                  <a:schemeClr val="lt1"/>
                </a:solidFill>
              </a:defRPr>
            </a:lvl9pPr>
          </a:lstStyle>
          <a:p/>
        </p:txBody>
      </p:sp>
      <p:sp>
        <p:nvSpPr>
          <p:cNvPr id="18" name="Google Shape;18;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9" name="Shape 19"/>
        <p:cNvGrpSpPr/>
        <p:nvPr/>
      </p:nvGrpSpPr>
      <p:grpSpPr>
        <a:xfrm>
          <a:off x="0" y="0"/>
          <a:ext cx="0" cy="0"/>
          <a:chOff x="0" y="0"/>
          <a:chExt cx="0" cy="0"/>
        </a:xfrm>
      </p:grpSpPr>
      <p:cxnSp>
        <p:nvCxnSpPr>
          <p:cNvPr id="20" name="Google Shape;20;p4"/>
          <p:cNvCxnSpPr/>
          <p:nvPr/>
        </p:nvCxnSpPr>
        <p:spPr>
          <a:xfrm>
            <a:off x="429200" y="1275577"/>
            <a:ext cx="614100" cy="0"/>
          </a:xfrm>
          <a:prstGeom prst="straightConnector1">
            <a:avLst/>
          </a:prstGeom>
          <a:noFill/>
          <a:ln cap="flat" cmpd="sng" w="19050">
            <a:solidFill>
              <a:schemeClr val="dk2"/>
            </a:solidFill>
            <a:prstDash val="lgDash"/>
            <a:round/>
            <a:headEnd len="sm" w="sm" type="none"/>
            <a:tailEnd len="sm" w="sm" type="none"/>
          </a:ln>
        </p:spPr>
      </p:cxnSp>
      <p:sp>
        <p:nvSpPr>
          <p:cNvPr id="21" name="Google Shape;21;p4"/>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2" name="Google Shape;22;p4"/>
          <p:cNvSpPr txBox="1"/>
          <p:nvPr>
            <p:ph idx="1" type="body"/>
          </p:nvPr>
        </p:nvSpPr>
        <p:spPr>
          <a:xfrm>
            <a:off x="311700" y="1468825"/>
            <a:ext cx="8520600" cy="30999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3" name="Google Shape;23;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4" name="Shape 24"/>
        <p:cNvGrpSpPr/>
        <p:nvPr/>
      </p:nvGrpSpPr>
      <p:grpSpPr>
        <a:xfrm>
          <a:off x="0" y="0"/>
          <a:ext cx="0" cy="0"/>
          <a:chOff x="0" y="0"/>
          <a:chExt cx="0" cy="0"/>
        </a:xfrm>
      </p:grpSpPr>
      <p:cxnSp>
        <p:nvCxnSpPr>
          <p:cNvPr id="25" name="Google Shape;25;p5"/>
          <p:cNvCxnSpPr/>
          <p:nvPr/>
        </p:nvCxnSpPr>
        <p:spPr>
          <a:xfrm>
            <a:off x="429200" y="1275577"/>
            <a:ext cx="614100" cy="0"/>
          </a:xfrm>
          <a:prstGeom prst="straightConnector1">
            <a:avLst/>
          </a:prstGeom>
          <a:noFill/>
          <a:ln cap="flat" cmpd="sng" w="19050">
            <a:solidFill>
              <a:schemeClr val="dk2"/>
            </a:solidFill>
            <a:prstDash val="lgDash"/>
            <a:round/>
            <a:headEnd len="sm" w="sm" type="none"/>
            <a:tailEnd len="sm" w="sm" type="none"/>
          </a:ln>
        </p:spPr>
      </p:cxnSp>
      <p:sp>
        <p:nvSpPr>
          <p:cNvPr id="26" name="Google Shape;26;p5"/>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7" name="Google Shape;27;p5"/>
          <p:cNvSpPr txBox="1"/>
          <p:nvPr>
            <p:ph idx="1" type="body"/>
          </p:nvPr>
        </p:nvSpPr>
        <p:spPr>
          <a:xfrm>
            <a:off x="311700" y="1468825"/>
            <a:ext cx="3999900" cy="30999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8" name="Google Shape;28;p5"/>
          <p:cNvSpPr txBox="1"/>
          <p:nvPr>
            <p:ph idx="2" type="body"/>
          </p:nvPr>
        </p:nvSpPr>
        <p:spPr>
          <a:xfrm>
            <a:off x="4832400" y="1468825"/>
            <a:ext cx="3999900" cy="30999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9" name="Google Shape;29;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30" name="Shape 30"/>
        <p:cNvGrpSpPr/>
        <p:nvPr/>
      </p:nvGrpSpPr>
      <p:grpSpPr>
        <a:xfrm>
          <a:off x="0" y="0"/>
          <a:ext cx="0" cy="0"/>
          <a:chOff x="0" y="0"/>
          <a:chExt cx="0" cy="0"/>
        </a:xfrm>
      </p:grpSpPr>
      <p:sp>
        <p:nvSpPr>
          <p:cNvPr id="31" name="Google Shape;31;p6"/>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2" name="Google Shape;32;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3" name="Shape 33"/>
        <p:cNvGrpSpPr/>
        <p:nvPr/>
      </p:nvGrpSpPr>
      <p:grpSpPr>
        <a:xfrm>
          <a:off x="0" y="0"/>
          <a:ext cx="0" cy="0"/>
          <a:chOff x="0" y="0"/>
          <a:chExt cx="0" cy="0"/>
        </a:xfrm>
      </p:grpSpPr>
      <p:cxnSp>
        <p:nvCxnSpPr>
          <p:cNvPr id="34" name="Google Shape;34;p7"/>
          <p:cNvCxnSpPr/>
          <p:nvPr/>
        </p:nvCxnSpPr>
        <p:spPr>
          <a:xfrm>
            <a:off x="418675" y="1457787"/>
            <a:ext cx="614100" cy="0"/>
          </a:xfrm>
          <a:prstGeom prst="straightConnector1">
            <a:avLst/>
          </a:prstGeom>
          <a:noFill/>
          <a:ln cap="flat" cmpd="sng" w="19050">
            <a:solidFill>
              <a:schemeClr val="dk2"/>
            </a:solidFill>
            <a:prstDash val="lgDash"/>
            <a:round/>
            <a:headEnd len="sm" w="sm" type="none"/>
            <a:tailEnd len="sm" w="sm" type="none"/>
          </a:ln>
        </p:spPr>
      </p:cxnSp>
      <p:sp>
        <p:nvSpPr>
          <p:cNvPr id="35" name="Google Shape;35;p7"/>
          <p:cNvSpPr txBox="1"/>
          <p:nvPr>
            <p:ph type="title"/>
          </p:nvPr>
        </p:nvSpPr>
        <p:spPr>
          <a:xfrm>
            <a:off x="311700" y="6318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6" name="Google Shape;36;p7"/>
          <p:cNvSpPr txBox="1"/>
          <p:nvPr>
            <p:ph idx="1" type="body"/>
          </p:nvPr>
        </p:nvSpPr>
        <p:spPr>
          <a:xfrm>
            <a:off x="311700" y="1618204"/>
            <a:ext cx="2808000" cy="29508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7" name="Google Shape;37;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lt2"/>
        </a:solidFill>
      </p:bgPr>
    </p:bg>
    <p:spTree>
      <p:nvGrpSpPr>
        <p:cNvPr id="38" name="Shape 38"/>
        <p:cNvGrpSpPr/>
        <p:nvPr/>
      </p:nvGrpSpPr>
      <p:grpSpPr>
        <a:xfrm>
          <a:off x="0" y="0"/>
          <a:ext cx="0" cy="0"/>
          <a:chOff x="0" y="0"/>
          <a:chExt cx="0" cy="0"/>
        </a:xfrm>
      </p:grpSpPr>
      <p:sp>
        <p:nvSpPr>
          <p:cNvPr id="39" name="Google Shape;39;p8"/>
          <p:cNvSpPr txBox="1"/>
          <p:nvPr>
            <p:ph type="title"/>
          </p:nvPr>
        </p:nvSpPr>
        <p:spPr>
          <a:xfrm>
            <a:off x="490250" y="528900"/>
            <a:ext cx="5678100" cy="4085700"/>
          </a:xfrm>
          <a:prstGeom prst="rect">
            <a:avLst/>
          </a:prstGeom>
        </p:spPr>
        <p:txBody>
          <a:bodyPr anchorCtr="0" anchor="ctr" bIns="91425" lIns="91425" spcFirstLastPara="1" rIns="91425" wrap="square" tIns="91425">
            <a:normAutofit/>
          </a:bodyPr>
          <a:lstStyle>
            <a:lvl1pPr lvl="0">
              <a:spcBef>
                <a:spcPts val="0"/>
              </a:spcBef>
              <a:spcAft>
                <a:spcPts val="0"/>
              </a:spcAft>
              <a:buClr>
                <a:schemeClr val="lt1"/>
              </a:buClr>
              <a:buSzPts val="5400"/>
              <a:buNone/>
              <a:defRPr sz="5400">
                <a:solidFill>
                  <a:schemeClr val="lt1"/>
                </a:solidFill>
              </a:defRPr>
            </a:lvl1pPr>
            <a:lvl2pPr lvl="1">
              <a:spcBef>
                <a:spcPts val="0"/>
              </a:spcBef>
              <a:spcAft>
                <a:spcPts val="0"/>
              </a:spcAft>
              <a:buClr>
                <a:schemeClr val="lt1"/>
              </a:buClr>
              <a:buSzPts val="5400"/>
              <a:buNone/>
              <a:defRPr sz="5400">
                <a:solidFill>
                  <a:schemeClr val="lt1"/>
                </a:solidFill>
              </a:defRPr>
            </a:lvl2pPr>
            <a:lvl3pPr lvl="2">
              <a:spcBef>
                <a:spcPts val="0"/>
              </a:spcBef>
              <a:spcAft>
                <a:spcPts val="0"/>
              </a:spcAft>
              <a:buClr>
                <a:schemeClr val="lt1"/>
              </a:buClr>
              <a:buSzPts val="5400"/>
              <a:buNone/>
              <a:defRPr sz="5400">
                <a:solidFill>
                  <a:schemeClr val="lt1"/>
                </a:solidFill>
              </a:defRPr>
            </a:lvl3pPr>
            <a:lvl4pPr lvl="3">
              <a:spcBef>
                <a:spcPts val="0"/>
              </a:spcBef>
              <a:spcAft>
                <a:spcPts val="0"/>
              </a:spcAft>
              <a:buClr>
                <a:schemeClr val="lt1"/>
              </a:buClr>
              <a:buSzPts val="5400"/>
              <a:buNone/>
              <a:defRPr sz="5400">
                <a:solidFill>
                  <a:schemeClr val="lt1"/>
                </a:solidFill>
              </a:defRPr>
            </a:lvl4pPr>
            <a:lvl5pPr lvl="4">
              <a:spcBef>
                <a:spcPts val="0"/>
              </a:spcBef>
              <a:spcAft>
                <a:spcPts val="0"/>
              </a:spcAft>
              <a:buClr>
                <a:schemeClr val="lt1"/>
              </a:buClr>
              <a:buSzPts val="5400"/>
              <a:buNone/>
              <a:defRPr sz="5400">
                <a:solidFill>
                  <a:schemeClr val="lt1"/>
                </a:solidFill>
              </a:defRPr>
            </a:lvl5pPr>
            <a:lvl6pPr lvl="5">
              <a:spcBef>
                <a:spcPts val="0"/>
              </a:spcBef>
              <a:spcAft>
                <a:spcPts val="0"/>
              </a:spcAft>
              <a:buClr>
                <a:schemeClr val="lt1"/>
              </a:buClr>
              <a:buSzPts val="5400"/>
              <a:buNone/>
              <a:defRPr sz="5400">
                <a:solidFill>
                  <a:schemeClr val="lt1"/>
                </a:solidFill>
              </a:defRPr>
            </a:lvl6pPr>
            <a:lvl7pPr lvl="6">
              <a:spcBef>
                <a:spcPts val="0"/>
              </a:spcBef>
              <a:spcAft>
                <a:spcPts val="0"/>
              </a:spcAft>
              <a:buClr>
                <a:schemeClr val="lt1"/>
              </a:buClr>
              <a:buSzPts val="5400"/>
              <a:buNone/>
              <a:defRPr sz="5400">
                <a:solidFill>
                  <a:schemeClr val="lt1"/>
                </a:solidFill>
              </a:defRPr>
            </a:lvl7pPr>
            <a:lvl8pPr lvl="7">
              <a:spcBef>
                <a:spcPts val="0"/>
              </a:spcBef>
              <a:spcAft>
                <a:spcPts val="0"/>
              </a:spcAft>
              <a:buClr>
                <a:schemeClr val="lt1"/>
              </a:buClr>
              <a:buSzPts val="5400"/>
              <a:buNone/>
              <a:defRPr sz="5400">
                <a:solidFill>
                  <a:schemeClr val="lt1"/>
                </a:solidFill>
              </a:defRPr>
            </a:lvl8pPr>
            <a:lvl9pPr lvl="8">
              <a:spcBef>
                <a:spcPts val="0"/>
              </a:spcBef>
              <a:spcAft>
                <a:spcPts val="0"/>
              </a:spcAft>
              <a:buClr>
                <a:schemeClr val="lt1"/>
              </a:buClr>
              <a:buSzPts val="5400"/>
              <a:buNone/>
              <a:defRPr sz="5400">
                <a:solidFill>
                  <a:schemeClr val="lt1"/>
                </a:solidFill>
              </a:defRPr>
            </a:lvl9pPr>
          </a:lstStyle>
          <a:p/>
        </p:txBody>
      </p:sp>
      <p:sp>
        <p:nvSpPr>
          <p:cNvPr id="40" name="Google Shape;40;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bg>
      <p:bgPr>
        <a:solidFill>
          <a:schemeClr val="dk1"/>
        </a:solidFill>
      </p:bgPr>
    </p:bg>
    <p:spTree>
      <p:nvGrpSpPr>
        <p:cNvPr id="41" name="Shape 41"/>
        <p:cNvGrpSpPr/>
        <p:nvPr/>
      </p:nvGrpSpPr>
      <p:grpSpPr>
        <a:xfrm>
          <a:off x="0" y="0"/>
          <a:ext cx="0" cy="0"/>
          <a:chOff x="0" y="0"/>
          <a:chExt cx="0" cy="0"/>
        </a:xfrm>
      </p:grpSpPr>
      <p:sp>
        <p:nvSpPr>
          <p:cNvPr id="42" name="Google Shape;42;p9"/>
          <p:cNvSpPr/>
          <p:nvPr/>
        </p:nvSpPr>
        <p:spPr>
          <a:xfrm>
            <a:off x="4572000" y="175"/>
            <a:ext cx="4572000" cy="5143500"/>
          </a:xfrm>
          <a:prstGeom prst="rect">
            <a:avLst/>
          </a:prstGeom>
          <a:solidFill>
            <a:schemeClr val="l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3" name="Google Shape;43;p9"/>
          <p:cNvCxnSpPr/>
          <p:nvPr/>
        </p:nvCxnSpPr>
        <p:spPr>
          <a:xfrm>
            <a:off x="5029675" y="4495500"/>
            <a:ext cx="577200" cy="0"/>
          </a:xfrm>
          <a:prstGeom prst="straightConnector1">
            <a:avLst/>
          </a:prstGeom>
          <a:noFill/>
          <a:ln cap="flat" cmpd="sng" w="19050">
            <a:solidFill>
              <a:schemeClr val="dk1"/>
            </a:solidFill>
            <a:prstDash val="lgDash"/>
            <a:round/>
            <a:headEnd len="sm" w="sm" type="none"/>
            <a:tailEnd len="sm" w="sm" type="none"/>
          </a:ln>
        </p:spPr>
      </p:cxnSp>
      <p:sp>
        <p:nvSpPr>
          <p:cNvPr id="44" name="Google Shape;44;p9"/>
          <p:cNvSpPr txBox="1"/>
          <p:nvPr>
            <p:ph type="title"/>
          </p:nvPr>
        </p:nvSpPr>
        <p:spPr>
          <a:xfrm>
            <a:off x="265500" y="1078750"/>
            <a:ext cx="4045200" cy="1789200"/>
          </a:xfrm>
          <a:prstGeom prst="rect">
            <a:avLst/>
          </a:prstGeom>
        </p:spPr>
        <p:txBody>
          <a:bodyPr anchorCtr="0" anchor="b" bIns="91425" lIns="91425" spcFirstLastPara="1" rIns="91425" wrap="square" tIns="91425">
            <a:normAutofit/>
          </a:bodyPr>
          <a:lstStyle>
            <a:lvl1pPr lvl="0" algn="ctr">
              <a:spcBef>
                <a:spcPts val="0"/>
              </a:spcBef>
              <a:spcAft>
                <a:spcPts val="0"/>
              </a:spcAft>
              <a:buClr>
                <a:schemeClr val="lt1"/>
              </a:buClr>
              <a:buSzPts val="4600"/>
              <a:buNone/>
              <a:defRPr sz="4600">
                <a:solidFill>
                  <a:schemeClr val="lt1"/>
                </a:solidFill>
              </a:defRPr>
            </a:lvl1pPr>
            <a:lvl2pPr lvl="1" algn="ctr">
              <a:spcBef>
                <a:spcPts val="0"/>
              </a:spcBef>
              <a:spcAft>
                <a:spcPts val="0"/>
              </a:spcAft>
              <a:buClr>
                <a:schemeClr val="lt1"/>
              </a:buClr>
              <a:buSzPts val="4600"/>
              <a:buNone/>
              <a:defRPr sz="4600">
                <a:solidFill>
                  <a:schemeClr val="lt1"/>
                </a:solidFill>
              </a:defRPr>
            </a:lvl2pPr>
            <a:lvl3pPr lvl="2" algn="ctr">
              <a:spcBef>
                <a:spcPts val="0"/>
              </a:spcBef>
              <a:spcAft>
                <a:spcPts val="0"/>
              </a:spcAft>
              <a:buClr>
                <a:schemeClr val="lt1"/>
              </a:buClr>
              <a:buSzPts val="4600"/>
              <a:buNone/>
              <a:defRPr sz="4600">
                <a:solidFill>
                  <a:schemeClr val="lt1"/>
                </a:solidFill>
              </a:defRPr>
            </a:lvl3pPr>
            <a:lvl4pPr lvl="3" algn="ctr">
              <a:spcBef>
                <a:spcPts val="0"/>
              </a:spcBef>
              <a:spcAft>
                <a:spcPts val="0"/>
              </a:spcAft>
              <a:buClr>
                <a:schemeClr val="lt1"/>
              </a:buClr>
              <a:buSzPts val="4600"/>
              <a:buNone/>
              <a:defRPr sz="4600">
                <a:solidFill>
                  <a:schemeClr val="lt1"/>
                </a:solidFill>
              </a:defRPr>
            </a:lvl4pPr>
            <a:lvl5pPr lvl="4" algn="ctr">
              <a:spcBef>
                <a:spcPts val="0"/>
              </a:spcBef>
              <a:spcAft>
                <a:spcPts val="0"/>
              </a:spcAft>
              <a:buClr>
                <a:schemeClr val="lt1"/>
              </a:buClr>
              <a:buSzPts val="4600"/>
              <a:buNone/>
              <a:defRPr sz="4600">
                <a:solidFill>
                  <a:schemeClr val="lt1"/>
                </a:solidFill>
              </a:defRPr>
            </a:lvl5pPr>
            <a:lvl6pPr lvl="5" algn="ctr">
              <a:spcBef>
                <a:spcPts val="0"/>
              </a:spcBef>
              <a:spcAft>
                <a:spcPts val="0"/>
              </a:spcAft>
              <a:buClr>
                <a:schemeClr val="lt1"/>
              </a:buClr>
              <a:buSzPts val="4600"/>
              <a:buNone/>
              <a:defRPr sz="4600">
                <a:solidFill>
                  <a:schemeClr val="lt1"/>
                </a:solidFill>
              </a:defRPr>
            </a:lvl6pPr>
            <a:lvl7pPr lvl="6" algn="ctr">
              <a:spcBef>
                <a:spcPts val="0"/>
              </a:spcBef>
              <a:spcAft>
                <a:spcPts val="0"/>
              </a:spcAft>
              <a:buClr>
                <a:schemeClr val="lt1"/>
              </a:buClr>
              <a:buSzPts val="4600"/>
              <a:buNone/>
              <a:defRPr sz="4600">
                <a:solidFill>
                  <a:schemeClr val="lt1"/>
                </a:solidFill>
              </a:defRPr>
            </a:lvl7pPr>
            <a:lvl8pPr lvl="7" algn="ctr">
              <a:spcBef>
                <a:spcPts val="0"/>
              </a:spcBef>
              <a:spcAft>
                <a:spcPts val="0"/>
              </a:spcAft>
              <a:buClr>
                <a:schemeClr val="lt1"/>
              </a:buClr>
              <a:buSzPts val="4600"/>
              <a:buNone/>
              <a:defRPr sz="4600">
                <a:solidFill>
                  <a:schemeClr val="lt1"/>
                </a:solidFill>
              </a:defRPr>
            </a:lvl8pPr>
            <a:lvl9pPr lvl="8" algn="ctr">
              <a:spcBef>
                <a:spcPts val="0"/>
              </a:spcBef>
              <a:spcAft>
                <a:spcPts val="0"/>
              </a:spcAft>
              <a:buClr>
                <a:schemeClr val="lt1"/>
              </a:buClr>
              <a:buSzPts val="4600"/>
              <a:buNone/>
              <a:defRPr sz="4600">
                <a:solidFill>
                  <a:schemeClr val="lt1"/>
                </a:solidFill>
              </a:defRPr>
            </a:lvl9pPr>
          </a:lstStyle>
          <a:p/>
        </p:txBody>
      </p:sp>
      <p:sp>
        <p:nvSpPr>
          <p:cNvPr id="45" name="Google Shape;45;p9"/>
          <p:cNvSpPr txBox="1"/>
          <p:nvPr>
            <p:ph idx="1" type="subTitle"/>
          </p:nvPr>
        </p:nvSpPr>
        <p:spPr>
          <a:xfrm>
            <a:off x="265500" y="29214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Clr>
                <a:schemeClr val="lt1"/>
              </a:buClr>
              <a:buSzPts val="1900"/>
              <a:buNone/>
              <a:defRPr sz="1900">
                <a:solidFill>
                  <a:schemeClr val="lt1"/>
                </a:solidFill>
              </a:defRPr>
            </a:lvl1pPr>
            <a:lvl2pPr lvl="1" algn="ctr">
              <a:lnSpc>
                <a:spcPct val="100000"/>
              </a:lnSpc>
              <a:spcBef>
                <a:spcPts val="0"/>
              </a:spcBef>
              <a:spcAft>
                <a:spcPts val="0"/>
              </a:spcAft>
              <a:buClr>
                <a:schemeClr val="lt1"/>
              </a:buClr>
              <a:buSzPts val="1900"/>
              <a:buNone/>
              <a:defRPr sz="1900">
                <a:solidFill>
                  <a:schemeClr val="lt1"/>
                </a:solidFill>
              </a:defRPr>
            </a:lvl2pPr>
            <a:lvl3pPr lvl="2" algn="ctr">
              <a:lnSpc>
                <a:spcPct val="100000"/>
              </a:lnSpc>
              <a:spcBef>
                <a:spcPts val="0"/>
              </a:spcBef>
              <a:spcAft>
                <a:spcPts val="0"/>
              </a:spcAft>
              <a:buClr>
                <a:schemeClr val="lt1"/>
              </a:buClr>
              <a:buSzPts val="1900"/>
              <a:buNone/>
              <a:defRPr sz="1900">
                <a:solidFill>
                  <a:schemeClr val="lt1"/>
                </a:solidFill>
              </a:defRPr>
            </a:lvl3pPr>
            <a:lvl4pPr lvl="3" algn="ctr">
              <a:lnSpc>
                <a:spcPct val="100000"/>
              </a:lnSpc>
              <a:spcBef>
                <a:spcPts val="0"/>
              </a:spcBef>
              <a:spcAft>
                <a:spcPts val="0"/>
              </a:spcAft>
              <a:buClr>
                <a:schemeClr val="lt1"/>
              </a:buClr>
              <a:buSzPts val="1900"/>
              <a:buNone/>
              <a:defRPr sz="1900">
                <a:solidFill>
                  <a:schemeClr val="lt1"/>
                </a:solidFill>
              </a:defRPr>
            </a:lvl4pPr>
            <a:lvl5pPr lvl="4" algn="ctr">
              <a:lnSpc>
                <a:spcPct val="100000"/>
              </a:lnSpc>
              <a:spcBef>
                <a:spcPts val="0"/>
              </a:spcBef>
              <a:spcAft>
                <a:spcPts val="0"/>
              </a:spcAft>
              <a:buClr>
                <a:schemeClr val="lt1"/>
              </a:buClr>
              <a:buSzPts val="1900"/>
              <a:buNone/>
              <a:defRPr sz="1900">
                <a:solidFill>
                  <a:schemeClr val="lt1"/>
                </a:solidFill>
              </a:defRPr>
            </a:lvl5pPr>
            <a:lvl6pPr lvl="5" algn="ctr">
              <a:lnSpc>
                <a:spcPct val="100000"/>
              </a:lnSpc>
              <a:spcBef>
                <a:spcPts val="0"/>
              </a:spcBef>
              <a:spcAft>
                <a:spcPts val="0"/>
              </a:spcAft>
              <a:buClr>
                <a:schemeClr val="lt1"/>
              </a:buClr>
              <a:buSzPts val="1900"/>
              <a:buNone/>
              <a:defRPr sz="1900">
                <a:solidFill>
                  <a:schemeClr val="lt1"/>
                </a:solidFill>
              </a:defRPr>
            </a:lvl6pPr>
            <a:lvl7pPr lvl="6" algn="ctr">
              <a:lnSpc>
                <a:spcPct val="100000"/>
              </a:lnSpc>
              <a:spcBef>
                <a:spcPts val="0"/>
              </a:spcBef>
              <a:spcAft>
                <a:spcPts val="0"/>
              </a:spcAft>
              <a:buClr>
                <a:schemeClr val="lt1"/>
              </a:buClr>
              <a:buSzPts val="1900"/>
              <a:buNone/>
              <a:defRPr sz="1900">
                <a:solidFill>
                  <a:schemeClr val="lt1"/>
                </a:solidFill>
              </a:defRPr>
            </a:lvl7pPr>
            <a:lvl8pPr lvl="7" algn="ctr">
              <a:lnSpc>
                <a:spcPct val="100000"/>
              </a:lnSpc>
              <a:spcBef>
                <a:spcPts val="0"/>
              </a:spcBef>
              <a:spcAft>
                <a:spcPts val="0"/>
              </a:spcAft>
              <a:buClr>
                <a:schemeClr val="lt1"/>
              </a:buClr>
              <a:buSzPts val="1900"/>
              <a:buNone/>
              <a:defRPr sz="1900">
                <a:solidFill>
                  <a:schemeClr val="lt1"/>
                </a:solidFill>
              </a:defRPr>
            </a:lvl8pPr>
            <a:lvl9pPr lvl="8" algn="ctr">
              <a:lnSpc>
                <a:spcPct val="100000"/>
              </a:lnSpc>
              <a:spcBef>
                <a:spcPts val="0"/>
              </a:spcBef>
              <a:spcAft>
                <a:spcPts val="0"/>
              </a:spcAft>
              <a:buClr>
                <a:schemeClr val="lt1"/>
              </a:buClr>
              <a:buSzPts val="1900"/>
              <a:buNone/>
              <a:defRPr sz="1900">
                <a:solidFill>
                  <a:schemeClr val="lt1"/>
                </a:solidFill>
              </a:defRPr>
            </a:lvl9pPr>
          </a:lstStyle>
          <a:p/>
        </p:txBody>
      </p:sp>
      <p:sp>
        <p:nvSpPr>
          <p:cNvPr id="46" name="Google Shape;46;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7" name="Google Shape;47;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8" name="Shape 48"/>
        <p:cNvGrpSpPr/>
        <p:nvPr/>
      </p:nvGrpSpPr>
      <p:grpSpPr>
        <a:xfrm>
          <a:off x="0" y="0"/>
          <a:ext cx="0" cy="0"/>
          <a:chOff x="0" y="0"/>
          <a:chExt cx="0" cy="0"/>
        </a:xfrm>
      </p:grpSpPr>
      <p:sp>
        <p:nvSpPr>
          <p:cNvPr id="49" name="Google Shape;49;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2100"/>
              <a:buFont typeface="Oswald"/>
              <a:buNone/>
              <a:defRPr sz="2100">
                <a:latin typeface="Oswald"/>
                <a:ea typeface="Oswald"/>
                <a:cs typeface="Oswald"/>
                <a:sym typeface="Oswald"/>
              </a:defRPr>
            </a:lvl1pPr>
          </a:lstStyle>
          <a:p/>
        </p:txBody>
      </p:sp>
      <p:sp>
        <p:nvSpPr>
          <p:cNvPr id="50" name="Google Shape;50;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51" name="Shape 51"/>
        <p:cNvGrpSpPr/>
        <p:nvPr/>
      </p:nvGrpSpPr>
      <p:grpSpPr>
        <a:xfrm>
          <a:off x="0" y="0"/>
          <a:ext cx="0" cy="0"/>
          <a:chOff x="0" y="0"/>
          <a:chExt cx="0" cy="0"/>
        </a:xfrm>
      </p:grpSpPr>
      <p:cxnSp>
        <p:nvCxnSpPr>
          <p:cNvPr id="52" name="Google Shape;52;p11"/>
          <p:cNvCxnSpPr/>
          <p:nvPr/>
        </p:nvCxnSpPr>
        <p:spPr>
          <a:xfrm>
            <a:off x="413275" y="2988275"/>
            <a:ext cx="910500" cy="0"/>
          </a:xfrm>
          <a:prstGeom prst="straightConnector1">
            <a:avLst/>
          </a:prstGeom>
          <a:noFill/>
          <a:ln cap="flat" cmpd="sng" w="28575">
            <a:solidFill>
              <a:schemeClr val="dk1"/>
            </a:solidFill>
            <a:prstDash val="lgDash"/>
            <a:round/>
            <a:headEnd len="sm" w="sm" type="none"/>
            <a:tailEnd len="sm" w="sm" type="none"/>
          </a:ln>
        </p:spPr>
      </p:cxnSp>
      <p:sp>
        <p:nvSpPr>
          <p:cNvPr id="53" name="Google Shape;53;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spcBef>
                <a:spcPts val="0"/>
              </a:spcBef>
              <a:spcAft>
                <a:spcPts val="0"/>
              </a:spcAft>
              <a:buSzPts val="12000"/>
              <a:buNone/>
              <a:defRPr sz="12000"/>
            </a:lvl1pPr>
            <a:lvl2pPr lvl="1">
              <a:spcBef>
                <a:spcPts val="0"/>
              </a:spcBef>
              <a:spcAft>
                <a:spcPts val="0"/>
              </a:spcAft>
              <a:buSzPts val="12000"/>
              <a:buNone/>
              <a:defRPr sz="12000"/>
            </a:lvl2pPr>
            <a:lvl3pPr lvl="2">
              <a:spcBef>
                <a:spcPts val="0"/>
              </a:spcBef>
              <a:spcAft>
                <a:spcPts val="0"/>
              </a:spcAft>
              <a:buSzPts val="12000"/>
              <a:buNone/>
              <a:defRPr sz="12000"/>
            </a:lvl3pPr>
            <a:lvl4pPr lvl="3">
              <a:spcBef>
                <a:spcPts val="0"/>
              </a:spcBef>
              <a:spcAft>
                <a:spcPts val="0"/>
              </a:spcAft>
              <a:buSzPts val="12000"/>
              <a:buNone/>
              <a:defRPr sz="12000"/>
            </a:lvl4pPr>
            <a:lvl5pPr lvl="4">
              <a:spcBef>
                <a:spcPts val="0"/>
              </a:spcBef>
              <a:spcAft>
                <a:spcPts val="0"/>
              </a:spcAft>
              <a:buSzPts val="12000"/>
              <a:buNone/>
              <a:defRPr sz="12000"/>
            </a:lvl5pPr>
            <a:lvl6pPr lvl="5">
              <a:spcBef>
                <a:spcPts val="0"/>
              </a:spcBef>
              <a:spcAft>
                <a:spcPts val="0"/>
              </a:spcAft>
              <a:buSzPts val="12000"/>
              <a:buNone/>
              <a:defRPr sz="12000"/>
            </a:lvl6pPr>
            <a:lvl7pPr lvl="6">
              <a:spcBef>
                <a:spcPts val="0"/>
              </a:spcBef>
              <a:spcAft>
                <a:spcPts val="0"/>
              </a:spcAft>
              <a:buSzPts val="12000"/>
              <a:buNone/>
              <a:defRPr sz="12000"/>
            </a:lvl7pPr>
            <a:lvl8pPr lvl="7">
              <a:spcBef>
                <a:spcPts val="0"/>
              </a:spcBef>
              <a:spcAft>
                <a:spcPts val="0"/>
              </a:spcAft>
              <a:buSzPts val="12000"/>
              <a:buNone/>
              <a:defRPr sz="12000"/>
            </a:lvl8pPr>
            <a:lvl9pPr lvl="8">
              <a:spcBef>
                <a:spcPts val="0"/>
              </a:spcBef>
              <a:spcAft>
                <a:spcPts val="0"/>
              </a:spcAft>
              <a:buSzPts val="12000"/>
              <a:buNone/>
              <a:defRPr sz="12000"/>
            </a:lvl9pPr>
          </a:lstStyle>
          <a:p>
            <a:r>
              <a:t>xx%</a:t>
            </a:r>
          </a:p>
        </p:txBody>
      </p:sp>
      <p:sp>
        <p:nvSpPr>
          <p:cNvPr id="54" name="Google Shape;54;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55" name="Google Shape;55;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6" name="Shape 56"/>
        <p:cNvGrpSpPr/>
        <p:nvPr/>
      </p:nvGrpSpPr>
      <p:grpSpPr>
        <a:xfrm>
          <a:off x="0" y="0"/>
          <a:ext cx="0" cy="0"/>
          <a:chOff x="0" y="0"/>
          <a:chExt cx="0" cy="0"/>
        </a:xfrm>
      </p:grpSpPr>
      <p:sp>
        <p:nvSpPr>
          <p:cNvPr id="57" name="Google Shape;57;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modern-writer">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372500"/>
            <a:ext cx="8520600" cy="733500"/>
          </a:xfrm>
          <a:prstGeom prst="rect">
            <a:avLst/>
          </a:prstGeom>
          <a:noFill/>
          <a:ln>
            <a:noFill/>
          </a:ln>
        </p:spPr>
        <p:txBody>
          <a:bodyPr anchorCtr="0" anchor="b" bIns="91425" lIns="91425" spcFirstLastPara="1" rIns="91425" wrap="square" tIns="91425">
            <a:normAutofit/>
          </a:bodyPr>
          <a:lstStyle>
            <a:lvl1pPr lvl="0">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1pPr>
            <a:lvl2pPr lvl="1">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2pPr>
            <a:lvl3pPr lvl="2">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3pPr>
            <a:lvl4pPr lvl="3">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4pPr>
            <a:lvl5pPr lvl="4">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5pPr>
            <a:lvl6pPr lvl="5">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6pPr>
            <a:lvl7pPr lvl="6">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7pPr>
            <a:lvl8pPr lvl="7">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8pPr>
            <a:lvl9pPr lvl="8">
              <a:spcBef>
                <a:spcPts val="0"/>
              </a:spcBef>
              <a:spcAft>
                <a:spcPts val="0"/>
              </a:spcAft>
              <a:buClr>
                <a:schemeClr val="dk2"/>
              </a:buClr>
              <a:buSzPts val="3000"/>
              <a:buFont typeface="Oswald"/>
              <a:buNone/>
              <a:defRPr sz="3000">
                <a:solidFill>
                  <a:schemeClr val="dk2"/>
                </a:solidFill>
                <a:latin typeface="Oswald"/>
                <a:ea typeface="Oswald"/>
                <a:cs typeface="Oswald"/>
                <a:sym typeface="Oswald"/>
              </a:defRPr>
            </a:lvl9pPr>
          </a:lstStyle>
          <a:p/>
        </p:txBody>
      </p:sp>
      <p:sp>
        <p:nvSpPr>
          <p:cNvPr id="7" name="Google Shape;7;p1"/>
          <p:cNvSpPr txBox="1"/>
          <p:nvPr>
            <p:ph idx="1" type="body"/>
          </p:nvPr>
        </p:nvSpPr>
        <p:spPr>
          <a:xfrm>
            <a:off x="311700" y="1468825"/>
            <a:ext cx="8520600" cy="30999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Font typeface="Source Code Pro"/>
              <a:buChar char="●"/>
              <a:defRPr sz="1800">
                <a:solidFill>
                  <a:schemeClr val="dk2"/>
                </a:solidFill>
                <a:latin typeface="Source Code Pro"/>
                <a:ea typeface="Source Code Pro"/>
                <a:cs typeface="Source Code Pro"/>
                <a:sym typeface="Source Code Pro"/>
              </a:defRPr>
            </a:lvl1pPr>
            <a:lvl2pPr indent="-317500" lvl="1" marL="9144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2pPr>
            <a:lvl3pPr indent="-317500" lvl="2" marL="13716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3pPr>
            <a:lvl4pPr indent="-317500" lvl="3" marL="18288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4pPr>
            <a:lvl5pPr indent="-317500" lvl="4" marL="22860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5pPr>
            <a:lvl6pPr indent="-317500" lvl="5" marL="27432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6pPr>
            <a:lvl7pPr indent="-317500" lvl="6" marL="32004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7pPr>
            <a:lvl8pPr indent="-317500" lvl="7" marL="36576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8pPr>
            <a:lvl9pPr indent="-317500" lvl="8" marL="4114800">
              <a:lnSpc>
                <a:spcPct val="115000"/>
              </a:lnSpc>
              <a:spcBef>
                <a:spcPts val="0"/>
              </a:spcBef>
              <a:spcAft>
                <a:spcPts val="0"/>
              </a:spcAft>
              <a:buClr>
                <a:schemeClr val="dk2"/>
              </a:buClr>
              <a:buSzPts val="1400"/>
              <a:buFont typeface="Source Code Pro"/>
              <a:buChar char="■"/>
              <a:defRPr>
                <a:solidFill>
                  <a:schemeClr val="dk2"/>
                </a:solidFill>
                <a:latin typeface="Source Code Pro"/>
                <a:ea typeface="Source Code Pro"/>
                <a:cs typeface="Source Code Pro"/>
                <a:sym typeface="Source Code Pr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latin typeface="Source Code Pro"/>
                <a:ea typeface="Source Code Pro"/>
                <a:cs typeface="Source Code Pro"/>
                <a:sym typeface="Source Code Pro"/>
              </a:defRPr>
            </a:lvl1pPr>
            <a:lvl2pPr lvl="1" algn="r">
              <a:buNone/>
              <a:defRPr sz="1000">
                <a:solidFill>
                  <a:schemeClr val="dk2"/>
                </a:solidFill>
                <a:latin typeface="Source Code Pro"/>
                <a:ea typeface="Source Code Pro"/>
                <a:cs typeface="Source Code Pro"/>
                <a:sym typeface="Source Code Pro"/>
              </a:defRPr>
            </a:lvl2pPr>
            <a:lvl3pPr lvl="2" algn="r">
              <a:buNone/>
              <a:defRPr sz="1000">
                <a:solidFill>
                  <a:schemeClr val="dk2"/>
                </a:solidFill>
                <a:latin typeface="Source Code Pro"/>
                <a:ea typeface="Source Code Pro"/>
                <a:cs typeface="Source Code Pro"/>
                <a:sym typeface="Source Code Pro"/>
              </a:defRPr>
            </a:lvl3pPr>
            <a:lvl4pPr lvl="3" algn="r">
              <a:buNone/>
              <a:defRPr sz="1000">
                <a:solidFill>
                  <a:schemeClr val="dk2"/>
                </a:solidFill>
                <a:latin typeface="Source Code Pro"/>
                <a:ea typeface="Source Code Pro"/>
                <a:cs typeface="Source Code Pro"/>
                <a:sym typeface="Source Code Pro"/>
              </a:defRPr>
            </a:lvl4pPr>
            <a:lvl5pPr lvl="4" algn="r">
              <a:buNone/>
              <a:defRPr sz="1000">
                <a:solidFill>
                  <a:schemeClr val="dk2"/>
                </a:solidFill>
                <a:latin typeface="Source Code Pro"/>
                <a:ea typeface="Source Code Pro"/>
                <a:cs typeface="Source Code Pro"/>
                <a:sym typeface="Source Code Pro"/>
              </a:defRPr>
            </a:lvl5pPr>
            <a:lvl6pPr lvl="5" algn="r">
              <a:buNone/>
              <a:defRPr sz="1000">
                <a:solidFill>
                  <a:schemeClr val="dk2"/>
                </a:solidFill>
                <a:latin typeface="Source Code Pro"/>
                <a:ea typeface="Source Code Pro"/>
                <a:cs typeface="Source Code Pro"/>
                <a:sym typeface="Source Code Pro"/>
              </a:defRPr>
            </a:lvl6pPr>
            <a:lvl7pPr lvl="6" algn="r">
              <a:buNone/>
              <a:defRPr sz="1000">
                <a:solidFill>
                  <a:schemeClr val="dk2"/>
                </a:solidFill>
                <a:latin typeface="Source Code Pro"/>
                <a:ea typeface="Source Code Pro"/>
                <a:cs typeface="Source Code Pro"/>
                <a:sym typeface="Source Code Pro"/>
              </a:defRPr>
            </a:lvl7pPr>
            <a:lvl8pPr lvl="7" algn="r">
              <a:buNone/>
              <a:defRPr sz="1000">
                <a:solidFill>
                  <a:schemeClr val="dk2"/>
                </a:solidFill>
                <a:latin typeface="Source Code Pro"/>
                <a:ea typeface="Source Code Pro"/>
                <a:cs typeface="Source Code Pro"/>
                <a:sym typeface="Source Code Pro"/>
              </a:defRPr>
            </a:lvl8pPr>
            <a:lvl9pPr lvl="8" algn="r">
              <a:buNone/>
              <a:defRPr sz="1000">
                <a:solidFill>
                  <a:schemeClr val="dk2"/>
                </a:solidFill>
                <a:latin typeface="Source Code Pro"/>
                <a:ea typeface="Source Code Pro"/>
                <a:cs typeface="Source Code Pro"/>
                <a:sym typeface="Source Code Pr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2.png"/><Relationship Id="rId4" Type="http://schemas.openxmlformats.org/officeDocument/2006/relationships/image" Target="../media/image4.png"/><Relationship Id="rId5"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6.png"/><Relationship Id="rId4" Type="http://schemas.openxmlformats.org/officeDocument/2006/relationships/image" Target="../media/image1.png"/><Relationship Id="rId5"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9.jpg"/><Relationship Id="rId4" Type="http://schemas.openxmlformats.org/officeDocument/2006/relationships/image" Target="../media/image5.jpg"/><Relationship Id="rId5" Type="http://schemas.openxmlformats.org/officeDocument/2006/relationships/image" Target="../media/image10.jpg"/><Relationship Id="rId6" Type="http://schemas.openxmlformats.org/officeDocument/2006/relationships/image" Target="../media/image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 name="Shape 61"/>
        <p:cNvGrpSpPr/>
        <p:nvPr/>
      </p:nvGrpSpPr>
      <p:grpSpPr>
        <a:xfrm>
          <a:off x="0" y="0"/>
          <a:ext cx="0" cy="0"/>
          <a:chOff x="0" y="0"/>
          <a:chExt cx="0" cy="0"/>
        </a:xfrm>
      </p:grpSpPr>
      <p:sp>
        <p:nvSpPr>
          <p:cNvPr id="62" name="Google Shape;62;p13"/>
          <p:cNvSpPr txBox="1"/>
          <p:nvPr>
            <p:ph type="ctrTitle"/>
          </p:nvPr>
        </p:nvSpPr>
        <p:spPr>
          <a:xfrm>
            <a:off x="411175" y="644300"/>
            <a:ext cx="8282400" cy="21090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
              <a:t>Cyflwyniad Adfyfriol </a:t>
            </a:r>
            <a:endParaRPr/>
          </a:p>
        </p:txBody>
      </p:sp>
      <p:sp>
        <p:nvSpPr>
          <p:cNvPr id="63" name="Google Shape;63;p13"/>
          <p:cNvSpPr txBox="1"/>
          <p:nvPr>
            <p:ph idx="1" type="subTitle"/>
          </p:nvPr>
        </p:nvSpPr>
        <p:spPr>
          <a:xfrm>
            <a:off x="411175" y="3398250"/>
            <a:ext cx="8282400" cy="1260600"/>
          </a:xfrm>
          <a:prstGeom prst="rect">
            <a:avLst/>
          </a:prstGeom>
        </p:spPr>
        <p:txBody>
          <a:bodyPr anchorCtr="0" anchor="ctr" bIns="91425" lIns="91425" spcFirstLastPara="1" rIns="91425" wrap="square" tIns="91425">
            <a:normAutofit lnSpcReduction="10000"/>
          </a:bodyPr>
          <a:lstStyle/>
          <a:p>
            <a:pPr indent="0" lvl="0" marL="0" rtl="0" algn="ctr">
              <a:spcBef>
                <a:spcPts val="0"/>
              </a:spcBef>
              <a:spcAft>
                <a:spcPts val="0"/>
              </a:spcAft>
              <a:buNone/>
            </a:pPr>
            <a:r>
              <a:rPr lang="en"/>
              <a:t>Zara Elan Owen-Jones</a:t>
            </a:r>
            <a:endParaRPr/>
          </a:p>
          <a:p>
            <a:pPr indent="0" lvl="0" marL="0" rtl="0" algn="ctr">
              <a:spcBef>
                <a:spcPts val="0"/>
              </a:spcBef>
              <a:spcAft>
                <a:spcPts val="0"/>
              </a:spcAft>
              <a:buNone/>
            </a:pPr>
            <a:r>
              <a:rPr lang="en"/>
              <a:t>ADPB5010C</a:t>
            </a:r>
            <a:endParaRPr/>
          </a:p>
        </p:txBody>
      </p:sp>
    </p:spTree>
  </p:cSld>
  <p:clrMapOvr>
    <a:masterClrMapping/>
  </p:clrMapOvr>
  <p:transition spd="med">
    <p:push/>
  </p:transition>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7" name="Shape 67"/>
        <p:cNvGrpSpPr/>
        <p:nvPr/>
      </p:nvGrpSpPr>
      <p:grpSpPr>
        <a:xfrm>
          <a:off x="0" y="0"/>
          <a:ext cx="0" cy="0"/>
          <a:chOff x="0" y="0"/>
          <a:chExt cx="0" cy="0"/>
        </a:xfrm>
      </p:grpSpPr>
      <p:sp>
        <p:nvSpPr>
          <p:cNvPr id="68" name="Google Shape;68;p14"/>
          <p:cNvSpPr txBox="1"/>
          <p:nvPr>
            <p:ph type="title"/>
          </p:nvPr>
        </p:nvSpPr>
        <p:spPr>
          <a:xfrm>
            <a:off x="311700" y="131775"/>
            <a:ext cx="8520600" cy="974100"/>
          </a:xfrm>
          <a:prstGeom prst="rect">
            <a:avLst/>
          </a:prstGeom>
        </p:spPr>
        <p:txBody>
          <a:bodyPr anchorCtr="0" anchor="b" bIns="91425" lIns="91425" spcFirstLastPara="1" rIns="91425" wrap="square" tIns="91425">
            <a:normAutofit fontScale="90000"/>
          </a:bodyPr>
          <a:lstStyle/>
          <a:p>
            <a:pPr indent="-400050" lvl="0" marL="457200" rtl="0" algn="l">
              <a:spcBef>
                <a:spcPts val="0"/>
              </a:spcBef>
              <a:spcAft>
                <a:spcPts val="0"/>
              </a:spcAft>
              <a:buSzPct val="100000"/>
              <a:buAutoNum type="arabicPeriod"/>
            </a:pPr>
            <a:r>
              <a:rPr lang="en"/>
              <a:t>Myfyrio yn feirniadol ar y pethau cadarnhaol a negyddol o gydweithio yng nhyd-destun perfformiad/cynhyrchiad theatre.</a:t>
            </a:r>
            <a:endParaRPr/>
          </a:p>
        </p:txBody>
      </p:sp>
      <p:sp>
        <p:nvSpPr>
          <p:cNvPr id="69" name="Google Shape;69;p14"/>
          <p:cNvSpPr txBox="1"/>
          <p:nvPr>
            <p:ph idx="1" type="body"/>
          </p:nvPr>
        </p:nvSpPr>
        <p:spPr>
          <a:xfrm>
            <a:off x="311700" y="1468825"/>
            <a:ext cx="3999900" cy="3099900"/>
          </a:xfrm>
          <a:prstGeom prst="rect">
            <a:avLst/>
          </a:prstGeom>
        </p:spPr>
        <p:txBody>
          <a:bodyPr anchorCtr="0" anchor="t" bIns="91425" lIns="91425" spcFirstLastPara="1" rIns="91425" wrap="square" tIns="91425">
            <a:normAutofit/>
          </a:bodyPr>
          <a:lstStyle/>
          <a:p>
            <a:pPr indent="-336550" lvl="0" marL="457200" rtl="0" algn="l">
              <a:spcBef>
                <a:spcPts val="0"/>
              </a:spcBef>
              <a:spcAft>
                <a:spcPts val="0"/>
              </a:spcAft>
              <a:buSzPts val="1700"/>
              <a:buChar char="➢"/>
            </a:pPr>
            <a:r>
              <a:rPr lang="en" sz="1700"/>
              <a:t>Cydweithio yn dda fel tim</a:t>
            </a:r>
            <a:endParaRPr sz="1700"/>
          </a:p>
          <a:p>
            <a:pPr indent="-336550" lvl="0" marL="457200" rtl="0" algn="l">
              <a:spcBef>
                <a:spcPts val="0"/>
              </a:spcBef>
              <a:spcAft>
                <a:spcPts val="0"/>
              </a:spcAft>
              <a:buSzPts val="1700"/>
              <a:buChar char="➢"/>
            </a:pPr>
            <a:r>
              <a:rPr lang="en" sz="1700"/>
              <a:t>Llai o straen ar unigolion wrth gydweithio</a:t>
            </a:r>
            <a:endParaRPr sz="1700"/>
          </a:p>
          <a:p>
            <a:pPr indent="-336550" lvl="0" marL="457200" rtl="0" algn="l">
              <a:spcBef>
                <a:spcPts val="0"/>
              </a:spcBef>
              <a:spcAft>
                <a:spcPts val="0"/>
              </a:spcAft>
              <a:buSzPts val="1700"/>
              <a:buChar char="➢"/>
            </a:pPr>
            <a:r>
              <a:rPr lang="en" sz="1700"/>
              <a:t>Cytuno llawer ar syniadau </a:t>
            </a:r>
            <a:endParaRPr sz="1700"/>
          </a:p>
          <a:p>
            <a:pPr indent="-336550" lvl="0" marL="457200" rtl="0" algn="l">
              <a:spcBef>
                <a:spcPts val="0"/>
              </a:spcBef>
              <a:spcAft>
                <a:spcPts val="0"/>
              </a:spcAft>
              <a:buSzPts val="1700"/>
              <a:buChar char="➢"/>
            </a:pPr>
            <a:r>
              <a:rPr lang="en" sz="1700"/>
              <a:t>Trafodaethau call </a:t>
            </a:r>
            <a:endParaRPr sz="1700"/>
          </a:p>
          <a:p>
            <a:pPr indent="-336550" lvl="0" marL="457200" rtl="0" algn="l">
              <a:spcBef>
                <a:spcPts val="0"/>
              </a:spcBef>
              <a:spcAft>
                <a:spcPts val="0"/>
              </a:spcAft>
              <a:buSzPts val="1700"/>
              <a:buChar char="➢"/>
            </a:pPr>
            <a:r>
              <a:rPr lang="en" sz="1700"/>
              <a:t>Pawb yn gweithio gyda partneriaid gwahanol erbyn y diwedd </a:t>
            </a:r>
            <a:endParaRPr sz="1700"/>
          </a:p>
        </p:txBody>
      </p:sp>
      <p:sp>
        <p:nvSpPr>
          <p:cNvPr id="70" name="Google Shape;70;p14"/>
          <p:cNvSpPr txBox="1"/>
          <p:nvPr>
            <p:ph idx="2" type="body"/>
          </p:nvPr>
        </p:nvSpPr>
        <p:spPr>
          <a:xfrm>
            <a:off x="4832400" y="1468825"/>
            <a:ext cx="3999900" cy="3099900"/>
          </a:xfrm>
          <a:prstGeom prst="rect">
            <a:avLst/>
          </a:prstGeom>
        </p:spPr>
        <p:txBody>
          <a:bodyPr anchorCtr="0" anchor="t" bIns="91425" lIns="91425" spcFirstLastPara="1" rIns="91425" wrap="square" tIns="91425">
            <a:normAutofit/>
          </a:bodyPr>
          <a:lstStyle/>
          <a:p>
            <a:pPr indent="-336550" lvl="0" marL="457200" rtl="0" algn="l">
              <a:spcBef>
                <a:spcPts val="0"/>
              </a:spcBef>
              <a:spcAft>
                <a:spcPts val="0"/>
              </a:spcAft>
              <a:buSzPts val="1700"/>
              <a:buChar char="➢"/>
            </a:pPr>
            <a:r>
              <a:rPr lang="en" sz="1700"/>
              <a:t>Anodd yn y cychwyn </a:t>
            </a:r>
            <a:endParaRPr sz="1700"/>
          </a:p>
          <a:p>
            <a:pPr indent="-336550" lvl="0" marL="457200" rtl="0" algn="l">
              <a:spcBef>
                <a:spcPts val="0"/>
              </a:spcBef>
              <a:spcAft>
                <a:spcPts val="0"/>
              </a:spcAft>
              <a:buSzPts val="1700"/>
              <a:buChar char="➢"/>
            </a:pPr>
            <a:r>
              <a:rPr lang="en" sz="1700"/>
              <a:t>Dim pin pwynt clir i’r stori</a:t>
            </a:r>
            <a:endParaRPr sz="1700"/>
          </a:p>
          <a:p>
            <a:pPr indent="-336550" lvl="0" marL="457200" rtl="0" algn="l">
              <a:spcBef>
                <a:spcPts val="0"/>
              </a:spcBef>
              <a:spcAft>
                <a:spcPts val="0"/>
              </a:spcAft>
              <a:buSzPts val="1700"/>
              <a:buChar char="➢"/>
            </a:pPr>
            <a:r>
              <a:rPr lang="en" sz="1700"/>
              <a:t>Salwch </a:t>
            </a:r>
            <a:endParaRPr sz="1700"/>
          </a:p>
          <a:p>
            <a:pPr indent="-336550" lvl="0" marL="457200" rtl="0" algn="l">
              <a:spcBef>
                <a:spcPts val="0"/>
              </a:spcBef>
              <a:spcAft>
                <a:spcPts val="0"/>
              </a:spcAft>
              <a:buSzPts val="1700"/>
              <a:buChar char="➢"/>
            </a:pPr>
            <a:r>
              <a:rPr lang="en" sz="1700"/>
              <a:t>Pobl ddim yn tynnu pwysau</a:t>
            </a:r>
            <a:endParaRPr sz="1700"/>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69"/>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4" name="Shape 74"/>
        <p:cNvGrpSpPr/>
        <p:nvPr/>
      </p:nvGrpSpPr>
      <p:grpSpPr>
        <a:xfrm>
          <a:off x="0" y="0"/>
          <a:ext cx="0" cy="0"/>
          <a:chOff x="0" y="0"/>
          <a:chExt cx="0" cy="0"/>
        </a:xfrm>
      </p:grpSpPr>
      <p:sp>
        <p:nvSpPr>
          <p:cNvPr id="75" name="Google Shape;75;p15"/>
          <p:cNvSpPr txBox="1"/>
          <p:nvPr>
            <p:ph type="title"/>
          </p:nvPr>
        </p:nvSpPr>
        <p:spPr>
          <a:xfrm>
            <a:off x="311700" y="200625"/>
            <a:ext cx="8520600" cy="905400"/>
          </a:xfrm>
          <a:prstGeom prst="rect">
            <a:avLst/>
          </a:prstGeom>
        </p:spPr>
        <p:txBody>
          <a:bodyPr anchorCtr="0" anchor="b" bIns="91425" lIns="91425" spcFirstLastPara="1" rIns="91425" wrap="square" tIns="91425">
            <a:normAutofit fontScale="90000"/>
          </a:bodyPr>
          <a:lstStyle/>
          <a:p>
            <a:pPr indent="0" lvl="0" marL="0" rtl="0" algn="l">
              <a:spcBef>
                <a:spcPts val="0"/>
              </a:spcBef>
              <a:spcAft>
                <a:spcPts val="0"/>
              </a:spcAft>
              <a:buNone/>
            </a:pPr>
            <a:r>
              <a:rPr lang="en"/>
              <a:t>2. Gwerthuswch a myfyriwch ar eich heriau personol a’ch cyfraniad at greu darn newydd o theatre</a:t>
            </a:r>
            <a:endParaRPr/>
          </a:p>
        </p:txBody>
      </p:sp>
      <p:sp>
        <p:nvSpPr>
          <p:cNvPr id="76" name="Google Shape;76;p15"/>
          <p:cNvSpPr txBox="1"/>
          <p:nvPr>
            <p:ph idx="1" type="body"/>
          </p:nvPr>
        </p:nvSpPr>
        <p:spPr>
          <a:xfrm>
            <a:off x="311700" y="1468825"/>
            <a:ext cx="8520600" cy="30999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
              <a:t>Cyfle i ddatblygu sgiliau creadigol </a:t>
            </a:r>
            <a:endParaRPr/>
          </a:p>
          <a:p>
            <a:pPr indent="-342900" lvl="0" marL="457200" rtl="0" algn="l">
              <a:spcBef>
                <a:spcPts val="0"/>
              </a:spcBef>
              <a:spcAft>
                <a:spcPts val="0"/>
              </a:spcAft>
              <a:buSzPts val="1800"/>
              <a:buChar char="➢"/>
            </a:pPr>
            <a:r>
              <a:rPr lang="en"/>
              <a:t>Gwynebu heriau</a:t>
            </a:r>
            <a:endParaRPr/>
          </a:p>
          <a:p>
            <a:pPr indent="-342900" lvl="0" marL="457200" rtl="0" algn="l">
              <a:spcBef>
                <a:spcPts val="0"/>
              </a:spcBef>
              <a:spcAft>
                <a:spcPts val="0"/>
              </a:spcAft>
              <a:buSzPts val="1800"/>
              <a:buChar char="➢"/>
            </a:pPr>
            <a:r>
              <a:rPr lang="en"/>
              <a:t>Rhan o ddatblygu y syniad ‘girls holiday’</a:t>
            </a:r>
            <a:endParaRPr/>
          </a:p>
          <a:p>
            <a:pPr indent="-342900" lvl="0" marL="457200" rtl="0" algn="l">
              <a:spcBef>
                <a:spcPts val="0"/>
              </a:spcBef>
              <a:spcAft>
                <a:spcPts val="0"/>
              </a:spcAft>
              <a:buSzPts val="1800"/>
              <a:buChar char="➢"/>
            </a:pPr>
            <a:r>
              <a:rPr lang="en"/>
              <a:t>Cyfle i ysgrifennu golygfa fy hun am gyrraedd yr Air BnB</a:t>
            </a:r>
            <a:endParaRPr/>
          </a:p>
          <a:p>
            <a:pPr indent="-342900" lvl="0" marL="457200" rtl="0" algn="l">
              <a:spcBef>
                <a:spcPts val="0"/>
              </a:spcBef>
              <a:spcAft>
                <a:spcPts val="0"/>
              </a:spcAft>
              <a:buSzPts val="1800"/>
              <a:buChar char="➢"/>
            </a:pPr>
            <a:r>
              <a:rPr lang="en"/>
              <a:t>Wedi ysgrifennu geiriau a thiwn can am y lle</a:t>
            </a:r>
            <a:endParaRPr/>
          </a:p>
          <a:p>
            <a:pPr indent="-342900" lvl="0" marL="457200" rtl="0" algn="l">
              <a:spcBef>
                <a:spcPts val="0"/>
              </a:spcBef>
              <a:spcAft>
                <a:spcPts val="0"/>
              </a:spcAft>
              <a:buSzPts val="1800"/>
              <a:buChar char="➢"/>
            </a:pPr>
            <a:r>
              <a:rPr lang="en"/>
              <a:t>Wedi cyd-weithio</a:t>
            </a:r>
            <a:endParaRPr/>
          </a:p>
          <a:p>
            <a:pPr indent="-342900" lvl="0" marL="457200" rtl="0" algn="l">
              <a:spcBef>
                <a:spcPts val="0"/>
              </a:spcBef>
              <a:spcAft>
                <a:spcPts val="0"/>
              </a:spcAft>
              <a:buSzPts val="1800"/>
              <a:buChar char="➢"/>
            </a:pPr>
            <a:r>
              <a:rPr lang="en"/>
              <a:t>Ddim yn hyderus yn cychwyn </a:t>
            </a:r>
            <a:endParaRPr/>
          </a:p>
          <a:p>
            <a:pPr indent="-342900" lvl="0" marL="457200" rtl="0" algn="l">
              <a:spcBef>
                <a:spcPts val="0"/>
              </a:spcBef>
              <a:spcAft>
                <a:spcPts val="0"/>
              </a:spcAft>
              <a:buSzPts val="1800"/>
              <a:buChar char="➢"/>
            </a:pPr>
            <a:r>
              <a:rPr lang="en"/>
              <a:t>Poeni doedd fy syniadau ddim yn digon cryf </a:t>
            </a:r>
            <a:endParaRPr/>
          </a:p>
          <a:p>
            <a:pPr indent="-342900" lvl="0" marL="457200" rtl="0" algn="l">
              <a:spcBef>
                <a:spcPts val="0"/>
              </a:spcBef>
              <a:spcAft>
                <a:spcPts val="0"/>
              </a:spcAft>
              <a:buSzPts val="1800"/>
              <a:buChar char="➢"/>
            </a:pPr>
            <a:r>
              <a:rPr lang="en"/>
              <a:t>Salwch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5"/>
                                        </p:tgtEl>
                                        <p:attrNameLst>
                                          <p:attrName>style.visibility</p:attrName>
                                        </p:attrNameLst>
                                      </p:cBhvr>
                                      <p:to>
                                        <p:strVal val="visible"/>
                                      </p:to>
                                    </p:set>
                                    <p:animEffect filter="fade" transition="in">
                                      <p:cBhvr>
                                        <p:cTn dur="1000"/>
                                        <p:tgtEl>
                                          <p:spTgt spid="75"/>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76"/>
                                        </p:tgtEl>
                                        <p:attrNameLst>
                                          <p:attrName>style.visibility</p:attrName>
                                        </p:attrNameLst>
                                      </p:cBhvr>
                                      <p:to>
                                        <p:strVal val="visible"/>
                                      </p:to>
                                    </p:set>
                                    <p:animEffect filter="fade" transition="in">
                                      <p:cBhvr>
                                        <p:cTn dur="1000"/>
                                        <p:tgtEl>
                                          <p:spTgt spid="76"/>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 name="Shape 80"/>
        <p:cNvGrpSpPr/>
        <p:nvPr/>
      </p:nvGrpSpPr>
      <p:grpSpPr>
        <a:xfrm>
          <a:off x="0" y="0"/>
          <a:ext cx="0" cy="0"/>
          <a:chOff x="0" y="0"/>
          <a:chExt cx="0" cy="0"/>
        </a:xfrm>
      </p:grpSpPr>
      <p:sp>
        <p:nvSpPr>
          <p:cNvPr id="81" name="Google Shape;81;p16"/>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Lluniau</a:t>
            </a:r>
            <a:r>
              <a:rPr lang="en"/>
              <a:t> o fy ngwaith</a:t>
            </a:r>
            <a:endParaRPr/>
          </a:p>
        </p:txBody>
      </p:sp>
      <p:pic>
        <p:nvPicPr>
          <p:cNvPr id="82" name="Google Shape;82;p16"/>
          <p:cNvPicPr preferRelativeResize="0"/>
          <p:nvPr/>
        </p:nvPicPr>
        <p:blipFill>
          <a:blip r:embed="rId3">
            <a:alphaModFix/>
          </a:blip>
          <a:stretch>
            <a:fillRect/>
          </a:stretch>
        </p:blipFill>
        <p:spPr>
          <a:xfrm>
            <a:off x="205350" y="1369950"/>
            <a:ext cx="2440175" cy="3484026"/>
          </a:xfrm>
          <a:prstGeom prst="rect">
            <a:avLst/>
          </a:prstGeom>
          <a:noFill/>
          <a:ln>
            <a:noFill/>
          </a:ln>
        </p:spPr>
      </p:pic>
      <p:pic>
        <p:nvPicPr>
          <p:cNvPr id="83" name="Google Shape;83;p16"/>
          <p:cNvPicPr preferRelativeResize="0"/>
          <p:nvPr/>
        </p:nvPicPr>
        <p:blipFill>
          <a:blip r:embed="rId4">
            <a:alphaModFix/>
          </a:blip>
          <a:stretch>
            <a:fillRect/>
          </a:stretch>
        </p:blipFill>
        <p:spPr>
          <a:xfrm>
            <a:off x="2778100" y="1369950"/>
            <a:ext cx="2372076" cy="3098626"/>
          </a:xfrm>
          <a:prstGeom prst="rect">
            <a:avLst/>
          </a:prstGeom>
          <a:noFill/>
          <a:ln>
            <a:noFill/>
          </a:ln>
        </p:spPr>
      </p:pic>
      <p:pic>
        <p:nvPicPr>
          <p:cNvPr id="84" name="Google Shape;84;p16"/>
          <p:cNvPicPr preferRelativeResize="0"/>
          <p:nvPr/>
        </p:nvPicPr>
        <p:blipFill>
          <a:blip r:embed="rId5">
            <a:alphaModFix/>
          </a:blip>
          <a:stretch>
            <a:fillRect/>
          </a:stretch>
        </p:blipFill>
        <p:spPr>
          <a:xfrm>
            <a:off x="5282750" y="1432900"/>
            <a:ext cx="1950125" cy="354485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81"/>
                                        </p:tgtEl>
                                        <p:attrNameLst>
                                          <p:attrName>style.visibility</p:attrName>
                                        </p:attrNameLst>
                                      </p:cBhvr>
                                      <p:to>
                                        <p:strVal val="visible"/>
                                      </p:to>
                                    </p:set>
                                    <p:animEffect filter="fade" transition="in">
                                      <p:cBhvr>
                                        <p:cTn dur="1000"/>
                                        <p:tgtEl>
                                          <p:spTgt spid="81"/>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82"/>
                                        </p:tgtEl>
                                        <p:attrNameLst>
                                          <p:attrName>style.visibility</p:attrName>
                                        </p:attrNameLst>
                                      </p:cBhvr>
                                      <p:to>
                                        <p:strVal val="visible"/>
                                      </p:to>
                                    </p:set>
                                    <p:anim calcmode="lin" valueType="num">
                                      <p:cBhvr additive="base">
                                        <p:cTn dur="1000"/>
                                        <p:tgtEl>
                                          <p:spTgt spid="82"/>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83"/>
                                        </p:tgtEl>
                                        <p:attrNameLst>
                                          <p:attrName>style.visibility</p:attrName>
                                        </p:attrNameLst>
                                      </p:cBhvr>
                                      <p:to>
                                        <p:strVal val="visible"/>
                                      </p:to>
                                    </p:set>
                                    <p:anim calcmode="lin" valueType="num">
                                      <p:cBhvr additive="base">
                                        <p:cTn dur="1000"/>
                                        <p:tgtEl>
                                          <p:spTgt spid="83"/>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2">
                                  <p:stCondLst>
                                    <p:cond delay="0"/>
                                  </p:stCondLst>
                                  <p:childTnLst>
                                    <p:set>
                                      <p:cBhvr>
                                        <p:cTn dur="1" fill="hold">
                                          <p:stCondLst>
                                            <p:cond delay="0"/>
                                          </p:stCondLst>
                                        </p:cTn>
                                        <p:tgtEl>
                                          <p:spTgt spid="84"/>
                                        </p:tgtEl>
                                        <p:attrNameLst>
                                          <p:attrName>style.visibility</p:attrName>
                                        </p:attrNameLst>
                                      </p:cBhvr>
                                      <p:to>
                                        <p:strVal val="visible"/>
                                      </p:to>
                                    </p:set>
                                    <p:anim calcmode="lin" valueType="num">
                                      <p:cBhvr additive="base">
                                        <p:cTn dur="1000"/>
                                        <p:tgtEl>
                                          <p:spTgt spid="84"/>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pic>
        <p:nvPicPr>
          <p:cNvPr id="89" name="Google Shape;89;p17"/>
          <p:cNvPicPr preferRelativeResize="0"/>
          <p:nvPr/>
        </p:nvPicPr>
        <p:blipFill>
          <a:blip r:embed="rId3">
            <a:alphaModFix/>
          </a:blip>
          <a:stretch>
            <a:fillRect/>
          </a:stretch>
        </p:blipFill>
        <p:spPr>
          <a:xfrm>
            <a:off x="3444200" y="88675"/>
            <a:ext cx="2636471" cy="4838699"/>
          </a:xfrm>
          <a:prstGeom prst="rect">
            <a:avLst/>
          </a:prstGeom>
          <a:noFill/>
          <a:ln>
            <a:noFill/>
          </a:ln>
        </p:spPr>
      </p:pic>
      <p:pic>
        <p:nvPicPr>
          <p:cNvPr id="90" name="Google Shape;90;p17"/>
          <p:cNvPicPr preferRelativeResize="0"/>
          <p:nvPr/>
        </p:nvPicPr>
        <p:blipFill>
          <a:blip r:embed="rId4">
            <a:alphaModFix/>
          </a:blip>
          <a:stretch>
            <a:fillRect/>
          </a:stretch>
        </p:blipFill>
        <p:spPr>
          <a:xfrm>
            <a:off x="6080671" y="31900"/>
            <a:ext cx="2996149" cy="4838700"/>
          </a:xfrm>
          <a:prstGeom prst="rect">
            <a:avLst/>
          </a:prstGeom>
          <a:noFill/>
          <a:ln>
            <a:noFill/>
          </a:ln>
        </p:spPr>
      </p:pic>
      <p:pic>
        <p:nvPicPr>
          <p:cNvPr id="91" name="Google Shape;91;p17"/>
          <p:cNvPicPr preferRelativeResize="0"/>
          <p:nvPr/>
        </p:nvPicPr>
        <p:blipFill>
          <a:blip r:embed="rId5">
            <a:alphaModFix/>
          </a:blip>
          <a:stretch>
            <a:fillRect/>
          </a:stretch>
        </p:blipFill>
        <p:spPr>
          <a:xfrm>
            <a:off x="152400" y="152400"/>
            <a:ext cx="2827039" cy="48387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91"/>
                                        </p:tgtEl>
                                        <p:attrNameLst>
                                          <p:attrName>style.visibility</p:attrName>
                                        </p:attrNameLst>
                                      </p:cBhvr>
                                      <p:to>
                                        <p:strVal val="visible"/>
                                      </p:to>
                                    </p:set>
                                    <p:anim calcmode="lin" valueType="num">
                                      <p:cBhvr additive="base">
                                        <p:cTn dur="1000"/>
                                        <p:tgtEl>
                                          <p:spTgt spid="91"/>
                                        </p:tgtEl>
                                        <p:attrNameLst>
                                          <p:attrName>ppt_x</p:attrName>
                                        </p:attrNameLst>
                                      </p:cBhvr>
                                      <p:tavLst>
                                        <p:tav fmla="" tm="0">
                                          <p:val>
                                            <p:strVal val="#ppt_x-1"/>
                                          </p:val>
                                        </p:tav>
                                        <p:tav fmla="" tm="100000">
                                          <p:val>
                                            <p:strVal val="#ppt_x"/>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89"/>
                                        </p:tgtEl>
                                        <p:attrNameLst>
                                          <p:attrName>style.visibility</p:attrName>
                                        </p:attrNameLst>
                                      </p:cBhvr>
                                      <p:to>
                                        <p:strVal val="visible"/>
                                      </p:to>
                                    </p:set>
                                    <p:anim calcmode="lin" valueType="num">
                                      <p:cBhvr additive="base">
                                        <p:cTn dur="1000"/>
                                        <p:tgtEl>
                                          <p:spTgt spid="89"/>
                                        </p:tgtEl>
                                        <p:attrNameLst>
                                          <p:attrName>ppt_y</p:attrName>
                                        </p:attrNameLst>
                                      </p:cBhvr>
                                      <p:tavLst>
                                        <p:tav fmla="" tm="0">
                                          <p:val>
                                            <p:strVal val="#ppt_y-1"/>
                                          </p:val>
                                        </p:tav>
                                        <p:tav fmla="" tm="100000">
                                          <p:val>
                                            <p:strVal val="#ppt_y"/>
                                          </p:val>
                                        </p:tav>
                                      </p:tavLst>
                                    </p:anim>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8">
                                  <p:stCondLst>
                                    <p:cond delay="0"/>
                                  </p:stCondLst>
                                  <p:childTnLst>
                                    <p:set>
                                      <p:cBhvr>
                                        <p:cTn dur="1" fill="hold">
                                          <p:stCondLst>
                                            <p:cond delay="0"/>
                                          </p:stCondLst>
                                        </p:cTn>
                                        <p:tgtEl>
                                          <p:spTgt spid="90"/>
                                        </p:tgtEl>
                                        <p:attrNameLst>
                                          <p:attrName>style.visibility</p:attrName>
                                        </p:attrNameLst>
                                      </p:cBhvr>
                                      <p:to>
                                        <p:strVal val="visible"/>
                                      </p:to>
                                    </p:set>
                                    <p:anim calcmode="lin" valueType="num">
                                      <p:cBhvr additive="base">
                                        <p:cTn dur="1000"/>
                                        <p:tgtEl>
                                          <p:spTgt spid="90"/>
                                        </p:tgtEl>
                                        <p:attrNameLst>
                                          <p:attrName>ppt_x</p:attrName>
                                        </p:attrNameLst>
                                      </p:cBhvr>
                                      <p:tavLst>
                                        <p:tav fmla="" tm="0">
                                          <p:val>
                                            <p:strVal val="#ppt_x-1"/>
                                          </p:val>
                                        </p:tav>
                                        <p:tav fmla="" tm="100000">
                                          <p:val>
                                            <p:strVal val="#ppt_x"/>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 name="Shape 95"/>
        <p:cNvGrpSpPr/>
        <p:nvPr/>
      </p:nvGrpSpPr>
      <p:grpSpPr>
        <a:xfrm>
          <a:off x="0" y="0"/>
          <a:ext cx="0" cy="0"/>
          <a:chOff x="0" y="0"/>
          <a:chExt cx="0" cy="0"/>
        </a:xfrm>
      </p:grpSpPr>
      <p:sp>
        <p:nvSpPr>
          <p:cNvPr id="96" name="Google Shape;96;p18"/>
          <p:cNvSpPr txBox="1"/>
          <p:nvPr>
            <p:ph type="title"/>
          </p:nvPr>
        </p:nvSpPr>
        <p:spPr>
          <a:xfrm>
            <a:off x="311700" y="372500"/>
            <a:ext cx="8520600" cy="733500"/>
          </a:xfrm>
          <a:prstGeom prst="rect">
            <a:avLst/>
          </a:prstGeom>
        </p:spPr>
        <p:txBody>
          <a:bodyPr anchorCtr="0" anchor="b" bIns="91425" lIns="91425" spcFirstLastPara="1" rIns="91425" wrap="square" tIns="91425">
            <a:normAutofit/>
          </a:bodyPr>
          <a:lstStyle/>
          <a:p>
            <a:pPr indent="0" lvl="0" marL="0" rtl="0" algn="l">
              <a:spcBef>
                <a:spcPts val="0"/>
              </a:spcBef>
              <a:spcAft>
                <a:spcPts val="0"/>
              </a:spcAft>
              <a:buNone/>
            </a:pPr>
            <a:r>
              <a:rPr lang="en"/>
              <a:t>Lluniau</a:t>
            </a:r>
            <a:r>
              <a:rPr lang="en"/>
              <a:t> y bwythyn</a:t>
            </a:r>
            <a:endParaRPr/>
          </a:p>
        </p:txBody>
      </p:sp>
      <p:pic>
        <p:nvPicPr>
          <p:cNvPr id="97" name="Google Shape;97;p18"/>
          <p:cNvPicPr preferRelativeResize="0"/>
          <p:nvPr/>
        </p:nvPicPr>
        <p:blipFill>
          <a:blip r:embed="rId3">
            <a:alphaModFix/>
          </a:blip>
          <a:stretch>
            <a:fillRect/>
          </a:stretch>
        </p:blipFill>
        <p:spPr>
          <a:xfrm>
            <a:off x="379900" y="1208950"/>
            <a:ext cx="2263074" cy="1555875"/>
          </a:xfrm>
          <a:prstGeom prst="rect">
            <a:avLst/>
          </a:prstGeom>
          <a:noFill/>
          <a:ln>
            <a:noFill/>
          </a:ln>
        </p:spPr>
      </p:pic>
      <p:pic>
        <p:nvPicPr>
          <p:cNvPr id="98" name="Google Shape;98;p18"/>
          <p:cNvPicPr preferRelativeResize="0"/>
          <p:nvPr/>
        </p:nvPicPr>
        <p:blipFill>
          <a:blip r:embed="rId4">
            <a:alphaModFix/>
          </a:blip>
          <a:stretch>
            <a:fillRect/>
          </a:stretch>
        </p:blipFill>
        <p:spPr>
          <a:xfrm>
            <a:off x="2795375" y="1258400"/>
            <a:ext cx="2319576" cy="1506424"/>
          </a:xfrm>
          <a:prstGeom prst="rect">
            <a:avLst/>
          </a:prstGeom>
          <a:noFill/>
          <a:ln>
            <a:noFill/>
          </a:ln>
        </p:spPr>
      </p:pic>
      <p:pic>
        <p:nvPicPr>
          <p:cNvPr id="99" name="Google Shape;99;p18"/>
          <p:cNvPicPr preferRelativeResize="0"/>
          <p:nvPr/>
        </p:nvPicPr>
        <p:blipFill>
          <a:blip r:embed="rId5">
            <a:alphaModFix/>
          </a:blip>
          <a:stretch>
            <a:fillRect/>
          </a:stretch>
        </p:blipFill>
        <p:spPr>
          <a:xfrm>
            <a:off x="5267351" y="1258400"/>
            <a:ext cx="2263076" cy="1521185"/>
          </a:xfrm>
          <a:prstGeom prst="rect">
            <a:avLst/>
          </a:prstGeom>
          <a:noFill/>
          <a:ln>
            <a:noFill/>
          </a:ln>
        </p:spPr>
      </p:pic>
      <p:pic>
        <p:nvPicPr>
          <p:cNvPr id="100" name="Google Shape;100;p18"/>
          <p:cNvPicPr preferRelativeResize="0"/>
          <p:nvPr/>
        </p:nvPicPr>
        <p:blipFill>
          <a:blip r:embed="rId6">
            <a:alphaModFix/>
          </a:blip>
          <a:stretch>
            <a:fillRect/>
          </a:stretch>
        </p:blipFill>
        <p:spPr>
          <a:xfrm>
            <a:off x="2642975" y="2931975"/>
            <a:ext cx="2987176" cy="2014474"/>
          </a:xfrm>
          <a:prstGeom prst="rect">
            <a:avLst/>
          </a:prstGeom>
          <a:noFill/>
          <a:ln>
            <a:noFill/>
          </a:ln>
        </p:spPr>
      </p:pic>
      <p:sp>
        <p:nvSpPr>
          <p:cNvPr id="101" name="Google Shape;101;p18"/>
          <p:cNvSpPr txBox="1"/>
          <p:nvPr/>
        </p:nvSpPr>
        <p:spPr>
          <a:xfrm>
            <a:off x="7249350" y="422925"/>
            <a:ext cx="1894500" cy="1024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800">
                <a:solidFill>
                  <a:schemeClr val="dk2"/>
                </a:solidFill>
                <a:latin typeface="Source Code Pro"/>
                <a:ea typeface="Source Code Pro"/>
                <a:cs typeface="Source Code Pro"/>
                <a:sym typeface="Source Code Pro"/>
              </a:rPr>
              <a:t>Lluniau gan Erin Pennant</a:t>
            </a:r>
            <a:endParaRPr sz="1800">
              <a:solidFill>
                <a:schemeClr val="dk2"/>
              </a:solidFill>
              <a:latin typeface="Source Code Pro"/>
              <a:ea typeface="Source Code Pro"/>
              <a:cs typeface="Source Code Pro"/>
              <a:sym typeface="Source Code Pro"/>
            </a:endParaRPr>
          </a:p>
        </p:txBody>
      </p:sp>
    </p:spTree>
  </p:cSld>
  <p:clrMapOvr>
    <a:masterClrMapping/>
  </p:clrMapOvr>
  <mc:AlternateContent>
    <mc:Choice Requires="p14">
      <p:transition spd="med">
        <p14:gallery dir="l"/>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19"/>
          <p:cNvSpPr txBox="1"/>
          <p:nvPr>
            <p:ph type="title"/>
          </p:nvPr>
        </p:nvSpPr>
        <p:spPr>
          <a:xfrm>
            <a:off x="311700" y="112125"/>
            <a:ext cx="8520600" cy="993900"/>
          </a:xfrm>
          <a:prstGeom prst="rect">
            <a:avLst/>
          </a:prstGeom>
        </p:spPr>
        <p:txBody>
          <a:bodyPr anchorCtr="0" anchor="b" bIns="91425" lIns="91425" spcFirstLastPara="1" rIns="91425" wrap="square" tIns="91425">
            <a:normAutofit fontScale="90000"/>
          </a:bodyPr>
          <a:lstStyle/>
          <a:p>
            <a:pPr indent="0" lvl="0" marL="0" rtl="0" algn="l">
              <a:spcBef>
                <a:spcPts val="0"/>
              </a:spcBef>
              <a:spcAft>
                <a:spcPts val="0"/>
              </a:spcAft>
              <a:buNone/>
            </a:pPr>
            <a:r>
              <a:rPr lang="en"/>
              <a:t>3. Myfyriwch yn feirniadol ar eich cynnydd a’ch personol trwy gydol y modiwl.</a:t>
            </a:r>
            <a:endParaRPr/>
          </a:p>
        </p:txBody>
      </p:sp>
      <p:sp>
        <p:nvSpPr>
          <p:cNvPr id="107" name="Google Shape;107;p19"/>
          <p:cNvSpPr txBox="1"/>
          <p:nvPr>
            <p:ph idx="1" type="body"/>
          </p:nvPr>
        </p:nvSpPr>
        <p:spPr>
          <a:xfrm>
            <a:off x="311700" y="1468825"/>
            <a:ext cx="8520600" cy="3099900"/>
          </a:xfrm>
          <a:prstGeom prst="rect">
            <a:avLst/>
          </a:prstGeom>
        </p:spPr>
        <p:txBody>
          <a:bodyPr anchorCtr="0" anchor="t" bIns="91425" lIns="91425" spcFirstLastPara="1" rIns="91425" wrap="square" tIns="91425">
            <a:normAutofit/>
          </a:bodyPr>
          <a:lstStyle/>
          <a:p>
            <a:pPr indent="-342900" lvl="0" marL="457200" rtl="0" algn="l">
              <a:spcBef>
                <a:spcPts val="0"/>
              </a:spcBef>
              <a:spcAft>
                <a:spcPts val="0"/>
              </a:spcAft>
              <a:buSzPts val="1800"/>
              <a:buChar char="➢"/>
            </a:pPr>
            <a:r>
              <a:rPr lang="en"/>
              <a:t>Datblygu fel perfformiwr ac fel unigolyn</a:t>
            </a:r>
            <a:endParaRPr/>
          </a:p>
          <a:p>
            <a:pPr indent="-342900" lvl="0" marL="457200" rtl="0" algn="l">
              <a:spcBef>
                <a:spcPts val="0"/>
              </a:spcBef>
              <a:spcAft>
                <a:spcPts val="0"/>
              </a:spcAft>
              <a:buSzPts val="1800"/>
              <a:buChar char="➢"/>
            </a:pPr>
            <a:r>
              <a:rPr lang="en"/>
              <a:t>Y modwil yn cyfle i mi archwilio fy sgiliau cyfarthrebu a creadigol</a:t>
            </a:r>
            <a:endParaRPr/>
          </a:p>
          <a:p>
            <a:pPr indent="-342900" lvl="0" marL="457200" rtl="0" algn="l">
              <a:spcBef>
                <a:spcPts val="0"/>
              </a:spcBef>
              <a:spcAft>
                <a:spcPts val="0"/>
              </a:spcAft>
              <a:buSzPts val="1800"/>
              <a:buChar char="➢"/>
            </a:pPr>
            <a:r>
              <a:rPr lang="en"/>
              <a:t>Hyder personol wedi codi</a:t>
            </a:r>
            <a:endParaRPr/>
          </a:p>
          <a:p>
            <a:pPr indent="-342900" lvl="0" marL="457200" rtl="0" algn="l">
              <a:spcBef>
                <a:spcPts val="0"/>
              </a:spcBef>
              <a:spcAft>
                <a:spcPts val="0"/>
              </a:spcAft>
              <a:buSzPts val="1800"/>
              <a:buChar char="➢"/>
            </a:pPr>
            <a:r>
              <a:rPr lang="en"/>
              <a:t>Her i gydweithio gyda pobl eraill ar ddarn o theatre</a:t>
            </a:r>
            <a:endParaRPr/>
          </a:p>
          <a:p>
            <a:pPr indent="0" lvl="0" marL="457200" rtl="0" algn="l">
              <a:spcBef>
                <a:spcPts val="1200"/>
              </a:spcBef>
              <a:spcAft>
                <a:spcPts val="120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6">
                                            <p:txEl>
                                              <p:pRg end="0" st="0"/>
                                            </p:txEl>
                                          </p:spTgt>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7"/>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1" name="Shape 111"/>
        <p:cNvGrpSpPr/>
        <p:nvPr/>
      </p:nvGrpSpPr>
      <p:grpSpPr>
        <a:xfrm>
          <a:off x="0" y="0"/>
          <a:ext cx="0" cy="0"/>
          <a:chOff x="0" y="0"/>
          <a:chExt cx="0" cy="0"/>
        </a:xfrm>
      </p:grpSpPr>
      <p:sp>
        <p:nvSpPr>
          <p:cNvPr id="112" name="Google Shape;112;p20"/>
          <p:cNvSpPr txBox="1"/>
          <p:nvPr>
            <p:ph type="title"/>
          </p:nvPr>
        </p:nvSpPr>
        <p:spPr>
          <a:xfrm>
            <a:off x="311700" y="0"/>
            <a:ext cx="8520600" cy="1302000"/>
          </a:xfrm>
          <a:prstGeom prst="rect">
            <a:avLst/>
          </a:prstGeom>
        </p:spPr>
        <p:txBody>
          <a:bodyPr anchorCtr="0" anchor="b" bIns="91425" lIns="91425" spcFirstLastPara="1" rIns="91425" wrap="square" tIns="91425">
            <a:normAutofit fontScale="90000"/>
          </a:bodyPr>
          <a:lstStyle/>
          <a:p>
            <a:pPr indent="0" lvl="0" marL="0" rtl="0" algn="l">
              <a:spcBef>
                <a:spcPts val="0"/>
              </a:spcBef>
              <a:spcAft>
                <a:spcPts val="0"/>
              </a:spcAft>
              <a:buNone/>
            </a:pPr>
            <a:r>
              <a:rPr lang="en"/>
              <a:t>4. Myfyrio’n feirniadol ar ba sgiliau, yn benodol lleisol, corfforol a gwaith testun a ddefnyddiwyd sydd wedi’u hymgoffori yn y broses ymarfer a pherfformio</a:t>
            </a:r>
            <a:endParaRPr/>
          </a:p>
        </p:txBody>
      </p:sp>
      <p:sp>
        <p:nvSpPr>
          <p:cNvPr id="113" name="Google Shape;113;p20"/>
          <p:cNvSpPr txBox="1"/>
          <p:nvPr>
            <p:ph idx="1" type="body"/>
          </p:nvPr>
        </p:nvSpPr>
        <p:spPr>
          <a:xfrm>
            <a:off x="311700" y="1468825"/>
            <a:ext cx="8520600" cy="3099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Sgiliau lleisol</a:t>
            </a:r>
            <a:endParaRPr/>
          </a:p>
          <a:p>
            <a:pPr indent="-342900" lvl="0" marL="457200" rtl="0" algn="l">
              <a:spcBef>
                <a:spcPts val="1200"/>
              </a:spcBef>
              <a:spcAft>
                <a:spcPts val="0"/>
              </a:spcAft>
              <a:buSzPts val="1800"/>
              <a:buChar char="➢"/>
            </a:pPr>
            <a:r>
              <a:rPr lang="en"/>
              <a:t>Gweithio fel ensemble</a:t>
            </a:r>
            <a:endParaRPr/>
          </a:p>
          <a:p>
            <a:pPr indent="-342900" lvl="0" marL="457200" rtl="0" algn="l">
              <a:spcBef>
                <a:spcPts val="0"/>
              </a:spcBef>
              <a:spcAft>
                <a:spcPts val="0"/>
              </a:spcAft>
              <a:buSzPts val="1800"/>
              <a:buChar char="➢"/>
            </a:pPr>
            <a:r>
              <a:rPr lang="en"/>
              <a:t>Dysgu harmoniau </a:t>
            </a:r>
            <a:endParaRPr/>
          </a:p>
          <a:p>
            <a:pPr indent="0" lvl="0" marL="0" rtl="0" algn="l">
              <a:spcBef>
                <a:spcPts val="1200"/>
              </a:spcBef>
              <a:spcAft>
                <a:spcPts val="0"/>
              </a:spcAft>
              <a:buNone/>
            </a:pPr>
            <a:r>
              <a:rPr lang="en"/>
              <a:t>Sgiliau Corfforol</a:t>
            </a:r>
            <a:endParaRPr/>
          </a:p>
          <a:p>
            <a:pPr indent="-342900" lvl="0" marL="457200" rtl="0" algn="l">
              <a:spcBef>
                <a:spcPts val="1200"/>
              </a:spcBef>
              <a:spcAft>
                <a:spcPts val="0"/>
              </a:spcAft>
              <a:buSzPts val="1800"/>
              <a:buChar char="➢"/>
            </a:pPr>
            <a:r>
              <a:rPr lang="en"/>
              <a:t>Cydsymud </a:t>
            </a:r>
            <a:endParaRPr/>
          </a:p>
          <a:p>
            <a:pPr indent="-342900" lvl="0" marL="457200" rtl="0" algn="l">
              <a:spcBef>
                <a:spcPts val="0"/>
              </a:spcBef>
              <a:spcAft>
                <a:spcPts val="0"/>
              </a:spcAft>
              <a:buSzPts val="1800"/>
              <a:buChar char="➢"/>
            </a:pPr>
            <a:r>
              <a:rPr lang="en"/>
              <a:t>Dygnwch</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13"/>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21"/>
          <p:cNvSpPr txBox="1"/>
          <p:nvPr>
            <p:ph type="title"/>
          </p:nvPr>
        </p:nvSpPr>
        <p:spPr>
          <a:xfrm>
            <a:off x="311700" y="2034125"/>
            <a:ext cx="8520600" cy="7335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
              <a:t>Diolch am Wrando</a:t>
            </a:r>
            <a:endParaRPr/>
          </a:p>
        </p:txBody>
      </p:sp>
    </p:spTree>
  </p:cSld>
  <p:clrMapOvr>
    <a:masterClrMapping/>
  </p:clrMapOvr>
</p:sld>
</file>

<file path=ppt/theme/theme1.xml><?xml version="1.0" encoding="utf-8"?>
<a:theme xmlns:a="http://schemas.openxmlformats.org/drawingml/2006/main" xmlns:r="http://schemas.openxmlformats.org/officeDocument/2006/relationships" name="Modern Writer">
  <a:themeElements>
    <a:clrScheme name="Modern Writer">
      <a:dk1>
        <a:srgbClr val="E91D63"/>
      </a:dk1>
      <a:lt1>
        <a:srgbClr val="FFFFFF"/>
      </a:lt1>
      <a:dk2>
        <a:srgbClr val="424242"/>
      </a:dk2>
      <a:lt2>
        <a:srgbClr val="999999"/>
      </a:lt2>
      <a:accent1>
        <a:srgbClr val="607D8B"/>
      </a:accent1>
      <a:accent2>
        <a:srgbClr val="673AB7"/>
      </a:accent2>
      <a:accent3>
        <a:srgbClr val="9C26B0"/>
      </a:accent3>
      <a:accent4>
        <a:srgbClr val="0090AC"/>
      </a:accent4>
      <a:accent5>
        <a:srgbClr val="00838F"/>
      </a:accent5>
      <a:accent6>
        <a:srgbClr val="F8E71C"/>
      </a:accent6>
      <a:hlink>
        <a:srgbClr val="00838F"/>
      </a:hlink>
      <a:folHlink>
        <a:srgbClr val="00838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