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BDDC6A-4E29-678F-8CAF-52FFF1C6FA2F}" v="44" dt="2022-05-16T08:10:16.421"/>
    <p1510:client id="{BDED659E-D59C-C609-B976-2355EC7FB05E}" v="217" dt="2022-05-13T13:48:44.324"/>
    <p1510:client id="{C2F424BD-01FF-4626-9F6F-93B9535D65C8}" v="119" dt="2022-05-12T22:35:16.9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svg"/><Relationship Id="rId2" Type="http://schemas.openxmlformats.org/officeDocument/2006/relationships/hyperlink" Target="mailto:bencecsapo@hoteldeensue&#241;o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849194"/>
            <a:ext cx="9144000" cy="3250241"/>
          </a:xfrm>
        </p:spPr>
        <p:txBody>
          <a:bodyPr>
            <a:normAutofit fontScale="90000"/>
          </a:bodyPr>
          <a:lstStyle/>
          <a:p>
            <a:r>
              <a:rPr lang="en-GB" sz="7200" b="1" dirty="0">
                <a:cs typeface="Calibri Light"/>
              </a:rPr>
              <a:t>Bence Csapo</a:t>
            </a:r>
            <a:br>
              <a:rPr lang="en-GB" b="1" dirty="0">
                <a:ea typeface="Calibri Light"/>
                <a:cs typeface="Calibri Light"/>
              </a:rPr>
            </a:br>
            <a:br>
              <a:rPr lang="en-GB" dirty="0">
                <a:ea typeface="Calibri Light"/>
                <a:cs typeface="Calibri Light"/>
              </a:rPr>
            </a:br>
            <a:r>
              <a:rPr lang="en-GB" b="1" dirty="0">
                <a:ea typeface="Calibri Light"/>
                <a:cs typeface="Calibri Light"/>
              </a:rPr>
              <a:t>BMIH 5003 Foreign Languages &amp; Cultural Awareness </a:t>
            </a:r>
            <a:br>
              <a:rPr lang="en-GB" b="1" dirty="0">
                <a:cs typeface="Calibri Light"/>
              </a:rPr>
            </a:br>
            <a:endParaRPr lang="en-GB" b="1"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082906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5400" b="1" dirty="0">
                <a:ea typeface="Calibri"/>
                <a:cs typeface="Calibri"/>
              </a:rPr>
              <a:t>Lecture: Rodrigo Aguilera</a:t>
            </a:r>
          </a:p>
          <a:p>
            <a:r>
              <a:rPr lang="en-GB" sz="3600" b="1" dirty="0">
                <a:ea typeface="Calibri"/>
                <a:cs typeface="Calibri"/>
              </a:rPr>
              <a:t>Business Card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79ED60-5163-32AD-A1C1-4EEA4D7A2ED0}"/>
              </a:ext>
            </a:extLst>
          </p:cNvPr>
          <p:cNvSpPr txBox="1"/>
          <p:nvPr/>
        </p:nvSpPr>
        <p:spPr>
          <a:xfrm>
            <a:off x="136872" y="-5310"/>
            <a:ext cx="5820715" cy="19568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800" b="1" dirty="0">
                <a:latin typeface="+mj-lt"/>
                <a:ea typeface="+mj-ea"/>
                <a:cs typeface="+mj-cs"/>
              </a:rPr>
              <a:t>Hotel de ensueño</a:t>
            </a:r>
            <a:endParaRPr lang="en-US" sz="5800" b="1">
              <a:latin typeface="+mj-lt"/>
              <a:ea typeface="+mj-ea"/>
              <a:cs typeface="Calibri Light"/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76D36A-7D1C-7B30-59EA-2C1D921A8BDD}"/>
              </a:ext>
            </a:extLst>
          </p:cNvPr>
          <p:cNvSpPr txBox="1"/>
          <p:nvPr/>
        </p:nvSpPr>
        <p:spPr>
          <a:xfrm>
            <a:off x="295023" y="2901654"/>
            <a:ext cx="5465663" cy="37519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400" dirty="0"/>
              <a:t>Bence Csapo</a:t>
            </a:r>
            <a:endParaRPr lang="en-US" sz="54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i="1" dirty="0"/>
              <a:t>Director de marketing</a:t>
            </a:r>
            <a:endParaRPr lang="en-US" sz="4000" i="1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+34 911 35 43 32</a:t>
            </a:r>
            <a:endParaRPr lang="en-US" sz="36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9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bencecsapo@hoteldeensueño.com</a:t>
            </a:r>
            <a:endParaRPr lang="en-US" sz="29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cs typeface="Calibri"/>
              </a:rPr>
              <a:t>Ave de Pablo Iglesias, 24,   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cs typeface="Calibri"/>
              </a:rPr>
              <a:t>28003 Madrid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17" name="Picture 16" descr="Edificio con ventanas azules">
            <a:extLst>
              <a:ext uri="{FF2B5EF4-FFF2-40B4-BE49-F238E27FC236}">
                <a16:creationId xmlns:a16="http://schemas.microsoft.com/office/drawing/2014/main" id="{84B92207-B98F-D1A9-1F62-CD21536E4A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04" r="15741" b="-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Graphic 4" descr="Receiver with solid fill">
            <a:extLst>
              <a:ext uri="{FF2B5EF4-FFF2-40B4-BE49-F238E27FC236}">
                <a16:creationId xmlns:a16="http://schemas.microsoft.com/office/drawing/2014/main" id="{17C69E48-99B8-44BD-5DEF-7A53BFA16D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251" y="4294515"/>
            <a:ext cx="368061" cy="324930"/>
          </a:xfrm>
          <a:prstGeom prst="rect">
            <a:avLst/>
          </a:prstGeom>
        </p:spPr>
      </p:pic>
      <p:pic>
        <p:nvPicPr>
          <p:cNvPr id="5" name="Graphic 6" descr="Envelope with solid fill">
            <a:extLst>
              <a:ext uri="{FF2B5EF4-FFF2-40B4-BE49-F238E27FC236}">
                <a16:creationId xmlns:a16="http://schemas.microsoft.com/office/drawing/2014/main" id="{FFA38E9E-7160-D122-2BDC-C76816E847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629" y="4711459"/>
            <a:ext cx="353685" cy="35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6281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Bence Csapo  BMIH 5003 Foreign Languages &amp; Cultural Awareness 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201</cp:revision>
  <dcterms:created xsi:type="dcterms:W3CDTF">2022-05-12T10:00:27Z</dcterms:created>
  <dcterms:modified xsi:type="dcterms:W3CDTF">2022-05-16T08:10:17Z</dcterms:modified>
</cp:coreProperties>
</file>