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1" r:id="rId1"/>
  </p:sldMasterIdLst>
  <p:notesMasterIdLst>
    <p:notesMasterId r:id="rId25"/>
  </p:notesMasterIdLst>
  <p:handoutMasterIdLst>
    <p:handoutMasterId r:id="rId26"/>
  </p:handoutMasterIdLst>
  <p:sldIdLst>
    <p:sldId id="286" r:id="rId2"/>
    <p:sldId id="257" r:id="rId3"/>
    <p:sldId id="305" r:id="rId4"/>
    <p:sldId id="307" r:id="rId5"/>
    <p:sldId id="297" r:id="rId6"/>
    <p:sldId id="258" r:id="rId7"/>
    <p:sldId id="298" r:id="rId8"/>
    <p:sldId id="270" r:id="rId9"/>
    <p:sldId id="263" r:id="rId10"/>
    <p:sldId id="309" r:id="rId11"/>
    <p:sldId id="310" r:id="rId12"/>
    <p:sldId id="294" r:id="rId13"/>
    <p:sldId id="308" r:id="rId14"/>
    <p:sldId id="299" r:id="rId15"/>
    <p:sldId id="311" r:id="rId16"/>
    <p:sldId id="275" r:id="rId17"/>
    <p:sldId id="304" r:id="rId18"/>
    <p:sldId id="264" r:id="rId19"/>
    <p:sldId id="302" r:id="rId20"/>
    <p:sldId id="300" r:id="rId21"/>
    <p:sldId id="301" r:id="rId22"/>
    <p:sldId id="303" r:id="rId23"/>
    <p:sldId id="296" r:id="rId24"/>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33A37C-DDD6-4F31-A90E-7C2B6168B7D2}" v="83" dt="2022-11-13T20:05:28.1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91" autoAdjust="0"/>
  </p:normalViewPr>
  <p:slideViewPr>
    <p:cSldViewPr>
      <p:cViewPr varScale="1">
        <p:scale>
          <a:sx n="78" d="100"/>
          <a:sy n="78" d="100"/>
        </p:scale>
        <p:origin x="1594" y="7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een Uddin" userId="ac472a81be4a39bf" providerId="LiveId" clId="{CD6C2F2D-C6BF-4C34-90D9-CE52871C52DD}"/>
    <pc:docChg chg="undo custSel addSld delSld modSld sldOrd">
      <pc:chgData name="Yaseen Uddin" userId="ac472a81be4a39bf" providerId="LiveId" clId="{CD6C2F2D-C6BF-4C34-90D9-CE52871C52DD}" dt="2022-11-09T16:49:03.609" v="241" actId="2711"/>
      <pc:docMkLst>
        <pc:docMk/>
      </pc:docMkLst>
      <pc:sldChg chg="addSp delSp modSp mod setBg delDesignElem">
        <pc:chgData name="Yaseen Uddin" userId="ac472a81be4a39bf" providerId="LiveId" clId="{CD6C2F2D-C6BF-4C34-90D9-CE52871C52DD}" dt="2022-11-09T16:41:33.151" v="162" actId="255"/>
        <pc:sldMkLst>
          <pc:docMk/>
          <pc:sldMk cId="0" sldId="257"/>
        </pc:sldMkLst>
        <pc:spChg chg="del mod">
          <ac:chgData name="Yaseen Uddin" userId="ac472a81be4a39bf" providerId="LiveId" clId="{CD6C2F2D-C6BF-4C34-90D9-CE52871C52DD}" dt="2022-11-09T16:31:41.976" v="64" actId="478"/>
          <ac:spMkLst>
            <pc:docMk/>
            <pc:sldMk cId="0" sldId="257"/>
            <ac:spMk id="4" creationId="{9BDDCD80-3779-40E2-8E88-73E278AF6DFA}"/>
          </ac:spMkLst>
        </pc:spChg>
        <pc:spChg chg="mod ord">
          <ac:chgData name="Yaseen Uddin" userId="ac472a81be4a39bf" providerId="LiveId" clId="{CD6C2F2D-C6BF-4C34-90D9-CE52871C52DD}" dt="2022-11-09T16:41:33.151" v="162" actId="255"/>
          <ac:spMkLst>
            <pc:docMk/>
            <pc:sldMk cId="0" sldId="257"/>
            <ac:spMk id="7170" creationId="{97F85A85-B776-40D1-8548-64F43F7CF32F}"/>
          </ac:spMkLst>
        </pc:spChg>
        <pc:spChg chg="mod">
          <ac:chgData name="Yaseen Uddin" userId="ac472a81be4a39bf" providerId="LiveId" clId="{CD6C2F2D-C6BF-4C34-90D9-CE52871C52DD}" dt="2022-11-09T16:38:58.800" v="142" actId="14100"/>
          <ac:spMkLst>
            <pc:docMk/>
            <pc:sldMk cId="0" sldId="257"/>
            <ac:spMk id="7171" creationId="{BFF85E77-D367-42C1-BDA9-AD01E8E287ED}"/>
          </ac:spMkLst>
        </pc:spChg>
        <pc:spChg chg="add del">
          <ac:chgData name="Yaseen Uddin" userId="ac472a81be4a39bf" providerId="LiveId" clId="{CD6C2F2D-C6BF-4C34-90D9-CE52871C52DD}" dt="2022-11-09T16:30:44.440" v="57" actId="26606"/>
          <ac:spMkLst>
            <pc:docMk/>
            <pc:sldMk cId="0" sldId="257"/>
            <ac:spMk id="7181" creationId="{13BC1C09-8FD1-4619-B317-E9EED5E55DD8}"/>
          </ac:spMkLst>
        </pc:spChg>
        <pc:spChg chg="add del">
          <ac:chgData name="Yaseen Uddin" userId="ac472a81be4a39bf" providerId="LiveId" clId="{CD6C2F2D-C6BF-4C34-90D9-CE52871C52DD}" dt="2022-11-09T16:31:10.662" v="60"/>
          <ac:spMkLst>
            <pc:docMk/>
            <pc:sldMk cId="0" sldId="257"/>
            <ac:spMk id="7188" creationId="{78A4CDE5-C7BC-41E1-8A4A-79E024CC09F3}"/>
          </ac:spMkLst>
        </pc:spChg>
        <pc:spChg chg="add">
          <ac:chgData name="Yaseen Uddin" userId="ac472a81be4a39bf" providerId="LiveId" clId="{CD6C2F2D-C6BF-4C34-90D9-CE52871C52DD}" dt="2022-11-09T16:31:27.752" v="62" actId="26606"/>
          <ac:spMkLst>
            <pc:docMk/>
            <pc:sldMk cId="0" sldId="257"/>
            <ac:spMk id="7192" creationId="{4FED5428-B788-40A3-A5CB-6BDF858BEA73}"/>
          </ac:spMkLst>
        </pc:spChg>
        <pc:spChg chg="add">
          <ac:chgData name="Yaseen Uddin" userId="ac472a81be4a39bf" providerId="LiveId" clId="{CD6C2F2D-C6BF-4C34-90D9-CE52871C52DD}" dt="2022-11-09T16:31:27.752" v="62" actId="26606"/>
          <ac:spMkLst>
            <pc:docMk/>
            <pc:sldMk cId="0" sldId="257"/>
            <ac:spMk id="7194" creationId="{BEB18A53-A5FF-4C09-A59A-B74B285030DA}"/>
          </ac:spMkLst>
        </pc:spChg>
        <pc:spChg chg="add">
          <ac:chgData name="Yaseen Uddin" userId="ac472a81be4a39bf" providerId="LiveId" clId="{CD6C2F2D-C6BF-4C34-90D9-CE52871C52DD}" dt="2022-11-09T16:31:27.752" v="62" actId="26606"/>
          <ac:spMkLst>
            <pc:docMk/>
            <pc:sldMk cId="0" sldId="257"/>
            <ac:spMk id="7198" creationId="{D705871E-7776-4ADA-A14E-DAC5F2201065}"/>
          </ac:spMkLst>
        </pc:spChg>
        <pc:spChg chg="add">
          <ac:chgData name="Yaseen Uddin" userId="ac472a81be4a39bf" providerId="LiveId" clId="{CD6C2F2D-C6BF-4C34-90D9-CE52871C52DD}" dt="2022-11-09T16:31:27.752" v="62" actId="26606"/>
          <ac:spMkLst>
            <pc:docMk/>
            <pc:sldMk cId="0" sldId="257"/>
            <ac:spMk id="7202" creationId="{D50721BA-D423-40FA-85F0-0FA41DE4F90C}"/>
          </ac:spMkLst>
        </pc:spChg>
        <pc:grpChg chg="add del">
          <ac:chgData name="Yaseen Uddin" userId="ac472a81be4a39bf" providerId="LiveId" clId="{CD6C2F2D-C6BF-4C34-90D9-CE52871C52DD}" dt="2022-11-09T16:30:44.440" v="57" actId="26606"/>
          <ac:grpSpMkLst>
            <pc:docMk/>
            <pc:sldMk cId="0" sldId="257"/>
            <ac:grpSpMk id="7177" creationId="{7A865E47-4365-4F21-B8EA-13B2C12BCB98}"/>
          </ac:grpSpMkLst>
        </pc:grpChg>
        <pc:grpChg chg="add del">
          <ac:chgData name="Yaseen Uddin" userId="ac472a81be4a39bf" providerId="LiveId" clId="{CD6C2F2D-C6BF-4C34-90D9-CE52871C52DD}" dt="2022-11-09T16:31:10.662" v="60"/>
          <ac:grpSpMkLst>
            <pc:docMk/>
            <pc:sldMk cId="0" sldId="257"/>
            <ac:grpSpMk id="7185" creationId="{905A9BAA-B344-45D2-838C-73856C4B15D4}"/>
          </ac:grpSpMkLst>
        </pc:grpChg>
        <pc:picChg chg="add del">
          <ac:chgData name="Yaseen Uddin" userId="ac472a81be4a39bf" providerId="LiveId" clId="{CD6C2F2D-C6BF-4C34-90D9-CE52871C52DD}" dt="2022-11-09T16:30:44.440" v="57" actId="26606"/>
          <ac:picMkLst>
            <pc:docMk/>
            <pc:sldMk cId="0" sldId="257"/>
            <ac:picMk id="7173" creationId="{59D3CDAF-FA57-0F11-D49C-AB804D3C5FE8}"/>
          </ac:picMkLst>
        </pc:picChg>
        <pc:picChg chg="add del">
          <ac:chgData name="Yaseen Uddin" userId="ac472a81be4a39bf" providerId="LiveId" clId="{CD6C2F2D-C6BF-4C34-90D9-CE52871C52DD}" dt="2022-11-09T16:30:44.440" v="57" actId="26606"/>
          <ac:picMkLst>
            <pc:docMk/>
            <pc:sldMk cId="0" sldId="257"/>
            <ac:picMk id="7183" creationId="{D3143E80-C928-46DB-9299-0BD06348A928}"/>
          </ac:picMkLst>
        </pc:picChg>
        <pc:picChg chg="add mod">
          <ac:chgData name="Yaseen Uddin" userId="ac472a81be4a39bf" providerId="LiveId" clId="{CD6C2F2D-C6BF-4C34-90D9-CE52871C52DD}" dt="2022-11-09T16:31:27.752" v="62" actId="26606"/>
          <ac:picMkLst>
            <pc:docMk/>
            <pc:sldMk cId="0" sldId="257"/>
            <ac:picMk id="7187" creationId="{F0CBC8D4-B0A7-C91D-31AB-299B7BDF2EA5}"/>
          </ac:picMkLst>
        </pc:picChg>
        <pc:picChg chg="add del">
          <ac:chgData name="Yaseen Uddin" userId="ac472a81be4a39bf" providerId="LiveId" clId="{CD6C2F2D-C6BF-4C34-90D9-CE52871C52DD}" dt="2022-11-09T16:31:10.662" v="60"/>
          <ac:picMkLst>
            <pc:docMk/>
            <pc:sldMk cId="0" sldId="257"/>
            <ac:picMk id="7189" creationId="{025C7952-5703-489E-8DBD-F2EFAC8EEB05}"/>
          </ac:picMkLst>
        </pc:picChg>
        <pc:picChg chg="add">
          <ac:chgData name="Yaseen Uddin" userId="ac472a81be4a39bf" providerId="LiveId" clId="{CD6C2F2D-C6BF-4C34-90D9-CE52871C52DD}" dt="2022-11-09T16:31:27.752" v="62" actId="26606"/>
          <ac:picMkLst>
            <pc:docMk/>
            <pc:sldMk cId="0" sldId="257"/>
            <ac:picMk id="7196" creationId="{3FF92139-1757-4FCA-8CAB-8FDD8B5CDE17}"/>
          </ac:picMkLst>
        </pc:picChg>
        <pc:picChg chg="add">
          <ac:chgData name="Yaseen Uddin" userId="ac472a81be4a39bf" providerId="LiveId" clId="{CD6C2F2D-C6BF-4C34-90D9-CE52871C52DD}" dt="2022-11-09T16:31:27.752" v="62" actId="26606"/>
          <ac:picMkLst>
            <pc:docMk/>
            <pc:sldMk cId="0" sldId="257"/>
            <ac:picMk id="7200" creationId="{259672D3-2676-47EF-A559-DFD9D4474643}"/>
          </ac:picMkLst>
        </pc:picChg>
      </pc:sldChg>
      <pc:sldChg chg="delSp modSp mod">
        <pc:chgData name="Yaseen Uddin" userId="ac472a81be4a39bf" providerId="LiveId" clId="{CD6C2F2D-C6BF-4C34-90D9-CE52871C52DD}" dt="2022-11-09T16:42:25.225" v="165" actId="2711"/>
        <pc:sldMkLst>
          <pc:docMk/>
          <pc:sldMk cId="0" sldId="258"/>
        </pc:sldMkLst>
        <pc:spChg chg="del mod">
          <ac:chgData name="Yaseen Uddin" userId="ac472a81be4a39bf" providerId="LiveId" clId="{CD6C2F2D-C6BF-4C34-90D9-CE52871C52DD}" dt="2022-11-09T16:31:47.213" v="65" actId="478"/>
          <ac:spMkLst>
            <pc:docMk/>
            <pc:sldMk cId="0" sldId="258"/>
            <ac:spMk id="4" creationId="{59573BC9-7671-425D-A655-96F21B5CF192}"/>
          </ac:spMkLst>
        </pc:spChg>
        <pc:spChg chg="mod">
          <ac:chgData name="Yaseen Uddin" userId="ac472a81be4a39bf" providerId="LiveId" clId="{CD6C2F2D-C6BF-4C34-90D9-CE52871C52DD}" dt="2022-11-09T16:42:25.225" v="165" actId="2711"/>
          <ac:spMkLst>
            <pc:docMk/>
            <pc:sldMk cId="0" sldId="258"/>
            <ac:spMk id="9218" creationId="{2B32E6CC-AB03-45BB-AA5B-6AB4CCD76CB2}"/>
          </ac:spMkLst>
        </pc:spChg>
        <pc:spChg chg="mod">
          <ac:chgData name="Yaseen Uddin" userId="ac472a81be4a39bf" providerId="LiveId" clId="{CD6C2F2D-C6BF-4C34-90D9-CE52871C52DD}" dt="2022-11-09T16:39:13.124" v="144" actId="14100"/>
          <ac:spMkLst>
            <pc:docMk/>
            <pc:sldMk cId="0" sldId="258"/>
            <ac:spMk id="9219" creationId="{EDD6FDD8-03F3-4F96-9979-762D8609EA45}"/>
          </ac:spMkLst>
        </pc:spChg>
      </pc:sldChg>
      <pc:sldChg chg="delSp modSp mod">
        <pc:chgData name="Yaseen Uddin" userId="ac472a81be4a39bf" providerId="LiveId" clId="{CD6C2F2D-C6BF-4C34-90D9-CE52871C52DD}" dt="2022-11-09T16:43:29.978" v="177" actId="2711"/>
        <pc:sldMkLst>
          <pc:docMk/>
          <pc:sldMk cId="0" sldId="263"/>
        </pc:sldMkLst>
        <pc:spChg chg="del mod">
          <ac:chgData name="Yaseen Uddin" userId="ac472a81be4a39bf" providerId="LiveId" clId="{CD6C2F2D-C6BF-4C34-90D9-CE52871C52DD}" dt="2022-11-09T16:32:01.235" v="67" actId="478"/>
          <ac:spMkLst>
            <pc:docMk/>
            <pc:sldMk cId="0" sldId="263"/>
            <ac:spMk id="4" creationId="{3E30710B-D668-49A2-B235-5692980AAD4B}"/>
          </ac:spMkLst>
        </pc:spChg>
        <pc:spChg chg="mod">
          <ac:chgData name="Yaseen Uddin" userId="ac472a81be4a39bf" providerId="LiveId" clId="{CD6C2F2D-C6BF-4C34-90D9-CE52871C52DD}" dt="2022-11-09T16:43:29.978" v="177" actId="2711"/>
          <ac:spMkLst>
            <pc:docMk/>
            <pc:sldMk cId="0" sldId="263"/>
            <ac:spMk id="13314" creationId="{303000FE-B433-4217-A7E9-C8D1C77667EE}"/>
          </ac:spMkLst>
        </pc:spChg>
        <pc:spChg chg="mod">
          <ac:chgData name="Yaseen Uddin" userId="ac472a81be4a39bf" providerId="LiveId" clId="{CD6C2F2D-C6BF-4C34-90D9-CE52871C52DD}" dt="2022-11-09T16:43:07.501" v="171" actId="14100"/>
          <ac:spMkLst>
            <pc:docMk/>
            <pc:sldMk cId="0" sldId="263"/>
            <ac:spMk id="13316" creationId="{4DC84023-94FC-4B19-A81E-2C1E525C62D7}"/>
          </ac:spMkLst>
        </pc:spChg>
      </pc:sldChg>
      <pc:sldChg chg="delSp modSp mod">
        <pc:chgData name="Yaseen Uddin" userId="ac472a81be4a39bf" providerId="LiveId" clId="{CD6C2F2D-C6BF-4C34-90D9-CE52871C52DD}" dt="2022-11-09T16:48:20.803" v="233" actId="2711"/>
        <pc:sldMkLst>
          <pc:docMk/>
          <pc:sldMk cId="0" sldId="264"/>
        </pc:sldMkLst>
        <pc:spChg chg="del mod">
          <ac:chgData name="Yaseen Uddin" userId="ac472a81be4a39bf" providerId="LiveId" clId="{CD6C2F2D-C6BF-4C34-90D9-CE52871C52DD}" dt="2022-11-09T16:32:45.669" v="75" actId="478"/>
          <ac:spMkLst>
            <pc:docMk/>
            <pc:sldMk cId="0" sldId="264"/>
            <ac:spMk id="4" creationId="{2A425B22-C7B6-4450-ADA6-53C95CD3E1C7}"/>
          </ac:spMkLst>
        </pc:spChg>
        <pc:spChg chg="mod">
          <ac:chgData name="Yaseen Uddin" userId="ac472a81be4a39bf" providerId="LiveId" clId="{CD6C2F2D-C6BF-4C34-90D9-CE52871C52DD}" dt="2022-11-09T16:48:20.803" v="233" actId="2711"/>
          <ac:spMkLst>
            <pc:docMk/>
            <pc:sldMk cId="0" sldId="264"/>
            <ac:spMk id="21506" creationId="{D4813502-7FEA-41FE-B4B2-3DF07B941489}"/>
          </ac:spMkLst>
        </pc:spChg>
        <pc:spChg chg="mod">
          <ac:chgData name="Yaseen Uddin" userId="ac472a81be4a39bf" providerId="LiveId" clId="{CD6C2F2D-C6BF-4C34-90D9-CE52871C52DD}" dt="2022-11-09T16:47:57.985" v="228" actId="1076"/>
          <ac:spMkLst>
            <pc:docMk/>
            <pc:sldMk cId="0" sldId="264"/>
            <ac:spMk id="21508" creationId="{7E1D03A8-4DD0-4E57-BE8D-394AB158399C}"/>
          </ac:spMkLst>
        </pc:spChg>
        <pc:spChg chg="mod">
          <ac:chgData name="Yaseen Uddin" userId="ac472a81be4a39bf" providerId="LiveId" clId="{CD6C2F2D-C6BF-4C34-90D9-CE52871C52DD}" dt="2022-11-09T16:47:54.206" v="227" actId="1076"/>
          <ac:spMkLst>
            <pc:docMk/>
            <pc:sldMk cId="0" sldId="264"/>
            <ac:spMk id="21509" creationId="{F27A1459-A396-4806-94BF-C57AFE2B5389}"/>
          </ac:spMkLst>
        </pc:spChg>
      </pc:sldChg>
      <pc:sldChg chg="delSp modSp mod">
        <pc:chgData name="Yaseen Uddin" userId="ac472a81be4a39bf" providerId="LiveId" clId="{CD6C2F2D-C6BF-4C34-90D9-CE52871C52DD}" dt="2022-11-09T16:42:51.193" v="169" actId="2711"/>
        <pc:sldMkLst>
          <pc:docMk/>
          <pc:sldMk cId="0" sldId="270"/>
        </pc:sldMkLst>
        <pc:spChg chg="del mod">
          <ac:chgData name="Yaseen Uddin" userId="ac472a81be4a39bf" providerId="LiveId" clId="{CD6C2F2D-C6BF-4C34-90D9-CE52871C52DD}" dt="2022-11-09T16:31:53.064" v="66" actId="478"/>
          <ac:spMkLst>
            <pc:docMk/>
            <pc:sldMk cId="0" sldId="270"/>
            <ac:spMk id="4" creationId="{E20FDE7D-F36A-455B-8B00-23E41F49BA54}"/>
          </ac:spMkLst>
        </pc:spChg>
        <pc:spChg chg="mod">
          <ac:chgData name="Yaseen Uddin" userId="ac472a81be4a39bf" providerId="LiveId" clId="{CD6C2F2D-C6BF-4C34-90D9-CE52871C52DD}" dt="2022-11-09T16:42:51.193" v="169" actId="2711"/>
          <ac:spMkLst>
            <pc:docMk/>
            <pc:sldMk cId="0" sldId="270"/>
            <ac:spMk id="11266" creationId="{85349FD5-514B-40BF-A614-344E8459B75C}"/>
          </ac:spMkLst>
        </pc:spChg>
        <pc:spChg chg="mod">
          <ac:chgData name="Yaseen Uddin" userId="ac472a81be4a39bf" providerId="LiveId" clId="{CD6C2F2D-C6BF-4C34-90D9-CE52871C52DD}" dt="2022-11-09T16:42:34.204" v="166" actId="1076"/>
          <ac:spMkLst>
            <pc:docMk/>
            <pc:sldMk cId="0" sldId="270"/>
            <ac:spMk id="11267" creationId="{1F13D5BA-BE65-43BD-92F7-A0E576D12422}"/>
          </ac:spMkLst>
        </pc:spChg>
      </pc:sldChg>
      <pc:sldChg chg="delSp modSp mod">
        <pc:chgData name="Yaseen Uddin" userId="ac472a81be4a39bf" providerId="LiveId" clId="{CD6C2F2D-C6BF-4C34-90D9-CE52871C52DD}" dt="2022-11-09T16:47:07.444" v="218" actId="2711"/>
        <pc:sldMkLst>
          <pc:docMk/>
          <pc:sldMk cId="0" sldId="275"/>
        </pc:sldMkLst>
        <pc:spChg chg="del mod">
          <ac:chgData name="Yaseen Uddin" userId="ac472a81be4a39bf" providerId="LiveId" clId="{CD6C2F2D-C6BF-4C34-90D9-CE52871C52DD}" dt="2022-11-09T16:32:34.946" v="73" actId="478"/>
          <ac:spMkLst>
            <pc:docMk/>
            <pc:sldMk cId="0" sldId="275"/>
            <ac:spMk id="4" creationId="{078BCAEB-68DE-4D74-8D04-D349E38F2CB2}"/>
          </ac:spMkLst>
        </pc:spChg>
        <pc:spChg chg="mod">
          <ac:chgData name="Yaseen Uddin" userId="ac472a81be4a39bf" providerId="LiveId" clId="{CD6C2F2D-C6BF-4C34-90D9-CE52871C52DD}" dt="2022-11-09T16:47:07.444" v="218" actId="2711"/>
          <ac:spMkLst>
            <pc:docMk/>
            <pc:sldMk cId="0" sldId="275"/>
            <ac:spMk id="17410" creationId="{3C57A816-DA6E-43EA-9333-A1758492926D}"/>
          </ac:spMkLst>
        </pc:spChg>
        <pc:spChg chg="mod">
          <ac:chgData name="Yaseen Uddin" userId="ac472a81be4a39bf" providerId="LiveId" clId="{CD6C2F2D-C6BF-4C34-90D9-CE52871C52DD}" dt="2022-11-09T16:46:43.114" v="212" actId="14100"/>
          <ac:spMkLst>
            <pc:docMk/>
            <pc:sldMk cId="0" sldId="275"/>
            <ac:spMk id="17411" creationId="{9E1F64A2-8FE9-40E9-A1FF-3BF77DA7C995}"/>
          </ac:spMkLst>
        </pc:spChg>
      </pc:sldChg>
      <pc:sldChg chg="addSp delSp modSp mod setBg">
        <pc:chgData name="Yaseen Uddin" userId="ac472a81be4a39bf" providerId="LiveId" clId="{CD6C2F2D-C6BF-4C34-90D9-CE52871C52DD}" dt="2022-11-09T16:40:34.580" v="159" actId="255"/>
        <pc:sldMkLst>
          <pc:docMk/>
          <pc:sldMk cId="0" sldId="286"/>
        </pc:sldMkLst>
        <pc:spChg chg="del mod">
          <ac:chgData name="Yaseen Uddin" userId="ac472a81be4a39bf" providerId="LiveId" clId="{CD6C2F2D-C6BF-4C34-90D9-CE52871C52DD}" dt="2022-11-09T16:32:54.079" v="76" actId="478"/>
          <ac:spMkLst>
            <pc:docMk/>
            <pc:sldMk cId="0" sldId="286"/>
            <ac:spMk id="4" creationId="{109843B8-E41C-4FE6-9ECB-4DD3EE242A10}"/>
          </ac:spMkLst>
        </pc:spChg>
        <pc:spChg chg="mod">
          <ac:chgData name="Yaseen Uddin" userId="ac472a81be4a39bf" providerId="LiveId" clId="{CD6C2F2D-C6BF-4C34-90D9-CE52871C52DD}" dt="2022-11-09T16:40:34.580" v="159" actId="255"/>
          <ac:spMkLst>
            <pc:docMk/>
            <pc:sldMk cId="0" sldId="286"/>
            <ac:spMk id="6146" creationId="{8DA32E8A-5DB2-4AA4-AA5A-9D6420CF51C9}"/>
          </ac:spMkLst>
        </pc:spChg>
        <pc:spChg chg="mod">
          <ac:chgData name="Yaseen Uddin" userId="ac472a81be4a39bf" providerId="LiveId" clId="{CD6C2F2D-C6BF-4C34-90D9-CE52871C52DD}" dt="2022-11-09T16:37:38.253" v="133" actId="20577"/>
          <ac:spMkLst>
            <pc:docMk/>
            <pc:sldMk cId="0" sldId="286"/>
            <ac:spMk id="6147" creationId="{DFF9AAD1-A0E4-41E9-85C5-C54A68C04797}"/>
          </ac:spMkLst>
        </pc:spChg>
        <pc:spChg chg="add">
          <ac:chgData name="Yaseen Uddin" userId="ac472a81be4a39bf" providerId="LiveId" clId="{CD6C2F2D-C6BF-4C34-90D9-CE52871C52DD}" dt="2022-11-09T16:35:06.718" v="88" actId="26606"/>
          <ac:spMkLst>
            <pc:docMk/>
            <pc:sldMk cId="0" sldId="286"/>
            <ac:spMk id="6152" creationId="{8DCA3673-CDE4-40C5-9FA8-F89874CFBA73}"/>
          </ac:spMkLst>
        </pc:spChg>
        <pc:spChg chg="add">
          <ac:chgData name="Yaseen Uddin" userId="ac472a81be4a39bf" providerId="LiveId" clId="{CD6C2F2D-C6BF-4C34-90D9-CE52871C52DD}" dt="2022-11-09T16:35:06.718" v="88" actId="26606"/>
          <ac:spMkLst>
            <pc:docMk/>
            <pc:sldMk cId="0" sldId="286"/>
            <ac:spMk id="6156" creationId="{0FFFD040-32A9-4D2B-86CA-599D030A4161}"/>
          </ac:spMkLst>
        </pc:spChg>
        <pc:spChg chg="add">
          <ac:chgData name="Yaseen Uddin" userId="ac472a81be4a39bf" providerId="LiveId" clId="{CD6C2F2D-C6BF-4C34-90D9-CE52871C52DD}" dt="2022-11-09T16:35:06.718" v="88" actId="26606"/>
          <ac:spMkLst>
            <pc:docMk/>
            <pc:sldMk cId="0" sldId="286"/>
            <ac:spMk id="6158" creationId="{863205CA-B7FF-4C25-A4C8-3BBBCE19D950}"/>
          </ac:spMkLst>
        </pc:spChg>
        <pc:picChg chg="add mod">
          <ac:chgData name="Yaseen Uddin" userId="ac472a81be4a39bf" providerId="LiveId" clId="{CD6C2F2D-C6BF-4C34-90D9-CE52871C52DD}" dt="2022-11-09T16:40:21.946" v="158" actId="1076"/>
          <ac:picMkLst>
            <pc:docMk/>
            <pc:sldMk cId="0" sldId="286"/>
            <ac:picMk id="3" creationId="{337F75C4-1F48-A53B-3E60-79C599E91008}"/>
          </ac:picMkLst>
        </pc:picChg>
        <pc:picChg chg="add mod">
          <ac:chgData name="Yaseen Uddin" userId="ac472a81be4a39bf" providerId="LiveId" clId="{CD6C2F2D-C6BF-4C34-90D9-CE52871C52DD}" dt="2022-11-09T16:36:54.675" v="98" actId="1076"/>
          <ac:picMkLst>
            <pc:docMk/>
            <pc:sldMk cId="0" sldId="286"/>
            <ac:picMk id="6" creationId="{16DAF704-94FD-BBE5-A408-AF1C3B53A614}"/>
          </ac:picMkLst>
        </pc:picChg>
        <pc:picChg chg="del">
          <ac:chgData name="Yaseen Uddin" userId="ac472a81be4a39bf" providerId="LiveId" clId="{CD6C2F2D-C6BF-4C34-90D9-CE52871C52DD}" dt="2022-11-09T16:26:33.927" v="0" actId="478"/>
          <ac:picMkLst>
            <pc:docMk/>
            <pc:sldMk cId="0" sldId="286"/>
            <ac:picMk id="6149" creationId="{8756414D-01CC-4C61-A255-232F4DBFF682}"/>
          </ac:picMkLst>
        </pc:picChg>
        <pc:picChg chg="add">
          <ac:chgData name="Yaseen Uddin" userId="ac472a81be4a39bf" providerId="LiveId" clId="{CD6C2F2D-C6BF-4C34-90D9-CE52871C52DD}" dt="2022-11-09T16:35:06.718" v="88" actId="26606"/>
          <ac:picMkLst>
            <pc:docMk/>
            <pc:sldMk cId="0" sldId="286"/>
            <ac:picMk id="6154" creationId="{95756E8F-499C-4533-BBE8-309C3E8D985C}"/>
          </ac:picMkLst>
        </pc:picChg>
        <pc:picChg chg="add">
          <ac:chgData name="Yaseen Uddin" userId="ac472a81be4a39bf" providerId="LiveId" clId="{CD6C2F2D-C6BF-4C34-90D9-CE52871C52DD}" dt="2022-11-09T16:35:06.718" v="88" actId="26606"/>
          <ac:picMkLst>
            <pc:docMk/>
            <pc:sldMk cId="0" sldId="286"/>
            <ac:picMk id="6160" creationId="{306E3F32-3C1A-4B6E-AF26-8A15A788560F}"/>
          </ac:picMkLst>
        </pc:picChg>
      </pc:sldChg>
      <pc:sldChg chg="delSp modSp mod">
        <pc:chgData name="Yaseen Uddin" userId="ac472a81be4a39bf" providerId="LiveId" clId="{CD6C2F2D-C6BF-4C34-90D9-CE52871C52DD}" dt="2022-11-09T16:47:43.252" v="226" actId="2711"/>
        <pc:sldMkLst>
          <pc:docMk/>
          <pc:sldMk cId="0" sldId="291"/>
        </pc:sldMkLst>
        <pc:spChg chg="del mod">
          <ac:chgData name="Yaseen Uddin" userId="ac472a81be4a39bf" providerId="LiveId" clId="{CD6C2F2D-C6BF-4C34-90D9-CE52871C52DD}" dt="2022-11-09T16:32:39.938" v="74" actId="478"/>
          <ac:spMkLst>
            <pc:docMk/>
            <pc:sldMk cId="0" sldId="291"/>
            <ac:spMk id="4" creationId="{D02F28F6-2D3B-4D25-8B99-DDE2C4B5A12E}"/>
          </ac:spMkLst>
        </pc:spChg>
        <pc:spChg chg="mod">
          <ac:chgData name="Yaseen Uddin" userId="ac472a81be4a39bf" providerId="LiveId" clId="{CD6C2F2D-C6BF-4C34-90D9-CE52871C52DD}" dt="2022-11-09T16:47:43.252" v="226" actId="2711"/>
          <ac:spMkLst>
            <pc:docMk/>
            <pc:sldMk cId="0" sldId="291"/>
            <ac:spMk id="19458" creationId="{15C42E2D-C1F0-4C0B-A4BF-EE3447089A43}"/>
          </ac:spMkLst>
        </pc:spChg>
        <pc:spChg chg="mod">
          <ac:chgData name="Yaseen Uddin" userId="ac472a81be4a39bf" providerId="LiveId" clId="{CD6C2F2D-C6BF-4C34-90D9-CE52871C52DD}" dt="2022-11-09T16:47:19.647" v="220" actId="14100"/>
          <ac:spMkLst>
            <pc:docMk/>
            <pc:sldMk cId="0" sldId="291"/>
            <ac:spMk id="19459" creationId="{E3FD7B8E-BE25-4323-8F07-91361516B2E4}"/>
          </ac:spMkLst>
        </pc:spChg>
      </pc:sldChg>
      <pc:sldChg chg="delSp modSp mod">
        <pc:chgData name="Yaseen Uddin" userId="ac472a81be4a39bf" providerId="LiveId" clId="{CD6C2F2D-C6BF-4C34-90D9-CE52871C52DD}" dt="2022-11-09T16:44:19.704" v="189" actId="2711"/>
        <pc:sldMkLst>
          <pc:docMk/>
          <pc:sldMk cId="0" sldId="292"/>
        </pc:sldMkLst>
        <pc:spChg chg="del mod">
          <ac:chgData name="Yaseen Uddin" userId="ac472a81be4a39bf" providerId="LiveId" clId="{CD6C2F2D-C6BF-4C34-90D9-CE52871C52DD}" dt="2022-11-09T16:32:08.273" v="68" actId="478"/>
          <ac:spMkLst>
            <pc:docMk/>
            <pc:sldMk cId="0" sldId="292"/>
            <ac:spMk id="4" creationId="{3E30710B-D668-49A2-B235-5692980AAD4B}"/>
          </ac:spMkLst>
        </pc:spChg>
        <pc:spChg chg="mod">
          <ac:chgData name="Yaseen Uddin" userId="ac472a81be4a39bf" providerId="LiveId" clId="{CD6C2F2D-C6BF-4C34-90D9-CE52871C52DD}" dt="2022-11-09T16:44:19.704" v="189" actId="2711"/>
          <ac:spMkLst>
            <pc:docMk/>
            <pc:sldMk cId="0" sldId="292"/>
            <ac:spMk id="15362" creationId="{55850F8A-0C27-4FF0-93E6-D6A42889774F}"/>
          </ac:spMkLst>
        </pc:spChg>
        <pc:spChg chg="mod">
          <ac:chgData name="Yaseen Uddin" userId="ac472a81be4a39bf" providerId="LiveId" clId="{CD6C2F2D-C6BF-4C34-90D9-CE52871C52DD}" dt="2022-11-09T16:43:46.858" v="179" actId="14100"/>
          <ac:spMkLst>
            <pc:docMk/>
            <pc:sldMk cId="0" sldId="292"/>
            <ac:spMk id="15364" creationId="{697E1E42-6EAA-41D3-AED1-68C8CA68EFAB}"/>
          </ac:spMkLst>
        </pc:spChg>
      </pc:sldChg>
      <pc:sldChg chg="delSp modSp mod">
        <pc:chgData name="Yaseen Uddin" userId="ac472a81be4a39bf" providerId="LiveId" clId="{CD6C2F2D-C6BF-4C34-90D9-CE52871C52DD}" dt="2022-11-09T16:45:28.683" v="200" actId="14100"/>
        <pc:sldMkLst>
          <pc:docMk/>
          <pc:sldMk cId="1177105506" sldId="293"/>
        </pc:sldMkLst>
        <pc:spChg chg="mod">
          <ac:chgData name="Yaseen Uddin" userId="ac472a81be4a39bf" providerId="LiveId" clId="{CD6C2F2D-C6BF-4C34-90D9-CE52871C52DD}" dt="2022-11-09T16:45:28.683" v="200" actId="14100"/>
          <ac:spMkLst>
            <pc:docMk/>
            <pc:sldMk cId="1177105506" sldId="293"/>
            <ac:spMk id="2" creationId="{00000000-0000-0000-0000-000000000000}"/>
          </ac:spMkLst>
        </pc:spChg>
        <pc:spChg chg="mod">
          <ac:chgData name="Yaseen Uddin" userId="ac472a81be4a39bf" providerId="LiveId" clId="{CD6C2F2D-C6BF-4C34-90D9-CE52871C52DD}" dt="2022-11-09T16:44:49.364" v="191" actId="14100"/>
          <ac:spMkLst>
            <pc:docMk/>
            <pc:sldMk cId="1177105506" sldId="293"/>
            <ac:spMk id="3" creationId="{00000000-0000-0000-0000-000000000000}"/>
          </ac:spMkLst>
        </pc:spChg>
        <pc:spChg chg="del mod">
          <ac:chgData name="Yaseen Uddin" userId="ac472a81be4a39bf" providerId="LiveId" clId="{CD6C2F2D-C6BF-4C34-90D9-CE52871C52DD}" dt="2022-11-09T16:32:14.108" v="69" actId="478"/>
          <ac:spMkLst>
            <pc:docMk/>
            <pc:sldMk cId="1177105506" sldId="293"/>
            <ac:spMk id="4" creationId="{00000000-0000-0000-0000-000000000000}"/>
          </ac:spMkLst>
        </pc:spChg>
        <pc:spChg chg="del mod">
          <ac:chgData name="Yaseen Uddin" userId="ac472a81be4a39bf" providerId="LiveId" clId="{CD6C2F2D-C6BF-4C34-90D9-CE52871C52DD}" dt="2022-11-09T16:32:17.599" v="70" actId="478"/>
          <ac:spMkLst>
            <pc:docMk/>
            <pc:sldMk cId="1177105506" sldId="293"/>
            <ac:spMk id="5" creationId="{00000000-0000-0000-0000-000000000000}"/>
          </ac:spMkLst>
        </pc:spChg>
      </pc:sldChg>
      <pc:sldChg chg="delSp modSp mod">
        <pc:chgData name="Yaseen Uddin" userId="ac472a81be4a39bf" providerId="LiveId" clId="{CD6C2F2D-C6BF-4C34-90D9-CE52871C52DD}" dt="2022-11-09T16:46:24.318" v="210" actId="2711"/>
        <pc:sldMkLst>
          <pc:docMk/>
          <pc:sldMk cId="623502119" sldId="294"/>
        </pc:sldMkLst>
        <pc:spChg chg="mod">
          <ac:chgData name="Yaseen Uddin" userId="ac472a81be4a39bf" providerId="LiveId" clId="{CD6C2F2D-C6BF-4C34-90D9-CE52871C52DD}" dt="2022-11-09T16:46:24.318" v="210" actId="2711"/>
          <ac:spMkLst>
            <pc:docMk/>
            <pc:sldMk cId="623502119" sldId="294"/>
            <ac:spMk id="2" creationId="{00000000-0000-0000-0000-000000000000}"/>
          </ac:spMkLst>
        </pc:spChg>
        <pc:spChg chg="mod">
          <ac:chgData name="Yaseen Uddin" userId="ac472a81be4a39bf" providerId="LiveId" clId="{CD6C2F2D-C6BF-4C34-90D9-CE52871C52DD}" dt="2022-11-09T16:45:52.029" v="202" actId="14100"/>
          <ac:spMkLst>
            <pc:docMk/>
            <pc:sldMk cId="623502119" sldId="294"/>
            <ac:spMk id="3" creationId="{00000000-0000-0000-0000-000000000000}"/>
          </ac:spMkLst>
        </pc:spChg>
        <pc:spChg chg="del mod">
          <ac:chgData name="Yaseen Uddin" userId="ac472a81be4a39bf" providerId="LiveId" clId="{CD6C2F2D-C6BF-4C34-90D9-CE52871C52DD}" dt="2022-11-09T16:32:27.937" v="72" actId="478"/>
          <ac:spMkLst>
            <pc:docMk/>
            <pc:sldMk cId="623502119" sldId="294"/>
            <ac:spMk id="4" creationId="{00000000-0000-0000-0000-000000000000}"/>
          </ac:spMkLst>
        </pc:spChg>
        <pc:spChg chg="del mod">
          <ac:chgData name="Yaseen Uddin" userId="ac472a81be4a39bf" providerId="LiveId" clId="{CD6C2F2D-C6BF-4C34-90D9-CE52871C52DD}" dt="2022-11-09T16:32:23.517" v="71" actId="478"/>
          <ac:spMkLst>
            <pc:docMk/>
            <pc:sldMk cId="623502119" sldId="294"/>
            <ac:spMk id="5" creationId="{00000000-0000-0000-0000-000000000000}"/>
          </ac:spMkLst>
        </pc:spChg>
      </pc:sldChg>
      <pc:sldChg chg="delSp modSp add del mod ord">
        <pc:chgData name="Yaseen Uddin" userId="ac472a81be4a39bf" providerId="LiveId" clId="{CD6C2F2D-C6BF-4C34-90D9-CE52871C52DD}" dt="2022-11-09T16:33:40.495" v="80" actId="47"/>
        <pc:sldMkLst>
          <pc:docMk/>
          <pc:sldMk cId="2527737586" sldId="295"/>
        </pc:sldMkLst>
        <pc:spChg chg="del mod">
          <ac:chgData name="Yaseen Uddin" userId="ac472a81be4a39bf" providerId="LiveId" clId="{CD6C2F2D-C6BF-4C34-90D9-CE52871C52DD}" dt="2022-11-09T16:32:58.959" v="77" actId="478"/>
          <ac:spMkLst>
            <pc:docMk/>
            <pc:sldMk cId="2527737586" sldId="295"/>
            <ac:spMk id="4" creationId="{D02F28F6-2D3B-4D25-8B99-DDE2C4B5A12E}"/>
          </ac:spMkLst>
        </pc:spChg>
      </pc:sldChg>
      <pc:sldChg chg="modSp mod">
        <pc:chgData name="Yaseen Uddin" userId="ac472a81be4a39bf" providerId="LiveId" clId="{CD6C2F2D-C6BF-4C34-90D9-CE52871C52DD}" dt="2022-11-09T16:49:03.609" v="241" actId="2711"/>
        <pc:sldMkLst>
          <pc:docMk/>
          <pc:sldMk cId="1942514469" sldId="296"/>
        </pc:sldMkLst>
        <pc:spChg chg="mod">
          <ac:chgData name="Yaseen Uddin" userId="ac472a81be4a39bf" providerId="LiveId" clId="{CD6C2F2D-C6BF-4C34-90D9-CE52871C52DD}" dt="2022-11-09T16:49:03.609" v="241" actId="2711"/>
          <ac:spMkLst>
            <pc:docMk/>
            <pc:sldMk cId="1942514469" sldId="296"/>
            <ac:spMk id="19458" creationId="{15C42E2D-C1F0-4C0B-A4BF-EE3447089A43}"/>
          </ac:spMkLst>
        </pc:spChg>
        <pc:spChg chg="mod">
          <ac:chgData name="Yaseen Uddin" userId="ac472a81be4a39bf" providerId="LiveId" clId="{CD6C2F2D-C6BF-4C34-90D9-CE52871C52DD}" dt="2022-11-09T16:48:36.781" v="235" actId="14100"/>
          <ac:spMkLst>
            <pc:docMk/>
            <pc:sldMk cId="1942514469" sldId="296"/>
            <ac:spMk id="19459" creationId="{E3FD7B8E-BE25-4323-8F07-91361516B2E4}"/>
          </ac:spMkLst>
        </pc:spChg>
      </pc:sldChg>
    </pc:docChg>
  </pc:docChgLst>
  <pc:docChgLst>
    <pc:chgData name="Yaseen Uddin" userId="ac472a81be4a39bf" providerId="LiveId" clId="{2033A37C-DDD6-4F31-A90E-7C2B6168B7D2}"/>
    <pc:docChg chg="undo redo custSel addSld delSld modSld sldOrd">
      <pc:chgData name="Yaseen Uddin" userId="ac472a81be4a39bf" providerId="LiveId" clId="{2033A37C-DDD6-4F31-A90E-7C2B6168B7D2}" dt="2022-11-13T21:44:45.869" v="14180" actId="47"/>
      <pc:docMkLst>
        <pc:docMk/>
      </pc:docMkLst>
      <pc:sldChg chg="addSp delSp modSp mod">
        <pc:chgData name="Yaseen Uddin" userId="ac472a81be4a39bf" providerId="LiveId" clId="{2033A37C-DDD6-4F31-A90E-7C2B6168B7D2}" dt="2022-11-13T18:37:44.308" v="12680" actId="1076"/>
        <pc:sldMkLst>
          <pc:docMk/>
          <pc:sldMk cId="0" sldId="257"/>
        </pc:sldMkLst>
        <pc:spChg chg="mod">
          <ac:chgData name="Yaseen Uddin" userId="ac472a81be4a39bf" providerId="LiveId" clId="{2033A37C-DDD6-4F31-A90E-7C2B6168B7D2}" dt="2022-11-13T18:37:44.308" v="12680" actId="1076"/>
          <ac:spMkLst>
            <pc:docMk/>
            <pc:sldMk cId="0" sldId="257"/>
            <ac:spMk id="7171" creationId="{BFF85E77-D367-42C1-BDA9-AD01E8E287ED}"/>
          </ac:spMkLst>
        </pc:spChg>
        <pc:picChg chg="add mod">
          <ac:chgData name="Yaseen Uddin" userId="ac472a81be4a39bf" providerId="LiveId" clId="{2033A37C-DDD6-4F31-A90E-7C2B6168B7D2}" dt="2022-11-10T02:13:07.318" v="1286" actId="1076"/>
          <ac:picMkLst>
            <pc:docMk/>
            <pc:sldMk cId="0" sldId="257"/>
            <ac:picMk id="3" creationId="{7070B9DF-3E54-2CF6-6D7C-C85E95738796}"/>
          </ac:picMkLst>
        </pc:picChg>
        <pc:inkChg chg="add del">
          <ac:chgData name="Yaseen Uddin" userId="ac472a81be4a39bf" providerId="LiveId" clId="{2033A37C-DDD6-4F31-A90E-7C2B6168B7D2}" dt="2022-11-13T18:37:27.821" v="12675" actId="9405"/>
          <ac:inkMkLst>
            <pc:docMk/>
            <pc:sldMk cId="0" sldId="257"/>
            <ac:inkMk id="2" creationId="{766596FA-F2EE-2F90-17DE-489DE1B9A45C}"/>
          </ac:inkMkLst>
        </pc:inkChg>
        <pc:inkChg chg="add del">
          <ac:chgData name="Yaseen Uddin" userId="ac472a81be4a39bf" providerId="LiveId" clId="{2033A37C-DDD6-4F31-A90E-7C2B6168B7D2}" dt="2022-11-13T18:37:26.567" v="12674" actId="9405"/>
          <ac:inkMkLst>
            <pc:docMk/>
            <pc:sldMk cId="0" sldId="257"/>
            <ac:inkMk id="4" creationId="{D8FDC883-14EF-0674-4B9E-D94B9E57489E}"/>
          </ac:inkMkLst>
        </pc:inkChg>
        <pc:inkChg chg="add del">
          <ac:chgData name="Yaseen Uddin" userId="ac472a81be4a39bf" providerId="LiveId" clId="{2033A37C-DDD6-4F31-A90E-7C2B6168B7D2}" dt="2022-11-13T18:37:32.776" v="12679" actId="9405"/>
          <ac:inkMkLst>
            <pc:docMk/>
            <pc:sldMk cId="0" sldId="257"/>
            <ac:inkMk id="5" creationId="{B7F30003-899A-D58F-71EB-7E80A8E4841B}"/>
          </ac:inkMkLst>
        </pc:inkChg>
        <pc:inkChg chg="add del">
          <ac:chgData name="Yaseen Uddin" userId="ac472a81be4a39bf" providerId="LiveId" clId="{2033A37C-DDD6-4F31-A90E-7C2B6168B7D2}" dt="2022-11-13T18:37:32.424" v="12678" actId="9405"/>
          <ac:inkMkLst>
            <pc:docMk/>
            <pc:sldMk cId="0" sldId="257"/>
            <ac:inkMk id="6" creationId="{6B7A3650-DDA5-E832-EDC9-8AF82D7AEA5C}"/>
          </ac:inkMkLst>
        </pc:inkChg>
      </pc:sldChg>
      <pc:sldChg chg="addSp delSp modSp mod">
        <pc:chgData name="Yaseen Uddin" userId="ac472a81be4a39bf" providerId="LiveId" clId="{2033A37C-DDD6-4F31-A90E-7C2B6168B7D2}" dt="2022-11-10T02:48:48.625" v="2492" actId="20577"/>
        <pc:sldMkLst>
          <pc:docMk/>
          <pc:sldMk cId="0" sldId="258"/>
        </pc:sldMkLst>
        <pc:spChg chg="add del mod">
          <ac:chgData name="Yaseen Uddin" userId="ac472a81be4a39bf" providerId="LiveId" clId="{2033A37C-DDD6-4F31-A90E-7C2B6168B7D2}" dt="2022-11-10T02:48:48.625" v="2492" actId="20577"/>
          <ac:spMkLst>
            <pc:docMk/>
            <pc:sldMk cId="0" sldId="258"/>
            <ac:spMk id="9219" creationId="{EDD6FDD8-03F3-4F96-9979-762D8609EA45}"/>
          </ac:spMkLst>
        </pc:spChg>
        <pc:picChg chg="add del mod">
          <ac:chgData name="Yaseen Uddin" userId="ac472a81be4a39bf" providerId="LiveId" clId="{2033A37C-DDD6-4F31-A90E-7C2B6168B7D2}" dt="2022-11-10T02:17:03.968" v="1328" actId="931"/>
          <ac:picMkLst>
            <pc:docMk/>
            <pc:sldMk cId="0" sldId="258"/>
            <ac:picMk id="3" creationId="{75C43B39-8500-C5A7-61B0-390F544011FC}"/>
          </ac:picMkLst>
        </pc:picChg>
        <pc:picChg chg="add mod">
          <ac:chgData name="Yaseen Uddin" userId="ac472a81be4a39bf" providerId="LiveId" clId="{2033A37C-DDD6-4F31-A90E-7C2B6168B7D2}" dt="2022-11-10T02:41:16.333" v="2158" actId="1076"/>
          <ac:picMkLst>
            <pc:docMk/>
            <pc:sldMk cId="0" sldId="258"/>
            <ac:picMk id="5" creationId="{884A5C86-B77F-ABD9-3421-84E24B2878F0}"/>
          </ac:picMkLst>
        </pc:picChg>
      </pc:sldChg>
      <pc:sldChg chg="addSp delSp modSp mod">
        <pc:chgData name="Yaseen Uddin" userId="ac472a81be4a39bf" providerId="LiveId" clId="{2033A37C-DDD6-4F31-A90E-7C2B6168B7D2}" dt="2022-11-11T02:31:12.270" v="7504" actId="1076"/>
        <pc:sldMkLst>
          <pc:docMk/>
          <pc:sldMk cId="0" sldId="263"/>
        </pc:sldMkLst>
        <pc:spChg chg="add mod">
          <ac:chgData name="Yaseen Uddin" userId="ac472a81be4a39bf" providerId="LiveId" clId="{2033A37C-DDD6-4F31-A90E-7C2B6168B7D2}" dt="2022-11-10T05:10:45.478" v="4920" actId="1076"/>
          <ac:spMkLst>
            <pc:docMk/>
            <pc:sldMk cId="0" sldId="263"/>
            <ac:spMk id="4" creationId="{F61E42A5-E5B0-66A2-5C92-ACF052DFEF6A}"/>
          </ac:spMkLst>
        </pc:spChg>
        <pc:spChg chg="del mod">
          <ac:chgData name="Yaseen Uddin" userId="ac472a81be4a39bf" providerId="LiveId" clId="{2033A37C-DDD6-4F31-A90E-7C2B6168B7D2}" dt="2022-11-10T04:02:06.860" v="4736" actId="478"/>
          <ac:spMkLst>
            <pc:docMk/>
            <pc:sldMk cId="0" sldId="263"/>
            <ac:spMk id="13316" creationId="{4DC84023-94FC-4B19-A81E-2C1E525C62D7}"/>
          </ac:spMkLst>
        </pc:spChg>
        <pc:picChg chg="add mod">
          <ac:chgData name="Yaseen Uddin" userId="ac472a81be4a39bf" providerId="LiveId" clId="{2033A37C-DDD6-4F31-A90E-7C2B6168B7D2}" dt="2022-11-10T04:02:59.130" v="4740" actId="1076"/>
          <ac:picMkLst>
            <pc:docMk/>
            <pc:sldMk cId="0" sldId="263"/>
            <ac:picMk id="3" creationId="{26207F82-C925-1E1B-5342-7E206250DCC9}"/>
          </ac:picMkLst>
        </pc:picChg>
        <pc:picChg chg="add del mod modCrop">
          <ac:chgData name="Yaseen Uddin" userId="ac472a81be4a39bf" providerId="LiveId" clId="{2033A37C-DDD6-4F31-A90E-7C2B6168B7D2}" dt="2022-11-11T02:30:28.355" v="7494" actId="478"/>
          <ac:picMkLst>
            <pc:docMk/>
            <pc:sldMk cId="0" sldId="263"/>
            <ac:picMk id="5" creationId="{C91C5451-9D54-2A23-FAA0-4D7EE8D5847F}"/>
          </ac:picMkLst>
        </pc:picChg>
        <pc:picChg chg="add mod modCrop">
          <ac:chgData name="Yaseen Uddin" userId="ac472a81be4a39bf" providerId="LiveId" clId="{2033A37C-DDD6-4F31-A90E-7C2B6168B7D2}" dt="2022-11-11T02:31:12.270" v="7504" actId="1076"/>
          <ac:picMkLst>
            <pc:docMk/>
            <pc:sldMk cId="0" sldId="263"/>
            <ac:picMk id="6" creationId="{B8E32124-1531-9FBD-7BD6-F86FF4ABB649}"/>
          </ac:picMkLst>
        </pc:picChg>
      </pc:sldChg>
      <pc:sldChg chg="addSp delSp modSp mod ord">
        <pc:chgData name="Yaseen Uddin" userId="ac472a81be4a39bf" providerId="LiveId" clId="{2033A37C-DDD6-4F31-A90E-7C2B6168B7D2}" dt="2022-11-11T08:20:03.961" v="12512" actId="1076"/>
        <pc:sldMkLst>
          <pc:docMk/>
          <pc:sldMk cId="0" sldId="264"/>
        </pc:sldMkLst>
        <pc:spChg chg="mod">
          <ac:chgData name="Yaseen Uddin" userId="ac472a81be4a39bf" providerId="LiveId" clId="{2033A37C-DDD6-4F31-A90E-7C2B6168B7D2}" dt="2022-11-11T08:19:12.094" v="12507" actId="1076"/>
          <ac:spMkLst>
            <pc:docMk/>
            <pc:sldMk cId="0" sldId="264"/>
            <ac:spMk id="21508" creationId="{7E1D03A8-4DD0-4E57-BE8D-394AB158399C}"/>
          </ac:spMkLst>
        </pc:spChg>
        <pc:spChg chg="del">
          <ac:chgData name="Yaseen Uddin" userId="ac472a81be4a39bf" providerId="LiveId" clId="{2033A37C-DDD6-4F31-A90E-7C2B6168B7D2}" dt="2022-11-11T06:57:02.877" v="11642" actId="478"/>
          <ac:spMkLst>
            <pc:docMk/>
            <pc:sldMk cId="0" sldId="264"/>
            <ac:spMk id="21509" creationId="{F27A1459-A396-4806-94BF-C57AFE2B5389}"/>
          </ac:spMkLst>
        </pc:spChg>
        <pc:picChg chg="add mod">
          <ac:chgData name="Yaseen Uddin" userId="ac472a81be4a39bf" providerId="LiveId" clId="{2033A37C-DDD6-4F31-A90E-7C2B6168B7D2}" dt="2022-11-11T08:19:05.536" v="12506" actId="1076"/>
          <ac:picMkLst>
            <pc:docMk/>
            <pc:sldMk cId="0" sldId="264"/>
            <ac:picMk id="3" creationId="{CCEAEEFB-48CD-88C2-BCAB-8EA87D5D100B}"/>
          </ac:picMkLst>
        </pc:picChg>
        <pc:picChg chg="add mod">
          <ac:chgData name="Yaseen Uddin" userId="ac472a81be4a39bf" providerId="LiveId" clId="{2033A37C-DDD6-4F31-A90E-7C2B6168B7D2}" dt="2022-11-11T08:20:03.961" v="12512" actId="1076"/>
          <ac:picMkLst>
            <pc:docMk/>
            <pc:sldMk cId="0" sldId="264"/>
            <ac:picMk id="5" creationId="{B353CD17-9505-DBC1-11FF-3DA1BA88DA89}"/>
          </ac:picMkLst>
        </pc:picChg>
      </pc:sldChg>
      <pc:sldChg chg="addSp modSp mod">
        <pc:chgData name="Yaseen Uddin" userId="ac472a81be4a39bf" providerId="LiveId" clId="{2033A37C-DDD6-4F31-A90E-7C2B6168B7D2}" dt="2022-11-13T19:32:37.614" v="13325" actId="27636"/>
        <pc:sldMkLst>
          <pc:docMk/>
          <pc:sldMk cId="0" sldId="270"/>
        </pc:sldMkLst>
        <pc:spChg chg="mod">
          <ac:chgData name="Yaseen Uddin" userId="ac472a81be4a39bf" providerId="LiveId" clId="{2033A37C-DDD6-4F31-A90E-7C2B6168B7D2}" dt="2022-11-13T19:32:37.614" v="13325" actId="27636"/>
          <ac:spMkLst>
            <pc:docMk/>
            <pc:sldMk cId="0" sldId="270"/>
            <ac:spMk id="11267" creationId="{1F13D5BA-BE65-43BD-92F7-A0E576D12422}"/>
          </ac:spMkLst>
        </pc:spChg>
        <pc:picChg chg="add mod">
          <ac:chgData name="Yaseen Uddin" userId="ac472a81be4a39bf" providerId="LiveId" clId="{2033A37C-DDD6-4F31-A90E-7C2B6168B7D2}" dt="2022-11-10T03:51:56.421" v="4704" actId="1076"/>
          <ac:picMkLst>
            <pc:docMk/>
            <pc:sldMk cId="0" sldId="270"/>
            <ac:picMk id="3" creationId="{F7129061-9628-4B52-B54E-D167378DC6D1}"/>
          </ac:picMkLst>
        </pc:picChg>
      </pc:sldChg>
      <pc:sldChg chg="addSp modSp mod">
        <pc:chgData name="Yaseen Uddin" userId="ac472a81be4a39bf" providerId="LiveId" clId="{2033A37C-DDD6-4F31-A90E-7C2B6168B7D2}" dt="2022-11-13T19:22:20.541" v="13105" actId="27636"/>
        <pc:sldMkLst>
          <pc:docMk/>
          <pc:sldMk cId="0" sldId="275"/>
        </pc:sldMkLst>
        <pc:spChg chg="mod">
          <ac:chgData name="Yaseen Uddin" userId="ac472a81be4a39bf" providerId="LiveId" clId="{2033A37C-DDD6-4F31-A90E-7C2B6168B7D2}" dt="2022-11-13T19:22:20.541" v="13105" actId="27636"/>
          <ac:spMkLst>
            <pc:docMk/>
            <pc:sldMk cId="0" sldId="275"/>
            <ac:spMk id="17411" creationId="{9E1F64A2-8FE9-40E9-A1FF-3BF77DA7C995}"/>
          </ac:spMkLst>
        </pc:spChg>
        <pc:picChg chg="add mod">
          <ac:chgData name="Yaseen Uddin" userId="ac472a81be4a39bf" providerId="LiveId" clId="{2033A37C-DDD6-4F31-A90E-7C2B6168B7D2}" dt="2022-11-11T05:36:54.496" v="11467" actId="1076"/>
          <ac:picMkLst>
            <pc:docMk/>
            <pc:sldMk cId="0" sldId="275"/>
            <ac:picMk id="3" creationId="{3060AF15-A7FC-F26C-A5B9-A5E99E750F40}"/>
          </ac:picMkLst>
        </pc:picChg>
      </pc:sldChg>
      <pc:sldChg chg="addSp modSp mod">
        <pc:chgData name="Yaseen Uddin" userId="ac472a81be4a39bf" providerId="LiveId" clId="{2033A37C-DDD6-4F31-A90E-7C2B6168B7D2}" dt="2022-11-13T18:24:07.232" v="12563" actId="1076"/>
        <pc:sldMkLst>
          <pc:docMk/>
          <pc:sldMk cId="0" sldId="286"/>
        </pc:sldMkLst>
        <pc:spChg chg="mod">
          <ac:chgData name="Yaseen Uddin" userId="ac472a81be4a39bf" providerId="LiveId" clId="{2033A37C-DDD6-4F31-A90E-7C2B6168B7D2}" dt="2022-11-13T18:23:37.797" v="12557" actId="14100"/>
          <ac:spMkLst>
            <pc:docMk/>
            <pc:sldMk cId="0" sldId="286"/>
            <ac:spMk id="6147" creationId="{DFF9AAD1-A0E4-41E9-85C5-C54A68C04797}"/>
          </ac:spMkLst>
        </pc:spChg>
        <pc:picChg chg="add mod">
          <ac:chgData name="Yaseen Uddin" userId="ac472a81be4a39bf" providerId="LiveId" clId="{2033A37C-DDD6-4F31-A90E-7C2B6168B7D2}" dt="2022-11-13T18:24:07.232" v="12563" actId="1076"/>
          <ac:picMkLst>
            <pc:docMk/>
            <pc:sldMk cId="0" sldId="286"/>
            <ac:picMk id="2" creationId="{EA6F293E-ADF4-50C3-3DCC-F8F0482D69B5}"/>
          </ac:picMkLst>
        </pc:picChg>
      </pc:sldChg>
      <pc:sldChg chg="del">
        <pc:chgData name="Yaseen Uddin" userId="ac472a81be4a39bf" providerId="LiveId" clId="{2033A37C-DDD6-4F31-A90E-7C2B6168B7D2}" dt="2022-11-11T05:41:30.514" v="11565" actId="47"/>
        <pc:sldMkLst>
          <pc:docMk/>
          <pc:sldMk cId="0" sldId="291"/>
        </pc:sldMkLst>
      </pc:sldChg>
      <pc:sldChg chg="addSp modSp add del mod">
        <pc:chgData name="Yaseen Uddin" userId="ac472a81be4a39bf" providerId="LiveId" clId="{2033A37C-DDD6-4F31-A90E-7C2B6168B7D2}" dt="2022-11-13T21:44:42.254" v="14179" actId="47"/>
        <pc:sldMkLst>
          <pc:docMk/>
          <pc:sldMk cId="0" sldId="292"/>
        </pc:sldMkLst>
        <pc:spChg chg="mod">
          <ac:chgData name="Yaseen Uddin" userId="ac472a81be4a39bf" providerId="LiveId" clId="{2033A37C-DDD6-4F31-A90E-7C2B6168B7D2}" dt="2022-11-11T03:15:06.368" v="8598" actId="207"/>
          <ac:spMkLst>
            <pc:docMk/>
            <pc:sldMk cId="0" sldId="292"/>
            <ac:spMk id="15364" creationId="{697E1E42-6EAA-41D3-AED1-68C8CA68EFAB}"/>
          </ac:spMkLst>
        </pc:spChg>
        <pc:picChg chg="add mod">
          <ac:chgData name="Yaseen Uddin" userId="ac472a81be4a39bf" providerId="LiveId" clId="{2033A37C-DDD6-4F31-A90E-7C2B6168B7D2}" dt="2022-11-11T03:16:51.315" v="8606" actId="1036"/>
          <ac:picMkLst>
            <pc:docMk/>
            <pc:sldMk cId="0" sldId="292"/>
            <ac:picMk id="3" creationId="{27E0707A-A4B2-57D2-D440-01D4085579E3}"/>
          </ac:picMkLst>
        </pc:picChg>
      </pc:sldChg>
      <pc:sldChg chg="addSp modSp add del mod">
        <pc:chgData name="Yaseen Uddin" userId="ac472a81be4a39bf" providerId="LiveId" clId="{2033A37C-DDD6-4F31-A90E-7C2B6168B7D2}" dt="2022-11-13T21:44:45.869" v="14180" actId="47"/>
        <pc:sldMkLst>
          <pc:docMk/>
          <pc:sldMk cId="1177105506" sldId="293"/>
        </pc:sldMkLst>
        <pc:spChg chg="mod">
          <ac:chgData name="Yaseen Uddin" userId="ac472a81be4a39bf" providerId="LiveId" clId="{2033A37C-DDD6-4F31-A90E-7C2B6168B7D2}" dt="2022-11-11T01:34:32.053" v="7480" actId="1076"/>
          <ac:spMkLst>
            <pc:docMk/>
            <pc:sldMk cId="1177105506" sldId="293"/>
            <ac:spMk id="2" creationId="{00000000-0000-0000-0000-000000000000}"/>
          </ac:spMkLst>
        </pc:spChg>
        <pc:spChg chg="mod">
          <ac:chgData name="Yaseen Uddin" userId="ac472a81be4a39bf" providerId="LiveId" clId="{2033A37C-DDD6-4F31-A90E-7C2B6168B7D2}" dt="2022-11-11T01:34:58.298" v="7486" actId="27636"/>
          <ac:spMkLst>
            <pc:docMk/>
            <pc:sldMk cId="1177105506" sldId="293"/>
            <ac:spMk id="3" creationId="{00000000-0000-0000-0000-000000000000}"/>
          </ac:spMkLst>
        </pc:spChg>
        <pc:picChg chg="add mod">
          <ac:chgData name="Yaseen Uddin" userId="ac472a81be4a39bf" providerId="LiveId" clId="{2033A37C-DDD6-4F31-A90E-7C2B6168B7D2}" dt="2022-11-11T01:35:51.905" v="7490" actId="1076"/>
          <ac:picMkLst>
            <pc:docMk/>
            <pc:sldMk cId="1177105506" sldId="293"/>
            <ac:picMk id="5" creationId="{0ECC5960-7E66-AA15-BD7B-6B70E7D2D00B}"/>
          </ac:picMkLst>
        </pc:picChg>
      </pc:sldChg>
      <pc:sldChg chg="addSp modSp mod">
        <pc:chgData name="Yaseen Uddin" userId="ac472a81be4a39bf" providerId="LiveId" clId="{2033A37C-DDD6-4F31-A90E-7C2B6168B7D2}" dt="2022-11-11T04:44:47.883" v="9670" actId="1076"/>
        <pc:sldMkLst>
          <pc:docMk/>
          <pc:sldMk cId="623502119" sldId="294"/>
        </pc:sldMkLst>
        <pc:spChg chg="mod">
          <ac:chgData name="Yaseen Uddin" userId="ac472a81be4a39bf" providerId="LiveId" clId="{2033A37C-DDD6-4F31-A90E-7C2B6168B7D2}" dt="2022-11-11T04:44:08.291" v="9666" actId="20577"/>
          <ac:spMkLst>
            <pc:docMk/>
            <pc:sldMk cId="623502119" sldId="294"/>
            <ac:spMk id="3" creationId="{00000000-0000-0000-0000-000000000000}"/>
          </ac:spMkLst>
        </pc:spChg>
        <pc:picChg chg="add mod">
          <ac:chgData name="Yaseen Uddin" userId="ac472a81be4a39bf" providerId="LiveId" clId="{2033A37C-DDD6-4F31-A90E-7C2B6168B7D2}" dt="2022-11-11T04:44:47.883" v="9670" actId="1076"/>
          <ac:picMkLst>
            <pc:docMk/>
            <pc:sldMk cId="623502119" sldId="294"/>
            <ac:picMk id="5" creationId="{E2C517DA-96AC-9B8C-21EF-BFD5F94880CB}"/>
          </ac:picMkLst>
        </pc:picChg>
      </pc:sldChg>
      <pc:sldChg chg="addSp delSp modSp mod">
        <pc:chgData name="Yaseen Uddin" userId="ac472a81be4a39bf" providerId="LiveId" clId="{2033A37C-DDD6-4F31-A90E-7C2B6168B7D2}" dt="2022-11-13T20:03:24.770" v="13860" actId="20577"/>
        <pc:sldMkLst>
          <pc:docMk/>
          <pc:sldMk cId="1942514469" sldId="296"/>
        </pc:sldMkLst>
        <pc:spChg chg="add del">
          <ac:chgData name="Yaseen Uddin" userId="ac472a81be4a39bf" providerId="LiveId" clId="{2033A37C-DDD6-4F31-A90E-7C2B6168B7D2}" dt="2022-11-13T19:54:29.128" v="13550"/>
          <ac:spMkLst>
            <pc:docMk/>
            <pc:sldMk cId="1942514469" sldId="296"/>
            <ac:spMk id="2" creationId="{E8972999-6BFB-F41C-011D-792929A9011E}"/>
          </ac:spMkLst>
        </pc:spChg>
        <pc:spChg chg="add del mod">
          <ac:chgData name="Yaseen Uddin" userId="ac472a81be4a39bf" providerId="LiveId" clId="{2033A37C-DDD6-4F31-A90E-7C2B6168B7D2}" dt="2022-11-13T19:54:21.662" v="13547"/>
          <ac:spMkLst>
            <pc:docMk/>
            <pc:sldMk cId="1942514469" sldId="296"/>
            <ac:spMk id="4" creationId="{3F08293F-F67B-5923-AAB1-8C1E3E04B50D}"/>
          </ac:spMkLst>
        </pc:spChg>
        <pc:spChg chg="add del mod">
          <ac:chgData name="Yaseen Uddin" userId="ac472a81be4a39bf" providerId="LiveId" clId="{2033A37C-DDD6-4F31-A90E-7C2B6168B7D2}" dt="2022-11-13T19:54:28.638" v="13549"/>
          <ac:spMkLst>
            <pc:docMk/>
            <pc:sldMk cId="1942514469" sldId="296"/>
            <ac:spMk id="5" creationId="{2D3B5C03-BD26-A808-0554-EEF9B2CCDA4F}"/>
          </ac:spMkLst>
        </pc:spChg>
        <pc:spChg chg="mod">
          <ac:chgData name="Yaseen Uddin" userId="ac472a81be4a39bf" providerId="LiveId" clId="{2033A37C-DDD6-4F31-A90E-7C2B6168B7D2}" dt="2022-11-13T20:03:24.770" v="13860" actId="20577"/>
          <ac:spMkLst>
            <pc:docMk/>
            <pc:sldMk cId="1942514469" sldId="296"/>
            <ac:spMk id="19459" creationId="{E3FD7B8E-BE25-4323-8F07-91361516B2E4}"/>
          </ac:spMkLst>
        </pc:spChg>
        <pc:picChg chg="add mod">
          <ac:chgData name="Yaseen Uddin" userId="ac472a81be4a39bf" providerId="LiveId" clId="{2033A37C-DDD6-4F31-A90E-7C2B6168B7D2}" dt="2022-11-11T02:38:07.384" v="7513" actId="1037"/>
          <ac:picMkLst>
            <pc:docMk/>
            <pc:sldMk cId="1942514469" sldId="296"/>
            <ac:picMk id="3" creationId="{EE9DF131-9EF6-0418-9858-E5B99ACDE9D8}"/>
          </ac:picMkLst>
        </pc:picChg>
      </pc:sldChg>
      <pc:sldChg chg="addSp delSp modSp new mod ord setBg">
        <pc:chgData name="Yaseen Uddin" userId="ac472a81be4a39bf" providerId="LiveId" clId="{2033A37C-DDD6-4F31-A90E-7C2B6168B7D2}" dt="2022-11-13T18:46:49.348" v="12751" actId="1076"/>
        <pc:sldMkLst>
          <pc:docMk/>
          <pc:sldMk cId="1028395402" sldId="297"/>
        </pc:sldMkLst>
        <pc:spChg chg="mod">
          <ac:chgData name="Yaseen Uddin" userId="ac472a81be4a39bf" providerId="LiveId" clId="{2033A37C-DDD6-4F31-A90E-7C2B6168B7D2}" dt="2022-11-10T02:14:35.433" v="1290" actId="26606"/>
          <ac:spMkLst>
            <pc:docMk/>
            <pc:sldMk cId="1028395402" sldId="297"/>
            <ac:spMk id="2" creationId="{4ACBD804-E881-2F09-F7DF-473C745ED709}"/>
          </ac:spMkLst>
        </pc:spChg>
        <pc:spChg chg="mod">
          <ac:chgData name="Yaseen Uddin" userId="ac472a81be4a39bf" providerId="LiveId" clId="{2033A37C-DDD6-4F31-A90E-7C2B6168B7D2}" dt="2022-11-13T18:45:21.346" v="12744" actId="1076"/>
          <ac:spMkLst>
            <pc:docMk/>
            <pc:sldMk cId="1028395402" sldId="297"/>
            <ac:spMk id="3" creationId="{E3D30EDD-E562-5DA2-1B0D-CA570127BE6B}"/>
          </ac:spMkLst>
        </pc:spChg>
        <pc:spChg chg="del">
          <ac:chgData name="Yaseen Uddin" userId="ac472a81be4a39bf" providerId="LiveId" clId="{2033A37C-DDD6-4F31-A90E-7C2B6168B7D2}" dt="2022-11-10T02:08:51.440" v="1190" actId="478"/>
          <ac:spMkLst>
            <pc:docMk/>
            <pc:sldMk cId="1028395402" sldId="297"/>
            <ac:spMk id="4" creationId="{BF9ADC01-F0A1-975F-A845-8ECC398309BF}"/>
          </ac:spMkLst>
        </pc:spChg>
        <pc:spChg chg="del">
          <ac:chgData name="Yaseen Uddin" userId="ac472a81be4a39bf" providerId="LiveId" clId="{2033A37C-DDD6-4F31-A90E-7C2B6168B7D2}" dt="2022-11-10T02:08:47.512" v="1189" actId="478"/>
          <ac:spMkLst>
            <pc:docMk/>
            <pc:sldMk cId="1028395402" sldId="297"/>
            <ac:spMk id="5" creationId="{9A90E3C6-E067-6A14-0E46-3C98AB489B9D}"/>
          </ac:spMkLst>
        </pc:spChg>
        <pc:spChg chg="add">
          <ac:chgData name="Yaseen Uddin" userId="ac472a81be4a39bf" providerId="LiveId" clId="{2033A37C-DDD6-4F31-A90E-7C2B6168B7D2}" dt="2022-11-10T02:14:35.433" v="1290" actId="26606"/>
          <ac:spMkLst>
            <pc:docMk/>
            <pc:sldMk cId="1028395402" sldId="297"/>
            <ac:spMk id="18" creationId="{6A23D1B2-B408-4913-9A1D-051C9DB38D55}"/>
          </ac:spMkLst>
        </pc:spChg>
        <pc:spChg chg="add">
          <ac:chgData name="Yaseen Uddin" userId="ac472a81be4a39bf" providerId="LiveId" clId="{2033A37C-DDD6-4F31-A90E-7C2B6168B7D2}" dt="2022-11-10T02:14:35.433" v="1290" actId="26606"/>
          <ac:spMkLst>
            <pc:docMk/>
            <pc:sldMk cId="1028395402" sldId="297"/>
            <ac:spMk id="20" creationId="{0189E329-C38B-4230-A181-B6B8BB9E1430}"/>
          </ac:spMkLst>
        </pc:spChg>
        <pc:spChg chg="add">
          <ac:chgData name="Yaseen Uddin" userId="ac472a81be4a39bf" providerId="LiveId" clId="{2033A37C-DDD6-4F31-A90E-7C2B6168B7D2}" dt="2022-11-10T02:14:35.433" v="1290" actId="26606"/>
          <ac:spMkLst>
            <pc:docMk/>
            <pc:sldMk cId="1028395402" sldId="297"/>
            <ac:spMk id="22" creationId="{D77D54DE-D35C-41CF-B0BE-209030A71DB1}"/>
          </ac:spMkLst>
        </pc:spChg>
        <pc:spChg chg="add">
          <ac:chgData name="Yaseen Uddin" userId="ac472a81be4a39bf" providerId="LiveId" clId="{2033A37C-DDD6-4F31-A90E-7C2B6168B7D2}" dt="2022-11-10T02:14:35.433" v="1290" actId="26606"/>
          <ac:spMkLst>
            <pc:docMk/>
            <pc:sldMk cId="1028395402" sldId="297"/>
            <ac:spMk id="26" creationId="{7F1DCE60-EE3E-40AD-A094-D46BBD7D912A}"/>
          </ac:spMkLst>
        </pc:spChg>
        <pc:spChg chg="add">
          <ac:chgData name="Yaseen Uddin" userId="ac472a81be4a39bf" providerId="LiveId" clId="{2033A37C-DDD6-4F31-A90E-7C2B6168B7D2}" dt="2022-11-10T02:14:35.433" v="1290" actId="26606"/>
          <ac:spMkLst>
            <pc:docMk/>
            <pc:sldMk cId="1028395402" sldId="297"/>
            <ac:spMk id="30" creationId="{85AB53B8-E9E6-4D13-AEB2-716CF5D06CDC}"/>
          </ac:spMkLst>
        </pc:spChg>
        <pc:spChg chg="add mod">
          <ac:chgData name="Yaseen Uddin" userId="ac472a81be4a39bf" providerId="LiveId" clId="{2033A37C-DDD6-4F31-A90E-7C2B6168B7D2}" dt="2022-11-13T18:46:49.348" v="12751" actId="1076"/>
          <ac:spMkLst>
            <pc:docMk/>
            <pc:sldMk cId="1028395402" sldId="297"/>
            <ac:spMk id="59" creationId="{86EDB00D-5A78-CC3F-A354-5804EA4D0355}"/>
          </ac:spMkLst>
        </pc:spChg>
        <pc:grpChg chg="del mod">
          <ac:chgData name="Yaseen Uddin" userId="ac472a81be4a39bf" providerId="LiveId" clId="{2033A37C-DDD6-4F31-A90E-7C2B6168B7D2}" dt="2022-11-13T18:40:05.248" v="12693"/>
          <ac:grpSpMkLst>
            <pc:docMk/>
            <pc:sldMk cId="1028395402" sldId="297"/>
            <ac:grpSpMk id="17" creationId="{0195800F-55B5-F4CF-D0AD-59AA462F3E30}"/>
          </ac:grpSpMkLst>
        </pc:grpChg>
        <pc:grpChg chg="mod">
          <ac:chgData name="Yaseen Uddin" userId="ac472a81be4a39bf" providerId="LiveId" clId="{2033A37C-DDD6-4F31-A90E-7C2B6168B7D2}" dt="2022-11-13T18:44:14.408" v="12737" actId="14100"/>
          <ac:grpSpMkLst>
            <pc:docMk/>
            <pc:sldMk cId="1028395402" sldId="297"/>
            <ac:grpSpMk id="21" creationId="{3FCD6D9C-3CC6-392B-798B-8C8F04F2AFAC}"/>
          </ac:grpSpMkLst>
        </pc:grpChg>
        <pc:grpChg chg="mod">
          <ac:chgData name="Yaseen Uddin" userId="ac472a81be4a39bf" providerId="LiveId" clId="{2033A37C-DDD6-4F31-A90E-7C2B6168B7D2}" dt="2022-11-13T18:43:18.153" v="12722"/>
          <ac:grpSpMkLst>
            <pc:docMk/>
            <pc:sldMk cId="1028395402" sldId="297"/>
            <ac:grpSpMk id="53" creationId="{02AD0931-7E31-AF96-4391-92F81223DCE7}"/>
          </ac:grpSpMkLst>
        </pc:grpChg>
        <pc:picChg chg="add mod">
          <ac:chgData name="Yaseen Uddin" userId="ac472a81be4a39bf" providerId="LiveId" clId="{2033A37C-DDD6-4F31-A90E-7C2B6168B7D2}" dt="2022-11-10T02:14:45.957" v="1292" actId="1076"/>
          <ac:picMkLst>
            <pc:docMk/>
            <pc:sldMk cId="1028395402" sldId="297"/>
            <ac:picMk id="7" creationId="{24744819-09D8-6739-F00C-C1EAA85DF1A1}"/>
          </ac:picMkLst>
        </pc:picChg>
        <pc:picChg chg="add">
          <ac:chgData name="Yaseen Uddin" userId="ac472a81be4a39bf" providerId="LiveId" clId="{2033A37C-DDD6-4F31-A90E-7C2B6168B7D2}" dt="2022-11-10T02:14:35.433" v="1290" actId="26606"/>
          <ac:picMkLst>
            <pc:docMk/>
            <pc:sldMk cId="1028395402" sldId="297"/>
            <ac:picMk id="12" creationId="{9B9C2B48-3899-4B1D-B526-C35DFD16BC01}"/>
          </ac:picMkLst>
        </pc:picChg>
        <pc:picChg chg="add">
          <ac:chgData name="Yaseen Uddin" userId="ac472a81be4a39bf" providerId="LiveId" clId="{2033A37C-DDD6-4F31-A90E-7C2B6168B7D2}" dt="2022-11-10T02:14:35.433" v="1290" actId="26606"/>
          <ac:picMkLst>
            <pc:docMk/>
            <pc:sldMk cId="1028395402" sldId="297"/>
            <ac:picMk id="14" creationId="{1A89A43D-53DA-411B-94AD-DEEF9B654AF3}"/>
          </ac:picMkLst>
        </pc:picChg>
        <pc:picChg chg="add">
          <ac:chgData name="Yaseen Uddin" userId="ac472a81be4a39bf" providerId="LiveId" clId="{2033A37C-DDD6-4F31-A90E-7C2B6168B7D2}" dt="2022-11-10T02:14:35.433" v="1290" actId="26606"/>
          <ac:picMkLst>
            <pc:docMk/>
            <pc:sldMk cId="1028395402" sldId="297"/>
            <ac:picMk id="16" creationId="{5D844A84-2EA4-4FF5-83FD-E14C9E8D7226}"/>
          </ac:picMkLst>
        </pc:picChg>
        <pc:picChg chg="add">
          <ac:chgData name="Yaseen Uddin" userId="ac472a81be4a39bf" providerId="LiveId" clId="{2033A37C-DDD6-4F31-A90E-7C2B6168B7D2}" dt="2022-11-10T02:14:35.433" v="1290" actId="26606"/>
          <ac:picMkLst>
            <pc:docMk/>
            <pc:sldMk cId="1028395402" sldId="297"/>
            <ac:picMk id="24" creationId="{C1BE412D-E43A-40F7-9D40-9A608E43CD4A}"/>
          </ac:picMkLst>
        </pc:picChg>
        <pc:picChg chg="add">
          <ac:chgData name="Yaseen Uddin" userId="ac472a81be4a39bf" providerId="LiveId" clId="{2033A37C-DDD6-4F31-A90E-7C2B6168B7D2}" dt="2022-11-10T02:14:35.433" v="1290" actId="26606"/>
          <ac:picMkLst>
            <pc:docMk/>
            <pc:sldMk cId="1028395402" sldId="297"/>
            <ac:picMk id="28" creationId="{0FD92A14-1D99-4216-ACAD-12048C4DF9B0}"/>
          </ac:picMkLst>
        </pc:picChg>
        <pc:inkChg chg="add del">
          <ac:chgData name="Yaseen Uddin" userId="ac472a81be4a39bf" providerId="LiveId" clId="{2033A37C-DDD6-4F31-A90E-7C2B6168B7D2}" dt="2022-11-13T18:39:06.885" v="12683" actId="478"/>
          <ac:inkMkLst>
            <pc:docMk/>
            <pc:sldMk cId="1028395402" sldId="297"/>
            <ac:inkMk id="4" creationId="{5612E7BC-CBFA-F6C4-7E31-5350D1D80B13}"/>
          </ac:inkMkLst>
        </pc:inkChg>
        <pc:inkChg chg="add del">
          <ac:chgData name="Yaseen Uddin" userId="ac472a81be4a39bf" providerId="LiveId" clId="{2033A37C-DDD6-4F31-A90E-7C2B6168B7D2}" dt="2022-11-13T18:39:04.929" v="12682" actId="478"/>
          <ac:inkMkLst>
            <pc:docMk/>
            <pc:sldMk cId="1028395402" sldId="297"/>
            <ac:inkMk id="5" creationId="{23A617BD-8355-BB97-4A53-2E72ADA4E058}"/>
          </ac:inkMkLst>
        </pc:inkChg>
        <pc:inkChg chg="add">
          <ac:chgData name="Yaseen Uddin" userId="ac472a81be4a39bf" providerId="LiveId" clId="{2033A37C-DDD6-4F31-A90E-7C2B6168B7D2}" dt="2022-11-13T18:39:15.595" v="12684" actId="9405"/>
          <ac:inkMkLst>
            <pc:docMk/>
            <pc:sldMk cId="1028395402" sldId="297"/>
            <ac:inkMk id="6" creationId="{730A8B7D-F96E-E94A-A9E7-1E578DB02A10}"/>
          </ac:inkMkLst>
        </pc:inkChg>
        <pc:inkChg chg="add">
          <ac:chgData name="Yaseen Uddin" userId="ac472a81be4a39bf" providerId="LiveId" clId="{2033A37C-DDD6-4F31-A90E-7C2B6168B7D2}" dt="2022-11-13T18:39:21.927" v="12685" actId="9405"/>
          <ac:inkMkLst>
            <pc:docMk/>
            <pc:sldMk cId="1028395402" sldId="297"/>
            <ac:inkMk id="8" creationId="{5B71737C-0876-834B-1CCE-A05298A3408F}"/>
          </ac:inkMkLst>
        </pc:inkChg>
        <pc:inkChg chg="add del">
          <ac:chgData name="Yaseen Uddin" userId="ac472a81be4a39bf" providerId="LiveId" clId="{2033A37C-DDD6-4F31-A90E-7C2B6168B7D2}" dt="2022-11-13T18:41:39.502" v="12704" actId="478"/>
          <ac:inkMkLst>
            <pc:docMk/>
            <pc:sldMk cId="1028395402" sldId="297"/>
            <ac:inkMk id="9" creationId="{F3AE14D7-5649-476A-D169-0C54AC6645CE}"/>
          </ac:inkMkLst>
        </pc:inkChg>
        <pc:inkChg chg="add">
          <ac:chgData name="Yaseen Uddin" userId="ac472a81be4a39bf" providerId="LiveId" clId="{2033A37C-DDD6-4F31-A90E-7C2B6168B7D2}" dt="2022-11-13T18:39:43.276" v="12687" actId="9405"/>
          <ac:inkMkLst>
            <pc:docMk/>
            <pc:sldMk cId="1028395402" sldId="297"/>
            <ac:inkMk id="10" creationId="{38834981-2911-8B1C-545E-D15ABC154106}"/>
          </ac:inkMkLst>
        </pc:inkChg>
        <pc:inkChg chg="add">
          <ac:chgData name="Yaseen Uddin" userId="ac472a81be4a39bf" providerId="LiveId" clId="{2033A37C-DDD6-4F31-A90E-7C2B6168B7D2}" dt="2022-11-13T18:39:48.568" v="12688" actId="9405"/>
          <ac:inkMkLst>
            <pc:docMk/>
            <pc:sldMk cId="1028395402" sldId="297"/>
            <ac:inkMk id="11" creationId="{50B56443-6323-5468-4BD7-1EE94B0AD573}"/>
          </ac:inkMkLst>
        </pc:inkChg>
        <pc:inkChg chg="add mod">
          <ac:chgData name="Yaseen Uddin" userId="ac472a81be4a39bf" providerId="LiveId" clId="{2033A37C-DDD6-4F31-A90E-7C2B6168B7D2}" dt="2022-11-13T18:40:05.248" v="12693"/>
          <ac:inkMkLst>
            <pc:docMk/>
            <pc:sldMk cId="1028395402" sldId="297"/>
            <ac:inkMk id="13" creationId="{B7C756D5-6002-CC2D-EA3E-C108A14B2729}"/>
          </ac:inkMkLst>
        </pc:inkChg>
        <pc:inkChg chg="add mod">
          <ac:chgData name="Yaseen Uddin" userId="ac472a81be4a39bf" providerId="LiveId" clId="{2033A37C-DDD6-4F31-A90E-7C2B6168B7D2}" dt="2022-11-13T18:40:05.248" v="12693"/>
          <ac:inkMkLst>
            <pc:docMk/>
            <pc:sldMk cId="1028395402" sldId="297"/>
            <ac:inkMk id="15" creationId="{470AF87B-0AC2-D2DE-972C-C92DC3B0A09F}"/>
          </ac:inkMkLst>
        </pc:inkChg>
        <pc:inkChg chg="add mod">
          <ac:chgData name="Yaseen Uddin" userId="ac472a81be4a39bf" providerId="LiveId" clId="{2033A37C-DDD6-4F31-A90E-7C2B6168B7D2}" dt="2022-11-13T18:40:05.248" v="12693"/>
          <ac:inkMkLst>
            <pc:docMk/>
            <pc:sldMk cId="1028395402" sldId="297"/>
            <ac:inkMk id="19" creationId="{BBE5CC25-F94C-4C01-BA8B-BDA3FE8917F1}"/>
          </ac:inkMkLst>
        </pc:inkChg>
        <pc:inkChg chg="add">
          <ac:chgData name="Yaseen Uddin" userId="ac472a81be4a39bf" providerId="LiveId" clId="{2033A37C-DDD6-4F31-A90E-7C2B6168B7D2}" dt="2022-11-13T18:40:32.841" v="12694" actId="9405"/>
          <ac:inkMkLst>
            <pc:docMk/>
            <pc:sldMk cId="1028395402" sldId="297"/>
            <ac:inkMk id="23" creationId="{67C0511D-0B56-3B61-0484-7300000FA5F5}"/>
          </ac:inkMkLst>
        </pc:inkChg>
        <pc:inkChg chg="add">
          <ac:chgData name="Yaseen Uddin" userId="ac472a81be4a39bf" providerId="LiveId" clId="{2033A37C-DDD6-4F31-A90E-7C2B6168B7D2}" dt="2022-11-13T18:40:40.154" v="12695" actId="9405"/>
          <ac:inkMkLst>
            <pc:docMk/>
            <pc:sldMk cId="1028395402" sldId="297"/>
            <ac:inkMk id="25" creationId="{584A9848-12EC-285D-7907-D28DFED3F632}"/>
          </ac:inkMkLst>
        </pc:inkChg>
        <pc:inkChg chg="add">
          <ac:chgData name="Yaseen Uddin" userId="ac472a81be4a39bf" providerId="LiveId" clId="{2033A37C-DDD6-4F31-A90E-7C2B6168B7D2}" dt="2022-11-13T18:40:45.114" v="12696" actId="9405"/>
          <ac:inkMkLst>
            <pc:docMk/>
            <pc:sldMk cId="1028395402" sldId="297"/>
            <ac:inkMk id="27" creationId="{73515EB7-BC55-2523-F645-27DC396A22D7}"/>
          </ac:inkMkLst>
        </pc:inkChg>
        <pc:inkChg chg="add">
          <ac:chgData name="Yaseen Uddin" userId="ac472a81be4a39bf" providerId="LiveId" clId="{2033A37C-DDD6-4F31-A90E-7C2B6168B7D2}" dt="2022-11-13T18:40:52.393" v="12697" actId="9405"/>
          <ac:inkMkLst>
            <pc:docMk/>
            <pc:sldMk cId="1028395402" sldId="297"/>
            <ac:inkMk id="29" creationId="{04DAFD2A-0770-1AA1-3578-9BB8168AF9C8}"/>
          </ac:inkMkLst>
        </pc:inkChg>
        <pc:inkChg chg="add">
          <ac:chgData name="Yaseen Uddin" userId="ac472a81be4a39bf" providerId="LiveId" clId="{2033A37C-DDD6-4F31-A90E-7C2B6168B7D2}" dt="2022-11-13T18:40:58.987" v="12698" actId="9405"/>
          <ac:inkMkLst>
            <pc:docMk/>
            <pc:sldMk cId="1028395402" sldId="297"/>
            <ac:inkMk id="31" creationId="{51C7681A-BFE1-4070-D99D-7DA91F0D6951}"/>
          </ac:inkMkLst>
        </pc:inkChg>
        <pc:inkChg chg="add">
          <ac:chgData name="Yaseen Uddin" userId="ac472a81be4a39bf" providerId="LiveId" clId="{2033A37C-DDD6-4F31-A90E-7C2B6168B7D2}" dt="2022-11-13T18:41:02.131" v="12699" actId="9405"/>
          <ac:inkMkLst>
            <pc:docMk/>
            <pc:sldMk cId="1028395402" sldId="297"/>
            <ac:inkMk id="32" creationId="{9F0E2D2F-A085-7145-2E23-86B06E8348CA}"/>
          </ac:inkMkLst>
        </pc:inkChg>
        <pc:inkChg chg="add">
          <ac:chgData name="Yaseen Uddin" userId="ac472a81be4a39bf" providerId="LiveId" clId="{2033A37C-DDD6-4F31-A90E-7C2B6168B7D2}" dt="2022-11-13T18:41:08.642" v="12700" actId="9405"/>
          <ac:inkMkLst>
            <pc:docMk/>
            <pc:sldMk cId="1028395402" sldId="297"/>
            <ac:inkMk id="33" creationId="{AE9A37DE-11C1-F7D5-4514-AA7502EAC9A8}"/>
          </ac:inkMkLst>
        </pc:inkChg>
        <pc:inkChg chg="add">
          <ac:chgData name="Yaseen Uddin" userId="ac472a81be4a39bf" providerId="LiveId" clId="{2033A37C-DDD6-4F31-A90E-7C2B6168B7D2}" dt="2022-11-13T18:41:14.880" v="12701" actId="9405"/>
          <ac:inkMkLst>
            <pc:docMk/>
            <pc:sldMk cId="1028395402" sldId="297"/>
            <ac:inkMk id="34" creationId="{8946FDF0-84F4-91A6-0740-4C231EE1CCD2}"/>
          </ac:inkMkLst>
        </pc:inkChg>
        <pc:inkChg chg="add">
          <ac:chgData name="Yaseen Uddin" userId="ac472a81be4a39bf" providerId="LiveId" clId="{2033A37C-DDD6-4F31-A90E-7C2B6168B7D2}" dt="2022-11-13T18:41:21.903" v="12702" actId="9405"/>
          <ac:inkMkLst>
            <pc:docMk/>
            <pc:sldMk cId="1028395402" sldId="297"/>
            <ac:inkMk id="35" creationId="{184CBC3A-63D9-2C0B-A456-0956AC613CCA}"/>
          </ac:inkMkLst>
        </pc:inkChg>
        <pc:inkChg chg="add del">
          <ac:chgData name="Yaseen Uddin" userId="ac472a81be4a39bf" providerId="LiveId" clId="{2033A37C-DDD6-4F31-A90E-7C2B6168B7D2}" dt="2022-11-13T18:41:42.302" v="12705" actId="478"/>
          <ac:inkMkLst>
            <pc:docMk/>
            <pc:sldMk cId="1028395402" sldId="297"/>
            <ac:inkMk id="36" creationId="{54E28E07-7798-90D3-EBAB-AF132F27B6A2}"/>
          </ac:inkMkLst>
        </pc:inkChg>
        <pc:inkChg chg="add">
          <ac:chgData name="Yaseen Uddin" userId="ac472a81be4a39bf" providerId="LiveId" clId="{2033A37C-DDD6-4F31-A90E-7C2B6168B7D2}" dt="2022-11-13T18:42:02.599" v="12706" actId="9405"/>
          <ac:inkMkLst>
            <pc:docMk/>
            <pc:sldMk cId="1028395402" sldId="297"/>
            <ac:inkMk id="37" creationId="{F802F982-6628-DF6E-DFCD-222BBF6C9AA1}"/>
          </ac:inkMkLst>
        </pc:inkChg>
        <pc:inkChg chg="add mod">
          <ac:chgData name="Yaseen Uddin" userId="ac472a81be4a39bf" providerId="LiveId" clId="{2033A37C-DDD6-4F31-A90E-7C2B6168B7D2}" dt="2022-11-13T18:44:13.624" v="12736" actId="14100"/>
          <ac:inkMkLst>
            <pc:docMk/>
            <pc:sldMk cId="1028395402" sldId="297"/>
            <ac:inkMk id="38" creationId="{6F4C74DA-3EFF-AB6E-0225-C6D5A0008706}"/>
          </ac:inkMkLst>
        </pc:inkChg>
        <pc:inkChg chg="add">
          <ac:chgData name="Yaseen Uddin" userId="ac472a81be4a39bf" providerId="LiveId" clId="{2033A37C-DDD6-4F31-A90E-7C2B6168B7D2}" dt="2022-11-13T18:42:14.083" v="12708" actId="9405"/>
          <ac:inkMkLst>
            <pc:docMk/>
            <pc:sldMk cId="1028395402" sldId="297"/>
            <ac:inkMk id="39" creationId="{A39B6178-02DC-4CC8-2851-F785694BD1D0}"/>
          </ac:inkMkLst>
        </pc:inkChg>
        <pc:inkChg chg="add">
          <ac:chgData name="Yaseen Uddin" userId="ac472a81be4a39bf" providerId="LiveId" clId="{2033A37C-DDD6-4F31-A90E-7C2B6168B7D2}" dt="2022-11-13T18:42:21.450" v="12709" actId="9405"/>
          <ac:inkMkLst>
            <pc:docMk/>
            <pc:sldMk cId="1028395402" sldId="297"/>
            <ac:inkMk id="40" creationId="{9CD1B9FA-F178-3F70-86E4-9213B29B2046}"/>
          </ac:inkMkLst>
        </pc:inkChg>
        <pc:inkChg chg="add">
          <ac:chgData name="Yaseen Uddin" userId="ac472a81be4a39bf" providerId="LiveId" clId="{2033A37C-DDD6-4F31-A90E-7C2B6168B7D2}" dt="2022-11-13T18:42:26.412" v="12710" actId="9405"/>
          <ac:inkMkLst>
            <pc:docMk/>
            <pc:sldMk cId="1028395402" sldId="297"/>
            <ac:inkMk id="41" creationId="{D5CDD62A-744B-EB6F-E450-C40126AA66F8}"/>
          </ac:inkMkLst>
        </pc:inkChg>
        <pc:inkChg chg="add mod">
          <ac:chgData name="Yaseen Uddin" userId="ac472a81be4a39bf" providerId="LiveId" clId="{2033A37C-DDD6-4F31-A90E-7C2B6168B7D2}" dt="2022-11-13T18:44:12.561" v="12734" actId="1076"/>
          <ac:inkMkLst>
            <pc:docMk/>
            <pc:sldMk cId="1028395402" sldId="297"/>
            <ac:inkMk id="42" creationId="{3333AE84-4F3F-7BB1-6D65-F958A0215B04}"/>
          </ac:inkMkLst>
        </pc:inkChg>
        <pc:inkChg chg="add">
          <ac:chgData name="Yaseen Uddin" userId="ac472a81be4a39bf" providerId="LiveId" clId="{2033A37C-DDD6-4F31-A90E-7C2B6168B7D2}" dt="2022-11-13T18:42:36.031" v="12712" actId="9405"/>
          <ac:inkMkLst>
            <pc:docMk/>
            <pc:sldMk cId="1028395402" sldId="297"/>
            <ac:inkMk id="43" creationId="{D2629127-4BBB-D0B5-8A22-2FD40C5EAB65}"/>
          </ac:inkMkLst>
        </pc:inkChg>
        <pc:inkChg chg="add">
          <ac:chgData name="Yaseen Uddin" userId="ac472a81be4a39bf" providerId="LiveId" clId="{2033A37C-DDD6-4F31-A90E-7C2B6168B7D2}" dt="2022-11-13T18:42:41.422" v="12713" actId="9405"/>
          <ac:inkMkLst>
            <pc:docMk/>
            <pc:sldMk cId="1028395402" sldId="297"/>
            <ac:inkMk id="44" creationId="{BA8ABD94-641E-CAF3-E083-3DF34870298E}"/>
          </ac:inkMkLst>
        </pc:inkChg>
        <pc:inkChg chg="add">
          <ac:chgData name="Yaseen Uddin" userId="ac472a81be4a39bf" providerId="LiveId" clId="{2033A37C-DDD6-4F31-A90E-7C2B6168B7D2}" dt="2022-11-13T18:43:04.269" v="12714" actId="9405"/>
          <ac:inkMkLst>
            <pc:docMk/>
            <pc:sldMk cId="1028395402" sldId="297"/>
            <ac:inkMk id="45" creationId="{4FAEAF8F-081C-24C7-1CDD-35C9F5AF8A85}"/>
          </ac:inkMkLst>
        </pc:inkChg>
        <pc:inkChg chg="add">
          <ac:chgData name="Yaseen Uddin" userId="ac472a81be4a39bf" providerId="LiveId" clId="{2033A37C-DDD6-4F31-A90E-7C2B6168B7D2}" dt="2022-11-13T18:43:06.587" v="12715" actId="9405"/>
          <ac:inkMkLst>
            <pc:docMk/>
            <pc:sldMk cId="1028395402" sldId="297"/>
            <ac:inkMk id="46" creationId="{9E9D9CBA-B725-3AEE-EA2D-A3222EFC044A}"/>
          </ac:inkMkLst>
        </pc:inkChg>
        <pc:inkChg chg="add">
          <ac:chgData name="Yaseen Uddin" userId="ac472a81be4a39bf" providerId="LiveId" clId="{2033A37C-DDD6-4F31-A90E-7C2B6168B7D2}" dt="2022-11-13T18:43:08.391" v="12716" actId="9405"/>
          <ac:inkMkLst>
            <pc:docMk/>
            <pc:sldMk cId="1028395402" sldId="297"/>
            <ac:inkMk id="47" creationId="{6A65694E-82E2-A114-0848-89D456A20A23}"/>
          </ac:inkMkLst>
        </pc:inkChg>
        <pc:inkChg chg="add">
          <ac:chgData name="Yaseen Uddin" userId="ac472a81be4a39bf" providerId="LiveId" clId="{2033A37C-DDD6-4F31-A90E-7C2B6168B7D2}" dt="2022-11-13T18:43:09.995" v="12717" actId="9405"/>
          <ac:inkMkLst>
            <pc:docMk/>
            <pc:sldMk cId="1028395402" sldId="297"/>
            <ac:inkMk id="48" creationId="{C851D512-C381-A633-6EDC-091F3B6858EF}"/>
          </ac:inkMkLst>
        </pc:inkChg>
        <pc:inkChg chg="add">
          <ac:chgData name="Yaseen Uddin" userId="ac472a81be4a39bf" providerId="LiveId" clId="{2033A37C-DDD6-4F31-A90E-7C2B6168B7D2}" dt="2022-11-13T18:43:12.134" v="12718" actId="9405"/>
          <ac:inkMkLst>
            <pc:docMk/>
            <pc:sldMk cId="1028395402" sldId="297"/>
            <ac:inkMk id="49" creationId="{C9892E37-362E-95EA-F983-B51BA20C9D68}"/>
          </ac:inkMkLst>
        </pc:inkChg>
        <pc:inkChg chg="add">
          <ac:chgData name="Yaseen Uddin" userId="ac472a81be4a39bf" providerId="LiveId" clId="{2033A37C-DDD6-4F31-A90E-7C2B6168B7D2}" dt="2022-11-13T18:43:13.837" v="12719" actId="9405"/>
          <ac:inkMkLst>
            <pc:docMk/>
            <pc:sldMk cId="1028395402" sldId="297"/>
            <ac:inkMk id="50" creationId="{72D91210-80A6-94F1-7579-7BEAF6B2C95E}"/>
          </ac:inkMkLst>
        </pc:inkChg>
        <pc:inkChg chg="add mod">
          <ac:chgData name="Yaseen Uddin" userId="ac472a81be4a39bf" providerId="LiveId" clId="{2033A37C-DDD6-4F31-A90E-7C2B6168B7D2}" dt="2022-11-13T18:43:18.153" v="12722"/>
          <ac:inkMkLst>
            <pc:docMk/>
            <pc:sldMk cId="1028395402" sldId="297"/>
            <ac:inkMk id="51" creationId="{7761276C-F993-2E6F-FF13-4F92ACBAD624}"/>
          </ac:inkMkLst>
        </pc:inkChg>
        <pc:inkChg chg="add mod">
          <ac:chgData name="Yaseen Uddin" userId="ac472a81be4a39bf" providerId="LiveId" clId="{2033A37C-DDD6-4F31-A90E-7C2B6168B7D2}" dt="2022-11-13T18:43:18.153" v="12722"/>
          <ac:inkMkLst>
            <pc:docMk/>
            <pc:sldMk cId="1028395402" sldId="297"/>
            <ac:inkMk id="52" creationId="{AC802709-EF6D-95C0-75C3-905701B76ADF}"/>
          </ac:inkMkLst>
        </pc:inkChg>
        <pc:inkChg chg="add">
          <ac:chgData name="Yaseen Uddin" userId="ac472a81be4a39bf" providerId="LiveId" clId="{2033A37C-DDD6-4F31-A90E-7C2B6168B7D2}" dt="2022-11-13T18:43:19.325" v="12723" actId="9405"/>
          <ac:inkMkLst>
            <pc:docMk/>
            <pc:sldMk cId="1028395402" sldId="297"/>
            <ac:inkMk id="54" creationId="{9993B747-0D61-A0A1-8ABB-45D95F51A11D}"/>
          </ac:inkMkLst>
        </pc:inkChg>
        <pc:inkChg chg="add">
          <ac:chgData name="Yaseen Uddin" userId="ac472a81be4a39bf" providerId="LiveId" clId="{2033A37C-DDD6-4F31-A90E-7C2B6168B7D2}" dt="2022-11-13T18:43:20.747" v="12724" actId="9405"/>
          <ac:inkMkLst>
            <pc:docMk/>
            <pc:sldMk cId="1028395402" sldId="297"/>
            <ac:inkMk id="55" creationId="{73E2D186-5C90-06B2-CEA4-BEC93683AD00}"/>
          </ac:inkMkLst>
        </pc:inkChg>
        <pc:inkChg chg="add">
          <ac:chgData name="Yaseen Uddin" userId="ac472a81be4a39bf" providerId="LiveId" clId="{2033A37C-DDD6-4F31-A90E-7C2B6168B7D2}" dt="2022-11-13T18:43:22.533" v="12725" actId="9405"/>
          <ac:inkMkLst>
            <pc:docMk/>
            <pc:sldMk cId="1028395402" sldId="297"/>
            <ac:inkMk id="56" creationId="{722063FE-B467-8271-E335-F026C45A92CF}"/>
          </ac:inkMkLst>
        </pc:inkChg>
        <pc:inkChg chg="add">
          <ac:chgData name="Yaseen Uddin" userId="ac472a81be4a39bf" providerId="LiveId" clId="{2033A37C-DDD6-4F31-A90E-7C2B6168B7D2}" dt="2022-11-13T18:43:24.608" v="12726" actId="9405"/>
          <ac:inkMkLst>
            <pc:docMk/>
            <pc:sldMk cId="1028395402" sldId="297"/>
            <ac:inkMk id="57" creationId="{F5181EDA-D418-4136-1366-4F25A884AC3D}"/>
          </ac:inkMkLst>
        </pc:inkChg>
        <pc:inkChg chg="add">
          <ac:chgData name="Yaseen Uddin" userId="ac472a81be4a39bf" providerId="LiveId" clId="{2033A37C-DDD6-4F31-A90E-7C2B6168B7D2}" dt="2022-11-13T18:43:26.285" v="12727" actId="9405"/>
          <ac:inkMkLst>
            <pc:docMk/>
            <pc:sldMk cId="1028395402" sldId="297"/>
            <ac:inkMk id="58" creationId="{D947934B-BED2-30FC-E1D9-DAF736A0BB3A}"/>
          </ac:inkMkLst>
        </pc:inkChg>
      </pc:sldChg>
      <pc:sldChg chg="addSp delSp modSp new mod setBg">
        <pc:chgData name="Yaseen Uddin" userId="ac472a81be4a39bf" providerId="LiveId" clId="{2033A37C-DDD6-4F31-A90E-7C2B6168B7D2}" dt="2022-11-13T19:10:15.900" v="13016" actId="20577"/>
        <pc:sldMkLst>
          <pc:docMk/>
          <pc:sldMk cId="1986660572" sldId="298"/>
        </pc:sldMkLst>
        <pc:spChg chg="del mod">
          <ac:chgData name="Yaseen Uddin" userId="ac472a81be4a39bf" providerId="LiveId" clId="{2033A37C-DDD6-4F31-A90E-7C2B6168B7D2}" dt="2022-11-10T02:50:52.606" v="2498" actId="478"/>
          <ac:spMkLst>
            <pc:docMk/>
            <pc:sldMk cId="1986660572" sldId="298"/>
            <ac:spMk id="2" creationId="{9BC96F58-0D0E-3AB7-E5B2-C6379D3C7DD7}"/>
          </ac:spMkLst>
        </pc:spChg>
        <pc:spChg chg="mod ord">
          <ac:chgData name="Yaseen Uddin" userId="ac472a81be4a39bf" providerId="LiveId" clId="{2033A37C-DDD6-4F31-A90E-7C2B6168B7D2}" dt="2022-11-13T19:10:15.900" v="13016" actId="20577"/>
          <ac:spMkLst>
            <pc:docMk/>
            <pc:sldMk cId="1986660572" sldId="298"/>
            <ac:spMk id="3" creationId="{BA4B2626-3CE4-3D21-074A-677811E4762A}"/>
          </ac:spMkLst>
        </pc:spChg>
        <pc:spChg chg="del mod">
          <ac:chgData name="Yaseen Uddin" userId="ac472a81be4a39bf" providerId="LiveId" clId="{2033A37C-DDD6-4F31-A90E-7C2B6168B7D2}" dt="2022-11-10T02:50:49.278" v="2497" actId="478"/>
          <ac:spMkLst>
            <pc:docMk/>
            <pc:sldMk cId="1986660572" sldId="298"/>
            <ac:spMk id="4" creationId="{FC253043-2EFE-8FFB-5EAB-A729558AC9DA}"/>
          </ac:spMkLst>
        </pc:spChg>
        <pc:spChg chg="del mod">
          <ac:chgData name="Yaseen Uddin" userId="ac472a81be4a39bf" providerId="LiveId" clId="{2033A37C-DDD6-4F31-A90E-7C2B6168B7D2}" dt="2022-11-10T02:50:46.403" v="2496" actId="478"/>
          <ac:spMkLst>
            <pc:docMk/>
            <pc:sldMk cId="1986660572" sldId="298"/>
            <ac:spMk id="5" creationId="{6FDE2CBD-E3B6-FED6-17F3-744C51677DE0}"/>
          </ac:spMkLst>
        </pc:spChg>
        <pc:spChg chg="add">
          <ac:chgData name="Yaseen Uddin" userId="ac472a81be4a39bf" providerId="LiveId" clId="{2033A37C-DDD6-4F31-A90E-7C2B6168B7D2}" dt="2022-11-10T02:50:39.733" v="2495" actId="26606"/>
          <ac:spMkLst>
            <pc:docMk/>
            <pc:sldMk cId="1986660572" sldId="298"/>
            <ac:spMk id="10" creationId="{4B0FA309-807F-4C17-98EF-A3BA7388E213}"/>
          </ac:spMkLst>
        </pc:spChg>
        <pc:spChg chg="add">
          <ac:chgData name="Yaseen Uddin" userId="ac472a81be4a39bf" providerId="LiveId" clId="{2033A37C-DDD6-4F31-A90E-7C2B6168B7D2}" dt="2022-11-10T02:50:39.733" v="2495" actId="26606"/>
          <ac:spMkLst>
            <pc:docMk/>
            <pc:sldMk cId="1986660572" sldId="298"/>
            <ac:spMk id="14" creationId="{C8FA1749-B91A-40E7-AD01-0B9C9C6AF74E}"/>
          </ac:spMkLst>
        </pc:spChg>
        <pc:spChg chg="add">
          <ac:chgData name="Yaseen Uddin" userId="ac472a81be4a39bf" providerId="LiveId" clId="{2033A37C-DDD6-4F31-A90E-7C2B6168B7D2}" dt="2022-11-10T02:50:39.733" v="2495" actId="26606"/>
          <ac:spMkLst>
            <pc:docMk/>
            <pc:sldMk cId="1986660572" sldId="298"/>
            <ac:spMk id="18" creationId="{700676C8-6DE8-47DD-9A23-D42063A12E10}"/>
          </ac:spMkLst>
        </pc:spChg>
        <pc:picChg chg="add mod">
          <ac:chgData name="Yaseen Uddin" userId="ac472a81be4a39bf" providerId="LiveId" clId="{2033A37C-DDD6-4F31-A90E-7C2B6168B7D2}" dt="2022-11-10T02:51:34.949" v="2506" actId="1076"/>
          <ac:picMkLst>
            <pc:docMk/>
            <pc:sldMk cId="1986660572" sldId="298"/>
            <ac:picMk id="6" creationId="{5BC4C60F-EA22-7787-8E15-F612F8F9A334}"/>
          </ac:picMkLst>
        </pc:picChg>
        <pc:picChg chg="add">
          <ac:chgData name="Yaseen Uddin" userId="ac472a81be4a39bf" providerId="LiveId" clId="{2033A37C-DDD6-4F31-A90E-7C2B6168B7D2}" dt="2022-11-10T02:50:39.733" v="2495" actId="26606"/>
          <ac:picMkLst>
            <pc:docMk/>
            <pc:sldMk cId="1986660572" sldId="298"/>
            <ac:picMk id="12" creationId="{2642A87B-CAE9-4F8F-B293-28388E45D9EE}"/>
          </ac:picMkLst>
        </pc:picChg>
        <pc:picChg chg="add">
          <ac:chgData name="Yaseen Uddin" userId="ac472a81be4a39bf" providerId="LiveId" clId="{2033A37C-DDD6-4F31-A90E-7C2B6168B7D2}" dt="2022-11-10T02:50:39.733" v="2495" actId="26606"/>
          <ac:picMkLst>
            <pc:docMk/>
            <pc:sldMk cId="1986660572" sldId="298"/>
            <ac:picMk id="16" creationId="{3B7A934F-FFF7-4353-83D3-4EF66E93EEF8}"/>
          </ac:picMkLst>
        </pc:picChg>
      </pc:sldChg>
      <pc:sldChg chg="addSp delSp modSp new mod setBg">
        <pc:chgData name="Yaseen Uddin" userId="ac472a81be4a39bf" providerId="LiveId" clId="{2033A37C-DDD6-4F31-A90E-7C2B6168B7D2}" dt="2022-11-13T20:10:20.086" v="14133" actId="122"/>
        <pc:sldMkLst>
          <pc:docMk/>
          <pc:sldMk cId="2243313623" sldId="299"/>
        </pc:sldMkLst>
        <pc:spChg chg="del">
          <ac:chgData name="Yaseen Uddin" userId="ac472a81be4a39bf" providerId="LiveId" clId="{2033A37C-DDD6-4F31-A90E-7C2B6168B7D2}" dt="2022-11-11T04:39:57.714" v="9598" actId="478"/>
          <ac:spMkLst>
            <pc:docMk/>
            <pc:sldMk cId="2243313623" sldId="299"/>
            <ac:spMk id="2" creationId="{9285B8AC-5F8F-539E-6764-25DA730C7C45}"/>
          </ac:spMkLst>
        </pc:spChg>
        <pc:spChg chg="del">
          <ac:chgData name="Yaseen Uddin" userId="ac472a81be4a39bf" providerId="LiveId" clId="{2033A37C-DDD6-4F31-A90E-7C2B6168B7D2}" dt="2022-11-11T04:39:48.039" v="9595" actId="478"/>
          <ac:spMkLst>
            <pc:docMk/>
            <pc:sldMk cId="2243313623" sldId="299"/>
            <ac:spMk id="3" creationId="{A5F9239B-3D5E-539A-1D9B-11FDF40B8662}"/>
          </ac:spMkLst>
        </pc:spChg>
        <pc:spChg chg="del">
          <ac:chgData name="Yaseen Uddin" userId="ac472a81be4a39bf" providerId="LiveId" clId="{2033A37C-DDD6-4F31-A90E-7C2B6168B7D2}" dt="2022-11-11T04:39:53.430" v="9597" actId="478"/>
          <ac:spMkLst>
            <pc:docMk/>
            <pc:sldMk cId="2243313623" sldId="299"/>
            <ac:spMk id="4" creationId="{1848D668-17CB-B1ED-20E8-C16D69B52370}"/>
          </ac:spMkLst>
        </pc:spChg>
        <pc:spChg chg="add mod">
          <ac:chgData name="Yaseen Uddin" userId="ac472a81be4a39bf" providerId="LiveId" clId="{2033A37C-DDD6-4F31-A90E-7C2B6168B7D2}" dt="2022-11-13T18:56:34.585" v="12908" actId="1076"/>
          <ac:spMkLst>
            <pc:docMk/>
            <pc:sldMk cId="2243313623" sldId="299"/>
            <ac:spMk id="4" creationId="{2E6098C3-EE6B-3127-977F-87CBBFC067CE}"/>
          </ac:spMkLst>
        </pc:spChg>
        <pc:spChg chg="del">
          <ac:chgData name="Yaseen Uddin" userId="ac472a81be4a39bf" providerId="LiveId" clId="{2033A37C-DDD6-4F31-A90E-7C2B6168B7D2}" dt="2022-11-11T04:39:50.278" v="9596" actId="478"/>
          <ac:spMkLst>
            <pc:docMk/>
            <pc:sldMk cId="2243313623" sldId="299"/>
            <ac:spMk id="5" creationId="{69EBCCB4-06FC-437E-04DB-9DC3A58FC4E3}"/>
          </ac:spMkLst>
        </pc:spChg>
        <pc:spChg chg="add mod">
          <ac:chgData name="Yaseen Uddin" userId="ac472a81be4a39bf" providerId="LiveId" clId="{2033A37C-DDD6-4F31-A90E-7C2B6168B7D2}" dt="2022-11-13T20:10:20.086" v="14133" actId="122"/>
          <ac:spMkLst>
            <pc:docMk/>
            <pc:sldMk cId="2243313623" sldId="299"/>
            <ac:spMk id="6" creationId="{20512445-C53B-3812-9D4B-5E69247CB3E2}"/>
          </ac:spMkLst>
        </pc:spChg>
        <pc:spChg chg="add">
          <ac:chgData name="Yaseen Uddin" userId="ac472a81be4a39bf" providerId="LiveId" clId="{2033A37C-DDD6-4F31-A90E-7C2B6168B7D2}" dt="2022-11-11T04:40:28.947" v="9603" actId="26606"/>
          <ac:spMkLst>
            <pc:docMk/>
            <pc:sldMk cId="2243313623" sldId="299"/>
            <ac:spMk id="11" creationId="{273E8A9A-DA4B-4F12-9331-219EBE5235D0}"/>
          </ac:spMkLst>
        </pc:spChg>
        <pc:spChg chg="add">
          <ac:chgData name="Yaseen Uddin" userId="ac472a81be4a39bf" providerId="LiveId" clId="{2033A37C-DDD6-4F31-A90E-7C2B6168B7D2}" dt="2022-11-11T04:40:28.947" v="9603" actId="26606"/>
          <ac:spMkLst>
            <pc:docMk/>
            <pc:sldMk cId="2243313623" sldId="299"/>
            <ac:spMk id="15" creationId="{ADD673B7-F6B7-43EE-936B-D09F3A337A3E}"/>
          </ac:spMkLst>
        </pc:spChg>
        <pc:graphicFrameChg chg="add mod">
          <ac:chgData name="Yaseen Uddin" userId="ac472a81be4a39bf" providerId="LiveId" clId="{2033A37C-DDD6-4F31-A90E-7C2B6168B7D2}" dt="2022-11-13T18:57:59.045" v="12916" actId="1076"/>
          <ac:graphicFrameMkLst>
            <pc:docMk/>
            <pc:sldMk cId="2243313623" sldId="299"/>
            <ac:graphicFrameMk id="2" creationId="{B818DF29-DA5B-7682-4B65-B63546D24D23}"/>
          </ac:graphicFrameMkLst>
        </pc:graphicFrameChg>
        <pc:graphicFrameChg chg="add mod">
          <ac:chgData name="Yaseen Uddin" userId="ac472a81be4a39bf" providerId="LiveId" clId="{2033A37C-DDD6-4F31-A90E-7C2B6168B7D2}" dt="2022-11-13T18:58:28.906" v="12917" actId="1076"/>
          <ac:graphicFrameMkLst>
            <pc:docMk/>
            <pc:sldMk cId="2243313623" sldId="299"/>
            <ac:graphicFrameMk id="3" creationId="{BD4FA8FF-A5F1-D203-978F-F97BEFF21A6D}"/>
          </ac:graphicFrameMkLst>
        </pc:graphicFrameChg>
        <pc:graphicFrameChg chg="add mod">
          <ac:chgData name="Yaseen Uddin" userId="ac472a81be4a39bf" providerId="LiveId" clId="{2033A37C-DDD6-4F31-A90E-7C2B6168B7D2}" dt="2022-11-13T18:57:54.930" v="12915" actId="1076"/>
          <ac:graphicFrameMkLst>
            <pc:docMk/>
            <pc:sldMk cId="2243313623" sldId="299"/>
            <ac:graphicFrameMk id="5" creationId="{47574CF8-BEE6-3176-0BD2-4262AA63B876}"/>
          </ac:graphicFrameMkLst>
        </pc:graphicFrameChg>
        <pc:picChg chg="add del mod modCrop">
          <ac:chgData name="Yaseen Uddin" userId="ac472a81be4a39bf" providerId="LiveId" clId="{2033A37C-DDD6-4F31-A90E-7C2B6168B7D2}" dt="2022-11-13T18:53:48.243" v="12872" actId="478"/>
          <ac:picMkLst>
            <pc:docMk/>
            <pc:sldMk cId="2243313623" sldId="299"/>
            <ac:picMk id="8" creationId="{E10A8A23-9C68-F0F0-AA0D-24FF7C341940}"/>
          </ac:picMkLst>
        </pc:picChg>
        <pc:picChg chg="add">
          <ac:chgData name="Yaseen Uddin" userId="ac472a81be4a39bf" providerId="LiveId" clId="{2033A37C-DDD6-4F31-A90E-7C2B6168B7D2}" dt="2022-11-11T04:40:28.947" v="9603" actId="26606"/>
          <ac:picMkLst>
            <pc:docMk/>
            <pc:sldMk cId="2243313623" sldId="299"/>
            <ac:picMk id="13" creationId="{1C4DCE7A-0E46-404B-9E0D-E93DC7B2A861}"/>
          </ac:picMkLst>
        </pc:picChg>
      </pc:sldChg>
      <pc:sldChg chg="addSp delSp modSp new del mod">
        <pc:chgData name="Yaseen Uddin" userId="ac472a81be4a39bf" providerId="LiveId" clId="{2033A37C-DDD6-4F31-A90E-7C2B6168B7D2}" dt="2022-11-10T03:25:07.037" v="3104" actId="47"/>
        <pc:sldMkLst>
          <pc:docMk/>
          <pc:sldMk cId="2398444946" sldId="299"/>
        </pc:sldMkLst>
        <pc:spChg chg="del">
          <ac:chgData name="Yaseen Uddin" userId="ac472a81be4a39bf" providerId="LiveId" clId="{2033A37C-DDD6-4F31-A90E-7C2B6168B7D2}" dt="2022-11-10T03:18:49.314" v="2997" actId="478"/>
          <ac:spMkLst>
            <pc:docMk/>
            <pc:sldMk cId="2398444946" sldId="299"/>
            <ac:spMk id="2" creationId="{D84D20C9-05C8-5E32-0B24-51F03AAD981F}"/>
          </ac:spMkLst>
        </pc:spChg>
        <pc:spChg chg="mod">
          <ac:chgData name="Yaseen Uddin" userId="ac472a81be4a39bf" providerId="LiveId" clId="{2033A37C-DDD6-4F31-A90E-7C2B6168B7D2}" dt="2022-11-10T03:24:05.545" v="3088" actId="20577"/>
          <ac:spMkLst>
            <pc:docMk/>
            <pc:sldMk cId="2398444946" sldId="299"/>
            <ac:spMk id="3" creationId="{886F11BE-4B32-C2E6-61DB-5525944373DE}"/>
          </ac:spMkLst>
        </pc:spChg>
        <pc:spChg chg="del">
          <ac:chgData name="Yaseen Uddin" userId="ac472a81be4a39bf" providerId="LiveId" clId="{2033A37C-DDD6-4F31-A90E-7C2B6168B7D2}" dt="2022-11-10T03:18:04.859" v="2996" actId="478"/>
          <ac:spMkLst>
            <pc:docMk/>
            <pc:sldMk cId="2398444946" sldId="299"/>
            <ac:spMk id="4" creationId="{6D8BC639-07C4-4BE0-1CA1-38CAB6F1B3C0}"/>
          </ac:spMkLst>
        </pc:spChg>
        <pc:spChg chg="del">
          <ac:chgData name="Yaseen Uddin" userId="ac472a81be4a39bf" providerId="LiveId" clId="{2033A37C-DDD6-4F31-A90E-7C2B6168B7D2}" dt="2022-11-10T03:18:01.001" v="2995" actId="478"/>
          <ac:spMkLst>
            <pc:docMk/>
            <pc:sldMk cId="2398444946" sldId="299"/>
            <ac:spMk id="5" creationId="{1C4BE713-D247-855C-0EEF-6EC47A4352F3}"/>
          </ac:spMkLst>
        </pc:spChg>
        <pc:picChg chg="add mod">
          <ac:chgData name="Yaseen Uddin" userId="ac472a81be4a39bf" providerId="LiveId" clId="{2033A37C-DDD6-4F31-A90E-7C2B6168B7D2}" dt="2022-11-10T03:19:00.922" v="3001" actId="1076"/>
          <ac:picMkLst>
            <pc:docMk/>
            <pc:sldMk cId="2398444946" sldId="299"/>
            <ac:picMk id="6" creationId="{86ADE0C9-12AE-EA40-EE23-46CB7CAD4210}"/>
          </ac:picMkLst>
        </pc:picChg>
      </pc:sldChg>
      <pc:sldChg chg="new del">
        <pc:chgData name="Yaseen Uddin" userId="ac472a81be4a39bf" providerId="LiveId" clId="{2033A37C-DDD6-4F31-A90E-7C2B6168B7D2}" dt="2022-11-11T00:44:55.457" v="4930" actId="47"/>
        <pc:sldMkLst>
          <pc:docMk/>
          <pc:sldMk cId="2956914128" sldId="299"/>
        </pc:sldMkLst>
      </pc:sldChg>
      <pc:sldChg chg="addSp delSp modSp new mod">
        <pc:chgData name="Yaseen Uddin" userId="ac472a81be4a39bf" providerId="LiveId" clId="{2033A37C-DDD6-4F31-A90E-7C2B6168B7D2}" dt="2022-11-13T20:12:19.581" v="14135" actId="20577"/>
        <pc:sldMkLst>
          <pc:docMk/>
          <pc:sldMk cId="3777719020" sldId="300"/>
        </pc:sldMkLst>
        <pc:spChg chg="mod">
          <ac:chgData name="Yaseen Uddin" userId="ac472a81be4a39bf" providerId="LiveId" clId="{2033A37C-DDD6-4F31-A90E-7C2B6168B7D2}" dt="2022-11-11T06:53:55.359" v="11624" actId="27636"/>
          <ac:spMkLst>
            <pc:docMk/>
            <pc:sldMk cId="3777719020" sldId="300"/>
            <ac:spMk id="2" creationId="{014AD672-3CB0-2DE5-BA59-DF3F36E67B2D}"/>
          </ac:spMkLst>
        </pc:spChg>
        <pc:spChg chg="del">
          <ac:chgData name="Yaseen Uddin" userId="ac472a81be4a39bf" providerId="LiveId" clId="{2033A37C-DDD6-4F31-A90E-7C2B6168B7D2}" dt="2022-11-11T06:54:02.684" v="11625" actId="478"/>
          <ac:spMkLst>
            <pc:docMk/>
            <pc:sldMk cId="3777719020" sldId="300"/>
            <ac:spMk id="3" creationId="{7C9FB4DB-25D7-8320-2C6E-3A465BBD6038}"/>
          </ac:spMkLst>
        </pc:spChg>
        <pc:spChg chg="del">
          <ac:chgData name="Yaseen Uddin" userId="ac472a81be4a39bf" providerId="LiveId" clId="{2033A37C-DDD6-4F31-A90E-7C2B6168B7D2}" dt="2022-11-11T06:54:10.493" v="11627" actId="478"/>
          <ac:spMkLst>
            <pc:docMk/>
            <pc:sldMk cId="3777719020" sldId="300"/>
            <ac:spMk id="4" creationId="{1D709F54-1523-3377-70E2-CF82E4150ECD}"/>
          </ac:spMkLst>
        </pc:spChg>
        <pc:spChg chg="del">
          <ac:chgData name="Yaseen Uddin" userId="ac472a81be4a39bf" providerId="LiveId" clId="{2033A37C-DDD6-4F31-A90E-7C2B6168B7D2}" dt="2022-11-11T06:54:06.868" v="11626" actId="478"/>
          <ac:spMkLst>
            <pc:docMk/>
            <pc:sldMk cId="3777719020" sldId="300"/>
            <ac:spMk id="5" creationId="{0D785910-7587-9C30-308A-8E36FC65BB3E}"/>
          </ac:spMkLst>
        </pc:spChg>
        <pc:spChg chg="add mod">
          <ac:chgData name="Yaseen Uddin" userId="ac472a81be4a39bf" providerId="LiveId" clId="{2033A37C-DDD6-4F31-A90E-7C2B6168B7D2}" dt="2022-11-13T20:12:19.581" v="14135" actId="20577"/>
          <ac:spMkLst>
            <pc:docMk/>
            <pc:sldMk cId="3777719020" sldId="300"/>
            <ac:spMk id="5" creationId="{2A5A12C4-FFBD-8A83-19AE-B5D57BA3A30C}"/>
          </ac:spMkLst>
        </pc:spChg>
        <pc:spChg chg="add del">
          <ac:chgData name="Yaseen Uddin" userId="ac472a81be4a39bf" providerId="LiveId" clId="{2033A37C-DDD6-4F31-A90E-7C2B6168B7D2}" dt="2022-11-11T06:54:15.793" v="11629" actId="478"/>
          <ac:spMkLst>
            <pc:docMk/>
            <pc:sldMk cId="3777719020" sldId="300"/>
            <ac:spMk id="7" creationId="{0E3B0B5D-B300-AC2B-8414-3534944166F9}"/>
          </ac:spMkLst>
        </pc:spChg>
        <pc:picChg chg="add mod modCrop">
          <ac:chgData name="Yaseen Uddin" userId="ac472a81be4a39bf" providerId="LiveId" clId="{2033A37C-DDD6-4F31-A90E-7C2B6168B7D2}" dt="2022-11-13T19:36:37.478" v="13326" actId="1076"/>
          <ac:picMkLst>
            <pc:docMk/>
            <pc:sldMk cId="3777719020" sldId="300"/>
            <ac:picMk id="4" creationId="{77B4090B-E993-AD0A-2B90-1CD40AA5A47F}"/>
          </ac:picMkLst>
        </pc:picChg>
        <pc:picChg chg="add del mod modCrop">
          <ac:chgData name="Yaseen Uddin" userId="ac472a81be4a39bf" providerId="LiveId" clId="{2033A37C-DDD6-4F31-A90E-7C2B6168B7D2}" dt="2022-11-11T07:05:52.015" v="11666" actId="478"/>
          <ac:picMkLst>
            <pc:docMk/>
            <pc:sldMk cId="3777719020" sldId="300"/>
            <ac:picMk id="9" creationId="{161B961F-10F8-7A19-18EE-5E1CD65F0383}"/>
          </ac:picMkLst>
        </pc:picChg>
        <pc:picChg chg="add mod">
          <ac:chgData name="Yaseen Uddin" userId="ac472a81be4a39bf" providerId="LiveId" clId="{2033A37C-DDD6-4F31-A90E-7C2B6168B7D2}" dt="2022-11-11T07:00:07.969" v="11662" actId="1036"/>
          <ac:picMkLst>
            <pc:docMk/>
            <pc:sldMk cId="3777719020" sldId="300"/>
            <ac:picMk id="11" creationId="{C56B66DF-F423-C382-CE23-69A2D51875F3}"/>
          </ac:picMkLst>
        </pc:picChg>
        <pc:picChg chg="add del mod">
          <ac:chgData name="Yaseen Uddin" userId="ac472a81be4a39bf" providerId="LiveId" clId="{2033A37C-DDD6-4F31-A90E-7C2B6168B7D2}" dt="2022-11-11T07:22:35.849" v="11713" actId="478"/>
          <ac:picMkLst>
            <pc:docMk/>
            <pc:sldMk cId="3777719020" sldId="300"/>
            <ac:picMk id="12" creationId="{3C651647-6105-F7F2-A32C-AB86086642C8}"/>
          </ac:picMkLst>
        </pc:picChg>
        <pc:picChg chg="add del mod modCrop">
          <ac:chgData name="Yaseen Uddin" userId="ac472a81be4a39bf" providerId="LiveId" clId="{2033A37C-DDD6-4F31-A90E-7C2B6168B7D2}" dt="2022-11-12T14:52:01.708" v="12513" actId="478"/>
          <ac:picMkLst>
            <pc:docMk/>
            <pc:sldMk cId="3777719020" sldId="300"/>
            <ac:picMk id="14" creationId="{84C1823B-EADD-E572-4CA4-DCEC89E0F54F}"/>
          </ac:picMkLst>
        </pc:picChg>
        <pc:picChg chg="add del">
          <ac:chgData name="Yaseen Uddin" userId="ac472a81be4a39bf" providerId="LiveId" clId="{2033A37C-DDD6-4F31-A90E-7C2B6168B7D2}" dt="2022-11-11T07:21:31.996" v="11704" actId="478"/>
          <ac:picMkLst>
            <pc:docMk/>
            <pc:sldMk cId="3777719020" sldId="300"/>
            <ac:picMk id="16" creationId="{C826FE87-5792-1D3A-E62B-D21D3950E45B}"/>
          </ac:picMkLst>
        </pc:picChg>
      </pc:sldChg>
      <pc:sldChg chg="addSp delSp modSp new mod ord">
        <pc:chgData name="Yaseen Uddin" userId="ac472a81be4a39bf" providerId="LiveId" clId="{2033A37C-DDD6-4F31-A90E-7C2B6168B7D2}" dt="2022-11-13T21:34:56.063" v="14178" actId="1076"/>
        <pc:sldMkLst>
          <pc:docMk/>
          <pc:sldMk cId="3063139233" sldId="301"/>
        </pc:sldMkLst>
        <pc:spChg chg="mod">
          <ac:chgData name="Yaseen Uddin" userId="ac472a81be4a39bf" providerId="LiveId" clId="{2033A37C-DDD6-4F31-A90E-7C2B6168B7D2}" dt="2022-11-13T21:33:42.849" v="14173" actId="20577"/>
          <ac:spMkLst>
            <pc:docMk/>
            <pc:sldMk cId="3063139233" sldId="301"/>
            <ac:spMk id="2" creationId="{D19D1145-26B5-0C2B-6392-B1BA2732C995}"/>
          </ac:spMkLst>
        </pc:spChg>
        <pc:spChg chg="del">
          <ac:chgData name="Yaseen Uddin" userId="ac472a81be4a39bf" providerId="LiveId" clId="{2033A37C-DDD6-4F31-A90E-7C2B6168B7D2}" dt="2022-11-11T06:55:10.492" v="11637" actId="478"/>
          <ac:spMkLst>
            <pc:docMk/>
            <pc:sldMk cId="3063139233" sldId="301"/>
            <ac:spMk id="3" creationId="{2D53AA72-4FBC-2E66-5324-C12099AA6302}"/>
          </ac:spMkLst>
        </pc:spChg>
        <pc:spChg chg="add mod">
          <ac:chgData name="Yaseen Uddin" userId="ac472a81be4a39bf" providerId="LiveId" clId="{2033A37C-DDD6-4F31-A90E-7C2B6168B7D2}" dt="2022-11-13T21:32:24.207" v="14147" actId="14100"/>
          <ac:spMkLst>
            <pc:docMk/>
            <pc:sldMk cId="3063139233" sldId="301"/>
            <ac:spMk id="4" creationId="{00F66161-B01A-F11C-E6FD-190CCD0C51AC}"/>
          </ac:spMkLst>
        </pc:spChg>
        <pc:spChg chg="del">
          <ac:chgData name="Yaseen Uddin" userId="ac472a81be4a39bf" providerId="LiveId" clId="{2033A37C-DDD6-4F31-A90E-7C2B6168B7D2}" dt="2022-11-11T06:55:17.495" v="11639" actId="478"/>
          <ac:spMkLst>
            <pc:docMk/>
            <pc:sldMk cId="3063139233" sldId="301"/>
            <ac:spMk id="4" creationId="{BA6799C9-C026-DBB1-94EC-DF0BA14C4580}"/>
          </ac:spMkLst>
        </pc:spChg>
        <pc:spChg chg="del">
          <ac:chgData name="Yaseen Uddin" userId="ac472a81be4a39bf" providerId="LiveId" clId="{2033A37C-DDD6-4F31-A90E-7C2B6168B7D2}" dt="2022-11-11T06:55:13.699" v="11638" actId="478"/>
          <ac:spMkLst>
            <pc:docMk/>
            <pc:sldMk cId="3063139233" sldId="301"/>
            <ac:spMk id="5" creationId="{5B405264-FD91-47D6-C9D6-05525620C7AB}"/>
          </ac:spMkLst>
        </pc:spChg>
        <pc:picChg chg="add mod">
          <ac:chgData name="Yaseen Uddin" userId="ac472a81be4a39bf" providerId="LiveId" clId="{2033A37C-DDD6-4F31-A90E-7C2B6168B7D2}" dt="2022-11-13T19:31:55.258" v="13323" actId="1035"/>
          <ac:picMkLst>
            <pc:docMk/>
            <pc:sldMk cId="3063139233" sldId="301"/>
            <ac:picMk id="3" creationId="{4C35DA86-A9A6-1E6A-2880-D214D096631A}"/>
          </ac:picMkLst>
        </pc:picChg>
        <pc:picChg chg="add mod modCrop">
          <ac:chgData name="Yaseen Uddin" userId="ac472a81be4a39bf" providerId="LiveId" clId="{2033A37C-DDD6-4F31-A90E-7C2B6168B7D2}" dt="2022-11-13T21:34:56.063" v="14178" actId="1076"/>
          <ac:picMkLst>
            <pc:docMk/>
            <pc:sldMk cId="3063139233" sldId="301"/>
            <ac:picMk id="6" creationId="{77F9FDC5-DF10-1736-4651-EA5A6F63D21B}"/>
          </ac:picMkLst>
        </pc:picChg>
      </pc:sldChg>
      <pc:sldChg chg="addSp delSp modSp new mod ord">
        <pc:chgData name="Yaseen Uddin" userId="ac472a81be4a39bf" providerId="LiveId" clId="{2033A37C-DDD6-4F31-A90E-7C2B6168B7D2}" dt="2022-11-13T19:28:01.602" v="13309" actId="255"/>
        <pc:sldMkLst>
          <pc:docMk/>
          <pc:sldMk cId="2805175558" sldId="302"/>
        </pc:sldMkLst>
        <pc:spChg chg="mod">
          <ac:chgData name="Yaseen Uddin" userId="ac472a81be4a39bf" providerId="LiveId" clId="{2033A37C-DDD6-4F31-A90E-7C2B6168B7D2}" dt="2022-11-13T19:24:43.909" v="13135" actId="20577"/>
          <ac:spMkLst>
            <pc:docMk/>
            <pc:sldMk cId="2805175558" sldId="302"/>
            <ac:spMk id="2" creationId="{9778D418-495A-901D-04CE-8C74F51043EF}"/>
          </ac:spMkLst>
        </pc:spChg>
        <pc:spChg chg="del">
          <ac:chgData name="Yaseen Uddin" userId="ac472a81be4a39bf" providerId="LiveId" clId="{2033A37C-DDD6-4F31-A90E-7C2B6168B7D2}" dt="2022-11-11T07:21:46.482" v="11705" actId="478"/>
          <ac:spMkLst>
            <pc:docMk/>
            <pc:sldMk cId="2805175558" sldId="302"/>
            <ac:spMk id="3" creationId="{92A8CEDC-9EF3-A715-DBCD-A565ED682941}"/>
          </ac:spMkLst>
        </pc:spChg>
        <pc:spChg chg="del">
          <ac:chgData name="Yaseen Uddin" userId="ac472a81be4a39bf" providerId="LiveId" clId="{2033A37C-DDD6-4F31-A90E-7C2B6168B7D2}" dt="2022-11-11T07:21:54.802" v="11707" actId="478"/>
          <ac:spMkLst>
            <pc:docMk/>
            <pc:sldMk cId="2805175558" sldId="302"/>
            <ac:spMk id="4" creationId="{C97B94A6-E1E5-1304-63EC-F4E283C71D58}"/>
          </ac:spMkLst>
        </pc:spChg>
        <pc:spChg chg="del">
          <ac:chgData name="Yaseen Uddin" userId="ac472a81be4a39bf" providerId="LiveId" clId="{2033A37C-DDD6-4F31-A90E-7C2B6168B7D2}" dt="2022-11-11T07:21:50.129" v="11706" actId="478"/>
          <ac:spMkLst>
            <pc:docMk/>
            <pc:sldMk cId="2805175558" sldId="302"/>
            <ac:spMk id="5" creationId="{475A0B06-76E4-E9E2-E48D-B0EE8CAA07CD}"/>
          </ac:spMkLst>
        </pc:spChg>
        <pc:spChg chg="add mod">
          <ac:chgData name="Yaseen Uddin" userId="ac472a81be4a39bf" providerId="LiveId" clId="{2033A37C-DDD6-4F31-A90E-7C2B6168B7D2}" dt="2022-11-13T19:28:01.602" v="13309" actId="255"/>
          <ac:spMkLst>
            <pc:docMk/>
            <pc:sldMk cId="2805175558" sldId="302"/>
            <ac:spMk id="5" creationId="{583ECEA6-9867-7F3E-DE7B-F1E86AFF9B4F}"/>
          </ac:spMkLst>
        </pc:spChg>
        <pc:spChg chg="add mod">
          <ac:chgData name="Yaseen Uddin" userId="ac472a81be4a39bf" providerId="LiveId" clId="{2033A37C-DDD6-4F31-A90E-7C2B6168B7D2}" dt="2022-11-13T19:27:51.751" v="13308" actId="255"/>
          <ac:spMkLst>
            <pc:docMk/>
            <pc:sldMk cId="2805175558" sldId="302"/>
            <ac:spMk id="6" creationId="{81DA00DB-9741-C2A9-1162-755FEAE6D5DE}"/>
          </ac:spMkLst>
        </pc:spChg>
        <pc:picChg chg="add mod modCrop">
          <ac:chgData name="Yaseen Uddin" userId="ac472a81be4a39bf" providerId="LiveId" clId="{2033A37C-DDD6-4F31-A90E-7C2B6168B7D2}" dt="2022-11-13T19:25:29.594" v="13146" actId="1076"/>
          <ac:picMkLst>
            <pc:docMk/>
            <pc:sldMk cId="2805175558" sldId="302"/>
            <ac:picMk id="4" creationId="{AAE176CF-58E5-99FA-815D-FFF8EEDDE4AF}"/>
          </ac:picMkLst>
        </pc:picChg>
        <pc:picChg chg="add del mod">
          <ac:chgData name="Yaseen Uddin" userId="ac472a81be4a39bf" providerId="LiveId" clId="{2033A37C-DDD6-4F31-A90E-7C2B6168B7D2}" dt="2022-11-12T14:52:04.061" v="12514" actId="478"/>
          <ac:picMkLst>
            <pc:docMk/>
            <pc:sldMk cId="2805175558" sldId="302"/>
            <ac:picMk id="6" creationId="{686A6A2E-57CE-79A4-9518-7EE6CF2F70A5}"/>
          </ac:picMkLst>
        </pc:picChg>
        <pc:picChg chg="add mod">
          <ac:chgData name="Yaseen Uddin" userId="ac472a81be4a39bf" providerId="LiveId" clId="{2033A37C-DDD6-4F31-A90E-7C2B6168B7D2}" dt="2022-11-11T07:23:51.725" v="11724" actId="1076"/>
          <ac:picMkLst>
            <pc:docMk/>
            <pc:sldMk cId="2805175558" sldId="302"/>
            <ac:picMk id="8" creationId="{CCFC12CC-CAE5-E1C7-3BE8-0149093083E6}"/>
          </ac:picMkLst>
        </pc:picChg>
      </pc:sldChg>
      <pc:sldChg chg="addSp delSp modSp new del mod">
        <pc:chgData name="Yaseen Uddin" userId="ac472a81be4a39bf" providerId="LiveId" clId="{2033A37C-DDD6-4F31-A90E-7C2B6168B7D2}" dt="2022-11-11T07:18:24.829" v="11690" actId="47"/>
        <pc:sldMkLst>
          <pc:docMk/>
          <pc:sldMk cId="3899724087" sldId="302"/>
        </pc:sldMkLst>
        <pc:spChg chg="del">
          <ac:chgData name="Yaseen Uddin" userId="ac472a81be4a39bf" providerId="LiveId" clId="{2033A37C-DDD6-4F31-A90E-7C2B6168B7D2}" dt="2022-11-11T07:16:49.963" v="11670" actId="478"/>
          <ac:spMkLst>
            <pc:docMk/>
            <pc:sldMk cId="3899724087" sldId="302"/>
            <ac:spMk id="3" creationId="{6781BA42-D1F2-8E7E-B060-0A83B25C7251}"/>
          </ac:spMkLst>
        </pc:spChg>
        <pc:spChg chg="del">
          <ac:chgData name="Yaseen Uddin" userId="ac472a81be4a39bf" providerId="LiveId" clId="{2033A37C-DDD6-4F31-A90E-7C2B6168B7D2}" dt="2022-11-11T07:06:02.823" v="11669" actId="478"/>
          <ac:spMkLst>
            <pc:docMk/>
            <pc:sldMk cId="3899724087" sldId="302"/>
            <ac:spMk id="4" creationId="{0ECD077A-8ECF-80A8-7ACD-065AFB584360}"/>
          </ac:spMkLst>
        </pc:spChg>
        <pc:spChg chg="del mod">
          <ac:chgData name="Yaseen Uddin" userId="ac472a81be4a39bf" providerId="LiveId" clId="{2033A37C-DDD6-4F31-A90E-7C2B6168B7D2}" dt="2022-11-11T07:06:00.296" v="11668" actId="478"/>
          <ac:spMkLst>
            <pc:docMk/>
            <pc:sldMk cId="3899724087" sldId="302"/>
            <ac:spMk id="5" creationId="{7ECA608A-C2C6-0F6D-6489-3CBD83027C7E}"/>
          </ac:spMkLst>
        </pc:spChg>
        <pc:picChg chg="add mod modCrop">
          <ac:chgData name="Yaseen Uddin" userId="ac472a81be4a39bf" providerId="LiveId" clId="{2033A37C-DDD6-4F31-A90E-7C2B6168B7D2}" dt="2022-11-11T07:18:08.534" v="11687" actId="1076"/>
          <ac:picMkLst>
            <pc:docMk/>
            <pc:sldMk cId="3899724087" sldId="302"/>
            <ac:picMk id="7" creationId="{359B2CFC-F488-AB3A-AE9B-ECA4AC53B9CD}"/>
          </ac:picMkLst>
        </pc:picChg>
      </pc:sldChg>
      <pc:sldChg chg="addSp delSp modSp new mod setBg">
        <pc:chgData name="Yaseen Uddin" userId="ac472a81be4a39bf" providerId="LiveId" clId="{2033A37C-DDD6-4F31-A90E-7C2B6168B7D2}" dt="2022-11-13T20:05:07.032" v="13870" actId="1076"/>
        <pc:sldMkLst>
          <pc:docMk/>
          <pc:sldMk cId="2826744533" sldId="303"/>
        </pc:sldMkLst>
        <pc:spChg chg="del">
          <ac:chgData name="Yaseen Uddin" userId="ac472a81be4a39bf" providerId="LiveId" clId="{2033A37C-DDD6-4F31-A90E-7C2B6168B7D2}" dt="2022-11-11T07:24:16.269" v="11726" actId="478"/>
          <ac:spMkLst>
            <pc:docMk/>
            <pc:sldMk cId="2826744533" sldId="303"/>
            <ac:spMk id="2" creationId="{15D40B85-2FEA-7FA0-87EE-EF5F09C520BF}"/>
          </ac:spMkLst>
        </pc:spChg>
        <pc:spChg chg="mod">
          <ac:chgData name="Yaseen Uddin" userId="ac472a81be4a39bf" providerId="LiveId" clId="{2033A37C-DDD6-4F31-A90E-7C2B6168B7D2}" dt="2022-11-11T07:28:04.416" v="11774" actId="20577"/>
          <ac:spMkLst>
            <pc:docMk/>
            <pc:sldMk cId="2826744533" sldId="303"/>
            <ac:spMk id="3" creationId="{C9AA9CF8-2C25-E51C-9893-C6D6ABC95C50}"/>
          </ac:spMkLst>
        </pc:spChg>
        <pc:spChg chg="del">
          <ac:chgData name="Yaseen Uddin" userId="ac472a81be4a39bf" providerId="LiveId" clId="{2033A37C-DDD6-4F31-A90E-7C2B6168B7D2}" dt="2022-11-11T07:24:19.120" v="11727" actId="478"/>
          <ac:spMkLst>
            <pc:docMk/>
            <pc:sldMk cId="2826744533" sldId="303"/>
            <ac:spMk id="4" creationId="{B76C89CD-4FE3-7FC8-993D-3A474BA70F53}"/>
          </ac:spMkLst>
        </pc:spChg>
        <pc:spChg chg="del">
          <ac:chgData name="Yaseen Uddin" userId="ac472a81be4a39bf" providerId="LiveId" clId="{2033A37C-DDD6-4F31-A90E-7C2B6168B7D2}" dt="2022-11-11T07:24:24.400" v="11728" actId="478"/>
          <ac:spMkLst>
            <pc:docMk/>
            <pc:sldMk cId="2826744533" sldId="303"/>
            <ac:spMk id="5" creationId="{0B75639B-5102-8657-5506-CF455D2EA9B7}"/>
          </ac:spMkLst>
        </pc:spChg>
        <pc:spChg chg="add del">
          <ac:chgData name="Yaseen Uddin" userId="ac472a81be4a39bf" providerId="LiveId" clId="{2033A37C-DDD6-4F31-A90E-7C2B6168B7D2}" dt="2022-11-11T07:26:56.260" v="11761" actId="26606"/>
          <ac:spMkLst>
            <pc:docMk/>
            <pc:sldMk cId="2826744533" sldId="303"/>
            <ac:spMk id="8" creationId="{2E64DAFB-AD9A-4E52-B026-8641CCD677AE}"/>
          </ac:spMkLst>
        </pc:spChg>
        <pc:spChg chg="add del">
          <ac:chgData name="Yaseen Uddin" userId="ac472a81be4a39bf" providerId="LiveId" clId="{2033A37C-DDD6-4F31-A90E-7C2B6168B7D2}" dt="2022-11-11T07:26:56.260" v="11761" actId="26606"/>
          <ac:spMkLst>
            <pc:docMk/>
            <pc:sldMk cId="2826744533" sldId="303"/>
            <ac:spMk id="16" creationId="{CD6B57F6-C734-4FDA-9495-94E602DC54E6}"/>
          </ac:spMkLst>
        </pc:spChg>
        <pc:spChg chg="add del">
          <ac:chgData name="Yaseen Uddin" userId="ac472a81be4a39bf" providerId="LiveId" clId="{2033A37C-DDD6-4F31-A90E-7C2B6168B7D2}" dt="2022-11-11T07:26:56.260" v="11761" actId="26606"/>
          <ac:spMkLst>
            <pc:docMk/>
            <pc:sldMk cId="2826744533" sldId="303"/>
            <ac:spMk id="18" creationId="{D6C984CB-7FE4-4AD0-8CF7-11AD5573699D}"/>
          </ac:spMkLst>
        </pc:spChg>
        <pc:spChg chg="add">
          <ac:chgData name="Yaseen Uddin" userId="ac472a81be4a39bf" providerId="LiveId" clId="{2033A37C-DDD6-4F31-A90E-7C2B6168B7D2}" dt="2022-11-11T07:26:56.260" v="11761" actId="26606"/>
          <ac:spMkLst>
            <pc:docMk/>
            <pc:sldMk cId="2826744533" sldId="303"/>
            <ac:spMk id="23" creationId="{0B0BBD46-E160-4D02-9D82-3934E3970C6C}"/>
          </ac:spMkLst>
        </pc:spChg>
        <pc:spChg chg="add">
          <ac:chgData name="Yaseen Uddin" userId="ac472a81be4a39bf" providerId="LiveId" clId="{2033A37C-DDD6-4F31-A90E-7C2B6168B7D2}" dt="2022-11-11T07:26:56.260" v="11761" actId="26606"/>
          <ac:spMkLst>
            <pc:docMk/>
            <pc:sldMk cId="2826744533" sldId="303"/>
            <ac:spMk id="27" creationId="{77A64E61-6D37-4CB3-8F42-66B0DACBCB0F}"/>
          </ac:spMkLst>
        </pc:spChg>
        <pc:picChg chg="add mod">
          <ac:chgData name="Yaseen Uddin" userId="ac472a81be4a39bf" providerId="LiveId" clId="{2033A37C-DDD6-4F31-A90E-7C2B6168B7D2}" dt="2022-11-13T20:05:07.032" v="13870" actId="1076"/>
          <ac:picMkLst>
            <pc:docMk/>
            <pc:sldMk cId="2826744533" sldId="303"/>
            <ac:picMk id="4" creationId="{5441C76A-DA5B-67DC-751F-F94D28CEA015}"/>
          </ac:picMkLst>
        </pc:picChg>
        <pc:picChg chg="add mod">
          <ac:chgData name="Yaseen Uddin" userId="ac472a81be4a39bf" providerId="LiveId" clId="{2033A37C-DDD6-4F31-A90E-7C2B6168B7D2}" dt="2022-11-13T20:04:51.446" v="13865" actId="1076"/>
          <ac:picMkLst>
            <pc:docMk/>
            <pc:sldMk cId="2826744533" sldId="303"/>
            <ac:picMk id="7" creationId="{34B64DFF-4F88-6E6A-5B59-E390AB715F77}"/>
          </ac:picMkLst>
        </pc:picChg>
        <pc:picChg chg="add del">
          <ac:chgData name="Yaseen Uddin" userId="ac472a81be4a39bf" providerId="LiveId" clId="{2033A37C-DDD6-4F31-A90E-7C2B6168B7D2}" dt="2022-11-11T07:26:56.260" v="11761" actId="26606"/>
          <ac:picMkLst>
            <pc:docMk/>
            <pc:sldMk cId="2826744533" sldId="303"/>
            <ac:picMk id="10" creationId="{23B1C8FC-E1FE-470B-AB3B-D4B1D8C9DEC8}"/>
          </ac:picMkLst>
        </pc:picChg>
        <pc:picChg chg="add del">
          <ac:chgData name="Yaseen Uddin" userId="ac472a81be4a39bf" providerId="LiveId" clId="{2033A37C-DDD6-4F31-A90E-7C2B6168B7D2}" dt="2022-11-11T07:26:56.260" v="11761" actId="26606"/>
          <ac:picMkLst>
            <pc:docMk/>
            <pc:sldMk cId="2826744533" sldId="303"/>
            <ac:picMk id="12" creationId="{56ED1086-4FBF-41E3-B23D-0AF086E76F1B}"/>
          </ac:picMkLst>
        </pc:picChg>
        <pc:picChg chg="add del">
          <ac:chgData name="Yaseen Uddin" userId="ac472a81be4a39bf" providerId="LiveId" clId="{2033A37C-DDD6-4F31-A90E-7C2B6168B7D2}" dt="2022-11-11T07:26:56.260" v="11761" actId="26606"/>
          <ac:picMkLst>
            <pc:docMk/>
            <pc:sldMk cId="2826744533" sldId="303"/>
            <ac:picMk id="14" creationId="{8900C04C-9973-40F3-8121-55AC6A47263E}"/>
          </ac:picMkLst>
        </pc:picChg>
        <pc:picChg chg="add del">
          <ac:chgData name="Yaseen Uddin" userId="ac472a81be4a39bf" providerId="LiveId" clId="{2033A37C-DDD6-4F31-A90E-7C2B6168B7D2}" dt="2022-11-11T07:26:44.157" v="11758" actId="26606"/>
          <ac:picMkLst>
            <pc:docMk/>
            <pc:sldMk cId="2826744533" sldId="303"/>
            <ac:picMk id="22" creationId="{6EB3F892-FFF4-CA2B-8A86-E022E256AD97}"/>
          </ac:picMkLst>
        </pc:picChg>
        <pc:picChg chg="add del">
          <ac:chgData name="Yaseen Uddin" userId="ac472a81be4a39bf" providerId="LiveId" clId="{2033A37C-DDD6-4F31-A90E-7C2B6168B7D2}" dt="2022-11-11T07:26:56.247" v="11760" actId="26606"/>
          <ac:picMkLst>
            <pc:docMk/>
            <pc:sldMk cId="2826744533" sldId="303"/>
            <ac:picMk id="24" creationId="{266E5482-8F65-1EC0-40B3-C40C917B8236}"/>
          </ac:picMkLst>
        </pc:picChg>
        <pc:picChg chg="add">
          <ac:chgData name="Yaseen Uddin" userId="ac472a81be4a39bf" providerId="LiveId" clId="{2033A37C-DDD6-4F31-A90E-7C2B6168B7D2}" dt="2022-11-11T07:26:56.260" v="11761" actId="26606"/>
          <ac:picMkLst>
            <pc:docMk/>
            <pc:sldMk cId="2826744533" sldId="303"/>
            <ac:picMk id="25" creationId="{3114C8A4-DCE7-4155-98CA-D8826574B702}"/>
          </ac:picMkLst>
        </pc:picChg>
      </pc:sldChg>
      <pc:sldChg chg="addSp delSp modSp new mod">
        <pc:chgData name="Yaseen Uddin" userId="ac472a81be4a39bf" providerId="LiveId" clId="{2033A37C-DDD6-4F31-A90E-7C2B6168B7D2}" dt="2022-11-13T19:45:26.176" v="13543" actId="1076"/>
        <pc:sldMkLst>
          <pc:docMk/>
          <pc:sldMk cId="2460878698" sldId="304"/>
        </pc:sldMkLst>
        <pc:spChg chg="mod">
          <ac:chgData name="Yaseen Uddin" userId="ac472a81be4a39bf" providerId="LiveId" clId="{2033A37C-DDD6-4F31-A90E-7C2B6168B7D2}" dt="2022-11-11T07:32:21.273" v="11806" actId="114"/>
          <ac:spMkLst>
            <pc:docMk/>
            <pc:sldMk cId="2460878698" sldId="304"/>
            <ac:spMk id="2" creationId="{9B198F22-FB25-26B3-1BBA-D6CB9311CCF2}"/>
          </ac:spMkLst>
        </pc:spChg>
        <pc:spChg chg="del mod">
          <ac:chgData name="Yaseen Uddin" userId="ac472a81be4a39bf" providerId="LiveId" clId="{2033A37C-DDD6-4F31-A90E-7C2B6168B7D2}" dt="2022-11-11T07:35:26.296" v="11807" actId="478"/>
          <ac:spMkLst>
            <pc:docMk/>
            <pc:sldMk cId="2460878698" sldId="304"/>
            <ac:spMk id="3" creationId="{9DB57FED-8BD4-E711-1E7A-1807E3EAC1CE}"/>
          </ac:spMkLst>
        </pc:spChg>
        <pc:spChg chg="del">
          <ac:chgData name="Yaseen Uddin" userId="ac472a81be4a39bf" providerId="LiveId" clId="{2033A37C-DDD6-4F31-A90E-7C2B6168B7D2}" dt="2022-11-11T07:29:34.182" v="11784" actId="478"/>
          <ac:spMkLst>
            <pc:docMk/>
            <pc:sldMk cId="2460878698" sldId="304"/>
            <ac:spMk id="4" creationId="{E9FE8D91-C0BE-1DB2-BEE8-CF0AD0E9F0D6}"/>
          </ac:spMkLst>
        </pc:spChg>
        <pc:spChg chg="del">
          <ac:chgData name="Yaseen Uddin" userId="ac472a81be4a39bf" providerId="LiveId" clId="{2033A37C-DDD6-4F31-A90E-7C2B6168B7D2}" dt="2022-11-11T07:29:30.856" v="11783" actId="478"/>
          <ac:spMkLst>
            <pc:docMk/>
            <pc:sldMk cId="2460878698" sldId="304"/>
            <ac:spMk id="5" creationId="{8A7F1645-C2D3-2D08-E57A-9E9E0591F78D}"/>
          </ac:spMkLst>
        </pc:spChg>
        <pc:graphicFrameChg chg="add mod modGraphic">
          <ac:chgData name="Yaseen Uddin" userId="ac472a81be4a39bf" providerId="LiveId" clId="{2033A37C-DDD6-4F31-A90E-7C2B6168B7D2}" dt="2022-11-11T08:07:59.012" v="12234" actId="1076"/>
          <ac:graphicFrameMkLst>
            <pc:docMk/>
            <pc:sldMk cId="2460878698" sldId="304"/>
            <ac:graphicFrameMk id="6" creationId="{82FC9087-EEB5-05E8-F859-365F2FDEF044}"/>
          </ac:graphicFrameMkLst>
        </pc:graphicFrameChg>
        <pc:picChg chg="add mod">
          <ac:chgData name="Yaseen Uddin" userId="ac472a81be4a39bf" providerId="LiveId" clId="{2033A37C-DDD6-4F31-A90E-7C2B6168B7D2}" dt="2022-11-13T19:45:26.176" v="13543" actId="1076"/>
          <ac:picMkLst>
            <pc:docMk/>
            <pc:sldMk cId="2460878698" sldId="304"/>
            <ac:picMk id="4" creationId="{B9C32337-7015-323A-0C8B-B7F27E0A3DA5}"/>
          </ac:picMkLst>
        </pc:picChg>
      </pc:sldChg>
      <pc:sldChg chg="addSp delSp modSp new mod">
        <pc:chgData name="Yaseen Uddin" userId="ac472a81be4a39bf" providerId="LiveId" clId="{2033A37C-DDD6-4F31-A90E-7C2B6168B7D2}" dt="2022-11-13T19:07:06.263" v="12975" actId="1076"/>
        <pc:sldMkLst>
          <pc:docMk/>
          <pc:sldMk cId="451484335" sldId="305"/>
        </pc:sldMkLst>
        <pc:spChg chg="del mod">
          <ac:chgData name="Yaseen Uddin" userId="ac472a81be4a39bf" providerId="LiveId" clId="{2033A37C-DDD6-4F31-A90E-7C2B6168B7D2}" dt="2022-11-13T18:27:46.868" v="12592"/>
          <ac:spMkLst>
            <pc:docMk/>
            <pc:sldMk cId="451484335" sldId="305"/>
            <ac:spMk id="2" creationId="{ECBCC5B9-8A20-5470-CE30-FF7DE146317A}"/>
          </ac:spMkLst>
        </pc:spChg>
        <pc:spChg chg="mod">
          <ac:chgData name="Yaseen Uddin" userId="ac472a81be4a39bf" providerId="LiveId" clId="{2033A37C-DDD6-4F31-A90E-7C2B6168B7D2}" dt="2022-11-13T18:28:30.671" v="12606" actId="20577"/>
          <ac:spMkLst>
            <pc:docMk/>
            <pc:sldMk cId="451484335" sldId="305"/>
            <ac:spMk id="3" creationId="{F39A7E65-1579-732B-9DFC-844AF78BADD0}"/>
          </ac:spMkLst>
        </pc:spChg>
        <pc:spChg chg="del mod">
          <ac:chgData name="Yaseen Uddin" userId="ac472a81be4a39bf" providerId="LiveId" clId="{2033A37C-DDD6-4F31-A90E-7C2B6168B7D2}" dt="2022-11-13T18:27:55.624" v="12594" actId="478"/>
          <ac:spMkLst>
            <pc:docMk/>
            <pc:sldMk cId="451484335" sldId="305"/>
            <ac:spMk id="4" creationId="{C6BA400E-E566-36BC-CEB7-1309C4BEE0CD}"/>
          </ac:spMkLst>
        </pc:spChg>
        <pc:spChg chg="del">
          <ac:chgData name="Yaseen Uddin" userId="ac472a81be4a39bf" providerId="LiveId" clId="{2033A37C-DDD6-4F31-A90E-7C2B6168B7D2}" dt="2022-11-13T18:27:18.094" v="12589" actId="478"/>
          <ac:spMkLst>
            <pc:docMk/>
            <pc:sldMk cId="451484335" sldId="305"/>
            <ac:spMk id="5" creationId="{2DFC1528-7050-80C4-1791-8EACFA074B9A}"/>
          </ac:spMkLst>
        </pc:spChg>
        <pc:spChg chg="add mod">
          <ac:chgData name="Yaseen Uddin" userId="ac472a81be4a39bf" providerId="LiveId" clId="{2033A37C-DDD6-4F31-A90E-7C2B6168B7D2}" dt="2022-11-13T18:27:51.272" v="12593" actId="122"/>
          <ac:spMkLst>
            <pc:docMk/>
            <pc:sldMk cId="451484335" sldId="305"/>
            <ac:spMk id="6" creationId="{5A6EDC1F-30A0-CE99-E098-5A960384EDCD}"/>
          </ac:spMkLst>
        </pc:spChg>
        <pc:spChg chg="add mod">
          <ac:chgData name="Yaseen Uddin" userId="ac472a81be4a39bf" providerId="LiveId" clId="{2033A37C-DDD6-4F31-A90E-7C2B6168B7D2}" dt="2022-11-13T18:30:59.983" v="12622" actId="207"/>
          <ac:spMkLst>
            <pc:docMk/>
            <pc:sldMk cId="451484335" sldId="305"/>
            <ac:spMk id="7" creationId="{4A3B2BD6-9834-F8D5-0BCF-C9B375151815}"/>
          </ac:spMkLst>
        </pc:spChg>
        <pc:picChg chg="add del mod">
          <ac:chgData name="Yaseen Uddin" userId="ac472a81be4a39bf" providerId="LiveId" clId="{2033A37C-DDD6-4F31-A90E-7C2B6168B7D2}" dt="2022-11-13T19:06:59.826" v="12973" actId="478"/>
          <ac:picMkLst>
            <pc:docMk/>
            <pc:sldMk cId="451484335" sldId="305"/>
            <ac:picMk id="9" creationId="{26BF8C35-A640-9C4A-42C9-E995FD7391C8}"/>
          </ac:picMkLst>
        </pc:picChg>
        <pc:picChg chg="add mod">
          <ac:chgData name="Yaseen Uddin" userId="ac472a81be4a39bf" providerId="LiveId" clId="{2033A37C-DDD6-4F31-A90E-7C2B6168B7D2}" dt="2022-11-13T19:07:06.263" v="12975" actId="1076"/>
          <ac:picMkLst>
            <pc:docMk/>
            <pc:sldMk cId="451484335" sldId="305"/>
            <ac:picMk id="10" creationId="{61C7668F-E357-FF0D-A307-BDEFB5FBC4C6}"/>
          </ac:picMkLst>
        </pc:picChg>
      </pc:sldChg>
      <pc:sldChg chg="new del">
        <pc:chgData name="Yaseen Uddin" userId="ac472a81be4a39bf" providerId="LiveId" clId="{2033A37C-DDD6-4F31-A90E-7C2B6168B7D2}" dt="2022-11-13T18:47:58.582" v="12752" actId="47"/>
        <pc:sldMkLst>
          <pc:docMk/>
          <pc:sldMk cId="26880897" sldId="306"/>
        </pc:sldMkLst>
      </pc:sldChg>
      <pc:sldChg chg="new del">
        <pc:chgData name="Yaseen Uddin" userId="ac472a81be4a39bf" providerId="LiveId" clId="{2033A37C-DDD6-4F31-A90E-7C2B6168B7D2}" dt="2022-11-13T18:27:14.423" v="12588" actId="47"/>
        <pc:sldMkLst>
          <pc:docMk/>
          <pc:sldMk cId="1262944072" sldId="306"/>
        </pc:sldMkLst>
      </pc:sldChg>
      <pc:sldChg chg="addSp delSp modSp new mod setBg">
        <pc:chgData name="Yaseen Uddin" userId="ac472a81be4a39bf" providerId="LiveId" clId="{2033A37C-DDD6-4F31-A90E-7C2B6168B7D2}" dt="2022-11-13T18:36:26.501" v="12670" actId="1076"/>
        <pc:sldMkLst>
          <pc:docMk/>
          <pc:sldMk cId="2513843610" sldId="307"/>
        </pc:sldMkLst>
        <pc:spChg chg="del">
          <ac:chgData name="Yaseen Uddin" userId="ac472a81be4a39bf" providerId="LiveId" clId="{2033A37C-DDD6-4F31-A90E-7C2B6168B7D2}" dt="2022-11-13T18:31:14.597" v="12627" actId="478"/>
          <ac:spMkLst>
            <pc:docMk/>
            <pc:sldMk cId="2513843610" sldId="307"/>
            <ac:spMk id="2" creationId="{99334546-3D00-E744-CA9A-A9E30B940D45}"/>
          </ac:spMkLst>
        </pc:spChg>
        <pc:spChg chg="del">
          <ac:chgData name="Yaseen Uddin" userId="ac472a81be4a39bf" providerId="LiveId" clId="{2033A37C-DDD6-4F31-A90E-7C2B6168B7D2}" dt="2022-11-13T18:31:06.096" v="12624" actId="478"/>
          <ac:spMkLst>
            <pc:docMk/>
            <pc:sldMk cId="2513843610" sldId="307"/>
            <ac:spMk id="3" creationId="{2E48EF11-E8E1-2DDD-8A61-EBEE3F897239}"/>
          </ac:spMkLst>
        </pc:spChg>
        <pc:spChg chg="del">
          <ac:chgData name="Yaseen Uddin" userId="ac472a81be4a39bf" providerId="LiveId" clId="{2033A37C-DDD6-4F31-A90E-7C2B6168B7D2}" dt="2022-11-13T18:31:12.045" v="12626" actId="478"/>
          <ac:spMkLst>
            <pc:docMk/>
            <pc:sldMk cId="2513843610" sldId="307"/>
            <ac:spMk id="4" creationId="{FB96E937-EE0C-B65C-143B-0D8C45DD1B96}"/>
          </ac:spMkLst>
        </pc:spChg>
        <pc:spChg chg="del">
          <ac:chgData name="Yaseen Uddin" userId="ac472a81be4a39bf" providerId="LiveId" clId="{2033A37C-DDD6-4F31-A90E-7C2B6168B7D2}" dt="2022-11-13T18:31:09.232" v="12625" actId="478"/>
          <ac:spMkLst>
            <pc:docMk/>
            <pc:sldMk cId="2513843610" sldId="307"/>
            <ac:spMk id="5" creationId="{83CEF02E-6984-5322-51E9-2C918D7A4FCB}"/>
          </ac:spMkLst>
        </pc:spChg>
        <pc:spChg chg="add mod">
          <ac:chgData name="Yaseen Uddin" userId="ac472a81be4a39bf" providerId="LiveId" clId="{2033A37C-DDD6-4F31-A90E-7C2B6168B7D2}" dt="2022-11-13T18:33:06.603" v="12651" actId="1076"/>
          <ac:spMkLst>
            <pc:docMk/>
            <pc:sldMk cId="2513843610" sldId="307"/>
            <ac:spMk id="6" creationId="{180B542C-7E11-C5DC-FEA9-6571E8FACD1C}"/>
          </ac:spMkLst>
        </pc:spChg>
        <pc:spChg chg="add mod">
          <ac:chgData name="Yaseen Uddin" userId="ac472a81be4a39bf" providerId="LiveId" clId="{2033A37C-DDD6-4F31-A90E-7C2B6168B7D2}" dt="2022-11-13T18:33:19.290" v="12652"/>
          <ac:spMkLst>
            <pc:docMk/>
            <pc:sldMk cId="2513843610" sldId="307"/>
            <ac:spMk id="7" creationId="{4D3AC936-9FF1-5249-58D7-D14B58EF4319}"/>
          </ac:spMkLst>
        </pc:spChg>
        <pc:spChg chg="add">
          <ac:chgData name="Yaseen Uddin" userId="ac472a81be4a39bf" providerId="LiveId" clId="{2033A37C-DDD6-4F31-A90E-7C2B6168B7D2}" dt="2022-11-13T18:32:24.489" v="12643" actId="26606"/>
          <ac:spMkLst>
            <pc:docMk/>
            <pc:sldMk cId="2513843610" sldId="307"/>
            <ac:spMk id="11" creationId="{C7F36C09-16BA-4141-A705-C6B5B5A40BF4}"/>
          </ac:spMkLst>
        </pc:spChg>
        <pc:spChg chg="add">
          <ac:chgData name="Yaseen Uddin" userId="ac472a81be4a39bf" providerId="LiveId" clId="{2033A37C-DDD6-4F31-A90E-7C2B6168B7D2}" dt="2022-11-13T18:32:24.489" v="12643" actId="26606"/>
          <ac:spMkLst>
            <pc:docMk/>
            <pc:sldMk cId="2513843610" sldId="307"/>
            <ac:spMk id="15" creationId="{460C2540-36DC-4C0A-A9C0-231ED365DC32}"/>
          </ac:spMkLst>
        </pc:spChg>
        <pc:picChg chg="add mod">
          <ac:chgData name="Yaseen Uddin" userId="ac472a81be4a39bf" providerId="LiveId" clId="{2033A37C-DDD6-4F31-A90E-7C2B6168B7D2}" dt="2022-11-13T18:35:46.121" v="12664" actId="27349"/>
          <ac:picMkLst>
            <pc:docMk/>
            <pc:sldMk cId="2513843610" sldId="307"/>
            <ac:picMk id="8" creationId="{C439F203-F397-053A-FE79-41C971EEE0B1}"/>
          </ac:picMkLst>
        </pc:picChg>
        <pc:picChg chg="add mod">
          <ac:chgData name="Yaseen Uddin" userId="ac472a81be4a39bf" providerId="LiveId" clId="{2033A37C-DDD6-4F31-A90E-7C2B6168B7D2}" dt="2022-11-13T18:35:54.193" v="12666" actId="1076"/>
          <ac:picMkLst>
            <pc:docMk/>
            <pc:sldMk cId="2513843610" sldId="307"/>
            <ac:picMk id="9" creationId="{37E4BA07-7B75-A22D-4914-6A254EB514D3}"/>
          </ac:picMkLst>
        </pc:picChg>
        <pc:picChg chg="add mod">
          <ac:chgData name="Yaseen Uddin" userId="ac472a81be4a39bf" providerId="LiveId" clId="{2033A37C-DDD6-4F31-A90E-7C2B6168B7D2}" dt="2022-11-13T18:36:11.055" v="12668" actId="1076"/>
          <ac:picMkLst>
            <pc:docMk/>
            <pc:sldMk cId="2513843610" sldId="307"/>
            <ac:picMk id="10" creationId="{12CF1CBB-2ED3-70F2-F74B-308852C9158F}"/>
          </ac:picMkLst>
        </pc:picChg>
        <pc:picChg chg="add mod">
          <ac:chgData name="Yaseen Uddin" userId="ac472a81be4a39bf" providerId="LiveId" clId="{2033A37C-DDD6-4F31-A90E-7C2B6168B7D2}" dt="2022-11-13T18:36:26.501" v="12670" actId="1076"/>
          <ac:picMkLst>
            <pc:docMk/>
            <pc:sldMk cId="2513843610" sldId="307"/>
            <ac:picMk id="12" creationId="{F7E551F9-25BE-70A8-B5ED-DCAAA54BBFD3}"/>
          </ac:picMkLst>
        </pc:picChg>
        <pc:picChg chg="add">
          <ac:chgData name="Yaseen Uddin" userId="ac472a81be4a39bf" providerId="LiveId" clId="{2033A37C-DDD6-4F31-A90E-7C2B6168B7D2}" dt="2022-11-13T18:32:24.489" v="12643" actId="26606"/>
          <ac:picMkLst>
            <pc:docMk/>
            <pc:sldMk cId="2513843610" sldId="307"/>
            <ac:picMk id="13" creationId="{C9CE521D-42CE-4CD9-AFFE-37255AC0A649}"/>
          </ac:picMkLst>
        </pc:picChg>
      </pc:sldChg>
      <pc:sldChg chg="addSp delSp modSp new mod ord">
        <pc:chgData name="Yaseen Uddin" userId="ac472a81be4a39bf" providerId="LiveId" clId="{2033A37C-DDD6-4F31-A90E-7C2B6168B7D2}" dt="2022-11-13T19:10:03.916" v="13004" actId="1076"/>
        <pc:sldMkLst>
          <pc:docMk/>
          <pc:sldMk cId="2502851696" sldId="308"/>
        </pc:sldMkLst>
        <pc:spChg chg="mod">
          <ac:chgData name="Yaseen Uddin" userId="ac472a81be4a39bf" providerId="LiveId" clId="{2033A37C-DDD6-4F31-A90E-7C2B6168B7D2}" dt="2022-11-13T19:01:15.211" v="12934" actId="122"/>
          <ac:spMkLst>
            <pc:docMk/>
            <pc:sldMk cId="2502851696" sldId="308"/>
            <ac:spMk id="2" creationId="{464A3327-58BA-F9DD-BE9F-FF9CDE816043}"/>
          </ac:spMkLst>
        </pc:spChg>
        <pc:spChg chg="mod">
          <ac:chgData name="Yaseen Uddin" userId="ac472a81be4a39bf" providerId="LiveId" clId="{2033A37C-DDD6-4F31-A90E-7C2B6168B7D2}" dt="2022-11-13T19:01:20.707" v="12935" actId="1076"/>
          <ac:spMkLst>
            <pc:docMk/>
            <pc:sldMk cId="2502851696" sldId="308"/>
            <ac:spMk id="3" creationId="{D9D7B79F-CDDC-0D43-3EA5-30F96DABDEF0}"/>
          </ac:spMkLst>
        </pc:spChg>
        <pc:spChg chg="del">
          <ac:chgData name="Yaseen Uddin" userId="ac472a81be4a39bf" providerId="LiveId" clId="{2033A37C-DDD6-4F31-A90E-7C2B6168B7D2}" dt="2022-11-13T19:00:05.722" v="12924" actId="478"/>
          <ac:spMkLst>
            <pc:docMk/>
            <pc:sldMk cId="2502851696" sldId="308"/>
            <ac:spMk id="4" creationId="{544F6CA5-0623-F93D-0037-923439773DE1}"/>
          </ac:spMkLst>
        </pc:spChg>
        <pc:spChg chg="del">
          <ac:chgData name="Yaseen Uddin" userId="ac472a81be4a39bf" providerId="LiveId" clId="{2033A37C-DDD6-4F31-A90E-7C2B6168B7D2}" dt="2022-11-13T19:00:08.943" v="12925" actId="478"/>
          <ac:spMkLst>
            <pc:docMk/>
            <pc:sldMk cId="2502851696" sldId="308"/>
            <ac:spMk id="5" creationId="{40997C90-709D-4382-9ABF-CA44302A6C83}"/>
          </ac:spMkLst>
        </pc:spChg>
        <pc:spChg chg="add mod">
          <ac:chgData name="Yaseen Uddin" userId="ac472a81be4a39bf" providerId="LiveId" clId="{2033A37C-DDD6-4F31-A90E-7C2B6168B7D2}" dt="2022-11-13T19:02:28.987" v="12947"/>
          <ac:spMkLst>
            <pc:docMk/>
            <pc:sldMk cId="2502851696" sldId="308"/>
            <ac:spMk id="7" creationId="{B3ABE5C3-D46B-AD75-0A5F-827DB0747DAD}"/>
          </ac:spMkLst>
        </pc:spChg>
        <pc:picChg chg="add del mod">
          <ac:chgData name="Yaseen Uddin" userId="ac472a81be4a39bf" providerId="LiveId" clId="{2033A37C-DDD6-4F31-A90E-7C2B6168B7D2}" dt="2022-11-13T19:07:20.202" v="12976" actId="478"/>
          <ac:picMkLst>
            <pc:docMk/>
            <pc:sldMk cId="2502851696" sldId="308"/>
            <ac:picMk id="6" creationId="{12F6FDB5-CDB9-108C-E635-6B8C71DFBA60}"/>
          </ac:picMkLst>
        </pc:picChg>
        <pc:picChg chg="add mod">
          <ac:chgData name="Yaseen Uddin" userId="ac472a81be4a39bf" providerId="LiveId" clId="{2033A37C-DDD6-4F31-A90E-7C2B6168B7D2}" dt="2022-11-13T19:10:03.916" v="13004" actId="1076"/>
          <ac:picMkLst>
            <pc:docMk/>
            <pc:sldMk cId="2502851696" sldId="308"/>
            <ac:picMk id="8" creationId="{828C1A8E-AB28-ACAC-578E-815008BE26A1}"/>
          </ac:picMkLst>
        </pc:picChg>
      </pc:sldChg>
      <pc:sldChg chg="addSp delSp modSp new mod setBg">
        <pc:chgData name="Yaseen Uddin" userId="ac472a81be4a39bf" providerId="LiveId" clId="{2033A37C-DDD6-4F31-A90E-7C2B6168B7D2}" dt="2022-11-13T19:06:33.031" v="12972"/>
        <pc:sldMkLst>
          <pc:docMk/>
          <pc:sldMk cId="3185944045" sldId="309"/>
        </pc:sldMkLst>
        <pc:spChg chg="mod">
          <ac:chgData name="Yaseen Uddin" userId="ac472a81be4a39bf" providerId="LiveId" clId="{2033A37C-DDD6-4F31-A90E-7C2B6168B7D2}" dt="2022-11-13T19:05:57.643" v="12971" actId="1076"/>
          <ac:spMkLst>
            <pc:docMk/>
            <pc:sldMk cId="3185944045" sldId="309"/>
            <ac:spMk id="2" creationId="{9EAE752A-889E-09A2-ADB5-80C54D8A3F42}"/>
          </ac:spMkLst>
        </pc:spChg>
        <pc:spChg chg="del">
          <ac:chgData name="Yaseen Uddin" userId="ac472a81be4a39bf" providerId="LiveId" clId="{2033A37C-DDD6-4F31-A90E-7C2B6168B7D2}" dt="2022-11-13T19:03:14.749" v="12949" actId="478"/>
          <ac:spMkLst>
            <pc:docMk/>
            <pc:sldMk cId="3185944045" sldId="309"/>
            <ac:spMk id="3" creationId="{71657A6C-E22D-540F-2B3B-F10E7B8DA2CD}"/>
          </ac:spMkLst>
        </pc:spChg>
        <pc:spChg chg="del">
          <ac:chgData name="Yaseen Uddin" userId="ac472a81be4a39bf" providerId="LiveId" clId="{2033A37C-DDD6-4F31-A90E-7C2B6168B7D2}" dt="2022-11-13T19:03:20.670" v="12951" actId="478"/>
          <ac:spMkLst>
            <pc:docMk/>
            <pc:sldMk cId="3185944045" sldId="309"/>
            <ac:spMk id="4" creationId="{2E8A9468-1FCF-DDC7-28D0-EC06312975A3}"/>
          </ac:spMkLst>
        </pc:spChg>
        <pc:spChg chg="del">
          <ac:chgData name="Yaseen Uddin" userId="ac472a81be4a39bf" providerId="LiveId" clId="{2033A37C-DDD6-4F31-A90E-7C2B6168B7D2}" dt="2022-11-13T19:03:17.635" v="12950" actId="478"/>
          <ac:spMkLst>
            <pc:docMk/>
            <pc:sldMk cId="3185944045" sldId="309"/>
            <ac:spMk id="5" creationId="{943A9759-C0E7-87E0-B1C8-E6414D761889}"/>
          </ac:spMkLst>
        </pc:spChg>
        <pc:spChg chg="add del mod">
          <ac:chgData name="Yaseen Uddin" userId="ac472a81be4a39bf" providerId="LiveId" clId="{2033A37C-DDD6-4F31-A90E-7C2B6168B7D2}" dt="2022-11-13T19:03:56.561" v="12961" actId="478"/>
          <ac:spMkLst>
            <pc:docMk/>
            <pc:sldMk cId="3185944045" sldId="309"/>
            <ac:spMk id="7" creationId="{E3570C8B-2A8D-DA28-79A4-1E79AE45EEF0}"/>
          </ac:spMkLst>
        </pc:spChg>
        <pc:spChg chg="add mod">
          <ac:chgData name="Yaseen Uddin" userId="ac472a81be4a39bf" providerId="LiveId" clId="{2033A37C-DDD6-4F31-A90E-7C2B6168B7D2}" dt="2022-11-13T19:06:33.031" v="12972"/>
          <ac:spMkLst>
            <pc:docMk/>
            <pc:sldMk cId="3185944045" sldId="309"/>
            <ac:spMk id="9" creationId="{00B68798-CC45-5418-8780-06C09D857A76}"/>
          </ac:spMkLst>
        </pc:spChg>
        <pc:spChg chg="add">
          <ac:chgData name="Yaseen Uddin" userId="ac472a81be4a39bf" providerId="LiveId" clId="{2033A37C-DDD6-4F31-A90E-7C2B6168B7D2}" dt="2022-11-13T19:05:23.774" v="12966" actId="26606"/>
          <ac:spMkLst>
            <pc:docMk/>
            <pc:sldMk cId="3185944045" sldId="309"/>
            <ac:spMk id="19" creationId="{6A23D1B2-B408-4913-9A1D-051C9DB38D55}"/>
          </ac:spMkLst>
        </pc:spChg>
        <pc:spChg chg="add">
          <ac:chgData name="Yaseen Uddin" userId="ac472a81be4a39bf" providerId="LiveId" clId="{2033A37C-DDD6-4F31-A90E-7C2B6168B7D2}" dt="2022-11-13T19:05:23.774" v="12966" actId="26606"/>
          <ac:spMkLst>
            <pc:docMk/>
            <pc:sldMk cId="3185944045" sldId="309"/>
            <ac:spMk id="21" creationId="{0189E329-C38B-4230-A181-B6B8BB9E1430}"/>
          </ac:spMkLst>
        </pc:spChg>
        <pc:spChg chg="add">
          <ac:chgData name="Yaseen Uddin" userId="ac472a81be4a39bf" providerId="LiveId" clId="{2033A37C-DDD6-4F31-A90E-7C2B6168B7D2}" dt="2022-11-13T19:05:23.774" v="12966" actId="26606"/>
          <ac:spMkLst>
            <pc:docMk/>
            <pc:sldMk cId="3185944045" sldId="309"/>
            <ac:spMk id="23" creationId="{D77D54DE-D35C-41CF-B0BE-209030A71DB1}"/>
          </ac:spMkLst>
        </pc:spChg>
        <pc:spChg chg="add">
          <ac:chgData name="Yaseen Uddin" userId="ac472a81be4a39bf" providerId="LiveId" clId="{2033A37C-DDD6-4F31-A90E-7C2B6168B7D2}" dt="2022-11-13T19:05:23.774" v="12966" actId="26606"/>
          <ac:spMkLst>
            <pc:docMk/>
            <pc:sldMk cId="3185944045" sldId="309"/>
            <ac:spMk id="27" creationId="{7F1DCE60-EE3E-40AD-A094-D46BBD7D912A}"/>
          </ac:spMkLst>
        </pc:spChg>
        <pc:spChg chg="add">
          <ac:chgData name="Yaseen Uddin" userId="ac472a81be4a39bf" providerId="LiveId" clId="{2033A37C-DDD6-4F31-A90E-7C2B6168B7D2}" dt="2022-11-13T19:05:23.774" v="12966" actId="26606"/>
          <ac:spMkLst>
            <pc:docMk/>
            <pc:sldMk cId="3185944045" sldId="309"/>
            <ac:spMk id="31" creationId="{85AB53B8-E9E6-4D13-AEB2-716CF5D06CDC}"/>
          </ac:spMkLst>
        </pc:spChg>
        <pc:graphicFrameChg chg="add mod modGraphic">
          <ac:chgData name="Yaseen Uddin" userId="ac472a81be4a39bf" providerId="LiveId" clId="{2033A37C-DDD6-4F31-A90E-7C2B6168B7D2}" dt="2022-11-13T19:05:23.774" v="12966" actId="26606"/>
          <ac:graphicFrameMkLst>
            <pc:docMk/>
            <pc:sldMk cId="3185944045" sldId="309"/>
            <ac:graphicFrameMk id="8" creationId="{38F64A64-0D27-136E-5E21-8B2E42DA23B7}"/>
          </ac:graphicFrameMkLst>
        </pc:graphicFrameChg>
        <pc:picChg chg="add">
          <ac:chgData name="Yaseen Uddin" userId="ac472a81be4a39bf" providerId="LiveId" clId="{2033A37C-DDD6-4F31-A90E-7C2B6168B7D2}" dt="2022-11-13T19:05:23.774" v="12966" actId="26606"/>
          <ac:picMkLst>
            <pc:docMk/>
            <pc:sldMk cId="3185944045" sldId="309"/>
            <ac:picMk id="13" creationId="{9B9C2B48-3899-4B1D-B526-C35DFD16BC01}"/>
          </ac:picMkLst>
        </pc:picChg>
        <pc:picChg chg="add">
          <ac:chgData name="Yaseen Uddin" userId="ac472a81be4a39bf" providerId="LiveId" clId="{2033A37C-DDD6-4F31-A90E-7C2B6168B7D2}" dt="2022-11-13T19:05:23.774" v="12966" actId="26606"/>
          <ac:picMkLst>
            <pc:docMk/>
            <pc:sldMk cId="3185944045" sldId="309"/>
            <ac:picMk id="15" creationId="{1A89A43D-53DA-411B-94AD-DEEF9B654AF3}"/>
          </ac:picMkLst>
        </pc:picChg>
        <pc:picChg chg="add">
          <ac:chgData name="Yaseen Uddin" userId="ac472a81be4a39bf" providerId="LiveId" clId="{2033A37C-DDD6-4F31-A90E-7C2B6168B7D2}" dt="2022-11-13T19:05:23.774" v="12966" actId="26606"/>
          <ac:picMkLst>
            <pc:docMk/>
            <pc:sldMk cId="3185944045" sldId="309"/>
            <ac:picMk id="17" creationId="{5D844A84-2EA4-4FF5-83FD-E14C9E8D7226}"/>
          </ac:picMkLst>
        </pc:picChg>
        <pc:picChg chg="add">
          <ac:chgData name="Yaseen Uddin" userId="ac472a81be4a39bf" providerId="LiveId" clId="{2033A37C-DDD6-4F31-A90E-7C2B6168B7D2}" dt="2022-11-13T19:05:23.774" v="12966" actId="26606"/>
          <ac:picMkLst>
            <pc:docMk/>
            <pc:sldMk cId="3185944045" sldId="309"/>
            <ac:picMk id="25" creationId="{C1BE412D-E43A-40F7-9D40-9A608E43CD4A}"/>
          </ac:picMkLst>
        </pc:picChg>
        <pc:picChg chg="add">
          <ac:chgData name="Yaseen Uddin" userId="ac472a81be4a39bf" providerId="LiveId" clId="{2033A37C-DDD6-4F31-A90E-7C2B6168B7D2}" dt="2022-11-13T19:05:23.774" v="12966" actId="26606"/>
          <ac:picMkLst>
            <pc:docMk/>
            <pc:sldMk cId="3185944045" sldId="309"/>
            <ac:picMk id="29" creationId="{0FD92A14-1D99-4216-ACAD-12048C4DF9B0}"/>
          </ac:picMkLst>
        </pc:picChg>
      </pc:sldChg>
      <pc:sldChg chg="addSp delSp modSp new mod">
        <pc:chgData name="Yaseen Uddin" userId="ac472a81be4a39bf" providerId="LiveId" clId="{2033A37C-DDD6-4F31-A90E-7C2B6168B7D2}" dt="2022-11-13T19:17:33.563" v="13089" actId="20577"/>
        <pc:sldMkLst>
          <pc:docMk/>
          <pc:sldMk cId="3336749004" sldId="310"/>
        </pc:sldMkLst>
        <pc:spChg chg="mod">
          <ac:chgData name="Yaseen Uddin" userId="ac472a81be4a39bf" providerId="LiveId" clId="{2033A37C-DDD6-4F31-A90E-7C2B6168B7D2}" dt="2022-11-13T19:16:31.950" v="13054" actId="20577"/>
          <ac:spMkLst>
            <pc:docMk/>
            <pc:sldMk cId="3336749004" sldId="310"/>
            <ac:spMk id="2" creationId="{7E026FEC-0615-CE67-1AE3-51A9B284C47B}"/>
          </ac:spMkLst>
        </pc:spChg>
        <pc:spChg chg="del mod">
          <ac:chgData name="Yaseen Uddin" userId="ac472a81be4a39bf" providerId="LiveId" clId="{2033A37C-DDD6-4F31-A90E-7C2B6168B7D2}" dt="2022-11-13T19:14:19.047" v="13028"/>
          <ac:spMkLst>
            <pc:docMk/>
            <pc:sldMk cId="3336749004" sldId="310"/>
            <ac:spMk id="3" creationId="{B4F7990F-9607-762F-7A8C-F3EF9BDE2088}"/>
          </ac:spMkLst>
        </pc:spChg>
        <pc:spChg chg="del">
          <ac:chgData name="Yaseen Uddin" userId="ac472a81be4a39bf" providerId="LiveId" clId="{2033A37C-DDD6-4F31-A90E-7C2B6168B7D2}" dt="2022-11-13T19:14:06.687" v="13024" actId="478"/>
          <ac:spMkLst>
            <pc:docMk/>
            <pc:sldMk cId="3336749004" sldId="310"/>
            <ac:spMk id="4" creationId="{390D501A-5DE4-D10B-8935-F0BBF027EBEE}"/>
          </ac:spMkLst>
        </pc:spChg>
        <pc:spChg chg="del">
          <ac:chgData name="Yaseen Uddin" userId="ac472a81be4a39bf" providerId="LiveId" clId="{2033A37C-DDD6-4F31-A90E-7C2B6168B7D2}" dt="2022-11-13T19:14:08.443" v="13025" actId="478"/>
          <ac:spMkLst>
            <pc:docMk/>
            <pc:sldMk cId="3336749004" sldId="310"/>
            <ac:spMk id="5" creationId="{32F90B2A-9D9F-9DF2-52AF-78AD324B1A19}"/>
          </ac:spMkLst>
        </pc:spChg>
        <pc:spChg chg="add mod">
          <ac:chgData name="Yaseen Uddin" userId="ac472a81be4a39bf" providerId="LiveId" clId="{2033A37C-DDD6-4F31-A90E-7C2B6168B7D2}" dt="2022-11-13T19:15:12.184" v="13037" actId="14100"/>
          <ac:spMkLst>
            <pc:docMk/>
            <pc:sldMk cId="3336749004" sldId="310"/>
            <ac:spMk id="9" creationId="{16306E01-DFFF-2CFF-459D-0D1F1715635D}"/>
          </ac:spMkLst>
        </pc:spChg>
        <pc:spChg chg="add mod">
          <ac:chgData name="Yaseen Uddin" userId="ac472a81be4a39bf" providerId="LiveId" clId="{2033A37C-DDD6-4F31-A90E-7C2B6168B7D2}" dt="2022-11-13T19:17:33.563" v="13089" actId="20577"/>
          <ac:spMkLst>
            <pc:docMk/>
            <pc:sldMk cId="3336749004" sldId="310"/>
            <ac:spMk id="10" creationId="{1EC3C9A4-F035-A335-8818-B887843444F1}"/>
          </ac:spMkLst>
        </pc:spChg>
        <pc:picChg chg="add mod">
          <ac:chgData name="Yaseen Uddin" userId="ac472a81be4a39bf" providerId="LiveId" clId="{2033A37C-DDD6-4F31-A90E-7C2B6168B7D2}" dt="2022-11-13T19:14:01.548" v="13023" actId="27349"/>
          <ac:picMkLst>
            <pc:docMk/>
            <pc:sldMk cId="3336749004" sldId="310"/>
            <ac:picMk id="6" creationId="{A36CF7CA-0367-4174-C3CE-AC55AB5C5F7B}"/>
          </ac:picMkLst>
        </pc:picChg>
        <pc:picChg chg="add del mod">
          <ac:chgData name="Yaseen Uddin" userId="ac472a81be4a39bf" providerId="LiveId" clId="{2033A37C-DDD6-4F31-A90E-7C2B6168B7D2}" dt="2022-11-13T19:14:20.906" v="13029" actId="478"/>
          <ac:picMkLst>
            <pc:docMk/>
            <pc:sldMk cId="3336749004" sldId="310"/>
            <ac:picMk id="7" creationId="{E6423F90-9513-AC7F-6C60-DF4628AFA53A}"/>
          </ac:picMkLst>
        </pc:picChg>
      </pc:sldChg>
      <pc:sldChg chg="addSp delSp modSp new mod">
        <pc:chgData name="Yaseen Uddin" userId="ac472a81be4a39bf" providerId="LiveId" clId="{2033A37C-DDD6-4F31-A90E-7C2B6168B7D2}" dt="2022-11-13T19:23:32.503" v="13109"/>
        <pc:sldMkLst>
          <pc:docMk/>
          <pc:sldMk cId="3730405977" sldId="311"/>
        </pc:sldMkLst>
        <pc:spChg chg="mod">
          <ac:chgData name="Yaseen Uddin" userId="ac472a81be4a39bf" providerId="LiveId" clId="{2033A37C-DDD6-4F31-A90E-7C2B6168B7D2}" dt="2022-11-13T19:19:56" v="13097" actId="2711"/>
          <ac:spMkLst>
            <pc:docMk/>
            <pc:sldMk cId="3730405977" sldId="311"/>
            <ac:spMk id="2" creationId="{19F05702-8451-5DAE-47F5-C35CA4480800}"/>
          </ac:spMkLst>
        </pc:spChg>
        <pc:spChg chg="mod">
          <ac:chgData name="Yaseen Uddin" userId="ac472a81be4a39bf" providerId="LiveId" clId="{2033A37C-DDD6-4F31-A90E-7C2B6168B7D2}" dt="2022-11-13T19:22:51.377" v="13107" actId="1076"/>
          <ac:spMkLst>
            <pc:docMk/>
            <pc:sldMk cId="3730405977" sldId="311"/>
            <ac:spMk id="3" creationId="{9F9D9F58-6EA4-BDF2-985D-1E901FD80C3B}"/>
          </ac:spMkLst>
        </pc:spChg>
        <pc:spChg chg="del">
          <ac:chgData name="Yaseen Uddin" userId="ac472a81be4a39bf" providerId="LiveId" clId="{2033A37C-DDD6-4F31-A90E-7C2B6168B7D2}" dt="2022-11-13T19:20:04.866" v="13099" actId="478"/>
          <ac:spMkLst>
            <pc:docMk/>
            <pc:sldMk cId="3730405977" sldId="311"/>
            <ac:spMk id="4" creationId="{91C0A5AD-3642-D651-B5E7-1E3CD4642D57}"/>
          </ac:spMkLst>
        </pc:spChg>
        <pc:spChg chg="del">
          <ac:chgData name="Yaseen Uddin" userId="ac472a81be4a39bf" providerId="LiveId" clId="{2033A37C-DDD6-4F31-A90E-7C2B6168B7D2}" dt="2022-11-13T19:20:01.229" v="13098" actId="478"/>
          <ac:spMkLst>
            <pc:docMk/>
            <pc:sldMk cId="3730405977" sldId="311"/>
            <ac:spMk id="5" creationId="{D441E8C0-D984-8A4A-6DB8-B3E26DAF134D}"/>
          </ac:spMkLst>
        </pc:spChg>
        <pc:spChg chg="add mod">
          <ac:chgData name="Yaseen Uddin" userId="ac472a81be4a39bf" providerId="LiveId" clId="{2033A37C-DDD6-4F31-A90E-7C2B6168B7D2}" dt="2022-11-13T19:23:32.503" v="13109"/>
          <ac:spMkLst>
            <pc:docMk/>
            <pc:sldMk cId="3730405977" sldId="311"/>
            <ac:spMk id="7" creationId="{EC41D13E-6FB9-D03B-BA10-40FF746EA032}"/>
          </ac:spMkLst>
        </pc:spChg>
        <pc:picChg chg="add mod">
          <ac:chgData name="Yaseen Uddin" userId="ac472a81be4a39bf" providerId="LiveId" clId="{2033A37C-DDD6-4F31-A90E-7C2B6168B7D2}" dt="2022-11-13T19:23:07.203" v="13108"/>
          <ac:picMkLst>
            <pc:docMk/>
            <pc:sldMk cId="3730405977" sldId="311"/>
            <ac:picMk id="6" creationId="{226B34FB-5AC0-6539-FE4E-C2D2ED68B80E}"/>
          </ac:picMkLst>
        </pc:picChg>
      </pc:sldChg>
    </pc:docChg>
  </pc:docChgLst>
  <pc:docChgLst>
    <pc:chgData name="Abdullah Al Mamun" userId="7b5ef901-f473-404d-ae81-8f91a9a08898" providerId="ADAL" clId="{29811E0C-AB6D-49DE-88CB-3FAC9B06AC49}"/>
    <pc:docChg chg="modSld">
      <pc:chgData name="Abdullah Al Mamun" userId="7b5ef901-f473-404d-ae81-8f91a9a08898" providerId="ADAL" clId="{29811E0C-AB6D-49DE-88CB-3FAC9B06AC49}" dt="2018-11-02T16:49:49.030" v="9" actId="20577"/>
      <pc:docMkLst>
        <pc:docMk/>
      </pc:docMkLst>
      <pc:sldChg chg="modSp">
        <pc:chgData name="Abdullah Al Mamun" userId="7b5ef901-f473-404d-ae81-8f91a9a08898" providerId="ADAL" clId="{29811E0C-AB6D-49DE-88CB-3FAC9B06AC49}" dt="2018-11-02T16:49:49.030" v="9" actId="20577"/>
        <pc:sldMkLst>
          <pc:docMk/>
          <pc:sldMk cId="0" sldId="292"/>
        </pc:sldMkLst>
        <pc:spChg chg="mod">
          <ac:chgData name="Abdullah Al Mamun" userId="7b5ef901-f473-404d-ae81-8f91a9a08898" providerId="ADAL" clId="{29811E0C-AB6D-49DE-88CB-3FAC9B06AC49}" dt="2018-11-02T16:49:49.030" v="9" actId="20577"/>
          <ac:spMkLst>
            <pc:docMk/>
            <pc:sldMk cId="0" sldId="292"/>
            <ac:spMk id="15362" creationId="{55850F8A-0C27-4FF0-93E6-D6A42889774F}"/>
          </ac:spMkLst>
        </pc:spChg>
      </pc:sldChg>
    </pc:docChg>
  </pc:docChgLst>
  <pc:docChgLst>
    <pc:chgData name="Abdullah Al Mamun" userId="S::a.almamun@uwtsd.ac.uk::7b5ef901-f473-404d-ae81-8f91a9a08898" providerId="AD" clId="Web-{47D52957-9EFF-29F1-BD7E-C1AF0E04D21D}"/>
    <pc:docChg chg="modSld">
      <pc:chgData name="Abdullah Al Mamun" userId="S::a.almamun@uwtsd.ac.uk::7b5ef901-f473-404d-ae81-8f91a9a08898" providerId="AD" clId="Web-{47D52957-9EFF-29F1-BD7E-C1AF0E04D21D}" dt="2018-10-31T13:17:13.604" v="3" actId="20577"/>
      <pc:docMkLst>
        <pc:docMk/>
      </pc:docMkLst>
      <pc:sldChg chg="modSp">
        <pc:chgData name="Abdullah Al Mamun" userId="S::a.almamun@uwtsd.ac.uk::7b5ef901-f473-404d-ae81-8f91a9a08898" providerId="AD" clId="Web-{47D52957-9EFF-29F1-BD7E-C1AF0E04D21D}" dt="2018-10-31T13:17:13.604" v="3" actId="20577"/>
        <pc:sldMkLst>
          <pc:docMk/>
          <pc:sldMk cId="0" sldId="264"/>
        </pc:sldMkLst>
        <pc:spChg chg="mod">
          <ac:chgData name="Abdullah Al Mamun" userId="S::a.almamun@uwtsd.ac.uk::7b5ef901-f473-404d-ae81-8f91a9a08898" providerId="AD" clId="Web-{47D52957-9EFF-29F1-BD7E-C1AF0E04D21D}" dt="2018-10-31T13:17:13.604" v="3" actId="20577"/>
          <ac:spMkLst>
            <pc:docMk/>
            <pc:sldMk cId="0" sldId="264"/>
            <ac:spMk id="21508" creationId="{7E1D03A8-4DD0-4E57-BE8D-394AB158399C}"/>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d.docs.live.net/ac472a81be4a39bf/Desktop/New%20Microsoft%20Excel%20Workshee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d.docs.live.net/ac472a81be4a39bf/Desktop/New%20Microsoft%20Excel%20Worksheet.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30411832895888014"/>
          <c:y val="0.16245370370370371"/>
          <c:w val="0.40287467191601051"/>
          <c:h val="0.6714577865266842"/>
        </c:manualLayout>
      </c:layout>
      <c:doughnutChart>
        <c:varyColors val="1"/>
        <c:ser>
          <c:idx val="0"/>
          <c:order val="0"/>
          <c:tx>
            <c:strRef>
              <c:f>'[New Microsoft Excel Worksheet.xlsx]Sheet1'!$B$4</c:f>
              <c:strCache>
                <c:ptCount val="1"/>
                <c:pt idx="0">
                  <c:v>Female</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34BB-4A44-862B-41D717160F62}"/>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34BB-4A44-862B-41D717160F62}"/>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34BB-4A44-862B-41D717160F62}"/>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'[New Microsoft Excel Worksheet.xlsx]Sheet1'!$C$3:$E$3</c:f>
              <c:strCache>
                <c:ptCount val="3"/>
                <c:pt idx="0">
                  <c:v>Nike </c:v>
                </c:pt>
                <c:pt idx="1">
                  <c:v>Adidas </c:v>
                </c:pt>
                <c:pt idx="2">
                  <c:v>Puma</c:v>
                </c:pt>
              </c:strCache>
            </c:strRef>
          </c:cat>
          <c:val>
            <c:numRef>
              <c:f>'[New Microsoft Excel Worksheet.xlsx]Sheet1'!$C$4:$E$4</c:f>
              <c:numCache>
                <c:formatCode>General</c:formatCode>
                <c:ptCount val="3"/>
                <c:pt idx="0">
                  <c:v>5</c:v>
                </c:pt>
                <c:pt idx="2">
                  <c:v>3</c:v>
                </c:pt>
              </c:numCache>
            </c:numRef>
          </c:val>
          <c:extLst>
            <c:ext xmlns:c16="http://schemas.microsoft.com/office/drawing/2014/chart" uri="{C3380CC4-5D6E-409C-BE32-E72D297353CC}">
              <c16:uniqueId val="{00000006-34BB-4A44-862B-41D717160F62}"/>
            </c:ext>
          </c:extLst>
        </c:ser>
        <c:ser>
          <c:idx val="1"/>
          <c:order val="1"/>
          <c:tx>
            <c:strRef>
              <c:f>'[New Microsoft Excel Worksheet.xlsx]Sheet1'!$B$5</c:f>
              <c:strCache>
                <c:ptCount val="1"/>
                <c:pt idx="0">
                  <c:v>Male</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8-34BB-4A44-862B-41D717160F62}"/>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A-34BB-4A44-862B-41D717160F62}"/>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C-34BB-4A44-862B-41D717160F62}"/>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'[New Microsoft Excel Worksheet.xlsx]Sheet1'!$C$3:$E$3</c:f>
              <c:strCache>
                <c:ptCount val="3"/>
                <c:pt idx="0">
                  <c:v>Nike </c:v>
                </c:pt>
                <c:pt idx="1">
                  <c:v>Adidas </c:v>
                </c:pt>
                <c:pt idx="2">
                  <c:v>Puma</c:v>
                </c:pt>
              </c:strCache>
            </c:strRef>
          </c:cat>
          <c:val>
            <c:numRef>
              <c:f>'[New Microsoft Excel Worksheet.xlsx]Sheet1'!$C$5:$E$5</c:f>
              <c:numCache>
                <c:formatCode>General</c:formatCode>
                <c:ptCount val="3"/>
                <c:pt idx="1">
                  <c:v>12</c:v>
                </c:pt>
              </c:numCache>
            </c:numRef>
          </c:val>
          <c:extLst>
            <c:ext xmlns:c16="http://schemas.microsoft.com/office/drawing/2014/chart" uri="{C3380CC4-5D6E-409C-BE32-E72D297353CC}">
              <c16:uniqueId val="{0000000D-34BB-4A44-862B-41D717160F62}"/>
            </c:ext>
          </c:extLst>
        </c:ser>
        <c:dLbls>
          <c:showLegendKey val="0"/>
          <c:showVal val="0"/>
          <c:showCatName val="0"/>
          <c:showSerName val="0"/>
          <c:showPercent val="1"/>
          <c:showBubbleSize val="0"/>
          <c:showLeaderLines val="1"/>
        </c:dLbls>
        <c:firstSliceAng val="0"/>
        <c:holeSize val="50"/>
      </c:doughnut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'[New Microsoft Excel Worksheet.xlsx]Sheet1'!$B$4</c:f>
              <c:strCache>
                <c:ptCount val="1"/>
                <c:pt idx="0">
                  <c:v>Female</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'[New Microsoft Excel Worksheet.xlsx]Sheet1'!$C$3:$E$3</c:f>
              <c:strCache>
                <c:ptCount val="3"/>
                <c:pt idx="0">
                  <c:v>Nike </c:v>
                </c:pt>
                <c:pt idx="1">
                  <c:v>Adidas </c:v>
                </c:pt>
                <c:pt idx="2">
                  <c:v>Puma</c:v>
                </c:pt>
              </c:strCache>
            </c:strRef>
          </c:cat>
          <c:val>
            <c:numRef>
              <c:f>'[New Microsoft Excel Worksheet.xlsx]Sheet1'!$C$4:$E$4</c:f>
              <c:numCache>
                <c:formatCode>General</c:formatCode>
                <c:ptCount val="3"/>
                <c:pt idx="0">
                  <c:v>5</c:v>
                </c:pt>
                <c:pt idx="2">
                  <c:v>3</c:v>
                </c:pt>
              </c:numCache>
            </c:numRef>
          </c:val>
          <c:extLst>
            <c:ext xmlns:c16="http://schemas.microsoft.com/office/drawing/2014/chart" uri="{C3380CC4-5D6E-409C-BE32-E72D297353CC}">
              <c16:uniqueId val="{00000000-0FFC-4A41-BEB8-248031AFB2DB}"/>
            </c:ext>
          </c:extLst>
        </c:ser>
        <c:ser>
          <c:idx val="1"/>
          <c:order val="1"/>
          <c:tx>
            <c:strRef>
              <c:f>'[New Microsoft Excel Worksheet.xlsx]Sheet1'!$B$5</c:f>
              <c:strCache>
                <c:ptCount val="1"/>
                <c:pt idx="0">
                  <c:v>Male</c:v>
                </c:pt>
              </c:strCache>
            </c:strRef>
          </c:tx>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'[New Microsoft Excel Worksheet.xlsx]Sheet1'!$C$3:$E$3</c:f>
              <c:strCache>
                <c:ptCount val="3"/>
                <c:pt idx="0">
                  <c:v>Nike </c:v>
                </c:pt>
                <c:pt idx="1">
                  <c:v>Adidas </c:v>
                </c:pt>
                <c:pt idx="2">
                  <c:v>Puma</c:v>
                </c:pt>
              </c:strCache>
            </c:strRef>
          </c:cat>
          <c:val>
            <c:numRef>
              <c:f>'[New Microsoft Excel Worksheet.xlsx]Sheet1'!$C$5:$E$5</c:f>
              <c:numCache>
                <c:formatCode>General</c:formatCode>
                <c:ptCount val="3"/>
                <c:pt idx="1">
                  <c:v>12</c:v>
                </c:pt>
              </c:numCache>
            </c:numRef>
          </c:val>
          <c:extLst>
            <c:ext xmlns:c16="http://schemas.microsoft.com/office/drawing/2014/chart" uri="{C3380CC4-5D6E-409C-BE32-E72D297353CC}">
              <c16:uniqueId val="{00000001-0FFC-4A41-BEB8-248031AFB2DB}"/>
            </c:ext>
          </c:extLst>
        </c:ser>
        <c:dLbls>
          <c:dLblPos val="inEnd"/>
          <c:showLegendKey val="0"/>
          <c:showVal val="1"/>
          <c:showCatName val="0"/>
          <c:showSerName val="0"/>
          <c:showPercent val="0"/>
          <c:showBubbleSize val="0"/>
        </c:dLbls>
        <c:gapWidth val="65"/>
        <c:axId val="254441376"/>
        <c:axId val="254452608"/>
      </c:barChart>
      <c:catAx>
        <c:axId val="254441376"/>
        <c:scaling>
          <c:orientation val="minMax"/>
        </c:scaling>
        <c:delete val="0"/>
        <c:axPos val="l"/>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254452608"/>
        <c:crosses val="autoZero"/>
        <c:auto val="1"/>
        <c:lblAlgn val="ctr"/>
        <c:lblOffset val="100"/>
        <c:noMultiLvlLbl val="0"/>
      </c:catAx>
      <c:valAx>
        <c:axId val="254452608"/>
        <c:scaling>
          <c:orientation val="minMax"/>
        </c:scaling>
        <c:delete val="0"/>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crossAx val="254441376"/>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1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15.590"/>
    </inkml:context>
    <inkml:brush xml:id="br0">
      <inkml:brushProperty name="width" value="0.35" units="cm"/>
      <inkml:brushProperty name="height" value="0.35" units="cm"/>
      <inkml:brushProperty name="color" value="#DA0C07"/>
      <inkml:brushProperty name="inkEffects" value="lava"/>
      <inkml:brushProperty name="anchorX" value="3588.41675"/>
      <inkml:brushProperty name="anchorY" value="-1271.67505"/>
      <inkml:brushProperty name="scaleFactor" value="0.5"/>
    </inkml:brush>
  </inkml:definitions>
  <inkml:trace contextRef="#ctx0" brushRef="#br0">1682 0 24575,'0'0'0,"0"9"0,6 15 0,5 4 0,0 8 0,9 7 0,-1 0 0,3-2 0,1 2 0,-3-3 0,-5-4 0,0-7 0,2-4 0,2-2 0,-2 0 0,1-5 0,-3 1 0,-4 1 0,2 1 0,-3 2 0,-2 2 0,2 1 0,-1 6 0,3-5 0,-1 1 0,-3-2 0,-1 0 0,-3 0 0,-2 6 0,4 11 0,-1 5 0,1 6 0,-2 2 0,-2-5 0,0-5 0,-1-7 0,-1-4 0,0-4 0,0-3 0,0-1 0,0-1 0,-1 0 0,1 0 0,0 0 0,0 0 0,0 1 0,0 0 0,0 0 0,0 0 0,0 0 0,0 0 0,0 11 0,0 11 0,0 5 0,0 10 0,0 1 0,0-1 0,0-7 0,0-8 0,0-7 0,-5-13 0,-1-4 0,1-3 0,-5-6 0,1 1 0,2 1 0,-4 2 0,-4-3 0,1 2 0,3 1 0,3 2 0,3 1 0,-4 3 0,-3 11 0,1 6 0,-9 12 0,-4 9 0,3 2 0,-2 0 0,-1-2 0,0-8 0,4-9 0,0-12 0,4-7 0,-1 2 0,5 4 0,2 10 0,-2 6 0,-2 4 0,-4-3 0,2-5 0,-3-6 0,4-5 0,4-3 0,-2-4 0,-3 5 0,3 4 0,-3 5 0,-3 11 0,-2 3 0,3 2 0,-2-4 0,4-7 0,-1-12 0,-1-6 0,2-3 0,4-2 0,-1-1 0,-3 6 0,2 17 0,-2 2 0,2-1 0,-2-3 0,4-5 0,-3-10 0,2-3 0,4-3 0,3-1 0,-9 7 0,2 6 0,-4 6 0,-3 6 0,-3 4 0,4-3 0,-2-10 0,5-5 0,-1-9 0,4-4 0,3 0 0,-2-5 0,-3 1 0,2 2 0,-3 3 0,-2 7 0,-3 2 0,-3-4 0,4-1 0,-1-5 0,5 0 0,4 0 0,-1-4 0,3 1 0,-3 2 0,2 2 0,-2-4 0,-9 13 0,-10 8 0,4 0 0,-7 1 0,6-2 0,1-9 0,7-2 0,1-7 0,5-2 0,-1 2 0,-1 0 0,-3 4 0,-3-5 0,4 2 0,-1-4 0,-6 1 0,-2 1 0,-2 3 0,0 1 0,0 3 0,1 1 0,1 1 0,0 1 0,6-1 0,1 0 0,-1-5 0,5 0 0,-1-6 0,-1-4 0,3 1 0,-1 2 0,-3-3 0,4 4 0,-2-3 0,4-3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21.922"/>
    </inkml:context>
    <inkml:brush xml:id="br0">
      <inkml:brushProperty name="width" value="0.35" units="cm"/>
      <inkml:brushProperty name="height" value="0.35" units="cm"/>
      <inkml:brushProperty name="color" value="#DA0C07"/>
      <inkml:brushProperty name="inkEffects" value="lava"/>
      <inkml:brushProperty name="anchorX" value="6286.01563"/>
      <inkml:brushProperty name="anchorY" value="-5918.99219"/>
      <inkml:brushProperty name="scaleFactor" value="0.5"/>
    </inkml:brush>
  </inkml:definitions>
  <inkml:trace contextRef="#ctx0" brushRef="#br0">1538 2705 24575,'0'0'0,"0"-9"0,0-15 0,0-14 0,0-10 0,0-6 0,0-8 0,6-2 0,0 5 0,-1 8 0,0 8 0,4 1 0,4-1 0,10-7 0,4-14 0,8-13 0,1-7 0,1 7 0,-8 5 0,-8 12 0,-7 11 0,-1 8 0,7 3 0,3-8 0,13-8 0,3-3 0,11-7 0,-2-1 0,-2 6 0,-5 8 0,-9 8 0,-5 7 0,-3 4 0,4 4 0,7-4 0,5-4 0,6-6 0,4 1 0,3-4 0,7 3 0,-5-2 0,-5 9 0,-12-3 0,-6 9 0,-5 3 0,2 1 0,6 6 0,11-5 0,5-1 0,4-2 0,2-5 0,0 4 0,0-5 0,0 6 0,-2 1 0,0-5 0,-6 6 0,0-1 0,0 2 0,0 4 0,-4 1 0,1 4 0,2-1 0,-5-2 0,-3 3 0,1 3 0,2 4 0,-3-2 0,9-4 0,2 2 0,3 2 0,1-2 0,6-4 0,0 3 0,5 2 0,-1 3 0,-1 3 0,2 2 0,-2 2 0,-1 1 0,-4 0 0,-6 1 0,-3-1 0,-1 1 0,1-1 0,0 6 0,1-1 0,2 1 0,5 4 0,2 4 0,-1-1 0,0 9 0,-1 3 0,3-3 0,0 1 0,-1 6 0,-1 1 0,4 6 0,-7-6 0,-1 5 0,-2-1 0,5-2 0,-5-1 0,0-6 0,-1 3 0,-5 0 0,0 0 0,0 0 0,-4 0 0,2 5 0,1 0 0,3 5 0,1 10 0,2 4 0,1 4 0,1 1 0,0 6 0,-5-1 0,0 0 0,-6-3 0,2 0 0,0-3 0,2-1 0,-2 5 0,6 5 0,-3 5 0,6 5 0,-4-2 0,1-4 0,-5-4 0,-5-4 0,-10-9 0,-5-12 0,-8-8 0,-6-5 0,-5-3 0,-4-1 0,3 1 0,4 6 0,0 6 0,4 12 0,-2 10 0,-2 10 0,3 11 0,-3 6 0,-2 2 0,-3-4 0,-1-3 0,-3-5 0,0-7 0,-1 0 0,0-9 0,-1-4 0,1-2 0,-1-1 0,1 0 0,0 5 0,-6 1 0,-4 1 0,-1-1 0,-5-1 0,3-1 0,2-1 0,3-5 0,3-7 0,-2-6 0,0-4 0,1-4 0,2-1 0,2 9 0,0 11 0,-4 11 0,0 3 0,1 2 0,1-1 0,1-7 0,-5-14 0,2-7 0,-6-12 0,2-3 0,1-1 0,-3 6 0,-3 2 0,-3 12 0,1 1 0,3 0 0,0-7 0,2-4 0,3-3 0,3 5 0,-3 5 0,-3 5 0,0 11 0,2-1 0,-8-4 0,-3 1 0,1-5 0,-1-5 0,4-3 0,-1-4 0,4-3 0,-2-6 0,3-1 0,-1-6 0,2 7 0,3 1 0,-3 2 0,-3 7 0,-3 7 0,-3 0 0,2 4 0,-2-2 0,5-2 0,-1-9 0,3-4 0,4-2 0,-2 0 0,-3 10 0,-3 7 0,-3 6 0,-3 0 0,3 1 0,0 7 0,-1-3 0,-1-5 0,-1 0 0,-2-6 0,5-4 0,0-8 0,5-4 0,-1-3 0,-2 6 0,-1 6 0,-8 7 0,-3 11 0,-5 3 0,-1 4 0,-5 5 0,3-5 0,1-7 0,9-7 0,3-13 0,2-5 0,0-4 0,0-1 0,0 6 0,-1 7 0,-1 0 0,-6 11 0,5 5 0,-6-2 0,2 1 0,-1-4 0,7-5 0,1-5 0,1-4 0,0-3 0,-1-7 0,4-1 0,0 0 0,-1 0 0,-1-3 0,4 1 0,-2-5 0,5 2 0,-1 2 0,-3 3 0,-1 2 0,-3-4 0,3 2 0,-5 0 0,-2 2 0,-7 6 0,0 2 0,0 6 0,-5 0 0,2-1 0,-9 9 0,-9-2 0,2-2 0,-1 2 0,-6-9 0,10 3 0,2-9 0,0-2 0,5-7 0,4-6 0,5-5 0,3-4 0,2 3 0,-9-2 0,0 0 0,-4-2 0,1-1 0,-3-1 0,-2 0 0,-3-1 0,3 0 0,5 0 0,-2 0 0,5-1 0,2 1 0,-2 0 0,2 0 0,-3 0 0,1 0 0,3 0 0,2 0 0,-4 0 0,3 0 0,-5-5 0,-4-1 0,2-5 0,-3 1 0,3-4 0,-2-3 0,-3-4 0,-2-3 0,8-2 0,-1 0 0,-1-2 0,3 6 0,2 0 0,3 0 0,3-1 0,1-1 0,3-1 0,0-1 0,0-6 0,1-1 0,-6-5 0,0-4 0,0 0 0,0 3 0,2 2 0,6 4 0,2 3 0,0 2 0,4 0 0,1 2 0,-3 4 0,-1-4 0,-2 0 0,-2-2 0,5 0 0,-1 0 0,-1-5 0,-1 0 0,5 0 0,-7 1 0,4 1 0,-1 2 0,-1-4 0,-1 0 0,-1-5 0,-1-4 0,0-5 0,-1 2 0,5-1 0,6-3 0,0 5 0,4 3 0,-2-1 0,-2-1 0,-3 2 0,-3-8 0,2 4 0,0 2 0,-1-1 0,-2-2 0,-1 4 0,-2-2 0,5 3 0,5 4 0,0-3 0,-1 4 0,-8-10 0,-2-2 0,3 1 0,-6-2 0,5 5 0,-5-1 0,6 4 0,-1 3 0,1-1 0,5 3 0,-1 1 0,0-2 0,-2 1 0,4 2 0,-1-3 0,-1-4 0,-2 1 0,4-3 0,-2 8 0,4-3 0,0-2 0,-3 8 0,4 1 0,-2 3 0,-3 1 0,-1 1 0,-3 1 0,-1-1 0,-1-1 0,-1 1 0,-6-1 0,0 0 0,0 1 0,1-2 0,-4 1 0,2 5 0,-6-4 0,3 4 0,1 0 0,-3-1 0,2 5 0,2-1 0,8-2 0,2 5 0,-9-2 0,0-1 0,-1 3 0,1-2 0,2-2 0,-3 4 0,0-2 0,2 4 0,1-3 0,2-1 0,-4 3 0,6-2 0,0 3 0,2-2 0,1 3 0,-6-2 0,0 3 0,-1-3 0,-4-2 0,0 2 0,2 3 0,1-2 0,2 3 0,7-3 0,1 3 0,2 2 0,-2 3 0,0 3 0,4 1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43.271"/>
    </inkml:context>
    <inkml:brush xml:id="br0">
      <inkml:brushProperty name="width" value="0.35" units="cm"/>
      <inkml:brushProperty name="height" value="0.35" units="cm"/>
      <inkml:brushProperty name="color" value="#DA0C07"/>
      <inkml:brushProperty name="inkEffects" value="lava"/>
      <inkml:brushProperty name="anchorX" value="7823.30957"/>
      <inkml:brushProperty name="anchorY" value="-7296.06104"/>
      <inkml:brushProperty name="scaleFactor" value="0.5"/>
    </inkml:brush>
  </inkml:definitions>
  <inkml:trace contextRef="#ctx0" brushRef="#br0">1 246 24575,'0'0'0,"9"0"0,9-6 0,4 1 0,4-1 0,1-4 0,-3-4 0,-1 1 0,0-4 0,0 3 0,2 3 0,0 3 0,1-2 0,1 2 0,0-4 0,0 2 0,0 2 0,1 2 0,-7-3 0,1 1 0,-1 2 0,2-4 0,1 2 0,1 1 0,0 1 0,2 3 0,0 1 0,0 1 0,-5-4 0,0-1 0,0 1 0,0 0 0,2 2 0,1 1 0,1 1 0,0 1 0,1 0 0,0 0 0,1 0 0,-1 0 0,0 0 0,5 1 0,7-1 0,-1 0 0,-1 0 0,-2 0 0,-3 0 0,-1 0 0,-3 0 0,0 0 0,-1 0 0,-1 0 0,1 0 0,-1 0 0,1 0 0,0 5 0,0 1 0,0 0 0,0-1 0,-6 3 0,1 0 0,-1-1 0,2-2 0,-5 3 0,1 0 0,2-2 0,1-1 0,1-2 0,2 4 0,1 0 0,-4 4 0,-1-2 0,1 0 0,1-3 0,1 4 0,7-2 0,-5 4 0,0-2 0,6 4 0,5-2 0,0-2 0,-6 2 0,-2-2 0,-3-2 0,0-3 0,-1 4 0,1-2 0,-6 4 0,1-1 0,0-1 0,1-3 0,-4 3 0,2-1 0,0-2 0,2-1 0,2-2 0,1-1 0,1 4 0,1 0 0,0-1 0,0 0 0,1-2 0,-1-1 0,0-1 0,1-1 0,-1 0 0,0 5 0,-6 6 0,1 0 0,-1-1 0,-4 2 0,2-1 0,0-2 0,2-3 0,-3 3 0,1-1 0,2-2 0,-5 4 0,3-2 0,-5 5 0,3-2 0,1-2 0,-3 3 0,2-2 0,2 3 0,3-2 0,1-2 0,-3 2 0,1 4 0,1 4 0,0-3 0,-3 3 0,1-4 0,-5 2 0,-4 2 0,2-3 0,2 2 0,-2 1 0,3-3 0,-3 2 0,3-4 0,-4 2 0,3 3 0,3-4 0,-3 3 0,2-4 0,3 2 0,-4 2 0,-3 2 0,2-2 0,1-4 0,-2 1 0,2 2 0,3 2 0,-4 4 0,3-5 0,2 3 0,-3 0 0,1 2 0,2 6 0,2-3 0,-4 0 0,1-5 0,-3-1 0,-5 0 0,2 2 0,2-4 0,-2 2 0,-2 5 0,2-3 0,3 2 0,3 5 0,-3 7 0,3 1 0,1 5 0,-3-2 0,2-2 0,1 2 0,-3-2 0,-5-3 0,3-8 0,-5-2 0,-2 4 0,3 5 0,-2 0 0,-2 1 0,-2-2 0,-2-1 0,3-8 0,1-1 0,-2-1 0,-1 1 0,-1 0 0,-1 2 0,-1 1 0,4 0 0,1 1 0,-1 0 0,-1 0 0,-1 0 0,-1 0 0,5-5 0,-1 0 0,5-1 0,-1 2 0,-1 0 0,-3 2 0,-1 1 0,-3 1 0,-1 0 0,-1 0 0,0 0 0,0 0 0,-1 1 0,1-1 0,0 5 0,0 1 0,-1 0 0,1-2 0,0-1 0,0 5 0,0-1 0,0-1 0,0-2 0,0 0 0,0 3 0,0-1 0,0 5 0,0 0 0,0-3 0,0-2 0,0-1 0,0-3 0,0-1 0,0 5 0,-5-1 0,0 0 0,-1 5 0,2-2 0,-5-6 0,1-2 0,1-2 0,2 0 0,1 0 0,2 5 0,-4 2 0,-5 10 0,0 0 0,1 10 0,-3-2 0,-2-10 0,1-4 0,2-6 0,-2 3 0,-2 4 0,2 0 0,3 9 0,-3-2 0,-2-1 0,2-5 0,-2-8 0,3-4 0,-3 3 0,3 0 0,-2 0 0,3-1 0,3 1 0,-3 4 0,-3 6 0,1-1 0,4-1 0,-4-7 0,4-3 0,2-3 0,-3-5 0,2-1 0,-4-4 0,3 7 0,1 2 0,3 2 0,-3 2 0,1 1 0,-4-6 0,2 1 0,1-1 0,-3-4 0,3 0 0,1 13 0,-3-4 0,2 2 0,2-1 0,-4 11 0,-3 5 0,1 0 0,3-2 0,-4-4 0,-2-4 0,2 3 0,-3-2 0,4-2 0,-3-7 0,3-2 0,3-1 0,-2 0 0,2 0 0,3 2 0,-4-5 0,3 1 0,1 0 0,-9 1 0,1 2 0,2 1 0,3 1 0,-2-4 0,3-1 0,-4 1 0,2 1 0,-3 1 0,-2 11 0,-5 3 0,4-1 0,-3-6 0,5-3 0,3-2 0,-2-1 0,-1 0 0,2 0 0,-3-4 0,3-1 0,-3 6 0,-2 2 0,-2 2 0,-4-1 0,5 6 0,-8-7 0,6 1 0,-2-3 0,0 1 0,4-2 0,0 1 0,-2 1 0,-1-6 0,4 0 0,4 0 0,-1-4 0,4 2 0,-8 5 0,-9 9 0,-2 1 0,3 1 0,0-1 0,1-7 0,0-2 0,6-2 0,-1-5 0,0 0 0,5 2 0,-2-5 0,-2 3 0,-1 1 0,3 2 0,-1-3 0,4 1 0,-2-4 0,4 2 0,-2-4 0,-3 8 0,-2-3 0,3 2 0,-3-4 0,5 2 0,-1-4 0,-3 2 0,-2-4 0,3 3 0,-1-2 0,-2 1 0,-1-2 0,-2 3 0,4 2 0,-1-2 0,0-3 0,4 2 0,-2-3 0,-1-3 0,-1 3 0,-3-2 0,-1 9 0,-1-2 0,-6 4 0,5 2 0,-1-4 0,2-4 0,0-4 0,5 1 0,0-2 0,0 3 0,-1-3 0,-1 5 0,-2-2 0,-1-3 0,0 3 0,-1-2 0,-1-3 0,7 4 0,-1-2 0,0-2 0,0-2 0,-2 4 0,-7 4 0,0-2 0,-1-1 0,0-2 0,2-3 0,0-2 0,2-2 0,0-1 0,1 0 0,0-1 0,0 1 0,1 0 0,-1-1 0,0 1 0,0 0 0,0 0 0,0 0 0,-5 0 0,-1 0 0,1 0 0,0 0 0,2 0 0,0 0 0,2 0 0,1 0 0,0 0 0,0 0 0,-5 0 0,-1 0 0,1 0 0,1 0 0,0 0 0,2 0 0,6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48.568"/>
    </inkml:context>
    <inkml:brush xml:id="br0">
      <inkml:brushProperty name="width" value="0.35" units="cm"/>
      <inkml:brushProperty name="height" value="0.35" units="cm"/>
      <inkml:brushProperty name="color" value="#DA0C07"/>
      <inkml:brushProperty name="inkEffects" value="lava"/>
      <inkml:brushProperty name="anchorX" value="6452.58154"/>
      <inkml:brushProperty name="anchorY" value="-15661.42383"/>
      <inkml:brushProperty name="scaleFactor" value="0.5"/>
    </inkml:brush>
  </inkml:definitions>
  <inkml:trace contextRef="#ctx0" brushRef="#br0">0 6936 24575,'0'0'0,"5"0"0,7 0 0,4 0 0,5 0 0,3 0 0,3 0 0,0 0 0,1 0 0,0 0 0,0 0 0,0 0 0,0 0 0,4 0 0,1 0 0,0 0 0,-2 0 0,0 0 0,-2 0 0,-1 0 0,-1 0 0,0 0 0,5 0 0,1 0 0,-1 0 0,-1 0 0,-1 0 0,0 0 0,-7-5 0,-2 0 0,1-1 0,0 2 0,-4-5 0,1 1 0,1 1 0,2 2 0,2-4 0,1 1 0,1 2 0,1-4 0,0 1 0,0 2 0,1-4 0,-1 2 0,0-3 0,1 1 0,-1 2 0,0-3 0,0 2 0,0 3 0,0-4 0,0-4 0,0 2 0,0-3 0,0 3 0,0-3 0,-5-3 0,-1 4 0,0 3 0,2-2 0,1 3 0,-5-3 0,2 3 0,-6-4 0,2-2 0,1 2 0,-2-2 0,1 3 0,-4-2 0,3 3 0,-3-2 0,2-3 0,2 3 0,-2-3 0,3 4 0,1-2 0,-3-2 0,2 3 0,-3-3 0,1-1 0,8-8 0,7-8 0,3-1 0,1 0 0,-1-5 0,-1 8 0,-2-3 0,-2 3 0,-1 0 0,-6 3 0,-1 6 0,-6 1 0,-4 2 0,2 4 0,2-1 0,-3-1 0,-1-2 0,1-2 0,9-7 0,-2-2 0,3 0 0,-4 0 0,-5 2 0,2 0 0,2 1 0,-3 2 0,-3-1 0,2 2 0,-3-1 0,3 0 0,3 0 0,4-5 0,3-1 0,1-4 0,8-1 0,-4 3 0,-6-4 0,-1 7 0,-6 2 0,-4 3 0,-5 1 0,3 0 0,3 6 0,0-6 0,2 0 0,-1-2 0,3 0 0,2-5 0,-3-1 0,-3 1 0,-3 1 0,2 1 0,2 2 0,5-4 0,3 0 0,-2 0 0,1 2 0,1-5 0,-3-4 0,1 7 0,-5 1 0,-3 2 0,-4 3 0,-3 0 0,3 1 0,-1 0 0,0-1 0,3 6 0,-1 0 0,5 0 0,-2-1 0,3-13 0,-2-1 0,3-1 0,-2 1 0,-4 3 0,-2 1 0,-3 3 0,4 1 0,-2 0 0,5-4 0,-2 0 0,5 0 0,-2-5 0,3 1 0,-3 2 0,-2 1 0,-3 3 0,3 0 0,3 8 0,-1 0 0,-2 1 0,-3-1 0,3 4 0,-2-1 0,-1-1 0,-2-2 0,-2-2 0,4-1 0,4-6 0,6-2 0,-1 1 0,-3 0 0,2 1 0,-3 2 0,-3 0 0,-3 2 0,-3-1 0,10-4 0,4-16 0,4-7 0,-1-9 0,2-2 0,-5 6 0,-4 8 0,-5 8 0,-3 6 0,3 1 0,3 3 0,0-4 0,4-3 0,-3 1 0,-2 3 0,-3 2 0,-2 3 0,-3 2 0,-1 2 0,-1-5 0,5 1 0,6-11 0,-1 1 0,0-4 0,-2 2 0,-3 4 0,-2 4 0,-1 3 0,-1 3 0,-1-3 0,-1-5 0,1 0 0,-1-9 0,1 2 0,0 2 0,0-1 0,-1 3 0,1 4 0,0 3 0,0 3 0,0 3 0,-5 5 0,-1-3 0,0 0 0,2-2 0,0 0 0,2 1 0,1-1 0,0 1 0,1-1 0,0 1 0,-5 0 0,0 0 0,0 0 0,-5 5 0,1 1 0,2-1 0,1 0 0,-3 4 0,1-2 0,-3 5 0,0-1 0,3-2 0,-4 3 0,3-2 0,1-3 0,-3 4 0,2-2 0,1-2 0,3-1 0,-4 2 0,1 0 0,-3 3 0,1 0 0,1-3 0,-2-2 0,1-2 0,-3 4 0,2-2 0,2 0 0,-2 4 0,-5 4 0,3-1 0,-3 3 0,2-3 0,-2 3 0,-2-3 0,2-3 0,-1 3 0,3-4 0,-2-1 0,3-3 0,-3 4 0,-1 4 0,-4-2 0,-2-1 0,-1-3 0,-3 4 0,6-3 0,-1 4 0,0-1 0,-1 3 0,4-2 0,-1 2 0,0-1 0,-2 1 0,4-1 0,-2 2 0,-1 2 0,5-2 0,-3 3 0,0 1 0,2-2 0,-1-4 0,-1 1 0,-3 3 0,4-4 0,-7 4 0,4-4 0,-1 3 0,4-4 0,0 3 0,4-3 0,-2 3 0,-2 2 0,-2-2 0,-3 3 0,4 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53.624"/>
    </inkml:context>
    <inkml:brush xml:id="br0">
      <inkml:brushProperty name="width" value="0.35" units="cm"/>
      <inkml:brushProperty name="height" value="0.35" units="cm"/>
      <inkml:brushProperty name="color" value="#DA0C07"/>
      <inkml:brushProperty name="inkEffects" value="lava"/>
      <inkml:brushProperty name="anchorX" value="2919.13599"/>
      <inkml:brushProperty name="anchorY" value="-9741.32324"/>
      <inkml:brushProperty name="scaleFactor" value="0.5"/>
    </inkml:brush>
  </inkml:definitions>
  <inkml:trace contextRef="#ctx0" brushRef="#br0">434 0 24575,'0'0'0,"0"5"0,5 1 0,6 5 0,0 5 0,10 4 0,-2 3 0,8 2 0,-3 7 0,6 2 0,-5-1 0,0 0 0,0-2 0,-5-2 0,0-6 0,-5 5 0,1-6 0,-4 0 0,3-5 0,-3 1 0,-3 1 0,2-4 0,-2 3 0,-2 0 0,4-2 0,-3 2 0,-1 2 0,4-4 0,-2 2 0,4 2 0,3-4 0,-1 2 0,2-3 0,-3 1 0,-3 2 0,2-3 0,-3 3 0,-2 1 0,2-3 0,-1 2 0,-2 2 0,4-4 0,-3 2 0,5 2 0,-2 2 0,3 2 0,-2 1 0,3 1 0,3-4 0,-3-1 0,-3 1 0,-3 1 0,2-4 0,-3 0 0,-2 2 0,5-4 0,-3 1 0,5 1 0,-3 3 0,4-4 0,-2 1 0,-2 2 0,-3 1 0,2-3 0,-1 1 0,-2 0 0,-1 2 0,3-3 0,-1 1 0,-1 1 0,4 6 0,4 8 0,-1 1 0,-2 1 0,-2-3 0,1-1 0,-1 3 0,-2-2 0,3-6 0,4-1 0,-2-3 0,-1 0 0,-3 0 0,-3 7 0,3-5 0,-1 0 0,-2 5 0,5 0 0,-2 1 0,-1-2 0,-2 0 0,-1-1 0,3-6 0,0-2 0,-1 1 0,-2 0 0,-1 2 0,-1 1 0,-1 1 0,-1 5 0,0 2 0,0-1 0,0 6 0,0-2 0,-1-2 0,1-1 0,0-2 0,0-1 0,0-2 0,0-1 0,0 5 0,0 0 0,5 1 0,1 3 0,0 5 0,-2 5 0,-1 3 0,-1-3 0,0-3 0,-2-5 0,0-5 0,0-2 0,0-3 0,-6 5 0,0 4 0,1 0 0,0 5 0,-4 3 0,1 3 0,1 3 0,-3 2 0,-4 7 0,0-6 0,-2 1 0,3-7 0,2-5 0,3-7 0,-1-9 0,1-3 0,-4-2 0,2-1 0,2 2 0,2 1 0,-3 6 0,1 7 0,1 1 0,2-1 0,2-2 0,1-3 0,-4-7 0,0-2 0,-4 10 0,0 1 0,2 6 0,1-1 0,3-1 0,-4 2 0,2-2 0,0-2 0,-4-3 0,2-3 0,1 5 0,2-2 0,-4-1 0,1 10 0,2 4 0,1 0 0,-3-9 0,0-4 0,-4-9 0,2-3 0,1 4 0,-3 7 0,3 11 0,-5 8 0,3-2 0,2 8 0,-2 1 0,-4-6 0,2-5 0,2-6 0,-2-11 0,2-5 0,-3-3 0,3 0 0,-4 1 0,3 1 0,3 1 0,-3-5 0,3 1 0,1 0 0,-3 1 0,3 2 0,0 2 0,3 0 0,-3 6 0,-5 0 0,1 1 0,2-1 0,-3 4 0,-9 4 0,3 5 0,2-2 0,-1-8 0,4-3 0,4-5 0,3-1 0,-2-6 0,-4 0 0,1 0 0,-3 6 0,2 3 0,-8-5 0,3 1 0,3-1 0,3 1 0,-1-5 0,-2 0 0,-3 1 0,-4 1 0,4 1 0,-2-3 0,4 0 0,-1-4 0,3 1 0,-6 7 0,-4 7 0,-2 3 0,-1 1 0,-1-6 0,0-3 0,-6-1 0,6 0 0,1-6 0,5 0 0,2 2 0,5 0 0,-6-3 0,-2-4 0,-2-4 0,3 1 0,0-3 0,0-2 0,4-1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39:55.965"/>
    </inkml:context>
    <inkml:brush xml:id="br0">
      <inkml:brushProperty name="width" value="0.35" units="cm"/>
      <inkml:brushProperty name="height" value="0.35" units="cm"/>
      <inkml:brushProperty name="color" value="#DA0C07"/>
      <inkml:brushProperty name="inkEffects" value="lava"/>
      <inkml:brushProperty name="anchorX" value="4368.36279"/>
      <inkml:brushProperty name="anchorY" value="-15505.64844"/>
      <inkml:brushProperty name="scaleFactor" value="0.5"/>
    </inkml:brush>
  </inkml:definitions>
  <inkml:trace contextRef="#ctx0" brushRef="#br0">0 1 24575,'0'0'0,"0"4"0,0 8 0,0 4 0,0 5 0,6-2 0,-1 2 0,1 1 0,-1 1 0,4-3 0,-2 0 0,0 1 0,-2 2 0,-2 0 0,-1 3 0,-1 0 0,-1 1 0,0 0 0,5-5 0,1-1 0,-1 1 0,4-5 0,0 2 0,-1 0 0,-3 3 0,-1 1 0,-2 2 0,-1 1 0,-1 0 0,0 2 0,0-1 0,-1 1 0,1-1 0,0 0 0,0 0 0,5-5 0,0 0 0,1-1 0,-2 2 0,0 0 0,-2 2 0,4-5 0,0-4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04.312"/>
    </inkml:context>
    <inkml:brush xml:id="br0">
      <inkml:brushProperty name="width" value="0.35" units="cm"/>
      <inkml:brushProperty name="height" value="0.35" units="cm"/>
      <inkml:brushProperty name="color" value="#DA0C07"/>
      <inkml:brushProperty name="inkEffects" value="lava"/>
      <inkml:brushProperty name="anchorX" value="3205.14697"/>
      <inkml:brushProperty name="anchorY" value="-17450.74414"/>
      <inkml:brushProperty name="scaleFactor" value="0.5"/>
    </inkml:brush>
  </inkml:definitions>
  <inkml:trace contextRef="#ctx0" brushRef="#br0">1005 47 24575,'0'0'0,"0"-17"0,0 0 0,5 7 0,6 7 0,1 10 0,-2 8 0,3 0 0,-2 4 0,-2 3 0,2-4 0,-1 2 0,2 1 0,-1 2 0,3-4 0,-2 1 0,3-5 0,-3 2 0,-2 1 0,2-3 0,-2 3 0,3 1 0,3-3 0,-1 2 0,-4 1 0,-2 3 0,1-3 0,-1 0 0,-3 2 0,4-4 0,-1 1 0,3 2 0,4 2 0,-1 2 0,2 1 0,-3 1 0,3-5 0,-4 1 0,-3 0 0,-3 1 0,2-5 0,4 2 0,-2 0 0,5 2 0,-3 2 0,-3 1 0,3-4 0,-3 0 0,3 1 0,-2 1 0,3 1 0,-2 1 0,-3 1 0,-2 1 0,2-6 0,-1 1 0,-2 0 0,4 0 0,-2 2 0,-1 1 0,-1 1 0,2 1 0,0 0 0,4 0 0,-2 0 0,-1 0 0,-3 1 0,-1-1 0,-3 0 0,-1 0 0,4 0 0,1 0 0,-1 0 0,-1 0 0,-1 0 0,-2 0 0,0 0 0,0 0 0,-1 5 0,0 1 0,-1 0 0,1-2 0,0-1 0,0 5 0,0-1 0,0-1 0,0-2 0,0 0 0,0-2 0,0-1 0,-6 9 0,1 2 0,-1 4 0,2-2 0,-5-7 0,2-4 0,0-4 0,-4 0 0,2-1 0,2 0 0,-4 11 0,1 1 0,3 6 0,-4 4 0,-3 8 0,1-2 0,-3-5 0,2-5 0,4-6 0,-3-10 0,3-3 0,2-2 0,3 5 0,-4 6 0,-3 13 0,0 6 0,2-2 0,2-4 0,3-4 0,-3-11 0,1-4 0,1-4 0,-3-5 0,0-1 0,2 7 0,2 7 0,-4 8 0,-3 17 0,0 10 0,-4-1 0,3-1 0,2-9 0,-2-13 0,3-7 0,2-7 0,-3-3 0,-3 0 0,1-2 0,-3-4 0,3 1 0,3 0 0,2 2 0,4 1 0,-4 7 0,-4 7 0,-4 1 0,0-1 0,4-2 0,-3-7 0,3-3 0,3-2 0,3 0 0,-8 1 0,1 6 0,2 1 0,-3 0 0,-4-5 0,3-1 0,3-2 0,-1-4 0,2 0 0,2 0 0,-2 3 0,-3 6 0,-4 13 0,-3-4 0,2 0 0,-1-8 0,3-4 0,0-6 0,3-1 0,-1-5 0,2 1 0,-1 3 0,-3-3 0,-3 2 0,2 3 0,-1 2 0,-2 3 0,-1-4 0,-2 0 0,3 2 0,1 1 0,-2 1 0,5 2 0,-1-6 0,-2 2 0,-2-1 0,-1 2 0,3 1 0,-1-4 0,0-5 0,4 1 0,-1 0 0,3 4 0,-1-4 0,-2-3 0,3 1 0,-2-3 0,-3 3 0,-1-2 0,-3-3 0,-1-3 0,4 3 0,0-2 0,-1 0 0,-1-3 0,-1-1 0,4 4 0,5 4 0,-1 11 0,-6 15 0,2 4 0,4-5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32.836"/>
    </inkml:context>
    <inkml:brush xml:id="br0">
      <inkml:brushProperty name="width" value="0.35" units="cm"/>
      <inkml:brushProperty name="height" value="0.35" units="cm"/>
      <inkml:brushProperty name="color" value="#0B868D"/>
      <inkml:brushProperty name="inkEffects" value="ocean"/>
      <inkml:brushProperty name="anchorX" value="5224.82178"/>
      <inkml:brushProperty name="anchorY" value="-21803.11523"/>
      <inkml:brushProperty name="scaleFactor" value="0.5"/>
    </inkml:brush>
  </inkml:definitions>
  <inkml:trace contextRef="#ctx0" brushRef="#br0">3487 760 24575,'0'0'0,"-14"0"0,-16 0 0,-13 0 0,-9 0 0,0 0 0,3 0 0,11-6 0,6 1 0,4-1 0,3-3 0,-5 0 0,-5 1 0,-1 3 0,-5 1 0,-4-4 0,-3 1 0,2 1 0,4-4 0,5 2 0,3 1 0,3 1 0,3 3 0,6-5 0,2 2 0,-1 0 0,0 2 0,-8-4 0,-12 0 0,-6 2 0,-1 1 0,3 2 0,-1-4 0,10-5 0,4 1 0,4 1 0,1 3 0,2-4 0,-6 2 0,-5-3 0,-1-4 0,-16 2 0,-3-4 0,7-1 0,0 3 0,6 3 0,10-2 0,5 4 0,3 3 0,6-3 0,1 2 0,-1-4 0,-6 3 0,-3-4 0,-2-3 0,-10 2 0,-7-3 0,1-1 0,3 2 0,4 4 0,10-1 0,3 3 0,2 2 0,7-2 0,-1 2 0,5-3 0,-2 1 0,-8 3 0,-2-4 0,-3 3 0,-1 2 0,0-4 0,-6 2 0,7-4 0,0 3 0,1 1 0,1 3 0,0 2 0,0-4 0,0 1 0,-1-4 0,1 1 0,-7 2 0,1 1 0,-1 3 0,1 2 0,2 1 0,1 1 0,1 0 0,-5 0 0,6 6 0,0 0 0,1 0 0,1-1 0,-1-2 0,0-1 0,0-1 0,-1 0 0,0-1 0,1 0 0,-2-1 0,1 7 0,0-1 0,0 6 0,0-1 0,0-1 0,0-2 0,5 3 0,6 3 0,0-1 0,4 4 0,-1-3 0,2 3 0,-2-3 0,-4-3 0,3-3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40.154"/>
    </inkml:context>
    <inkml:brush xml:id="br0">
      <inkml:brushProperty name="width" value="0.35" units="cm"/>
      <inkml:brushProperty name="height" value="0.35" units="cm"/>
      <inkml:brushProperty name="color" value="#0B868D"/>
      <inkml:brushProperty name="inkEffects" value="ocean"/>
      <inkml:brushProperty name="anchorX" value="9726.60449"/>
      <inkml:brushProperty name="anchorY" value="-20214.95898"/>
      <inkml:brushProperty name="scaleFactor" value="0.5"/>
    </inkml:brush>
  </inkml:definitions>
  <inkml:trace contextRef="#ctx0" brushRef="#br0">920 1 24575,'0'0'0,"-5"0"0,-7 5 0,-4 1 0,1 4 0,-4 0 0,4 5 0,-3-3 0,4 4 0,-2 2 0,-2 3 0,3 2 0,-2 2 0,-3 2 0,-1-5 0,2 0 0,0 0 0,-2-4 0,4 0 0,3 2 0,0 1 0,3 2 0,-2-3 0,2 1 0,-3 0 0,3 1 0,2 2 0,2 2 0,-2-6 0,1 7 0,2 0 0,-9 1 0,1 6 0,1 0 0,-2 0 0,-3-7 0,3-1 0,3-3 0,4 1 0,-3-5 0,3 0 0,1 1 0,3 7 0,-4 2 0,-5 7 0,2 0 0,1 0 0,-3-8 0,2-2 0,3-1 0,-4-1 0,3 5 0,1 2 0,-2-5 0,1 4 0,2 0 0,2 0 0,1-1 0,3 0 0,0-1 0,-5 0 0,1-1 0,0 0 0,-4 0 0,0 0 0,2 0 0,1 0 0,-3-6 0,2 1 0,0-1 0,2 2 0,2 0 0,2 8 0,0 5 0,-5 8 0,0 4 0,1-2 0,1-4 0,0-3 0,2-5 0,1-3 0,1-2 0,0-2 0,-5-6 0,-6-6 0,0 0 0,2 1 0,1 3 0,3 3 0,1 1 0,3 2 0,0 2 0,-4 0 0,0 1 0,0-1 0,1 1 0,1-1 0,1 0 0,1 0 0,1 1 0,0-1 0,0 5 0,0 0 0,-5 12 0,0-2 0,-1 0 0,2-4 0,0-3 0,2-3 0,1-3 0,1-1 0,0-1 0,0-1 0,0 0 0,0 1 0,1-1 0,-1 1 0,0 0 0,0 0 0,0 0 0,0 0 0,0 0 0,0 0 0,0 5 0,0 1 0,0 0 0,0-2 0,0-1 0,0 0 0,0-2 0,0-1 0,0 0 0,0 0 0,0 0 0,0 0 0,5-1 0,1 1 0,-1 6 0,5-6 0,-1 0 0,4-1 0,-2-1 0,3 1 0,-1 1 0,-4-1 0,4-5 0,2-5 0,-1 0 0,2-5 0,3-2 0,-3 1 0,2-2 0,2-1 0,2-2 0,-4-3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45.114"/>
    </inkml:context>
    <inkml:brush xml:id="br0">
      <inkml:brushProperty name="width" value="0.35" units="cm"/>
      <inkml:brushProperty name="height" value="0.35" units="cm"/>
      <inkml:brushProperty name="color" value="#0B868D"/>
      <inkml:brushProperty name="inkEffects" value="ocean"/>
      <inkml:brushProperty name="anchorX" value="11393.81836"/>
      <inkml:brushProperty name="anchorY" value="-23116.58398"/>
      <inkml:brushProperty name="scaleFactor" value="0.5"/>
    </inkml:brush>
  </inkml:definitions>
  <inkml:trace contextRef="#ctx0" brushRef="#br0">1 813 24575,'0'0'0,"0"9"0,5 10 0,6 3 0,5 9 0,0 2 0,3-4 0,-4-2 0,-3 0 0,-4-2 0,2-4 0,4-1 0,3 1 0,-1 1 0,2-5 0,-3 2 0,2 2 0,2-4 0,-4 1 0,3 2 0,7 1 0,2-3 0,-3 2 0,0-5 0,-5 1 0,0-3 0,0 3 0,3-4 0,-5 3 0,3-3 0,0 2 0,2-2 0,2-2 0,-5 1 0,2-1 0,-5 3 0,1-3 0,2 4 0,1-2 0,-2 3 0,1-3 0,-4 3 0,2 3 0,1-3 0,-3 3 0,3-4 0,1 2 0,3-3 0,-4 2 0,2-3 0,-5 3 0,2-3 0,1-2 0,-3 2 0,8-3 0,-3 4 0,1-2 0,-3 3 0,0-2 0,1 2 0,3-2 0,-4 3 0,1-3 0,2-2 0,1 2 0,-3 3 0,0-1 0,7 2 0,2-3 0,7 3 0,-5 2 0,0-2 0,-2 1 0,-2-3 0,6-3 0,1-4 0,-1 3 0,-1 3 0,-1-1 0,-1-2 0,-1-3 0,-1-2 0,0-2 0,0-2 0,0-1 0,0 0 0,0-1 0,0 1 0,-1-1 0,1 1 0,0 0 0,0 0 0,0 0 0,1 0 0,-1 0 0,5 0 0,1 0 0,-1 0 0,0 0 0,-2 0 0,-1 0 0,-1-6 0,0 1 0,-1-1 0,0 2 0,0-5 0,-1 1 0,1 1 0,-6-3 0,1 1 0,-1 1 0,-3-3 0,0 2 0,1 2 0,-3-4 0,2 2 0,6-3 0,9 1 0,-4-3 0,1-4 0,-2 3 0,0-3 0,-1 4 0,-5-3 0,-1-1 0,0 2 0,2 4 0,-5-2 0,1 4 0,1 2 0,-4-3 0,-3-3 0,1 1 0,-3-3 0,2 2 0,4-1 0,-3-4 0,3 4 0,2-3 0,-3-1 0,2 2 0,2-1 0,-3-2 0,1 4 0,-3-3 0,1 5 0,-3-2 0,-4-2 0,3 3 0,-3-3 0,-1-1 0,2-3 0,-1-1 0,3 3 0,4-1 0,-1 0 0,-3-2 0,2 4 0,-3-1 0,3 5 0,-3-2 0,-2-1 0,-3-3 0,3-1 0,4-3 0,4-1 0,-2-1 0,4 0 0,-4-1 0,-3 1 0,-4 0 0,2 5 0,-2 0 0,9 0 0,-2-6 0,10-12 0,-4-7 0,3 0 0,-5 3 0,-5 4 0,-5 4 0,2 9 0,-3 3 0,4 2 0,-3 0 0,5 4 0,-3 0 0,3 4 0,-2-2 0,3-2 0,-3-2 0,9 3 0,-3-8 0,8 4 0,-4-1 0,2-1 0,-5-1 0,0 4 0,1 0 0,2-1 0,1 3 0,-3 0 0,-5-1 0,0 3 0,2-2 0,2 4 0,-2-2 0,-4-2 0,2 3 0,1 2 0,4 0 0,2 2 0,2 3 0,2 2 0,1 3 0,0 2 0,1 0 0,5 1 0,0 1 0,0-1 0,-2 1 0,0-1 0,-2 1 0,-1-1 0,-1 0 0,1 0 0,-1 0 0,-1 0 0,1 0 0,0 0 0,0 0 0,0 0 0,0 0 0,0 0 0,-6 5 0,1 1 0,-1 4 0,7 0 0,-4 5 0,1-3 0,-5 4 0,-1-4 0,-4 4 0,1-3 0,-3-4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52.392"/>
    </inkml:context>
    <inkml:brush xml:id="br0">
      <inkml:brushProperty name="width" value="0.35" units="cm"/>
      <inkml:brushProperty name="height" value="0.35" units="cm"/>
      <inkml:brushProperty name="color" value="#0B868D"/>
      <inkml:brushProperty name="inkEffects" value="ocean"/>
      <inkml:brushProperty name="anchorX" value="5451.16748"/>
      <inkml:brushProperty name="anchorY" value="-23446.54492"/>
      <inkml:brushProperty name="scaleFactor" value="0.5"/>
    </inkml:brush>
  </inkml:definitions>
  <inkml:trace contextRef="#ctx0" brushRef="#br0">3536 273 24575,'0'0'0,"-4"4"0,-13 8 0,-16 4 0,-10 5 0,-8-1 0,1-5 0,3-4 0,6-3 0,5-5 0,4-1 0,2-2 0,3 0 0,0-1 0,1 0 0,0 0 0,-5 1 0,-1-1 0,-6 1 0,1 0 0,-9 0 0,-4-5 0,2-1 0,3 0 0,6-4 0,4 1 0,4 1 0,2 3 0,2-4 0,0 1 0,1 2 0,0 1 0,0 2 0,5-4 0,0 0 0,-1 2 0,0 0 0,-2 2 0,-1-4 0,-1 1 0,-11 0 0,-1 2 0,-1 1 0,8-4 0,3 0 0,2 1 0,1 2 0,1 1 0,-1 1 0,-1 1 0,0-5 0,-1 1 0,1-1 0,-1 2 0,5-5 0,-5 2 0,0 0 0,-6 2 0,-7 2 0,-4-4 0,0 0 0,3 1 0,4 2 0,3 1 0,3-4 0,2 1 0,7-5 0,1 1 0,-5 1 0,-7 3 0,4-4 0,0 2 0,-4 2 0,0 1 0,1 2 0,1-4 0,1 0 0,1 1 0,1-3 0,1 0 0,0 2 0,0 1 0,0 3 0,0 1 0,0 1 0,1 0 0,-1 2 0,0-1 0,0 0 0,-1 1 0,2-1 0,-1 0 0,0 0 0,-1 0 0,1 0 0,0 0 0,0 0 0,0 0 0,0 0 0,0 0 0,0 0 0,0 0 0,0 0 0,0 0 0,0 0 0,0 0 0,0 0 0,0 0 0,0 0 0,0 0 0,0 0 0,0 0 0,0 0 0,0 0 0,0 0 0,0 0 0,0 0 0,0 0 0,0 0 0,5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0:58.982"/>
    </inkml:context>
    <inkml:brush xml:id="br0">
      <inkml:brushProperty name="width" value="0.35" units="cm"/>
      <inkml:brushProperty name="height" value="0.35" units="cm"/>
      <inkml:brushProperty name="color" value="#0B868D"/>
      <inkml:brushProperty name="inkEffects" value="ocean"/>
      <inkml:brushProperty name="anchorX" value="10003.18945"/>
      <inkml:brushProperty name="anchorY" value="-22159.9043"/>
      <inkml:brushProperty name="scaleFactor" value="0.5"/>
    </inkml:brush>
  </inkml:definitions>
  <inkml:trace contextRef="#ctx0" brushRef="#br0">895 349 24575,'0'0'0,"0"5"0,0 6 0,0 6 0,-6 4 0,1 3 0,-1 3 0,2 0 0,1 7 0,-5 5 0,-4 11 0,-5-2 0,1 4 0,-3-4 0,4-6 0,-2-10 0,3-4 0,4-4 0,3-1 0,3 1 0,-3 0 0,1 1 0,0 0 0,3 2 0,-6-6 0,2 0 0,1 1 0,1 1 0,-4 1 0,2 1 0,0 6 0,2 1 0,2 1 0,1-2 0,-4 5 0,1-1 0,-1-1 0,-3-2 0,0 4 0,2-1 0,-4-7 0,2-2 0,1-1 0,3-1 0,-4 1 0,2 0 0,-5 0 0,1 1 0,3 6 0,1 1 0,3 0 0,2 4 0,-5 4 0,-4 10 0,1 9 0,0 3 0,3-4 0,-4-3 0,-2-6 0,0-7 0,3-7 0,2-4 0,3-3 0,2 8 0,-3 6 0,0-1 0,-5 9 0,1 3 0,-3 2 0,1-5 0,2-5 0,3-6 0,3-6 0,1-3 0,2 2 0,1-1 0,1 0 0,-6 4 0,0-1 0,0-2 0,0 0 0,2-3 0,1-1 0,1-1 0,-4-6 0,-1-1 0,1 0 0,-5 7 0,1 6 0,2 13 0,1 0 0,3-2 0,1-4 0,1-3 0,0-5 0,2-3 0,-6-2 0,0-1 0,-6-1 0,1 0 0,1 1 0,2-1 0,3 1 0,1-1 0,-4-4 0,1-1 0,1 1 0,1 0 0,1 7 0,1 2 0,-4-5 0,0-1 0,-4-6 0,-5-10 0,15-10 0,-1 1 0,0 0 0,0 0 0,0 0 0,0-1 0,1 1 0,-1 0 0,0 0 0,0-1 0,1 1 0,-1 0 0,0-1 0,0 1 0,1-1 0,-1 1 0,0-1 0,1 1 0,-1-2 0,-17-10 0,4-12 0,3-10 0,-2-3 0,2-6 0,-2-4 0,1-4 0,4-6 0,2 2 0,2 6 0,2 6 0,1 6 0,1-1 0,1-2 0,-1 2 0,1-9 0,-1-3 0,0 2 0,0-7 0,0 5 0,0 4 0,0 6 0,0 5 0,0 3 0,6-2 0,-1 2 0,1-6 0,4-3 0,-1-5 0,4 8 0,-2 2 0,-1 5 0,-3 2 0,-3 2 0,-2-5 0,-1 0 0,-1 1 0,5-5 0,0-5 0,6 1 0,-2 2 0,0 3 0,-3 2 0,-1 3 0,-3 2 0,-1-5 0,0-5 0,-2 1 0,1-11 0,5 3 0,0 2 0,0 4 0,0 3 0,-2 5 0,-1 1 0,4-2 0,0-1 0,0 1 0,-2 2 0,5 0 0,-1 1 0,-2 2 0,-1-1 0,-1 1 0,-2 0 0,4 1 0,0-6 0,4-6 0,0 0 0,4-5 0,-2 3 0,3-3 0,-3 2 0,3-2 0,-2 4 0,-3 2 0,-4 3 0,-2 3 0,-2 2 0,5 1 0,4-4 0,-1-6 0,5 1 0,-2 0 0,-2 3 0,-4 2 0,-2 2 0,8 1 0,5-15 0,9-10 0,4-11 0,2-3 0,-1 0 0,-6 3 0,-1 8 0,-7 9 0,-5 8 0,-6 6 0,8-1 0,-2 2 0,3 1 0,-2 2 0,-3 2 0,-3 0 0,-3 1 0,-3 5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1:02.131"/>
    </inkml:context>
    <inkml:brush xml:id="br0">
      <inkml:brushProperty name="width" value="0.35" units="cm"/>
      <inkml:brushProperty name="height" value="0.35" units="cm"/>
      <inkml:brushProperty name="color" value="#0B868D"/>
      <inkml:brushProperty name="inkEffects" value="ocean"/>
      <inkml:brushProperty name="anchorX" value="11152.5791"/>
      <inkml:brushProperty name="anchorY" value="-20794.82227"/>
      <inkml:brushProperty name="scaleFactor" value="0.5"/>
    </inkml:brush>
  </inkml:definitions>
  <inkml:trace contextRef="#ctx0" brushRef="#br0">0 0 24575,'0'0'0,"5"5"0,1 7 0,0 4 0,4-1 0,-1 4 0,4-3 0,4 1 0,-2 2 0,2-3 0,-2 2 0,-4 2 0,2-3 0,-3 1 0,3-4 0,3 2 0,-2 2 0,-2 3 0,2-4 0,-3-3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1:08.637"/>
    </inkml:context>
    <inkml:brush xml:id="br0">
      <inkml:brushProperty name="width" value="0.35" units="cm"/>
      <inkml:brushProperty name="height" value="0.35" units="cm"/>
      <inkml:brushProperty name="color" value="#0B868D"/>
      <inkml:brushProperty name="inkEffects" value="ocean"/>
      <inkml:brushProperty name="anchorX" value="9909.98633"/>
      <inkml:brushProperty name="anchorY" value="-22118.78516"/>
      <inkml:brushProperty name="scaleFactor" value="0.5"/>
    </inkml:brush>
  </inkml:definitions>
  <inkml:trace contextRef="#ctx0" brushRef="#br0">0 0 24575,'0'0'0,"0"5"0,6 2 0,-1 4 0,6 4 0,5 0 0,-2 2 0,3-2 0,-2 1 0,2-2 0,-4 1 0,-2 3 0,1-2 0,3-4 0,-2 2 0,3 2 0,-3 3 0,3-2 0,2 1 0,3-3 0,-3 2 0,1 1 0,2 3 0,2 3 0,1-5 0,1 2 0,2-5 0,-6 1 0,1 1 0,0-2 0,1-4 0,-5 1 0,2-2 0,0-3 0,2-2 0,-3 2 0,0-1 0,7 5 0,-4 3 0,7-1 0,1 3 0,1-3 0,-1 2 0,0-3 0,-2 3 0,0 2 0,10 2 0,-4 3 0,-2-3 0,-2-5 0,-1 1 0,-1-4 0,-1-3 0,-5 2 0,-1-3 0,0 5 0,1-3 0,1-1 0,2-3 0,1-2 0,1-2 0,0-1 0,0-1 0,0 0 0,0-1 0,1 1 0,-1-1 0,0 1 0,0 0 0,0 0 0,0 0 0,0 0 0,0 0 0,0 0 0,0 0 0,0 0 0,0 0 0,0 0 0,0 0 0,0 0 0,5 0 0,6 0 0,6 0 0,-1 0 0,-3 0 0,2 0 0,3 0 0,-3 0 0,2 0 0,-3 0 0,-3 0 0,-4 0 0,-3 0 0,-2 0 0,4 0 0,-1 0 0,0 0 0,-1 0 0,-1 0 0,-1 0 0,-7-6 0,0 1 0,-1-1 0,-4-4 0,1 1 0,1 1 0,2 2 0,-3-3 0,1 2 0,2 0 0,1 2 0,-3-3 0,6 1 0,1 0 0,2 3 0,-5-5 0,0 2 0,0-5 0,0 2 0,2 2 0,0 1 0,-5-2 0,1 1 0,1 1 0,0-3 0,2 1 0,-4-4 0,0 2 0,1-3 0,-4 2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1:14.875"/>
    </inkml:context>
    <inkml:brush xml:id="br0">
      <inkml:brushProperty name="width" value="0.35" units="cm"/>
      <inkml:brushProperty name="height" value="0.35" units="cm"/>
      <inkml:brushProperty name="color" value="#0B868D"/>
      <inkml:brushProperty name="inkEffects" value="ocean"/>
      <inkml:brushProperty name="anchorX" value="5732.02637"/>
      <inkml:brushProperty name="anchorY" value="-23723.91406"/>
      <inkml:brushProperty name="scaleFactor" value="0.5"/>
    </inkml:brush>
  </inkml:definitions>
  <inkml:trace contextRef="#ctx0" brushRef="#br0">1 1 24575,'0'0'0,"4"0"0,8 5 0,10 1 0,4 5 0,4 0 0,1-3 0,0 4 0,-1 4 0,-1-3 0,5 4 0,-6 2 0,0-3 0,-2-3 0,-1 1 0,1-2 0,-6 2 0,6-3 0,1-2 0,1-3 0,0 3 0,0-2 0,0 5 0,0-2 0,-1-2 0,1 4 0,-1-3 0,0 4 0,0-2 0,0-2 0,-6 3 0,1 3 0,-1-2 0,2-2 0,-5 3 0,1-4 0,-4 4 0,1-3 0,3-2 0,1 3 0,-2 2 0,1-1 0,-4 4 0,2-4 0,1-2 0,3-4 0,-3 3 0,1-2 0,-4 4 0,7-2 0,-3 3 0,2-1 0,-5 2 0,2-1 0,2 2 0,1-3 0,2-3 0,-3 4 0,1-3 0,0-3 0,1 4 0,2-2 0,2-2 0,0 4 0,1-3 0,0 5 0,0-2 0,1-2 0,-6 2 0,-1-1 0,-4 3 0,0-2 0,1-3 0,2-1 0,2 2 0,3-1 0,1-1 0,0-2 0,2 3 0,-1-1 0,0-1 0,1-1 0,-1 3 0,0 0 0,1-2 0,-1-1 0,0-2 0,0-1 0,0-2 0,0 1 0,0-2 0,0 1 0,0 0 0,0 0 0,0-1 0,0 1 0,0 0 0,0 0 0,0 0 0,0 0 0,0 0 0,0 0 0,0 0 0,0 0 0,0 0 0,0 0 0,0 0 0,0 0 0,0 0 0,0-5 0,0-1 0,0 1 0,0 0 0,0 2 0,-10 1 0,-12 1 0,-11 0 0,-9 1 0,-7 0 0,-4 1 0,-2-1 0,-1 0 0,0 0 0,0 0 0,0 0 0,-10 6 0,1-1 0,-6 1 0,-3-2 0,-3 0 0,-2-2 0,-2 4 0,5 0 0,5 0 0,1-2 0,4-1 0,-2-1 0,2-1 0,4-1 0,-3 0 0,2 0 0,2 0 0,2-1 0,2 1 0,1 0 0,1 0 0,1 0 0,1 0 0,-1 0 0,0 0 0,1 0 0,-1 0 0,0 0 0,0 0 0,0 0 0,0 0 0,0 0 0,0 0 0,0 0 0,0-5 0,0-1 0,0 1 0,0 0 0,0-4 0,0-3 0,-6-6 0,6-4 0,0 3 0,1-2 0,0 5 0,0 3 0,6 0 0,-1-3 0,0-2 0,-1 2 0,3-3 0,0 5 0,4-3 0,-1 4 0,-3-8 0,-1-2 0,-3 2 0,4 0 0,-2-2 0,0 4 0,3 0 0,0 4 0,-2 4 0,-1-1 0,-3 2 0,4-3 0,0 3 0,-2-4 0,0 3 0,3-3 0,-1 2 0,0-3 0,-2 2 0,3-2 0,-1 3 0,0-3 0,-3 2 0,5-1 0,-2 2 0,5-3 0,-1 3 0,3 2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1:21.898"/>
    </inkml:context>
    <inkml:brush xml:id="br0">
      <inkml:brushProperty name="width" value="0.35" units="cm"/>
      <inkml:brushProperty name="height" value="0.35" units="cm"/>
      <inkml:brushProperty name="color" value="#0B868D"/>
      <inkml:brushProperty name="inkEffects" value="ocean"/>
      <inkml:brushProperty name="anchorX" value="4399.87744"/>
      <inkml:brushProperty name="anchorY" value="-24967.44531"/>
      <inkml:brushProperty name="scaleFactor" value="0.5"/>
    </inkml:brush>
  </inkml:definitions>
  <inkml:trace contextRef="#ctx0" brushRef="#br0">1 0 24575,'0'0'0,"4"0"0,14 0 0,4 0 0,4 0 0,3 0 0,1 0 0,0 0 0,-1 0 0,0 0 0,-1 0 0,-1 0 0,0 0 0,1 0 0,-1 0 0,0 0 0,-1 0 0,1 0 0,0 0 0,-5 5 0,-1 1 0,1-1 0,0 5 0,2-1 0,1-1 0,-5 3 0,1-2 0,1 4 0,0-2 0,-3 4 0,1-3 0,0 3 0,2-2 0,2-4 0,-5 3 0,2-2 0,-5 3 0,1-2 0,2-3 0,1 4 0,-2 3 0,1-2 0,1-2 0,3-3 0,-5 2 0,2-1 0,-4 3 0,-5-2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02.594"/>
    </inkml:context>
    <inkml:brush xml:id="br0">
      <inkml:brushProperty name="width" value="0.1" units="cm"/>
      <inkml:brushProperty name="height" value="0.1" units="cm"/>
      <inkml:brushProperty name="color" value="#B4C3DA"/>
      <inkml:brushProperty name="inkEffects" value="silver"/>
      <inkml:brushProperty name="anchorX" value="1264.0896"/>
      <inkml:brushProperty name="anchorY" value="-30189.47266"/>
      <inkml:brushProperty name="scaleFactor" value="0.5"/>
    </inkml:brush>
  </inkml:definitions>
  <inkml:trace contextRef="#ctx0" brushRef="#br0">115 1 24575,'0'0'0,"0"5"0,0 6 0,5 0 0,1 5 0,4-3 0,0 3 0,-1 3 0,-2 2 0,3-2 0,-2 1 0,-2 1 0,-1 1 0,4 2 0,-2 2 0,5-5 0,-2 0 0,-1 1 0,3-5 0,-2 2 0,-3 0 0,-1 3 0,-3 1 0,-1 2 0,-1 1 0,4-4 0,0-1 0,0 1 0,-1 1 0,-1 1 0,-1 1 0,-1 1 0,0 1 0,-1 0 0,5-5 0,0-1 0,0 1 0,0 1 0,-2 1 0,-1 1 0,-1 0 0,-1 2 0,1 0 0,4-5 0,0 0 0,0-1 0,0 2 0,-2 1 0,-1 1 0,-1 6 0,-1 1 0,0 1 0,0-2 0,0 0 0,0-2 0,0 0 0,-1-2 0,1 0 0,0 0 0,0 0 0,0 0 0,0 0 0,6 0 0,0 5 0,-1 0 0,0 1 0,-1-1 0,-2-2 0,-1-1 0,-1-1 0,0 0 0,0-1 0,0 0 0,0-1 0,0 7 0,-6 4 0,0 7 0,0-2 0,1-1 0,2-5 0,1-2 0,1-3 0,-5-8 0,0-1 0,1-1 0,1 1 0,1 7 0,-10 6 0,1 1 0,1 6 0,2-2 0,-3-7 0,2-3 0,-2-9 0,1-1 0,2-1 0,3 1 0,2 3 0,2 0 0,-5-3 0,2 1 0,-6 11 0,1 7 0,-9-3 0,2-2 0,1-2 0,5-2 0,-2-8 0,3 0 0,2-1 0,3 1 0,-3-4 0,1 1 0,1 1 0,2 2 0,-4-4 0,0-9 0,-4-5 0,2-10 0,-4-1 0,2-1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10.220"/>
    </inkml:context>
    <inkml:brush xml:id="br0">
      <inkml:brushProperty name="width" value="0.1" units="cm"/>
      <inkml:brushProperty name="height" value="0.1" units="cm"/>
      <inkml:brushProperty name="color" value="#B4C3DA"/>
      <inkml:brushProperty name="inkEffects" value="silver"/>
      <inkml:brushProperty name="anchorX" value="2393.86304"/>
      <inkml:brushProperty name="anchorY" value="-32108.82617"/>
      <inkml:brushProperty name="scaleFactor" value="0.5"/>
    </inkml:brush>
  </inkml:definitions>
  <inkml:trace contextRef="#ctx0" brushRef="#br0">1 1 24575,'0'0'0,"4"0"0,2 5 0,6 0 0,-2 6 0,-1 5 0,8-2 0,-1 3 0,3-2 0,-3 2 0,2-4 0,1-2 0,-3 1 0,2-2 0,-3 3 0,1-2 0,2 3 0,3 2 0,2 5 0,1 2 0,-3 2 0,1-4 0,-1-5 0,-3 1 0,1-5 0,-5 2 0,-3 3 0,1-3 0,-2 2 0,2-2 0,4 2 0,-2 2 0,3 3 0,-3 2 0,2-4 0,-3 2 0,2-5 0,3-4 0,-3 1 0,3 2 0,-5 4 0,3-3 0,-3 2 0,2 3 0,-2 1 0,2-4 0,2 2 0,4 6 0,1-3 0,3 1 0,2 1 0,0 0 0,-5 0 0,0 1 0,0 1 0,-5 0 0,2-5 0,0-6 0,-3 0 0,-4 1 0,2-3 0,-3 2 0,2 2 0,4-2 0,-3 1 0,3-2 0,-3 1 0,-4 2 0,-3 3 0,3-4 0,-2 2 0,-2 2 0,4-4 0,4 7 0,4 2 0,-2 6 0,3-3 0,-4-1 0,2-1 0,-3 0 0,-4 0 0,2-6 0,-3 0 0,4 0 0,-2 1 0,3-4 0,-3 2 0,4 0 0,-2 2 0,2 2 0,-3 1 0,3-5 0,-3 2 0,-3 5 0,3-4 0,-2 1 0,-3 0 0,-2 1 0,-1 0 0,3-4 0,-1 0 0,-1 1 0,-1 0 0,5 2 0,-2 6 0,0 2 0,-2 0 0,-2 0 0,-1-2 0,-1-1 0,-1 0 0,0-2 0,0 1 0,-1-1 0,1 5 0,0 0 0,0 1 0,0-2 0,0-1 0,0-1 0,0 5 0,0 4 0,0 0 0,0-1 0,0 3 0,0-2 0,0 3 0,0-2 0,0-3 0,0-2 0,0-3 0,0 3 0,0 5 0,0 4 0,0 0 0,0-3 0,-6-4 0,0-3 0,1-2 0,0-3 0,1 0 0,2-2 0,1 0 0,-5 12 0,1 5 0,-1 0 0,-3 4 0,0 2 0,2-4 0,1-3 0,3-6 0,-5-8 0,2-3 0,0 3 0,-4 5 0,2 6 0,-5 7 0,2 3 0,-3-2 0,1-4 0,4-4 0,2-5 0,2-3 0,-2-3 0,0 5 0,2 4 0,-5 5 0,2 6 0,-4 2 0,-5 3 0,3-4 0,2-5 0,-2-5 0,3-5 0,2 1 0,4 10 0,-10 9 0,-3 4 0,1 8 0,2 0 0,4-6 0,-1-14 0,2-9 0,-2-11 0,2-5 0,1-1 0,3-1 0,3 8 0,-5 1 0,2 7 0,1 1 0,0-1 0,-3-1 0,-5-8 0,1-1 0,2-2 0,2 0 0,3 1 0,2 0 0,-4 2 0,1 0 0,1 1 0,1-1 0,-4-4 0,1 0 0,-5-6 0,2-4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14.077"/>
    </inkml:context>
    <inkml:brush xml:id="br0">
      <inkml:brushProperty name="width" value="0.1" units="cm"/>
      <inkml:brushProperty name="height" value="0.1" units="cm"/>
      <inkml:brushProperty name="color" value="#B4C3DA"/>
      <inkml:brushProperty name="inkEffects" value="silver"/>
      <inkml:brushProperty name="anchorX" value="464.8024"/>
      <inkml:brushProperty name="anchorY" value="-38708.76953"/>
      <inkml:brushProperty name="scaleFactor" value="0.5"/>
    </inkml:brush>
  </inkml:definitions>
  <inkml:trace contextRef="#ctx0" brushRef="#br0">408 1 24575,'0'0'0,"0"4"0,0 8 0,0 5 0,0 4 0,0 3 0,0 3 0,0 0 0,0 2 0,0-1 0,0 0 0,0-1 0,0 12 0,-6 5 0,-5-1 0,0-1 0,-5-4 0,3-4 0,2-2 0,3-3 0,-2-7 0,1 5 0,-2-1 0,0 1 0,3 1 0,-3 0 0,1 0 0,3-1 0,2 0 0,1 0 0,2 1 0,2-1 0,0 0 0,0 0 0,-5 10 0,-1 7 0,-4 5 0,0 3 0,-4-8 0,1-4 0,3-7 0,3-3 0,3-2 0,1 3 0,2 6 0,-4 5 0,0 11 0,-11 8 0,1 3 0,1-5 0,4-2 0,2-7 0,-2-13 0,2-6 0,1-4 0,3-3 0,1 0 0,1 0 0,2 0 0,-6 12 0,1 7 0,0 0 0,1 4 0,1-4 0,-4-2 0,0-5 0,1-4 0,2-2 0,0-2 0,3-1 0,0 0 0,0 4 0,1 1 0,1 0 0,-1-1 0,0-1 0,0-1 0,1-1 0,-1 0 0,0-1 0,0 0 0,0 0 0,0-1 0,0 1 0,0 0 0,0 0 0,0 0 0,5-5 0,1-1 0,-1 1 0,0 0 0,-2 2 0,4-5 0,0 2 0,-1 0 0,-2 1 0,0 2 0,3-4 0,0-5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21.449"/>
    </inkml:context>
    <inkml:brush xml:id="br0">
      <inkml:brushProperty name="width" value="0.1" units="cm"/>
      <inkml:brushProperty name="height" value="0.1" units="cm"/>
      <inkml:brushProperty name="color" value="#B4C3DA"/>
      <inkml:brushProperty name="inkEffects" value="silver"/>
      <inkml:brushProperty name="anchorX" value="1820.72742"/>
      <inkml:brushProperty name="anchorY" value="-40757.60938"/>
      <inkml:brushProperty name="scaleFactor" value="0.5"/>
    </inkml:brush>
  </inkml:definitions>
  <inkml:trace contextRef="#ctx0" brushRef="#br0">0 1084 24575,'0'0'0,"5"0"0,6 0 0,6-6 0,4 1 0,3-1 0,3 2 0,0 1 0,1 0 0,0 2 0,6 1 0,-1 0 0,6 0 0,-2 0 0,-1 0 0,-2 1 0,-3-1 0,-1 0 0,-2 0 0,-1 0 0,0 0 0,0 0 0,-1 0 0,1 0 0,0 0 0,-1 0 0,1 5 0,0 1 0,0-1 0,-5 5 0,-1-1 0,1-2 0,-5 5 0,1-3 0,1-1 0,3-2 0,-4 3 0,1-2 0,2 5 0,1-2 0,2-1 0,1-3 0,1 3 0,1-1 0,0-2 0,1-1 0,-1-2 0,0-1 0,-5 4 0,0-1 0,0 1 0,5 3 0,2 0 0,2-2 0,-1-2 0,0-1 0,-1-2 0,0-1 0,-2-1 0,-5 6 0,0-1 0,-1 1 0,1-2 0,2-1 0,6-1 0,2-1 0,0 0 0,-1-1 0,0 0 0,-2-1 0,-1 1 0,5 0 0,-5 5 0,4 1 0,5-1 0,0 0 0,-2-2 0,-1-1 0,-2-1 0,-2 0 0,-2-1 0,-1-1 0,0 1 0,5 0 0,6 0 0,0 0 0,-1 0 0,-3-1 0,-1 1 0,-3 0 0,-2 0 0,0 0 0,-1 0 0,10-5 0,1 0 0,0-6 0,3 0 0,3 2 0,-7-3 0,-4 2 0,-8-3 0,-2 1 0,-7-2 0,0 2 0,-4-3 0,1 3 0,4-3 0,2-3 0,3-2 0,3 2 0,1 3 0,-5 0 0,1-2 0,0 3 0,-4-3 0,0-1 0,2-3 0,2-3 0,-4-1 0,1 4 0,-4-1 0,2 0 0,-4 0 0,2 3 0,-3-1 0,-3-1 0,3-1 0,2-7 0,10-7 0,-2-1 0,2 0 0,-4 2 0,-6 2 0,-4 3 0,-4 1 0,-3 1 0,-3 1 0,0 0 0,-1 1 0,0-1 0,0 0 0,1 1 0,-1-1 0,1 0 0,0 0 0,0 0 0,0 0 0,0 0 0,0 0 0,0 0 0,0 0 0,-5 5 0,-1 1 0,1-1 0,0 5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26.412"/>
    </inkml:context>
    <inkml:brush xml:id="br0">
      <inkml:brushProperty name="width" value="0.1" units="cm"/>
      <inkml:brushProperty name="height" value="0.1" units="cm"/>
      <inkml:brushProperty name="color" value="#B4C3DA"/>
      <inkml:brushProperty name="inkEffects" value="silver"/>
      <inkml:brushProperty name="anchorX" value="-2579.08423"/>
      <inkml:brushProperty name="anchorY" value="-40690.83984"/>
      <inkml:brushProperty name="scaleFactor" value="0.5"/>
    </inkml:brush>
  </inkml:definitions>
  <inkml:trace contextRef="#ctx0" brushRef="#br0">0 1488 24575,'0'0'0,"5"0"0,6 0 0,6 0 0,4 0 0,4 0 0,1-6 0,2 1 0,-1-1 0,2 2 0,-1-5 0,0-4 0,-1 1 0,0 2 0,-5-4 0,-1 4 0,1 1 0,0-8 0,2 2 0,1 2 0,1-2 0,0 3 0,1 3 0,-5-3 0,0 3 0,0-4 0,0-3 0,2 2 0,-4-3 0,0 3 0,-5-2 0,2 3 0,-4-3 0,3 4 0,1-3 0,3-3 0,3 3 0,-4-2 0,-4-2 0,0 2 0,-3-1 0,3 4 0,7-8 0,3-2 0,8-8 0,7-6 0,1 4 0,-7 1 0,-9 3 0,-2 1 0,-8 2 0,0 0 0,2 6 0,2-6 0,3 1 0,-4-2 0,-3 0 0,0 6 0,-3-1 0,2 6 0,-3 0 0,3-2 0,3 4 0,-2-2 0,2-1 0,2 2 0,-2-2 0,-4-1 0,1 2 0,3 4 0,2-1 0,3-2 0,2-3 0,2-3 0,1 3 0,-5-1 0,0 4 0,-6-1 0,2 4 0,6-3 0,7-2 0,8 4 0,1-4 0,0 5 0,-9-3 0,-3 3 0,-2-2 0,-2 3 0,6-3 0,1 3 0,0 2 0,4 4 0,1-4 0,-2 3 0,-1 1 0,-2 1 0,-2 2 0,-1 2 0,-1 0 0,0 1 0,0 0 0,0 1 0,-1-1 0,1 0 0,0 1 0,0-1 0,0 0 0,0 0 0,0 0 0,0 0 0,0 0 0,-5 5 0,-1 1 0,-5 5 0,1-1 0,1-1 0,-3 3 0,2-2 0,2-2 0,-3 3 0,-3 4 0,0-2 0,-2 3 0,3 3 0,-3-3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32.870"/>
    </inkml:context>
    <inkml:brush xml:id="br0">
      <inkml:brushProperty name="width" value="0.1" units="cm"/>
      <inkml:brushProperty name="height" value="0.1" units="cm"/>
      <inkml:brushProperty name="color" value="#B4C3DA"/>
      <inkml:brushProperty name="inkEffects" value="silver"/>
      <inkml:brushProperty name="anchorX" value="-6386.36084"/>
      <inkml:brushProperty name="anchorY" value="-40381.89453"/>
      <inkml:brushProperty name="scaleFactor" value="0.5"/>
    </inkml:brush>
  </inkml:definitions>
  <inkml:trace contextRef="#ctx0" brushRef="#br0">1408 1 24575,'0'0'0,"0"5"0,-6 12 0,-10 5 0,-11 10 0,-6-3 0,4 1 0,1-7 0,0-6 0,7-1 0,0-5 0,0-3 0,4 3 0,-6 3 0,-18 8 0,-2 5 0,-7 8 0,-2-5 0,8 1 0,5-8 0,5-6 0,5-7 0,1 1 0,2-3 0,6 3 0,5 4 0,0-2 0,-1 3 0,-3-3 0,3 3 0,-2-2 0,4 1 0,-2-2 0,3 2 0,-2-3 0,2 3 0,4 2 0,2 3 0,3 3 0,-3-3 0,-5 6 0,-4 1 0,1 2 0,-3-1 0,-2-4 0,3-1 0,3-1 0,5 1 0,3 1 0,4 1 0,-5-4 0,1 0 0,-4-6 0,0 2 0,2 2 0,2 2 0,-3-4 0,1 2 0,1 1 0,3 2 0,-5 2 0,2 2 0,-5 0 0,2 1 0,2 0 0,-4-5 0,2 0 0,3 0 0,-4-5 0,1 2 0,3 0 0,1 2 0,-2 3 0,0 0 0,-3-3 0,0 0 0,3 1 0,-4-5 0,3 2 0,1 1 0,3 1 0,1 2 0,2 2 0,-4 18 0,-5 0 0,1 1 0,0-3 0,-3-9 0,2-4 0,3-3 0,1-1 0,4 0 0,0 1 0,3 5 0,0 2 0,0 5 0,-5 10 0,0 0 0,-5-7 0,0-5 0,1-4 0,3-3 0,1-2 0,3 0 0,1 0 0,0-1 0,1 1 0,1 1 0,-1 5 0,1 0 0,-1 1 0,0-2 0,0 0 0,0-2 0,0-1 0,6-5 0,4-7 0,1-1 0,-1 2 0,-2 2 0,3-3 0,-2 2 0,-1 2 0,2-4 0,-1 3 0,-2 0 0,4-2 0,-2 1 0,3-4 0,-1 2 0,3 2 0,-2 3 0,3-3 0,-3 1 0,-2 2 0,2-4 0,-2 1 0,3-4 0,-2 2 0,3-3 0,-2 2 0,-2 3 0,1-3 0,-1 2 0,-2 2 0,2-3 0,-1 2 0,-2-3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36.026"/>
    </inkml:context>
    <inkml:brush xml:id="br0">
      <inkml:brushProperty name="width" value="0.1" units="cm"/>
      <inkml:brushProperty name="height" value="0.1" units="cm"/>
      <inkml:brushProperty name="color" value="#B4C3DA"/>
      <inkml:brushProperty name="inkEffects" value="silver"/>
      <inkml:brushProperty name="anchorX" value="-4306.83545"/>
      <inkml:brushProperty name="anchorY" value="-42613.77734"/>
      <inkml:brushProperty name="scaleFactor" value="0.5"/>
    </inkml:brush>
  </inkml:definitions>
  <inkml:trace contextRef="#ctx0" brushRef="#br0">1 0 24575,'0'0'0,"5"0"0,7 0 0,4 0 0,5 0 0,4 0 0,1 0 0,-4 6 0,1-1 0,-6 6 0,1-1 0,1-1 0,2 3 0,-4 3 0,2-1 0,1-3 0,2 2 0,2-2 0,-4 3 0,1-3 0,0-2 0,-3 3 0,0-2 0,-4 3 0,2-3 0,2-1 0,-2 3 0,1-3 0,2-1 0,3 2 0,1-1 0,2 4 0,2-3 0,0 5 0,0-3 0,-5 3 0,0-3 0,0-2 0,-5 2 0,1 3 0,2 4 0,-4 2 0,7 4 0,2 1 0,-4 1 0,2-5 0,0-5 0,-5-1 0,-4 2 0,0 1 0,-3 3 0,3-3 0,-3 1 0,-3 1 0,3-4 0,4 1 0,-2 2 0,2-4 0,-1 2 0,1-4 0,-2 2 0,3 2 0,-4 3 0,3-3 0,-2 1 0,-4 1 0,3-3 0,-2 2 0,-3 1 0,4-4 0,-3 2 0,-1 2 0,-2-4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2:41.419"/>
    </inkml:context>
    <inkml:brush xml:id="br0">
      <inkml:brushProperty name="width" value="0.1" units="cm"/>
      <inkml:brushProperty name="height" value="0.1" units="cm"/>
      <inkml:brushProperty name="color" value="#B4C3DA"/>
      <inkml:brushProperty name="inkEffects" value="silver"/>
      <inkml:brushProperty name="anchorX" value="-6562.3042"/>
      <inkml:brushProperty name="anchorY" value="-44629.87109"/>
      <inkml:brushProperty name="scaleFactor" value="0.5"/>
    </inkml:brush>
  </inkml:definitions>
  <inkml:trace contextRef="#ctx0" brushRef="#br0">0 159 24575,'0'0'0,"5"5"0,7 1 0,4 0 0,0 4 0,3-2 0,2 0 0,2 3 0,1-1 0,-3 3 0,0-2 0,1-2 0,-4 3 0,0-2 0,2-2 0,2-3 0,-4 4 0,1-2 0,1 4 0,3-1 0,1 4 0,1-2 0,7-3 0,-6 4 0,2-3 0,-7 3 0,-1-2 0,1-2 0,1-3 0,-4 4 0,0 3 0,2-2 0,2-1 0,-3 3 0,0-2 0,2-3 0,-4 3 0,-4 4 0,1-2 0,2 3 0,3-3 0,3-2 0,-3 2 0,1-3 0,1-2 0,2-3 0,1-2 0,1-1 0,-4 3 0,6 1 0,0-1 0,1-1 0,1-1 0,-1-1 0,1-2 0,4 1 0,0-1 0,0 0 0,-2-1 0,0 1 0,-2 0 0,-1 0 0,0 0 0,-1 0 0,-6 5 0,0 1 0,6-1 0,0 0 0,3-2 0,-1-1 0,0-1 0,0 0 0,-1-1 0,0-1 0,-1 1 0,0 0 0,0 0 0,0 0 0,0 0 0,0 0 0,0-1 0,0 1 0,0 0 0,0 1 0,0-1 0,0-6 0,0 1 0,0-6 0,0 1 0,0 1 0,-5-3 0,-1 2 0,1 2 0,0 2 0,-4-3 0,-4-4 0,1 1 0,1 2 0,-2-3 0,2 2 0,3 3 0,2 2 0,2-3 0,2 2 0,2 1 0,-6-4 0,1 2 0,0 1 0,-4-4 0,1 2 0,0 2 0,3-4 0,1 2 0,7 2 0,-4-4 0,1 2 0,-1-4 0,0 2 0,-5-4 0,0 3 0,-6-2 0,2 1 0,1 4 0,3 2 0,-4-2 0,-3-4 0,0 1 0,3 2 0,-3-3 0,2 2 0,3 3 0,-3-3 0,2 2 0,-4-4 0,3 2 0,1 2 0,-3-2 0,3 1 0,1-3 0,2-3 0,-2-4 0,1 3 0,-5-3 0,-3-1 0,-5-2 0,-2 5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04.268"/>
    </inkml:context>
    <inkml:brush xml:id="br0">
      <inkml:brushProperty name="width" value="0.35" units="cm"/>
      <inkml:brushProperty name="height" value="0.35" units="cm"/>
      <inkml:brushProperty name="color" value="#BB5B18"/>
      <inkml:brushProperty name="inkEffects" value="bronze"/>
      <inkml:brushProperty name="anchorX" value="-10741.65137"/>
      <inkml:brushProperty name="anchorY" value="-45487.10156"/>
      <inkml:brushProperty name="scaleFactor" value="0.5"/>
    </inkml:brush>
  </inkml:definitions>
  <inkml:trace contextRef="#ctx0" brushRef="#br0">1 0 24575,'0'0'0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06.585"/>
    </inkml:context>
    <inkml:brush xml:id="br0">
      <inkml:brushProperty name="width" value="0.35" units="cm"/>
      <inkml:brushProperty name="height" value="0.35" units="cm"/>
      <inkml:brushProperty name="color" value="#BB5B18"/>
      <inkml:brushProperty name="inkEffects" value="bronze"/>
      <inkml:brushProperty name="anchorX" value="-11757.65137"/>
      <inkml:brushProperty name="anchorY" value="-46503.10156"/>
      <inkml:brushProperty name="scaleFactor" value="0.5"/>
    </inkml:brush>
  </inkml:definitions>
  <inkml:trace contextRef="#ctx0" brushRef="#br0">1 0 24575,'0'0'0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08.389"/>
    </inkml:context>
    <inkml:brush xml:id="br0">
      <inkml:brushProperty name="width" value="0.35" units="cm"/>
      <inkml:brushProperty name="height" value="0.35" units="cm"/>
      <inkml:brushProperty name="color" value="#BB5B18"/>
      <inkml:brushProperty name="inkEffects" value="bronze"/>
      <inkml:brushProperty name="anchorX" value="-12773.65137"/>
      <inkml:brushProperty name="anchorY" value="-47519.10156"/>
      <inkml:brushProperty name="scaleFactor" value="0.5"/>
    </inkml:brush>
  </inkml:definitions>
  <inkml:trace contextRef="#ctx0" brushRef="#br0">1 0 24575,'0'0'0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09.995"/>
    </inkml:context>
    <inkml:brush xml:id="br0">
      <inkml:brushProperty name="width" value="0.35" units="cm"/>
      <inkml:brushProperty name="height" value="0.35" units="cm"/>
      <inkml:brushProperty name="color" value="#BB5B18"/>
      <inkml:brushProperty name="inkEffects" value="bronze"/>
      <inkml:brushProperty name="anchorX" value="-13789.65137"/>
      <inkml:brushProperty name="anchorY" value="-48535.10156"/>
      <inkml:brushProperty name="scaleFactor" value="0.5"/>
    </inkml:brush>
  </inkml:definitions>
  <inkml:trace contextRef="#ctx0" brushRef="#br0">1 0 24575,'0'0'0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2.133"/>
    </inkml:context>
    <inkml:brush xml:id="br0">
      <inkml:brushProperty name="width" value="0.35" units="cm"/>
      <inkml:brushProperty name="height" value="0.35" units="cm"/>
      <inkml:brushProperty name="color" value="#BB5B18"/>
      <inkml:brushProperty name="inkEffects" value="bronze"/>
      <inkml:brushProperty name="anchorX" value="-14805.65137"/>
      <inkml:brushProperty name="anchorY" value="-49551.10156"/>
      <inkml:brushProperty name="scaleFactor" value="0.5"/>
    </inkml:brush>
  </inkml:definitions>
  <inkml:trace contextRef="#ctx0" brushRef="#br0">1 1 24575,'0'0'0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3.836"/>
    </inkml:context>
    <inkml:brush xml:id="br0">
      <inkml:brushProperty name="width" value="0.35" units="cm"/>
      <inkml:brushProperty name="height" value="0.35" units="cm"/>
      <inkml:brushProperty name="color" value="#BB5B18"/>
      <inkml:brushProperty name="inkEffects" value="bronze"/>
      <inkml:brushProperty name="anchorX" value="-15821.65137"/>
      <inkml:brushProperty name="anchorY" value="-50567.10156"/>
      <inkml:brushProperty name="scaleFactor" value="0.5"/>
    </inkml:brush>
  </inkml:definitions>
  <inkml:trace contextRef="#ctx0" brushRef="#br0">1 1 24575,'0'0'0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6.270"/>
    </inkml:context>
    <inkml:brush xml:id="br0">
      <inkml:brushProperty name="width" value="0.35" units="cm"/>
      <inkml:brushProperty name="height" value="0.35" units="cm"/>
      <inkml:brushProperty name="color" value="#BB5B18"/>
      <inkml:brushProperty name="inkEffects" value="bronze"/>
      <inkml:brushProperty name="anchorX" value="-16837.65234"/>
      <inkml:brushProperty name="anchorY" value="-51583.10156"/>
      <inkml:brushProperty name="scaleFactor" value="0.5"/>
    </inkml:brush>
  </inkml:definitions>
  <inkml:trace contextRef="#ctx0" brushRef="#br0">1 1 24575,'0'0'0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7.204"/>
    </inkml:context>
    <inkml:brush xml:id="br0">
      <inkml:brushProperty name="width" value="0.35" units="cm"/>
      <inkml:brushProperty name="height" value="0.35" units="cm"/>
      <inkml:brushProperty name="color" value="#BB5B18"/>
      <inkml:brushProperty name="inkEffects" value="bronze"/>
      <inkml:brushProperty name="anchorX" value="-17853.65234"/>
      <inkml:brushProperty name="anchorY" value="-52599.10156"/>
      <inkml:brushProperty name="scaleFactor" value="0.5"/>
    </inkml:brush>
  </inkml:definitions>
  <inkml:trace contextRef="#ctx0" brushRef="#br0">0 0 24575,'0'0'0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19.325"/>
    </inkml:context>
    <inkml:brush xml:id="br0">
      <inkml:brushProperty name="width" value="0.35" units="cm"/>
      <inkml:brushProperty name="height" value="0.35" units="cm"/>
      <inkml:brushProperty name="color" value="#BB5B18"/>
      <inkml:brushProperty name="inkEffects" value="bronze"/>
      <inkml:brushProperty name="anchorX" value="-18869.65234"/>
      <inkml:brushProperty name="anchorY" value="-53615.10156"/>
      <inkml:brushProperty name="scaleFactor" value="0.5"/>
    </inkml:brush>
  </inkml:definitions>
  <inkml:trace contextRef="#ctx0" brushRef="#br0">0 0 24575,'0'0'0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20.745"/>
    </inkml:context>
    <inkml:brush xml:id="br0">
      <inkml:brushProperty name="width" value="0.35" units="cm"/>
      <inkml:brushProperty name="height" value="0.35" units="cm"/>
      <inkml:brushProperty name="color" value="#BB5B18"/>
      <inkml:brushProperty name="inkEffects" value="bronze"/>
      <inkml:brushProperty name="anchorX" value="-19885.65234"/>
      <inkml:brushProperty name="anchorY" value="-54631.10156"/>
      <inkml:brushProperty name="scaleFactor" value="0.5"/>
    </inkml:brush>
  </inkml:definitions>
  <inkml:trace contextRef="#ctx0" brushRef="#br0">0 1 24575,'0'0'0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22.533"/>
    </inkml:context>
    <inkml:brush xml:id="br0">
      <inkml:brushProperty name="width" value="0.35" units="cm"/>
      <inkml:brushProperty name="height" value="0.35" units="cm"/>
      <inkml:brushProperty name="color" value="#BB5B18"/>
      <inkml:brushProperty name="inkEffects" value="bronze"/>
      <inkml:brushProperty name="anchorX" value="-20901.65234"/>
      <inkml:brushProperty name="anchorY" value="-55647.10156"/>
      <inkml:brushProperty name="scaleFactor" value="0.5"/>
    </inkml:brush>
  </inkml:definitions>
  <inkml:trace contextRef="#ctx0" brushRef="#br0">0 1 24575,'0'0'0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24.608"/>
    </inkml:context>
    <inkml:brush xml:id="br0">
      <inkml:brushProperty name="width" value="0.35" units="cm"/>
      <inkml:brushProperty name="height" value="0.35" units="cm"/>
      <inkml:brushProperty name="color" value="#BB5B18"/>
      <inkml:brushProperty name="inkEffects" value="bronze"/>
      <inkml:brushProperty name="anchorX" value="-21917.65039"/>
      <inkml:brushProperty name="anchorY" value="-56663.10156"/>
      <inkml:brushProperty name="scaleFactor" value="0.5"/>
    </inkml:brush>
  </inkml:definitions>
  <inkml:trace contextRef="#ctx0" brushRef="#br0">0 0 24575,'0'0'0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3T18:43:26.285"/>
    </inkml:context>
    <inkml:brush xml:id="br0">
      <inkml:brushProperty name="width" value="0.35" units="cm"/>
      <inkml:brushProperty name="height" value="0.35" units="cm"/>
      <inkml:brushProperty name="color" value="#BB5B18"/>
      <inkml:brushProperty name="inkEffects" value="bronze"/>
      <inkml:brushProperty name="anchorX" value="-22933.65039"/>
      <inkml:brushProperty name="anchorY" value="-57679.10156"/>
      <inkml:brushProperty name="scaleFactor" value="0.5"/>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6</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8</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9</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16</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18</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23</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1426918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6726063"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9" name="Rectangle 8"/>
          <p:cNvSpPr/>
          <p:nvPr/>
        </p:nvSpPr>
        <p:spPr bwMode="ltGray">
          <a:xfrm>
            <a:off x="0" y="2590078"/>
            <a:ext cx="6726064"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6833787"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10242" y="2733709"/>
            <a:ext cx="6069268" cy="1373070"/>
          </a:xfrm>
        </p:spPr>
        <p:txBody>
          <a:bodyPr anchor="b">
            <a:noAutofit/>
          </a:bodyPr>
          <a:lstStyle>
            <a:lvl1pPr algn="r">
              <a:defRPr sz="4800"/>
            </a:lvl1pPr>
          </a:lstStyle>
          <a:p>
            <a:r>
              <a:rPr lang="en-US"/>
              <a:t>Click to edit Master title style</a:t>
            </a:r>
            <a:endParaRPr lang="en-US" dirty="0"/>
          </a:p>
        </p:txBody>
      </p:sp>
      <p:sp>
        <p:nvSpPr>
          <p:cNvPr id="3" name="Subtitle 2"/>
          <p:cNvSpPr>
            <a:spLocks noGrp="1"/>
          </p:cNvSpPr>
          <p:nvPr>
            <p:ph type="subTitle" idx="1"/>
          </p:nvPr>
        </p:nvSpPr>
        <p:spPr>
          <a:xfrm>
            <a:off x="510241" y="4394040"/>
            <a:ext cx="6108101"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4555655" y="5936188"/>
            <a:ext cx="2057400" cy="365125"/>
          </a:xfrm>
        </p:spPr>
        <p:txBody>
          <a:bodyPr/>
          <a:lstStyle/>
          <a:p>
            <a:pPr>
              <a:defRPr/>
            </a:pPr>
            <a:fld id="{259325D9-C7C0-42EB-AEBB-E19A63C4F488}" type="datetime1">
              <a:rPr lang="en-GB" altLang="en-US" smtClean="0"/>
              <a:pPr>
                <a:defRPr/>
              </a:pPr>
              <a:t>13/11/2022</a:t>
            </a:fld>
            <a:endParaRPr lang="en-GB" altLang="en-US"/>
          </a:p>
        </p:txBody>
      </p:sp>
      <p:sp>
        <p:nvSpPr>
          <p:cNvPr id="5" name="Footer Placeholder 4"/>
          <p:cNvSpPr>
            <a:spLocks noGrp="1"/>
          </p:cNvSpPr>
          <p:nvPr>
            <p:ph type="ftr" sz="quarter" idx="11"/>
          </p:nvPr>
        </p:nvSpPr>
        <p:spPr>
          <a:xfrm>
            <a:off x="533401" y="5936189"/>
            <a:ext cx="4021666" cy="365125"/>
          </a:xfrm>
        </p:spPr>
        <p:txBody>
          <a:bodyPr/>
          <a:lstStyle/>
          <a:p>
            <a:pPr>
              <a:defRPr/>
            </a:pPr>
            <a:r>
              <a:rPr lang="en-GB" altLang="en-US"/>
              <a:t>Mary March</a:t>
            </a:r>
          </a:p>
        </p:txBody>
      </p:sp>
      <p:sp>
        <p:nvSpPr>
          <p:cNvPr id="6" name="Slide Number Placeholder 5"/>
          <p:cNvSpPr>
            <a:spLocks noGrp="1"/>
          </p:cNvSpPr>
          <p:nvPr>
            <p:ph type="sldNum" sz="quarter" idx="12"/>
          </p:nvPr>
        </p:nvSpPr>
        <p:spPr>
          <a:xfrm>
            <a:off x="7010399" y="2750337"/>
            <a:ext cx="1370293" cy="1356442"/>
          </a:xfrm>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212165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7" name="Group 26"/>
          <p:cNvGrpSpPr/>
          <p:nvPr/>
        </p:nvGrpSpPr>
        <p:grpSpPr>
          <a:xfrm>
            <a:off x="0" y="609600"/>
            <a:ext cx="9161969" cy="1677035"/>
            <a:chOff x="0" y="2895600"/>
            <a:chExt cx="9161969" cy="1677035"/>
          </a:xfrm>
        </p:grpSpPr>
        <p:pic>
          <p:nvPicPr>
            <p:cNvPr id="28" name="Picture 2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9" name="Picture 2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0" name="Rectangle 2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13/11/2022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1945656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p:cNvGrpSpPr/>
          <p:nvPr/>
        </p:nvGrpSpPr>
        <p:grpSpPr>
          <a:xfrm>
            <a:off x="0" y="2728432"/>
            <a:ext cx="9161969" cy="1677035"/>
            <a:chOff x="0" y="2895600"/>
            <a:chExt cx="9161969" cy="1677035"/>
          </a:xfrm>
        </p:grpSpPr>
        <p:pic>
          <p:nvPicPr>
            <p:cNvPr id="19" name="Picture 1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0" name="Picture 1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1" name="Rectangle 2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2869895"/>
            <a:ext cx="688915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531639" y="4232172"/>
            <a:ext cx="688915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65810" y="5936188"/>
            <a:ext cx="2057400" cy="365125"/>
          </a:xfrm>
        </p:spPr>
        <p:txBody>
          <a:bodyPr/>
          <a:lstStyle/>
          <a:p>
            <a:pPr>
              <a:defRPr/>
            </a:pPr>
            <a:fld id="{20B73E60-0876-4F4A-8F82-84A1B1823F5C}" type="datetime1">
              <a:rPr lang="en-GB" altLang="en-US" smtClean="0"/>
              <a:pPr>
                <a:defRPr/>
              </a:pPr>
              <a:t>13/11/2022</a:t>
            </a:fld>
            <a:endParaRPr lang="en-GB" altLang="en-US"/>
          </a:p>
        </p:txBody>
      </p:sp>
      <p:sp>
        <p:nvSpPr>
          <p:cNvPr id="5" name="Footer Placeholder 4"/>
          <p:cNvSpPr>
            <a:spLocks noGrp="1"/>
          </p:cNvSpPr>
          <p:nvPr>
            <p:ph type="ftr" sz="quarter" idx="11"/>
          </p:nvPr>
        </p:nvSpPr>
        <p:spPr>
          <a:xfrm>
            <a:off x="533400" y="5936189"/>
            <a:ext cx="4834673" cy="365125"/>
          </a:xfrm>
        </p:spPr>
        <p:txBody>
          <a:bodyPr/>
          <a:lstStyle/>
          <a:p>
            <a:endParaRPr lang="en-US" dirty="0"/>
          </a:p>
        </p:txBody>
      </p:sp>
      <p:sp>
        <p:nvSpPr>
          <p:cNvPr id="6" name="Slide Number Placeholder 5"/>
          <p:cNvSpPr>
            <a:spLocks noGrp="1"/>
          </p:cNvSpPr>
          <p:nvPr>
            <p:ph type="sldNum" sz="quarter" idx="12"/>
          </p:nvPr>
        </p:nvSpPr>
        <p:spPr>
          <a:xfrm>
            <a:off x="7856438" y="2869896"/>
            <a:ext cx="1149836" cy="1090789"/>
          </a:xfrm>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619205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0" y="753228"/>
            <a:ext cx="6887390" cy="108093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33400" y="2336873"/>
            <a:ext cx="335789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061128" y="2336873"/>
            <a:ext cx="3359661"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3696186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8" name="Group 27"/>
          <p:cNvGrpSpPr/>
          <p:nvPr/>
        </p:nvGrpSpPr>
        <p:grpSpPr>
          <a:xfrm>
            <a:off x="0" y="609600"/>
            <a:ext cx="9161969" cy="1677035"/>
            <a:chOff x="0" y="2895600"/>
            <a:chExt cx="9161969" cy="1677035"/>
          </a:xfrm>
        </p:grpSpPr>
        <p:pic>
          <p:nvPicPr>
            <p:cNvPr id="29" name="Picture 2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0" name="Picture 2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1" name="Rectangle 3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30"/>
            <a:ext cx="6896534"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0988" y="2336874"/>
            <a:ext cx="3145080"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1638" y="3030009"/>
            <a:ext cx="336704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82646" y="2336873"/>
            <a:ext cx="3145527"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061129" y="3030009"/>
            <a:ext cx="3367044"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13/11/2022</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1424477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p:cNvGrpSpPr/>
          <p:nvPr/>
        </p:nvGrpSpPr>
        <p:grpSpPr>
          <a:xfrm>
            <a:off x="0" y="609600"/>
            <a:ext cx="9161969" cy="1677035"/>
            <a:chOff x="0" y="2895600"/>
            <a:chExt cx="9161969" cy="1677035"/>
          </a:xfrm>
        </p:grpSpPr>
        <p:pic>
          <p:nvPicPr>
            <p:cNvPr id="16" name="Picture 15"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7" name="Picture 16"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8" name="Rectangle 17"/>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13/11/2022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684688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12" name="Picture 11" descr="HD-ShadowShort.png"/>
          <p:cNvPicPr>
            <a:picLocks noChangeAspect="1"/>
          </p:cNvPicPr>
          <p:nvPr/>
        </p:nvPicPr>
        <p:blipFill rotWithShape="1">
          <a:blip r:embed="rId2">
            <a:extLst>
              <a:ext uri="{28A0092B-C50C-407E-A947-70E740481C1C}">
                <a14:useLocalDpi xmlns:a14="http://schemas.microsoft.com/office/drawing/2010/main" val="0"/>
              </a:ext>
            </a:extLst>
          </a:blip>
          <a:srcRect r="9871"/>
          <a:stretch/>
        </p:blipFill>
        <p:spPr>
          <a:xfrm>
            <a:off x="7717217" y="1973262"/>
            <a:ext cx="1444752" cy="144270"/>
          </a:xfrm>
          <a:prstGeom prst="rect">
            <a:avLst/>
          </a:prstGeom>
        </p:spPr>
      </p:pic>
      <p:sp>
        <p:nvSpPr>
          <p:cNvPr id="14" name="Rectangle 13"/>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13/11/2022</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611975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7"/>
            <a:ext cx="6896534"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3514385" y="2336874"/>
            <a:ext cx="3913788"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33401" y="2336873"/>
            <a:ext cx="2796240"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2718194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10956" y="2336874"/>
            <a:ext cx="3917217"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1638" y="2336874"/>
            <a:ext cx="2798487"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998964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0" name="Group 19"/>
          <p:cNvGrpSpPr/>
          <p:nvPr/>
        </p:nvGrpSpPr>
        <p:grpSpPr>
          <a:xfrm>
            <a:off x="0" y="45720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3" y="4711617"/>
            <a:ext cx="6894770" cy="544482"/>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31639" y="609598"/>
            <a:ext cx="6896534"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3401" y="5256098"/>
            <a:ext cx="6894772" cy="5478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310"/>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534468414"/>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21" name="Group 20"/>
          <p:cNvGrpSpPr/>
          <p:nvPr/>
        </p:nvGrpSpPr>
        <p:grpSpPr>
          <a:xfrm>
            <a:off x="0" y="4572000"/>
            <a:ext cx="9161969" cy="1677035"/>
            <a:chOff x="0" y="2895600"/>
            <a:chExt cx="9161969" cy="1677035"/>
          </a:xfrm>
        </p:grpSpPr>
        <p:pic>
          <p:nvPicPr>
            <p:cNvPr id="22" name="Picture 21"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3" name="Picture 22"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4" name="Rectangle 23"/>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24255" y="609597"/>
            <a:ext cx="6896534"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8" y="4710340"/>
            <a:ext cx="6889151" cy="1101764"/>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616"/>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772271424"/>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29" name="Group 28"/>
          <p:cNvGrpSpPr/>
          <p:nvPr/>
        </p:nvGrpSpPr>
        <p:grpSpPr>
          <a:xfrm>
            <a:off x="0" y="4572000"/>
            <a:ext cx="9161969" cy="1677035"/>
            <a:chOff x="0" y="2895600"/>
            <a:chExt cx="9161969" cy="1677035"/>
          </a:xfrm>
        </p:grpSpPr>
        <p:pic>
          <p:nvPicPr>
            <p:cNvPr id="30" name="Picture 29"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1" name="Picture 30"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2" name="Rectangle 31"/>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67921" y="616983"/>
            <a:ext cx="642514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89438" y="3660763"/>
            <a:ext cx="5987731"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531638" y="4710340"/>
            <a:ext cx="6903919" cy="1101764"/>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pPr>
              <a:defRPr/>
            </a:pPr>
            <a:fld id="{99394249-8463-4BC8-8578-8F2970A0B96D}" type="slidenum">
              <a:rPr lang="en-GB" altLang="en-US" smtClean="0"/>
              <a:pPr>
                <a:defRPr/>
              </a:pPr>
              <a:t>‹#›</a:t>
            </a:fld>
            <a:endParaRPr lang="en-GB" altLang="en-US"/>
          </a:p>
        </p:txBody>
      </p:sp>
      <p:sp>
        <p:nvSpPr>
          <p:cNvPr id="27" name="TextBox 26"/>
          <p:cNvSpPr txBox="1"/>
          <p:nvPr/>
        </p:nvSpPr>
        <p:spPr>
          <a:xfrm>
            <a:off x="270932" y="748116"/>
            <a:ext cx="5334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28" name="TextBox 27"/>
          <p:cNvSpPr txBox="1"/>
          <p:nvPr/>
        </p:nvSpPr>
        <p:spPr>
          <a:xfrm>
            <a:off x="6967191" y="2998573"/>
            <a:ext cx="457200" cy="584777"/>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780399139"/>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22" name="Group 21"/>
          <p:cNvGrpSpPr/>
          <p:nvPr/>
        </p:nvGrpSpPr>
        <p:grpSpPr>
          <a:xfrm>
            <a:off x="0" y="4572000"/>
            <a:ext cx="9161969" cy="1677035"/>
            <a:chOff x="0" y="2895600"/>
            <a:chExt cx="9161969" cy="1677035"/>
          </a:xfrm>
        </p:grpSpPr>
        <p:pic>
          <p:nvPicPr>
            <p:cNvPr id="23" name="Picture 22"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4" name="Picture 23"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5" name="Rectangle 24"/>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8" y="4710340"/>
            <a:ext cx="6896534" cy="589812"/>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9" y="5300150"/>
            <a:ext cx="6896534" cy="51195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726847016"/>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p:cNvGrpSpPr/>
          <p:nvPr/>
        </p:nvGrpSpPr>
        <p:grpSpPr>
          <a:xfrm>
            <a:off x="0" y="6096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5"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532629" y="2329489"/>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39777" y="3015290"/>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2878413"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2879710" y="3007906"/>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226136"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233520" y="3007905"/>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166484762"/>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grpSp>
        <p:nvGrpSpPr>
          <p:cNvPr id="34" name="Group 33"/>
          <p:cNvGrpSpPr/>
          <p:nvPr/>
        </p:nvGrpSpPr>
        <p:grpSpPr>
          <a:xfrm>
            <a:off x="0" y="609600"/>
            <a:ext cx="9161969" cy="1677035"/>
            <a:chOff x="0" y="2895600"/>
            <a:chExt cx="9161969" cy="1677035"/>
          </a:xfrm>
        </p:grpSpPr>
        <p:pic>
          <p:nvPicPr>
            <p:cNvPr id="35" name="Picture 34"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6" name="Picture 35"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7" name="Rectangle 36"/>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0"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32391" y="4297503"/>
            <a:ext cx="2192257"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32391" y="2336873"/>
            <a:ext cx="2192257"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32391" y="4873765"/>
            <a:ext cx="219225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2870497" y="4297503"/>
            <a:ext cx="221507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2870497" y="2336873"/>
            <a:ext cx="221507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2869483" y="4873764"/>
            <a:ext cx="2218004"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231028" y="4297503"/>
            <a:ext cx="2194333"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231027" y="2336873"/>
            <a:ext cx="2194333"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230934" y="4873762"/>
            <a:ext cx="2197239"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13/11/2022</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720671254"/>
      </p:ext>
    </p:extLst>
  </p:cSld>
  <p:clrMapOvr>
    <a:masterClrMapping/>
  </p:clrMapOvr>
  <p:hf sldNum="0"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6" name="Group 15"/>
          <p:cNvGrpSpPr/>
          <p:nvPr/>
        </p:nvGrpSpPr>
        <p:grpSpPr>
          <a:xfrm>
            <a:off x="0" y="609600"/>
            <a:ext cx="9161969" cy="1677035"/>
            <a:chOff x="0" y="2895600"/>
            <a:chExt cx="9161969" cy="1677035"/>
          </a:xfrm>
        </p:grpSpPr>
        <p:pic>
          <p:nvPicPr>
            <p:cNvPr id="17" name="Picture 16"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8" name="Picture 17"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9" name="Rectangle 18"/>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13/11/2022</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33573330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4" name="Group 13"/>
          <p:cNvGrpSpPr/>
          <p:nvPr/>
        </p:nvGrpSpPr>
        <p:grpSpPr>
          <a:xfrm rot="5400000">
            <a:off x="4575305" y="2747178"/>
            <a:ext cx="6862555" cy="1368199"/>
            <a:chOff x="2281445" y="609600"/>
            <a:chExt cx="6862555" cy="1368199"/>
          </a:xfrm>
        </p:grpSpPr>
        <p:sp>
          <p:nvSpPr>
            <p:cNvPr id="12" name="Rectangle 11"/>
            <p:cNvSpPr/>
            <p:nvPr/>
          </p:nvSpPr>
          <p:spPr bwMode="ltGray">
            <a:xfrm>
              <a:off x="2281445" y="609601"/>
              <a:ext cx="528569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464798" y="609597"/>
            <a:ext cx="1069602" cy="446193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0241" y="609598"/>
            <a:ext cx="6576359"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029144" y="5936188"/>
            <a:ext cx="2057400" cy="365125"/>
          </a:xfrm>
        </p:spPr>
        <p:txBody>
          <a:bodyPr/>
          <a:lstStyle/>
          <a:p>
            <a:pPr>
              <a:defRPr/>
            </a:pPr>
            <a:fld id="{5FC6DEAE-81AF-4D2F-BBD0-D85B4251B949}" type="datetime1">
              <a:rPr lang="en-GB" altLang="en-US" smtClean="0"/>
              <a:pPr>
                <a:defRPr/>
              </a:pPr>
              <a:t>13/11/2022</a:t>
            </a:fld>
            <a:endParaRPr lang="en-GB" altLang="en-US"/>
          </a:p>
        </p:txBody>
      </p:sp>
      <p:sp>
        <p:nvSpPr>
          <p:cNvPr id="5" name="Footer Placeholder 4"/>
          <p:cNvSpPr>
            <a:spLocks noGrp="1"/>
          </p:cNvSpPr>
          <p:nvPr>
            <p:ph type="ftr" sz="quarter" idx="11"/>
          </p:nvPr>
        </p:nvSpPr>
        <p:spPr>
          <a:xfrm>
            <a:off x="510241" y="5936189"/>
            <a:ext cx="4518959" cy="365125"/>
          </a:xfrm>
        </p:spPr>
        <p:txBody>
          <a:bodyPr/>
          <a:lstStyle/>
          <a:p>
            <a:endParaRPr lang="en-US" dirty="0"/>
          </a:p>
        </p:txBody>
      </p:sp>
      <p:sp>
        <p:nvSpPr>
          <p:cNvPr id="6" name="Slide Number Placeholder 5"/>
          <p:cNvSpPr>
            <a:spLocks noGrp="1"/>
          </p:cNvSpPr>
          <p:nvPr>
            <p:ph type="sldNum" sz="quarter" idx="12"/>
          </p:nvPr>
        </p:nvSpPr>
        <p:spPr>
          <a:xfrm>
            <a:off x="7431152" y="5432500"/>
            <a:ext cx="1149636" cy="1273100"/>
          </a:xfrm>
        </p:spPr>
        <p:txBody>
          <a:bodyPr anchor="t"/>
          <a:lstStyle>
            <a:lvl1pPr algn="ctr">
              <a:defRPr/>
            </a:lvl1pPr>
          </a:lstStyle>
          <a:p>
            <a:pPr>
              <a:defRPr/>
            </a:pPr>
            <a:fld id="{5179077C-C058-415F-A9A2-BF6E8D9D1A4E}" type="slidenum">
              <a:rPr lang="en-GB" altLang="en-US" smtClean="0"/>
              <a:pPr>
                <a:defRPr/>
              </a:pPr>
              <a:t>‹#›</a:t>
            </a:fld>
            <a:endParaRPr lang="en-GB" altLang="en-US"/>
          </a:p>
        </p:txBody>
      </p:sp>
    </p:spTree>
    <p:extLst>
      <p:ext uri="{BB962C8B-B14F-4D97-AF65-F5344CB8AC3E}">
        <p14:creationId xmlns:p14="http://schemas.microsoft.com/office/powerpoint/2010/main" val="2131102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7" name="Picture 3" descr="C:\Users\James\Desktop\msft\Berlin\build Assets\hashOverlaySD-FullResolve.png"/>
          <p:cNvPicPr>
            <a:picLocks noChangeAspect="1" noChangeArrowheads="1"/>
          </p:cNvPicPr>
          <p:nvPr/>
        </p:nvPicPr>
        <p:blipFill>
          <a:blip r:embed="rId19">
            <a:alphaModFix amt="10000"/>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extLst>
            <a:ext uri="{909E8E84-426E-40dd-AFC4-6F175D3DCCD1}">
              <a14:hiddenFill xmlns="" xmlns:a14="http://schemas.microsoft.com/office/drawing/2010/main">
                <a:solidFill>
                  <a:srgbClr val="FFFFFF"/>
                </a:solidFill>
              </a14:hiddenFill>
            </a:ext>
          </a:extLst>
        </p:spPr>
      </p:pic>
      <p:sp>
        <p:nvSpPr>
          <p:cNvPr id="2" name="Title Placeholder 1"/>
          <p:cNvSpPr>
            <a:spLocks noGrp="1"/>
          </p:cNvSpPr>
          <p:nvPr>
            <p:ph type="title"/>
          </p:nvPr>
        </p:nvSpPr>
        <p:spPr>
          <a:xfrm>
            <a:off x="531639" y="753228"/>
            <a:ext cx="6896534"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2336873"/>
            <a:ext cx="6887389"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67881" y="5936188"/>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59B12514-B2BD-43EE-BCBD-7E23DB886ACD}" type="datetime1">
              <a:rPr lang="en-GB" altLang="en-US" smtClean="0"/>
              <a:pPr>
                <a:defRPr/>
              </a:pPr>
              <a:t>13/11/2022</a:t>
            </a:fld>
            <a:endParaRPr lang="en-GB" altLang="en-US"/>
          </a:p>
        </p:txBody>
      </p:sp>
      <p:sp>
        <p:nvSpPr>
          <p:cNvPr id="5" name="Footer Placeholder 4"/>
          <p:cNvSpPr>
            <a:spLocks noGrp="1"/>
          </p:cNvSpPr>
          <p:nvPr>
            <p:ph type="ftr" sz="quarter" idx="3"/>
          </p:nvPr>
        </p:nvSpPr>
        <p:spPr>
          <a:xfrm>
            <a:off x="533400" y="5936189"/>
            <a:ext cx="4834673"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848600" y="753228"/>
            <a:ext cx="1157674" cy="1090789"/>
          </a:xfrm>
          <a:prstGeom prst="rect">
            <a:avLst/>
          </a:prstGeom>
        </p:spPr>
        <p:txBody>
          <a:bodyPr vert="horz" lIns="91440" tIns="45720" rIns="91440" bIns="45720" rtlCol="0" anchor="ctr"/>
          <a:lstStyle>
            <a:lvl1pPr algn="l">
              <a:defRPr sz="3600">
                <a:solidFill>
                  <a:schemeClr val="tx1">
                    <a:tint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648651051"/>
      </p:ext>
    </p:extLst>
  </p:cSld>
  <p:clrMap bg1="dk1" tx1="lt1" bg2="dk2" tx2="lt2" accent1="accent1" accent2="accent2" accent3="accent3" accent4="accent4" accent5="accent5" accent6="accent6" hlink="hlink" folHlink="folHlink"/>
  <p:sldLayoutIdLst>
    <p:sldLayoutId id="2147483982" r:id="rId1"/>
    <p:sldLayoutId id="2147483983" r:id="rId2"/>
    <p:sldLayoutId id="2147483984" r:id="rId3"/>
    <p:sldLayoutId id="2147483985" r:id="rId4"/>
    <p:sldLayoutId id="2147483986" r:id="rId5"/>
    <p:sldLayoutId id="2147483987" r:id="rId6"/>
    <p:sldLayoutId id="2147483988" r:id="rId7"/>
    <p:sldLayoutId id="2147483989" r:id="rId8"/>
    <p:sldLayoutId id="2147483990" r:id="rId9"/>
    <p:sldLayoutId id="2147483991" r:id="rId10"/>
    <p:sldLayoutId id="2147483992" r:id="rId11"/>
    <p:sldLayoutId id="2147483993" r:id="rId12"/>
    <p:sldLayoutId id="2147483994" r:id="rId13"/>
    <p:sldLayoutId id="2147483995" r:id="rId14"/>
    <p:sldLayoutId id="2147483996" r:id="rId15"/>
    <p:sldLayoutId id="2147483997" r:id="rId16"/>
    <p:sldLayoutId id="2147483998" r:id="rId17"/>
  </p:sldLayoutIdLst>
  <p:hf sldNum="0" hdr="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png"/><Relationship Id="rId7" Type="http://schemas.openxmlformats.org/officeDocument/2006/relationships/image" Target="../media/image8.sv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2.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5.xml.rels><?xml version="1.0" encoding="UTF-8" standalone="yes"?>
<Relationships xmlns="http://schemas.openxmlformats.org/package/2006/relationships"><Relationship Id="rId26" Type="http://schemas.openxmlformats.org/officeDocument/2006/relationships/customXml" Target="../ink/ink10.xml"/><Relationship Id="rId21" Type="http://schemas.openxmlformats.org/officeDocument/2006/relationships/image" Target="../media/image24.png"/><Relationship Id="rId42" Type="http://schemas.openxmlformats.org/officeDocument/2006/relationships/customXml" Target="../ink/ink18.xml"/><Relationship Id="rId47" Type="http://schemas.openxmlformats.org/officeDocument/2006/relationships/image" Target="../media/image37.png"/><Relationship Id="rId63" Type="http://schemas.openxmlformats.org/officeDocument/2006/relationships/image" Target="../media/image45.png"/><Relationship Id="rId68" Type="http://schemas.openxmlformats.org/officeDocument/2006/relationships/customXml" Target="../ink/ink31.xml"/><Relationship Id="rId16" Type="http://schemas.openxmlformats.org/officeDocument/2006/relationships/customXml" Target="../ink/ink5.xml"/><Relationship Id="rId11" Type="http://schemas.openxmlformats.org/officeDocument/2006/relationships/image" Target="../media/image19.png"/><Relationship Id="rId32" Type="http://schemas.openxmlformats.org/officeDocument/2006/relationships/customXml" Target="../ink/ink13.xml"/><Relationship Id="rId37" Type="http://schemas.openxmlformats.org/officeDocument/2006/relationships/image" Target="../media/image32.png"/><Relationship Id="rId53" Type="http://schemas.openxmlformats.org/officeDocument/2006/relationships/image" Target="../media/image40.png"/><Relationship Id="rId58" Type="http://schemas.openxmlformats.org/officeDocument/2006/relationships/customXml" Target="../ink/ink26.xml"/><Relationship Id="rId74" Type="http://schemas.openxmlformats.org/officeDocument/2006/relationships/customXml" Target="../ink/ink34.xml"/><Relationship Id="rId79" Type="http://schemas.openxmlformats.org/officeDocument/2006/relationships/image" Target="../media/image53.png"/><Relationship Id="rId5" Type="http://schemas.openxmlformats.org/officeDocument/2006/relationships/image" Target="../media/image15.png"/><Relationship Id="rId61" Type="http://schemas.openxmlformats.org/officeDocument/2006/relationships/image" Target="../media/image44.png"/><Relationship Id="rId19" Type="http://schemas.openxmlformats.org/officeDocument/2006/relationships/image" Target="../media/image23.png"/><Relationship Id="rId14" Type="http://schemas.openxmlformats.org/officeDocument/2006/relationships/customXml" Target="../ink/ink4.xml"/><Relationship Id="rId22" Type="http://schemas.openxmlformats.org/officeDocument/2006/relationships/customXml" Target="../ink/ink8.xml"/><Relationship Id="rId27" Type="http://schemas.openxmlformats.org/officeDocument/2006/relationships/image" Target="../media/image27.png"/><Relationship Id="rId30" Type="http://schemas.openxmlformats.org/officeDocument/2006/relationships/customXml" Target="../ink/ink12.xml"/><Relationship Id="rId35" Type="http://schemas.openxmlformats.org/officeDocument/2006/relationships/image" Target="../media/image31.png"/><Relationship Id="rId43" Type="http://schemas.openxmlformats.org/officeDocument/2006/relationships/image" Target="../media/image35.png"/><Relationship Id="rId48" Type="http://schemas.openxmlformats.org/officeDocument/2006/relationships/customXml" Target="../ink/ink21.xml"/><Relationship Id="rId56" Type="http://schemas.openxmlformats.org/officeDocument/2006/relationships/customXml" Target="../ink/ink25.xml"/><Relationship Id="rId64" Type="http://schemas.openxmlformats.org/officeDocument/2006/relationships/customXml" Target="../ink/ink29.xml"/><Relationship Id="rId69" Type="http://schemas.openxmlformats.org/officeDocument/2006/relationships/image" Target="../media/image48.png"/><Relationship Id="rId77" Type="http://schemas.openxmlformats.org/officeDocument/2006/relationships/image" Target="../media/image52.png"/><Relationship Id="rId8" Type="http://schemas.openxmlformats.org/officeDocument/2006/relationships/customXml" Target="../ink/ink1.xml"/><Relationship Id="rId51" Type="http://schemas.openxmlformats.org/officeDocument/2006/relationships/image" Target="../media/image39.png"/><Relationship Id="rId72" Type="http://schemas.openxmlformats.org/officeDocument/2006/relationships/customXml" Target="../ink/ink33.xml"/><Relationship Id="rId80" Type="http://schemas.openxmlformats.org/officeDocument/2006/relationships/customXml" Target="../ink/ink37.xml"/><Relationship Id="rId3" Type="http://schemas.openxmlformats.org/officeDocument/2006/relationships/image" Target="../media/image2.png"/><Relationship Id="rId12" Type="http://schemas.openxmlformats.org/officeDocument/2006/relationships/customXml" Target="../ink/ink3.xml"/><Relationship Id="rId17" Type="http://schemas.openxmlformats.org/officeDocument/2006/relationships/image" Target="../media/image22.png"/><Relationship Id="rId25" Type="http://schemas.openxmlformats.org/officeDocument/2006/relationships/image" Target="../media/image26.png"/><Relationship Id="rId33" Type="http://schemas.openxmlformats.org/officeDocument/2006/relationships/image" Target="../media/image30.png"/><Relationship Id="rId38" Type="http://schemas.openxmlformats.org/officeDocument/2006/relationships/customXml" Target="../ink/ink16.xml"/><Relationship Id="rId46" Type="http://schemas.openxmlformats.org/officeDocument/2006/relationships/customXml" Target="../ink/ink20.xml"/><Relationship Id="rId59" Type="http://schemas.openxmlformats.org/officeDocument/2006/relationships/image" Target="../media/image43.png"/><Relationship Id="rId67" Type="http://schemas.openxmlformats.org/officeDocument/2006/relationships/image" Target="../media/image47.png"/><Relationship Id="rId20" Type="http://schemas.openxmlformats.org/officeDocument/2006/relationships/customXml" Target="../ink/ink7.xml"/><Relationship Id="rId41" Type="http://schemas.openxmlformats.org/officeDocument/2006/relationships/image" Target="../media/image34.png"/><Relationship Id="rId54" Type="http://schemas.openxmlformats.org/officeDocument/2006/relationships/customXml" Target="../ink/ink24.xml"/><Relationship Id="rId62" Type="http://schemas.openxmlformats.org/officeDocument/2006/relationships/customXml" Target="../ink/ink28.xml"/><Relationship Id="rId70" Type="http://schemas.openxmlformats.org/officeDocument/2006/relationships/customXml" Target="../ink/ink32.xml"/><Relationship Id="rId75"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image" Target="../media/image16.png"/><Relationship Id="rId15" Type="http://schemas.openxmlformats.org/officeDocument/2006/relationships/image" Target="../media/image21.png"/><Relationship Id="rId23" Type="http://schemas.openxmlformats.org/officeDocument/2006/relationships/image" Target="../media/image25.png"/><Relationship Id="rId28" Type="http://schemas.openxmlformats.org/officeDocument/2006/relationships/customXml" Target="../ink/ink11.xml"/><Relationship Id="rId36" Type="http://schemas.openxmlformats.org/officeDocument/2006/relationships/customXml" Target="../ink/ink15.xml"/><Relationship Id="rId49" Type="http://schemas.openxmlformats.org/officeDocument/2006/relationships/image" Target="../media/image38.png"/><Relationship Id="rId57" Type="http://schemas.openxmlformats.org/officeDocument/2006/relationships/image" Target="../media/image42.png"/><Relationship Id="rId10" Type="http://schemas.openxmlformats.org/officeDocument/2006/relationships/customXml" Target="../ink/ink2.xml"/><Relationship Id="rId31" Type="http://schemas.openxmlformats.org/officeDocument/2006/relationships/image" Target="../media/image29.png"/><Relationship Id="rId44" Type="http://schemas.openxmlformats.org/officeDocument/2006/relationships/customXml" Target="../ink/ink19.xml"/><Relationship Id="rId52" Type="http://schemas.openxmlformats.org/officeDocument/2006/relationships/customXml" Target="../ink/ink23.xml"/><Relationship Id="rId60" Type="http://schemas.openxmlformats.org/officeDocument/2006/relationships/customXml" Target="../ink/ink27.xml"/><Relationship Id="rId65" Type="http://schemas.openxmlformats.org/officeDocument/2006/relationships/image" Target="../media/image46.png"/><Relationship Id="rId73" Type="http://schemas.openxmlformats.org/officeDocument/2006/relationships/image" Target="../media/image50.png"/><Relationship Id="rId78" Type="http://schemas.openxmlformats.org/officeDocument/2006/relationships/customXml" Target="../ink/ink36.xml"/><Relationship Id="rId81" Type="http://schemas.openxmlformats.org/officeDocument/2006/relationships/image" Target="../media/image54.png"/><Relationship Id="rId4" Type="http://schemas.openxmlformats.org/officeDocument/2006/relationships/image" Target="../media/image3.png"/><Relationship Id="rId9" Type="http://schemas.openxmlformats.org/officeDocument/2006/relationships/image" Target="../media/image18.png"/><Relationship Id="rId13" Type="http://schemas.openxmlformats.org/officeDocument/2006/relationships/image" Target="../media/image20.png"/><Relationship Id="rId18" Type="http://schemas.openxmlformats.org/officeDocument/2006/relationships/customXml" Target="../ink/ink6.xml"/><Relationship Id="rId39" Type="http://schemas.openxmlformats.org/officeDocument/2006/relationships/image" Target="../media/image33.png"/><Relationship Id="rId34" Type="http://schemas.openxmlformats.org/officeDocument/2006/relationships/customXml" Target="../ink/ink14.xml"/><Relationship Id="rId50" Type="http://schemas.openxmlformats.org/officeDocument/2006/relationships/customXml" Target="../ink/ink22.xml"/><Relationship Id="rId55" Type="http://schemas.openxmlformats.org/officeDocument/2006/relationships/image" Target="../media/image41.png"/><Relationship Id="rId76" Type="http://schemas.openxmlformats.org/officeDocument/2006/relationships/customXml" Target="../ink/ink35.xml"/><Relationship Id="rId7" Type="http://schemas.openxmlformats.org/officeDocument/2006/relationships/image" Target="../media/image17.svg"/><Relationship Id="rId71" Type="http://schemas.openxmlformats.org/officeDocument/2006/relationships/image" Target="../media/image49.png"/><Relationship Id="rId2" Type="http://schemas.openxmlformats.org/officeDocument/2006/relationships/image" Target="../media/image4.png"/><Relationship Id="rId29" Type="http://schemas.openxmlformats.org/officeDocument/2006/relationships/image" Target="../media/image28.png"/><Relationship Id="rId24" Type="http://schemas.openxmlformats.org/officeDocument/2006/relationships/customXml" Target="../ink/ink9.xml"/><Relationship Id="rId40" Type="http://schemas.openxmlformats.org/officeDocument/2006/relationships/customXml" Target="../ink/ink17.xml"/><Relationship Id="rId45" Type="http://schemas.openxmlformats.org/officeDocument/2006/relationships/image" Target="../media/image36.png"/><Relationship Id="rId66" Type="http://schemas.openxmlformats.org/officeDocument/2006/relationships/customXml" Target="../ink/ink30.xml"/></Relationships>
</file>

<file path=ppt/slides/_rels/slide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6.sv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9.svg"/></Relationships>
</file>

<file path=ppt/slides/_rels/slide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2.png"/><Relationship Id="rId4" Type="http://schemas.openxmlformats.org/officeDocument/2006/relationships/image" Target="../media/image61.sv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15.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8.svg"/></Relationships>
</file>

<file path=ppt/slides/_rels/slide17.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slides/_rels/slide19.xml.rels><?xml version="1.0" encoding="UTF-8" standalone="yes"?>
<Relationships xmlns="http://schemas.openxmlformats.org/package/2006/relationships"><Relationship Id="rId3" Type="http://schemas.openxmlformats.org/officeDocument/2006/relationships/image" Target="../media/image76.svg"/><Relationship Id="rId2" Type="http://schemas.openxmlformats.org/officeDocument/2006/relationships/image" Target="../media/image75.png"/><Relationship Id="rId1" Type="http://schemas.openxmlformats.org/officeDocument/2006/relationships/slideLayout" Target="../slideLayouts/slideLayout2.xml"/><Relationship Id="rId4" Type="http://schemas.openxmlformats.org/officeDocument/2006/relationships/image" Target="../media/image77.png"/></Relationships>
</file>

<file path=ppt/slides/_rels/slide20.xml.rels><?xml version="1.0" encoding="UTF-8" standalone="yes"?>
<Relationships xmlns="http://schemas.openxmlformats.org/package/2006/relationships"><Relationship Id="rId3" Type="http://schemas.openxmlformats.org/officeDocument/2006/relationships/image" Target="../media/image79.svg"/><Relationship Id="rId2" Type="http://schemas.openxmlformats.org/officeDocument/2006/relationships/image" Target="../media/image78.png"/><Relationship Id="rId1" Type="http://schemas.openxmlformats.org/officeDocument/2006/relationships/slideLayout" Target="../slideLayouts/slideLayout2.xml"/><Relationship Id="rId4" Type="http://schemas.openxmlformats.org/officeDocument/2006/relationships/image" Target="../media/image80.png"/></Relationships>
</file>

<file path=ppt/slides/_rels/slide21.xml.rels><?xml version="1.0" encoding="UTF-8" standalone="yes"?>
<Relationships xmlns="http://schemas.openxmlformats.org/package/2006/relationships"><Relationship Id="rId3" Type="http://schemas.openxmlformats.org/officeDocument/2006/relationships/image" Target="../media/image82.svg"/><Relationship Id="rId2" Type="http://schemas.openxmlformats.org/officeDocument/2006/relationships/image" Target="../media/image81.png"/><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22.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85.svg"/></Relationships>
</file>

<file path=ppt/slides/_rels/slide23.xml.rels><?xml version="1.0" encoding="UTF-8" standalone="yes"?>
<Relationships xmlns="http://schemas.openxmlformats.org/package/2006/relationships"><Relationship Id="rId3" Type="http://schemas.openxmlformats.org/officeDocument/2006/relationships/hyperlink" Target="https://blog.oxfordcollegeofmarketing.com/2016/06/30/pestel-analysi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9.svg"/><Relationship Id="rId4" Type="http://schemas.openxmlformats.org/officeDocument/2006/relationships/image" Target="../media/image88.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8DCA3673-CDE4-40C5-9FA8-F89874CFBA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618"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54" name="Picture 6153">
            <a:extLst>
              <a:ext uri="{FF2B5EF4-FFF2-40B4-BE49-F238E27FC236}">
                <a16:creationId xmlns:a16="http://schemas.microsoft.com/office/drawing/2014/main" id="{95756E8F-499C-4533-BBE8-309C3E8D985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2382" y="0"/>
            <a:ext cx="9144000" cy="6858000"/>
          </a:xfrm>
          <a:prstGeom prst="rect">
            <a:avLst/>
          </a:prstGeom>
        </p:spPr>
      </p:pic>
      <p:sp>
        <p:nvSpPr>
          <p:cNvPr id="6156" name="Rectangle 6155">
            <a:extLst>
              <a:ext uri="{FF2B5EF4-FFF2-40B4-BE49-F238E27FC236}">
                <a16:creationId xmlns:a16="http://schemas.microsoft.com/office/drawing/2014/main" id="{0FFFD040-32A9-4D2B-86CA-599D030A4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8" name="Rectangle 6157">
            <a:extLst>
              <a:ext uri="{FF2B5EF4-FFF2-40B4-BE49-F238E27FC236}">
                <a16:creationId xmlns:a16="http://schemas.microsoft.com/office/drawing/2014/main" id="{863205CA-B7FF-4C25-A4C8-3BBBCE19D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09600"/>
            <a:ext cx="3719321"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107504" y="753228"/>
            <a:ext cx="3504829" cy="1080938"/>
          </a:xfrm>
        </p:spPr>
        <p:txBody>
          <a:bodyPr>
            <a:normAutofit/>
          </a:bodyPr>
          <a:lstStyle/>
          <a:p>
            <a:pPr algn="ctr"/>
            <a:r>
              <a:rPr lang="en-GB" altLang="en-US" sz="3200" b="1" dirty="0">
                <a:latin typeface="Baskerville Old Face" panose="02020602080505020303" pitchFamily="18" charset="0"/>
              </a:rPr>
              <a:t>BUSINESS PLAN</a:t>
            </a:r>
          </a:p>
        </p:txBody>
      </p:sp>
      <p:pic>
        <p:nvPicPr>
          <p:cNvPr id="6160" name="Picture 6159">
            <a:extLst>
              <a:ext uri="{FF2B5EF4-FFF2-40B4-BE49-F238E27FC236}">
                <a16:creationId xmlns:a16="http://schemas.microsoft.com/office/drawing/2014/main" id="{306E3F32-3C1A-4B6E-AF26-8A15A78856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1"/>
            <a:ext cx="3717036" cy="199787"/>
          </a:xfrm>
          <a:prstGeom prst="rect">
            <a:avLst/>
          </a:prstGeom>
        </p:spPr>
      </p:pic>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141572" y="2311439"/>
            <a:ext cx="3096344" cy="3349810"/>
          </a:xfrm>
        </p:spPr>
        <p:txBody>
          <a:bodyPr>
            <a:normAutofit/>
          </a:bodyPr>
          <a:lstStyle/>
          <a:p>
            <a:pPr algn="ctr">
              <a:buNone/>
            </a:pPr>
            <a:r>
              <a:rPr lang="en-GB" sz="1800" b="1" dirty="0"/>
              <a:t>BMSW 4006: Managing Enterprise in the 21st Century</a:t>
            </a:r>
            <a:endParaRPr lang="en-US" sz="1800" dirty="0"/>
          </a:p>
          <a:p>
            <a:pPr algn="ctr" eaLnBrk="1" hangingPunct="1">
              <a:buFont typeface="Arial" panose="020B0604020202020204" pitchFamily="34" charset="0"/>
              <a:buNone/>
            </a:pPr>
            <a:endParaRPr lang="en-GB" altLang="en-US" sz="1800" dirty="0"/>
          </a:p>
          <a:p>
            <a:pPr algn="ctr" eaLnBrk="1" hangingPunct="1">
              <a:buFont typeface="Arial" panose="020B0604020202020204" pitchFamily="34" charset="0"/>
              <a:buNone/>
            </a:pPr>
            <a:r>
              <a:rPr lang="en-GB" altLang="en-US" sz="1800" dirty="0"/>
              <a:t>Yaseen Uddin – 1913237</a:t>
            </a:r>
          </a:p>
          <a:p>
            <a:pPr algn="ctr" eaLnBrk="1" hangingPunct="1">
              <a:buFont typeface="Arial" panose="020B0604020202020204" pitchFamily="34" charset="0"/>
              <a:buNone/>
            </a:pPr>
            <a:r>
              <a:rPr lang="en-GB" altLang="en-US" sz="1800" dirty="0"/>
              <a:t>Cristina – 1816279</a:t>
            </a:r>
          </a:p>
          <a:p>
            <a:pPr algn="ctr">
              <a:buNone/>
            </a:pPr>
            <a:r>
              <a:rPr lang="en-GB" altLang="en-US" sz="1800" dirty="0"/>
              <a:t>Nicoleta – 2113247</a:t>
            </a:r>
          </a:p>
          <a:p>
            <a:pPr algn="ctr" eaLnBrk="1" hangingPunct="1">
              <a:buFont typeface="Arial" panose="020B0604020202020204" pitchFamily="34" charset="0"/>
              <a:buNone/>
            </a:pPr>
            <a:endParaRPr lang="en-GB" altLang="en-US" sz="1800" dirty="0"/>
          </a:p>
          <a:p>
            <a:pPr algn="ctr" eaLnBrk="1" hangingPunct="1">
              <a:buFont typeface="Arial" panose="020B0604020202020204" pitchFamily="34" charset="0"/>
              <a:buNone/>
            </a:pPr>
            <a:r>
              <a:rPr lang="en-GB" altLang="en-US" sz="1800" dirty="0"/>
              <a:t>Lecturer: </a:t>
            </a:r>
            <a:r>
              <a:rPr lang="en-GB" altLang="en-US" sz="1800" dirty="0" err="1"/>
              <a:t>Zahida</a:t>
            </a:r>
            <a:r>
              <a:rPr lang="en-GB" altLang="en-US" sz="1800" dirty="0"/>
              <a:t> Khan</a:t>
            </a:r>
          </a:p>
          <a:p>
            <a:pPr eaLnBrk="1" hangingPunct="1">
              <a:buFont typeface="Arial" panose="020B0604020202020204" pitchFamily="34" charset="0"/>
              <a:buNone/>
            </a:pPr>
            <a:endParaRPr lang="en-GB" altLang="en-US" sz="1200" dirty="0"/>
          </a:p>
        </p:txBody>
      </p:sp>
      <p:pic>
        <p:nvPicPr>
          <p:cNvPr id="3" name="Graphic 2" descr="Business Growth outline">
            <a:extLst>
              <a:ext uri="{FF2B5EF4-FFF2-40B4-BE49-F238E27FC236}">
                <a16:creationId xmlns:a16="http://schemas.microsoft.com/office/drawing/2014/main" id="{337F75C4-1F48-A53B-3E60-79C599E9100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104627" y="211486"/>
            <a:ext cx="4702109" cy="4702109"/>
          </a:xfrm>
          <a:prstGeom prst="rect">
            <a:avLst/>
          </a:prstGeom>
          <a:ln>
            <a:noFill/>
          </a:ln>
          <a:effectLst>
            <a:outerShdw blurRad="76200" dist="63500" dir="5040000" algn="tl" rotWithShape="0">
              <a:srgbClr val="000000">
                <a:alpha val="41000"/>
              </a:srgbClr>
            </a:outerShdw>
          </a:effectLst>
        </p:spPr>
      </p:pic>
      <p:pic>
        <p:nvPicPr>
          <p:cNvPr id="6" name="Graphic 5" descr="Customer review with solid fill">
            <a:extLst>
              <a:ext uri="{FF2B5EF4-FFF2-40B4-BE49-F238E27FC236}">
                <a16:creationId xmlns:a16="http://schemas.microsoft.com/office/drawing/2014/main" id="{16DAF704-94FD-BBE5-A408-AF1C3B53A61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64088" y="4077072"/>
            <a:ext cx="2520280" cy="2520280"/>
          </a:xfrm>
          <a:prstGeom prst="rect">
            <a:avLst/>
          </a:prstGeom>
        </p:spPr>
      </p:pic>
      <p:pic>
        <p:nvPicPr>
          <p:cNvPr id="2" name="Picture 1">
            <a:extLst>
              <a:ext uri="{FF2B5EF4-FFF2-40B4-BE49-F238E27FC236}">
                <a16:creationId xmlns:a16="http://schemas.microsoft.com/office/drawing/2014/main" id="{EA6F293E-ADF4-50C3-3DCC-F8F0482D69B5}"/>
              </a:ext>
            </a:extLst>
          </p:cNvPr>
          <p:cNvPicPr/>
          <p:nvPr/>
        </p:nvPicPr>
        <p:blipFill>
          <a:blip r:embed="rId8">
            <a:extLst>
              <a:ext uri="{28A0092B-C50C-407E-A947-70E740481C1C}">
                <a14:useLocalDpi xmlns:a14="http://schemas.microsoft.com/office/drawing/2010/main" val="0"/>
              </a:ext>
            </a:extLst>
          </a:blip>
          <a:stretch>
            <a:fillRect/>
          </a:stretch>
        </p:blipFill>
        <p:spPr>
          <a:xfrm>
            <a:off x="404032" y="5656131"/>
            <a:ext cx="2908974" cy="74745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7192" name="Rectangle 7191">
            <a:extLst>
              <a:ext uri="{FF2B5EF4-FFF2-40B4-BE49-F238E27FC236}">
                <a16:creationId xmlns:a16="http://schemas.microsoft.com/office/drawing/2014/main" id="{4FED5428-B788-40A3-A5CB-6BDF858BEA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61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87" name="Picture 7172" descr="Pen placed on top of a signature line">
            <a:extLst>
              <a:ext uri="{FF2B5EF4-FFF2-40B4-BE49-F238E27FC236}">
                <a16:creationId xmlns:a16="http://schemas.microsoft.com/office/drawing/2014/main" id="{F0CBC8D4-B0A7-C91D-31AB-299B7BDF2EA5}"/>
              </a:ext>
            </a:extLst>
          </p:cNvPr>
          <p:cNvPicPr>
            <a:picLocks noChangeAspect="1"/>
          </p:cNvPicPr>
          <p:nvPr/>
        </p:nvPicPr>
        <p:blipFill rotWithShape="1">
          <a:blip r:embed="rId3">
            <a:duotone>
              <a:prstClr val="black"/>
              <a:schemeClr val="bg2">
                <a:tint val="45000"/>
                <a:satMod val="400000"/>
              </a:schemeClr>
            </a:duotone>
            <a:alphaModFix amt="41000"/>
          </a:blip>
          <a:srcRect l="19091" b="9091"/>
          <a:stretch/>
        </p:blipFill>
        <p:spPr>
          <a:xfrm>
            <a:off x="20" y="-1"/>
            <a:ext cx="9143980" cy="6858001"/>
          </a:xfrm>
          <a:prstGeom prst="rect">
            <a:avLst/>
          </a:prstGeom>
        </p:spPr>
      </p:pic>
      <p:sp>
        <p:nvSpPr>
          <p:cNvPr id="7194" name="Rectangle 7193">
            <a:extLst>
              <a:ext uri="{FF2B5EF4-FFF2-40B4-BE49-F238E27FC236}">
                <a16:creationId xmlns:a16="http://schemas.microsoft.com/office/drawing/2014/main" id="{BEB18A53-A5FF-4C09-A59A-B74B2850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782955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196" name="Picture 7195">
            <a:extLst>
              <a:ext uri="{FF2B5EF4-FFF2-40B4-BE49-F238E27FC236}">
                <a16:creationId xmlns:a16="http://schemas.microsoft.com/office/drawing/2014/main" id="{3FF92139-1757-4FCA-8CAB-8FDD8B5CDE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sp>
        <p:nvSpPr>
          <p:cNvPr id="7198" name="Rectangle 7197">
            <a:extLst>
              <a:ext uri="{FF2B5EF4-FFF2-40B4-BE49-F238E27FC236}">
                <a16:creationId xmlns:a16="http://schemas.microsoft.com/office/drawing/2014/main" id="{D705871E-7776-4ADA-A14E-DAC5F2201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7828359"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79512" y="692696"/>
            <a:ext cx="7416824" cy="1186233"/>
          </a:xfrm>
        </p:spPr>
        <p:txBody>
          <a:bodyPr>
            <a:normAutofit/>
          </a:bodyPr>
          <a:lstStyle/>
          <a:p>
            <a:pPr algn="ctr" eaLnBrk="1" hangingPunct="1"/>
            <a:r>
              <a:rPr lang="en-GB" altLang="en-US" sz="4000" b="1" i="1" dirty="0">
                <a:latin typeface="Amasis MT Pro" panose="020B0604020202020204" pitchFamily="18" charset="0"/>
              </a:rPr>
              <a:t>Executive Summary</a:t>
            </a:r>
            <a:endParaRPr lang="en-GB" altLang="en-US" sz="4000" dirty="0">
              <a:latin typeface="Amasis MT Pro" panose="020B0604020202020204" pitchFamily="18" charset="0"/>
            </a:endParaRPr>
          </a:p>
        </p:txBody>
      </p:sp>
      <p:pic>
        <p:nvPicPr>
          <p:cNvPr id="7200" name="Picture 7199">
            <a:extLst>
              <a:ext uri="{FF2B5EF4-FFF2-40B4-BE49-F238E27FC236}">
                <a16:creationId xmlns:a16="http://schemas.microsoft.com/office/drawing/2014/main" id="{259672D3-2676-47EF-A559-DFD9D44746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7202" name="Rectangle 7201">
            <a:extLst>
              <a:ext uri="{FF2B5EF4-FFF2-40B4-BE49-F238E27FC236}">
                <a16:creationId xmlns:a16="http://schemas.microsoft.com/office/drawing/2014/main" id="{D50721BA-D423-40FA-85F0-0FA41DE4F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97755" y="2569943"/>
            <a:ext cx="7632848" cy="3594799"/>
          </a:xfrm>
        </p:spPr>
        <p:txBody>
          <a:bodyPr anchor="ctr">
            <a:normAutofit/>
          </a:bodyPr>
          <a:lstStyle/>
          <a:p>
            <a:pPr eaLnBrk="1" hangingPunct="1">
              <a:buNone/>
            </a:pPr>
            <a:r>
              <a:rPr lang="en-GB" altLang="en-US" sz="1700" dirty="0"/>
              <a:t>We have came up with a name for our business which is called Desire Clothes! </a:t>
            </a:r>
          </a:p>
          <a:p>
            <a:pPr eaLnBrk="1" hangingPunct="1">
              <a:buNone/>
            </a:pPr>
            <a:r>
              <a:rPr lang="en-GB" altLang="en-US" sz="1700" dirty="0"/>
              <a:t>We thought it needs to stand out to give that professional and unique to the name so that it doesn’t sound too boring or the name that everyone hears all the time.</a:t>
            </a:r>
          </a:p>
          <a:p>
            <a:pPr eaLnBrk="1" hangingPunct="1">
              <a:buNone/>
            </a:pPr>
            <a:r>
              <a:rPr lang="en-GB" altLang="en-US" sz="1700" dirty="0"/>
              <a:t>The overview of this plan outcome is to present to you a business idea that we have given thought of which is based on clothing brand business class as an outlet business store that we have decided to share. Our goal is to share how the business will be presents at first and what is needed to run a business. The main purpose is to sell own designs clothes and have our own little brand name to the clothing to build up our reputation. </a:t>
            </a:r>
          </a:p>
          <a:p>
            <a:pPr>
              <a:buNone/>
            </a:pPr>
            <a:r>
              <a:rPr lang="en-GB" sz="1800" dirty="0"/>
              <a:t>W came up with the design that we thought of so this is how it looks and also came up with the slogan for it for our selling point.</a:t>
            </a:r>
          </a:p>
          <a:p>
            <a:pPr eaLnBrk="1" hangingPunct="1">
              <a:buNone/>
            </a:pPr>
            <a:endParaRPr lang="en-GB" altLang="en-US" sz="1700" dirty="0"/>
          </a:p>
          <a:p>
            <a:pPr eaLnBrk="1" hangingPunct="1">
              <a:buFontTx/>
              <a:buNone/>
            </a:pPr>
            <a:endParaRPr lang="en-GB" altLang="en-US" sz="1700" dirty="0"/>
          </a:p>
        </p:txBody>
      </p:sp>
      <p:pic>
        <p:nvPicPr>
          <p:cNvPr id="3" name="Graphic 2" descr="Fingerprint with solid fill">
            <a:extLst>
              <a:ext uri="{FF2B5EF4-FFF2-40B4-BE49-F238E27FC236}">
                <a16:creationId xmlns:a16="http://schemas.microsoft.com/office/drawing/2014/main" id="{7070B9DF-3E54-2CF6-6D7C-C85E9573879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085949" y="812757"/>
            <a:ext cx="914400" cy="9144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9A7E65-1579-732B-9DFC-844AF78BADD0}"/>
              </a:ext>
            </a:extLst>
          </p:cNvPr>
          <p:cNvSpPr>
            <a:spLocks noGrp="1"/>
          </p:cNvSpPr>
          <p:nvPr>
            <p:ph idx="1"/>
          </p:nvPr>
        </p:nvSpPr>
        <p:spPr>
          <a:xfrm>
            <a:off x="179512" y="2204864"/>
            <a:ext cx="8784976" cy="4464496"/>
          </a:xfrm>
        </p:spPr>
        <p:txBody>
          <a:bodyPr/>
          <a:lstStyle/>
          <a:p>
            <a:r>
              <a:rPr lang="en-GB" dirty="0"/>
              <a:t>Our company creates and produces a wide and varied range of clothes.</a:t>
            </a:r>
          </a:p>
          <a:p>
            <a:r>
              <a:rPr lang="en-GB" dirty="0"/>
              <a:t>Our company offers personal style consulting services. Based on various analysis techniques, we determines the best colours, shapes, and styles for her clients. As well as wardrobe planning, we will help you figure out what to wear with the clothes you desire</a:t>
            </a:r>
          </a:p>
          <a:p>
            <a:r>
              <a:rPr lang="en-GB" dirty="0"/>
              <a:t>Through our consultation services, we aim to empower our clients and guide them towards making the best style choices for themselves.</a:t>
            </a:r>
          </a:p>
          <a:p>
            <a:endParaRPr lang="en-GB" dirty="0"/>
          </a:p>
        </p:txBody>
      </p:sp>
      <p:sp>
        <p:nvSpPr>
          <p:cNvPr id="6" name="Title 1">
            <a:extLst>
              <a:ext uri="{FF2B5EF4-FFF2-40B4-BE49-F238E27FC236}">
                <a16:creationId xmlns:a16="http://schemas.microsoft.com/office/drawing/2014/main" id="{5A6EDC1F-30A0-CE99-E098-5A960384EDCD}"/>
              </a:ext>
            </a:extLst>
          </p:cNvPr>
          <p:cNvSpPr>
            <a:spLocks noGrp="1"/>
          </p:cNvSpPr>
          <p:nvPr>
            <p:ph type="title"/>
          </p:nvPr>
        </p:nvSpPr>
        <p:spPr>
          <a:xfrm>
            <a:off x="107950" y="752475"/>
            <a:ext cx="7319963" cy="1081088"/>
          </a:xfrm>
        </p:spPr>
        <p:txBody>
          <a:bodyPr/>
          <a:lstStyle/>
          <a:p>
            <a:pPr algn="ctr"/>
            <a:r>
              <a:rPr lang="en-US" dirty="0"/>
              <a:t>Business Concept</a:t>
            </a:r>
          </a:p>
        </p:txBody>
      </p:sp>
      <p:sp>
        <p:nvSpPr>
          <p:cNvPr id="7" name="TextBox 6">
            <a:extLst>
              <a:ext uri="{FF2B5EF4-FFF2-40B4-BE49-F238E27FC236}">
                <a16:creationId xmlns:a16="http://schemas.microsoft.com/office/drawing/2014/main" id="{4A3B2BD6-9834-F8D5-0BCF-C9B375151815}"/>
              </a:ext>
            </a:extLst>
          </p:cNvPr>
          <p:cNvSpPr txBox="1"/>
          <p:nvPr/>
        </p:nvSpPr>
        <p:spPr>
          <a:xfrm>
            <a:off x="179512" y="6381328"/>
            <a:ext cx="1277702" cy="369332"/>
          </a:xfrm>
          <a:prstGeom prst="rect">
            <a:avLst/>
          </a:prstGeom>
          <a:noFill/>
        </p:spPr>
        <p:txBody>
          <a:bodyPr wrap="square" rtlCol="0">
            <a:spAutoFit/>
          </a:bodyPr>
          <a:lstStyle/>
          <a:p>
            <a:r>
              <a:rPr lang="en-GB" altLang="en-US" sz="1800" dirty="0">
                <a:solidFill>
                  <a:schemeClr val="tx1">
                    <a:lumMod val="85000"/>
                  </a:schemeClr>
                </a:solidFill>
              </a:rPr>
              <a:t>Nicoleta</a:t>
            </a:r>
            <a:endParaRPr lang="en-GB" dirty="0">
              <a:solidFill>
                <a:schemeClr val="tx1">
                  <a:lumMod val="85000"/>
                </a:schemeClr>
              </a:solidFill>
            </a:endParaRPr>
          </a:p>
        </p:txBody>
      </p:sp>
      <p:pic>
        <p:nvPicPr>
          <p:cNvPr id="10" name="Graphic 9" descr="Woman with solid fill">
            <a:extLst>
              <a:ext uri="{FF2B5EF4-FFF2-40B4-BE49-F238E27FC236}">
                <a16:creationId xmlns:a16="http://schemas.microsoft.com/office/drawing/2014/main" id="{61C7668F-E357-FF0D-A307-BDEFB5FBC4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3650" y="721819"/>
            <a:ext cx="1142400" cy="1142400"/>
          </a:xfrm>
          <a:prstGeom prst="rect">
            <a:avLst/>
          </a:prstGeom>
        </p:spPr>
      </p:pic>
    </p:spTree>
    <p:extLst>
      <p:ext uri="{BB962C8B-B14F-4D97-AF65-F5344CB8AC3E}">
        <p14:creationId xmlns:p14="http://schemas.microsoft.com/office/powerpoint/2010/main" val="451484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7F36C09-16BA-4141-A705-C6B5B5A4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1332" y="0"/>
            <a:ext cx="68822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C9CE521D-42CE-4CD9-AFFE-37255AC0A6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Rectangle 14">
            <a:extLst>
              <a:ext uri="{FF2B5EF4-FFF2-40B4-BE49-F238E27FC236}">
                <a16:creationId xmlns:a16="http://schemas.microsoft.com/office/drawing/2014/main" id="{460C2540-36DC-4C0A-A9C0-231ED365D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461332" cy="6858000"/>
          </a:xfrm>
          <a:prstGeom prst="rect">
            <a:avLst/>
          </a:prstGeom>
          <a:solidFill>
            <a:schemeClr val="bg1"/>
          </a:solidFill>
          <a:ln>
            <a:no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80B542C-7E11-C5DC-FEA9-6571E8FACD1C}"/>
              </a:ext>
            </a:extLst>
          </p:cNvPr>
          <p:cNvSpPr txBox="1"/>
          <p:nvPr/>
        </p:nvSpPr>
        <p:spPr>
          <a:xfrm>
            <a:off x="2193173" y="2048841"/>
            <a:ext cx="4074987" cy="1380159"/>
          </a:xfrm>
          <a:prstGeom prst="rect">
            <a:avLst/>
          </a:prstGeom>
        </p:spPr>
        <p:txBody>
          <a:bodyPr vert="horz" lIns="91440" tIns="45720" rIns="91440" bIns="45720" rtlCol="0">
            <a:noAutofit/>
          </a:bodyPr>
          <a:lstStyle/>
          <a:p>
            <a:pPr indent="-228600" algn="ctr" defTabSz="914400">
              <a:lnSpc>
                <a:spcPct val="90000"/>
              </a:lnSpc>
              <a:spcAft>
                <a:spcPts val="600"/>
              </a:spcAft>
              <a:buFont typeface="Arial" panose="020B0604020202020204" pitchFamily="34" charset="0"/>
              <a:buChar char="•"/>
            </a:pPr>
            <a:r>
              <a:rPr lang="en-US" sz="3200" b="1" dirty="0"/>
              <a:t>“We have clothes' what you desire”</a:t>
            </a:r>
            <a:br>
              <a:rPr lang="en-US" sz="3200" b="1" dirty="0"/>
            </a:br>
            <a:r>
              <a:rPr lang="en-US" sz="3200" dirty="0"/>
              <a:t>This is our statement and our promises!!!</a:t>
            </a:r>
            <a:br>
              <a:rPr lang="en-US" sz="3200" dirty="0"/>
            </a:br>
            <a:r>
              <a:rPr lang="en-US" sz="3200" dirty="0"/>
              <a:t>Desire clothes` for anyone !!!</a:t>
            </a:r>
          </a:p>
        </p:txBody>
      </p:sp>
      <p:sp>
        <p:nvSpPr>
          <p:cNvPr id="7" name="TextBox 6">
            <a:extLst>
              <a:ext uri="{FF2B5EF4-FFF2-40B4-BE49-F238E27FC236}">
                <a16:creationId xmlns:a16="http://schemas.microsoft.com/office/drawing/2014/main" id="{4D3AC936-9FF1-5249-58D7-D14B58EF4319}"/>
              </a:ext>
            </a:extLst>
          </p:cNvPr>
          <p:cNvSpPr txBox="1"/>
          <p:nvPr/>
        </p:nvSpPr>
        <p:spPr>
          <a:xfrm>
            <a:off x="179512" y="6381328"/>
            <a:ext cx="1277702" cy="369332"/>
          </a:xfrm>
          <a:prstGeom prst="rect">
            <a:avLst/>
          </a:prstGeom>
          <a:noFill/>
        </p:spPr>
        <p:txBody>
          <a:bodyPr wrap="square" rtlCol="0">
            <a:spAutoFit/>
          </a:bodyPr>
          <a:lstStyle/>
          <a:p>
            <a:r>
              <a:rPr lang="en-GB" altLang="en-US" sz="1800" dirty="0">
                <a:solidFill>
                  <a:schemeClr val="tx1">
                    <a:lumMod val="85000"/>
                  </a:schemeClr>
                </a:solidFill>
              </a:rPr>
              <a:t>Nicoleta</a:t>
            </a:r>
            <a:endParaRPr lang="en-GB" dirty="0">
              <a:solidFill>
                <a:schemeClr val="tx1">
                  <a:lumMod val="85000"/>
                </a:schemeClr>
              </a:solidFill>
            </a:endParaRPr>
          </a:p>
        </p:txBody>
      </p:sp>
      <p:pic>
        <p:nvPicPr>
          <p:cNvPr id="8" name="Graphic 7" descr="Woman with solid fill">
            <a:extLst>
              <a:ext uri="{FF2B5EF4-FFF2-40B4-BE49-F238E27FC236}">
                <a16:creationId xmlns:a16="http://schemas.microsoft.com/office/drawing/2014/main" id="{C439F203-F397-053A-FE79-41C971EEE0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4244" y="5608260"/>
            <a:ext cx="1142400" cy="1142400"/>
          </a:xfrm>
          <a:prstGeom prst="rect">
            <a:avLst/>
          </a:prstGeom>
        </p:spPr>
      </p:pic>
      <p:pic>
        <p:nvPicPr>
          <p:cNvPr id="9" name="Graphic 8" descr="Woman with solid fill">
            <a:extLst>
              <a:ext uri="{FF2B5EF4-FFF2-40B4-BE49-F238E27FC236}">
                <a16:creationId xmlns:a16="http://schemas.microsoft.com/office/drawing/2014/main" id="{37E4BA07-7B75-A22D-4914-6A254EB514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4244" y="107340"/>
            <a:ext cx="1142400" cy="1142400"/>
          </a:xfrm>
          <a:prstGeom prst="rect">
            <a:avLst/>
          </a:prstGeom>
        </p:spPr>
      </p:pic>
      <p:pic>
        <p:nvPicPr>
          <p:cNvPr id="10" name="Graphic 9" descr="Woman with solid fill">
            <a:extLst>
              <a:ext uri="{FF2B5EF4-FFF2-40B4-BE49-F238E27FC236}">
                <a16:creationId xmlns:a16="http://schemas.microsoft.com/office/drawing/2014/main" id="{12CF1CBB-2ED3-70F2-F74B-308852C915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6373" y="2857800"/>
            <a:ext cx="1142400" cy="1142400"/>
          </a:xfrm>
          <a:prstGeom prst="rect">
            <a:avLst/>
          </a:prstGeom>
        </p:spPr>
      </p:pic>
      <p:pic>
        <p:nvPicPr>
          <p:cNvPr id="12" name="Graphic 11" descr="Woman with solid fill">
            <a:extLst>
              <a:ext uri="{FF2B5EF4-FFF2-40B4-BE49-F238E27FC236}">
                <a16:creationId xmlns:a16="http://schemas.microsoft.com/office/drawing/2014/main" id="{F7E551F9-25BE-70A8-B5ED-DCAAA54BBF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50511" y="2857800"/>
            <a:ext cx="1142400" cy="1142400"/>
          </a:xfrm>
          <a:prstGeom prst="rect">
            <a:avLst/>
          </a:prstGeom>
        </p:spPr>
      </p:pic>
    </p:spTree>
    <p:extLst>
      <p:ext uri="{BB962C8B-B14F-4D97-AF65-F5344CB8AC3E}">
        <p14:creationId xmlns:p14="http://schemas.microsoft.com/office/powerpoint/2010/main" val="2513843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B9C2B48-3899-4B1D-B526-C35DFD16BC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4" name="Picture 13">
            <a:extLst>
              <a:ext uri="{FF2B5EF4-FFF2-40B4-BE49-F238E27FC236}">
                <a16:creationId xmlns:a16="http://schemas.microsoft.com/office/drawing/2014/main" id="{1A89A43D-53DA-411B-94AD-DEEF9B654A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242851"/>
            <a:ext cx="6726063" cy="275942"/>
          </a:xfrm>
          <a:prstGeom prst="rect">
            <a:avLst/>
          </a:prstGeom>
        </p:spPr>
      </p:pic>
      <p:pic>
        <p:nvPicPr>
          <p:cNvPr id="16" name="Picture 15">
            <a:extLst>
              <a:ext uri="{FF2B5EF4-FFF2-40B4-BE49-F238E27FC236}">
                <a16:creationId xmlns:a16="http://schemas.microsoft.com/office/drawing/2014/main" id="{5D844A84-2EA4-4FF5-83FD-E14C9E8D72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18" name="Rectangle 17">
            <a:extLst>
              <a:ext uri="{FF2B5EF4-FFF2-40B4-BE49-F238E27FC236}">
                <a16:creationId xmlns:a16="http://schemas.microsoft.com/office/drawing/2014/main" id="{6A23D1B2-B408-4913-9A1D-051C9DB38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672606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0189E329-C38B-4230-A181-B6B8BB9E1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3786"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2" name="Rectangle 21">
            <a:extLst>
              <a:ext uri="{FF2B5EF4-FFF2-40B4-BE49-F238E27FC236}">
                <a16:creationId xmlns:a16="http://schemas.microsoft.com/office/drawing/2014/main" id="{D77D54DE-D35C-41CF-B0BE-209030A71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C1BE412D-E43A-40F7-9D40-9A608E43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9144000" cy="6858000"/>
          </a:xfrm>
          <a:prstGeom prst="rect">
            <a:avLst/>
          </a:prstGeom>
        </p:spPr>
      </p:pic>
      <p:sp>
        <p:nvSpPr>
          <p:cNvPr id="26" name="Rectangle 25">
            <a:extLst>
              <a:ext uri="{FF2B5EF4-FFF2-40B4-BE49-F238E27FC236}">
                <a16:creationId xmlns:a16="http://schemas.microsoft.com/office/drawing/2014/main" id="{7F1DCE60-EE3E-40AD-A094-D46BBD7D9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0FD92A14-1D99-4216-ACAD-12048C4DF9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0" y="5006045"/>
            <a:ext cx="3723894" cy="144049"/>
          </a:xfrm>
          <a:prstGeom prst="rect">
            <a:avLst/>
          </a:prstGeom>
        </p:spPr>
      </p:pic>
      <p:sp>
        <p:nvSpPr>
          <p:cNvPr id="30" name="Rectangle 29">
            <a:extLst>
              <a:ext uri="{FF2B5EF4-FFF2-40B4-BE49-F238E27FC236}">
                <a16:creationId xmlns:a16="http://schemas.microsoft.com/office/drawing/2014/main" id="{85AB53B8-E9E6-4D13-AEB2-716CF5D06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ACBD804-E881-2F09-F7DF-473C745ED709}"/>
              </a:ext>
            </a:extLst>
          </p:cNvPr>
          <p:cNvSpPr>
            <a:spLocks noGrp="1"/>
          </p:cNvSpPr>
          <p:nvPr>
            <p:ph type="title"/>
          </p:nvPr>
        </p:nvSpPr>
        <p:spPr>
          <a:xfrm>
            <a:off x="510241" y="2063262"/>
            <a:ext cx="2804459" cy="2661138"/>
          </a:xfrm>
        </p:spPr>
        <p:txBody>
          <a:bodyPr vert="horz" lIns="91440" tIns="45720" rIns="91440" bIns="45720" rtlCol="0" anchor="b">
            <a:normAutofit/>
          </a:bodyPr>
          <a:lstStyle/>
          <a:p>
            <a:pPr algn="r"/>
            <a:r>
              <a:rPr lang="en-US" sz="3000" b="1" i="1"/>
              <a:t>Design/Slogan</a:t>
            </a:r>
          </a:p>
        </p:txBody>
      </p:sp>
      <p:sp>
        <p:nvSpPr>
          <p:cNvPr id="3" name="Content Placeholder 2">
            <a:extLst>
              <a:ext uri="{FF2B5EF4-FFF2-40B4-BE49-F238E27FC236}">
                <a16:creationId xmlns:a16="http://schemas.microsoft.com/office/drawing/2014/main" id="{E3D30EDD-E562-5DA2-1B0D-CA570127BE6B}"/>
              </a:ext>
            </a:extLst>
          </p:cNvPr>
          <p:cNvSpPr>
            <a:spLocks noGrp="1"/>
          </p:cNvSpPr>
          <p:nvPr>
            <p:ph idx="1"/>
          </p:nvPr>
        </p:nvSpPr>
        <p:spPr>
          <a:xfrm>
            <a:off x="3908999" y="5720200"/>
            <a:ext cx="4608512" cy="605130"/>
          </a:xfrm>
        </p:spPr>
        <p:txBody>
          <a:bodyPr vert="horz" lIns="91440" tIns="45720" rIns="91440" bIns="45720" rtlCol="0">
            <a:normAutofit/>
          </a:bodyPr>
          <a:lstStyle/>
          <a:p>
            <a:pPr marL="0" indent="0" algn="r">
              <a:buNone/>
            </a:pPr>
            <a:r>
              <a:rPr lang="en-US" sz="2000" b="1" i="1" dirty="0"/>
              <a:t>“You will always be you with style!”</a:t>
            </a:r>
          </a:p>
        </p:txBody>
      </p:sp>
      <p:pic>
        <p:nvPicPr>
          <p:cNvPr id="7" name="Graphic 6" descr="Artist male with solid fill">
            <a:extLst>
              <a:ext uri="{FF2B5EF4-FFF2-40B4-BE49-F238E27FC236}">
                <a16:creationId xmlns:a16="http://schemas.microsoft.com/office/drawing/2014/main" id="{24744819-09D8-6739-F00C-C1EAA85DF1A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75813" y="2265447"/>
            <a:ext cx="1771797" cy="1771797"/>
          </a:xfrm>
          <a:prstGeom prst="rect">
            <a:avLst/>
          </a:prstGeom>
          <a:ln>
            <a:noFill/>
          </a:ln>
          <a:effectLst>
            <a:outerShdw blurRad="76200" dist="63500" dir="5040000" algn="tl" rotWithShape="0">
              <a:srgbClr val="000000">
                <a:alpha val="41000"/>
              </a:srgbClr>
            </a:outerShdw>
          </a:effectLst>
        </p:spPr>
      </p:pic>
      <mc:AlternateContent xmlns:mc="http://schemas.openxmlformats.org/markup-compatibility/2006" xmlns:p14="http://schemas.microsoft.com/office/powerpoint/2010/main" xmlns:aink="http://schemas.microsoft.com/office/drawing/2016/ink">
        <mc:Choice Requires="p14 aink">
          <p:contentPart p14:bwMode="auto" r:id="rId8">
            <p14:nvContentPartPr>
              <p14:cNvPr id="6" name="Ink 5">
                <a:extLst>
                  <a:ext uri="{FF2B5EF4-FFF2-40B4-BE49-F238E27FC236}">
                    <a16:creationId xmlns:a16="http://schemas.microsoft.com/office/drawing/2014/main" id="{730A8B7D-F96E-E94A-A9E7-1E578DB02A10}"/>
                  </a:ext>
                </a:extLst>
              </p14:cNvPr>
              <p14:cNvContentPartPr/>
              <p14:nvPr/>
            </p14:nvContentPartPr>
            <p14:xfrm>
              <a:off x="4433415" y="1809260"/>
              <a:ext cx="742320" cy="2039040"/>
            </p14:xfrm>
          </p:contentPart>
        </mc:Choice>
        <mc:Fallback xmlns="">
          <p:pic>
            <p:nvPicPr>
              <p:cNvPr id="6" name="Ink 5">
                <a:extLst>
                  <a:ext uri="{FF2B5EF4-FFF2-40B4-BE49-F238E27FC236}">
                    <a16:creationId xmlns:a16="http://schemas.microsoft.com/office/drawing/2014/main" id="{730A8B7D-F96E-E94A-A9E7-1E578DB02A10}"/>
                  </a:ext>
                </a:extLst>
              </p:cNvPr>
              <p:cNvPicPr/>
              <p:nvPr/>
            </p:nvPicPr>
            <p:blipFill>
              <a:blip r:embed="rId9"/>
              <a:stretch>
                <a:fillRect/>
              </a:stretch>
            </p:blipFill>
            <p:spPr>
              <a:xfrm>
                <a:off x="4370775" y="1746260"/>
                <a:ext cx="867960" cy="21646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0">
            <p14:nvContentPartPr>
              <p14:cNvPr id="8" name="Ink 7">
                <a:extLst>
                  <a:ext uri="{FF2B5EF4-FFF2-40B4-BE49-F238E27FC236}">
                    <a16:creationId xmlns:a16="http://schemas.microsoft.com/office/drawing/2014/main" id="{5B71737C-0876-834B-1CCE-A05298A3408F}"/>
                  </a:ext>
                </a:extLst>
              </p14:cNvPr>
              <p14:cNvContentPartPr/>
              <p14:nvPr/>
            </p14:nvContentPartPr>
            <p14:xfrm>
              <a:off x="3881895" y="1205180"/>
              <a:ext cx="2655720" cy="2890440"/>
            </p14:xfrm>
          </p:contentPart>
        </mc:Choice>
        <mc:Fallback xmlns="">
          <p:pic>
            <p:nvPicPr>
              <p:cNvPr id="8" name="Ink 7">
                <a:extLst>
                  <a:ext uri="{FF2B5EF4-FFF2-40B4-BE49-F238E27FC236}">
                    <a16:creationId xmlns:a16="http://schemas.microsoft.com/office/drawing/2014/main" id="{5B71737C-0876-834B-1CCE-A05298A3408F}"/>
                  </a:ext>
                </a:extLst>
              </p:cNvPr>
              <p:cNvPicPr/>
              <p:nvPr/>
            </p:nvPicPr>
            <p:blipFill>
              <a:blip r:embed="rId11"/>
              <a:stretch>
                <a:fillRect/>
              </a:stretch>
            </p:blipFill>
            <p:spPr>
              <a:xfrm>
                <a:off x="3819255" y="1142540"/>
                <a:ext cx="2781360" cy="30160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2">
            <p14:nvContentPartPr>
              <p14:cNvPr id="10" name="Ink 9">
                <a:extLst>
                  <a:ext uri="{FF2B5EF4-FFF2-40B4-BE49-F238E27FC236}">
                    <a16:creationId xmlns:a16="http://schemas.microsoft.com/office/drawing/2014/main" id="{38834981-2911-8B1C-545E-D15ABC154106}"/>
                  </a:ext>
                </a:extLst>
              </p14:cNvPr>
              <p14:cNvContentPartPr/>
              <p14:nvPr/>
            </p14:nvContentPartPr>
            <p14:xfrm>
              <a:off x="4951095" y="1302740"/>
              <a:ext cx="1489680" cy="2735280"/>
            </p14:xfrm>
          </p:contentPart>
        </mc:Choice>
        <mc:Fallback xmlns="">
          <p:pic>
            <p:nvPicPr>
              <p:cNvPr id="10" name="Ink 9">
                <a:extLst>
                  <a:ext uri="{FF2B5EF4-FFF2-40B4-BE49-F238E27FC236}">
                    <a16:creationId xmlns:a16="http://schemas.microsoft.com/office/drawing/2014/main" id="{38834981-2911-8B1C-545E-D15ABC154106}"/>
                  </a:ext>
                </a:extLst>
              </p:cNvPr>
              <p:cNvPicPr/>
              <p:nvPr/>
            </p:nvPicPr>
            <p:blipFill>
              <a:blip r:embed="rId13"/>
              <a:stretch>
                <a:fillRect/>
              </a:stretch>
            </p:blipFill>
            <p:spPr>
              <a:xfrm>
                <a:off x="4888455" y="1240100"/>
                <a:ext cx="1615320" cy="28609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4">
            <p14:nvContentPartPr>
              <p14:cNvPr id="11" name="Ink 10">
                <a:extLst>
                  <a:ext uri="{FF2B5EF4-FFF2-40B4-BE49-F238E27FC236}">
                    <a16:creationId xmlns:a16="http://schemas.microsoft.com/office/drawing/2014/main" id="{50B56443-6323-5468-4BD7-1EE94B0AD573}"/>
                  </a:ext>
                </a:extLst>
              </p14:cNvPr>
              <p14:cNvContentPartPr/>
              <p14:nvPr/>
            </p14:nvContentPartPr>
            <p14:xfrm>
              <a:off x="5038935" y="1510820"/>
              <a:ext cx="1333800" cy="2497320"/>
            </p14:xfrm>
          </p:contentPart>
        </mc:Choice>
        <mc:Fallback xmlns="">
          <p:pic>
            <p:nvPicPr>
              <p:cNvPr id="11" name="Ink 10">
                <a:extLst>
                  <a:ext uri="{FF2B5EF4-FFF2-40B4-BE49-F238E27FC236}">
                    <a16:creationId xmlns:a16="http://schemas.microsoft.com/office/drawing/2014/main" id="{50B56443-6323-5468-4BD7-1EE94B0AD573}"/>
                  </a:ext>
                </a:extLst>
              </p:cNvPr>
              <p:cNvPicPr/>
              <p:nvPr/>
            </p:nvPicPr>
            <p:blipFill>
              <a:blip r:embed="rId15"/>
              <a:stretch>
                <a:fillRect/>
              </a:stretch>
            </p:blipFill>
            <p:spPr>
              <a:xfrm>
                <a:off x="4975935" y="1447820"/>
                <a:ext cx="1459440" cy="2622960"/>
              </a:xfrm>
              <a:prstGeom prst="rect">
                <a:avLst/>
              </a:prstGeom>
            </p:spPr>
          </p:pic>
        </mc:Fallback>
      </mc:AlternateContent>
      <p:grpSp>
        <p:nvGrpSpPr>
          <p:cNvPr id="21" name="Group 20">
            <a:extLst>
              <a:ext uri="{FF2B5EF4-FFF2-40B4-BE49-F238E27FC236}">
                <a16:creationId xmlns:a16="http://schemas.microsoft.com/office/drawing/2014/main" id="{3FCD6D9C-3CC6-392B-798B-8C8F04F2AFAC}"/>
              </a:ext>
            </a:extLst>
          </p:cNvPr>
          <p:cNvGrpSpPr/>
          <p:nvPr/>
        </p:nvGrpSpPr>
        <p:grpSpPr>
          <a:xfrm>
            <a:off x="4657695" y="1400660"/>
            <a:ext cx="1582200" cy="2441160"/>
            <a:chOff x="4657695" y="1400660"/>
            <a:chExt cx="1582200" cy="2441160"/>
          </a:xfrm>
        </p:grpSpPr>
        <mc:AlternateContent xmlns:mc="http://schemas.openxmlformats.org/markup-compatibility/2006" xmlns:p14="http://schemas.microsoft.com/office/powerpoint/2010/main" xmlns:aink="http://schemas.microsoft.com/office/drawing/2016/ink">
          <mc:Choice Requires="p14 aink">
            <p:contentPart p14:bwMode="auto" r:id="rId16">
              <p14:nvContentPartPr>
                <p14:cNvPr id="13" name="Ink 12">
                  <a:extLst>
                    <a:ext uri="{FF2B5EF4-FFF2-40B4-BE49-F238E27FC236}">
                      <a16:creationId xmlns:a16="http://schemas.microsoft.com/office/drawing/2014/main" id="{B7C756D5-6002-CC2D-EA3E-C108A14B2729}"/>
                    </a:ext>
                  </a:extLst>
                </p14:cNvPr>
                <p14:cNvContentPartPr/>
                <p14:nvPr/>
              </p14:nvContentPartPr>
              <p14:xfrm>
                <a:off x="5651295" y="1400660"/>
                <a:ext cx="555480" cy="2441160"/>
              </p14:xfrm>
            </p:contentPart>
          </mc:Choice>
          <mc:Fallback xmlns="">
            <p:pic>
              <p:nvPicPr>
                <p:cNvPr id="13" name="Ink 12">
                  <a:extLst>
                    <a:ext uri="{FF2B5EF4-FFF2-40B4-BE49-F238E27FC236}">
                      <a16:creationId xmlns:a16="http://schemas.microsoft.com/office/drawing/2014/main" id="{B7C756D5-6002-CC2D-EA3E-C108A14B2729}"/>
                    </a:ext>
                  </a:extLst>
                </p:cNvPr>
                <p:cNvPicPr/>
                <p:nvPr/>
              </p:nvPicPr>
              <p:blipFill>
                <a:blip r:embed="rId17"/>
                <a:stretch>
                  <a:fillRect/>
                </a:stretch>
              </p:blipFill>
              <p:spPr>
                <a:xfrm>
                  <a:off x="5588655" y="1337660"/>
                  <a:ext cx="681120" cy="25668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8">
              <p14:nvContentPartPr>
                <p14:cNvPr id="15" name="Ink 14">
                  <a:extLst>
                    <a:ext uri="{FF2B5EF4-FFF2-40B4-BE49-F238E27FC236}">
                      <a16:creationId xmlns:a16="http://schemas.microsoft.com/office/drawing/2014/main" id="{470AF87B-0AC2-D2DE-972C-C92DC3B0A09F}"/>
                    </a:ext>
                  </a:extLst>
                </p14:cNvPr>
                <p14:cNvContentPartPr/>
                <p14:nvPr/>
              </p14:nvContentPartPr>
              <p14:xfrm>
                <a:off x="6186615" y="1721780"/>
                <a:ext cx="53280" cy="334800"/>
              </p14:xfrm>
            </p:contentPart>
          </mc:Choice>
          <mc:Fallback xmlns="">
            <p:pic>
              <p:nvPicPr>
                <p:cNvPr id="15" name="Ink 14">
                  <a:extLst>
                    <a:ext uri="{FF2B5EF4-FFF2-40B4-BE49-F238E27FC236}">
                      <a16:creationId xmlns:a16="http://schemas.microsoft.com/office/drawing/2014/main" id="{470AF87B-0AC2-D2DE-972C-C92DC3B0A09F}"/>
                    </a:ext>
                  </a:extLst>
                </p:cNvPr>
                <p:cNvPicPr/>
                <p:nvPr/>
              </p:nvPicPr>
              <p:blipFill>
                <a:blip r:embed="rId19"/>
                <a:stretch>
                  <a:fillRect/>
                </a:stretch>
              </p:blipFill>
              <p:spPr>
                <a:xfrm>
                  <a:off x="6123615" y="1659140"/>
                  <a:ext cx="178920" cy="4604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0">
              <p14:nvContentPartPr>
                <p14:cNvPr id="19" name="Ink 18">
                  <a:extLst>
                    <a:ext uri="{FF2B5EF4-FFF2-40B4-BE49-F238E27FC236}">
                      <a16:creationId xmlns:a16="http://schemas.microsoft.com/office/drawing/2014/main" id="{BBE5CC25-F94C-4C01-BA8B-BDA3FE8917F1}"/>
                    </a:ext>
                  </a:extLst>
                </p14:cNvPr>
                <p14:cNvContentPartPr/>
                <p14:nvPr/>
              </p14:nvContentPartPr>
              <p14:xfrm>
                <a:off x="4657695" y="1763540"/>
                <a:ext cx="624960" cy="1949760"/>
              </p14:xfrm>
            </p:contentPart>
          </mc:Choice>
          <mc:Fallback xmlns="">
            <p:pic>
              <p:nvPicPr>
                <p:cNvPr id="19" name="Ink 18">
                  <a:extLst>
                    <a:ext uri="{FF2B5EF4-FFF2-40B4-BE49-F238E27FC236}">
                      <a16:creationId xmlns:a16="http://schemas.microsoft.com/office/drawing/2014/main" id="{BBE5CC25-F94C-4C01-BA8B-BDA3FE8917F1}"/>
                    </a:ext>
                  </a:extLst>
                </p:cNvPr>
                <p:cNvPicPr/>
                <p:nvPr/>
              </p:nvPicPr>
              <p:blipFill>
                <a:blip r:embed="rId21"/>
                <a:stretch>
                  <a:fillRect/>
                </a:stretch>
              </p:blipFill>
              <p:spPr>
                <a:xfrm>
                  <a:off x="4595055" y="1700540"/>
                  <a:ext cx="750600" cy="207540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22">
            <p14:nvContentPartPr>
              <p14:cNvPr id="23" name="Ink 22">
                <a:extLst>
                  <a:ext uri="{FF2B5EF4-FFF2-40B4-BE49-F238E27FC236}">
                    <a16:creationId xmlns:a16="http://schemas.microsoft.com/office/drawing/2014/main" id="{67C0511D-0B56-3B61-0484-7300000FA5F5}"/>
                  </a:ext>
                </a:extLst>
              </p14:cNvPr>
              <p14:cNvContentPartPr/>
              <p14:nvPr/>
            </p14:nvContentPartPr>
            <p14:xfrm>
              <a:off x="6565695" y="1701260"/>
              <a:ext cx="1255320" cy="273600"/>
            </p14:xfrm>
          </p:contentPart>
        </mc:Choice>
        <mc:Fallback xmlns="">
          <p:pic>
            <p:nvPicPr>
              <p:cNvPr id="23" name="Ink 22">
                <a:extLst>
                  <a:ext uri="{FF2B5EF4-FFF2-40B4-BE49-F238E27FC236}">
                    <a16:creationId xmlns:a16="http://schemas.microsoft.com/office/drawing/2014/main" id="{67C0511D-0B56-3B61-0484-7300000FA5F5}"/>
                  </a:ext>
                </a:extLst>
              </p:cNvPr>
              <p:cNvPicPr/>
              <p:nvPr/>
            </p:nvPicPr>
            <p:blipFill>
              <a:blip r:embed="rId23"/>
              <a:stretch>
                <a:fillRect/>
              </a:stretch>
            </p:blipFill>
            <p:spPr>
              <a:xfrm>
                <a:off x="6503055" y="1638620"/>
                <a:ext cx="1380960" cy="3992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4">
            <p14:nvContentPartPr>
              <p14:cNvPr id="25" name="Ink 24">
                <a:extLst>
                  <a:ext uri="{FF2B5EF4-FFF2-40B4-BE49-F238E27FC236}">
                    <a16:creationId xmlns:a16="http://schemas.microsoft.com/office/drawing/2014/main" id="{584A9848-12EC-285D-7907-D28DFED3F632}"/>
                  </a:ext>
                </a:extLst>
              </p14:cNvPr>
              <p14:cNvContentPartPr/>
              <p14:nvPr/>
            </p14:nvContentPartPr>
            <p14:xfrm>
              <a:off x="5680455" y="2042540"/>
              <a:ext cx="331200" cy="1410840"/>
            </p14:xfrm>
          </p:contentPart>
        </mc:Choice>
        <mc:Fallback xmlns="">
          <p:pic>
            <p:nvPicPr>
              <p:cNvPr id="25" name="Ink 24">
                <a:extLst>
                  <a:ext uri="{FF2B5EF4-FFF2-40B4-BE49-F238E27FC236}">
                    <a16:creationId xmlns:a16="http://schemas.microsoft.com/office/drawing/2014/main" id="{584A9848-12EC-285D-7907-D28DFED3F632}"/>
                  </a:ext>
                </a:extLst>
              </p:cNvPr>
              <p:cNvPicPr/>
              <p:nvPr/>
            </p:nvPicPr>
            <p:blipFill>
              <a:blip r:embed="rId25"/>
              <a:stretch>
                <a:fillRect/>
              </a:stretch>
            </p:blipFill>
            <p:spPr>
              <a:xfrm>
                <a:off x="5617815" y="1979900"/>
                <a:ext cx="456840" cy="15364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6">
            <p14:nvContentPartPr>
              <p14:cNvPr id="27" name="Ink 26">
                <a:extLst>
                  <a:ext uri="{FF2B5EF4-FFF2-40B4-BE49-F238E27FC236}">
                    <a16:creationId xmlns:a16="http://schemas.microsoft.com/office/drawing/2014/main" id="{73515EB7-BC55-2523-F645-27DC396A22D7}"/>
                  </a:ext>
                </a:extLst>
              </p14:cNvPr>
              <p14:cNvContentPartPr/>
              <p14:nvPr/>
            </p14:nvContentPartPr>
            <p14:xfrm>
              <a:off x="6079695" y="3384260"/>
              <a:ext cx="1774080" cy="741600"/>
            </p14:xfrm>
          </p:contentPart>
        </mc:Choice>
        <mc:Fallback xmlns="">
          <p:pic>
            <p:nvPicPr>
              <p:cNvPr id="27" name="Ink 26">
                <a:extLst>
                  <a:ext uri="{FF2B5EF4-FFF2-40B4-BE49-F238E27FC236}">
                    <a16:creationId xmlns:a16="http://schemas.microsoft.com/office/drawing/2014/main" id="{73515EB7-BC55-2523-F645-27DC396A22D7}"/>
                  </a:ext>
                </a:extLst>
              </p:cNvPr>
              <p:cNvPicPr/>
              <p:nvPr/>
            </p:nvPicPr>
            <p:blipFill>
              <a:blip r:embed="rId27"/>
              <a:stretch>
                <a:fillRect/>
              </a:stretch>
            </p:blipFill>
            <p:spPr>
              <a:xfrm>
                <a:off x="6017055" y="3321260"/>
                <a:ext cx="1899720" cy="8672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8">
            <p14:nvContentPartPr>
              <p14:cNvPr id="29" name="Ink 28">
                <a:extLst>
                  <a:ext uri="{FF2B5EF4-FFF2-40B4-BE49-F238E27FC236}">
                    <a16:creationId xmlns:a16="http://schemas.microsoft.com/office/drawing/2014/main" id="{04DAFD2A-0770-1AA1-3578-9BB8168AF9C8}"/>
                  </a:ext>
                </a:extLst>
              </p14:cNvPr>
              <p14:cNvContentPartPr/>
              <p14:nvPr/>
            </p14:nvContentPartPr>
            <p14:xfrm>
              <a:off x="6586935" y="1876580"/>
              <a:ext cx="1273320" cy="138960"/>
            </p14:xfrm>
          </p:contentPart>
        </mc:Choice>
        <mc:Fallback xmlns="">
          <p:pic>
            <p:nvPicPr>
              <p:cNvPr id="29" name="Ink 28">
                <a:extLst>
                  <a:ext uri="{FF2B5EF4-FFF2-40B4-BE49-F238E27FC236}">
                    <a16:creationId xmlns:a16="http://schemas.microsoft.com/office/drawing/2014/main" id="{04DAFD2A-0770-1AA1-3578-9BB8168AF9C8}"/>
                  </a:ext>
                </a:extLst>
              </p:cNvPr>
              <p:cNvPicPr/>
              <p:nvPr/>
            </p:nvPicPr>
            <p:blipFill>
              <a:blip r:embed="rId29"/>
              <a:stretch>
                <a:fillRect/>
              </a:stretch>
            </p:blipFill>
            <p:spPr>
              <a:xfrm>
                <a:off x="6523935" y="1813580"/>
                <a:ext cx="1398960" cy="2646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0">
            <p14:nvContentPartPr>
              <p14:cNvPr id="31" name="Ink 30">
                <a:extLst>
                  <a:ext uri="{FF2B5EF4-FFF2-40B4-BE49-F238E27FC236}">
                    <a16:creationId xmlns:a16="http://schemas.microsoft.com/office/drawing/2014/main" id="{51C7681A-BFE1-4070-D99D-7DA91F0D6951}"/>
                  </a:ext>
                </a:extLst>
              </p14:cNvPr>
              <p14:cNvContentPartPr/>
              <p14:nvPr/>
            </p14:nvContentPartPr>
            <p14:xfrm>
              <a:off x="5767575" y="1956140"/>
              <a:ext cx="322560" cy="1443240"/>
            </p14:xfrm>
          </p:contentPart>
        </mc:Choice>
        <mc:Fallback xmlns="">
          <p:pic>
            <p:nvPicPr>
              <p:cNvPr id="31" name="Ink 30">
                <a:extLst>
                  <a:ext uri="{FF2B5EF4-FFF2-40B4-BE49-F238E27FC236}">
                    <a16:creationId xmlns:a16="http://schemas.microsoft.com/office/drawing/2014/main" id="{51C7681A-BFE1-4070-D99D-7DA91F0D6951}"/>
                  </a:ext>
                </a:extLst>
              </p:cNvPr>
              <p:cNvPicPr/>
              <p:nvPr/>
            </p:nvPicPr>
            <p:blipFill>
              <a:blip r:embed="rId31"/>
              <a:stretch>
                <a:fillRect/>
              </a:stretch>
            </p:blipFill>
            <p:spPr>
              <a:xfrm>
                <a:off x="5704575" y="1893140"/>
                <a:ext cx="448200" cy="15688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2">
            <p14:nvContentPartPr>
              <p14:cNvPr id="32" name="Ink 31">
                <a:extLst>
                  <a:ext uri="{FF2B5EF4-FFF2-40B4-BE49-F238E27FC236}">
                    <a16:creationId xmlns:a16="http://schemas.microsoft.com/office/drawing/2014/main" id="{9F0E2D2F-A085-7145-2E23-86B06E8348CA}"/>
                  </a:ext>
                </a:extLst>
              </p14:cNvPr>
              <p14:cNvContentPartPr/>
              <p14:nvPr/>
            </p14:nvContentPartPr>
            <p14:xfrm>
              <a:off x="5709975" y="3414500"/>
              <a:ext cx="82080" cy="111240"/>
            </p14:xfrm>
          </p:contentPart>
        </mc:Choice>
        <mc:Fallback xmlns="">
          <p:pic>
            <p:nvPicPr>
              <p:cNvPr id="32" name="Ink 31">
                <a:extLst>
                  <a:ext uri="{FF2B5EF4-FFF2-40B4-BE49-F238E27FC236}">
                    <a16:creationId xmlns:a16="http://schemas.microsoft.com/office/drawing/2014/main" id="{9F0E2D2F-A085-7145-2E23-86B06E8348CA}"/>
                  </a:ext>
                </a:extLst>
              </p:cNvPr>
              <p:cNvPicPr/>
              <p:nvPr/>
            </p:nvPicPr>
            <p:blipFill>
              <a:blip r:embed="rId33"/>
              <a:stretch>
                <a:fillRect/>
              </a:stretch>
            </p:blipFill>
            <p:spPr>
              <a:xfrm>
                <a:off x="5646975" y="3351500"/>
                <a:ext cx="207720" cy="2368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4">
            <p14:nvContentPartPr>
              <p14:cNvPr id="33" name="Ink 32">
                <a:extLst>
                  <a:ext uri="{FF2B5EF4-FFF2-40B4-BE49-F238E27FC236}">
                    <a16:creationId xmlns:a16="http://schemas.microsoft.com/office/drawing/2014/main" id="{AE9A37DE-11C1-F7D5-4514-AA7502EAC9A8}"/>
                  </a:ext>
                </a:extLst>
              </p14:cNvPr>
              <p14:cNvContentPartPr/>
              <p14:nvPr/>
            </p14:nvContentPartPr>
            <p14:xfrm>
              <a:off x="5972775" y="3813020"/>
              <a:ext cx="1138680" cy="303120"/>
            </p14:xfrm>
          </p:contentPart>
        </mc:Choice>
        <mc:Fallback xmlns="">
          <p:pic>
            <p:nvPicPr>
              <p:cNvPr id="33" name="Ink 32">
                <a:extLst>
                  <a:ext uri="{FF2B5EF4-FFF2-40B4-BE49-F238E27FC236}">
                    <a16:creationId xmlns:a16="http://schemas.microsoft.com/office/drawing/2014/main" id="{AE9A37DE-11C1-F7D5-4514-AA7502EAC9A8}"/>
                  </a:ext>
                </a:extLst>
              </p:cNvPr>
              <p:cNvPicPr/>
              <p:nvPr/>
            </p:nvPicPr>
            <p:blipFill>
              <a:blip r:embed="rId35"/>
              <a:stretch>
                <a:fillRect/>
              </a:stretch>
            </p:blipFill>
            <p:spPr>
              <a:xfrm>
                <a:off x="5909775" y="3750020"/>
                <a:ext cx="1264320" cy="4287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6">
            <p14:nvContentPartPr>
              <p14:cNvPr id="34" name="Ink 33">
                <a:extLst>
                  <a:ext uri="{FF2B5EF4-FFF2-40B4-BE49-F238E27FC236}">
                    <a16:creationId xmlns:a16="http://schemas.microsoft.com/office/drawing/2014/main" id="{8946FDF0-84F4-91A6-0740-4C231EE1CCD2}"/>
                  </a:ext>
                </a:extLst>
              </p14:cNvPr>
              <p14:cNvContentPartPr/>
              <p14:nvPr/>
            </p14:nvContentPartPr>
            <p14:xfrm>
              <a:off x="6089415" y="3637700"/>
              <a:ext cx="991080" cy="331560"/>
            </p14:xfrm>
          </p:contentPart>
        </mc:Choice>
        <mc:Fallback xmlns="">
          <p:pic>
            <p:nvPicPr>
              <p:cNvPr id="34" name="Ink 33">
                <a:extLst>
                  <a:ext uri="{FF2B5EF4-FFF2-40B4-BE49-F238E27FC236}">
                    <a16:creationId xmlns:a16="http://schemas.microsoft.com/office/drawing/2014/main" id="{8946FDF0-84F4-91A6-0740-4C231EE1CCD2}"/>
                  </a:ext>
                </a:extLst>
              </p:cNvPr>
              <p:cNvPicPr/>
              <p:nvPr/>
            </p:nvPicPr>
            <p:blipFill>
              <a:blip r:embed="rId37"/>
              <a:stretch>
                <a:fillRect/>
              </a:stretch>
            </p:blipFill>
            <p:spPr>
              <a:xfrm>
                <a:off x="6026775" y="3575060"/>
                <a:ext cx="1116720" cy="4572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8">
            <p14:nvContentPartPr>
              <p14:cNvPr id="35" name="Ink 34">
                <a:extLst>
                  <a:ext uri="{FF2B5EF4-FFF2-40B4-BE49-F238E27FC236}">
                    <a16:creationId xmlns:a16="http://schemas.microsoft.com/office/drawing/2014/main" id="{184CBC3A-63D9-2C0B-A456-0956AC613CCA}"/>
                  </a:ext>
                </a:extLst>
              </p14:cNvPr>
              <p14:cNvContentPartPr/>
              <p14:nvPr/>
            </p14:nvContentPartPr>
            <p14:xfrm>
              <a:off x="6468495" y="1624580"/>
              <a:ext cx="376200" cy="110160"/>
            </p14:xfrm>
          </p:contentPart>
        </mc:Choice>
        <mc:Fallback xmlns="">
          <p:pic>
            <p:nvPicPr>
              <p:cNvPr id="35" name="Ink 34">
                <a:extLst>
                  <a:ext uri="{FF2B5EF4-FFF2-40B4-BE49-F238E27FC236}">
                    <a16:creationId xmlns:a16="http://schemas.microsoft.com/office/drawing/2014/main" id="{184CBC3A-63D9-2C0B-A456-0956AC613CCA}"/>
                  </a:ext>
                </a:extLst>
              </p:cNvPr>
              <p:cNvPicPr/>
              <p:nvPr/>
            </p:nvPicPr>
            <p:blipFill>
              <a:blip r:embed="rId39"/>
              <a:stretch>
                <a:fillRect/>
              </a:stretch>
            </p:blipFill>
            <p:spPr>
              <a:xfrm>
                <a:off x="6405855" y="1561580"/>
                <a:ext cx="501840" cy="2358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0">
            <p14:nvContentPartPr>
              <p14:cNvPr id="37" name="Ink 36">
                <a:extLst>
                  <a:ext uri="{FF2B5EF4-FFF2-40B4-BE49-F238E27FC236}">
                    <a16:creationId xmlns:a16="http://schemas.microsoft.com/office/drawing/2014/main" id="{F802F982-6628-DF6E-DFCD-222BBF6C9AA1}"/>
                  </a:ext>
                </a:extLst>
              </p14:cNvPr>
              <p14:cNvContentPartPr/>
              <p14:nvPr/>
            </p14:nvContentPartPr>
            <p14:xfrm>
              <a:off x="4773975" y="1964780"/>
              <a:ext cx="139320" cy="1064520"/>
            </p14:xfrm>
          </p:contentPart>
        </mc:Choice>
        <mc:Fallback xmlns="">
          <p:pic>
            <p:nvPicPr>
              <p:cNvPr id="37" name="Ink 36">
                <a:extLst>
                  <a:ext uri="{FF2B5EF4-FFF2-40B4-BE49-F238E27FC236}">
                    <a16:creationId xmlns:a16="http://schemas.microsoft.com/office/drawing/2014/main" id="{F802F982-6628-DF6E-DFCD-222BBF6C9AA1}"/>
                  </a:ext>
                </a:extLst>
              </p:cNvPr>
              <p:cNvPicPr/>
              <p:nvPr/>
            </p:nvPicPr>
            <p:blipFill>
              <a:blip r:embed="rId41"/>
              <a:stretch>
                <a:fillRect/>
              </a:stretch>
            </p:blipFill>
            <p:spPr>
              <a:xfrm>
                <a:off x="4756335" y="1947140"/>
                <a:ext cx="174960" cy="11001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2">
            <p14:nvContentPartPr>
              <p14:cNvPr id="38" name="Ink 37">
                <a:extLst>
                  <a:ext uri="{FF2B5EF4-FFF2-40B4-BE49-F238E27FC236}">
                    <a16:creationId xmlns:a16="http://schemas.microsoft.com/office/drawing/2014/main" id="{6F4C74DA-3EFF-AB6E-0225-C6D5A0008706}"/>
                  </a:ext>
                </a:extLst>
              </p14:cNvPr>
              <p14:cNvContentPartPr/>
              <p14:nvPr/>
            </p14:nvContentPartPr>
            <p14:xfrm>
              <a:off x="5884935" y="1322900"/>
              <a:ext cx="546120" cy="2010600"/>
            </p14:xfrm>
          </p:contentPart>
        </mc:Choice>
        <mc:Fallback xmlns="">
          <p:pic>
            <p:nvPicPr>
              <p:cNvPr id="38" name="Ink 37">
                <a:extLst>
                  <a:ext uri="{FF2B5EF4-FFF2-40B4-BE49-F238E27FC236}">
                    <a16:creationId xmlns:a16="http://schemas.microsoft.com/office/drawing/2014/main" id="{6F4C74DA-3EFF-AB6E-0225-C6D5A0008706}"/>
                  </a:ext>
                </a:extLst>
              </p:cNvPr>
              <p:cNvPicPr/>
              <p:nvPr/>
            </p:nvPicPr>
            <p:blipFill>
              <a:blip r:embed="rId43"/>
              <a:stretch>
                <a:fillRect/>
              </a:stretch>
            </p:blipFill>
            <p:spPr>
              <a:xfrm>
                <a:off x="5867295" y="1305260"/>
                <a:ext cx="581760" cy="204624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4">
            <p14:nvContentPartPr>
              <p14:cNvPr id="39" name="Ink 38">
                <a:extLst>
                  <a:ext uri="{FF2B5EF4-FFF2-40B4-BE49-F238E27FC236}">
                    <a16:creationId xmlns:a16="http://schemas.microsoft.com/office/drawing/2014/main" id="{A39B6178-02DC-4CC8-2851-F785694BD1D0}"/>
                  </a:ext>
                </a:extLst>
              </p14:cNvPr>
              <p14:cNvContentPartPr/>
              <p14:nvPr/>
            </p14:nvContentPartPr>
            <p14:xfrm>
              <a:off x="5816535" y="2227220"/>
              <a:ext cx="146880" cy="1103760"/>
            </p14:xfrm>
          </p:contentPart>
        </mc:Choice>
        <mc:Fallback xmlns="">
          <p:pic>
            <p:nvPicPr>
              <p:cNvPr id="39" name="Ink 38">
                <a:extLst>
                  <a:ext uri="{FF2B5EF4-FFF2-40B4-BE49-F238E27FC236}">
                    <a16:creationId xmlns:a16="http://schemas.microsoft.com/office/drawing/2014/main" id="{A39B6178-02DC-4CC8-2851-F785694BD1D0}"/>
                  </a:ext>
                </a:extLst>
              </p:cNvPr>
              <p:cNvPicPr/>
              <p:nvPr/>
            </p:nvPicPr>
            <p:blipFill>
              <a:blip r:embed="rId45"/>
              <a:stretch>
                <a:fillRect/>
              </a:stretch>
            </p:blipFill>
            <p:spPr>
              <a:xfrm>
                <a:off x="5798535" y="2209580"/>
                <a:ext cx="182520" cy="11394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6">
            <p14:nvContentPartPr>
              <p14:cNvPr id="40" name="Ink 39">
                <a:extLst>
                  <a:ext uri="{FF2B5EF4-FFF2-40B4-BE49-F238E27FC236}">
                    <a16:creationId xmlns:a16="http://schemas.microsoft.com/office/drawing/2014/main" id="{9CD1B9FA-F178-3F70-86E4-9213B29B2046}"/>
                  </a:ext>
                </a:extLst>
              </p14:cNvPr>
              <p14:cNvContentPartPr/>
              <p14:nvPr/>
            </p14:nvContentPartPr>
            <p14:xfrm>
              <a:off x="6916335" y="1720700"/>
              <a:ext cx="1227600" cy="478440"/>
            </p14:xfrm>
          </p:contentPart>
        </mc:Choice>
        <mc:Fallback xmlns="">
          <p:pic>
            <p:nvPicPr>
              <p:cNvPr id="40" name="Ink 39">
                <a:extLst>
                  <a:ext uri="{FF2B5EF4-FFF2-40B4-BE49-F238E27FC236}">
                    <a16:creationId xmlns:a16="http://schemas.microsoft.com/office/drawing/2014/main" id="{9CD1B9FA-F178-3F70-86E4-9213B29B2046}"/>
                  </a:ext>
                </a:extLst>
              </p:cNvPr>
              <p:cNvPicPr/>
              <p:nvPr/>
            </p:nvPicPr>
            <p:blipFill>
              <a:blip r:embed="rId47"/>
              <a:stretch>
                <a:fillRect/>
              </a:stretch>
            </p:blipFill>
            <p:spPr>
              <a:xfrm>
                <a:off x="6898335" y="1703060"/>
                <a:ext cx="1263240" cy="5140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8">
            <p14:nvContentPartPr>
              <p14:cNvPr id="41" name="Ink 40">
                <a:extLst>
                  <a:ext uri="{FF2B5EF4-FFF2-40B4-BE49-F238E27FC236}">
                    <a16:creationId xmlns:a16="http://schemas.microsoft.com/office/drawing/2014/main" id="{D5CDD62A-744B-EB6F-E450-C40126AA66F8}"/>
                  </a:ext>
                </a:extLst>
              </p14:cNvPr>
              <p14:cNvContentPartPr/>
              <p14:nvPr/>
            </p14:nvContentPartPr>
            <p14:xfrm>
              <a:off x="6984375" y="3044060"/>
              <a:ext cx="1005120" cy="535680"/>
            </p14:xfrm>
          </p:contentPart>
        </mc:Choice>
        <mc:Fallback xmlns="">
          <p:pic>
            <p:nvPicPr>
              <p:cNvPr id="41" name="Ink 40">
                <a:extLst>
                  <a:ext uri="{FF2B5EF4-FFF2-40B4-BE49-F238E27FC236}">
                    <a16:creationId xmlns:a16="http://schemas.microsoft.com/office/drawing/2014/main" id="{D5CDD62A-744B-EB6F-E450-C40126AA66F8}"/>
                  </a:ext>
                </a:extLst>
              </p:cNvPr>
              <p:cNvPicPr/>
              <p:nvPr/>
            </p:nvPicPr>
            <p:blipFill>
              <a:blip r:embed="rId49"/>
              <a:stretch>
                <a:fillRect/>
              </a:stretch>
            </p:blipFill>
            <p:spPr>
              <a:xfrm>
                <a:off x="6966375" y="3026060"/>
                <a:ext cx="1040760" cy="57132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0">
            <p14:nvContentPartPr>
              <p14:cNvPr id="42" name="Ink 41">
                <a:extLst>
                  <a:ext uri="{FF2B5EF4-FFF2-40B4-BE49-F238E27FC236}">
                    <a16:creationId xmlns:a16="http://schemas.microsoft.com/office/drawing/2014/main" id="{3333AE84-4F3F-7BB1-6D65-F958A0215B04}"/>
                  </a:ext>
                </a:extLst>
              </p14:cNvPr>
              <p14:cNvContentPartPr/>
              <p14:nvPr/>
            </p14:nvContentPartPr>
            <p14:xfrm>
              <a:off x="4240455" y="1225340"/>
              <a:ext cx="506880" cy="1169640"/>
            </p14:xfrm>
          </p:contentPart>
        </mc:Choice>
        <mc:Fallback xmlns="">
          <p:pic>
            <p:nvPicPr>
              <p:cNvPr id="42" name="Ink 41">
                <a:extLst>
                  <a:ext uri="{FF2B5EF4-FFF2-40B4-BE49-F238E27FC236}">
                    <a16:creationId xmlns:a16="http://schemas.microsoft.com/office/drawing/2014/main" id="{3333AE84-4F3F-7BB1-6D65-F958A0215B04}"/>
                  </a:ext>
                </a:extLst>
              </p:cNvPr>
              <p:cNvPicPr/>
              <p:nvPr/>
            </p:nvPicPr>
            <p:blipFill>
              <a:blip r:embed="rId51"/>
              <a:stretch>
                <a:fillRect/>
              </a:stretch>
            </p:blipFill>
            <p:spPr>
              <a:xfrm>
                <a:off x="4222455" y="1207700"/>
                <a:ext cx="542520" cy="12052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2">
            <p14:nvContentPartPr>
              <p14:cNvPr id="43" name="Ink 42">
                <a:extLst>
                  <a:ext uri="{FF2B5EF4-FFF2-40B4-BE49-F238E27FC236}">
                    <a16:creationId xmlns:a16="http://schemas.microsoft.com/office/drawing/2014/main" id="{D2629127-4BBB-D0B5-8A22-2FD40C5EAB65}"/>
                  </a:ext>
                </a:extLst>
              </p14:cNvPr>
              <p14:cNvContentPartPr/>
              <p14:nvPr/>
            </p14:nvContentPartPr>
            <p14:xfrm>
              <a:off x="3851655" y="2889260"/>
              <a:ext cx="446400" cy="360360"/>
            </p14:xfrm>
          </p:contentPart>
        </mc:Choice>
        <mc:Fallback xmlns="">
          <p:pic>
            <p:nvPicPr>
              <p:cNvPr id="43" name="Ink 42">
                <a:extLst>
                  <a:ext uri="{FF2B5EF4-FFF2-40B4-BE49-F238E27FC236}">
                    <a16:creationId xmlns:a16="http://schemas.microsoft.com/office/drawing/2014/main" id="{D2629127-4BBB-D0B5-8A22-2FD40C5EAB65}"/>
                  </a:ext>
                </a:extLst>
              </p:cNvPr>
              <p:cNvPicPr/>
              <p:nvPr/>
            </p:nvPicPr>
            <p:blipFill>
              <a:blip r:embed="rId53"/>
              <a:stretch>
                <a:fillRect/>
              </a:stretch>
            </p:blipFill>
            <p:spPr>
              <a:xfrm>
                <a:off x="3834015" y="2871260"/>
                <a:ext cx="482040" cy="39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4">
            <p14:nvContentPartPr>
              <p14:cNvPr id="44" name="Ink 43">
                <a:extLst>
                  <a:ext uri="{FF2B5EF4-FFF2-40B4-BE49-F238E27FC236}">
                    <a16:creationId xmlns:a16="http://schemas.microsoft.com/office/drawing/2014/main" id="{BA8ABD94-641E-CAF3-E083-3DF34870298E}"/>
                  </a:ext>
                </a:extLst>
              </p14:cNvPr>
              <p14:cNvContentPartPr/>
              <p14:nvPr/>
            </p14:nvContentPartPr>
            <p14:xfrm>
              <a:off x="4834455" y="4086620"/>
              <a:ext cx="1139040" cy="242640"/>
            </p14:xfrm>
          </p:contentPart>
        </mc:Choice>
        <mc:Fallback xmlns="">
          <p:pic>
            <p:nvPicPr>
              <p:cNvPr id="44" name="Ink 43">
                <a:extLst>
                  <a:ext uri="{FF2B5EF4-FFF2-40B4-BE49-F238E27FC236}">
                    <a16:creationId xmlns:a16="http://schemas.microsoft.com/office/drawing/2014/main" id="{BA8ABD94-641E-CAF3-E083-3DF34870298E}"/>
                  </a:ext>
                </a:extLst>
              </p:cNvPr>
              <p:cNvPicPr/>
              <p:nvPr/>
            </p:nvPicPr>
            <p:blipFill>
              <a:blip r:embed="rId55"/>
              <a:stretch>
                <a:fillRect/>
              </a:stretch>
            </p:blipFill>
            <p:spPr>
              <a:xfrm>
                <a:off x="4816455" y="4068980"/>
                <a:ext cx="1174680" cy="27828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6">
            <p14:nvContentPartPr>
              <p14:cNvPr id="45" name="Ink 44">
                <a:extLst>
                  <a:ext uri="{FF2B5EF4-FFF2-40B4-BE49-F238E27FC236}">
                    <a16:creationId xmlns:a16="http://schemas.microsoft.com/office/drawing/2014/main" id="{4FAEAF8F-081C-24C7-1CDD-35C9F5AF8A85}"/>
                  </a:ext>
                </a:extLst>
              </p14:cNvPr>
              <p14:cNvContentPartPr/>
              <p14:nvPr/>
            </p14:nvContentPartPr>
            <p14:xfrm>
              <a:off x="4464735" y="3754700"/>
              <a:ext cx="360" cy="360"/>
            </p14:xfrm>
          </p:contentPart>
        </mc:Choice>
        <mc:Fallback xmlns="">
          <p:pic>
            <p:nvPicPr>
              <p:cNvPr id="45" name="Ink 44">
                <a:extLst>
                  <a:ext uri="{FF2B5EF4-FFF2-40B4-BE49-F238E27FC236}">
                    <a16:creationId xmlns:a16="http://schemas.microsoft.com/office/drawing/2014/main" id="{4FAEAF8F-081C-24C7-1CDD-35C9F5AF8A85}"/>
                  </a:ext>
                </a:extLst>
              </p:cNvPr>
              <p:cNvPicPr/>
              <p:nvPr/>
            </p:nvPicPr>
            <p:blipFill>
              <a:blip r:embed="rId57"/>
              <a:stretch>
                <a:fillRect/>
              </a:stretch>
            </p:blipFill>
            <p:spPr>
              <a:xfrm>
                <a:off x="4402095" y="369170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8">
            <p14:nvContentPartPr>
              <p14:cNvPr id="46" name="Ink 45">
                <a:extLst>
                  <a:ext uri="{FF2B5EF4-FFF2-40B4-BE49-F238E27FC236}">
                    <a16:creationId xmlns:a16="http://schemas.microsoft.com/office/drawing/2014/main" id="{9E9D9CBA-B725-3AEE-EA2D-A3222EFC044A}"/>
                  </a:ext>
                </a:extLst>
              </p14:cNvPr>
              <p14:cNvContentPartPr/>
              <p14:nvPr/>
            </p14:nvContentPartPr>
            <p14:xfrm>
              <a:off x="5029215" y="1731500"/>
              <a:ext cx="360" cy="360"/>
            </p14:xfrm>
          </p:contentPart>
        </mc:Choice>
        <mc:Fallback xmlns="">
          <p:pic>
            <p:nvPicPr>
              <p:cNvPr id="46" name="Ink 45">
                <a:extLst>
                  <a:ext uri="{FF2B5EF4-FFF2-40B4-BE49-F238E27FC236}">
                    <a16:creationId xmlns:a16="http://schemas.microsoft.com/office/drawing/2014/main" id="{9E9D9CBA-B725-3AEE-EA2D-A3222EFC044A}"/>
                  </a:ext>
                </a:extLst>
              </p:cNvPr>
              <p:cNvPicPr/>
              <p:nvPr/>
            </p:nvPicPr>
            <p:blipFill>
              <a:blip r:embed="rId59"/>
              <a:stretch>
                <a:fillRect/>
              </a:stretch>
            </p:blipFill>
            <p:spPr>
              <a:xfrm>
                <a:off x="4966575" y="166850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0">
            <p14:nvContentPartPr>
              <p14:cNvPr id="47" name="Ink 46">
                <a:extLst>
                  <a:ext uri="{FF2B5EF4-FFF2-40B4-BE49-F238E27FC236}">
                    <a16:creationId xmlns:a16="http://schemas.microsoft.com/office/drawing/2014/main" id="{6A65694E-82E2-A114-0848-89D456A20A23}"/>
                  </a:ext>
                </a:extLst>
              </p14:cNvPr>
              <p14:cNvContentPartPr/>
              <p14:nvPr/>
            </p14:nvContentPartPr>
            <p14:xfrm>
              <a:off x="7878975" y="1955420"/>
              <a:ext cx="360" cy="360"/>
            </p14:xfrm>
          </p:contentPart>
        </mc:Choice>
        <mc:Fallback xmlns="">
          <p:pic>
            <p:nvPicPr>
              <p:cNvPr id="47" name="Ink 46">
                <a:extLst>
                  <a:ext uri="{FF2B5EF4-FFF2-40B4-BE49-F238E27FC236}">
                    <a16:creationId xmlns:a16="http://schemas.microsoft.com/office/drawing/2014/main" id="{6A65694E-82E2-A114-0848-89D456A20A23}"/>
                  </a:ext>
                </a:extLst>
              </p:cNvPr>
              <p:cNvPicPr/>
              <p:nvPr/>
            </p:nvPicPr>
            <p:blipFill>
              <a:blip r:embed="rId61"/>
              <a:stretch>
                <a:fillRect/>
              </a:stretch>
            </p:blipFill>
            <p:spPr>
              <a:xfrm>
                <a:off x="7816335" y="189242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2">
            <p14:nvContentPartPr>
              <p14:cNvPr id="48" name="Ink 47">
                <a:extLst>
                  <a:ext uri="{FF2B5EF4-FFF2-40B4-BE49-F238E27FC236}">
                    <a16:creationId xmlns:a16="http://schemas.microsoft.com/office/drawing/2014/main" id="{C851D512-C381-A633-6EDC-091F3B6858EF}"/>
                  </a:ext>
                </a:extLst>
              </p14:cNvPr>
              <p14:cNvContentPartPr/>
              <p14:nvPr/>
            </p14:nvContentPartPr>
            <p14:xfrm>
              <a:off x="7869255" y="3414500"/>
              <a:ext cx="360" cy="360"/>
            </p14:xfrm>
          </p:contentPart>
        </mc:Choice>
        <mc:Fallback xmlns="">
          <p:pic>
            <p:nvPicPr>
              <p:cNvPr id="48" name="Ink 47">
                <a:extLst>
                  <a:ext uri="{FF2B5EF4-FFF2-40B4-BE49-F238E27FC236}">
                    <a16:creationId xmlns:a16="http://schemas.microsoft.com/office/drawing/2014/main" id="{C851D512-C381-A633-6EDC-091F3B6858EF}"/>
                  </a:ext>
                </a:extLst>
              </p:cNvPr>
              <p:cNvPicPr/>
              <p:nvPr/>
            </p:nvPicPr>
            <p:blipFill>
              <a:blip r:embed="rId63"/>
              <a:stretch>
                <a:fillRect/>
              </a:stretch>
            </p:blipFill>
            <p:spPr>
              <a:xfrm>
                <a:off x="7806615" y="335150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4">
            <p14:nvContentPartPr>
              <p14:cNvPr id="49" name="Ink 48">
                <a:extLst>
                  <a:ext uri="{FF2B5EF4-FFF2-40B4-BE49-F238E27FC236}">
                    <a16:creationId xmlns:a16="http://schemas.microsoft.com/office/drawing/2014/main" id="{C9892E37-362E-95EA-F983-B51BA20C9D68}"/>
                  </a:ext>
                </a:extLst>
              </p14:cNvPr>
              <p14:cNvContentPartPr/>
              <p14:nvPr/>
            </p14:nvContentPartPr>
            <p14:xfrm>
              <a:off x="3871455" y="2665340"/>
              <a:ext cx="360" cy="360"/>
            </p14:xfrm>
          </p:contentPart>
        </mc:Choice>
        <mc:Fallback xmlns="">
          <p:pic>
            <p:nvPicPr>
              <p:cNvPr id="49" name="Ink 48">
                <a:extLst>
                  <a:ext uri="{FF2B5EF4-FFF2-40B4-BE49-F238E27FC236}">
                    <a16:creationId xmlns:a16="http://schemas.microsoft.com/office/drawing/2014/main" id="{C9892E37-362E-95EA-F983-B51BA20C9D68}"/>
                  </a:ext>
                </a:extLst>
              </p:cNvPr>
              <p:cNvPicPr/>
              <p:nvPr/>
            </p:nvPicPr>
            <p:blipFill>
              <a:blip r:embed="rId65"/>
              <a:stretch>
                <a:fillRect/>
              </a:stretch>
            </p:blipFill>
            <p:spPr>
              <a:xfrm>
                <a:off x="3808815" y="260270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6">
            <p14:nvContentPartPr>
              <p14:cNvPr id="50" name="Ink 49">
                <a:extLst>
                  <a:ext uri="{FF2B5EF4-FFF2-40B4-BE49-F238E27FC236}">
                    <a16:creationId xmlns:a16="http://schemas.microsoft.com/office/drawing/2014/main" id="{72D91210-80A6-94F1-7579-7BEAF6B2C95E}"/>
                  </a:ext>
                </a:extLst>
              </p14:cNvPr>
              <p14:cNvContentPartPr/>
              <p14:nvPr/>
            </p14:nvContentPartPr>
            <p14:xfrm>
              <a:off x="4396695" y="2178620"/>
              <a:ext cx="360" cy="360"/>
            </p14:xfrm>
          </p:contentPart>
        </mc:Choice>
        <mc:Fallback xmlns="">
          <p:pic>
            <p:nvPicPr>
              <p:cNvPr id="50" name="Ink 49">
                <a:extLst>
                  <a:ext uri="{FF2B5EF4-FFF2-40B4-BE49-F238E27FC236}">
                    <a16:creationId xmlns:a16="http://schemas.microsoft.com/office/drawing/2014/main" id="{72D91210-80A6-94F1-7579-7BEAF6B2C95E}"/>
                  </a:ext>
                </a:extLst>
              </p:cNvPr>
              <p:cNvPicPr/>
              <p:nvPr/>
            </p:nvPicPr>
            <p:blipFill>
              <a:blip r:embed="rId67"/>
              <a:stretch>
                <a:fillRect/>
              </a:stretch>
            </p:blipFill>
            <p:spPr>
              <a:xfrm>
                <a:off x="4334055" y="2115980"/>
                <a:ext cx="126000" cy="126000"/>
              </a:xfrm>
              <a:prstGeom prst="rect">
                <a:avLst/>
              </a:prstGeom>
            </p:spPr>
          </p:pic>
        </mc:Fallback>
      </mc:AlternateContent>
      <p:grpSp>
        <p:nvGrpSpPr>
          <p:cNvPr id="53" name="Group 52">
            <a:extLst>
              <a:ext uri="{FF2B5EF4-FFF2-40B4-BE49-F238E27FC236}">
                <a16:creationId xmlns:a16="http://schemas.microsoft.com/office/drawing/2014/main" id="{02AD0931-7E31-AF96-4391-92F81223DCE7}"/>
              </a:ext>
            </a:extLst>
          </p:cNvPr>
          <p:cNvGrpSpPr/>
          <p:nvPr/>
        </p:nvGrpSpPr>
        <p:grpSpPr>
          <a:xfrm>
            <a:off x="4396695" y="3764780"/>
            <a:ext cx="59040" cy="77760"/>
            <a:chOff x="4396695" y="3764780"/>
            <a:chExt cx="59040" cy="77760"/>
          </a:xfrm>
        </p:grpSpPr>
        <mc:AlternateContent xmlns:mc="http://schemas.openxmlformats.org/markup-compatibility/2006" xmlns:p14="http://schemas.microsoft.com/office/powerpoint/2010/main" xmlns:aink="http://schemas.microsoft.com/office/drawing/2016/ink">
          <mc:Choice Requires="p14 aink">
            <p:contentPart p14:bwMode="auto" r:id="rId68">
              <p14:nvContentPartPr>
                <p14:cNvPr id="51" name="Ink 50">
                  <a:extLst>
                    <a:ext uri="{FF2B5EF4-FFF2-40B4-BE49-F238E27FC236}">
                      <a16:creationId xmlns:a16="http://schemas.microsoft.com/office/drawing/2014/main" id="{7761276C-F993-2E6F-FF13-4F92ACBAD624}"/>
                    </a:ext>
                  </a:extLst>
                </p14:cNvPr>
                <p14:cNvContentPartPr/>
                <p14:nvPr/>
              </p14:nvContentPartPr>
              <p14:xfrm>
                <a:off x="4396695" y="3842180"/>
                <a:ext cx="360" cy="360"/>
              </p14:xfrm>
            </p:contentPart>
          </mc:Choice>
          <mc:Fallback xmlns="">
            <p:pic>
              <p:nvPicPr>
                <p:cNvPr id="51" name="Ink 50">
                  <a:extLst>
                    <a:ext uri="{FF2B5EF4-FFF2-40B4-BE49-F238E27FC236}">
                      <a16:creationId xmlns:a16="http://schemas.microsoft.com/office/drawing/2014/main" id="{7761276C-F993-2E6F-FF13-4F92ACBAD624}"/>
                    </a:ext>
                  </a:extLst>
                </p:cNvPr>
                <p:cNvPicPr/>
                <p:nvPr/>
              </p:nvPicPr>
              <p:blipFill>
                <a:blip r:embed="rId69"/>
                <a:stretch>
                  <a:fillRect/>
                </a:stretch>
              </p:blipFill>
              <p:spPr>
                <a:xfrm>
                  <a:off x="4334055" y="377954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70">
              <p14:nvContentPartPr>
                <p14:cNvPr id="52" name="Ink 51">
                  <a:extLst>
                    <a:ext uri="{FF2B5EF4-FFF2-40B4-BE49-F238E27FC236}">
                      <a16:creationId xmlns:a16="http://schemas.microsoft.com/office/drawing/2014/main" id="{AC802709-EF6D-95C0-75C3-905701B76ADF}"/>
                    </a:ext>
                  </a:extLst>
                </p14:cNvPr>
                <p14:cNvContentPartPr/>
                <p14:nvPr/>
              </p14:nvContentPartPr>
              <p14:xfrm>
                <a:off x="4455375" y="3764780"/>
                <a:ext cx="360" cy="360"/>
              </p14:xfrm>
            </p:contentPart>
          </mc:Choice>
          <mc:Fallback xmlns="">
            <p:pic>
              <p:nvPicPr>
                <p:cNvPr id="52" name="Ink 51">
                  <a:extLst>
                    <a:ext uri="{FF2B5EF4-FFF2-40B4-BE49-F238E27FC236}">
                      <a16:creationId xmlns:a16="http://schemas.microsoft.com/office/drawing/2014/main" id="{AC802709-EF6D-95C0-75C3-905701B76ADF}"/>
                    </a:ext>
                  </a:extLst>
                </p:cNvPr>
                <p:cNvPicPr/>
                <p:nvPr/>
              </p:nvPicPr>
              <p:blipFill>
                <a:blip r:embed="rId71"/>
                <a:stretch>
                  <a:fillRect/>
                </a:stretch>
              </p:blipFill>
              <p:spPr>
                <a:xfrm>
                  <a:off x="4392375" y="3701780"/>
                  <a:ext cx="126000" cy="126000"/>
                </a:xfrm>
                <a:prstGeom prst="rect">
                  <a:avLst/>
                </a:prstGeom>
              </p:spPr>
            </p:pic>
          </mc:Fallback>
        </mc:AlternateContent>
      </p:grpSp>
      <mc:AlternateContent xmlns:mc="http://schemas.openxmlformats.org/markup-compatibility/2006" xmlns:p14="http://schemas.microsoft.com/office/powerpoint/2010/main" xmlns:aink="http://schemas.microsoft.com/office/drawing/2016/ink">
        <mc:Choice Requires="p14 aink">
          <p:contentPart p14:bwMode="auto" r:id="rId72">
            <p14:nvContentPartPr>
              <p14:cNvPr id="54" name="Ink 53">
                <a:extLst>
                  <a:ext uri="{FF2B5EF4-FFF2-40B4-BE49-F238E27FC236}">
                    <a16:creationId xmlns:a16="http://schemas.microsoft.com/office/drawing/2014/main" id="{9993B747-0D61-A0A1-8ABB-45D95F51A11D}"/>
                  </a:ext>
                </a:extLst>
              </p14:cNvPr>
              <p14:cNvContentPartPr/>
              <p14:nvPr/>
            </p14:nvContentPartPr>
            <p14:xfrm>
              <a:off x="5048655" y="1809260"/>
              <a:ext cx="360" cy="360"/>
            </p14:xfrm>
          </p:contentPart>
        </mc:Choice>
        <mc:Fallback xmlns="">
          <p:pic>
            <p:nvPicPr>
              <p:cNvPr id="54" name="Ink 53">
                <a:extLst>
                  <a:ext uri="{FF2B5EF4-FFF2-40B4-BE49-F238E27FC236}">
                    <a16:creationId xmlns:a16="http://schemas.microsoft.com/office/drawing/2014/main" id="{9993B747-0D61-A0A1-8ABB-45D95F51A11D}"/>
                  </a:ext>
                </a:extLst>
              </p:cNvPr>
              <p:cNvPicPr/>
              <p:nvPr/>
            </p:nvPicPr>
            <p:blipFill>
              <a:blip r:embed="rId73"/>
              <a:stretch>
                <a:fillRect/>
              </a:stretch>
            </p:blipFill>
            <p:spPr>
              <a:xfrm>
                <a:off x="4985655" y="174626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74">
            <p14:nvContentPartPr>
              <p14:cNvPr id="55" name="Ink 54">
                <a:extLst>
                  <a:ext uri="{FF2B5EF4-FFF2-40B4-BE49-F238E27FC236}">
                    <a16:creationId xmlns:a16="http://schemas.microsoft.com/office/drawing/2014/main" id="{73E2D186-5C90-06B2-CEA4-BEC93683AD00}"/>
                  </a:ext>
                </a:extLst>
              </p14:cNvPr>
              <p14:cNvContentPartPr/>
              <p14:nvPr/>
            </p14:nvContentPartPr>
            <p14:xfrm>
              <a:off x="4435575" y="2042540"/>
              <a:ext cx="360" cy="360"/>
            </p14:xfrm>
          </p:contentPart>
        </mc:Choice>
        <mc:Fallback xmlns="">
          <p:pic>
            <p:nvPicPr>
              <p:cNvPr id="55" name="Ink 54">
                <a:extLst>
                  <a:ext uri="{FF2B5EF4-FFF2-40B4-BE49-F238E27FC236}">
                    <a16:creationId xmlns:a16="http://schemas.microsoft.com/office/drawing/2014/main" id="{73E2D186-5C90-06B2-CEA4-BEC93683AD00}"/>
                  </a:ext>
                </a:extLst>
              </p:cNvPr>
              <p:cNvPicPr/>
              <p:nvPr/>
            </p:nvPicPr>
            <p:blipFill>
              <a:blip r:embed="rId75"/>
              <a:stretch>
                <a:fillRect/>
              </a:stretch>
            </p:blipFill>
            <p:spPr>
              <a:xfrm>
                <a:off x="4372575" y="197990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76">
            <p14:nvContentPartPr>
              <p14:cNvPr id="56" name="Ink 55">
                <a:extLst>
                  <a:ext uri="{FF2B5EF4-FFF2-40B4-BE49-F238E27FC236}">
                    <a16:creationId xmlns:a16="http://schemas.microsoft.com/office/drawing/2014/main" id="{722063FE-B467-8271-E335-F026C45A92CF}"/>
                  </a:ext>
                </a:extLst>
              </p14:cNvPr>
              <p14:cNvContentPartPr/>
              <p14:nvPr/>
            </p14:nvContentPartPr>
            <p14:xfrm>
              <a:off x="3958935" y="2645540"/>
              <a:ext cx="360" cy="360"/>
            </p14:xfrm>
          </p:contentPart>
        </mc:Choice>
        <mc:Fallback xmlns="">
          <p:pic>
            <p:nvPicPr>
              <p:cNvPr id="56" name="Ink 55">
                <a:extLst>
                  <a:ext uri="{FF2B5EF4-FFF2-40B4-BE49-F238E27FC236}">
                    <a16:creationId xmlns:a16="http://schemas.microsoft.com/office/drawing/2014/main" id="{722063FE-B467-8271-E335-F026C45A92CF}"/>
                  </a:ext>
                </a:extLst>
              </p:cNvPr>
              <p:cNvPicPr/>
              <p:nvPr/>
            </p:nvPicPr>
            <p:blipFill>
              <a:blip r:embed="rId77"/>
              <a:stretch>
                <a:fillRect/>
              </a:stretch>
            </p:blipFill>
            <p:spPr>
              <a:xfrm>
                <a:off x="3895935" y="258290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78">
            <p14:nvContentPartPr>
              <p14:cNvPr id="57" name="Ink 56">
                <a:extLst>
                  <a:ext uri="{FF2B5EF4-FFF2-40B4-BE49-F238E27FC236}">
                    <a16:creationId xmlns:a16="http://schemas.microsoft.com/office/drawing/2014/main" id="{F5181EDA-D418-4136-1366-4F25A884AC3D}"/>
                  </a:ext>
                </a:extLst>
              </p14:cNvPr>
              <p14:cNvContentPartPr/>
              <p14:nvPr/>
            </p14:nvContentPartPr>
            <p14:xfrm>
              <a:off x="7782135" y="1955420"/>
              <a:ext cx="360" cy="360"/>
            </p14:xfrm>
          </p:contentPart>
        </mc:Choice>
        <mc:Fallback xmlns="">
          <p:pic>
            <p:nvPicPr>
              <p:cNvPr id="57" name="Ink 56">
                <a:extLst>
                  <a:ext uri="{FF2B5EF4-FFF2-40B4-BE49-F238E27FC236}">
                    <a16:creationId xmlns:a16="http://schemas.microsoft.com/office/drawing/2014/main" id="{F5181EDA-D418-4136-1366-4F25A884AC3D}"/>
                  </a:ext>
                </a:extLst>
              </p:cNvPr>
              <p:cNvPicPr/>
              <p:nvPr/>
            </p:nvPicPr>
            <p:blipFill>
              <a:blip r:embed="rId79"/>
              <a:stretch>
                <a:fillRect/>
              </a:stretch>
            </p:blipFill>
            <p:spPr>
              <a:xfrm>
                <a:off x="7719135" y="1892420"/>
                <a:ext cx="126000" cy="12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80">
            <p14:nvContentPartPr>
              <p14:cNvPr id="58" name="Ink 57">
                <a:extLst>
                  <a:ext uri="{FF2B5EF4-FFF2-40B4-BE49-F238E27FC236}">
                    <a16:creationId xmlns:a16="http://schemas.microsoft.com/office/drawing/2014/main" id="{D947934B-BED2-30FC-E1D9-DAF736A0BB3A}"/>
                  </a:ext>
                </a:extLst>
              </p14:cNvPr>
              <p14:cNvContentPartPr/>
              <p14:nvPr/>
            </p14:nvContentPartPr>
            <p14:xfrm>
              <a:off x="7782135" y="3356180"/>
              <a:ext cx="360" cy="360"/>
            </p14:xfrm>
          </p:contentPart>
        </mc:Choice>
        <mc:Fallback xmlns="">
          <p:pic>
            <p:nvPicPr>
              <p:cNvPr id="58" name="Ink 57">
                <a:extLst>
                  <a:ext uri="{FF2B5EF4-FFF2-40B4-BE49-F238E27FC236}">
                    <a16:creationId xmlns:a16="http://schemas.microsoft.com/office/drawing/2014/main" id="{D947934B-BED2-30FC-E1D9-DAF736A0BB3A}"/>
                  </a:ext>
                </a:extLst>
              </p:cNvPr>
              <p:cNvPicPr/>
              <p:nvPr/>
            </p:nvPicPr>
            <p:blipFill>
              <a:blip r:embed="rId81"/>
              <a:stretch>
                <a:fillRect/>
              </a:stretch>
            </p:blipFill>
            <p:spPr>
              <a:xfrm>
                <a:off x="7719135" y="3293180"/>
                <a:ext cx="126000" cy="126000"/>
              </a:xfrm>
              <a:prstGeom prst="rect">
                <a:avLst/>
              </a:prstGeom>
            </p:spPr>
          </p:pic>
        </mc:Fallback>
      </mc:AlternateContent>
      <p:sp>
        <p:nvSpPr>
          <p:cNvPr id="59" name="Content Placeholder 2">
            <a:extLst>
              <a:ext uri="{FF2B5EF4-FFF2-40B4-BE49-F238E27FC236}">
                <a16:creationId xmlns:a16="http://schemas.microsoft.com/office/drawing/2014/main" id="{86EDB00D-5A78-CC3F-A354-5804EA4D0355}"/>
              </a:ext>
            </a:extLst>
          </p:cNvPr>
          <p:cNvSpPr txBox="1">
            <a:spLocks/>
          </p:cNvSpPr>
          <p:nvPr/>
        </p:nvSpPr>
        <p:spPr>
          <a:xfrm>
            <a:off x="6632616" y="2612827"/>
            <a:ext cx="1703670" cy="2727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r">
              <a:buFont typeface="Arial" panose="020B0604020202020204" pitchFamily="34" charset="0"/>
              <a:buNone/>
            </a:pPr>
            <a:r>
              <a:rPr lang="en-US" sz="1100" b="1" i="1" dirty="0">
                <a:latin typeface="Blackadder ITC" panose="04020505051007020D02" pitchFamily="82" charset="0"/>
              </a:rPr>
              <a:t>You will always be you with style</a:t>
            </a:r>
          </a:p>
        </p:txBody>
      </p:sp>
    </p:spTree>
    <p:extLst>
      <p:ext uri="{BB962C8B-B14F-4D97-AF65-F5344CB8AC3E}">
        <p14:creationId xmlns:p14="http://schemas.microsoft.com/office/powerpoint/2010/main" val="1028395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79512" y="692696"/>
            <a:ext cx="7200800" cy="1152128"/>
          </a:xfrm>
        </p:spPr>
        <p:txBody>
          <a:bodyPr>
            <a:noAutofit/>
          </a:bodyPr>
          <a:lstStyle/>
          <a:p>
            <a:pPr algn="ctr" eaLnBrk="1" hangingPunct="1"/>
            <a:r>
              <a:rPr lang="en-GB" altLang="en-US" sz="4000" b="1" i="1" dirty="0">
                <a:latin typeface="Amasis MT Pro" panose="02040504050005020304" pitchFamily="18" charset="0"/>
              </a:rPr>
              <a:t>Business / Company Overview</a:t>
            </a:r>
            <a:endParaRPr lang="en-GB" altLang="en-US" sz="4000" b="1" dirty="0">
              <a:latin typeface="Amasis MT Pro" panose="02040504050005020304" pitchFamily="18" charset="0"/>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211008" y="2204864"/>
            <a:ext cx="8681471" cy="4320480"/>
          </a:xfrm>
        </p:spPr>
        <p:txBody>
          <a:bodyPr>
            <a:normAutofit lnSpcReduction="10000"/>
          </a:bodyPr>
          <a:lstStyle/>
          <a:p>
            <a:pPr eaLnBrk="1" hangingPunct="1">
              <a:buFontTx/>
              <a:buNone/>
            </a:pPr>
            <a:r>
              <a:rPr lang="en-GB" altLang="en-US" sz="2000" dirty="0">
                <a:latin typeface="+mj-lt"/>
              </a:rPr>
              <a:t>The main overview of this purpose we will give you the outlook of how and what will be become of the business and what will give you the values on how it sets out to be. Our passion is to give people freedom in what they like and what they love to wear. Our main objective is to make people lives much easier and more comfortable around their daily lives. We will sell our branded clothes to share with the people and to have our next branded clothes to be the next top known as fashion trend to people to show-off their style. </a:t>
            </a:r>
          </a:p>
          <a:p>
            <a:pPr eaLnBrk="1" hangingPunct="1">
              <a:buFontTx/>
              <a:buNone/>
            </a:pPr>
            <a:r>
              <a:rPr lang="en-GB" altLang="en-US" sz="2000" dirty="0">
                <a:latin typeface="+mj-lt"/>
              </a:rPr>
              <a:t>Our mission for the company would be – </a:t>
            </a:r>
            <a:r>
              <a:rPr lang="en-GB" sz="2000" dirty="0">
                <a:effectLst/>
                <a:latin typeface="+mj-lt"/>
                <a:ea typeface="Calibri" panose="020F0502020204030204" pitchFamily="34" charset="0"/>
              </a:rPr>
              <a:t>Affordable has always been at the heart of people where people can live freely and be happy at their price range. To make people feel look good at their lower cost in their liking. To change peoples hearts into loving unique fashion styles ideas.</a:t>
            </a:r>
          </a:p>
          <a:p>
            <a:pPr eaLnBrk="1" hangingPunct="1">
              <a:buFontTx/>
              <a:buNone/>
            </a:pPr>
            <a:r>
              <a:rPr lang="en-GB" altLang="en-US" sz="2000" dirty="0">
                <a:latin typeface="+mj-lt"/>
              </a:rPr>
              <a:t>We have thought about what will be our outcome of the business legal structure. We have thought about how the relationship is developed with supplies and the managers that are hired which will have the impact of the ability to grow.</a:t>
            </a:r>
          </a:p>
        </p:txBody>
      </p:sp>
      <p:pic>
        <p:nvPicPr>
          <p:cNvPr id="5" name="Graphic 4" descr="Building outline">
            <a:extLst>
              <a:ext uri="{FF2B5EF4-FFF2-40B4-BE49-F238E27FC236}">
                <a16:creationId xmlns:a16="http://schemas.microsoft.com/office/drawing/2014/main" id="{884A5C86-B77F-ABD9-3421-84E24B2878F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23701" y="692696"/>
            <a:ext cx="1152127" cy="115212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Rectangle 13">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0" y="5006045"/>
            <a:ext cx="3723894" cy="144668"/>
          </a:xfrm>
          <a:prstGeom prst="rect">
            <a:avLst/>
          </a:prstGeom>
        </p:spPr>
      </p:pic>
      <p:sp>
        <p:nvSpPr>
          <p:cNvPr id="18" name="Rectangle 17">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A4B2626-3CE4-3D21-074A-677811E4762A}"/>
              </a:ext>
            </a:extLst>
          </p:cNvPr>
          <p:cNvSpPr>
            <a:spLocks noGrp="1"/>
          </p:cNvSpPr>
          <p:nvPr>
            <p:ph idx="1"/>
          </p:nvPr>
        </p:nvSpPr>
        <p:spPr>
          <a:xfrm>
            <a:off x="3712204" y="260648"/>
            <a:ext cx="5324292" cy="6597352"/>
          </a:xfrm>
        </p:spPr>
        <p:txBody>
          <a:bodyPr anchor="ctr">
            <a:normAutofit lnSpcReduction="10000"/>
          </a:bodyPr>
          <a:lstStyle/>
          <a:p>
            <a:r>
              <a:rPr lang="en-GB" sz="1500" dirty="0"/>
              <a:t>So basically after thinking about the main business industry what we wanted which is branded clothes. We have now decided which one that fits in the production distribution chain so the one basic legal structure is Corporation which you have different types which will fall under (LLC) – limited liability company that we have chosen. </a:t>
            </a:r>
          </a:p>
          <a:p>
            <a:r>
              <a:rPr lang="en-GB" sz="1500" dirty="0"/>
              <a:t>So what is it? It</a:t>
            </a:r>
            <a:r>
              <a:rPr lang="en-GB" sz="1500" i="0" dirty="0">
                <a:effectLst/>
              </a:rPr>
              <a:t> is a business entity that prevents individuals from being liable for the company's financial losses and debt liabilities. In the event of legal action or business failure, liability is assumed by the company rather than its constituent partners or shareholders.</a:t>
            </a:r>
          </a:p>
          <a:p>
            <a:r>
              <a:rPr lang="en-GB" sz="1500" i="0" dirty="0">
                <a:effectLst/>
              </a:rPr>
              <a:t>The biggest benefit of forming your own company is limited liability protection. Simply put, should your company run into trouble, your personal assets will be secure.</a:t>
            </a:r>
            <a:endParaRPr lang="en-GB" sz="1500" dirty="0"/>
          </a:p>
          <a:p>
            <a:r>
              <a:rPr lang="en-GB" sz="1500" i="0" dirty="0">
                <a:effectLst/>
              </a:rPr>
              <a:t>Any debt, losses, or legal claims associated with the company are the responsibility of the company itself – not its owners (shareholders or directors)</a:t>
            </a:r>
          </a:p>
          <a:p>
            <a:r>
              <a:rPr lang="en-GB" sz="1500" i="0" dirty="0">
                <a:effectLst/>
              </a:rPr>
              <a:t>Your professional status and image will improve considerably when you start trading as a limited company. This could also benefit your business in many other ways such as:</a:t>
            </a:r>
          </a:p>
          <a:p>
            <a:pPr algn="l">
              <a:buFont typeface="Arial" panose="020B0604020202020204" pitchFamily="34" charset="0"/>
              <a:buChar char="•"/>
            </a:pPr>
            <a:r>
              <a:rPr lang="en-GB" sz="1500" i="0" dirty="0">
                <a:effectLst/>
              </a:rPr>
              <a:t>attracting new clients and investors</a:t>
            </a:r>
          </a:p>
          <a:p>
            <a:pPr algn="l">
              <a:buFont typeface="Arial" panose="020B0604020202020204" pitchFamily="34" charset="0"/>
              <a:buChar char="•"/>
            </a:pPr>
            <a:r>
              <a:rPr lang="en-GB" sz="1500" i="0" dirty="0">
                <a:effectLst/>
              </a:rPr>
              <a:t>accessing a wider range of lending opportunities</a:t>
            </a:r>
          </a:p>
          <a:p>
            <a:pPr algn="l">
              <a:buFont typeface="Arial" panose="020B0604020202020204" pitchFamily="34" charset="0"/>
              <a:buChar char="•"/>
            </a:pPr>
            <a:r>
              <a:rPr lang="en-GB" sz="1500" i="0" dirty="0">
                <a:effectLst/>
              </a:rPr>
              <a:t>expanding into different locations or markets</a:t>
            </a:r>
          </a:p>
          <a:p>
            <a:pPr algn="l">
              <a:buFont typeface="Arial" panose="020B0604020202020204" pitchFamily="34" charset="0"/>
              <a:buChar char="•"/>
            </a:pPr>
            <a:r>
              <a:rPr lang="en-GB" sz="1500" i="0" dirty="0">
                <a:effectLst/>
              </a:rPr>
              <a:t>creating a valuable and trusted brand identity</a:t>
            </a:r>
          </a:p>
          <a:p>
            <a:pPr algn="l">
              <a:buFont typeface="Arial" panose="020B0604020202020204" pitchFamily="34" charset="0"/>
              <a:buChar char="•"/>
            </a:pPr>
            <a:r>
              <a:rPr lang="en-GB" sz="1500" i="0" dirty="0">
                <a:effectLst/>
              </a:rPr>
              <a:t>competing on an even playing field with other businesses in your industry sector</a:t>
            </a:r>
          </a:p>
          <a:p>
            <a:endParaRPr lang="en-GB" sz="1600" dirty="0"/>
          </a:p>
        </p:txBody>
      </p:sp>
      <p:pic>
        <p:nvPicPr>
          <p:cNvPr id="6" name="Picture 5">
            <a:extLst>
              <a:ext uri="{FF2B5EF4-FFF2-40B4-BE49-F238E27FC236}">
                <a16:creationId xmlns:a16="http://schemas.microsoft.com/office/drawing/2014/main" id="{5BC4C60F-EA22-7787-8E15-F612F8F9A334}"/>
              </a:ext>
            </a:extLst>
          </p:cNvPr>
          <p:cNvPicPr>
            <a:picLocks noChangeAspect="1"/>
          </p:cNvPicPr>
          <p:nvPr/>
        </p:nvPicPr>
        <p:blipFill>
          <a:blip r:embed="rId4">
            <a:lum bright="70000" contrast="-70000"/>
          </a:blip>
          <a:stretch>
            <a:fillRect/>
          </a:stretch>
        </p:blipFill>
        <p:spPr>
          <a:xfrm>
            <a:off x="471380" y="2044278"/>
            <a:ext cx="2769443" cy="2769443"/>
          </a:xfrm>
          <a:prstGeom prst="rect">
            <a:avLst/>
          </a:prstGeom>
        </p:spPr>
      </p:pic>
    </p:spTree>
    <p:extLst>
      <p:ext uri="{BB962C8B-B14F-4D97-AF65-F5344CB8AC3E}">
        <p14:creationId xmlns:p14="http://schemas.microsoft.com/office/powerpoint/2010/main" val="1986660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07504" y="692696"/>
            <a:ext cx="7344816" cy="1152128"/>
          </a:xfrm>
        </p:spPr>
        <p:txBody>
          <a:bodyPr>
            <a:normAutofit/>
          </a:bodyPr>
          <a:lstStyle/>
          <a:p>
            <a:pPr algn="ctr" eaLnBrk="1" hangingPunct="1"/>
            <a:r>
              <a:rPr lang="en-GB" altLang="en-US" sz="4000" b="1" i="1" dirty="0">
                <a:latin typeface="Amasis MT Pro" panose="02040504050005020304" pitchFamily="18" charset="0"/>
              </a:rPr>
              <a:t>Products and Services</a:t>
            </a:r>
            <a:endParaRPr lang="en-GB" altLang="en-US" sz="4000" dirty="0">
              <a:latin typeface="Amasis MT Pro" panose="02040504050005020304" pitchFamily="18" charset="0"/>
            </a:endParaRPr>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251520" y="2132856"/>
            <a:ext cx="8640960" cy="4464223"/>
          </a:xfrm>
        </p:spPr>
        <p:txBody>
          <a:bodyPr>
            <a:normAutofit fontScale="92500" lnSpcReduction="10000"/>
          </a:bodyPr>
          <a:lstStyle/>
          <a:p>
            <a:pPr marL="0" indent="0" eaLnBrk="1" hangingPunct="1">
              <a:buFont typeface="Arial" panose="020B0604020202020204" pitchFamily="34" charset="0"/>
              <a:buNone/>
            </a:pPr>
            <a:r>
              <a:rPr lang="en-GB" altLang="en-US" dirty="0"/>
              <a:t>So what offers will we have for the products and our general services to give to our loving customers. Well we know for sure that we will be selling fashionable style clothes where everyone can buy for a cheaper price so making it suitable for their price range. Having to like something from the magazines or where you have seen it then we can generate it to become realistic. Everyone has something to do in their free time so why not join our small class that we will provide for you to share your ideas and what designs that you can bring to us. We will provide personal engravings so whatever you want on your brand we can do it. The payments will receive through online, cash in doors and card. There will be service charge but will not be expensive so you wouldn’t have to worry about. Delivery charges will apply and over an expensive payment will be delivered for free. The main products such as </a:t>
            </a:r>
            <a:r>
              <a:rPr lang="en-GB" altLang="en-US" dirty="0" err="1"/>
              <a:t>clothings</a:t>
            </a:r>
            <a:r>
              <a:rPr lang="en-GB" altLang="en-US" dirty="0"/>
              <a:t> will be based online since we will update you on what is on stock and </a:t>
            </a:r>
            <a:r>
              <a:rPr lang="en-GB" altLang="en-US" dirty="0" err="1"/>
              <a:t>whats</a:t>
            </a:r>
            <a:r>
              <a:rPr lang="en-GB" altLang="en-US" dirty="0"/>
              <a:t> not. </a:t>
            </a:r>
          </a:p>
        </p:txBody>
      </p:sp>
      <p:pic>
        <p:nvPicPr>
          <p:cNvPr id="3" name="Graphic 2" descr="Suit outline">
            <a:extLst>
              <a:ext uri="{FF2B5EF4-FFF2-40B4-BE49-F238E27FC236}">
                <a16:creationId xmlns:a16="http://schemas.microsoft.com/office/drawing/2014/main" id="{F7129061-9628-4B52-B54E-D167378DC6D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62743" y="692696"/>
            <a:ext cx="1152128" cy="115212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0" y="764704"/>
            <a:ext cx="7524328" cy="1080120"/>
          </a:xfrm>
        </p:spPr>
        <p:txBody>
          <a:bodyPr>
            <a:noAutofit/>
          </a:bodyPr>
          <a:lstStyle/>
          <a:p>
            <a:pPr algn="ctr" eaLnBrk="1" hangingPunct="1"/>
            <a:r>
              <a:rPr lang="en-GB" altLang="en-US" sz="4000" b="1" i="1" dirty="0">
                <a:latin typeface="Amasis MT Pro" panose="02040504050005020304" pitchFamily="18" charset="0"/>
              </a:rPr>
              <a:t>Market audit-Competitor’s Analysis</a:t>
            </a:r>
            <a:endParaRPr lang="en-GB" altLang="en-US" sz="4000" dirty="0">
              <a:latin typeface="Amasis MT Pro" panose="02040504050005020304" pitchFamily="18" charset="0"/>
            </a:endParaRPr>
          </a:p>
        </p:txBody>
      </p:sp>
      <p:pic>
        <p:nvPicPr>
          <p:cNvPr id="3" name="Graphic 2" descr="Database with solid fill">
            <a:extLst>
              <a:ext uri="{FF2B5EF4-FFF2-40B4-BE49-F238E27FC236}">
                <a16:creationId xmlns:a16="http://schemas.microsoft.com/office/drawing/2014/main" id="{26207F82-C925-1E1B-5342-7E206250DC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12360" y="646830"/>
            <a:ext cx="1224136" cy="1224136"/>
          </a:xfrm>
          <a:prstGeom prst="rect">
            <a:avLst/>
          </a:prstGeom>
        </p:spPr>
      </p:pic>
      <p:sp>
        <p:nvSpPr>
          <p:cNvPr id="4" name="TextBox 3">
            <a:extLst>
              <a:ext uri="{FF2B5EF4-FFF2-40B4-BE49-F238E27FC236}">
                <a16:creationId xmlns:a16="http://schemas.microsoft.com/office/drawing/2014/main" id="{F61E42A5-E5B0-66A2-5C92-ACF052DFEF6A}"/>
              </a:ext>
            </a:extLst>
          </p:cNvPr>
          <p:cNvSpPr txBox="1"/>
          <p:nvPr/>
        </p:nvSpPr>
        <p:spPr>
          <a:xfrm rot="16200000">
            <a:off x="-786496" y="3674929"/>
            <a:ext cx="3420380" cy="1200329"/>
          </a:xfrm>
          <a:prstGeom prst="rect">
            <a:avLst/>
          </a:prstGeom>
          <a:noFill/>
        </p:spPr>
        <p:txBody>
          <a:bodyPr wrap="square" rtlCol="0">
            <a:spAutoFit/>
          </a:bodyPr>
          <a:lstStyle/>
          <a:p>
            <a:r>
              <a:rPr lang="en-GB" dirty="0"/>
              <a:t>Table shows how each company is different between each others and how it is better than each individual.</a:t>
            </a:r>
          </a:p>
        </p:txBody>
      </p:sp>
      <p:pic>
        <p:nvPicPr>
          <p:cNvPr id="6" name="Picture 5">
            <a:extLst>
              <a:ext uri="{FF2B5EF4-FFF2-40B4-BE49-F238E27FC236}">
                <a16:creationId xmlns:a16="http://schemas.microsoft.com/office/drawing/2014/main" id="{B8E32124-1531-9FBD-7BD6-F86FF4ABB649}"/>
              </a:ext>
            </a:extLst>
          </p:cNvPr>
          <p:cNvPicPr>
            <a:picLocks noChangeAspect="1"/>
          </p:cNvPicPr>
          <p:nvPr/>
        </p:nvPicPr>
        <p:blipFill rotWithShape="1">
          <a:blip r:embed="rId5"/>
          <a:srcRect l="30312" t="27600" r="29526" b="9401"/>
          <a:stretch/>
        </p:blipFill>
        <p:spPr>
          <a:xfrm>
            <a:off x="1909503" y="2060848"/>
            <a:ext cx="5324993" cy="469852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B9C2B48-3899-4B1D-B526-C35DFD16BC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5" name="Picture 14">
            <a:extLst>
              <a:ext uri="{FF2B5EF4-FFF2-40B4-BE49-F238E27FC236}">
                <a16:creationId xmlns:a16="http://schemas.microsoft.com/office/drawing/2014/main" id="{1A89A43D-53DA-411B-94AD-DEEF9B654A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242851"/>
            <a:ext cx="6726063" cy="275942"/>
          </a:xfrm>
          <a:prstGeom prst="rect">
            <a:avLst/>
          </a:prstGeom>
        </p:spPr>
      </p:pic>
      <p:pic>
        <p:nvPicPr>
          <p:cNvPr id="17" name="Picture 16">
            <a:extLst>
              <a:ext uri="{FF2B5EF4-FFF2-40B4-BE49-F238E27FC236}">
                <a16:creationId xmlns:a16="http://schemas.microsoft.com/office/drawing/2014/main" id="{5D844A84-2EA4-4FF5-83FD-E14C9E8D72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19" name="Rectangle 18">
            <a:extLst>
              <a:ext uri="{FF2B5EF4-FFF2-40B4-BE49-F238E27FC236}">
                <a16:creationId xmlns:a16="http://schemas.microsoft.com/office/drawing/2014/main" id="{6A23D1B2-B408-4913-9A1D-051C9DB38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672606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0189E329-C38B-4230-A181-B6B8BB9E1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3786"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3" name="Rectangle 22">
            <a:extLst>
              <a:ext uri="{FF2B5EF4-FFF2-40B4-BE49-F238E27FC236}">
                <a16:creationId xmlns:a16="http://schemas.microsoft.com/office/drawing/2014/main" id="{D77D54DE-D35C-41CF-B0BE-209030A71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C1BE412D-E43A-40F7-9D40-9A608E43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8207"/>
            <a:ext cx="9144000" cy="6858000"/>
          </a:xfrm>
          <a:prstGeom prst="rect">
            <a:avLst/>
          </a:prstGeom>
        </p:spPr>
      </p:pic>
      <p:sp>
        <p:nvSpPr>
          <p:cNvPr id="27" name="Rectangle 26">
            <a:extLst>
              <a:ext uri="{FF2B5EF4-FFF2-40B4-BE49-F238E27FC236}">
                <a16:creationId xmlns:a16="http://schemas.microsoft.com/office/drawing/2014/main" id="{7F1DCE60-EE3E-40AD-A094-D46BBD7D9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0FD92A14-1D99-4216-ACAD-12048C4DF9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0" y="5006045"/>
            <a:ext cx="3723894" cy="144049"/>
          </a:xfrm>
          <a:prstGeom prst="rect">
            <a:avLst/>
          </a:prstGeom>
        </p:spPr>
      </p:pic>
      <p:sp>
        <p:nvSpPr>
          <p:cNvPr id="31" name="Rectangle 30">
            <a:extLst>
              <a:ext uri="{FF2B5EF4-FFF2-40B4-BE49-F238E27FC236}">
                <a16:creationId xmlns:a16="http://schemas.microsoft.com/office/drawing/2014/main" id="{85AB53B8-E9E6-4D13-AEB2-716CF5D06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EAE752A-889E-09A2-ADB5-80C54D8A3F42}"/>
              </a:ext>
            </a:extLst>
          </p:cNvPr>
          <p:cNvSpPr>
            <a:spLocks noGrp="1"/>
          </p:cNvSpPr>
          <p:nvPr>
            <p:ph type="title"/>
          </p:nvPr>
        </p:nvSpPr>
        <p:spPr>
          <a:xfrm>
            <a:off x="438906" y="2089675"/>
            <a:ext cx="2804459" cy="2661138"/>
          </a:xfrm>
        </p:spPr>
        <p:txBody>
          <a:bodyPr vert="horz" lIns="91440" tIns="45720" rIns="91440" bIns="45720" rtlCol="0" anchor="b">
            <a:normAutofit fontScale="90000"/>
          </a:bodyPr>
          <a:lstStyle/>
          <a:p>
            <a:pPr algn="ctr"/>
            <a:r>
              <a:rPr lang="en-GB" sz="4800" b="1" dirty="0">
                <a:solidFill>
                  <a:srgbClr val="FFFF00"/>
                </a:solidFill>
                <a:latin typeface="Arial" panose="020B0604020202020204" pitchFamily="34" charset="0"/>
                <a:cs typeface="Arial" panose="020B0604020202020204" pitchFamily="34" charset="0"/>
              </a:rPr>
              <a:t>Market audit </a:t>
            </a:r>
            <a:br>
              <a:rPr lang="en-GB" sz="4800" b="1" dirty="0">
                <a:latin typeface="Arial" panose="020B0604020202020204" pitchFamily="34" charset="0"/>
                <a:cs typeface="Arial" panose="020B0604020202020204" pitchFamily="34" charset="0"/>
              </a:rPr>
            </a:br>
            <a:r>
              <a:rPr lang="en-GB" sz="4800" b="1" dirty="0">
                <a:solidFill>
                  <a:srgbClr val="7030A0"/>
                </a:solidFill>
                <a:latin typeface="Arial" panose="020B0604020202020204" pitchFamily="34" charset="0"/>
                <a:cs typeface="Arial" panose="020B0604020202020204" pitchFamily="34" charset="0"/>
              </a:rPr>
              <a:t>SWOT Analysis</a:t>
            </a:r>
            <a:endParaRPr lang="en-US" sz="4600" dirty="0"/>
          </a:p>
        </p:txBody>
      </p:sp>
      <p:graphicFrame>
        <p:nvGraphicFramePr>
          <p:cNvPr id="8" name="Table 7">
            <a:extLst>
              <a:ext uri="{FF2B5EF4-FFF2-40B4-BE49-F238E27FC236}">
                <a16:creationId xmlns:a16="http://schemas.microsoft.com/office/drawing/2014/main" id="{38F64A64-0D27-136E-5E21-8B2E42DA23B7}"/>
              </a:ext>
            </a:extLst>
          </p:cNvPr>
          <p:cNvGraphicFramePr>
            <a:graphicFrameLocks noGrp="1"/>
          </p:cNvGraphicFramePr>
          <p:nvPr>
            <p:extLst>
              <p:ext uri="{D42A27DB-BD31-4B8C-83A1-F6EECF244321}">
                <p14:modId xmlns:p14="http://schemas.microsoft.com/office/powerpoint/2010/main" val="975805844"/>
              </p:ext>
            </p:extLst>
          </p:nvPr>
        </p:nvGraphicFramePr>
        <p:xfrm>
          <a:off x="3963454" y="1017353"/>
          <a:ext cx="4695722" cy="5084930"/>
        </p:xfrm>
        <a:graphic>
          <a:graphicData uri="http://schemas.openxmlformats.org/drawingml/2006/table">
            <a:tbl>
              <a:tblPr firstRow="1" firstCol="1" bandRow="1">
                <a:tableStyleId>{5C22544A-7EE6-4342-B048-85BDC9FD1C3A}</a:tableStyleId>
              </a:tblPr>
              <a:tblGrid>
                <a:gridCol w="2358111">
                  <a:extLst>
                    <a:ext uri="{9D8B030D-6E8A-4147-A177-3AD203B41FA5}">
                      <a16:colId xmlns:a16="http://schemas.microsoft.com/office/drawing/2014/main" val="1593474614"/>
                    </a:ext>
                  </a:extLst>
                </a:gridCol>
                <a:gridCol w="2337611">
                  <a:extLst>
                    <a:ext uri="{9D8B030D-6E8A-4147-A177-3AD203B41FA5}">
                      <a16:colId xmlns:a16="http://schemas.microsoft.com/office/drawing/2014/main" val="483573363"/>
                    </a:ext>
                  </a:extLst>
                </a:gridCol>
              </a:tblGrid>
              <a:tr h="353659">
                <a:tc>
                  <a:txBody>
                    <a:bodyPr/>
                    <a:lstStyle/>
                    <a:p>
                      <a:pPr algn="ctr">
                        <a:lnSpc>
                          <a:spcPct val="150000"/>
                        </a:lnSpc>
                        <a:spcAft>
                          <a:spcPts val="0"/>
                        </a:spcAft>
                      </a:pPr>
                      <a:r>
                        <a:rPr lang="en-GB" sz="1600">
                          <a:solidFill>
                            <a:srgbClr val="FFFF00"/>
                          </a:solidFill>
                          <a:effectLst/>
                        </a:rPr>
                        <a:t>Strengths</a:t>
                      </a:r>
                      <a:endParaRPr lang="en-GB" sz="90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50" marR="59450" marT="0" marB="0">
                    <a:solidFill>
                      <a:schemeClr val="accent4">
                        <a:lumMod val="75000"/>
                      </a:schemeClr>
                    </a:solidFill>
                  </a:tcPr>
                </a:tc>
                <a:tc>
                  <a:txBody>
                    <a:bodyPr/>
                    <a:lstStyle/>
                    <a:p>
                      <a:pPr algn="ctr">
                        <a:lnSpc>
                          <a:spcPct val="150000"/>
                        </a:lnSpc>
                        <a:spcAft>
                          <a:spcPts val="0"/>
                        </a:spcAft>
                      </a:pPr>
                      <a:r>
                        <a:rPr lang="en-GB" sz="1600">
                          <a:solidFill>
                            <a:srgbClr val="FF0000"/>
                          </a:solidFill>
                          <a:effectLst/>
                        </a:rPr>
                        <a:t>Weaknesses</a:t>
                      </a:r>
                      <a:endParaRPr lang="en-GB" sz="9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50" marR="59450" marT="0" marB="0">
                    <a:solidFill>
                      <a:schemeClr val="accent5">
                        <a:lumMod val="60000"/>
                        <a:lumOff val="40000"/>
                      </a:schemeClr>
                    </a:solidFill>
                  </a:tcPr>
                </a:tc>
                <a:extLst>
                  <a:ext uri="{0D108BD9-81ED-4DB2-BD59-A6C34878D82A}">
                    <a16:rowId xmlns:a16="http://schemas.microsoft.com/office/drawing/2014/main" val="1001576890"/>
                  </a:ext>
                </a:extLst>
              </a:tr>
              <a:tr h="1551926">
                <a:tc>
                  <a:txBody>
                    <a:bodyPr/>
                    <a:lstStyle/>
                    <a:p>
                      <a:r>
                        <a:rPr lang="en-GB" sz="900">
                          <a:effectLst/>
                        </a:rPr>
                        <a:t> </a:t>
                      </a:r>
                      <a:r>
                        <a:rPr lang="en-GB" sz="1700" b="1"/>
                        <a:t>Due to our low price, strong balance sheet, and unique technology, we intend</a:t>
                      </a:r>
                      <a:r>
                        <a:rPr lang="en-GB" sz="1700" b="1" baseline="0"/>
                        <a:t> to be</a:t>
                      </a:r>
                      <a:r>
                        <a:rPr lang="en-GB" sz="1700" b="1"/>
                        <a:t> the leaders in the industry.</a:t>
                      </a:r>
                      <a:endParaRPr lang="en-GB" sz="1700"/>
                    </a:p>
                  </a:txBody>
                  <a:tcPr marL="59450" marR="59450" marT="0" marB="0">
                    <a:lnB w="12700" cmpd="sng">
                      <a:noFill/>
                    </a:lnB>
                    <a:solidFill>
                      <a:schemeClr val="accent4">
                        <a:lumMod val="75000"/>
                      </a:schemeClr>
                    </a:solidFill>
                  </a:tcPr>
                </a:tc>
                <a:tc>
                  <a:txBody>
                    <a:bodyPr/>
                    <a:lstStyle/>
                    <a:p>
                      <a:endParaRPr lang="en-GB" sz="1700" kern="1200">
                        <a:solidFill>
                          <a:schemeClr val="dk1"/>
                        </a:solidFill>
                        <a:effectLst/>
                        <a:latin typeface="+mn-lt"/>
                        <a:ea typeface="+mn-ea"/>
                        <a:cs typeface="+mn-cs"/>
                      </a:endParaRPr>
                    </a:p>
                    <a:p>
                      <a:r>
                        <a:rPr lang="en-GB" sz="1700"/>
                        <a:t>We are new, we need to find customers. Lack of capital or an insufficient supply chain.</a:t>
                      </a:r>
                    </a:p>
                  </a:txBody>
                  <a:tcPr marL="59450" marR="59450" marT="0" marB="0">
                    <a:lnB w="12700" cmpd="sng">
                      <a:noFill/>
                    </a:lnB>
                    <a:solidFill>
                      <a:schemeClr val="accent5">
                        <a:lumMod val="60000"/>
                        <a:lumOff val="40000"/>
                      </a:schemeClr>
                    </a:solidFill>
                  </a:tcPr>
                </a:tc>
                <a:extLst>
                  <a:ext uri="{0D108BD9-81ED-4DB2-BD59-A6C34878D82A}">
                    <a16:rowId xmlns:a16="http://schemas.microsoft.com/office/drawing/2014/main" val="661211547"/>
                  </a:ext>
                </a:extLst>
              </a:tr>
              <a:tr h="353659">
                <a:tc>
                  <a:txBody>
                    <a:bodyPr/>
                    <a:lstStyle/>
                    <a:p>
                      <a:pPr algn="ctr">
                        <a:lnSpc>
                          <a:spcPct val="150000"/>
                        </a:lnSpc>
                        <a:spcAft>
                          <a:spcPts val="0"/>
                        </a:spcAft>
                      </a:pPr>
                      <a:r>
                        <a:rPr lang="en-GB" sz="1600">
                          <a:solidFill>
                            <a:srgbClr val="002060"/>
                          </a:solidFill>
                          <a:effectLst/>
                        </a:rPr>
                        <a:t>Opportunities</a:t>
                      </a:r>
                      <a:endParaRPr lang="en-GB" sz="90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50" marR="59450" marT="0" marB="0">
                    <a:lnT w="12700" cmpd="sng">
                      <a:noFill/>
                    </a:lnT>
                    <a:solidFill>
                      <a:srgbClr val="00B050"/>
                    </a:solidFill>
                  </a:tcPr>
                </a:tc>
                <a:tc>
                  <a:txBody>
                    <a:bodyPr/>
                    <a:lstStyle/>
                    <a:p>
                      <a:pPr algn="ctr">
                        <a:lnSpc>
                          <a:spcPct val="150000"/>
                        </a:lnSpc>
                        <a:spcAft>
                          <a:spcPts val="0"/>
                        </a:spcAft>
                      </a:pPr>
                      <a:r>
                        <a:rPr lang="en-GB" sz="1600">
                          <a:solidFill>
                            <a:srgbClr val="002060"/>
                          </a:solidFill>
                          <a:effectLst/>
                        </a:rPr>
                        <a:t>Threats</a:t>
                      </a:r>
                      <a:endParaRPr lang="en-GB" sz="900">
                        <a:solidFill>
                          <a:srgbClr val="002060"/>
                        </a:solidFill>
                        <a:effectLst/>
                        <a:latin typeface="Calibri" panose="020F0502020204030204" pitchFamily="34" charset="0"/>
                        <a:ea typeface="Calibri" panose="020F0502020204030204" pitchFamily="34" charset="0"/>
                        <a:cs typeface="Times New Roman" panose="02020603050405020304" pitchFamily="18" charset="0"/>
                      </a:endParaRPr>
                    </a:p>
                  </a:txBody>
                  <a:tcPr marL="59450" marR="59450" marT="0" marB="0">
                    <a:lnT w="12700" cmpd="sng">
                      <a:noFill/>
                    </a:lnT>
                    <a:solidFill>
                      <a:srgbClr val="00B0F0"/>
                    </a:solidFill>
                  </a:tcPr>
                </a:tc>
                <a:extLst>
                  <a:ext uri="{0D108BD9-81ED-4DB2-BD59-A6C34878D82A}">
                    <a16:rowId xmlns:a16="http://schemas.microsoft.com/office/drawing/2014/main" val="2167314189"/>
                  </a:ext>
                </a:extLst>
              </a:tr>
              <a:tr h="2564052">
                <a:tc>
                  <a:txBody>
                    <a:bodyPr/>
                    <a:lstStyle/>
                    <a:p>
                      <a:r>
                        <a:rPr lang="en-GB" sz="1700" b="1"/>
                        <a:t>We work on helping our customers make the right business decisions, which is our biggest opportunity. Expanding a franchise into a new city is also a big opportunity.</a:t>
                      </a:r>
                      <a:endParaRPr lang="en-GB" sz="1700"/>
                    </a:p>
                  </a:txBody>
                  <a:tcPr marL="59450" marR="59450" marT="0" marB="0">
                    <a:solidFill>
                      <a:srgbClr val="00B050"/>
                    </a:solidFill>
                  </a:tcPr>
                </a:tc>
                <a:tc>
                  <a:txBody>
                    <a:bodyPr/>
                    <a:lstStyle/>
                    <a:p>
                      <a:r>
                        <a:rPr lang="en-GB" sz="1700" kern="1200">
                          <a:solidFill>
                            <a:schemeClr val="dk1"/>
                          </a:solidFill>
                          <a:effectLst/>
                          <a:latin typeface="+mn-lt"/>
                          <a:ea typeface="+mn-ea"/>
                          <a:cs typeface="+mn-cs"/>
                        </a:rPr>
                        <a:t>There are a number of factors that can make your product obsolete, including inexperience and new or existing competitors, as well as unstable political and legal structures in foreign countries.</a:t>
                      </a:r>
                    </a:p>
                  </a:txBody>
                  <a:tcPr marL="59450" marR="59450" marT="0" marB="0">
                    <a:solidFill>
                      <a:srgbClr val="00B0F0"/>
                    </a:solidFill>
                  </a:tcPr>
                </a:tc>
                <a:extLst>
                  <a:ext uri="{0D108BD9-81ED-4DB2-BD59-A6C34878D82A}">
                    <a16:rowId xmlns:a16="http://schemas.microsoft.com/office/drawing/2014/main" val="2476843627"/>
                  </a:ext>
                </a:extLst>
              </a:tr>
            </a:tbl>
          </a:graphicData>
        </a:graphic>
      </p:graphicFrame>
      <p:sp>
        <p:nvSpPr>
          <p:cNvPr id="9" name="TextBox 8">
            <a:extLst>
              <a:ext uri="{FF2B5EF4-FFF2-40B4-BE49-F238E27FC236}">
                <a16:creationId xmlns:a16="http://schemas.microsoft.com/office/drawing/2014/main" id="{00B68798-CC45-5418-8780-06C09D857A76}"/>
              </a:ext>
            </a:extLst>
          </p:cNvPr>
          <p:cNvSpPr txBox="1"/>
          <p:nvPr/>
        </p:nvSpPr>
        <p:spPr>
          <a:xfrm>
            <a:off x="179512" y="6381328"/>
            <a:ext cx="1277702" cy="369332"/>
          </a:xfrm>
          <a:prstGeom prst="rect">
            <a:avLst/>
          </a:prstGeom>
          <a:noFill/>
        </p:spPr>
        <p:txBody>
          <a:bodyPr wrap="square" rtlCol="0">
            <a:spAutoFit/>
          </a:bodyPr>
          <a:lstStyle/>
          <a:p>
            <a:r>
              <a:rPr lang="en-GB" altLang="en-US" sz="1800" dirty="0">
                <a:solidFill>
                  <a:schemeClr val="tx1">
                    <a:lumMod val="85000"/>
                  </a:schemeClr>
                </a:solidFill>
              </a:rPr>
              <a:t>Nicoleta</a:t>
            </a:r>
            <a:endParaRPr lang="en-GB" dirty="0">
              <a:solidFill>
                <a:schemeClr val="tx1">
                  <a:lumMod val="85000"/>
                </a:schemeClr>
              </a:solidFill>
            </a:endParaRPr>
          </a:p>
        </p:txBody>
      </p:sp>
    </p:spTree>
    <p:extLst>
      <p:ext uri="{BB962C8B-B14F-4D97-AF65-F5344CB8AC3E}">
        <p14:creationId xmlns:p14="http://schemas.microsoft.com/office/powerpoint/2010/main" val="3185944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26FEC-0615-CE67-1AE3-51A9B284C47B}"/>
              </a:ext>
            </a:extLst>
          </p:cNvPr>
          <p:cNvSpPr>
            <a:spLocks noGrp="1"/>
          </p:cNvSpPr>
          <p:nvPr>
            <p:ph type="title"/>
          </p:nvPr>
        </p:nvSpPr>
        <p:spPr>
          <a:xfrm>
            <a:off x="179512" y="753228"/>
            <a:ext cx="7248661" cy="1080938"/>
          </a:xfrm>
        </p:spPr>
        <p:txBody>
          <a:bodyPr/>
          <a:lstStyle/>
          <a:p>
            <a:pPr algn="ctr"/>
            <a:r>
              <a:rPr lang="en-US" dirty="0">
                <a:latin typeface="Century Gothic" panose="020B0502020202020204" pitchFamily="34" charset="0"/>
              </a:rPr>
              <a:t>PESTLE ANALYSIS</a:t>
            </a:r>
            <a:endParaRPr lang="en-GB" dirty="0">
              <a:latin typeface="Century Gothic" panose="020B0502020202020204" pitchFamily="34" charset="0"/>
            </a:endParaRPr>
          </a:p>
        </p:txBody>
      </p:sp>
      <p:pic>
        <p:nvPicPr>
          <p:cNvPr id="6" name="Graphic 5" descr="Woman with solid fill">
            <a:extLst>
              <a:ext uri="{FF2B5EF4-FFF2-40B4-BE49-F238E27FC236}">
                <a16:creationId xmlns:a16="http://schemas.microsoft.com/office/drawing/2014/main" id="{A36CF7CA-0367-4174-C3CE-AC55AB5C5F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4096" y="753228"/>
            <a:ext cx="1142400" cy="1142400"/>
          </a:xfrm>
          <a:prstGeom prst="rect">
            <a:avLst/>
          </a:prstGeom>
        </p:spPr>
      </p:pic>
      <p:sp>
        <p:nvSpPr>
          <p:cNvPr id="9" name="Content Placeholder 8">
            <a:extLst>
              <a:ext uri="{FF2B5EF4-FFF2-40B4-BE49-F238E27FC236}">
                <a16:creationId xmlns:a16="http://schemas.microsoft.com/office/drawing/2014/main" id="{16306E01-DFFF-2CFF-459D-0D1F1715635D}"/>
              </a:ext>
            </a:extLst>
          </p:cNvPr>
          <p:cNvSpPr>
            <a:spLocks noGrp="1"/>
          </p:cNvSpPr>
          <p:nvPr>
            <p:ph idx="1"/>
          </p:nvPr>
        </p:nvSpPr>
        <p:spPr>
          <a:xfrm>
            <a:off x="107504" y="2060848"/>
            <a:ext cx="8928992" cy="4392488"/>
          </a:xfrm>
        </p:spPr>
        <p:txBody>
          <a:bodyPr>
            <a:normAutofit fontScale="77500" lnSpcReduction="20000"/>
          </a:bodyPr>
          <a:lstStyle/>
          <a:p>
            <a:r>
              <a:rPr lang="en-US" dirty="0"/>
              <a:t>Political- Due to the nature of our business political factors will mainly affect our stock producing as we would import materials  and products meaning the import laws of our country will affect us heavily </a:t>
            </a:r>
          </a:p>
          <a:p>
            <a:r>
              <a:rPr lang="en-US" dirty="0"/>
              <a:t>Economical-The current inflation will affect the way we will price our services and products heavily as we will need to increase our  original price in order to accommodate for the inflation </a:t>
            </a:r>
          </a:p>
          <a:p>
            <a:r>
              <a:rPr lang="en-US" dirty="0"/>
              <a:t>Social- Due to modern society we will need clothes that everyone can wear easily meaning we need to have stock for all sizes and make clothes that do not share a religious or political message </a:t>
            </a:r>
          </a:p>
          <a:p>
            <a:r>
              <a:rPr lang="en-US" dirty="0"/>
              <a:t>Technological- We will need all the new clothing fiber technology and have new technologies within our store so that we can make the shopping experience as modern, fast and simple as possible </a:t>
            </a:r>
          </a:p>
          <a:p>
            <a:r>
              <a:rPr lang="en-US" dirty="0"/>
              <a:t>Legal- We will need to offer our employees all the legal benefits that the UK law states they should get, and we should meet all the health and safety standards that are set by the law </a:t>
            </a:r>
          </a:p>
          <a:p>
            <a:r>
              <a:rPr lang="en-US" dirty="0"/>
              <a:t>Environmental - Our business should aim to have as little negative impact on the environment as possible and aim to help it as much as it can by keeping our carbon footprint as low as we can.</a:t>
            </a:r>
          </a:p>
          <a:p>
            <a:pPr marL="0" indent="0">
              <a:buNone/>
            </a:pPr>
            <a:endParaRPr lang="en-GB" dirty="0"/>
          </a:p>
        </p:txBody>
      </p:sp>
      <p:sp>
        <p:nvSpPr>
          <p:cNvPr id="10" name="TextBox 9">
            <a:extLst>
              <a:ext uri="{FF2B5EF4-FFF2-40B4-BE49-F238E27FC236}">
                <a16:creationId xmlns:a16="http://schemas.microsoft.com/office/drawing/2014/main" id="{1EC3C9A4-F035-A335-8818-B887843444F1}"/>
              </a:ext>
            </a:extLst>
          </p:cNvPr>
          <p:cNvSpPr txBox="1"/>
          <p:nvPr/>
        </p:nvSpPr>
        <p:spPr>
          <a:xfrm>
            <a:off x="179512" y="6381328"/>
            <a:ext cx="1277702" cy="369332"/>
          </a:xfrm>
          <a:prstGeom prst="rect">
            <a:avLst/>
          </a:prstGeom>
          <a:noFill/>
        </p:spPr>
        <p:txBody>
          <a:bodyPr wrap="square" rtlCol="0">
            <a:spAutoFit/>
          </a:bodyPr>
          <a:lstStyle/>
          <a:p>
            <a:r>
              <a:rPr lang="en-GB" dirty="0">
                <a:solidFill>
                  <a:schemeClr val="tx1">
                    <a:lumMod val="85000"/>
                  </a:schemeClr>
                </a:solidFill>
              </a:rPr>
              <a:t>Cristina</a:t>
            </a:r>
          </a:p>
        </p:txBody>
      </p:sp>
    </p:spTree>
    <p:extLst>
      <p:ext uri="{BB962C8B-B14F-4D97-AF65-F5344CB8AC3E}">
        <p14:creationId xmlns:p14="http://schemas.microsoft.com/office/powerpoint/2010/main" val="3336749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692696"/>
            <a:ext cx="7344816" cy="1152128"/>
          </a:xfrm>
        </p:spPr>
        <p:txBody>
          <a:bodyPr>
            <a:normAutofit/>
          </a:bodyPr>
          <a:lstStyle/>
          <a:p>
            <a:pPr algn="ctr"/>
            <a:r>
              <a:rPr lang="en-GB" sz="4000" b="1" i="1" dirty="0">
                <a:latin typeface="Amasis MT Pro" panose="02040504050005020304" pitchFamily="18" charset="0"/>
              </a:rPr>
              <a:t>Target Market</a:t>
            </a:r>
          </a:p>
        </p:txBody>
      </p:sp>
      <p:sp>
        <p:nvSpPr>
          <p:cNvPr id="3" name="Content Placeholder 2"/>
          <p:cNvSpPr>
            <a:spLocks noGrp="1"/>
          </p:cNvSpPr>
          <p:nvPr>
            <p:ph idx="1"/>
          </p:nvPr>
        </p:nvSpPr>
        <p:spPr>
          <a:xfrm>
            <a:off x="179512" y="2132856"/>
            <a:ext cx="8784976" cy="4536504"/>
          </a:xfrm>
        </p:spPr>
        <p:txBody>
          <a:bodyPr>
            <a:normAutofit fontScale="92500"/>
          </a:bodyPr>
          <a:lstStyle/>
          <a:p>
            <a:r>
              <a:rPr lang="en-GB" dirty="0">
                <a:solidFill>
                  <a:schemeClr val="tx1">
                    <a:lumMod val="95000"/>
                  </a:schemeClr>
                </a:solidFill>
                <a:latin typeface="+mj-lt"/>
              </a:rPr>
              <a:t>What type of customers we want to attract is the people who likes unique fashionable clothes that suits their taste.</a:t>
            </a:r>
          </a:p>
          <a:p>
            <a:r>
              <a:rPr lang="en-GB" dirty="0">
                <a:solidFill>
                  <a:schemeClr val="tx1">
                    <a:lumMod val="95000"/>
                  </a:schemeClr>
                </a:solidFill>
                <a:latin typeface="+mj-lt"/>
              </a:rPr>
              <a:t>Analysing customer base and what their behaviour is like. Making sure is there similarities between best customers? if so maybe they are similar age group that have the same taste. knowing these characteristics knowing the understanding of who is the most likely to buy form you. With this info can now know that your view selling point is having the secondary and primary target. Specific demographic is important because we don’t want to target the wrong people who have no interest. Speaking with them to gather the sources </a:t>
            </a:r>
            <a:r>
              <a:rPr lang="en-GB" i="0" dirty="0">
                <a:solidFill>
                  <a:schemeClr val="tx1">
                    <a:lumMod val="95000"/>
                  </a:schemeClr>
                </a:solidFill>
                <a:effectLst/>
                <a:latin typeface="+mj-lt"/>
              </a:rPr>
              <a:t>With social media communication between customers and brands. There is no harm in keeping an eye on what your competitors are doing. In fact it’s a good idea to conduct </a:t>
            </a:r>
            <a:r>
              <a:rPr lang="en-GB" dirty="0">
                <a:solidFill>
                  <a:schemeClr val="tx1">
                    <a:lumMod val="95000"/>
                  </a:schemeClr>
                </a:solidFill>
                <a:latin typeface="+mj-lt"/>
              </a:rPr>
              <a:t>regular competitive shops.</a:t>
            </a:r>
          </a:p>
        </p:txBody>
      </p:sp>
      <p:pic>
        <p:nvPicPr>
          <p:cNvPr id="5" name="Graphic 4" descr="Sort outline">
            <a:extLst>
              <a:ext uri="{FF2B5EF4-FFF2-40B4-BE49-F238E27FC236}">
                <a16:creationId xmlns:a16="http://schemas.microsoft.com/office/drawing/2014/main" id="{E2C517DA-96AC-9B8C-21EF-BFD5F94880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3084" y="692696"/>
            <a:ext cx="1223412" cy="1223412"/>
          </a:xfrm>
          <a:prstGeom prst="rect">
            <a:avLst/>
          </a:prstGeom>
        </p:spPr>
      </p:pic>
    </p:spTree>
    <p:extLst>
      <p:ext uri="{BB962C8B-B14F-4D97-AF65-F5344CB8AC3E}">
        <p14:creationId xmlns:p14="http://schemas.microsoft.com/office/powerpoint/2010/main" val="623502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A3327-58BA-F9DD-BE9F-FF9CDE816043}"/>
              </a:ext>
            </a:extLst>
          </p:cNvPr>
          <p:cNvSpPr>
            <a:spLocks noGrp="1"/>
          </p:cNvSpPr>
          <p:nvPr>
            <p:ph type="title"/>
          </p:nvPr>
        </p:nvSpPr>
        <p:spPr>
          <a:xfrm>
            <a:off x="179512" y="763886"/>
            <a:ext cx="7248661" cy="1080938"/>
          </a:xfrm>
        </p:spPr>
        <p:txBody>
          <a:bodyPr/>
          <a:lstStyle/>
          <a:p>
            <a:pPr algn="ctr"/>
            <a:r>
              <a:rPr lang="en-GB" dirty="0"/>
              <a:t>The Target Market</a:t>
            </a:r>
          </a:p>
        </p:txBody>
      </p:sp>
      <p:sp>
        <p:nvSpPr>
          <p:cNvPr id="3" name="Content Placeholder 2">
            <a:extLst>
              <a:ext uri="{FF2B5EF4-FFF2-40B4-BE49-F238E27FC236}">
                <a16:creationId xmlns:a16="http://schemas.microsoft.com/office/drawing/2014/main" id="{D9D7B79F-CDDC-0D43-3EA5-30F96DABDEF0}"/>
              </a:ext>
            </a:extLst>
          </p:cNvPr>
          <p:cNvSpPr>
            <a:spLocks noGrp="1"/>
          </p:cNvSpPr>
          <p:nvPr>
            <p:ph idx="1"/>
          </p:nvPr>
        </p:nvSpPr>
        <p:spPr>
          <a:xfrm>
            <a:off x="179512" y="2132856"/>
            <a:ext cx="8712968" cy="4392488"/>
          </a:xfrm>
        </p:spPr>
        <p:txBody>
          <a:bodyPr>
            <a:normAutofit fontScale="77500" lnSpcReduction="20000"/>
          </a:bodyPr>
          <a:lstStyle/>
          <a:p>
            <a:r>
              <a:rPr lang="en-GB" dirty="0"/>
              <a:t>Target audience would be 20s to elders since the sizes would mainly be XS, S, M, L, XL.</a:t>
            </a:r>
          </a:p>
          <a:p>
            <a:r>
              <a:rPr lang="en-GB" b="1" dirty="0"/>
              <a:t>Pricing</a:t>
            </a:r>
            <a:endParaRPr lang="en-GB" dirty="0"/>
          </a:p>
          <a:p>
            <a:r>
              <a:rPr lang="en-GB" dirty="0"/>
              <a:t>All clothes would be online so the prices are based on clothes and the delivery charges would be less around UK. If its out of the country, then the prices would go up. Marketing would have some offers such as half prices or buy one get one free. </a:t>
            </a:r>
          </a:p>
          <a:p>
            <a:r>
              <a:rPr lang="en-GB" dirty="0"/>
              <a:t>To make it more stand out decided to make custom made so any people who have their own ideas to put on to the designer clothes. Click and collect so you don’t have to spend more time to look around in stores if you are busy or not.</a:t>
            </a:r>
          </a:p>
          <a:p>
            <a:r>
              <a:rPr lang="en-GB" b="1" dirty="0"/>
              <a:t>Advertising</a:t>
            </a:r>
            <a:endParaRPr lang="en-GB" dirty="0"/>
          </a:p>
          <a:p>
            <a:r>
              <a:rPr lang="en-GB" dirty="0"/>
              <a:t>1. Advertising's purpose must be determined.</a:t>
            </a:r>
          </a:p>
          <a:p>
            <a:r>
              <a:rPr lang="en-GB" dirty="0"/>
              <a:t>2. We need to decide how much money we will spend on advertising.</a:t>
            </a:r>
          </a:p>
          <a:p>
            <a:r>
              <a:rPr lang="en-GB" dirty="0"/>
              <a:t>3. In order to create an advertising campaign, we must choose the media to use and determine the schedule.</a:t>
            </a:r>
            <a:endParaRPr lang="en-US" dirty="0"/>
          </a:p>
          <a:p>
            <a:endParaRPr lang="en-GB" dirty="0"/>
          </a:p>
        </p:txBody>
      </p:sp>
      <p:sp>
        <p:nvSpPr>
          <p:cNvPr id="7" name="TextBox 6">
            <a:extLst>
              <a:ext uri="{FF2B5EF4-FFF2-40B4-BE49-F238E27FC236}">
                <a16:creationId xmlns:a16="http://schemas.microsoft.com/office/drawing/2014/main" id="{B3ABE5C3-D46B-AD75-0A5F-827DB0747DAD}"/>
              </a:ext>
            </a:extLst>
          </p:cNvPr>
          <p:cNvSpPr txBox="1"/>
          <p:nvPr/>
        </p:nvSpPr>
        <p:spPr>
          <a:xfrm>
            <a:off x="179512" y="6381328"/>
            <a:ext cx="1277702" cy="369332"/>
          </a:xfrm>
          <a:prstGeom prst="rect">
            <a:avLst/>
          </a:prstGeom>
          <a:noFill/>
        </p:spPr>
        <p:txBody>
          <a:bodyPr wrap="square" rtlCol="0">
            <a:spAutoFit/>
          </a:bodyPr>
          <a:lstStyle/>
          <a:p>
            <a:r>
              <a:rPr lang="en-GB" altLang="en-US" sz="1800" dirty="0">
                <a:solidFill>
                  <a:schemeClr val="tx1">
                    <a:lumMod val="85000"/>
                  </a:schemeClr>
                </a:solidFill>
              </a:rPr>
              <a:t>Nicoleta</a:t>
            </a:r>
            <a:endParaRPr lang="en-GB" dirty="0">
              <a:solidFill>
                <a:schemeClr val="tx1">
                  <a:lumMod val="85000"/>
                </a:schemeClr>
              </a:solidFill>
            </a:endParaRPr>
          </a:p>
        </p:txBody>
      </p:sp>
      <p:pic>
        <p:nvPicPr>
          <p:cNvPr id="8" name="Graphic 7" descr="Woman with solid fill">
            <a:extLst>
              <a:ext uri="{FF2B5EF4-FFF2-40B4-BE49-F238E27FC236}">
                <a16:creationId xmlns:a16="http://schemas.microsoft.com/office/drawing/2014/main" id="{828C1A8E-AB28-ACAC-578E-815008BE26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368" y="722099"/>
            <a:ext cx="1142400" cy="1142400"/>
          </a:xfrm>
          <a:prstGeom prst="rect">
            <a:avLst/>
          </a:prstGeom>
        </p:spPr>
      </p:pic>
    </p:spTree>
    <p:extLst>
      <p:ext uri="{BB962C8B-B14F-4D97-AF65-F5344CB8AC3E}">
        <p14:creationId xmlns:p14="http://schemas.microsoft.com/office/powerpoint/2010/main" val="2502851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73E8A9A-DA4B-4F12-9331-219EBE523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1332" y="0"/>
            <a:ext cx="68822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1C4DCE7A-0E46-404B-9E0D-E93DC7B2A8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Rectangle 14">
            <a:extLst>
              <a:ext uri="{FF2B5EF4-FFF2-40B4-BE49-F238E27FC236}">
                <a16:creationId xmlns:a16="http://schemas.microsoft.com/office/drawing/2014/main" id="{ADD673B7-F6B7-43EE-936B-D09F3A33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461332" cy="6858000"/>
          </a:xfrm>
          <a:prstGeom prst="rect">
            <a:avLst/>
          </a:prstGeom>
          <a:solidFill>
            <a:schemeClr val="bg1"/>
          </a:solidFill>
          <a:ln>
            <a:no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0512445-C53B-3812-9D4B-5E69247CB3E2}"/>
              </a:ext>
            </a:extLst>
          </p:cNvPr>
          <p:cNvSpPr txBox="1"/>
          <p:nvPr/>
        </p:nvSpPr>
        <p:spPr>
          <a:xfrm>
            <a:off x="1043608" y="5334520"/>
            <a:ext cx="6559276" cy="995777"/>
          </a:xfrm>
          <a:prstGeom prst="rect">
            <a:avLst/>
          </a:prstGeom>
        </p:spPr>
        <p:txBody>
          <a:bodyPr vert="horz" lIns="91440" tIns="45720" rIns="91440" bIns="45720" rtlCol="0" anchor="ctr">
            <a:normAutofit lnSpcReduction="10000"/>
          </a:bodyPr>
          <a:lstStyle/>
          <a:p>
            <a:pPr algn="ctr" defTabSz="914400">
              <a:lnSpc>
                <a:spcPct val="90000"/>
              </a:lnSpc>
              <a:spcAft>
                <a:spcPts val="600"/>
              </a:spcAft>
            </a:pPr>
            <a:r>
              <a:rPr lang="en-US" sz="1700" dirty="0"/>
              <a:t>This diagram shows the results that have been collected through on google review showing that what type of clothing brand they prefer. We have picked out total of 20 people both females and males to see which brand they love best.</a:t>
            </a:r>
          </a:p>
        </p:txBody>
      </p:sp>
      <p:graphicFrame>
        <p:nvGraphicFramePr>
          <p:cNvPr id="2" name="Chart 1">
            <a:extLst>
              <a:ext uri="{FF2B5EF4-FFF2-40B4-BE49-F238E27FC236}">
                <a16:creationId xmlns:a16="http://schemas.microsoft.com/office/drawing/2014/main" id="{B818DF29-DA5B-7682-4B65-B63546D24D23}"/>
              </a:ext>
            </a:extLst>
          </p:cNvPr>
          <p:cNvGraphicFramePr>
            <a:graphicFrameLocks/>
          </p:cNvGraphicFramePr>
          <p:nvPr>
            <p:extLst>
              <p:ext uri="{D42A27DB-BD31-4B8C-83A1-F6EECF244321}">
                <p14:modId xmlns:p14="http://schemas.microsoft.com/office/powerpoint/2010/main" val="4176804604"/>
              </p:ext>
            </p:extLst>
          </p:nvPr>
        </p:nvGraphicFramePr>
        <p:xfrm>
          <a:off x="599034" y="2757280"/>
          <a:ext cx="3241260" cy="2049537"/>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Table 2">
            <a:extLst>
              <a:ext uri="{FF2B5EF4-FFF2-40B4-BE49-F238E27FC236}">
                <a16:creationId xmlns:a16="http://schemas.microsoft.com/office/drawing/2014/main" id="{BD4FA8FF-A5F1-D203-978F-F97BEFF21A6D}"/>
              </a:ext>
            </a:extLst>
          </p:cNvPr>
          <p:cNvGraphicFramePr>
            <a:graphicFrameLocks noGrp="1"/>
          </p:cNvGraphicFramePr>
          <p:nvPr>
            <p:extLst>
              <p:ext uri="{D42A27DB-BD31-4B8C-83A1-F6EECF244321}">
                <p14:modId xmlns:p14="http://schemas.microsoft.com/office/powerpoint/2010/main" val="4012077095"/>
              </p:ext>
            </p:extLst>
          </p:nvPr>
        </p:nvGraphicFramePr>
        <p:xfrm>
          <a:off x="3104046" y="1390566"/>
          <a:ext cx="2438400" cy="708660"/>
        </p:xfrm>
        <a:graphic>
          <a:graphicData uri="http://schemas.openxmlformats.org/drawingml/2006/table">
            <a:tbl>
              <a:tblPr>
                <a:tableStyleId>{5C22544A-7EE6-4342-B048-85BDC9FD1C3A}</a:tableStyleId>
              </a:tblPr>
              <a:tblGrid>
                <a:gridCol w="609600">
                  <a:extLst>
                    <a:ext uri="{9D8B030D-6E8A-4147-A177-3AD203B41FA5}">
                      <a16:colId xmlns:a16="http://schemas.microsoft.com/office/drawing/2014/main" val="867661437"/>
                    </a:ext>
                  </a:extLst>
                </a:gridCol>
                <a:gridCol w="609600">
                  <a:extLst>
                    <a:ext uri="{9D8B030D-6E8A-4147-A177-3AD203B41FA5}">
                      <a16:colId xmlns:a16="http://schemas.microsoft.com/office/drawing/2014/main" val="3554795658"/>
                    </a:ext>
                  </a:extLst>
                </a:gridCol>
                <a:gridCol w="609600">
                  <a:extLst>
                    <a:ext uri="{9D8B030D-6E8A-4147-A177-3AD203B41FA5}">
                      <a16:colId xmlns:a16="http://schemas.microsoft.com/office/drawing/2014/main" val="2937113124"/>
                    </a:ext>
                  </a:extLst>
                </a:gridCol>
                <a:gridCol w="609600">
                  <a:extLst>
                    <a:ext uri="{9D8B030D-6E8A-4147-A177-3AD203B41FA5}">
                      <a16:colId xmlns:a16="http://schemas.microsoft.com/office/drawing/2014/main" val="1327971382"/>
                    </a:ext>
                  </a:extLst>
                </a:gridCol>
              </a:tblGrid>
              <a:tr h="182880">
                <a:tc>
                  <a:txBody>
                    <a:bodyPr/>
                    <a:lstStyle/>
                    <a:p>
                      <a:pPr algn="ctr" fontAlgn="b"/>
                      <a:r>
                        <a:rPr lang="en-GB" sz="1100" u="none" strike="noStrike" dirty="0">
                          <a:effectLst/>
                        </a:rPr>
                        <a:t>20 People</a:t>
                      </a:r>
                      <a:endParaRPr lang="en-GB" sz="11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dirty="0">
                          <a:effectLst/>
                        </a:rPr>
                        <a:t>Nike </a:t>
                      </a:r>
                      <a:endParaRPr lang="en-GB" sz="11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Adidas </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Puma</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677028878"/>
                  </a:ext>
                </a:extLst>
              </a:tr>
              <a:tr h="182880">
                <a:tc>
                  <a:txBody>
                    <a:bodyPr/>
                    <a:lstStyle/>
                    <a:p>
                      <a:pPr algn="ctr" fontAlgn="b"/>
                      <a:r>
                        <a:rPr lang="en-GB" sz="1100" u="none" strike="noStrike">
                          <a:effectLst/>
                        </a:rPr>
                        <a:t>Female</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dirty="0">
                          <a:effectLst/>
                        </a:rPr>
                        <a:t>5</a:t>
                      </a:r>
                      <a:endParaRPr lang="en-GB" sz="1100" b="0" i="0" u="none" strike="noStrike" dirty="0">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3</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462093209"/>
                  </a:ext>
                </a:extLst>
              </a:tr>
              <a:tr h="182880">
                <a:tc>
                  <a:txBody>
                    <a:bodyPr/>
                    <a:lstStyle/>
                    <a:p>
                      <a:pPr algn="ctr" fontAlgn="b"/>
                      <a:r>
                        <a:rPr lang="en-GB" sz="1100" u="none" strike="noStrike">
                          <a:effectLst/>
                        </a:rPr>
                        <a:t>Male</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12</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385220994"/>
                  </a:ext>
                </a:extLst>
              </a:tr>
            </a:tbl>
          </a:graphicData>
        </a:graphic>
      </p:graphicFrame>
      <p:sp>
        <p:nvSpPr>
          <p:cNvPr id="4" name="TextBox 3">
            <a:extLst>
              <a:ext uri="{FF2B5EF4-FFF2-40B4-BE49-F238E27FC236}">
                <a16:creationId xmlns:a16="http://schemas.microsoft.com/office/drawing/2014/main" id="{2E6098C3-EE6B-3127-977F-87CBBFC067CE}"/>
              </a:ext>
            </a:extLst>
          </p:cNvPr>
          <p:cNvSpPr txBox="1"/>
          <p:nvPr/>
        </p:nvSpPr>
        <p:spPr>
          <a:xfrm>
            <a:off x="2259662" y="316441"/>
            <a:ext cx="4359332" cy="707886"/>
          </a:xfrm>
          <a:prstGeom prst="rect">
            <a:avLst/>
          </a:prstGeom>
          <a:noFill/>
        </p:spPr>
        <p:txBody>
          <a:bodyPr wrap="square" rtlCol="0">
            <a:spAutoFit/>
          </a:bodyPr>
          <a:lstStyle/>
          <a:p>
            <a:pPr algn="ctr"/>
            <a:r>
              <a:rPr lang="en-GB" sz="4000" i="1" dirty="0">
                <a:latin typeface="Amasis MT Pro Black" panose="02040A04050005020304" pitchFamily="18" charset="0"/>
              </a:rPr>
              <a:t>Little Research</a:t>
            </a:r>
          </a:p>
        </p:txBody>
      </p:sp>
      <p:graphicFrame>
        <p:nvGraphicFramePr>
          <p:cNvPr id="5" name="Chart 4">
            <a:extLst>
              <a:ext uri="{FF2B5EF4-FFF2-40B4-BE49-F238E27FC236}">
                <a16:creationId xmlns:a16="http://schemas.microsoft.com/office/drawing/2014/main" id="{47574CF8-BEE6-3176-0BD2-4262AA63B876}"/>
              </a:ext>
            </a:extLst>
          </p:cNvPr>
          <p:cNvGraphicFramePr>
            <a:graphicFrameLocks/>
          </p:cNvGraphicFramePr>
          <p:nvPr>
            <p:extLst>
              <p:ext uri="{D42A27DB-BD31-4B8C-83A1-F6EECF244321}">
                <p14:modId xmlns:p14="http://schemas.microsoft.com/office/powerpoint/2010/main" val="3969016533"/>
              </p:ext>
            </p:extLst>
          </p:nvPr>
        </p:nvGraphicFramePr>
        <p:xfrm>
          <a:off x="4439328" y="2790122"/>
          <a:ext cx="3672408" cy="1918079"/>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243313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05702-8451-5DAE-47F5-C35CA4480800}"/>
              </a:ext>
            </a:extLst>
          </p:cNvPr>
          <p:cNvSpPr>
            <a:spLocks noGrp="1"/>
          </p:cNvSpPr>
          <p:nvPr>
            <p:ph type="title"/>
          </p:nvPr>
        </p:nvSpPr>
        <p:spPr>
          <a:xfrm>
            <a:off x="251520" y="753228"/>
            <a:ext cx="7176653" cy="1080938"/>
          </a:xfrm>
        </p:spPr>
        <p:txBody>
          <a:bodyPr/>
          <a:lstStyle/>
          <a:p>
            <a:pPr algn="ctr"/>
            <a:r>
              <a:rPr lang="en-US" dirty="0">
                <a:latin typeface="Century Gothic" panose="020B0502020202020204" pitchFamily="34" charset="0"/>
              </a:rPr>
              <a:t>Marketing Plan</a:t>
            </a:r>
            <a:endParaRPr lang="en-GB" dirty="0">
              <a:latin typeface="Century Gothic" panose="020B0502020202020204" pitchFamily="34" charset="0"/>
            </a:endParaRPr>
          </a:p>
        </p:txBody>
      </p:sp>
      <p:sp>
        <p:nvSpPr>
          <p:cNvPr id="3" name="Content Placeholder 2">
            <a:extLst>
              <a:ext uri="{FF2B5EF4-FFF2-40B4-BE49-F238E27FC236}">
                <a16:creationId xmlns:a16="http://schemas.microsoft.com/office/drawing/2014/main" id="{9F9D9F58-6EA4-BDF2-985D-1E901FD80C3B}"/>
              </a:ext>
            </a:extLst>
          </p:cNvPr>
          <p:cNvSpPr>
            <a:spLocks noGrp="1"/>
          </p:cNvSpPr>
          <p:nvPr>
            <p:ph idx="1"/>
          </p:nvPr>
        </p:nvSpPr>
        <p:spPr>
          <a:xfrm>
            <a:off x="467544" y="2348880"/>
            <a:ext cx="8071048" cy="3684415"/>
          </a:xfrm>
        </p:spPr>
        <p:txBody>
          <a:bodyPr/>
          <a:lstStyle/>
          <a:p>
            <a:r>
              <a:rPr lang="en-US" dirty="0"/>
              <a:t>In order to maximize the reach of our ads for the cheapest possible price we will need to utilize social media platforms such as Instagram , Facebook , Twitter and YouTube as they are free to create accounts on and to run ads on those named websites is quite cheap plus the biggest factor on why we want to use social media is because our target market mainly does its shopping online and all of them have social media accounts.</a:t>
            </a:r>
          </a:p>
          <a:p>
            <a:endParaRPr lang="en-GB" dirty="0"/>
          </a:p>
        </p:txBody>
      </p:sp>
      <p:pic>
        <p:nvPicPr>
          <p:cNvPr id="6" name="Graphic 5" descr="Woman with solid fill">
            <a:extLst>
              <a:ext uri="{FF2B5EF4-FFF2-40B4-BE49-F238E27FC236}">
                <a16:creationId xmlns:a16="http://schemas.microsoft.com/office/drawing/2014/main" id="{226B34FB-5AC0-6539-FE4E-C2D2ED68B8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4096" y="753228"/>
            <a:ext cx="1142400" cy="1142400"/>
          </a:xfrm>
          <a:prstGeom prst="rect">
            <a:avLst/>
          </a:prstGeom>
        </p:spPr>
      </p:pic>
      <p:sp>
        <p:nvSpPr>
          <p:cNvPr id="7" name="TextBox 6">
            <a:extLst>
              <a:ext uri="{FF2B5EF4-FFF2-40B4-BE49-F238E27FC236}">
                <a16:creationId xmlns:a16="http://schemas.microsoft.com/office/drawing/2014/main" id="{EC41D13E-6FB9-D03B-BA10-40FF746EA032}"/>
              </a:ext>
            </a:extLst>
          </p:cNvPr>
          <p:cNvSpPr txBox="1"/>
          <p:nvPr/>
        </p:nvSpPr>
        <p:spPr>
          <a:xfrm>
            <a:off x="179512" y="6381328"/>
            <a:ext cx="1277702" cy="369332"/>
          </a:xfrm>
          <a:prstGeom prst="rect">
            <a:avLst/>
          </a:prstGeom>
          <a:noFill/>
        </p:spPr>
        <p:txBody>
          <a:bodyPr wrap="square" rtlCol="0">
            <a:spAutoFit/>
          </a:bodyPr>
          <a:lstStyle/>
          <a:p>
            <a:r>
              <a:rPr lang="en-GB" dirty="0">
                <a:solidFill>
                  <a:schemeClr val="tx1">
                    <a:lumMod val="85000"/>
                  </a:schemeClr>
                </a:solidFill>
              </a:rPr>
              <a:t>Cristina</a:t>
            </a:r>
          </a:p>
        </p:txBody>
      </p:sp>
    </p:spTree>
    <p:extLst>
      <p:ext uri="{BB962C8B-B14F-4D97-AF65-F5344CB8AC3E}">
        <p14:creationId xmlns:p14="http://schemas.microsoft.com/office/powerpoint/2010/main" val="3730405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148261" y="692696"/>
            <a:ext cx="7304059" cy="1152128"/>
          </a:xfrm>
        </p:spPr>
        <p:txBody>
          <a:bodyPr>
            <a:normAutofit/>
          </a:bodyPr>
          <a:lstStyle/>
          <a:p>
            <a:pPr algn="ctr" eaLnBrk="1" hangingPunct="1"/>
            <a:r>
              <a:rPr lang="en-GB" altLang="en-US" sz="4000" b="1" i="1" dirty="0">
                <a:latin typeface="Amasis MT Pro" panose="02040504050005020304" pitchFamily="18" charset="0"/>
              </a:rPr>
              <a:t>Marketing and Sales Plan</a:t>
            </a:r>
            <a:endParaRPr lang="en-GB" altLang="en-US" sz="4000" dirty="0">
              <a:latin typeface="Amasis MT Pro" panose="02040504050005020304" pitchFamily="18" charset="0"/>
            </a:endParaRPr>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14728" y="2060848"/>
            <a:ext cx="9021767" cy="4608512"/>
          </a:xfrm>
        </p:spPr>
        <p:txBody>
          <a:bodyPr>
            <a:normAutofit/>
          </a:bodyPr>
          <a:lstStyle/>
          <a:p>
            <a:pPr marL="0" indent="0" algn="just" eaLnBrk="1" hangingPunct="1">
              <a:lnSpc>
                <a:spcPct val="90000"/>
              </a:lnSpc>
              <a:buFont typeface="Arial" panose="020B0604020202020204" pitchFamily="34" charset="0"/>
              <a:buNone/>
            </a:pPr>
            <a:r>
              <a:rPr lang="en-GB" altLang="en-US" sz="2000" dirty="0">
                <a:solidFill>
                  <a:schemeClr val="tx1">
                    <a:lumMod val="95000"/>
                  </a:schemeClr>
                </a:solidFill>
              </a:rPr>
              <a:t>Having our main branded logo on to our clothes making it the next well known brand making it stand out. Having ads around outside the environment when you see a big screen in towns and well as on TVs making it well known to people and what new trends are on the table for you. Especially in town its better to show ads all around so that people would want to reconsider on going to the store to check it out. Since you have many outlet stores going on they can decide between the prices. Why is the product so unique? Well since it will be mixed with classic art style people would want to look at it and try it out to see if they are up for their liking. We will have our website showing the latest things such as classes that will be on to show off their art ideas and how they can transform it into a new things and people would want to try it out and join. There will be little screenshots and videos. Since the </a:t>
            </a:r>
            <a:r>
              <a:rPr lang="en-GB" sz="2000" b="0" i="0" dirty="0">
                <a:solidFill>
                  <a:schemeClr val="tx1">
                    <a:lumMod val="95000"/>
                  </a:schemeClr>
                </a:solidFill>
                <a:effectLst/>
              </a:rPr>
              <a:t>business involves manufacturing or distribution of a product so shipping and labelling requirements are intended which delivery terms and costs would not be that expensive. There will discounts and prices lowered trying to encourage people. </a:t>
            </a:r>
            <a:endParaRPr lang="en-GB" altLang="en-US" sz="2000" dirty="0">
              <a:solidFill>
                <a:schemeClr val="tx1">
                  <a:lumMod val="95000"/>
                </a:schemeClr>
              </a:solidFill>
            </a:endParaRPr>
          </a:p>
        </p:txBody>
      </p:sp>
      <p:pic>
        <p:nvPicPr>
          <p:cNvPr id="3" name="Graphic 2" descr="Heartbeat outline">
            <a:extLst>
              <a:ext uri="{FF2B5EF4-FFF2-40B4-BE49-F238E27FC236}">
                <a16:creationId xmlns:a16="http://schemas.microsoft.com/office/drawing/2014/main" id="{3060AF15-A7FC-F26C-A5B9-A5E99E750F4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00932" y="661426"/>
            <a:ext cx="1259632" cy="125963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8F22-FB25-26B3-1BBA-D6CB9311CCF2}"/>
              </a:ext>
            </a:extLst>
          </p:cNvPr>
          <p:cNvSpPr>
            <a:spLocks noGrp="1"/>
          </p:cNvSpPr>
          <p:nvPr>
            <p:ph type="title"/>
          </p:nvPr>
        </p:nvSpPr>
        <p:spPr>
          <a:xfrm>
            <a:off x="107504" y="753228"/>
            <a:ext cx="7320669" cy="1080938"/>
          </a:xfrm>
        </p:spPr>
        <p:txBody>
          <a:bodyPr/>
          <a:lstStyle/>
          <a:p>
            <a:pPr algn="ctr"/>
            <a:r>
              <a:rPr lang="en-GB" i="1" dirty="0">
                <a:latin typeface="Amasis MT Pro Black" panose="02040A04050005020304" pitchFamily="18" charset="0"/>
              </a:rPr>
              <a:t>Management Team</a:t>
            </a:r>
          </a:p>
        </p:txBody>
      </p:sp>
      <p:graphicFrame>
        <p:nvGraphicFramePr>
          <p:cNvPr id="6" name="Table 6">
            <a:extLst>
              <a:ext uri="{FF2B5EF4-FFF2-40B4-BE49-F238E27FC236}">
                <a16:creationId xmlns:a16="http://schemas.microsoft.com/office/drawing/2014/main" id="{82FC9087-EEB5-05E8-F859-365F2FDEF044}"/>
              </a:ext>
            </a:extLst>
          </p:cNvPr>
          <p:cNvGraphicFramePr>
            <a:graphicFrameLocks noGrp="1"/>
          </p:cNvGraphicFramePr>
          <p:nvPr>
            <p:extLst>
              <p:ext uri="{D42A27DB-BD31-4B8C-83A1-F6EECF244321}">
                <p14:modId xmlns:p14="http://schemas.microsoft.com/office/powerpoint/2010/main" val="528354665"/>
              </p:ext>
            </p:extLst>
          </p:nvPr>
        </p:nvGraphicFramePr>
        <p:xfrm>
          <a:off x="179512" y="2420888"/>
          <a:ext cx="8784976" cy="3953201"/>
        </p:xfrm>
        <a:graphic>
          <a:graphicData uri="http://schemas.openxmlformats.org/drawingml/2006/table">
            <a:tbl>
              <a:tblPr firstRow="1" bandRow="1">
                <a:tableStyleId>{5C22544A-7EE6-4342-B048-85BDC9FD1C3A}</a:tableStyleId>
              </a:tblPr>
              <a:tblGrid>
                <a:gridCol w="2304256">
                  <a:extLst>
                    <a:ext uri="{9D8B030D-6E8A-4147-A177-3AD203B41FA5}">
                      <a16:colId xmlns:a16="http://schemas.microsoft.com/office/drawing/2014/main" val="4218557089"/>
                    </a:ext>
                  </a:extLst>
                </a:gridCol>
                <a:gridCol w="2304256">
                  <a:extLst>
                    <a:ext uri="{9D8B030D-6E8A-4147-A177-3AD203B41FA5}">
                      <a16:colId xmlns:a16="http://schemas.microsoft.com/office/drawing/2014/main" val="574222804"/>
                    </a:ext>
                  </a:extLst>
                </a:gridCol>
                <a:gridCol w="2088232">
                  <a:extLst>
                    <a:ext uri="{9D8B030D-6E8A-4147-A177-3AD203B41FA5}">
                      <a16:colId xmlns:a16="http://schemas.microsoft.com/office/drawing/2014/main" val="1059627085"/>
                    </a:ext>
                  </a:extLst>
                </a:gridCol>
                <a:gridCol w="2088232">
                  <a:extLst>
                    <a:ext uri="{9D8B030D-6E8A-4147-A177-3AD203B41FA5}">
                      <a16:colId xmlns:a16="http://schemas.microsoft.com/office/drawing/2014/main" val="4147200406"/>
                    </a:ext>
                  </a:extLst>
                </a:gridCol>
              </a:tblGrid>
              <a:tr h="68537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0" kern="1200" dirty="0">
                          <a:solidFill>
                            <a:schemeClr val="lt1"/>
                          </a:solidFill>
                          <a:effectLst/>
                          <a:latin typeface="+mn-lt"/>
                          <a:ea typeface="+mn-ea"/>
                          <a:cs typeface="+mn-cs"/>
                        </a:rPr>
                        <a:t>Customer Service Manager</a:t>
                      </a:r>
                    </a:p>
                    <a:p>
                      <a:endParaRPr lang="en-GB" sz="1400" dirty="0">
                        <a:latin typeface="+mn-lt"/>
                      </a:endParaRPr>
                    </a:p>
                  </a:txBody>
                  <a:tcPr/>
                </a:tc>
                <a:tc>
                  <a:txBody>
                    <a:bodyPr/>
                    <a:lstStyle/>
                    <a:p>
                      <a:pPr algn="ctr"/>
                      <a:r>
                        <a:rPr lang="en-GB" sz="1400" dirty="0">
                          <a:latin typeface="+mn-lt"/>
                        </a:rPr>
                        <a:t>Marketing Manager </a:t>
                      </a:r>
                    </a:p>
                  </a:txBody>
                  <a:tcPr/>
                </a:tc>
                <a:tc>
                  <a:txBody>
                    <a:bodyPr/>
                    <a:lstStyle/>
                    <a:p>
                      <a:r>
                        <a:rPr lang="en-GB" sz="1400" dirty="0">
                          <a:latin typeface="+mn-lt"/>
                        </a:rPr>
                        <a:t>Administrator/Finance </a:t>
                      </a:r>
                    </a:p>
                  </a:txBody>
                  <a:tcPr/>
                </a:tc>
                <a:tc>
                  <a:txBody>
                    <a:bodyPr/>
                    <a:lstStyle/>
                    <a:p>
                      <a:r>
                        <a:rPr lang="en-GB" sz="1400" dirty="0">
                          <a:latin typeface="+mn-lt"/>
                        </a:rPr>
                        <a:t>Textiles/Art/Fashion</a:t>
                      </a:r>
                    </a:p>
                  </a:txBody>
                  <a:tcPr/>
                </a:tc>
                <a:extLst>
                  <a:ext uri="{0D108BD9-81ED-4DB2-BD59-A6C34878D82A}">
                    <a16:rowId xmlns:a16="http://schemas.microsoft.com/office/drawing/2014/main" val="3364266388"/>
                  </a:ext>
                </a:extLst>
              </a:tr>
              <a:tr h="783281">
                <a:tc>
                  <a:txBody>
                    <a:bodyPr/>
                    <a:lstStyle/>
                    <a:p>
                      <a:r>
                        <a:rPr lang="en-GB" sz="1400" dirty="0">
                          <a:latin typeface="+mn-lt"/>
                        </a:rPr>
                        <a:t>Customer service above or supervision or manager wise </a:t>
                      </a:r>
                    </a:p>
                  </a:txBody>
                  <a:tcPr/>
                </a:tc>
                <a:tc>
                  <a:txBody>
                    <a:bodyPr/>
                    <a:lstStyle/>
                    <a:p>
                      <a:r>
                        <a:rPr lang="en-GB" sz="1400" dirty="0">
                          <a:latin typeface="+mn-lt"/>
                        </a:rPr>
                        <a:t>BA Hons Marketing and Commercial Management</a:t>
                      </a:r>
                    </a:p>
                  </a:txBody>
                  <a:tcPr/>
                </a:tc>
                <a:tc>
                  <a:txBody>
                    <a:bodyPr/>
                    <a:lstStyle/>
                    <a:p>
                      <a:r>
                        <a:rPr lang="en-GB" sz="1400" dirty="0">
                          <a:latin typeface="+mn-lt"/>
                        </a:rPr>
                        <a:t>BA Hons Accounting and Finance </a:t>
                      </a:r>
                    </a:p>
                  </a:txBody>
                  <a:tcPr/>
                </a:tc>
                <a:tc>
                  <a:txBody>
                    <a:bodyPr/>
                    <a:lstStyle/>
                    <a:p>
                      <a:r>
                        <a:rPr lang="en-GB" sz="1400" b="0" i="0" kern="1200" dirty="0">
                          <a:solidFill>
                            <a:schemeClr val="dk1"/>
                          </a:solidFill>
                          <a:effectLst/>
                          <a:latin typeface="+mn-lt"/>
                          <a:ea typeface="+mn-ea"/>
                          <a:cs typeface="+mn-cs"/>
                        </a:rPr>
                        <a:t>Bachelor degree/above level 4</a:t>
                      </a:r>
                      <a:endParaRPr lang="en-GB" sz="1400" dirty="0">
                        <a:latin typeface="+mn-lt"/>
                      </a:endParaRPr>
                    </a:p>
                  </a:txBody>
                  <a:tcPr/>
                </a:tc>
                <a:extLst>
                  <a:ext uri="{0D108BD9-81ED-4DB2-BD59-A6C34878D82A}">
                    <a16:rowId xmlns:a16="http://schemas.microsoft.com/office/drawing/2014/main" val="4109646577"/>
                  </a:ext>
                </a:extLst>
              </a:tr>
              <a:tr h="2285164">
                <a:tc>
                  <a:txBody>
                    <a:bodyPr/>
                    <a:lstStyle/>
                    <a:p>
                      <a:r>
                        <a:rPr lang="en-GB" sz="1400" b="0" i="0" kern="1200" dirty="0">
                          <a:solidFill>
                            <a:schemeClr val="dk1"/>
                          </a:solidFill>
                          <a:effectLst/>
                          <a:latin typeface="+mn-lt"/>
                          <a:ea typeface="+mn-ea"/>
                          <a:cs typeface="+mn-cs"/>
                        </a:rPr>
                        <a:t>For the satisfaction of the customer needs. answering customer questions and resolving problems, setting team goals, monitoring progress, onboarding and training staff members.</a:t>
                      </a:r>
                      <a:endParaRPr lang="en-GB" sz="1400" dirty="0">
                        <a:latin typeface="+mn-lt"/>
                      </a:endParaRPr>
                    </a:p>
                  </a:txBody>
                  <a:tcPr/>
                </a:tc>
                <a:tc>
                  <a:txBody>
                    <a:bodyPr/>
                    <a:lstStyle/>
                    <a:p>
                      <a:r>
                        <a:rPr lang="en-GB" sz="1400" b="0" i="0" kern="1200" dirty="0">
                          <a:solidFill>
                            <a:schemeClr val="dk1"/>
                          </a:solidFill>
                          <a:effectLst/>
                          <a:latin typeface="+mn-lt"/>
                          <a:ea typeface="+mn-ea"/>
                          <a:cs typeface="+mn-cs"/>
                        </a:rPr>
                        <a:t>Are responsible for developing, implementing and executing strategic marketing plans for an entire organization</a:t>
                      </a:r>
                      <a:endParaRPr lang="en-GB" sz="1400" dirty="0">
                        <a:latin typeface="+mn-lt"/>
                      </a:endParaRPr>
                    </a:p>
                  </a:txBody>
                  <a:tcPr/>
                </a:tc>
                <a:tc>
                  <a:txBody>
                    <a:bodyPr/>
                    <a:lstStyle/>
                    <a:p>
                      <a:r>
                        <a:rPr lang="en-GB" sz="1400" b="0" i="0" kern="1200" dirty="0">
                          <a:solidFill>
                            <a:schemeClr val="dk1"/>
                          </a:solidFill>
                          <a:effectLst/>
                          <a:latin typeface="+mn-lt"/>
                          <a:ea typeface="+mn-ea"/>
                          <a:cs typeface="+mn-cs"/>
                        </a:rPr>
                        <a:t>overseeing end to end finance operations financial planning and analysis balance sheet reconciliation looking to make improvements to procedures </a:t>
                      </a:r>
                      <a:endParaRPr lang="en-GB" sz="1400" dirty="0">
                        <a:latin typeface="+mn-lt"/>
                      </a:endParaRPr>
                    </a:p>
                  </a:txBody>
                  <a:tcPr/>
                </a:tc>
                <a:tc>
                  <a:txBody>
                    <a:bodyPr/>
                    <a:lstStyle/>
                    <a:p>
                      <a:r>
                        <a:rPr lang="en-GB" sz="1400" b="0" i="0" kern="1200" dirty="0">
                          <a:solidFill>
                            <a:schemeClr val="dk1"/>
                          </a:solidFill>
                          <a:effectLst/>
                          <a:latin typeface="+mn-lt"/>
                          <a:ea typeface="+mn-ea"/>
                          <a:cs typeface="+mn-cs"/>
                        </a:rPr>
                        <a:t>producing sketches, designs and samples for presentation to customers.</a:t>
                      </a:r>
                    </a:p>
                    <a:p>
                      <a:r>
                        <a:rPr lang="en-GB" sz="1400" b="0" i="0" kern="1200" dirty="0">
                          <a:solidFill>
                            <a:schemeClr val="dk1"/>
                          </a:solidFill>
                          <a:effectLst/>
                          <a:latin typeface="+mn-lt"/>
                          <a:ea typeface="+mn-ea"/>
                          <a:cs typeface="+mn-cs"/>
                        </a:rPr>
                        <a:t>making up sets of sample designs.</a:t>
                      </a:r>
                    </a:p>
                    <a:p>
                      <a:r>
                        <a:rPr lang="en-GB" sz="1400" b="0" i="0" kern="1200" dirty="0">
                          <a:solidFill>
                            <a:schemeClr val="dk1"/>
                          </a:solidFill>
                          <a:effectLst/>
                          <a:latin typeface="+mn-lt"/>
                          <a:ea typeface="+mn-ea"/>
                          <a:cs typeface="+mn-cs"/>
                        </a:rPr>
                        <a:t>liaising with clients and technical, marketing and buying staff to plan and develop designs.</a:t>
                      </a:r>
                    </a:p>
                    <a:p>
                      <a:endParaRPr lang="en-GB" sz="1400" dirty="0">
                        <a:latin typeface="+mn-lt"/>
                      </a:endParaRPr>
                    </a:p>
                  </a:txBody>
                  <a:tcPr/>
                </a:tc>
                <a:extLst>
                  <a:ext uri="{0D108BD9-81ED-4DB2-BD59-A6C34878D82A}">
                    <a16:rowId xmlns:a16="http://schemas.microsoft.com/office/drawing/2014/main" val="1395886310"/>
                  </a:ext>
                </a:extLst>
              </a:tr>
            </a:tbl>
          </a:graphicData>
        </a:graphic>
      </p:graphicFrame>
      <p:pic>
        <p:nvPicPr>
          <p:cNvPr id="4" name="Graphic 3" descr="Hurdle outline">
            <a:extLst>
              <a:ext uri="{FF2B5EF4-FFF2-40B4-BE49-F238E27FC236}">
                <a16:creationId xmlns:a16="http://schemas.microsoft.com/office/drawing/2014/main" id="{B9C32337-7015-323A-0C8B-B7F27E0A3D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97465" y="720376"/>
            <a:ext cx="1259632" cy="1259632"/>
          </a:xfrm>
          <a:prstGeom prst="rect">
            <a:avLst/>
          </a:prstGeom>
        </p:spPr>
      </p:pic>
    </p:spTree>
    <p:extLst>
      <p:ext uri="{BB962C8B-B14F-4D97-AF65-F5344CB8AC3E}">
        <p14:creationId xmlns:p14="http://schemas.microsoft.com/office/powerpoint/2010/main" val="2460878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107504" y="692696"/>
            <a:ext cx="7344816" cy="1223963"/>
          </a:xfrm>
        </p:spPr>
        <p:txBody>
          <a:bodyPr>
            <a:normAutofit/>
          </a:bodyPr>
          <a:lstStyle/>
          <a:p>
            <a:pPr algn="ctr" eaLnBrk="1" hangingPunct="1"/>
            <a:r>
              <a:rPr lang="en-GB" altLang="en-US" sz="4000" b="1" i="1" dirty="0">
                <a:latin typeface="Amasis MT Pro" panose="02040504050005020304" pitchFamily="18" charset="0"/>
              </a:rPr>
              <a:t>Financial plan</a:t>
            </a:r>
            <a:endParaRPr lang="en-GB" altLang="en-US" sz="4000" i="1" dirty="0">
              <a:latin typeface="Amasis MT Pro" panose="02040504050005020304" pitchFamily="18" charset="0"/>
            </a:endParaRPr>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251520" y="2648499"/>
            <a:ext cx="8640960" cy="2304256"/>
          </a:xfrm>
        </p:spPr>
        <p:txBody>
          <a:bodyPr>
            <a:normAutofit fontScale="85000" lnSpcReduction="10000"/>
          </a:bodyPr>
          <a:lstStyle/>
          <a:p>
            <a:pPr marL="0" indent="0" algn="ctr">
              <a:buNone/>
            </a:pPr>
            <a:r>
              <a:rPr lang="en-GB" altLang="en-US" sz="2400" dirty="0"/>
              <a:t>These are the three basic scorecards for the entrepreneur for the financial statement shows income statement, balance sheet and cash flow statement.</a:t>
            </a:r>
            <a:r>
              <a:rPr lang="en-US" altLang="en-US" dirty="0"/>
              <a:t> U</a:t>
            </a:r>
            <a:r>
              <a:rPr lang="en-US" sz="2400" dirty="0"/>
              <a:t>se their financial records to prepare monthly income statements and balance sheets and then finalize these at the end of the fiscal year. These statements will provide a concise easily read and understood company financial picture. As I will show you our flows that we have achieved for the three of the following.</a:t>
            </a:r>
          </a:p>
          <a:p>
            <a:pPr marL="0" indent="0" algn="ctr">
              <a:buNone/>
            </a:pPr>
            <a:r>
              <a:rPr lang="en-US" sz="2400" dirty="0"/>
              <a:t> </a:t>
            </a:r>
            <a:endParaRPr lang="en-GB" altLang="en-US" sz="2400" dirty="0"/>
          </a:p>
        </p:txBody>
      </p:sp>
      <p:pic>
        <p:nvPicPr>
          <p:cNvPr id="3" name="Graphic 2" descr="Bar graph with upward trend with solid fill">
            <a:extLst>
              <a:ext uri="{FF2B5EF4-FFF2-40B4-BE49-F238E27FC236}">
                <a16:creationId xmlns:a16="http://schemas.microsoft.com/office/drawing/2014/main" id="{CCEAEEFB-48CD-88C2-BCAB-8EA87D5D100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12533" y="692696"/>
            <a:ext cx="1223963" cy="1223963"/>
          </a:xfrm>
          <a:prstGeom prst="rect">
            <a:avLst/>
          </a:prstGeom>
        </p:spPr>
      </p:pic>
      <p:pic>
        <p:nvPicPr>
          <p:cNvPr id="5" name="Graphic 4" descr="Bar graph with downward trend outline">
            <a:extLst>
              <a:ext uri="{FF2B5EF4-FFF2-40B4-BE49-F238E27FC236}">
                <a16:creationId xmlns:a16="http://schemas.microsoft.com/office/drawing/2014/main" id="{B353CD17-9505-DBC1-11FF-3DA1BA88DA8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874445" y="5157192"/>
            <a:ext cx="1395110" cy="139511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8D418-495A-901D-04CE-8C74F51043EF}"/>
              </a:ext>
            </a:extLst>
          </p:cNvPr>
          <p:cNvSpPr>
            <a:spLocks noGrp="1"/>
          </p:cNvSpPr>
          <p:nvPr>
            <p:ph type="title"/>
          </p:nvPr>
        </p:nvSpPr>
        <p:spPr/>
        <p:txBody>
          <a:bodyPr/>
          <a:lstStyle/>
          <a:p>
            <a:pPr algn="ctr"/>
            <a:r>
              <a:rPr lang="en-GB" i="1" dirty="0">
                <a:latin typeface="Amasis MT Pro Black" panose="02040A04050005020304" pitchFamily="18" charset="0"/>
              </a:rPr>
              <a:t>First Set-Up</a:t>
            </a:r>
            <a:endParaRPr lang="en-GB" dirty="0"/>
          </a:p>
        </p:txBody>
      </p:sp>
      <p:pic>
        <p:nvPicPr>
          <p:cNvPr id="8" name="Graphic 7" descr="Table outline">
            <a:extLst>
              <a:ext uri="{FF2B5EF4-FFF2-40B4-BE49-F238E27FC236}">
                <a16:creationId xmlns:a16="http://schemas.microsoft.com/office/drawing/2014/main" id="{CCFC12CC-CAE5-E1C7-3BE8-0149093083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2360" y="692696"/>
            <a:ext cx="1260163" cy="1260163"/>
          </a:xfrm>
          <a:prstGeom prst="rect">
            <a:avLst/>
          </a:prstGeom>
        </p:spPr>
      </p:pic>
      <p:pic>
        <p:nvPicPr>
          <p:cNvPr id="4" name="Picture 3">
            <a:extLst>
              <a:ext uri="{FF2B5EF4-FFF2-40B4-BE49-F238E27FC236}">
                <a16:creationId xmlns:a16="http://schemas.microsoft.com/office/drawing/2014/main" id="{AAE176CF-58E5-99FA-815D-FFF8EEDDE4AF}"/>
              </a:ext>
            </a:extLst>
          </p:cNvPr>
          <p:cNvPicPr>
            <a:picLocks noChangeAspect="1"/>
          </p:cNvPicPr>
          <p:nvPr/>
        </p:nvPicPr>
        <p:blipFill rotWithShape="1">
          <a:blip r:embed="rId4"/>
          <a:srcRect l="1176" t="31800" r="71545" b="13047"/>
          <a:stretch/>
        </p:blipFill>
        <p:spPr>
          <a:xfrm>
            <a:off x="2339752" y="2132856"/>
            <a:ext cx="3888432" cy="4422138"/>
          </a:xfrm>
          <a:prstGeom prst="rect">
            <a:avLst/>
          </a:prstGeom>
        </p:spPr>
      </p:pic>
      <p:sp>
        <p:nvSpPr>
          <p:cNvPr id="5" name="TextBox 4">
            <a:extLst>
              <a:ext uri="{FF2B5EF4-FFF2-40B4-BE49-F238E27FC236}">
                <a16:creationId xmlns:a16="http://schemas.microsoft.com/office/drawing/2014/main" id="{583ECEA6-9867-7F3E-DE7B-F1E86AFF9B4F}"/>
              </a:ext>
            </a:extLst>
          </p:cNvPr>
          <p:cNvSpPr txBox="1"/>
          <p:nvPr/>
        </p:nvSpPr>
        <p:spPr>
          <a:xfrm>
            <a:off x="6588224" y="2708920"/>
            <a:ext cx="2196267" cy="1077218"/>
          </a:xfrm>
          <a:prstGeom prst="rect">
            <a:avLst/>
          </a:prstGeom>
          <a:noFill/>
        </p:spPr>
        <p:txBody>
          <a:bodyPr wrap="square" rtlCol="0">
            <a:spAutoFit/>
          </a:bodyPr>
          <a:lstStyle/>
          <a:p>
            <a:r>
              <a:rPr lang="en-GB" sz="1600" dirty="0"/>
              <a:t>This shows how the first 3 years of the set up will be as you can see </a:t>
            </a:r>
          </a:p>
        </p:txBody>
      </p:sp>
      <p:sp>
        <p:nvSpPr>
          <p:cNvPr id="6" name="TextBox 5">
            <a:extLst>
              <a:ext uri="{FF2B5EF4-FFF2-40B4-BE49-F238E27FC236}">
                <a16:creationId xmlns:a16="http://schemas.microsoft.com/office/drawing/2014/main" id="{81DA00DB-9741-C2A9-1162-755FEAE6D5DE}"/>
              </a:ext>
            </a:extLst>
          </p:cNvPr>
          <p:cNvSpPr txBox="1"/>
          <p:nvPr/>
        </p:nvSpPr>
        <p:spPr>
          <a:xfrm>
            <a:off x="107504" y="4941168"/>
            <a:ext cx="2160240" cy="1077218"/>
          </a:xfrm>
          <a:prstGeom prst="rect">
            <a:avLst/>
          </a:prstGeom>
          <a:noFill/>
        </p:spPr>
        <p:txBody>
          <a:bodyPr wrap="square" rtlCol="0">
            <a:spAutoFit/>
          </a:bodyPr>
          <a:lstStyle/>
          <a:p>
            <a:r>
              <a:rPr lang="en-GB" sz="1600" dirty="0"/>
              <a:t>Showing the income and the structure on how the flow will be settled up.</a:t>
            </a:r>
          </a:p>
        </p:txBody>
      </p:sp>
    </p:spTree>
    <p:extLst>
      <p:ext uri="{BB962C8B-B14F-4D97-AF65-F5344CB8AC3E}">
        <p14:creationId xmlns:p14="http://schemas.microsoft.com/office/powerpoint/2010/main" val="2805175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AD672-3CB0-2DE5-BA59-DF3F36E67B2D}"/>
              </a:ext>
            </a:extLst>
          </p:cNvPr>
          <p:cNvSpPr>
            <a:spLocks noGrp="1"/>
          </p:cNvSpPr>
          <p:nvPr>
            <p:ph type="title"/>
          </p:nvPr>
        </p:nvSpPr>
        <p:spPr>
          <a:xfrm>
            <a:off x="179512" y="753228"/>
            <a:ext cx="7248661" cy="1091596"/>
          </a:xfrm>
        </p:spPr>
        <p:txBody>
          <a:bodyPr>
            <a:normAutofit fontScale="90000"/>
          </a:bodyPr>
          <a:lstStyle/>
          <a:p>
            <a:pPr algn="ctr"/>
            <a:br>
              <a:rPr lang="en-GB" altLang="en-US" sz="3600" i="1" dirty="0">
                <a:latin typeface="Amasis MT Pro Black" panose="02040A04050005020304" pitchFamily="18" charset="0"/>
              </a:rPr>
            </a:br>
            <a:r>
              <a:rPr lang="en-GB" altLang="en-US" sz="3600" i="1" dirty="0">
                <a:latin typeface="Amasis MT Pro Black" panose="02040A04050005020304" pitchFamily="18" charset="0"/>
              </a:rPr>
              <a:t>Cashflow Forecast</a:t>
            </a:r>
            <a:br>
              <a:rPr lang="en-GB" altLang="en-US" sz="3600" dirty="0"/>
            </a:br>
            <a:endParaRPr lang="en-GB" dirty="0"/>
          </a:p>
        </p:txBody>
      </p:sp>
      <p:pic>
        <p:nvPicPr>
          <p:cNvPr id="11" name="Graphic 10" descr="Table with solid fill">
            <a:extLst>
              <a:ext uri="{FF2B5EF4-FFF2-40B4-BE49-F238E27FC236}">
                <a16:creationId xmlns:a16="http://schemas.microsoft.com/office/drawing/2014/main" id="{C56B66DF-F423-C382-CE23-69A2D51875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368" y="764704"/>
            <a:ext cx="1152128" cy="1152128"/>
          </a:xfrm>
          <a:prstGeom prst="rect">
            <a:avLst/>
          </a:prstGeom>
        </p:spPr>
      </p:pic>
      <p:pic>
        <p:nvPicPr>
          <p:cNvPr id="4" name="Picture 3">
            <a:extLst>
              <a:ext uri="{FF2B5EF4-FFF2-40B4-BE49-F238E27FC236}">
                <a16:creationId xmlns:a16="http://schemas.microsoft.com/office/drawing/2014/main" id="{77B4090B-E993-AD0A-2B90-1CD40AA5A47F}"/>
              </a:ext>
            </a:extLst>
          </p:cNvPr>
          <p:cNvPicPr>
            <a:picLocks noChangeAspect="1"/>
          </p:cNvPicPr>
          <p:nvPr/>
        </p:nvPicPr>
        <p:blipFill rotWithShape="1">
          <a:blip r:embed="rId4"/>
          <a:srcRect l="806" t="33201" r="60237" b="24800"/>
          <a:stretch/>
        </p:blipFill>
        <p:spPr>
          <a:xfrm>
            <a:off x="186979" y="2060848"/>
            <a:ext cx="7599245" cy="4608512"/>
          </a:xfrm>
          <a:prstGeom prst="rect">
            <a:avLst/>
          </a:prstGeom>
        </p:spPr>
      </p:pic>
      <p:sp>
        <p:nvSpPr>
          <p:cNvPr id="5" name="TextBox 4">
            <a:extLst>
              <a:ext uri="{FF2B5EF4-FFF2-40B4-BE49-F238E27FC236}">
                <a16:creationId xmlns:a16="http://schemas.microsoft.com/office/drawing/2014/main" id="{2A5A12C4-FFBD-8A83-19AE-B5D57BA3A30C}"/>
              </a:ext>
            </a:extLst>
          </p:cNvPr>
          <p:cNvSpPr txBox="1"/>
          <p:nvPr/>
        </p:nvSpPr>
        <p:spPr>
          <a:xfrm rot="5400000">
            <a:off x="6192179" y="3790492"/>
            <a:ext cx="4536506" cy="1077218"/>
          </a:xfrm>
          <a:prstGeom prst="rect">
            <a:avLst/>
          </a:prstGeom>
          <a:noFill/>
        </p:spPr>
        <p:txBody>
          <a:bodyPr wrap="square" rtlCol="0">
            <a:spAutoFit/>
          </a:bodyPr>
          <a:lstStyle/>
          <a:p>
            <a:pPr algn="ctr"/>
            <a:r>
              <a:rPr lang="en-GB" sz="1600" dirty="0"/>
              <a:t>This shows how the business will run yearly at a glance as you can see on this table. Shows how </a:t>
            </a:r>
            <a:r>
              <a:rPr lang="en-GB" sz="1600"/>
              <a:t>each bills </a:t>
            </a:r>
            <a:r>
              <a:rPr lang="en-GB" sz="1600" dirty="0"/>
              <a:t>will be paid and how the business itself will work effectively. </a:t>
            </a:r>
          </a:p>
        </p:txBody>
      </p:sp>
    </p:spTree>
    <p:extLst>
      <p:ext uri="{BB962C8B-B14F-4D97-AF65-F5344CB8AC3E}">
        <p14:creationId xmlns:p14="http://schemas.microsoft.com/office/powerpoint/2010/main" val="37777190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D1145-26B5-0C2B-6392-B1BA2732C995}"/>
              </a:ext>
            </a:extLst>
          </p:cNvPr>
          <p:cNvSpPr>
            <a:spLocks noGrp="1"/>
          </p:cNvSpPr>
          <p:nvPr>
            <p:ph type="title"/>
          </p:nvPr>
        </p:nvSpPr>
        <p:spPr>
          <a:xfrm>
            <a:off x="107504" y="753228"/>
            <a:ext cx="7320669" cy="1080938"/>
          </a:xfrm>
        </p:spPr>
        <p:txBody>
          <a:bodyPr/>
          <a:lstStyle/>
          <a:p>
            <a:pPr algn="ctr"/>
            <a:r>
              <a:rPr lang="en-GB" altLang="en-US" i="1" dirty="0">
                <a:latin typeface="Amasis MT Pro Black" panose="02040A04050005020304" pitchFamily="18" charset="0"/>
              </a:rPr>
              <a:t>Forecast </a:t>
            </a:r>
            <a:r>
              <a:rPr lang="en-GB" altLang="en-US" sz="3600" i="1" dirty="0">
                <a:latin typeface="Amasis MT Pro Black" panose="02040A04050005020304" pitchFamily="18" charset="0"/>
              </a:rPr>
              <a:t>Profit and Loss Account</a:t>
            </a:r>
            <a:endParaRPr lang="en-GB" i="1" dirty="0">
              <a:latin typeface="Amasis MT Pro Black" panose="02040A04050005020304" pitchFamily="18" charset="0"/>
            </a:endParaRPr>
          </a:p>
        </p:txBody>
      </p:sp>
      <p:pic>
        <p:nvPicPr>
          <p:cNvPr id="3" name="Graphic 2" descr="Table with solid fill">
            <a:extLst>
              <a:ext uri="{FF2B5EF4-FFF2-40B4-BE49-F238E27FC236}">
                <a16:creationId xmlns:a16="http://schemas.microsoft.com/office/drawing/2014/main" id="{4C35DA86-A9A6-1E6A-2880-D214D09663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368" y="764704"/>
            <a:ext cx="1152128" cy="1152128"/>
          </a:xfrm>
          <a:prstGeom prst="rect">
            <a:avLst/>
          </a:prstGeom>
        </p:spPr>
      </p:pic>
      <p:sp>
        <p:nvSpPr>
          <p:cNvPr id="4" name="TextBox 3">
            <a:extLst>
              <a:ext uri="{FF2B5EF4-FFF2-40B4-BE49-F238E27FC236}">
                <a16:creationId xmlns:a16="http://schemas.microsoft.com/office/drawing/2014/main" id="{00F66161-B01A-F11C-E6FD-190CCD0C51AC}"/>
              </a:ext>
            </a:extLst>
          </p:cNvPr>
          <p:cNvSpPr txBox="1"/>
          <p:nvPr/>
        </p:nvSpPr>
        <p:spPr>
          <a:xfrm rot="5400000">
            <a:off x="5760286" y="3855086"/>
            <a:ext cx="4521679" cy="1077218"/>
          </a:xfrm>
          <a:prstGeom prst="rect">
            <a:avLst/>
          </a:prstGeom>
          <a:noFill/>
        </p:spPr>
        <p:txBody>
          <a:bodyPr wrap="square" rtlCol="0">
            <a:spAutoFit/>
          </a:bodyPr>
          <a:lstStyle/>
          <a:p>
            <a:pPr algn="ctr"/>
            <a:r>
              <a:rPr lang="en-GB" sz="1600" dirty="0"/>
              <a:t>The final outcome of this statement shows the profit and the loss. How the each would differ and show the outcome of the business that has been stated.</a:t>
            </a:r>
          </a:p>
        </p:txBody>
      </p:sp>
      <p:pic>
        <p:nvPicPr>
          <p:cNvPr id="6" name="Picture 5">
            <a:extLst>
              <a:ext uri="{FF2B5EF4-FFF2-40B4-BE49-F238E27FC236}">
                <a16:creationId xmlns:a16="http://schemas.microsoft.com/office/drawing/2014/main" id="{77F9FDC5-DF10-1736-4651-EA5A6F63D21B}"/>
              </a:ext>
            </a:extLst>
          </p:cNvPr>
          <p:cNvPicPr>
            <a:picLocks noChangeAspect="1"/>
          </p:cNvPicPr>
          <p:nvPr/>
        </p:nvPicPr>
        <p:blipFill rotWithShape="1">
          <a:blip r:embed="rId4"/>
          <a:srcRect l="37281" t="38047" r="42511" b="15001"/>
          <a:stretch/>
        </p:blipFill>
        <p:spPr>
          <a:xfrm>
            <a:off x="2771800" y="2040825"/>
            <a:ext cx="3600400" cy="4705740"/>
          </a:xfrm>
          <a:prstGeom prst="rect">
            <a:avLst/>
          </a:prstGeom>
        </p:spPr>
      </p:pic>
    </p:spTree>
    <p:extLst>
      <p:ext uri="{BB962C8B-B14F-4D97-AF65-F5344CB8AC3E}">
        <p14:creationId xmlns:p14="http://schemas.microsoft.com/office/powerpoint/2010/main" val="30631392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B0BBD46-E160-4D02-9D82-3934E3970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3114C8A4-DCE7-4155-98CA-D8826574B70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7" name="Rectangle 26">
            <a:extLst>
              <a:ext uri="{FF2B5EF4-FFF2-40B4-BE49-F238E27FC236}">
                <a16:creationId xmlns:a16="http://schemas.microsoft.com/office/drawing/2014/main" id="{77A64E61-6D37-4CB3-8F42-66B0DACBC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24402"/>
            <a:ext cx="9144000" cy="5133597"/>
          </a:xfrm>
          <a:prstGeom prst="rect">
            <a:avLst/>
          </a:prstGeom>
          <a:solidFill>
            <a:schemeClr val="bg1"/>
          </a:solidFill>
          <a:ln>
            <a:noFill/>
          </a:ln>
          <a:effectLst>
            <a:outerShdw blurRad="88900" dist="38100" dir="16200000"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AA9CF8-2C25-E51C-9893-C6D6ABC95C50}"/>
              </a:ext>
            </a:extLst>
          </p:cNvPr>
          <p:cNvSpPr>
            <a:spLocks noGrp="1"/>
          </p:cNvSpPr>
          <p:nvPr>
            <p:ph idx="1"/>
          </p:nvPr>
        </p:nvSpPr>
        <p:spPr>
          <a:xfrm>
            <a:off x="1536196" y="666955"/>
            <a:ext cx="6069321" cy="360039"/>
          </a:xfrm>
        </p:spPr>
        <p:txBody>
          <a:bodyPr anchor="t">
            <a:noAutofit/>
          </a:bodyPr>
          <a:lstStyle/>
          <a:p>
            <a:pPr marL="0" indent="0" algn="ctr">
              <a:buNone/>
            </a:pPr>
            <a:r>
              <a:rPr lang="en-GB" sz="4800" dirty="0">
                <a:latin typeface="Amasis MT Pro Black" panose="02040A04050005020304" pitchFamily="18" charset="0"/>
              </a:rPr>
              <a:t>Thank You!</a:t>
            </a:r>
          </a:p>
        </p:txBody>
      </p:sp>
      <p:pic>
        <p:nvPicPr>
          <p:cNvPr id="7" name="Graphic 6" descr="Thumbs up sign outline">
            <a:extLst>
              <a:ext uri="{FF2B5EF4-FFF2-40B4-BE49-F238E27FC236}">
                <a16:creationId xmlns:a16="http://schemas.microsoft.com/office/drawing/2014/main" id="{34B64DFF-4F88-6E6A-5B59-E390AB715F7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565666" y="1277379"/>
            <a:ext cx="5580620" cy="5580620"/>
          </a:xfrm>
          <a:prstGeom prst="rect">
            <a:avLst/>
          </a:prstGeom>
        </p:spPr>
      </p:pic>
      <p:pic>
        <p:nvPicPr>
          <p:cNvPr id="4" name="Graphic 3" descr="Thumbs up sign with solid fill">
            <a:extLst>
              <a:ext uri="{FF2B5EF4-FFF2-40B4-BE49-F238E27FC236}">
                <a16:creationId xmlns:a16="http://schemas.microsoft.com/office/drawing/2014/main" id="{5441C76A-DA5B-67DC-751F-F94D28CEA01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814772" y="3861048"/>
            <a:ext cx="1512168" cy="1512168"/>
          </a:xfrm>
          <a:prstGeom prst="rect">
            <a:avLst/>
          </a:prstGeom>
        </p:spPr>
      </p:pic>
    </p:spTree>
    <p:extLst>
      <p:ext uri="{BB962C8B-B14F-4D97-AF65-F5344CB8AC3E}">
        <p14:creationId xmlns:p14="http://schemas.microsoft.com/office/powerpoint/2010/main" val="2826744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107504" y="692696"/>
            <a:ext cx="7344816" cy="1152128"/>
          </a:xfrm>
        </p:spPr>
        <p:txBody>
          <a:bodyPr>
            <a:normAutofit/>
          </a:bodyPr>
          <a:lstStyle/>
          <a:p>
            <a:pPr algn="ctr" eaLnBrk="1" hangingPunct="1"/>
            <a:r>
              <a:rPr lang="en-GB" altLang="en-US" sz="4000" b="1" i="1" dirty="0">
                <a:latin typeface="Amasis MT Pro" panose="02040504050005020304" pitchFamily="18" charset="0"/>
              </a:rPr>
              <a:t>References</a:t>
            </a:r>
            <a:endParaRPr lang="en-GB" altLang="en-US" sz="4000" i="1" dirty="0">
              <a:latin typeface="Amasis MT Pro" panose="02040504050005020304" pitchFamily="18" charset="0"/>
            </a:endParaRPr>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179512" y="2132856"/>
            <a:ext cx="8712968" cy="4536504"/>
          </a:xfrm>
        </p:spPr>
        <p:txBody>
          <a:bodyPr>
            <a:normAutofit lnSpcReduction="10000"/>
          </a:bodyPr>
          <a:lstStyle/>
          <a:p>
            <a:pPr algn="just"/>
            <a:r>
              <a:rPr lang="en-GB" altLang="en-US" dirty="0"/>
              <a:t>All the slides and pictures [</a:t>
            </a:r>
            <a:r>
              <a:rPr lang="en-GB" altLang="en-US" i="1" dirty="0"/>
              <a:t>by team members – Yaseen, Cristina and Nicoleta 2022] – university of Wales – Trinity Saint </a:t>
            </a:r>
            <a:r>
              <a:rPr lang="en-GB" altLang="en-US" i="1" dirty="0" err="1"/>
              <a:t>Davids</a:t>
            </a:r>
            <a:r>
              <a:rPr lang="en-GB" altLang="en-US" i="1" dirty="0"/>
              <a:t> Birmingham.</a:t>
            </a:r>
          </a:p>
          <a:p>
            <a:pPr algn="just"/>
            <a:r>
              <a:rPr lang="en-GB" altLang="en-US" dirty="0"/>
              <a:t>Week 1-7 of </a:t>
            </a:r>
            <a:r>
              <a:rPr lang="en-GB" sz="2400" b="1" dirty="0"/>
              <a:t>BMSW 4006: Managing </a:t>
            </a:r>
            <a:r>
              <a:rPr lang="en-GB" sz="2400" b="1" i="1" dirty="0"/>
              <a:t>Enterprise in the 21st Century – Moodle – </a:t>
            </a:r>
            <a:r>
              <a:rPr lang="en-GB" b="1" i="1" dirty="0" err="1"/>
              <a:t>Z.</a:t>
            </a:r>
            <a:r>
              <a:rPr lang="en-GB" sz="2400" b="1" i="1" dirty="0" err="1"/>
              <a:t>khan</a:t>
            </a:r>
            <a:r>
              <a:rPr lang="en-GB" sz="2400" b="1" i="1" dirty="0"/>
              <a:t> 2022</a:t>
            </a:r>
          </a:p>
          <a:p>
            <a:pPr algn="just"/>
            <a:r>
              <a:rPr lang="en-GB" sz="2400" b="1" i="1" dirty="0"/>
              <a:t>Oxford </a:t>
            </a:r>
            <a:r>
              <a:rPr lang="en-GB" sz="2400" dirty="0"/>
              <a:t>college of marketing blog (2021) </a:t>
            </a:r>
            <a:r>
              <a:rPr lang="en-GB" sz="2400" i="1" dirty="0"/>
              <a:t>what is a PASTEL Analysis? </a:t>
            </a:r>
            <a:r>
              <a:rPr lang="en-GB" sz="2400" i="1" dirty="0" err="1"/>
              <a:t>Availableat</a:t>
            </a:r>
            <a:r>
              <a:rPr lang="en-GB" sz="2400" i="1" dirty="0"/>
              <a:t>: </a:t>
            </a:r>
            <a:r>
              <a:rPr lang="en-GB" sz="2400" i="1" dirty="0">
                <a:hlinkClick r:id="rId3"/>
              </a:rPr>
              <a:t>https://blog.oxfordcollegeofmarketing.com/2016/06/30/pestel-analysis/</a:t>
            </a:r>
            <a:endParaRPr lang="en-GB" i="1" dirty="0"/>
          </a:p>
          <a:p>
            <a:pPr algn="just"/>
            <a:r>
              <a:rPr lang="en-GB" dirty="0"/>
              <a:t>BIS, A guide to legal forms for business. 2011, available at: https://assets.publishing.service.gov.uk/government/uploads/system/uploads/attachment_d data/file/31676/11-1399-guide-legal-forms-for-business.p</a:t>
            </a:r>
            <a:r>
              <a:rPr lang="en-GB" i="1" dirty="0"/>
              <a:t>df</a:t>
            </a:r>
            <a:endParaRPr lang="en-GB" sz="2400" b="1" i="1" dirty="0"/>
          </a:p>
          <a:p>
            <a:pPr algn="just"/>
            <a:endParaRPr lang="en-GB" altLang="en-US" dirty="0"/>
          </a:p>
        </p:txBody>
      </p:sp>
      <p:pic>
        <p:nvPicPr>
          <p:cNvPr id="3" name="Graphic 2" descr="Group of men outline">
            <a:extLst>
              <a:ext uri="{FF2B5EF4-FFF2-40B4-BE49-F238E27FC236}">
                <a16:creationId xmlns:a16="http://schemas.microsoft.com/office/drawing/2014/main" id="{EE9DF131-9EF6-0418-9858-E5B99ACDE9D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812360" y="669978"/>
            <a:ext cx="1273222" cy="1273222"/>
          </a:xfrm>
          <a:prstGeom prst="rect">
            <a:avLst/>
          </a:prstGeom>
        </p:spPr>
      </p:pic>
    </p:spTree>
    <p:extLst>
      <p:ext uri="{BB962C8B-B14F-4D97-AF65-F5344CB8AC3E}">
        <p14:creationId xmlns:p14="http://schemas.microsoft.com/office/powerpoint/2010/main" val="1942514469"/>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TM04033917[[fn=Berlin]]</Template>
  <TotalTime>1697</TotalTime>
  <Words>2476</Words>
  <Application>Microsoft Office PowerPoint</Application>
  <PresentationFormat>On-screen Show (4:3)</PresentationFormat>
  <Paragraphs>130</Paragraphs>
  <Slides>23</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Amasis MT Pro</vt:lpstr>
      <vt:lpstr>Amasis MT Pro Black</vt:lpstr>
      <vt:lpstr>Arial</vt:lpstr>
      <vt:lpstr>Baskerville Old Face</vt:lpstr>
      <vt:lpstr>Blackadder ITC</vt:lpstr>
      <vt:lpstr>Calibri</vt:lpstr>
      <vt:lpstr>Century Gothic</vt:lpstr>
      <vt:lpstr>Trebuchet MS</vt:lpstr>
      <vt:lpstr>Berlin</vt:lpstr>
      <vt:lpstr>BUSINESS PLAN</vt:lpstr>
      <vt:lpstr>Executive Summary</vt:lpstr>
      <vt:lpstr>Business Concept</vt:lpstr>
      <vt:lpstr>PowerPoint Presentation</vt:lpstr>
      <vt:lpstr>Design/Slogan</vt:lpstr>
      <vt:lpstr>Business / Company Overview</vt:lpstr>
      <vt:lpstr>PowerPoint Presentation</vt:lpstr>
      <vt:lpstr>Products and Services</vt:lpstr>
      <vt:lpstr>Market audit-Competitor’s Analysis</vt:lpstr>
      <vt:lpstr>Market audit  SWOT Analysis</vt:lpstr>
      <vt:lpstr>PESTLE ANALYSIS</vt:lpstr>
      <vt:lpstr>Target Market</vt:lpstr>
      <vt:lpstr>The Target Market</vt:lpstr>
      <vt:lpstr>PowerPoint Presentation</vt:lpstr>
      <vt:lpstr>Marketing Plan</vt:lpstr>
      <vt:lpstr>Marketing and Sales Plan</vt:lpstr>
      <vt:lpstr>Management Team</vt:lpstr>
      <vt:lpstr>Financial plan</vt:lpstr>
      <vt:lpstr>First Set-Up</vt:lpstr>
      <vt:lpstr> Cashflow Forecast </vt:lpstr>
      <vt:lpstr>Forecast Profit and Loss Account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Yaseen Uddin</cp:lastModifiedBy>
  <cp:revision>88</cp:revision>
  <cp:lastPrinted>2018-03-20T16:28:46Z</cp:lastPrinted>
  <dcterms:created xsi:type="dcterms:W3CDTF">2004-11-12T17:24:38Z</dcterms:created>
  <dcterms:modified xsi:type="dcterms:W3CDTF">2022-11-13T21:44:51Z</dcterms:modified>
</cp:coreProperties>
</file>