
<file path=[Content_Types].xml><?xml version="1.0" encoding="utf-8"?>
<Types xmlns="http://schemas.openxmlformats.org/package/2006/content-types">
  <Default Extension="EQy0zW4hogAprYLGDlrDvT"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89" r:id="rId1"/>
  </p:sldMasterIdLst>
  <p:notesMasterIdLst>
    <p:notesMasterId r:id="rId10"/>
  </p:notesMasterIdLst>
  <p:sldIdLst>
    <p:sldId id="259" r:id="rId2"/>
    <p:sldId id="272" r:id="rId3"/>
    <p:sldId id="260" r:id="rId4"/>
    <p:sldId id="261" r:id="rId5"/>
    <p:sldId id="262" r:id="rId6"/>
    <p:sldId id="268" r:id="rId7"/>
    <p:sldId id="270"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4CC708-7AB2-19FA-6B6C-72EA3A7DF73F}" name="Leah Jones" initials="" userId="97276e086cdf789c"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7365B2-F40B-4E32-A8AC-BBF958B35154}" v="166" dt="2023-10-23T07:22:57.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ah Jones" userId="97276e086cdf789c" providerId="LiveId" clId="{B67365B2-F40B-4E32-A8AC-BBF958B35154}"/>
    <pc:docChg chg="undo custSel addSld delSld modSld sldOrd">
      <pc:chgData name="Leah Jones" userId="97276e086cdf789c" providerId="LiveId" clId="{B67365B2-F40B-4E32-A8AC-BBF958B35154}" dt="2023-10-23T07:41:34.597" v="1383" actId="20577"/>
      <pc:docMkLst>
        <pc:docMk/>
      </pc:docMkLst>
      <pc:sldChg chg="del">
        <pc:chgData name="Leah Jones" userId="97276e086cdf789c" providerId="LiveId" clId="{B67365B2-F40B-4E32-A8AC-BBF958B35154}" dt="2023-10-15T15:44:08.757" v="116" actId="2696"/>
        <pc:sldMkLst>
          <pc:docMk/>
          <pc:sldMk cId="1053207531" sldId="256"/>
        </pc:sldMkLst>
      </pc:sldChg>
      <pc:sldChg chg="del">
        <pc:chgData name="Leah Jones" userId="97276e086cdf789c" providerId="LiveId" clId="{B67365B2-F40B-4E32-A8AC-BBF958B35154}" dt="2023-10-15T15:44:06.005" v="115" actId="2696"/>
        <pc:sldMkLst>
          <pc:docMk/>
          <pc:sldMk cId="3557214302" sldId="257"/>
        </pc:sldMkLst>
      </pc:sldChg>
      <pc:sldChg chg="del">
        <pc:chgData name="Leah Jones" userId="97276e086cdf789c" providerId="LiveId" clId="{B67365B2-F40B-4E32-A8AC-BBF958B35154}" dt="2023-10-15T15:44:03.305" v="114" actId="2696"/>
        <pc:sldMkLst>
          <pc:docMk/>
          <pc:sldMk cId="4001686362" sldId="258"/>
        </pc:sldMkLst>
      </pc:sldChg>
      <pc:sldChg chg="addSp modSp mod">
        <pc:chgData name="Leah Jones" userId="97276e086cdf789c" providerId="LiveId" clId="{B67365B2-F40B-4E32-A8AC-BBF958B35154}" dt="2023-10-23T07:06:32.118" v="1033" actId="20577"/>
        <pc:sldMkLst>
          <pc:docMk/>
          <pc:sldMk cId="3903119830" sldId="259"/>
        </pc:sldMkLst>
        <pc:spChg chg="add mod">
          <ac:chgData name="Leah Jones" userId="97276e086cdf789c" providerId="LiveId" clId="{B67365B2-F40B-4E32-A8AC-BBF958B35154}" dt="2023-10-23T07:06:32.118" v="1033" actId="20577"/>
          <ac:spMkLst>
            <pc:docMk/>
            <pc:sldMk cId="3903119830" sldId="259"/>
            <ac:spMk id="2" creationId="{C76A82E2-9D45-597B-E6F2-9BFA6067FC60}"/>
          </ac:spMkLst>
        </pc:spChg>
      </pc:sldChg>
      <pc:sldChg chg="addSp delSp modSp mod">
        <pc:chgData name="Leah Jones" userId="97276e086cdf789c" providerId="LiveId" clId="{B67365B2-F40B-4E32-A8AC-BBF958B35154}" dt="2023-10-17T16:33:44.795" v="596" actId="20577"/>
        <pc:sldMkLst>
          <pc:docMk/>
          <pc:sldMk cId="1079181628" sldId="260"/>
        </pc:sldMkLst>
        <pc:spChg chg="add del">
          <ac:chgData name="Leah Jones" userId="97276e086cdf789c" providerId="LiveId" clId="{B67365B2-F40B-4E32-A8AC-BBF958B35154}" dt="2023-10-15T15:35:55.383" v="3"/>
          <ac:spMkLst>
            <pc:docMk/>
            <pc:sldMk cId="1079181628" sldId="260"/>
            <ac:spMk id="2" creationId="{617F2CBC-CD7F-248B-8237-FB54AAB8555A}"/>
          </ac:spMkLst>
        </pc:spChg>
        <pc:spChg chg="add del">
          <ac:chgData name="Leah Jones" userId="97276e086cdf789c" providerId="LiveId" clId="{B67365B2-F40B-4E32-A8AC-BBF958B35154}" dt="2023-10-15T15:35:55.383" v="3"/>
          <ac:spMkLst>
            <pc:docMk/>
            <pc:sldMk cId="1079181628" sldId="260"/>
            <ac:spMk id="3" creationId="{2FAD7E3C-1D9F-1AD2-0D4A-397A0AFDD476}"/>
          </ac:spMkLst>
        </pc:spChg>
        <pc:spChg chg="add del">
          <ac:chgData name="Leah Jones" userId="97276e086cdf789c" providerId="LiveId" clId="{B67365B2-F40B-4E32-A8AC-BBF958B35154}" dt="2023-10-15T15:35:55.383" v="3"/>
          <ac:spMkLst>
            <pc:docMk/>
            <pc:sldMk cId="1079181628" sldId="260"/>
            <ac:spMk id="4" creationId="{528251A8-D8DE-C4F8-DDBB-EFF46F5D5646}"/>
          </ac:spMkLst>
        </pc:spChg>
        <pc:spChg chg="add del mod">
          <ac:chgData name="Leah Jones" userId="97276e086cdf789c" providerId="LiveId" clId="{B67365B2-F40B-4E32-A8AC-BBF958B35154}" dt="2023-10-15T15:35:55.383" v="3"/>
          <ac:spMkLst>
            <pc:docMk/>
            <pc:sldMk cId="1079181628" sldId="260"/>
            <ac:spMk id="5" creationId="{5EB3B3E1-9D93-AFCF-38E2-DA638BD265F2}"/>
          </ac:spMkLst>
        </pc:spChg>
        <pc:spChg chg="add mod">
          <ac:chgData name="Leah Jones" userId="97276e086cdf789c" providerId="LiveId" clId="{B67365B2-F40B-4E32-A8AC-BBF958B35154}" dt="2023-10-15T15:37:57.386" v="17" actId="14100"/>
          <ac:spMkLst>
            <pc:docMk/>
            <pc:sldMk cId="1079181628" sldId="260"/>
            <ac:spMk id="7" creationId="{1C60AC6C-3FDA-274D-5826-B3E07EC740CE}"/>
          </ac:spMkLst>
        </pc:spChg>
        <pc:spChg chg="add mod">
          <ac:chgData name="Leah Jones" userId="97276e086cdf789c" providerId="LiveId" clId="{B67365B2-F40B-4E32-A8AC-BBF958B35154}" dt="2023-10-15T15:41:29.157" v="105" actId="115"/>
          <ac:spMkLst>
            <pc:docMk/>
            <pc:sldMk cId="1079181628" sldId="260"/>
            <ac:spMk id="8" creationId="{8716BE63-898F-72B3-A6CC-3548DB979D13}"/>
          </ac:spMkLst>
        </pc:spChg>
        <pc:spChg chg="add mod">
          <ac:chgData name="Leah Jones" userId="97276e086cdf789c" providerId="LiveId" clId="{B67365B2-F40B-4E32-A8AC-BBF958B35154}" dt="2023-10-17T16:33:44.795" v="596" actId="20577"/>
          <ac:spMkLst>
            <pc:docMk/>
            <pc:sldMk cId="1079181628" sldId="260"/>
            <ac:spMk id="9" creationId="{D10A7CBE-9741-94DC-2FEC-9B26FAFF7A21}"/>
          </ac:spMkLst>
        </pc:spChg>
        <pc:spChg chg="add mod">
          <ac:chgData name="Leah Jones" userId="97276e086cdf789c" providerId="LiveId" clId="{B67365B2-F40B-4E32-A8AC-BBF958B35154}" dt="2023-10-15T15:49:57.823" v="168" actId="1076"/>
          <ac:spMkLst>
            <pc:docMk/>
            <pc:sldMk cId="1079181628" sldId="260"/>
            <ac:spMk id="10" creationId="{D6CD7E7C-60FD-297B-898F-A90096004181}"/>
          </ac:spMkLst>
        </pc:spChg>
        <pc:picChg chg="add mod">
          <ac:chgData name="Leah Jones" userId="97276e086cdf789c" providerId="LiveId" clId="{B67365B2-F40B-4E32-A8AC-BBF958B35154}" dt="2023-10-15T15:50:07.364" v="170" actId="14100"/>
          <ac:picMkLst>
            <pc:docMk/>
            <pc:sldMk cId="1079181628" sldId="260"/>
            <ac:picMk id="6" creationId="{AC5BAD1B-162F-5BD2-8D44-1BE75B1237AD}"/>
          </ac:picMkLst>
        </pc:picChg>
        <pc:picChg chg="add del">
          <ac:chgData name="Leah Jones" userId="97276e086cdf789c" providerId="LiveId" clId="{B67365B2-F40B-4E32-A8AC-BBF958B35154}" dt="2023-10-15T15:35:55.383" v="3"/>
          <ac:picMkLst>
            <pc:docMk/>
            <pc:sldMk cId="1079181628" sldId="260"/>
            <ac:picMk id="2050" creationId="{EE1784D9-86C3-CA25-16EC-9661E13E071A}"/>
          </ac:picMkLst>
        </pc:picChg>
      </pc:sldChg>
      <pc:sldChg chg="addSp modSp new mod">
        <pc:chgData name="Leah Jones" userId="97276e086cdf789c" providerId="LiveId" clId="{B67365B2-F40B-4E32-A8AC-BBF958B35154}" dt="2023-10-15T16:24:22.397" v="449" actId="313"/>
        <pc:sldMkLst>
          <pc:docMk/>
          <pc:sldMk cId="1017295072" sldId="261"/>
        </pc:sldMkLst>
        <pc:spChg chg="add mod">
          <ac:chgData name="Leah Jones" userId="97276e086cdf789c" providerId="LiveId" clId="{B67365B2-F40B-4E32-A8AC-BBF958B35154}" dt="2023-10-15T15:48:29.132" v="157" actId="20577"/>
          <ac:spMkLst>
            <pc:docMk/>
            <pc:sldMk cId="1017295072" sldId="261"/>
            <ac:spMk id="3" creationId="{EA6F8129-1894-0EAA-0108-2544ED9CE85D}"/>
          </ac:spMkLst>
        </pc:spChg>
        <pc:spChg chg="add mod">
          <ac:chgData name="Leah Jones" userId="97276e086cdf789c" providerId="LiveId" clId="{B67365B2-F40B-4E32-A8AC-BBF958B35154}" dt="2023-10-15T16:22:52.452" v="394" actId="113"/>
          <ac:spMkLst>
            <pc:docMk/>
            <pc:sldMk cId="1017295072" sldId="261"/>
            <ac:spMk id="4" creationId="{FF5F1DD2-E5F2-97BD-9D9F-98AD6530C8C7}"/>
          </ac:spMkLst>
        </pc:spChg>
        <pc:spChg chg="add mod">
          <ac:chgData name="Leah Jones" userId="97276e086cdf789c" providerId="LiveId" clId="{B67365B2-F40B-4E32-A8AC-BBF958B35154}" dt="2023-10-15T16:24:22.397" v="449" actId="313"/>
          <ac:spMkLst>
            <pc:docMk/>
            <pc:sldMk cId="1017295072" sldId="261"/>
            <ac:spMk id="5" creationId="{6C177F5B-030F-A9A4-0910-11801511A279}"/>
          </ac:spMkLst>
        </pc:spChg>
        <pc:picChg chg="add mod">
          <ac:chgData name="Leah Jones" userId="97276e086cdf789c" providerId="LiveId" clId="{B67365B2-F40B-4E32-A8AC-BBF958B35154}" dt="2023-10-15T15:48:41.159" v="158" actId="14100"/>
          <ac:picMkLst>
            <pc:docMk/>
            <pc:sldMk cId="1017295072" sldId="261"/>
            <ac:picMk id="2" creationId="{C539B02E-C7B2-4133-BA13-A44637F17708}"/>
          </ac:picMkLst>
        </pc:picChg>
      </pc:sldChg>
      <pc:sldChg chg="addSp modSp new mod">
        <pc:chgData name="Leah Jones" userId="97276e086cdf789c" providerId="LiveId" clId="{B67365B2-F40B-4E32-A8AC-BBF958B35154}" dt="2023-10-23T07:21:48.958" v="1094" actId="114"/>
        <pc:sldMkLst>
          <pc:docMk/>
          <pc:sldMk cId="441477873" sldId="262"/>
        </pc:sldMkLst>
        <pc:spChg chg="add mod">
          <ac:chgData name="Leah Jones" userId="97276e086cdf789c" providerId="LiveId" clId="{B67365B2-F40B-4E32-A8AC-BBF958B35154}" dt="2023-10-23T07:21:48.958" v="1094" actId="114"/>
          <ac:spMkLst>
            <pc:docMk/>
            <pc:sldMk cId="441477873" sldId="262"/>
            <ac:spMk id="2" creationId="{2C96E338-F468-309F-59E6-7C4E89283064}"/>
          </ac:spMkLst>
        </pc:spChg>
      </pc:sldChg>
      <pc:sldChg chg="new del">
        <pc:chgData name="Leah Jones" userId="97276e086cdf789c" providerId="LiveId" clId="{B67365B2-F40B-4E32-A8AC-BBF958B35154}" dt="2023-10-15T15:56:43.353" v="189" actId="47"/>
        <pc:sldMkLst>
          <pc:docMk/>
          <pc:sldMk cId="2594074011" sldId="263"/>
        </pc:sldMkLst>
      </pc:sldChg>
      <pc:sldChg chg="new del">
        <pc:chgData name="Leah Jones" userId="97276e086cdf789c" providerId="LiveId" clId="{B67365B2-F40B-4E32-A8AC-BBF958B35154}" dt="2023-10-15T15:56:51.773" v="191" actId="47"/>
        <pc:sldMkLst>
          <pc:docMk/>
          <pc:sldMk cId="943993013" sldId="264"/>
        </pc:sldMkLst>
      </pc:sldChg>
      <pc:sldChg chg="new del">
        <pc:chgData name="Leah Jones" userId="97276e086cdf789c" providerId="LiveId" clId="{B67365B2-F40B-4E32-A8AC-BBF958B35154}" dt="2023-10-15T15:56:46.923" v="190" actId="47"/>
        <pc:sldMkLst>
          <pc:docMk/>
          <pc:sldMk cId="1360258676" sldId="265"/>
        </pc:sldMkLst>
      </pc:sldChg>
      <pc:sldChg chg="modSp add del mod">
        <pc:chgData name="Leah Jones" userId="97276e086cdf789c" providerId="LiveId" clId="{B67365B2-F40B-4E32-A8AC-BBF958B35154}" dt="2023-10-15T15:58:15.124" v="200" actId="47"/>
        <pc:sldMkLst>
          <pc:docMk/>
          <pc:sldMk cId="4135151317" sldId="266"/>
        </pc:sldMkLst>
        <pc:spChg chg="mod">
          <ac:chgData name="Leah Jones" userId="97276e086cdf789c" providerId="LiveId" clId="{B67365B2-F40B-4E32-A8AC-BBF958B35154}" dt="2023-10-15T15:56:19.926" v="187" actId="27636"/>
          <ac:spMkLst>
            <pc:docMk/>
            <pc:sldMk cId="4135151317" sldId="266"/>
            <ac:spMk id="3" creationId="{00000000-0000-0000-0000-000000000000}"/>
          </ac:spMkLst>
        </pc:spChg>
        <pc:spChg chg="mod">
          <ac:chgData name="Leah Jones" userId="97276e086cdf789c" providerId="LiveId" clId="{B67365B2-F40B-4E32-A8AC-BBF958B35154}" dt="2023-10-15T15:56:19.926" v="188" actId="27636"/>
          <ac:spMkLst>
            <pc:docMk/>
            <pc:sldMk cId="4135151317" sldId="266"/>
            <ac:spMk id="5" creationId="{00000000-0000-0000-0000-000000000000}"/>
          </ac:spMkLst>
        </pc:spChg>
      </pc:sldChg>
      <pc:sldChg chg="new del setBg">
        <pc:chgData name="Leah Jones" userId="97276e086cdf789c" providerId="LiveId" clId="{B67365B2-F40B-4E32-A8AC-BBF958B35154}" dt="2023-10-15T16:09:32.544" v="337" actId="47"/>
        <pc:sldMkLst>
          <pc:docMk/>
          <pc:sldMk cId="41663846" sldId="267"/>
        </pc:sldMkLst>
      </pc:sldChg>
      <pc:sldChg chg="addSp modSp new mod">
        <pc:chgData name="Leah Jones" userId="97276e086cdf789c" providerId="LiveId" clId="{B67365B2-F40B-4E32-A8AC-BBF958B35154}" dt="2023-10-23T07:23:09.660" v="1107" actId="1076"/>
        <pc:sldMkLst>
          <pc:docMk/>
          <pc:sldMk cId="2396393340" sldId="268"/>
        </pc:sldMkLst>
        <pc:spChg chg="add mod">
          <ac:chgData name="Leah Jones" userId="97276e086cdf789c" providerId="LiveId" clId="{B67365B2-F40B-4E32-A8AC-BBF958B35154}" dt="2023-10-23T07:23:09.660" v="1107" actId="1076"/>
          <ac:spMkLst>
            <pc:docMk/>
            <pc:sldMk cId="2396393340" sldId="268"/>
            <ac:spMk id="2" creationId="{CFECEDE1-49DB-5A53-95BA-FDEB4502303A}"/>
          </ac:spMkLst>
        </pc:spChg>
      </pc:sldChg>
      <pc:sldChg chg="modSp add del mod">
        <pc:chgData name="Leah Jones" userId="97276e086cdf789c" providerId="LiveId" clId="{B67365B2-F40B-4E32-A8AC-BBF958B35154}" dt="2023-10-15T16:09:39.291" v="338" actId="47"/>
        <pc:sldMkLst>
          <pc:docMk/>
          <pc:sldMk cId="3019279178" sldId="269"/>
        </pc:sldMkLst>
        <pc:spChg chg="mod">
          <ac:chgData name="Leah Jones" userId="97276e086cdf789c" providerId="LiveId" clId="{B67365B2-F40B-4E32-A8AC-BBF958B35154}" dt="2023-10-15T16:01:17.613" v="218"/>
          <ac:spMkLst>
            <pc:docMk/>
            <pc:sldMk cId="3019279178" sldId="269"/>
            <ac:spMk id="2" creationId="{0240097B-3499-F6B6-00D0-6AE6D099CCD5}"/>
          </ac:spMkLst>
        </pc:spChg>
        <pc:spChg chg="mod">
          <ac:chgData name="Leah Jones" userId="97276e086cdf789c" providerId="LiveId" clId="{B67365B2-F40B-4E32-A8AC-BBF958B35154}" dt="2023-10-15T16:01:17.613" v="218"/>
          <ac:spMkLst>
            <pc:docMk/>
            <pc:sldMk cId="3019279178" sldId="269"/>
            <ac:spMk id="3" creationId="{B776DBD6-F150-64E1-828D-D4976E540E23}"/>
          </ac:spMkLst>
        </pc:spChg>
      </pc:sldChg>
      <pc:sldChg chg="addSp delSp modSp add mod ord setBg delCm">
        <pc:chgData name="Leah Jones" userId="97276e086cdf789c" providerId="LiveId" clId="{B67365B2-F40B-4E32-A8AC-BBF958B35154}" dt="2023-10-23T07:40:12.034" v="1340" actId="1076"/>
        <pc:sldMkLst>
          <pc:docMk/>
          <pc:sldMk cId="976805003" sldId="270"/>
        </pc:sldMkLst>
        <pc:spChg chg="mod">
          <ac:chgData name="Leah Jones" userId="97276e086cdf789c" providerId="LiveId" clId="{B67365B2-F40B-4E32-A8AC-BBF958B35154}" dt="2023-10-17T16:36:27.334" v="639" actId="255"/>
          <ac:spMkLst>
            <pc:docMk/>
            <pc:sldMk cId="976805003" sldId="270"/>
            <ac:spMk id="2" creationId="{00000000-0000-0000-0000-000000000000}"/>
          </ac:spMkLst>
        </pc:spChg>
        <pc:spChg chg="mod">
          <ac:chgData name="Leah Jones" userId="97276e086cdf789c" providerId="LiveId" clId="{B67365B2-F40B-4E32-A8AC-BBF958B35154}" dt="2023-10-23T07:30:13.481" v="1247" actId="1076"/>
          <ac:spMkLst>
            <pc:docMk/>
            <pc:sldMk cId="976805003" sldId="270"/>
            <ac:spMk id="3" creationId="{00000000-0000-0000-0000-000000000000}"/>
          </ac:spMkLst>
        </pc:spChg>
        <pc:spChg chg="mod">
          <ac:chgData name="Leah Jones" userId="97276e086cdf789c" providerId="LiveId" clId="{B67365B2-F40B-4E32-A8AC-BBF958B35154}" dt="2023-10-17T16:39:38.639" v="659" actId="1076"/>
          <ac:spMkLst>
            <pc:docMk/>
            <pc:sldMk cId="976805003" sldId="270"/>
            <ac:spMk id="5" creationId="{00000000-0000-0000-0000-000000000000}"/>
          </ac:spMkLst>
        </pc:spChg>
        <pc:spChg chg="mod">
          <ac:chgData name="Leah Jones" userId="97276e086cdf789c" providerId="LiveId" clId="{B67365B2-F40B-4E32-A8AC-BBF958B35154}" dt="2023-10-17T16:36:44.337" v="641" actId="14100"/>
          <ac:spMkLst>
            <pc:docMk/>
            <pc:sldMk cId="976805003" sldId="270"/>
            <ac:spMk id="8" creationId="{5D0E4B3C-6051-F4B8-E65C-713546AE40B6}"/>
          </ac:spMkLst>
        </pc:spChg>
        <pc:spChg chg="mod">
          <ac:chgData name="Leah Jones" userId="97276e086cdf789c" providerId="LiveId" clId="{B67365B2-F40B-4E32-A8AC-BBF958B35154}" dt="2023-10-23T07:30:49.537" v="1250" actId="14100"/>
          <ac:spMkLst>
            <pc:docMk/>
            <pc:sldMk cId="976805003" sldId="270"/>
            <ac:spMk id="11" creationId="{0B63004E-851F-A815-9826-F54AA0DD1B78}"/>
          </ac:spMkLst>
        </pc:spChg>
        <pc:spChg chg="add mod">
          <ac:chgData name="Leah Jones" userId="97276e086cdf789c" providerId="LiveId" clId="{B67365B2-F40B-4E32-A8AC-BBF958B35154}" dt="2023-10-17T16:41:37.225" v="677" actId="1076"/>
          <ac:spMkLst>
            <pc:docMk/>
            <pc:sldMk cId="976805003" sldId="270"/>
            <ac:spMk id="13" creationId="{6B673B3C-DFB8-355F-8112-D15412EE8F28}"/>
          </ac:spMkLst>
        </pc:spChg>
        <pc:spChg chg="mod">
          <ac:chgData name="Leah Jones" userId="97276e086cdf789c" providerId="LiveId" clId="{B67365B2-F40B-4E32-A8AC-BBF958B35154}" dt="2023-10-17T16:38:44.909" v="656" actId="1076"/>
          <ac:spMkLst>
            <pc:docMk/>
            <pc:sldMk cId="976805003" sldId="270"/>
            <ac:spMk id="15" creationId="{A0A6937B-26E6-249F-1E0A-5062BCB7159A}"/>
          </ac:spMkLst>
        </pc:spChg>
        <pc:spChg chg="mod">
          <ac:chgData name="Leah Jones" userId="97276e086cdf789c" providerId="LiveId" clId="{B67365B2-F40B-4E32-A8AC-BBF958B35154}" dt="2023-10-17T16:42:51.404" v="688" actId="1076"/>
          <ac:spMkLst>
            <pc:docMk/>
            <pc:sldMk cId="976805003" sldId="270"/>
            <ac:spMk id="19" creationId="{6917E19D-06BD-759D-7780-49FE0BACCDFE}"/>
          </ac:spMkLst>
        </pc:spChg>
        <pc:spChg chg="mod">
          <ac:chgData name="Leah Jones" userId="97276e086cdf789c" providerId="LiveId" clId="{B67365B2-F40B-4E32-A8AC-BBF958B35154}" dt="2023-10-23T07:30:39.155" v="1249" actId="14100"/>
          <ac:spMkLst>
            <pc:docMk/>
            <pc:sldMk cId="976805003" sldId="270"/>
            <ac:spMk id="24" creationId="{C694EDAB-30B5-1173-EFD6-DFDB48E18114}"/>
          </ac:spMkLst>
        </pc:spChg>
        <pc:spChg chg="mod">
          <ac:chgData name="Leah Jones" userId="97276e086cdf789c" providerId="LiveId" clId="{B67365B2-F40B-4E32-A8AC-BBF958B35154}" dt="2023-10-23T07:25:37.882" v="1163" actId="20577"/>
          <ac:spMkLst>
            <pc:docMk/>
            <pc:sldMk cId="976805003" sldId="270"/>
            <ac:spMk id="34" creationId="{FB4141D2-B311-E99C-9F4C-16D461E90217}"/>
          </ac:spMkLst>
        </pc:spChg>
        <pc:spChg chg="mod">
          <ac:chgData name="Leah Jones" userId="97276e086cdf789c" providerId="LiveId" clId="{B67365B2-F40B-4E32-A8AC-BBF958B35154}" dt="2023-10-17T16:37:37.067" v="651" actId="1076"/>
          <ac:spMkLst>
            <pc:docMk/>
            <pc:sldMk cId="976805003" sldId="270"/>
            <ac:spMk id="35" creationId="{114A4883-B684-8039-8D2B-DB0186D725FC}"/>
          </ac:spMkLst>
        </pc:spChg>
        <pc:spChg chg="mod">
          <ac:chgData name="Leah Jones" userId="97276e086cdf789c" providerId="LiveId" clId="{B67365B2-F40B-4E32-A8AC-BBF958B35154}" dt="2023-10-23T07:40:12.034" v="1340" actId="1076"/>
          <ac:spMkLst>
            <pc:docMk/>
            <pc:sldMk cId="976805003" sldId="270"/>
            <ac:spMk id="36" creationId="{E050CB2A-F367-ABDD-6BAE-86C72BF745A3}"/>
          </ac:spMkLst>
        </pc:spChg>
        <pc:spChg chg="mod">
          <ac:chgData name="Leah Jones" userId="97276e086cdf789c" providerId="LiveId" clId="{B67365B2-F40B-4E32-A8AC-BBF958B35154}" dt="2023-10-17T16:39:42.941" v="660" actId="1076"/>
          <ac:spMkLst>
            <pc:docMk/>
            <pc:sldMk cId="976805003" sldId="270"/>
            <ac:spMk id="37" creationId="{1D5DE936-974E-E558-D3A8-298F76F8D034}"/>
          </ac:spMkLst>
        </pc:spChg>
        <pc:spChg chg="mod">
          <ac:chgData name="Leah Jones" userId="97276e086cdf789c" providerId="LiveId" clId="{B67365B2-F40B-4E32-A8AC-BBF958B35154}" dt="2023-10-17T16:39:48.275" v="661" actId="1076"/>
          <ac:spMkLst>
            <pc:docMk/>
            <pc:sldMk cId="976805003" sldId="270"/>
            <ac:spMk id="38" creationId="{EC3CC678-6115-1AF1-4004-19A3D3B69989}"/>
          </ac:spMkLst>
        </pc:spChg>
        <pc:spChg chg="del mod">
          <ac:chgData name="Leah Jones" userId="97276e086cdf789c" providerId="LiveId" clId="{B67365B2-F40B-4E32-A8AC-BBF958B35154}" dt="2023-10-15T16:26:31.985" v="457" actId="478"/>
          <ac:spMkLst>
            <pc:docMk/>
            <pc:sldMk cId="976805003" sldId="270"/>
            <ac:spMk id="39" creationId="{01A95DFF-91B3-ADCB-C8FF-4999E5706E20}"/>
          </ac:spMkLst>
        </pc:spChg>
        <pc:spChg chg="mod">
          <ac:chgData name="Leah Jones" userId="97276e086cdf789c" providerId="LiveId" clId="{B67365B2-F40B-4E32-A8AC-BBF958B35154}" dt="2023-10-23T07:39:37.255" v="1333" actId="20577"/>
          <ac:spMkLst>
            <pc:docMk/>
            <pc:sldMk cId="976805003" sldId="270"/>
            <ac:spMk id="40" creationId="{FB371B8E-5CAD-F550-7FFA-91E1456710B4}"/>
          </ac:spMkLst>
        </pc:spChg>
        <pc:picChg chg="add del mod">
          <ac:chgData name="Leah Jones" userId="97276e086cdf789c" providerId="LiveId" clId="{B67365B2-F40B-4E32-A8AC-BBF958B35154}" dt="2023-10-15T17:11:18.997" v="516" actId="478"/>
          <ac:picMkLst>
            <pc:docMk/>
            <pc:sldMk cId="976805003" sldId="270"/>
            <ac:picMk id="6" creationId="{16DF5349-A337-1137-7675-B4E16042CF2C}"/>
          </ac:picMkLst>
        </pc:picChg>
        <pc:picChg chg="del">
          <ac:chgData name="Leah Jones" userId="97276e086cdf789c" providerId="LiveId" clId="{B67365B2-F40B-4E32-A8AC-BBF958B35154}" dt="2023-10-15T16:26:26.386" v="452" actId="478"/>
          <ac:picMkLst>
            <pc:docMk/>
            <pc:sldMk cId="976805003" sldId="270"/>
            <ac:picMk id="7" creationId="{C75EC742-D432-97B7-59FC-D8153615B4A1}"/>
          </ac:picMkLst>
        </pc:picChg>
        <pc:picChg chg="del">
          <ac:chgData name="Leah Jones" userId="97276e086cdf789c" providerId="LiveId" clId="{B67365B2-F40B-4E32-A8AC-BBF958B35154}" dt="2023-10-15T16:26:27.602" v="453" actId="478"/>
          <ac:picMkLst>
            <pc:docMk/>
            <pc:sldMk cId="976805003" sldId="270"/>
            <ac:picMk id="10" creationId="{D248BC66-A2B1-A6AD-1673-AEC8145EB71A}"/>
          </ac:picMkLst>
        </pc:picChg>
        <pc:picChg chg="add mod">
          <ac:chgData name="Leah Jones" userId="97276e086cdf789c" providerId="LiveId" clId="{B67365B2-F40B-4E32-A8AC-BBF958B35154}" dt="2023-10-17T16:42:14.981" v="681" actId="1076"/>
          <ac:picMkLst>
            <pc:docMk/>
            <pc:sldMk cId="976805003" sldId="270"/>
            <ac:picMk id="12" creationId="{0D2272CF-F6F2-EF1C-840C-33E75E00E25B}"/>
          </ac:picMkLst>
        </pc:picChg>
        <pc:picChg chg="del">
          <ac:chgData name="Leah Jones" userId="97276e086cdf789c" providerId="LiveId" clId="{B67365B2-F40B-4E32-A8AC-BBF958B35154}" dt="2023-10-15T16:26:25.548" v="451" actId="478"/>
          <ac:picMkLst>
            <pc:docMk/>
            <pc:sldMk cId="976805003" sldId="270"/>
            <ac:picMk id="21" creationId="{45415CE3-1E16-0611-CB54-999AB3B26222}"/>
          </ac:picMkLst>
        </pc:picChg>
        <pc:picChg chg="del">
          <ac:chgData name="Leah Jones" userId="97276e086cdf789c" providerId="LiveId" clId="{B67365B2-F40B-4E32-A8AC-BBF958B35154}" dt="2023-10-15T16:26:24.714" v="450" actId="478"/>
          <ac:picMkLst>
            <pc:docMk/>
            <pc:sldMk cId="976805003" sldId="270"/>
            <ac:picMk id="23" creationId="{EE895D8C-EEB5-5119-356C-1FFDBD9EB89F}"/>
          </ac:picMkLst>
        </pc:picChg>
        <pc:picChg chg="mod">
          <ac:chgData name="Leah Jones" userId="97276e086cdf789c" providerId="LiveId" clId="{B67365B2-F40B-4E32-A8AC-BBF958B35154}" dt="2023-10-17T16:42:47.031" v="687" actId="1076"/>
          <ac:picMkLst>
            <pc:docMk/>
            <pc:sldMk cId="976805003" sldId="270"/>
            <ac:picMk id="1026" creationId="{22C39783-9B51-5D56-C448-34861A1F17B8}"/>
          </ac:picMkLst>
        </pc:picChg>
        <pc:picChg chg="mod">
          <ac:chgData name="Leah Jones" userId="97276e086cdf789c" providerId="LiveId" clId="{B67365B2-F40B-4E32-A8AC-BBF958B35154}" dt="2023-10-17T16:37:31.081" v="650" actId="14100"/>
          <ac:picMkLst>
            <pc:docMk/>
            <pc:sldMk cId="976805003" sldId="270"/>
            <ac:picMk id="1030" creationId="{B91534C6-2B90-0BF7-7037-5497D9BC7637}"/>
          </ac:picMkLst>
        </pc:picChg>
        <pc:extLst>
          <p:ext xmlns:p="http://schemas.openxmlformats.org/presentationml/2006/main" uri="{D6D511B9-2390-475A-947B-AFAB55BFBCF1}">
            <pc226:cmChg xmlns:pc226="http://schemas.microsoft.com/office/powerpoint/2022/06/main/command" chg="del">
              <pc226:chgData name="Leah Jones" userId="97276e086cdf789c" providerId="LiveId" clId="{B67365B2-F40B-4E32-A8AC-BBF958B35154}" dt="2023-10-17T16:43:04.075" v="689"/>
              <pc2:cmMkLst xmlns:pc2="http://schemas.microsoft.com/office/powerpoint/2019/9/main/command">
                <pc:docMk/>
                <pc:sldMk cId="976805003" sldId="270"/>
                <pc2:cmMk id="{5D037B84-D09A-4286-B78B-7E1CA512160C}"/>
              </pc2:cmMkLst>
            </pc226:cmChg>
          </p:ext>
        </pc:extLst>
      </pc:sldChg>
      <pc:sldChg chg="modSp add del mod">
        <pc:chgData name="Leah Jones" userId="97276e086cdf789c" providerId="LiveId" clId="{B67365B2-F40B-4E32-A8AC-BBF958B35154}" dt="2023-10-15T16:00:19.388" v="208" actId="47"/>
        <pc:sldMkLst>
          <pc:docMk/>
          <pc:sldMk cId="248014303" sldId="271"/>
        </pc:sldMkLst>
        <pc:spChg chg="mod">
          <ac:chgData name="Leah Jones" userId="97276e086cdf789c" providerId="LiveId" clId="{B67365B2-F40B-4E32-A8AC-BBF958B35154}" dt="2023-10-15T15:58:17.797" v="202" actId="27636"/>
          <ac:spMkLst>
            <pc:docMk/>
            <pc:sldMk cId="248014303" sldId="271"/>
            <ac:spMk id="3" creationId="{B776DBD6-F150-64E1-828D-D4976E540E23}"/>
          </ac:spMkLst>
        </pc:spChg>
      </pc:sldChg>
      <pc:sldChg chg="new del">
        <pc:chgData name="Leah Jones" userId="97276e086cdf789c" providerId="LiveId" clId="{B67365B2-F40B-4E32-A8AC-BBF958B35154}" dt="2023-10-15T16:09:59.797" v="340" actId="47"/>
        <pc:sldMkLst>
          <pc:docMk/>
          <pc:sldMk cId="2306746004" sldId="271"/>
        </pc:sldMkLst>
      </pc:sldChg>
      <pc:sldChg chg="addSp modSp new mod setBg">
        <pc:chgData name="Leah Jones" userId="97276e086cdf789c" providerId="LiveId" clId="{B67365B2-F40B-4E32-A8AC-BBF958B35154}" dt="2023-10-23T07:41:34.597" v="1383" actId="20577"/>
        <pc:sldMkLst>
          <pc:docMk/>
          <pc:sldMk cId="3796376693" sldId="271"/>
        </pc:sldMkLst>
        <pc:spChg chg="add mod">
          <ac:chgData name="Leah Jones" userId="97276e086cdf789c" providerId="LiveId" clId="{B67365B2-F40B-4E32-A8AC-BBF958B35154}" dt="2023-10-15T17:25:51.060" v="588" actId="1076"/>
          <ac:spMkLst>
            <pc:docMk/>
            <pc:sldMk cId="3796376693" sldId="271"/>
            <ac:spMk id="2" creationId="{0AD2CC9F-C2E6-7F5C-331F-827146F7E7A2}"/>
          </ac:spMkLst>
        </pc:spChg>
        <pc:spChg chg="add mod">
          <ac:chgData name="Leah Jones" userId="97276e086cdf789c" providerId="LiveId" clId="{B67365B2-F40B-4E32-A8AC-BBF958B35154}" dt="2023-10-23T07:41:34.597" v="1383" actId="20577"/>
          <ac:spMkLst>
            <pc:docMk/>
            <pc:sldMk cId="3796376693" sldId="271"/>
            <ac:spMk id="3" creationId="{40CEBF65-6546-9F48-4A23-AB05B19AC606}"/>
          </ac:spMkLst>
        </pc:spChg>
      </pc:sldChg>
      <pc:sldChg chg="addSp delSp modSp new mod">
        <pc:chgData name="Leah Jones" userId="97276e086cdf789c" providerId="LiveId" clId="{B67365B2-F40B-4E32-A8AC-BBF958B35154}" dt="2023-10-23T07:06:16.464" v="1032" actId="255"/>
        <pc:sldMkLst>
          <pc:docMk/>
          <pc:sldMk cId="1131527076" sldId="272"/>
        </pc:sldMkLst>
        <pc:spChg chg="add mod">
          <ac:chgData name="Leah Jones" userId="97276e086cdf789c" providerId="LiveId" clId="{B67365B2-F40B-4E32-A8AC-BBF958B35154}" dt="2023-10-23T07:06:16.464" v="1032" actId="255"/>
          <ac:spMkLst>
            <pc:docMk/>
            <pc:sldMk cId="1131527076" sldId="272"/>
            <ac:spMk id="2" creationId="{86D250E4-7359-1C33-2FCD-DA5C4714F822}"/>
          </ac:spMkLst>
        </pc:spChg>
        <pc:spChg chg="add mod">
          <ac:chgData name="Leah Jones" userId="97276e086cdf789c" providerId="LiveId" clId="{B67365B2-F40B-4E32-A8AC-BBF958B35154}" dt="2023-10-23T07:05:52.386" v="1030" actId="255"/>
          <ac:spMkLst>
            <pc:docMk/>
            <pc:sldMk cId="1131527076" sldId="272"/>
            <ac:spMk id="3" creationId="{4F675A32-7925-1351-ED0A-2040477A5624}"/>
          </ac:spMkLst>
        </pc:spChg>
        <pc:spChg chg="add mod">
          <ac:chgData name="Leah Jones" userId="97276e086cdf789c" providerId="LiveId" clId="{B67365B2-F40B-4E32-A8AC-BBF958B35154}" dt="2023-10-23T07:05:34.723" v="1028" actId="255"/>
          <ac:spMkLst>
            <pc:docMk/>
            <pc:sldMk cId="1131527076" sldId="272"/>
            <ac:spMk id="4" creationId="{517EF2BF-6624-D068-FE8F-DBB6DB9824FE}"/>
          </ac:spMkLst>
        </pc:spChg>
        <pc:spChg chg="add del mod">
          <ac:chgData name="Leah Jones" userId="97276e086cdf789c" providerId="LiveId" clId="{B67365B2-F40B-4E32-A8AC-BBF958B35154}" dt="2023-10-23T07:03:47.588" v="1005"/>
          <ac:spMkLst>
            <pc:docMk/>
            <pc:sldMk cId="1131527076" sldId="272"/>
            <ac:spMk id="5" creationId="{4C156874-6342-CE94-9F70-12ECD5D1AEA7}"/>
          </ac:spMkLst>
        </pc:spChg>
        <pc:spChg chg="add mod">
          <ac:chgData name="Leah Jones" userId="97276e086cdf789c" providerId="LiveId" clId="{B67365B2-F40B-4E32-A8AC-BBF958B35154}" dt="2023-10-23T07:06:01.375" v="1031" actId="255"/>
          <ac:spMkLst>
            <pc:docMk/>
            <pc:sldMk cId="1131527076" sldId="272"/>
            <ac:spMk id="6" creationId="{16256F49-C91D-BB43-DC46-AD5EA298105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ED5DB3-E009-4698-AF10-6E7FB8D75DBB}"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CDB558-B282-4AE5-A24A-F778D7C3D881}" type="slidenum">
              <a:rPr lang="en-GB" smtClean="0"/>
              <a:t>‹#›</a:t>
            </a:fld>
            <a:endParaRPr lang="en-GB"/>
          </a:p>
        </p:txBody>
      </p:sp>
    </p:spTree>
    <p:extLst>
      <p:ext uri="{BB962C8B-B14F-4D97-AF65-F5344CB8AC3E}">
        <p14:creationId xmlns:p14="http://schemas.microsoft.com/office/powerpoint/2010/main" val="870931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1F2A70B-78F2-4DCF-B53B-C990D2FAFB8A}" type="slidenum">
              <a:rPr lang="en-GB" smtClean="0"/>
              <a:t>7</a:t>
            </a:fld>
            <a:endParaRPr lang="en-GB" dirty="0"/>
          </a:p>
        </p:txBody>
      </p:sp>
    </p:spTree>
    <p:extLst>
      <p:ext uri="{BB962C8B-B14F-4D97-AF65-F5344CB8AC3E}">
        <p14:creationId xmlns:p14="http://schemas.microsoft.com/office/powerpoint/2010/main" val="3870463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6C3B8-8209-D2D5-1650-45EA1639A0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4B57CD-595C-4342-7F59-16D796F228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F1959C-B76F-72CD-13B8-AA158D79ABC5}"/>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5" name="Footer Placeholder 4">
            <a:extLst>
              <a:ext uri="{FF2B5EF4-FFF2-40B4-BE49-F238E27FC236}">
                <a16:creationId xmlns:a16="http://schemas.microsoft.com/office/drawing/2014/main" id="{9D92C173-32DC-FAC3-1524-5A6688B15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1F59DB-4E0C-D2A1-D5FB-99EA368238DA}"/>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1386415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7E96E-6126-2CFC-4821-376EA2A26F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73BC0B-5B66-BCEF-DFA7-56CFC9793A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C4F7E8-9186-09F6-14A2-60C7BC5FD579}"/>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5" name="Footer Placeholder 4">
            <a:extLst>
              <a:ext uri="{FF2B5EF4-FFF2-40B4-BE49-F238E27FC236}">
                <a16:creationId xmlns:a16="http://schemas.microsoft.com/office/drawing/2014/main" id="{1769791A-BBCE-6372-29C7-1710E9059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9D891F-244F-73C1-F131-4EF6FB61AA84}"/>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2488643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E77E-3424-F7D7-D9D3-A92FA45BDC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3BC0CE-37F4-BAC3-641F-01D333A825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00A854-E437-E9B1-CB66-AA76BD0311FC}"/>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5" name="Footer Placeholder 4">
            <a:extLst>
              <a:ext uri="{FF2B5EF4-FFF2-40B4-BE49-F238E27FC236}">
                <a16:creationId xmlns:a16="http://schemas.microsoft.com/office/drawing/2014/main" id="{C15CCC69-37B8-6FF9-7AB9-D358C6C9C1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E79AAD-1145-5775-0E29-3683FCBBEF0A}"/>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4291037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6CB28-04B4-042C-D206-0E5BC0F33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E66F55-359B-3E70-E2F9-A06E046FA4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AF33C0-EBA8-DA1E-6D96-4171B920D1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F5B146-8BB8-B996-378A-B82D343C8AE8}"/>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6" name="Footer Placeholder 5">
            <a:extLst>
              <a:ext uri="{FF2B5EF4-FFF2-40B4-BE49-F238E27FC236}">
                <a16:creationId xmlns:a16="http://schemas.microsoft.com/office/drawing/2014/main" id="{A4E01B86-D8A6-3CDF-67B0-28E67683DF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629B5E-4F46-DE06-0DAD-EDCE809B0A0E}"/>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1378541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A4C1F-7C2B-0BEA-0C2E-937A13E130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321E4C-D6E5-55A4-1BF0-A443DB0CF1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EF648A1-C198-8EF1-C1CD-C83B243A2A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47B1E6-A19F-42E1-7A2A-6D89AA0B0A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B3EBE4-3A2E-DEAC-9B94-D68810480A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007234-5295-B483-4E7A-E4EEF79F8EC9}"/>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8" name="Footer Placeholder 7">
            <a:extLst>
              <a:ext uri="{FF2B5EF4-FFF2-40B4-BE49-F238E27FC236}">
                <a16:creationId xmlns:a16="http://schemas.microsoft.com/office/drawing/2014/main" id="{A5A70D27-A461-C457-0733-21F6EF6677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0265FB-73D0-FCA0-958E-1917B183FA84}"/>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3454939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FE472-C4CA-91E2-A989-1DBDA440B4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BA1789-D41B-9DB5-849A-00FAC0E33724}"/>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4" name="Footer Placeholder 3">
            <a:extLst>
              <a:ext uri="{FF2B5EF4-FFF2-40B4-BE49-F238E27FC236}">
                <a16:creationId xmlns:a16="http://schemas.microsoft.com/office/drawing/2014/main" id="{7360D08F-954C-DDC1-77F5-809BCEB3AC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47D23C-C1B9-64B3-4178-0B09E4925970}"/>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404432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28FB6A-B956-E3D1-B8E3-8B6A4C0B240A}"/>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3" name="Footer Placeholder 2">
            <a:extLst>
              <a:ext uri="{FF2B5EF4-FFF2-40B4-BE49-F238E27FC236}">
                <a16:creationId xmlns:a16="http://schemas.microsoft.com/office/drawing/2014/main" id="{34FA2E39-8231-0FBA-EA40-98195CE4D9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68262A-5BF9-A1AA-A89F-B4DE6CD9A44C}"/>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1248866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65F7-1E95-9F90-2C50-AAC7A61A66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3578-CB8C-2B52-4A16-799FF5B1DF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56FF49-2F39-3621-D440-E13F0AE918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545290-B0DE-2F86-9D2B-248FB2CBAF2B}"/>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6" name="Footer Placeholder 5">
            <a:extLst>
              <a:ext uri="{FF2B5EF4-FFF2-40B4-BE49-F238E27FC236}">
                <a16:creationId xmlns:a16="http://schemas.microsoft.com/office/drawing/2014/main" id="{A5C2FBBA-F573-FB31-5875-21045446D3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E36618-709F-8724-F58E-3D52A19DCA87}"/>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1913121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9BCA0-A0A1-3EC7-0E5D-628C773F13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030CC4-952F-8083-92A6-600999C2BC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93729F-7B6A-F43D-90B1-F253828DB9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2C0D1F-8C63-17FE-22EC-6F86D56C8FDF}"/>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6" name="Footer Placeholder 5">
            <a:extLst>
              <a:ext uri="{FF2B5EF4-FFF2-40B4-BE49-F238E27FC236}">
                <a16:creationId xmlns:a16="http://schemas.microsoft.com/office/drawing/2014/main" id="{E186412F-6BA4-1D80-95F5-7DF3636908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F013EE-A5C8-7A47-30AC-8DF9A45DECA0}"/>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912705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C47D3-9A81-D7BD-8671-B578E4D5DA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42C627-1E4B-FA7E-6BF7-5682CBA98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9CC2D9-685D-7D73-20CB-C88CA8938985}"/>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5" name="Footer Placeholder 4">
            <a:extLst>
              <a:ext uri="{FF2B5EF4-FFF2-40B4-BE49-F238E27FC236}">
                <a16:creationId xmlns:a16="http://schemas.microsoft.com/office/drawing/2014/main" id="{D40A51F8-7855-D9D7-2C84-70C683658F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877A25-94DB-93DC-5087-38D3A1873FA6}"/>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4245910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F6EB1C-2195-6E0F-FA88-ADA40EF19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3B6CFC-BC6A-84FB-86DB-902BCFBE14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79B39B-0ECE-2DF4-FC98-B2AE99918892}"/>
              </a:ext>
            </a:extLst>
          </p:cNvPr>
          <p:cNvSpPr>
            <a:spLocks noGrp="1"/>
          </p:cNvSpPr>
          <p:nvPr>
            <p:ph type="dt" sz="half" idx="10"/>
          </p:nvPr>
        </p:nvSpPr>
        <p:spPr/>
        <p:txBody>
          <a:bodyPr/>
          <a:lstStyle/>
          <a:p>
            <a:fld id="{0CB2AFAB-45C8-45BE-A65A-315A8AC15AF7}" type="datetimeFigureOut">
              <a:rPr lang="en-GB" smtClean="0"/>
              <a:t>23/10/2023</a:t>
            </a:fld>
            <a:endParaRPr lang="en-GB"/>
          </a:p>
        </p:txBody>
      </p:sp>
      <p:sp>
        <p:nvSpPr>
          <p:cNvPr id="5" name="Footer Placeholder 4">
            <a:extLst>
              <a:ext uri="{FF2B5EF4-FFF2-40B4-BE49-F238E27FC236}">
                <a16:creationId xmlns:a16="http://schemas.microsoft.com/office/drawing/2014/main" id="{9BB7213E-14BD-2B9C-4A1E-87E018FE01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560B2D-4266-C7E5-554D-67391FAB6B79}"/>
              </a:ext>
            </a:extLst>
          </p:cNvPr>
          <p:cNvSpPr>
            <a:spLocks noGrp="1"/>
          </p:cNvSpPr>
          <p:nvPr>
            <p:ph type="sldNum" sz="quarter" idx="12"/>
          </p:nvPr>
        </p:nvSpPr>
        <p:spPr/>
        <p:txBody>
          <a:bodyPr/>
          <a:lstStyle/>
          <a:p>
            <a:fld id="{D5C8A95D-781A-4940-BC03-0DE1A23B8594}" type="slidenum">
              <a:rPr lang="en-GB" smtClean="0"/>
              <a:t>‹#›</a:t>
            </a:fld>
            <a:endParaRPr lang="en-GB"/>
          </a:p>
        </p:txBody>
      </p:sp>
    </p:spTree>
    <p:extLst>
      <p:ext uri="{BB962C8B-B14F-4D97-AF65-F5344CB8AC3E}">
        <p14:creationId xmlns:p14="http://schemas.microsoft.com/office/powerpoint/2010/main" val="1181870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4AC062-628E-0F54-5158-E8E834928D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451502-ECE7-212E-E0D4-14D8333D1B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E19A6C-6AAC-B6F3-94EC-B14B1AC469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B2AFAB-45C8-45BE-A65A-315A8AC15AF7}" type="datetimeFigureOut">
              <a:rPr lang="en-GB" smtClean="0"/>
              <a:t>23/10/2023</a:t>
            </a:fld>
            <a:endParaRPr lang="en-GB"/>
          </a:p>
        </p:txBody>
      </p:sp>
      <p:sp>
        <p:nvSpPr>
          <p:cNvPr id="5" name="Footer Placeholder 4">
            <a:extLst>
              <a:ext uri="{FF2B5EF4-FFF2-40B4-BE49-F238E27FC236}">
                <a16:creationId xmlns:a16="http://schemas.microsoft.com/office/drawing/2014/main" id="{4F849B9E-054A-A4F4-65C3-2B0FFEFDFA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BE46C4-D4E7-8563-DC72-7FE232FECC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C8A95D-781A-4940-BC03-0DE1A23B8594}" type="slidenum">
              <a:rPr lang="en-GB" smtClean="0"/>
              <a:t>‹#›</a:t>
            </a:fld>
            <a:endParaRPr lang="en-GB"/>
          </a:p>
        </p:txBody>
      </p:sp>
    </p:spTree>
    <p:extLst>
      <p:ext uri="{BB962C8B-B14F-4D97-AF65-F5344CB8AC3E}">
        <p14:creationId xmlns:p14="http://schemas.microsoft.com/office/powerpoint/2010/main" val="356951930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oed.com/dictionary/time-management_n?tab=factsheet#99261247456"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016/j.jesp.2020.104032" TargetMode="External"/><Relationship Id="rId2" Type="http://schemas.openxmlformats.org/officeDocument/2006/relationships/hyperlink" Target="https://stock.adobe.com/uk/search/free?k=time+management&amp;search_type=recentsearch&amp;content_id=414260830" TargetMode="External"/><Relationship Id="rId1" Type="http://schemas.openxmlformats.org/officeDocument/2006/relationships/slideLayout" Target="../slideLayouts/slideLayout7.xml"/><Relationship Id="rId6" Type="http://schemas.openxmlformats.org/officeDocument/2006/relationships/hyperlink" Target="https://www.oed.com/search/dictionary/?scope=Entries&amp;q=time+management" TargetMode="External"/><Relationship Id="rId5" Type="http://schemas.openxmlformats.org/officeDocument/2006/relationships/hyperlink" Target="https://waitbutwhy.com/2013/11/how-to-beat-procrastination.html" TargetMode="External"/><Relationship Id="rId4" Type="http://schemas.openxmlformats.org/officeDocument/2006/relationships/hyperlink" Target="https://blog.rescuetime.com/time-management-for-student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4.jpeg"/><Relationship Id="rId5" Type="http://schemas.openxmlformats.org/officeDocument/2006/relationships/hyperlink" Target="https://www.oed.com/dictionary/critical-thinking_n?tab=factsheet#991244228750" TargetMode="External"/><Relationship Id="rId4" Type="http://schemas.openxmlformats.org/officeDocument/2006/relationships/hyperlink" Target="https://www.stitcheryxpress.com/shop/counted-cross-stitch-fabric/chalk-board/"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016/j.tsc.2023.101382" TargetMode="External"/><Relationship Id="rId3" Type="http://schemas.openxmlformats.org/officeDocument/2006/relationships/hyperlink" Target="https://www.deviantart.com/mattiamc/art/ChalkBoard-Texture-MC2015-506107812" TargetMode="External"/><Relationship Id="rId7" Type="http://schemas.openxmlformats.org/officeDocument/2006/relationships/hyperlink" Target="https://www.oed.com/search/dictionary/?scope=Entries&amp;q=critical+thinking" TargetMode="External"/><Relationship Id="rId2" Type="http://schemas.openxmlformats.org/officeDocument/2006/relationships/image" Target="../media/image7.EQy0zW4hogAprYLGDlrDvT"/><Relationship Id="rId1" Type="http://schemas.openxmlformats.org/officeDocument/2006/relationships/slideLayout" Target="../slideLayouts/slideLayout7.xml"/><Relationship Id="rId6" Type="http://schemas.openxmlformats.org/officeDocument/2006/relationships/hyperlink" Target="https://www.istockphoto.com/vector/the-vector-banner-of-critical-thinking-skills-gm12769716" TargetMode="External"/><Relationship Id="rId5" Type="http://schemas.openxmlformats.org/officeDocument/2006/relationships/hyperlink" Target="https://clipart.com/download.php?iid=1736092&amp;tl=clipart" TargetMode="External"/><Relationship Id="rId4" Type="http://schemas.openxmlformats.org/officeDocument/2006/relationships/hyperlink" Target="https://stock.adobe.com/uk/search/free?k=time+management&amp;search_type=recentsearch&amp;content_id%5B%5D=414260830&amp;content_id%5B%5D=294606612&amp;asset_id=2946066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6A82E2-9D45-597B-E6F2-9BFA6067FC60}"/>
              </a:ext>
            </a:extLst>
          </p:cNvPr>
          <p:cNvSpPr txBox="1"/>
          <p:nvPr/>
        </p:nvSpPr>
        <p:spPr>
          <a:xfrm>
            <a:off x="863600" y="772160"/>
            <a:ext cx="10586720" cy="4185761"/>
          </a:xfrm>
          <a:prstGeom prst="rect">
            <a:avLst/>
          </a:prstGeom>
          <a:noFill/>
        </p:spPr>
        <p:txBody>
          <a:bodyPr wrap="square" rtlCol="0">
            <a:spAutoFit/>
          </a:bodyPr>
          <a:lstStyle/>
          <a:p>
            <a:pPr algn="ctr"/>
            <a:endParaRPr lang="en-GB" sz="3800" b="1" dirty="0">
              <a:effectLst/>
              <a:latin typeface="Arial" panose="020B0604020202020204" pitchFamily="34" charset="0"/>
              <a:ea typeface="Times New Roman" panose="02020603050405020304" pitchFamily="18" charset="0"/>
            </a:endParaRPr>
          </a:p>
          <a:p>
            <a:pPr algn="ctr"/>
            <a:endParaRPr lang="en-GB" sz="3800" b="1" dirty="0">
              <a:latin typeface="Arial" panose="020B0604020202020204" pitchFamily="34" charset="0"/>
              <a:ea typeface="Times New Roman" panose="02020603050405020304" pitchFamily="18" charset="0"/>
            </a:endParaRPr>
          </a:p>
          <a:p>
            <a:pPr algn="ctr"/>
            <a:r>
              <a:rPr lang="en-GB" sz="3800" b="1" dirty="0">
                <a:effectLst/>
                <a:ea typeface="Times New Roman" panose="02020603050405020304" pitchFamily="18" charset="0"/>
              </a:rPr>
              <a:t>Foundation Degree Inclusive Education.</a:t>
            </a:r>
            <a:endParaRPr lang="en-GB" sz="3800" b="1" dirty="0"/>
          </a:p>
          <a:p>
            <a:pPr algn="ctr"/>
            <a:r>
              <a:rPr lang="en-GB" sz="3800" b="1" dirty="0"/>
              <a:t>Lifelong Learning in the Digital Era.</a:t>
            </a:r>
          </a:p>
          <a:p>
            <a:pPr algn="ctr"/>
            <a:r>
              <a:rPr lang="en-GB" sz="3800" b="1" dirty="0"/>
              <a:t>(ECIE4009).</a:t>
            </a:r>
          </a:p>
          <a:p>
            <a:pPr algn="ctr"/>
            <a:r>
              <a:rPr lang="en-GB" sz="3800" b="1" dirty="0"/>
              <a:t>Assessment 1.</a:t>
            </a:r>
          </a:p>
          <a:p>
            <a:pPr algn="ctr"/>
            <a:r>
              <a:rPr lang="en-GB" sz="3800" b="1" dirty="0"/>
              <a:t>Leah Jones.</a:t>
            </a:r>
          </a:p>
        </p:txBody>
      </p:sp>
    </p:spTree>
    <p:extLst>
      <p:ext uri="{BB962C8B-B14F-4D97-AF65-F5344CB8AC3E}">
        <p14:creationId xmlns:p14="http://schemas.microsoft.com/office/powerpoint/2010/main" val="3903119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D250E4-7359-1C33-2FCD-DA5C4714F822}"/>
              </a:ext>
            </a:extLst>
          </p:cNvPr>
          <p:cNvSpPr txBox="1"/>
          <p:nvPr/>
        </p:nvSpPr>
        <p:spPr>
          <a:xfrm>
            <a:off x="1584960" y="619502"/>
            <a:ext cx="9337040" cy="1261884"/>
          </a:xfrm>
          <a:prstGeom prst="rect">
            <a:avLst/>
          </a:prstGeom>
          <a:noFill/>
        </p:spPr>
        <p:txBody>
          <a:bodyPr wrap="square" rtlCol="0">
            <a:spAutoFit/>
          </a:bodyPr>
          <a:lstStyle/>
          <a:p>
            <a:pPr algn="ctr"/>
            <a:r>
              <a:rPr lang="en-GB" sz="4000" b="1" dirty="0"/>
              <a:t>Contents</a:t>
            </a:r>
            <a:r>
              <a:rPr lang="en-GB" sz="4000" dirty="0"/>
              <a:t>.</a:t>
            </a:r>
          </a:p>
          <a:p>
            <a:pPr algn="ctr"/>
            <a:endParaRPr lang="en-GB" dirty="0"/>
          </a:p>
          <a:p>
            <a:endParaRPr lang="en-GB" dirty="0"/>
          </a:p>
        </p:txBody>
      </p:sp>
      <p:sp>
        <p:nvSpPr>
          <p:cNvPr id="3" name="TextBox 2">
            <a:extLst>
              <a:ext uri="{FF2B5EF4-FFF2-40B4-BE49-F238E27FC236}">
                <a16:creationId xmlns:a16="http://schemas.microsoft.com/office/drawing/2014/main" id="{4F675A32-7925-1351-ED0A-2040477A5624}"/>
              </a:ext>
            </a:extLst>
          </p:cNvPr>
          <p:cNvSpPr txBox="1"/>
          <p:nvPr/>
        </p:nvSpPr>
        <p:spPr>
          <a:xfrm>
            <a:off x="1071880" y="2103120"/>
            <a:ext cx="2174240" cy="2246769"/>
          </a:xfrm>
          <a:prstGeom prst="rect">
            <a:avLst/>
          </a:prstGeom>
          <a:noFill/>
        </p:spPr>
        <p:txBody>
          <a:bodyPr wrap="square" rtlCol="0">
            <a:spAutoFit/>
          </a:bodyPr>
          <a:lstStyle/>
          <a:p>
            <a:r>
              <a:rPr lang="en-GB" sz="2000" dirty="0"/>
              <a:t>Element 1.</a:t>
            </a:r>
          </a:p>
          <a:p>
            <a:endParaRPr lang="en-GB" sz="2000" dirty="0"/>
          </a:p>
          <a:p>
            <a:endParaRPr lang="en-GB" sz="2000" dirty="0"/>
          </a:p>
          <a:p>
            <a:endParaRPr lang="en-GB" sz="2000" dirty="0"/>
          </a:p>
          <a:p>
            <a:endParaRPr lang="en-GB" sz="2000" dirty="0"/>
          </a:p>
          <a:p>
            <a:endParaRPr lang="en-GB" sz="2000" dirty="0"/>
          </a:p>
          <a:p>
            <a:r>
              <a:rPr lang="en-GB" sz="2000" dirty="0"/>
              <a:t>Element 2.</a:t>
            </a:r>
          </a:p>
        </p:txBody>
      </p:sp>
      <p:sp>
        <p:nvSpPr>
          <p:cNvPr id="4" name="TextBox 3">
            <a:extLst>
              <a:ext uri="{FF2B5EF4-FFF2-40B4-BE49-F238E27FC236}">
                <a16:creationId xmlns:a16="http://schemas.microsoft.com/office/drawing/2014/main" id="{517EF2BF-6624-D068-FE8F-DBB6DB9824FE}"/>
              </a:ext>
            </a:extLst>
          </p:cNvPr>
          <p:cNvSpPr txBox="1"/>
          <p:nvPr/>
        </p:nvSpPr>
        <p:spPr>
          <a:xfrm>
            <a:off x="2651760" y="2103120"/>
            <a:ext cx="7203440" cy="3477875"/>
          </a:xfrm>
          <a:prstGeom prst="rect">
            <a:avLst/>
          </a:prstGeom>
          <a:noFill/>
        </p:spPr>
        <p:txBody>
          <a:bodyPr wrap="square" rtlCol="0">
            <a:spAutoFit/>
          </a:bodyPr>
          <a:lstStyle/>
          <a:p>
            <a:r>
              <a:rPr lang="en-GB" sz="2000" dirty="0"/>
              <a:t>Blog – What is good time management?</a:t>
            </a:r>
          </a:p>
          <a:p>
            <a:endParaRPr lang="en-GB" sz="2000" dirty="0"/>
          </a:p>
          <a:p>
            <a:endParaRPr lang="en-GB" sz="2000" dirty="0"/>
          </a:p>
          <a:p>
            <a:r>
              <a:rPr lang="en-GB" sz="2000" dirty="0"/>
              <a:t>References.</a:t>
            </a:r>
          </a:p>
          <a:p>
            <a:endParaRPr lang="en-GB" sz="2000" dirty="0"/>
          </a:p>
          <a:p>
            <a:endParaRPr lang="en-GB" sz="2000" dirty="0"/>
          </a:p>
          <a:p>
            <a:r>
              <a:rPr lang="en-GB" sz="2000" dirty="0"/>
              <a:t>Academic Poster –  What is Critical thinking and how can it be developed?</a:t>
            </a:r>
          </a:p>
          <a:p>
            <a:endParaRPr lang="en-GB" sz="2000" dirty="0"/>
          </a:p>
          <a:p>
            <a:endParaRPr lang="en-GB" sz="2000" dirty="0"/>
          </a:p>
          <a:p>
            <a:r>
              <a:rPr lang="en-GB" sz="2000" dirty="0"/>
              <a:t>References.</a:t>
            </a:r>
          </a:p>
        </p:txBody>
      </p:sp>
      <p:sp>
        <p:nvSpPr>
          <p:cNvPr id="6" name="TextBox 5">
            <a:extLst>
              <a:ext uri="{FF2B5EF4-FFF2-40B4-BE49-F238E27FC236}">
                <a16:creationId xmlns:a16="http://schemas.microsoft.com/office/drawing/2014/main" id="{16256F49-C91D-BB43-DC46-AD5EA2981053}"/>
              </a:ext>
            </a:extLst>
          </p:cNvPr>
          <p:cNvSpPr txBox="1"/>
          <p:nvPr/>
        </p:nvSpPr>
        <p:spPr>
          <a:xfrm>
            <a:off x="10347960" y="2103120"/>
            <a:ext cx="1635760" cy="3170099"/>
          </a:xfrm>
          <a:prstGeom prst="rect">
            <a:avLst/>
          </a:prstGeom>
          <a:noFill/>
        </p:spPr>
        <p:txBody>
          <a:bodyPr wrap="square" rtlCol="0">
            <a:spAutoFit/>
          </a:bodyPr>
          <a:lstStyle/>
          <a:p>
            <a:r>
              <a:rPr lang="en-GB" sz="2000" dirty="0"/>
              <a:t>3</a:t>
            </a:r>
          </a:p>
          <a:p>
            <a:endParaRPr lang="en-GB" sz="2000" dirty="0"/>
          </a:p>
          <a:p>
            <a:endParaRPr lang="en-GB" sz="2000" dirty="0"/>
          </a:p>
          <a:p>
            <a:r>
              <a:rPr lang="en-GB" sz="2000" dirty="0"/>
              <a:t>5</a:t>
            </a:r>
          </a:p>
          <a:p>
            <a:endParaRPr lang="en-GB" sz="2000" dirty="0"/>
          </a:p>
          <a:p>
            <a:endParaRPr lang="en-GB" sz="2000" dirty="0"/>
          </a:p>
          <a:p>
            <a:r>
              <a:rPr lang="en-GB" sz="2000" dirty="0"/>
              <a:t>7</a:t>
            </a:r>
          </a:p>
          <a:p>
            <a:endParaRPr lang="en-GB" sz="2000" dirty="0"/>
          </a:p>
          <a:p>
            <a:endParaRPr lang="en-GB" sz="2000" dirty="0"/>
          </a:p>
          <a:p>
            <a:r>
              <a:rPr lang="en-GB" sz="2000" dirty="0"/>
              <a:t>8</a:t>
            </a:r>
          </a:p>
        </p:txBody>
      </p:sp>
    </p:spTree>
    <p:extLst>
      <p:ext uri="{BB962C8B-B14F-4D97-AF65-F5344CB8AC3E}">
        <p14:creationId xmlns:p14="http://schemas.microsoft.com/office/powerpoint/2010/main" val="1131527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artoon of people standing next to a calendar">
            <a:extLst>
              <a:ext uri="{FF2B5EF4-FFF2-40B4-BE49-F238E27FC236}">
                <a16:creationId xmlns:a16="http://schemas.microsoft.com/office/drawing/2014/main" id="{AC5BAD1B-162F-5BD2-8D44-1BE75B1237A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041" y="83329"/>
            <a:ext cx="4694349" cy="3122731"/>
          </a:xfrm>
          <a:prstGeom prst="rect">
            <a:avLst/>
          </a:prstGeom>
        </p:spPr>
      </p:pic>
      <p:sp>
        <p:nvSpPr>
          <p:cNvPr id="7" name="TextBox 6">
            <a:extLst>
              <a:ext uri="{FF2B5EF4-FFF2-40B4-BE49-F238E27FC236}">
                <a16:creationId xmlns:a16="http://schemas.microsoft.com/office/drawing/2014/main" id="{1C60AC6C-3FDA-274D-5826-B3E07EC740CE}"/>
              </a:ext>
            </a:extLst>
          </p:cNvPr>
          <p:cNvSpPr txBox="1"/>
          <p:nvPr/>
        </p:nvSpPr>
        <p:spPr>
          <a:xfrm>
            <a:off x="4826000" y="546100"/>
            <a:ext cx="6502400" cy="1477328"/>
          </a:xfrm>
          <a:prstGeom prst="rect">
            <a:avLst/>
          </a:prstGeom>
          <a:noFill/>
        </p:spPr>
        <p:txBody>
          <a:bodyPr wrap="square" rtlCol="0">
            <a:spAutoFit/>
          </a:bodyPr>
          <a:lstStyle/>
          <a:p>
            <a:r>
              <a:rPr lang="en-GB" sz="3000" b="1" kern="100" dirty="0">
                <a:effectLst/>
                <a:latin typeface="Calibri" panose="020F0502020204030204" pitchFamily="34" charset="0"/>
                <a:ea typeface="Calibri" panose="020F0502020204030204" pitchFamily="34" charset="0"/>
                <a:cs typeface="Times New Roman" panose="02020603050405020304" pitchFamily="18" charset="0"/>
              </a:rPr>
              <a:t>4 tips for good time management from a serial procrastinator.</a:t>
            </a:r>
          </a:p>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8</a:t>
            </a:r>
            <a:r>
              <a:rPr lang="en-GB" sz="12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October 2023 </a:t>
            </a:r>
            <a:r>
              <a:rPr lang="en-GB" sz="1200" kern="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Leah Jones.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8716BE63-898F-72B3-A6CC-3548DB979D13}"/>
              </a:ext>
            </a:extLst>
          </p:cNvPr>
          <p:cNvSpPr txBox="1"/>
          <p:nvPr/>
        </p:nvSpPr>
        <p:spPr>
          <a:xfrm>
            <a:off x="4927600" y="2150084"/>
            <a:ext cx="6664960" cy="1459823"/>
          </a:xfrm>
          <a:prstGeom prst="rect">
            <a:avLst/>
          </a:prstGeom>
          <a:noFill/>
        </p:spPr>
        <p:txBody>
          <a:bodyPr wrap="square" rtlCol="0">
            <a:spAutoFit/>
          </a:bodyPr>
          <a:lstStyle/>
          <a:p>
            <a:pPr>
              <a:lnSpc>
                <a:spcPct val="107000"/>
              </a:lnSpc>
              <a:spcBef>
                <a:spcPts val="1200"/>
              </a:spcBef>
            </a:pPr>
            <a:r>
              <a:rPr lang="en-GB" sz="1800" b="1" kern="100" dirty="0">
                <a:solidFill>
                  <a:srgbClr val="1D2228"/>
                </a:solidFill>
                <a:effectLst/>
                <a:ea typeface="Times New Roman" panose="02020603050405020304" pitchFamily="18" charset="0"/>
                <a:cs typeface="Calibri" panose="020F0502020204030204" pitchFamily="34" charset="0"/>
              </a:rPr>
              <a:t>“ </a:t>
            </a:r>
            <a:r>
              <a:rPr lang="en-GB" sz="1600" b="1" strike="noStrike" kern="100" dirty="0">
                <a:solidFill>
                  <a:srgbClr val="215FA6"/>
                </a:solidFill>
                <a:effectLst/>
                <a:latin typeface="Lora" pitchFamily="2" charset="0"/>
                <a:ea typeface="Times New Roman" panose="02020603050405020304" pitchFamily="18" charset="0"/>
                <a:cs typeface="Times New Roman" panose="02020603050405020304" pitchFamily="18" charset="0"/>
                <a:hlinkClick r:id="rId3" tooltip="time management, n."/>
              </a:rPr>
              <a:t>time management, </a:t>
            </a:r>
            <a:r>
              <a:rPr lang="en-GB" sz="1600" b="1" strike="noStrike" kern="100" dirty="0">
                <a:solidFill>
                  <a:srgbClr val="215FA6"/>
                </a:solidFill>
                <a:effectLst/>
                <a:latin typeface="Lora" pitchFamily="2" charset="0"/>
                <a:ea typeface="Times New Roman" panose="02020603050405020304" pitchFamily="18" charset="0"/>
                <a:cs typeface="Open Sans" panose="020B0606030504020204" pitchFamily="34" charset="0"/>
                <a:hlinkClick r:id="rId3" tooltip="time management, n."/>
              </a:rPr>
              <a:t>n</a:t>
            </a:r>
            <a:r>
              <a:rPr lang="en-GB" sz="1400" b="1" strike="noStrike" kern="100" dirty="0">
                <a:solidFill>
                  <a:srgbClr val="215FA6"/>
                </a:solidFill>
                <a:effectLst/>
                <a:latin typeface="Lora" pitchFamily="2" charset="0"/>
                <a:ea typeface="Times New Roman" panose="02020603050405020304" pitchFamily="18" charset="0"/>
                <a:cs typeface="Open Sans" panose="020B0606030504020204" pitchFamily="34" charset="0"/>
                <a:hlinkClick r:id="rId3" tooltip="time management, n."/>
              </a:rPr>
              <a:t>.</a:t>
            </a:r>
            <a:r>
              <a:rPr lang="en-GB" sz="1400" b="1" kern="100" dirty="0">
                <a:solidFill>
                  <a:srgbClr val="2F5496"/>
                </a:solidFill>
                <a:effectLst/>
                <a:latin typeface="Lora" pitchFamily="2" charset="0"/>
                <a:ea typeface="Times New Roman" panose="02020603050405020304" pitchFamily="18" charset="0"/>
                <a:cs typeface="Times New Roman" panose="02020603050405020304" pitchFamily="18" charset="0"/>
              </a:rPr>
              <a:t> </a:t>
            </a:r>
          </a:p>
          <a:p>
            <a:pPr fontAlgn="base">
              <a:lnSpc>
                <a:spcPct val="107000"/>
              </a:lnSpc>
              <a:spcAft>
                <a:spcPts val="800"/>
              </a:spcAft>
            </a:pPr>
            <a:r>
              <a:rPr lang="en-GB" sz="1400" kern="0" dirty="0">
                <a:solidFill>
                  <a:srgbClr val="000000"/>
                </a:solidFill>
                <a:effectLst/>
                <a:latin typeface="Lora" pitchFamily="2" charset="0"/>
                <a:ea typeface="Times New Roman" panose="02020603050405020304" pitchFamily="18" charset="0"/>
                <a:cs typeface="Times New Roman" panose="02020603050405020304" pitchFamily="18" charset="0"/>
              </a:rPr>
              <a:t>The fact or process of using one's time more effectively or productively, esp. at work; the use of particular skills or techniques to achieve this</a:t>
            </a:r>
            <a:r>
              <a:rPr lang="en-GB" sz="1400" kern="0" dirty="0">
                <a:solidFill>
                  <a:srgbClr val="000000"/>
                </a:solidFill>
                <a:effectLst/>
                <a:ea typeface="Times New Roman" panose="02020603050405020304" pitchFamily="18" charset="0"/>
                <a:cs typeface="Times New Roman" panose="02020603050405020304" pitchFamily="18" charset="0"/>
              </a:rPr>
              <a:t>.” </a:t>
            </a:r>
            <a:r>
              <a:rPr lang="en-GB" sz="1400" kern="0" dirty="0">
                <a:solidFill>
                  <a:srgbClr val="000000"/>
                </a:solidFill>
                <a:effectLst/>
                <a:ea typeface="Times New Roman" panose="02020603050405020304" pitchFamily="18" charset="0"/>
                <a:cs typeface="Calibri" panose="020F0502020204030204" pitchFamily="34" charset="0"/>
              </a:rPr>
              <a:t>(Oxford English Dictionary, 2023).</a:t>
            </a:r>
            <a:endParaRPr lang="en-GB" sz="1400" kern="100" dirty="0">
              <a:effectLst/>
              <a:ea typeface="Calibri" panose="020F0502020204030204" pitchFamily="34" charset="0"/>
              <a:cs typeface="Times New Roman" panose="02020603050405020304" pitchFamily="18" charset="0"/>
            </a:endParaRPr>
          </a:p>
          <a:p>
            <a:endParaRPr lang="en-GB" dirty="0"/>
          </a:p>
        </p:txBody>
      </p:sp>
      <p:sp>
        <p:nvSpPr>
          <p:cNvPr id="9" name="TextBox 8">
            <a:extLst>
              <a:ext uri="{FF2B5EF4-FFF2-40B4-BE49-F238E27FC236}">
                <a16:creationId xmlns:a16="http://schemas.microsoft.com/office/drawing/2014/main" id="{D10A7CBE-9741-94DC-2FEC-9B26FAFF7A21}"/>
              </a:ext>
            </a:extLst>
          </p:cNvPr>
          <p:cNvSpPr txBox="1"/>
          <p:nvPr/>
        </p:nvSpPr>
        <p:spPr>
          <a:xfrm>
            <a:off x="883920" y="3206060"/>
            <a:ext cx="2946400" cy="553998"/>
          </a:xfrm>
          <a:prstGeom prst="rect">
            <a:avLst/>
          </a:prstGeom>
          <a:noFill/>
        </p:spPr>
        <p:txBody>
          <a:bodyPr wrap="square" rtlCol="0">
            <a:spAutoFit/>
          </a:bodyPr>
          <a:lstStyle/>
          <a:p>
            <a:r>
              <a:rPr lang="en-GB" sz="1200" i="1" kern="100"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i="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Adobe Stock, (</a:t>
            </a:r>
            <a:r>
              <a:rPr lang="en-GB" sz="1200" i="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n.d</a:t>
            </a:r>
            <a:r>
              <a:rPr lang="en-GB" sz="1200" i="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200" i="1" kern="100"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10" name="TextBox 9">
            <a:extLst>
              <a:ext uri="{FF2B5EF4-FFF2-40B4-BE49-F238E27FC236}">
                <a16:creationId xmlns:a16="http://schemas.microsoft.com/office/drawing/2014/main" id="{D6CD7E7C-60FD-297B-898F-A90096004181}"/>
              </a:ext>
            </a:extLst>
          </p:cNvPr>
          <p:cNvSpPr txBox="1"/>
          <p:nvPr/>
        </p:nvSpPr>
        <p:spPr>
          <a:xfrm>
            <a:off x="1137920" y="3894394"/>
            <a:ext cx="9712960" cy="2558264"/>
          </a:xfrm>
          <a:prstGeom prst="rect">
            <a:avLst/>
          </a:prstGeom>
          <a:noFill/>
        </p:spPr>
        <p:txBody>
          <a:bodyPr wrap="square" rtlCol="0">
            <a:spAutoFit/>
          </a:bodyPr>
          <a:lstStyle/>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I can’t be the only person that feels like their time management is plagued by procrastination?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If you ask anyone around me what I am known for they will tell you that I am nearly always late, and procrastinating is second nature to me. Let me take you back to a few months ago, I had been excited to start my new journey into the wonderful world of education. Then… the inevitable happened, I had a deadline to meet. I needed to write a personal statement and had 4 weeks to do it. Now this is how my brain looked at it. 4 weeks! That’s loads of time, I don’t need to start it until next week. 3 weeks went by in a blink of an eye, and I was left with one week to write this important personal statement, and do you think I started it?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No! I Leah Jones waited until 2 days before to write it.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 had enough of my ways and decided I was going to make a change. So, after a deep dive on the internet and reading some books (physical copies may I add… I know…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AMAZING</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Here are 4 tips that I found that help me better manage my time as a serial procrastinator:</a:t>
            </a:r>
          </a:p>
          <a:p>
            <a:endParaRPr lang="en-GB" dirty="0"/>
          </a:p>
        </p:txBody>
      </p:sp>
    </p:spTree>
    <p:extLst>
      <p:ext uri="{BB962C8B-B14F-4D97-AF65-F5344CB8AC3E}">
        <p14:creationId xmlns:p14="http://schemas.microsoft.com/office/powerpoint/2010/main" val="1079181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paper&#10;&#10;Description automatically generated">
            <a:extLst>
              <a:ext uri="{FF2B5EF4-FFF2-40B4-BE49-F238E27FC236}">
                <a16:creationId xmlns:a16="http://schemas.microsoft.com/office/drawing/2014/main" id="{C539B02E-C7B2-4133-BA13-A44637F177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541" y="485829"/>
            <a:ext cx="3574099" cy="4920071"/>
          </a:xfrm>
          <a:prstGeom prst="rect">
            <a:avLst/>
          </a:prstGeom>
        </p:spPr>
      </p:pic>
      <p:sp>
        <p:nvSpPr>
          <p:cNvPr id="3" name="TextBox 2">
            <a:extLst>
              <a:ext uri="{FF2B5EF4-FFF2-40B4-BE49-F238E27FC236}">
                <a16:creationId xmlns:a16="http://schemas.microsoft.com/office/drawing/2014/main" id="{EA6F8129-1894-0EAA-0108-2544ED9CE85D}"/>
              </a:ext>
            </a:extLst>
          </p:cNvPr>
          <p:cNvSpPr txBox="1"/>
          <p:nvPr/>
        </p:nvSpPr>
        <p:spPr>
          <a:xfrm>
            <a:off x="4439920" y="333430"/>
            <a:ext cx="6360160" cy="5214761"/>
          </a:xfrm>
          <a:prstGeom prst="rect">
            <a:avLst/>
          </a:prstGeom>
          <a:noFill/>
        </p:spPr>
        <p:txBody>
          <a:bodyPr wrap="square" rtlCol="0">
            <a:spAutoFit/>
          </a:bodyPr>
          <a:lstStyle/>
          <a:p>
            <a:pPr lvl="0">
              <a:lnSpc>
                <a:spcPct val="107000"/>
              </a:lnSpc>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1)   Set Proper Goals:</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marL="457200" algn="just">
              <a:lnSpc>
                <a:spcPct val="107000"/>
              </a:lnSpc>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(MacKay, 2019) tells us that most of us are setting goals incorrectly and that goals are the end result and not the process of how you are going to achieve said goals. I have taken to using two diaries to help me with this. I have my main diary that has my days mapped out, then I have a study diary in which I break up my work into sections and plot how I will get to my end goal. This not only helps me with my time management but also to feel less overwhelmed with the amount of work.</a:t>
            </a:r>
          </a:p>
          <a:p>
            <a:pPr marL="457200" algn="just">
              <a:lnSpc>
                <a:spcPct val="107000"/>
              </a:lnSpc>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lvl="0" algn="just">
              <a:lnSpc>
                <a:spcPct val="107000"/>
              </a:lnSpc>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2)   Monitor your plans: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07000"/>
              </a:lnSpc>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Making sure that you are sticking to your plan as best as you can, although I know this isn’t always possible. If needs be you can re-assess your diary, editing and updating it to ensure that your tasks are still getting done. (Cottrell, 2019).</a:t>
            </a:r>
          </a:p>
          <a:p>
            <a:pPr marL="457200" algn="just">
              <a:lnSpc>
                <a:spcPct val="107000"/>
              </a:lnSpc>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lvl="0" algn="just">
              <a:lnSpc>
                <a:spcPct val="107000"/>
              </a:lnSpc>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3)   Create a Panic Monster:</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08305" algn="just">
              <a:lnSpc>
                <a:spcPct val="107000"/>
              </a:lnSpc>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lifelong procrastinator Tim Urban (2013) says if there isn’t a panic monster then create one. If you want to submit a copy of your work to be checked before the deadline, set yourself a new earlier deadline. Urban (2013) also recommends asking for outside support in doing this, this could be asking your lecturer or friends to hold you accountable to get the work done by this new date.</a:t>
            </a:r>
          </a:p>
          <a:p>
            <a:pPr marL="408305" algn="just">
              <a:lnSpc>
                <a:spcPct val="107000"/>
              </a:lnSpc>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t>
            </a:r>
          </a:p>
          <a:p>
            <a:pPr lvl="0" algn="just">
              <a:lnSpc>
                <a:spcPct val="107000"/>
              </a:lnSpc>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4)   Eat the Frog First: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08305" algn="just">
              <a:lnSpc>
                <a:spcPct val="107000"/>
              </a:lnSpc>
              <a:spcAft>
                <a:spcPts val="800"/>
              </a:spcAft>
            </a:pPr>
            <a:r>
              <a:rPr lang="en-GB" sz="12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Habbert</a:t>
            </a:r>
            <a:r>
              <a:rPr lang="en-GB" sz="12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&amp; Schroeder (2020, </a:t>
            </a:r>
            <a:r>
              <a:rPr lang="en-GB" sz="1200" kern="100" dirty="0">
                <a:effectLst/>
                <a:latin typeface="Calibri" panose="020F0502020204030204" pitchFamily="34" charset="0"/>
                <a:ea typeface="Calibri" panose="020F0502020204030204" pitchFamily="34" charset="0"/>
                <a:cs typeface="Calibri" panose="020F0502020204030204" pitchFamily="34" charset="0"/>
              </a:rPr>
              <a:t>p. 104032</a:t>
            </a:r>
            <a:r>
              <a:rPr lang="en-GB" sz="12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found in their research that you should start with the hardest task first (eat the frog first), increasing the easiness of your tasks as you go. They found doing this can improve your ability to complete your tasks.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FF5F1DD2-E5F2-97BD-9D9F-98AD6530C8C7}"/>
              </a:ext>
            </a:extLst>
          </p:cNvPr>
          <p:cNvSpPr txBox="1"/>
          <p:nvPr/>
        </p:nvSpPr>
        <p:spPr>
          <a:xfrm>
            <a:off x="1066800" y="5548191"/>
            <a:ext cx="10017760" cy="1167371"/>
          </a:xfrm>
          <a:prstGeom prst="rect">
            <a:avLst/>
          </a:prstGeom>
          <a:noFill/>
        </p:spPr>
        <p:txBody>
          <a:bodyPr wrap="square" rtlCol="0">
            <a:spAutoFit/>
          </a:bodyPr>
          <a:lstStyle/>
          <a:p>
            <a:pPr marL="408305">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To whoever’s reading this right now, thinking this all sounds good but wondering if it would actually work? I followed those steps to create this blog and have completed it a whopping </a:t>
            </a: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21 days early!</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So go set and monitor those goals, “Create a Panic Monster if there’s not already one in place” (Urban, 2013). And eat that pesky frog.</a:t>
            </a:r>
            <a:endParaRPr lang="en-GB" sz="1200" b="1"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6C177F5B-030F-A9A4-0910-11801511A279}"/>
              </a:ext>
            </a:extLst>
          </p:cNvPr>
          <p:cNvSpPr txBox="1"/>
          <p:nvPr/>
        </p:nvSpPr>
        <p:spPr>
          <a:xfrm>
            <a:off x="808830" y="5061547"/>
            <a:ext cx="3017520" cy="276999"/>
          </a:xfrm>
          <a:prstGeom prst="rect">
            <a:avLst/>
          </a:prstGeom>
          <a:noFill/>
        </p:spPr>
        <p:txBody>
          <a:bodyPr wrap="square" rtlCol="0">
            <a:spAutoFit/>
          </a:bodyPr>
          <a:lstStyle/>
          <a:p>
            <a:r>
              <a:rPr lang="en-GB" sz="1200" dirty="0"/>
              <a:t>My checklist for the blog utilising the 4 tips.</a:t>
            </a:r>
          </a:p>
        </p:txBody>
      </p:sp>
    </p:spTree>
    <p:extLst>
      <p:ext uri="{BB962C8B-B14F-4D97-AF65-F5344CB8AC3E}">
        <p14:creationId xmlns:p14="http://schemas.microsoft.com/office/powerpoint/2010/main" val="1017295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96E338-F468-309F-59E6-7C4E89283064}"/>
              </a:ext>
            </a:extLst>
          </p:cNvPr>
          <p:cNvSpPr txBox="1"/>
          <p:nvPr/>
        </p:nvSpPr>
        <p:spPr>
          <a:xfrm>
            <a:off x="370840" y="182880"/>
            <a:ext cx="11450320" cy="5810245"/>
          </a:xfrm>
          <a:prstGeom prst="rect">
            <a:avLst/>
          </a:prstGeom>
          <a:noFill/>
        </p:spPr>
        <p:txBody>
          <a:bodyPr wrap="square" rtlCol="0">
            <a:spAutoFit/>
          </a:bodyPr>
          <a:lstStyle/>
          <a:p>
            <a:pPr algn="ctr">
              <a:lnSpc>
                <a:spcPct val="107000"/>
              </a:lnSpc>
              <a:spcAft>
                <a:spcPts val="800"/>
              </a:spcAft>
            </a:pPr>
            <a:r>
              <a:rPr lang="en-GB" sz="2200" b="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References.</a:t>
            </a:r>
          </a:p>
          <a:p>
            <a:pPr algn="ctr">
              <a:lnSpc>
                <a:spcPct val="107000"/>
              </a:lnSpc>
              <a:spcAft>
                <a:spcPts val="800"/>
              </a:spcAft>
            </a:pP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Adobe Stock. (n.d.). </a:t>
            </a:r>
            <a:r>
              <a:rPr lang="en-GB" sz="14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Vector cute memo set Stock Vector</a:t>
            </a: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[online</a:t>
            </a:r>
            <a:r>
              <a:rPr lang="en-GB" sz="140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a:t>
            </a: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Available at: </a:t>
            </a:r>
            <a:r>
              <a:rPr lang="en-GB" sz="1400" u="sng" kern="0" dirty="0">
                <a:solidFill>
                  <a:schemeClr val="accent1"/>
                </a:solidFill>
                <a:effectLst/>
                <a:latin typeface="Calibri" panose="020F0502020204030204" pitchFamily="34" charset="0"/>
                <a:ea typeface="Times New Roman" panose="02020603050405020304" pitchFamily="18" charset="0"/>
                <a:cs typeface="Calibri" panose="020F0502020204030204" pitchFamily="34" charset="0"/>
                <a:hlinkClick r:id="rId2">
                  <a:extLst>
                    <a:ext uri="{A12FA001-AC4F-418D-AE19-62706E023703}">
                      <ahyp:hlinkClr xmlns:ahyp="http://schemas.microsoft.com/office/drawing/2018/hyperlinkcolor" val="tx"/>
                    </a:ext>
                  </a:extLst>
                </a:hlinkClick>
              </a:rPr>
              <a:t>https://stock.adobe.com/uk/search/free?k=time+management&amp;search_type=recentsearch&amp;content_id=414260830</a:t>
            </a:r>
            <a:r>
              <a:rPr lang="en-GB" sz="1400" kern="0" dirty="0">
                <a:solidFill>
                  <a:schemeClr val="accent1"/>
                </a:solidFill>
                <a:effectLst/>
                <a:latin typeface="Calibri" panose="020F0502020204030204" pitchFamily="34" charset="0"/>
                <a:ea typeface="Times New Roman" panose="02020603050405020304" pitchFamily="18" charset="0"/>
                <a:cs typeface="Calibri" panose="020F0502020204030204" pitchFamily="34" charset="0"/>
              </a:rPr>
              <a:t>. </a:t>
            </a: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(Accessed: 15</a:t>
            </a:r>
            <a:r>
              <a:rPr lang="en-GB" sz="1400" kern="0" baseline="300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a:t>
            </a: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Oct 2023).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ts val="1800"/>
              </a:lnSpc>
              <a:spcAft>
                <a:spcPts val="800"/>
              </a:spcAft>
            </a:pP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Cottrell, S. (2019). </a:t>
            </a:r>
            <a:r>
              <a:rPr lang="en-GB" sz="14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study skills handbook</a:t>
            </a:r>
            <a:r>
              <a:rPr lang="en-GB" sz="14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5th ed. London: Red Globe Press.</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100" dirty="0" err="1">
                <a:effectLst/>
                <a:latin typeface="Calibri" panose="020F0502020204030204" pitchFamily="34" charset="0"/>
                <a:ea typeface="Calibri" panose="020F0502020204030204" pitchFamily="34" charset="0"/>
                <a:cs typeface="Calibri" panose="020F0502020204030204" pitchFamily="34" charset="0"/>
              </a:rPr>
              <a:t>Habbert</a:t>
            </a:r>
            <a:r>
              <a:rPr lang="en-GB" sz="1400" kern="100" dirty="0">
                <a:effectLst/>
                <a:latin typeface="Calibri" panose="020F0502020204030204" pitchFamily="34" charset="0"/>
                <a:ea typeface="Calibri" panose="020F0502020204030204" pitchFamily="34" charset="0"/>
                <a:cs typeface="Calibri" panose="020F0502020204030204" pitchFamily="34" charset="0"/>
              </a:rPr>
              <a:t>, R. and Schroeder, J. (2020) ‘To build efficacy, eat the frog first: People misunderstand how the difficulty-ordering of tasks influences efficacy’, </a:t>
            </a:r>
            <a:r>
              <a:rPr lang="en-GB" sz="1400" i="1" kern="100" dirty="0">
                <a:effectLst/>
                <a:latin typeface="Calibri" panose="020F0502020204030204" pitchFamily="34" charset="0"/>
                <a:ea typeface="Calibri" panose="020F0502020204030204" pitchFamily="34" charset="0"/>
                <a:cs typeface="Calibri" panose="020F0502020204030204" pitchFamily="34" charset="0"/>
              </a:rPr>
              <a:t>Journal of experimental social psychology</a:t>
            </a:r>
            <a:r>
              <a:rPr lang="en-GB" sz="1400" kern="100" dirty="0">
                <a:effectLst/>
                <a:latin typeface="Calibri" panose="020F0502020204030204" pitchFamily="34" charset="0"/>
                <a:ea typeface="Calibri" panose="020F0502020204030204" pitchFamily="34" charset="0"/>
                <a:cs typeface="Calibri" panose="020F0502020204030204" pitchFamily="34" charset="0"/>
              </a:rPr>
              <a:t>, 91, p. 104032. Available at: </a:t>
            </a:r>
            <a:r>
              <a:rPr lang="en-GB" sz="14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https://doi.org/10.1016/j.jesp.2020.104032</a:t>
            </a:r>
            <a:r>
              <a:rPr lang="en-GB" sz="1400" kern="100" dirty="0">
                <a:effectLst/>
                <a:latin typeface="Calibri" panose="020F0502020204030204" pitchFamily="34" charset="0"/>
                <a:ea typeface="Calibri" panose="020F0502020204030204" pitchFamily="34" charset="0"/>
                <a:cs typeface="Calibri" panose="020F0502020204030204" pitchFamily="34" charset="0"/>
              </a:rPr>
              <a:t>. (Accessed: 15</a:t>
            </a:r>
            <a:r>
              <a:rPr lang="en-GB" sz="14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400" kern="100" dirty="0">
                <a:effectLst/>
                <a:latin typeface="Calibri" panose="020F0502020204030204" pitchFamily="34" charset="0"/>
                <a:ea typeface="Calibri" panose="020F0502020204030204" pitchFamily="34" charset="0"/>
                <a:cs typeface="Calibri" panose="020F0502020204030204" pitchFamily="34" charset="0"/>
              </a:rPr>
              <a:t> Oct 2023).</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pPr>
            <a:r>
              <a:rPr lang="en-GB" sz="1400" dirty="0">
                <a:solidFill>
                  <a:srgbClr val="000000"/>
                </a:solidFill>
                <a:effectLst/>
                <a:latin typeface="Calibri" panose="020F0502020204030204" pitchFamily="34" charset="0"/>
                <a:ea typeface="Times New Roman" panose="02020603050405020304" pitchFamily="18" charset="0"/>
              </a:rPr>
              <a:t>MacKay, J. (2019). </a:t>
            </a:r>
            <a:r>
              <a:rPr lang="en-GB" sz="1400" i="1" dirty="0">
                <a:solidFill>
                  <a:srgbClr val="000000"/>
                </a:solidFill>
                <a:effectLst/>
                <a:latin typeface="Calibri" panose="020F0502020204030204" pitchFamily="34" charset="0"/>
                <a:ea typeface="Times New Roman" panose="02020603050405020304" pitchFamily="18" charset="0"/>
              </a:rPr>
              <a:t>Time management for students: 10 strategies and tips to build your focus</a:t>
            </a:r>
            <a:r>
              <a:rPr lang="en-GB" sz="1400" dirty="0">
                <a:solidFill>
                  <a:srgbClr val="000000"/>
                </a:solidFill>
                <a:effectLst/>
                <a:latin typeface="Calibri" panose="020F0502020204030204" pitchFamily="34" charset="0"/>
                <a:ea typeface="Times New Roman" panose="02020603050405020304" pitchFamily="18" charset="0"/>
              </a:rPr>
              <a:t>. [online</a:t>
            </a:r>
            <a:r>
              <a:rPr lang="en-GB" sz="1400" dirty="0">
                <a:solidFill>
                  <a:srgbClr val="000000"/>
                </a:solidFill>
                <a:latin typeface="Calibri" panose="020F0502020204030204" pitchFamily="34" charset="0"/>
                <a:ea typeface="Times New Roman" panose="02020603050405020304" pitchFamily="18" charset="0"/>
              </a:rPr>
              <a:t>]</a:t>
            </a:r>
            <a:r>
              <a:rPr lang="en-GB" sz="1400" dirty="0">
                <a:solidFill>
                  <a:srgbClr val="000000"/>
                </a:solidFill>
                <a:effectLst/>
                <a:latin typeface="Calibri" panose="020F0502020204030204" pitchFamily="34" charset="0"/>
                <a:ea typeface="Times New Roman" panose="02020603050405020304" pitchFamily="18" charset="0"/>
              </a:rPr>
              <a:t> </a:t>
            </a:r>
            <a:r>
              <a:rPr lang="en-GB" sz="1400" dirty="0" err="1">
                <a:solidFill>
                  <a:srgbClr val="000000"/>
                </a:solidFill>
                <a:effectLst/>
                <a:latin typeface="Calibri" panose="020F0502020204030204" pitchFamily="34" charset="0"/>
                <a:ea typeface="Times New Roman" panose="02020603050405020304" pitchFamily="18" charset="0"/>
              </a:rPr>
              <a:t>RescueTime</a:t>
            </a:r>
            <a:r>
              <a:rPr lang="en-GB" sz="1400" dirty="0">
                <a:solidFill>
                  <a:srgbClr val="000000"/>
                </a:solidFill>
                <a:effectLst/>
                <a:latin typeface="Calibri" panose="020F0502020204030204" pitchFamily="34" charset="0"/>
                <a:ea typeface="Times New Roman" panose="02020603050405020304" pitchFamily="18" charset="0"/>
              </a:rPr>
              <a:t> Blog. Available at: </a:t>
            </a:r>
            <a:r>
              <a:rPr lang="en-GB" sz="1400" u="sng" dirty="0">
                <a:solidFill>
                  <a:srgbClr val="0563C1"/>
                </a:solidFill>
                <a:effectLst/>
                <a:latin typeface="Calibri" panose="020F0502020204030204" pitchFamily="34" charset="0"/>
                <a:ea typeface="Times New Roman" panose="02020603050405020304" pitchFamily="18" charset="0"/>
                <a:hlinkClick r:id="rId4"/>
              </a:rPr>
              <a:t>https://blog.rescuetime.com/time-management-for-students/</a:t>
            </a:r>
            <a:r>
              <a:rPr lang="en-GB" sz="1400" dirty="0">
                <a:solidFill>
                  <a:srgbClr val="000000"/>
                </a:solidFill>
                <a:effectLst/>
                <a:latin typeface="Calibri" panose="020F0502020204030204" pitchFamily="34" charset="0"/>
                <a:ea typeface="Times New Roman" panose="02020603050405020304" pitchFamily="18" charset="0"/>
              </a:rPr>
              <a:t>. (Accessed: 6</a:t>
            </a:r>
            <a:r>
              <a:rPr lang="en-GB" sz="1400" baseline="30000" dirty="0">
                <a:solidFill>
                  <a:srgbClr val="000000"/>
                </a:solidFill>
                <a:effectLst/>
                <a:latin typeface="Calibri" panose="020F0502020204030204" pitchFamily="34" charset="0"/>
                <a:ea typeface="Times New Roman" panose="02020603050405020304" pitchFamily="18" charset="0"/>
              </a:rPr>
              <a:t>th</a:t>
            </a:r>
            <a:r>
              <a:rPr lang="en-GB" sz="1400" dirty="0">
                <a:solidFill>
                  <a:srgbClr val="000000"/>
                </a:solidFill>
                <a:effectLst/>
                <a:latin typeface="Calibri" panose="020F0502020204030204" pitchFamily="34" charset="0"/>
                <a:ea typeface="Times New Roman" panose="02020603050405020304" pitchFamily="18" charset="0"/>
              </a:rPr>
              <a:t> October 2023).</a:t>
            </a:r>
            <a:endParaRPr lang="en-GB" sz="14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pPr>
            <a:r>
              <a:rPr lang="en-GB" sz="1400" dirty="0">
                <a:solidFill>
                  <a:srgbClr val="000000"/>
                </a:solidFill>
                <a:effectLst/>
                <a:latin typeface="Calibri" panose="020F0502020204030204" pitchFamily="34" charset="0"/>
                <a:ea typeface="Times New Roman" panose="02020603050405020304" pitchFamily="18" charset="0"/>
              </a:rPr>
              <a:t>Urban, T. (2013). ‘</a:t>
            </a:r>
            <a:r>
              <a:rPr lang="en-GB" sz="1400" i="1" dirty="0">
                <a:solidFill>
                  <a:srgbClr val="000000"/>
                </a:solidFill>
                <a:effectLst/>
                <a:latin typeface="Calibri" panose="020F0502020204030204" pitchFamily="34" charset="0"/>
                <a:ea typeface="Times New Roman" panose="02020603050405020304" pitchFamily="18" charset="0"/>
              </a:rPr>
              <a:t>How to Beat Procrastination’, Wait But Why </a:t>
            </a:r>
            <a:r>
              <a:rPr lang="en-GB" sz="1400" dirty="0">
                <a:solidFill>
                  <a:srgbClr val="000000"/>
                </a:solidFill>
                <a:effectLst/>
                <a:latin typeface="Calibri" panose="020F0502020204030204" pitchFamily="34" charset="0"/>
                <a:ea typeface="Times New Roman" panose="02020603050405020304" pitchFamily="18" charset="0"/>
              </a:rPr>
              <a:t>[Online]. 6 November. Available at: </a:t>
            </a:r>
            <a:r>
              <a:rPr lang="en-GB" sz="1400" u="sng" dirty="0">
                <a:solidFill>
                  <a:srgbClr val="0563C1"/>
                </a:solidFill>
                <a:effectLst/>
                <a:latin typeface="Calibri" panose="020F0502020204030204" pitchFamily="34" charset="0"/>
                <a:ea typeface="Times New Roman" panose="02020603050405020304" pitchFamily="18" charset="0"/>
                <a:hlinkClick r:id="rId5"/>
              </a:rPr>
              <a:t>https://waitbutwhy.com/2013/11/how-to-beat-procrastination.html</a:t>
            </a:r>
            <a:r>
              <a:rPr lang="en-GB" sz="1400" dirty="0">
                <a:solidFill>
                  <a:srgbClr val="000000"/>
                </a:solidFill>
                <a:effectLst/>
                <a:latin typeface="Calibri" panose="020F0502020204030204" pitchFamily="34" charset="0"/>
                <a:ea typeface="Times New Roman" panose="02020603050405020304" pitchFamily="18" charset="0"/>
              </a:rPr>
              <a:t>. (Accessed: 3</a:t>
            </a:r>
            <a:r>
              <a:rPr lang="en-GB" sz="1400" baseline="30000" dirty="0">
                <a:solidFill>
                  <a:srgbClr val="000000"/>
                </a:solidFill>
                <a:effectLst/>
                <a:latin typeface="Calibri" panose="020F0502020204030204" pitchFamily="34" charset="0"/>
                <a:ea typeface="Times New Roman" panose="02020603050405020304" pitchFamily="18" charset="0"/>
              </a:rPr>
              <a:t>rd</a:t>
            </a:r>
            <a:r>
              <a:rPr lang="en-GB" sz="1400" dirty="0">
                <a:solidFill>
                  <a:srgbClr val="000000"/>
                </a:solidFill>
                <a:effectLst/>
                <a:latin typeface="Calibri" panose="020F0502020204030204" pitchFamily="34" charset="0"/>
                <a:ea typeface="Times New Roman" panose="02020603050405020304" pitchFamily="18" charset="0"/>
              </a:rPr>
              <a:t> October 2023).</a:t>
            </a:r>
            <a:endParaRPr lang="en-GB" sz="14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Calibri" panose="020F0502020204030204" pitchFamily="34" charset="0"/>
              </a:rPr>
              <a:t>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pPr>
            <a:r>
              <a:rPr lang="en-GB" sz="1400" dirty="0">
                <a:solidFill>
                  <a:srgbClr val="000000"/>
                </a:solidFill>
                <a:effectLst/>
                <a:latin typeface="Calibri" panose="020F0502020204030204" pitchFamily="34" charset="0"/>
                <a:ea typeface="Times New Roman" panose="02020603050405020304" pitchFamily="18" charset="0"/>
              </a:rPr>
              <a:t>www.oed.com. (n.d.). </a:t>
            </a:r>
            <a:r>
              <a:rPr lang="en-GB" sz="1400" i="1" dirty="0">
                <a:solidFill>
                  <a:srgbClr val="000000"/>
                </a:solidFill>
                <a:effectLst/>
                <a:latin typeface="Calibri" panose="020F0502020204030204" pitchFamily="34" charset="0"/>
                <a:ea typeface="Times New Roman" panose="02020603050405020304" pitchFamily="18" charset="0"/>
              </a:rPr>
              <a:t>time management - Quick search results | Oxford English Dictionary</a:t>
            </a:r>
            <a:r>
              <a:rPr lang="en-GB" sz="1400" dirty="0">
                <a:solidFill>
                  <a:srgbClr val="000000"/>
                </a:solidFill>
                <a:effectLst/>
                <a:latin typeface="Calibri" panose="020F0502020204030204" pitchFamily="34" charset="0"/>
                <a:ea typeface="Times New Roman" panose="02020603050405020304" pitchFamily="18" charset="0"/>
              </a:rPr>
              <a:t>. [online] Available at: </a:t>
            </a:r>
            <a:r>
              <a:rPr lang="en-GB" sz="1400" u="sng" dirty="0">
                <a:solidFill>
                  <a:srgbClr val="0563C1"/>
                </a:solidFill>
                <a:effectLst/>
                <a:latin typeface="Calibri" panose="020F0502020204030204" pitchFamily="34" charset="0"/>
                <a:ea typeface="Times New Roman" panose="02020603050405020304" pitchFamily="18" charset="0"/>
                <a:hlinkClick r:id="rId6"/>
              </a:rPr>
              <a:t>https://www.oed.com/search/dictionary/?scope=Entries&amp;q=time+management</a:t>
            </a:r>
            <a:r>
              <a:rPr lang="en-GB" sz="1400" dirty="0">
                <a:solidFill>
                  <a:srgbClr val="000000"/>
                </a:solidFill>
                <a:effectLst/>
                <a:latin typeface="Calibri" panose="020F0502020204030204" pitchFamily="34" charset="0"/>
                <a:ea typeface="Times New Roman" panose="02020603050405020304" pitchFamily="18" charset="0"/>
              </a:rPr>
              <a:t>. (Accessed: 8</a:t>
            </a:r>
            <a:r>
              <a:rPr lang="en-GB" sz="1400" baseline="30000" dirty="0">
                <a:solidFill>
                  <a:srgbClr val="000000"/>
                </a:solidFill>
                <a:effectLst/>
                <a:latin typeface="Calibri" panose="020F0502020204030204" pitchFamily="34" charset="0"/>
                <a:ea typeface="Times New Roman" panose="02020603050405020304" pitchFamily="18" charset="0"/>
              </a:rPr>
              <a:t>th</a:t>
            </a:r>
            <a:r>
              <a:rPr lang="en-GB" sz="1400" dirty="0">
                <a:solidFill>
                  <a:srgbClr val="000000"/>
                </a:solidFill>
                <a:effectLst/>
                <a:latin typeface="Calibri" panose="020F0502020204030204" pitchFamily="34" charset="0"/>
                <a:ea typeface="Times New Roman" panose="02020603050405020304" pitchFamily="18" charset="0"/>
              </a:rPr>
              <a:t> October 2023).</a:t>
            </a:r>
            <a:endParaRPr lang="en-GB" sz="1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4147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ECEDE1-49DB-5A53-95BA-FDEB4502303A}"/>
              </a:ext>
            </a:extLst>
          </p:cNvPr>
          <p:cNvSpPr txBox="1"/>
          <p:nvPr/>
        </p:nvSpPr>
        <p:spPr>
          <a:xfrm>
            <a:off x="5374640" y="3059668"/>
            <a:ext cx="1256626" cy="369332"/>
          </a:xfrm>
          <a:prstGeom prst="rect">
            <a:avLst/>
          </a:prstGeom>
          <a:noFill/>
        </p:spPr>
        <p:txBody>
          <a:bodyPr wrap="none" rtlCol="0">
            <a:spAutoFit/>
          </a:bodyPr>
          <a:lstStyle/>
          <a:p>
            <a:r>
              <a:rPr lang="en-GB" dirty="0"/>
              <a:t>Blank Page.</a:t>
            </a:r>
          </a:p>
        </p:txBody>
      </p:sp>
    </p:spTree>
    <p:extLst>
      <p:ext uri="{BB962C8B-B14F-4D97-AF65-F5344CB8AC3E}">
        <p14:creationId xmlns:p14="http://schemas.microsoft.com/office/powerpoint/2010/main" val="2396393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96384" y="95126"/>
            <a:ext cx="9612560" cy="634082"/>
          </a:xfrm>
        </p:spPr>
        <p:txBody>
          <a:bodyPr rtlCol="0">
            <a:noAutofit/>
          </a:bodyPr>
          <a:lstStyle/>
          <a:p>
            <a:pPr rtl="0"/>
            <a:r>
              <a:rPr lang="en-GB" sz="3300" b="1" dirty="0">
                <a:solidFill>
                  <a:schemeClr val="bg1"/>
                </a:solidFill>
                <a:latin typeface="Calibri Light" panose="020F0302020204030204" pitchFamily="34" charset="0"/>
                <a:ea typeface="Calibri Light" panose="020F0302020204030204" pitchFamily="34" charset="0"/>
                <a:cs typeface="Calibri Light" panose="020F0302020204030204" pitchFamily="34" charset="0"/>
              </a:rPr>
              <a:t>What is critical thinking and how can it be developed?</a:t>
            </a:r>
          </a:p>
        </p:txBody>
      </p:sp>
      <p:sp>
        <p:nvSpPr>
          <p:cNvPr id="5" name="Text Placeholder 4"/>
          <p:cNvSpPr>
            <a:spLocks noGrp="1"/>
          </p:cNvSpPr>
          <p:nvPr>
            <p:ph type="body" sz="quarter" idx="3"/>
          </p:nvPr>
        </p:nvSpPr>
        <p:spPr>
          <a:xfrm>
            <a:off x="7612065" y="682500"/>
            <a:ext cx="3403710" cy="421338"/>
          </a:xfrm>
          <a:solidFill>
            <a:schemeClr val="accent2">
              <a:lumMod val="60000"/>
              <a:lumOff val="40000"/>
            </a:schemeClr>
          </a:solidFill>
        </p:spPr>
        <p:style>
          <a:lnRef idx="1">
            <a:schemeClr val="accent3"/>
          </a:lnRef>
          <a:fillRef idx="2">
            <a:schemeClr val="accent3"/>
          </a:fillRef>
          <a:effectRef idx="1">
            <a:schemeClr val="accent3"/>
          </a:effectRef>
          <a:fontRef idx="minor">
            <a:schemeClr val="dk1"/>
          </a:fontRef>
        </p:style>
        <p:txBody>
          <a:bodyPr rtlCol="0">
            <a:normAutofit fontScale="92500" lnSpcReduction="20000"/>
          </a:bodyPr>
          <a:lstStyle/>
          <a:p>
            <a:pPr rtl="0"/>
            <a:r>
              <a:rPr lang="en-GB" dirty="0"/>
              <a:t>How can it be developed?</a:t>
            </a:r>
          </a:p>
        </p:txBody>
      </p:sp>
      <p:sp>
        <p:nvSpPr>
          <p:cNvPr id="8" name="TextBox 7">
            <a:extLst>
              <a:ext uri="{FF2B5EF4-FFF2-40B4-BE49-F238E27FC236}">
                <a16:creationId xmlns:a16="http://schemas.microsoft.com/office/drawing/2014/main" id="{5D0E4B3C-6051-F4B8-E65C-713546AE40B6}"/>
              </a:ext>
            </a:extLst>
          </p:cNvPr>
          <p:cNvSpPr txBox="1"/>
          <p:nvPr/>
        </p:nvSpPr>
        <p:spPr>
          <a:xfrm>
            <a:off x="158109" y="727077"/>
            <a:ext cx="2826829"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nSpc>
                <a:spcPct val="90000"/>
              </a:lnSpc>
            </a:pPr>
            <a:r>
              <a:rPr lang="en-GB" sz="2000" dirty="0"/>
              <a:t>What is Critical Thinking?</a:t>
            </a:r>
          </a:p>
        </p:txBody>
      </p:sp>
      <p:sp>
        <p:nvSpPr>
          <p:cNvPr id="3" name="Text Placeholder 2"/>
          <p:cNvSpPr>
            <a:spLocks noGrp="1"/>
          </p:cNvSpPr>
          <p:nvPr>
            <p:ph type="body" idx="1"/>
          </p:nvPr>
        </p:nvSpPr>
        <p:spPr>
          <a:xfrm>
            <a:off x="114367" y="1212207"/>
            <a:ext cx="4188421" cy="988414"/>
          </a:xfrm>
          <a:solidFill>
            <a:schemeClr val="bg1">
              <a:lumMod val="95000"/>
            </a:schemeClr>
          </a:solidFill>
        </p:spPr>
        <p:txBody>
          <a:bodyPr rtlCol="0">
            <a:normAutofit fontScale="92500" lnSpcReduction="20000"/>
          </a:bodyPr>
          <a:lstStyle/>
          <a:p>
            <a:pPr fontAlgn="base"/>
            <a:r>
              <a:rPr lang="en-US" sz="1200" b="0" dirty="0">
                <a:solidFill>
                  <a:srgbClr val="000000"/>
                </a:solidFill>
                <a:latin typeface="Lora" pitchFamily="2" charset="0"/>
              </a:rPr>
              <a:t> </a:t>
            </a:r>
            <a:r>
              <a:rPr lang="en-US" sz="1200" dirty="0">
                <a:solidFill>
                  <a:srgbClr val="000000"/>
                </a:solidFill>
                <a:latin typeface="Lora" pitchFamily="2" charset="0"/>
              </a:rPr>
              <a:t>“ </a:t>
            </a:r>
            <a:r>
              <a:rPr lang="en-US" sz="1200" dirty="0">
                <a:solidFill>
                  <a:srgbClr val="57BCE5"/>
                </a:solidFill>
                <a:latin typeface="Open Sans" panose="020B0606030504020204" pitchFamily="34" charset="0"/>
                <a:hlinkClick r:id="rId5" tooltip="critical thinking, n.">
                  <a:extLst>
                    <a:ext uri="{A12FA001-AC4F-418D-AE19-62706E023703}">
                      <ahyp:hlinkClr xmlns:ahyp="http://schemas.microsoft.com/office/drawing/2018/hyperlinkcolor" val="tx"/>
                    </a:ext>
                  </a:extLst>
                </a:hlinkClick>
              </a:rPr>
              <a:t>Critical thinking, </a:t>
            </a:r>
            <a:r>
              <a:rPr lang="en-US" sz="1200" dirty="0">
                <a:solidFill>
                  <a:srgbClr val="57BCE5"/>
                </a:solidFill>
                <a:latin typeface="inherit"/>
                <a:hlinkClick r:id="rId5" tooltip="critical thinking, n.">
                  <a:extLst>
                    <a:ext uri="{A12FA001-AC4F-418D-AE19-62706E023703}">
                      <ahyp:hlinkClr xmlns:ahyp="http://schemas.microsoft.com/office/drawing/2018/hyperlinkcolor" val="tx"/>
                    </a:ext>
                  </a:extLst>
                </a:hlinkClick>
              </a:rPr>
              <a:t>n.</a:t>
            </a:r>
            <a:endParaRPr lang="en-US" sz="1200" dirty="0">
              <a:solidFill>
                <a:srgbClr val="000000"/>
              </a:solidFill>
              <a:latin typeface="Open Sans" panose="020B0606030504020204" pitchFamily="34" charset="0"/>
            </a:endParaRPr>
          </a:p>
          <a:p>
            <a:pPr algn="l" fontAlgn="base"/>
            <a:r>
              <a:rPr lang="en-US" sz="1200" b="0" dirty="0">
                <a:solidFill>
                  <a:srgbClr val="000000"/>
                </a:solidFill>
                <a:latin typeface="Lora" pitchFamily="2" charset="0"/>
              </a:rPr>
              <a:t>The objective, systematic, and rational analysis and evaluation of factual evidence in order to form a judgement on a subject, issue, etc. ”</a:t>
            </a:r>
          </a:p>
          <a:p>
            <a:pPr algn="l" fontAlgn="base"/>
            <a:r>
              <a:rPr lang="en-GB" sz="1200" dirty="0">
                <a:solidFill>
                  <a:schemeClr val="bg1"/>
                </a:solidFill>
                <a:latin typeface="Calibri Light" panose="020F0302020204030204" pitchFamily="34" charset="0"/>
                <a:ea typeface="Calibri Light" panose="020F0302020204030204" pitchFamily="34" charset="0"/>
                <a:cs typeface="Calibri Light" panose="020F0302020204030204" pitchFamily="34" charset="0"/>
              </a:rPr>
              <a:t>                                                        </a:t>
            </a:r>
            <a:r>
              <a:rPr lang="en-GB" sz="1200" dirty="0">
                <a:latin typeface="Calibri Light" panose="020F0302020204030204" pitchFamily="34" charset="0"/>
                <a:ea typeface="Calibri Light" panose="020F0302020204030204" pitchFamily="34" charset="0"/>
                <a:cs typeface="Calibri Light" panose="020F0302020204030204" pitchFamily="34" charset="0"/>
              </a:rPr>
              <a:t>(Oxford English Dictionary, 2023).</a:t>
            </a:r>
            <a:endParaRPr lang="en-US" sz="800"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11" name="Content Placeholder 10">
            <a:extLst>
              <a:ext uri="{FF2B5EF4-FFF2-40B4-BE49-F238E27FC236}">
                <a16:creationId xmlns:a16="http://schemas.microsoft.com/office/drawing/2014/main" id="{0B63004E-851F-A815-9826-F54AA0DD1B78}"/>
              </a:ext>
            </a:extLst>
          </p:cNvPr>
          <p:cNvSpPr>
            <a:spLocks noGrp="1"/>
          </p:cNvSpPr>
          <p:nvPr>
            <p:ph sz="half" idx="2"/>
          </p:nvPr>
        </p:nvSpPr>
        <p:spPr>
          <a:xfrm>
            <a:off x="131011" y="3042013"/>
            <a:ext cx="4167786" cy="2038995"/>
          </a:xfrm>
          <a:solidFill>
            <a:schemeClr val="bg1">
              <a:lumMod val="95000"/>
            </a:schemeClr>
          </a:solidFill>
        </p:spPr>
        <p:txBody>
          <a:bodyPr>
            <a:normAutofit/>
          </a:bodyPr>
          <a:lstStyle/>
          <a:p>
            <a:pPr marL="0" indent="0" algn="ctr">
              <a:lnSpc>
                <a:spcPct val="80000"/>
              </a:lnSpc>
              <a:buNone/>
            </a:pPr>
            <a:r>
              <a:rPr lang="en-GB" sz="1100" b="1" u="sng" dirty="0"/>
              <a:t>The Process of Critical Thinking.</a:t>
            </a:r>
          </a:p>
          <a:p>
            <a:pPr>
              <a:lnSpc>
                <a:spcPct val="120000"/>
              </a:lnSpc>
            </a:pPr>
            <a:r>
              <a:rPr lang="en-GB" sz="1000" b="1" dirty="0"/>
              <a:t>Analyse and Evaluate: </a:t>
            </a:r>
            <a:r>
              <a:rPr lang="en-GB" sz="1000" dirty="0"/>
              <a:t>Arguments (both for and against), evidence, false/unfair assumptions.</a:t>
            </a:r>
          </a:p>
          <a:p>
            <a:pPr>
              <a:lnSpc>
                <a:spcPct val="80000"/>
              </a:lnSpc>
            </a:pPr>
            <a:r>
              <a:rPr lang="en-GB" sz="1000" b="1" dirty="0"/>
              <a:t>Recognise and Problem Solve:</a:t>
            </a:r>
            <a:r>
              <a:rPr lang="en-GB" sz="1000" dirty="0"/>
              <a:t> Positions of arguments and persuasive ideals.</a:t>
            </a:r>
          </a:p>
          <a:p>
            <a:pPr>
              <a:lnSpc>
                <a:spcPct val="80000"/>
              </a:lnSpc>
            </a:pPr>
            <a:r>
              <a:rPr lang="en-GB" sz="1000" b="1" dirty="0"/>
              <a:t>Decision Making: </a:t>
            </a:r>
            <a:r>
              <a:rPr lang="en-GB" sz="1000" dirty="0"/>
              <a:t>Using logic and insight in a structured way.</a:t>
            </a:r>
          </a:p>
          <a:p>
            <a:pPr>
              <a:lnSpc>
                <a:spcPct val="120000"/>
              </a:lnSpc>
            </a:pPr>
            <a:r>
              <a:rPr lang="en-GB" sz="1000" b="1" dirty="0"/>
              <a:t>Reasoning: </a:t>
            </a:r>
            <a:r>
              <a:rPr lang="en-GB" sz="1000" dirty="0"/>
              <a:t>The ability to use valid arguments with sound evidence to form your own structured and well-reasoned opinion/argument.</a:t>
            </a:r>
          </a:p>
        </p:txBody>
      </p:sp>
      <p:sp>
        <p:nvSpPr>
          <p:cNvPr id="15" name="TextBox 14">
            <a:extLst>
              <a:ext uri="{FF2B5EF4-FFF2-40B4-BE49-F238E27FC236}">
                <a16:creationId xmlns:a16="http://schemas.microsoft.com/office/drawing/2014/main" id="{A0A6937B-26E6-249F-1E0A-5062BCB7159A}"/>
              </a:ext>
            </a:extLst>
          </p:cNvPr>
          <p:cNvSpPr txBox="1"/>
          <p:nvPr/>
        </p:nvSpPr>
        <p:spPr>
          <a:xfrm>
            <a:off x="3136935" y="4798377"/>
            <a:ext cx="1348307" cy="258532"/>
          </a:xfrm>
          <a:prstGeom prst="rect">
            <a:avLst/>
          </a:prstGeom>
          <a:noFill/>
        </p:spPr>
        <p:txBody>
          <a:bodyPr wrap="square" rtlCol="0">
            <a:spAutoFit/>
          </a:bodyPr>
          <a:lstStyle/>
          <a:p>
            <a:pPr>
              <a:lnSpc>
                <a:spcPct val="90000"/>
              </a:lnSpc>
            </a:pPr>
            <a:r>
              <a:rPr lang="en-GB" sz="1200" dirty="0">
                <a:latin typeface="Calibri Light" panose="020F0302020204030204" pitchFamily="34" charset="0"/>
                <a:ea typeface="Calibri Light" panose="020F0302020204030204" pitchFamily="34" charset="0"/>
                <a:cs typeface="Calibri Light" panose="020F0302020204030204" pitchFamily="34" charset="0"/>
              </a:rPr>
              <a:t>   </a:t>
            </a:r>
            <a:r>
              <a:rPr lang="en-GB" sz="1100" dirty="0">
                <a:latin typeface="Calibri Light" panose="020F0302020204030204" pitchFamily="34" charset="0"/>
                <a:ea typeface="Calibri Light" panose="020F0302020204030204" pitchFamily="34" charset="0"/>
                <a:cs typeface="Calibri Light" panose="020F0302020204030204" pitchFamily="34" charset="0"/>
              </a:rPr>
              <a:t>(Cottrell, 2017).</a:t>
            </a:r>
            <a:endParaRPr lang="en-GB" sz="1100" dirty="0"/>
          </a:p>
        </p:txBody>
      </p:sp>
      <p:sp>
        <p:nvSpPr>
          <p:cNvPr id="24" name="TextBox 23">
            <a:extLst>
              <a:ext uri="{FF2B5EF4-FFF2-40B4-BE49-F238E27FC236}">
                <a16:creationId xmlns:a16="http://schemas.microsoft.com/office/drawing/2014/main" id="{C694EDAB-30B5-1173-EFD6-DFDB48E18114}"/>
              </a:ext>
            </a:extLst>
          </p:cNvPr>
          <p:cNvSpPr txBox="1"/>
          <p:nvPr/>
        </p:nvSpPr>
        <p:spPr>
          <a:xfrm>
            <a:off x="131012" y="2246598"/>
            <a:ext cx="4167786" cy="770980"/>
          </a:xfrm>
          <a:prstGeom prst="rect">
            <a:avLst/>
          </a:prstGeom>
          <a:solidFill>
            <a:schemeClr val="bg1">
              <a:lumMod val="95000"/>
            </a:schemeClr>
          </a:solidFill>
        </p:spPr>
        <p:txBody>
          <a:bodyPr wrap="square" rtlCol="0">
            <a:spAutoFit/>
          </a:bodyPr>
          <a:lstStyle/>
          <a:p>
            <a:pPr algn="l">
              <a:lnSpc>
                <a:spcPct val="90000"/>
              </a:lnSpc>
            </a:pPr>
            <a:r>
              <a:rPr lang="en-GB" sz="900" b="1" u="sng" dirty="0">
                <a:solidFill>
                  <a:srgbClr val="1F1F1F"/>
                </a:solidFill>
                <a:latin typeface="Calibri" panose="020F0502020204030204" pitchFamily="34" charset="0"/>
                <a:ea typeface="Calibri" panose="020F0502020204030204" pitchFamily="34" charset="0"/>
                <a:cs typeface="Calibri" panose="020F0502020204030204" pitchFamily="34" charset="0"/>
              </a:rPr>
              <a:t>What is critical thinking.</a:t>
            </a:r>
          </a:p>
          <a:p>
            <a:pPr algn="l">
              <a:lnSpc>
                <a:spcPct val="90000"/>
              </a:lnSpc>
            </a:pPr>
            <a:endParaRPr lang="en-GB" sz="900" b="1" u="sng" dirty="0">
              <a:solidFill>
                <a:srgbClr val="1F1F1F"/>
              </a:solidFill>
              <a:latin typeface="Calibri" panose="020F0502020204030204" pitchFamily="34" charset="0"/>
              <a:ea typeface="Calibri" panose="020F0502020204030204" pitchFamily="34" charset="0"/>
              <a:cs typeface="Calibri" panose="020F0502020204030204" pitchFamily="34" charset="0"/>
            </a:endParaRPr>
          </a:p>
          <a:p>
            <a:pPr algn="l">
              <a:lnSpc>
                <a:spcPct val="90000"/>
              </a:lnSpc>
            </a:pPr>
            <a:r>
              <a:rPr lang="en-GB" sz="900" dirty="0" err="1">
                <a:solidFill>
                  <a:srgbClr val="1F1F1F"/>
                </a:solidFill>
                <a:latin typeface="Calibri" panose="020F0502020204030204" pitchFamily="34" charset="0"/>
                <a:ea typeface="Calibri" panose="020F0502020204030204" pitchFamily="34" charset="0"/>
                <a:cs typeface="Calibri" panose="020F0502020204030204" pitchFamily="34" charset="0"/>
              </a:rPr>
              <a:t>Yüce</a:t>
            </a:r>
            <a:r>
              <a:rPr lang="en-GB" sz="900" dirty="0">
                <a:solidFill>
                  <a:srgbClr val="1F1F1F"/>
                </a:solidFill>
                <a:latin typeface="Calibri" panose="020F0502020204030204" pitchFamily="34" charset="0"/>
                <a:ea typeface="Calibri" panose="020F0502020204030204" pitchFamily="34" charset="0"/>
                <a:cs typeface="Calibri" panose="020F0502020204030204" pitchFamily="34" charset="0"/>
              </a:rPr>
              <a:t> (2023</a:t>
            </a:r>
            <a:r>
              <a:rPr lang="en-GB" sz="900" dirty="0">
                <a:latin typeface="Calibri" panose="020F0502020204030204" pitchFamily="34" charset="0"/>
                <a:ea typeface="Calibri" panose="020F0502020204030204" pitchFamily="34" charset="0"/>
                <a:cs typeface="Calibri" panose="020F0502020204030204" pitchFamily="34" charset="0"/>
              </a:rPr>
              <a:t>) tells us that appropriately assessing reasons, analysing and evaluating evidence or arguments are forms of critical thinking</a:t>
            </a:r>
            <a:r>
              <a:rPr lang="en-GB" sz="1100" dirty="0">
                <a:latin typeface="Calibri" panose="020F0502020204030204" pitchFamily="34" charset="0"/>
                <a:ea typeface="Calibri" panose="020F0502020204030204" pitchFamily="34" charset="0"/>
                <a:cs typeface="Calibri" panose="020F0502020204030204" pitchFamily="34" charset="0"/>
              </a:rPr>
              <a:t>.</a:t>
            </a:r>
          </a:p>
          <a:p>
            <a:pPr algn="l">
              <a:lnSpc>
                <a:spcPct val="90000"/>
              </a:lnSpc>
            </a:pPr>
            <a:r>
              <a:rPr lang="en-GB" sz="1100" dirty="0">
                <a:latin typeface="Calibri Light" panose="020F0302020204030204" pitchFamily="34" charset="0"/>
                <a:ea typeface="Calibri Light" panose="020F0302020204030204" pitchFamily="34" charset="0"/>
                <a:cs typeface="Calibri Light" panose="020F0302020204030204" pitchFamily="34" charset="0"/>
              </a:rPr>
              <a:t>     </a:t>
            </a:r>
          </a:p>
        </p:txBody>
      </p:sp>
      <p:pic>
        <p:nvPicPr>
          <p:cNvPr id="1030" name="Picture 6" descr="The vector banner of Critical thinking skills.">
            <a:extLst>
              <a:ext uri="{FF2B5EF4-FFF2-40B4-BE49-F238E27FC236}">
                <a16:creationId xmlns:a16="http://schemas.microsoft.com/office/drawing/2014/main" id="{B91534C6-2B90-0BF7-7037-5497D9BC763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359" y="5170146"/>
            <a:ext cx="4180438" cy="1564250"/>
          </a:xfrm>
          <a:prstGeom prst="rect">
            <a:avLst/>
          </a:prstGeom>
          <a:noFill/>
          <a:extLst>
            <a:ext uri="{909E8E84-426E-40DD-AFC4-6F175D3DCCD1}">
              <a14:hiddenFill xmlns:a14="http://schemas.microsoft.com/office/drawing/2010/main">
                <a:solidFill>
                  <a:srgbClr val="FFFFFF"/>
                </a:solidFill>
              </a14:hiddenFill>
            </a:ext>
          </a:extLst>
        </p:spPr>
      </p:pic>
      <p:sp>
        <p:nvSpPr>
          <p:cNvPr id="34" name="Content Placeholder 33">
            <a:extLst>
              <a:ext uri="{FF2B5EF4-FFF2-40B4-BE49-F238E27FC236}">
                <a16:creationId xmlns:a16="http://schemas.microsoft.com/office/drawing/2014/main" id="{FB4141D2-B311-E99C-9F4C-16D461E90217}"/>
              </a:ext>
            </a:extLst>
          </p:cNvPr>
          <p:cNvSpPr>
            <a:spLocks noGrp="1"/>
          </p:cNvSpPr>
          <p:nvPr>
            <p:ph sz="quarter" idx="4"/>
          </p:nvPr>
        </p:nvSpPr>
        <p:spPr>
          <a:xfrm>
            <a:off x="7559253" y="1862770"/>
            <a:ext cx="4490051" cy="1269003"/>
          </a:xfrm>
          <a:solidFill>
            <a:schemeClr val="bg1">
              <a:lumMod val="95000"/>
            </a:schemeClr>
          </a:solidFill>
        </p:spPr>
        <p:txBody>
          <a:bodyPr numCol="1">
            <a:normAutofit/>
          </a:bodyPr>
          <a:lstStyle/>
          <a:p>
            <a:pPr marL="0" indent="0">
              <a:lnSpc>
                <a:spcPct val="100000"/>
              </a:lnSpc>
              <a:buNone/>
            </a:pPr>
            <a:r>
              <a:rPr lang="en-GB" sz="900" b="1" u="sng" dirty="0"/>
              <a:t>How can you develop your critical thinking.</a:t>
            </a:r>
          </a:p>
          <a:p>
            <a:pPr marL="0" indent="0">
              <a:lnSpc>
                <a:spcPct val="100000"/>
              </a:lnSpc>
              <a:buNone/>
            </a:pPr>
            <a:r>
              <a:rPr lang="en-GB" sz="900" b="1" dirty="0"/>
              <a:t>Here are a few questions to ask yourself to help develop your critical thinking:                                                                                                                                            </a:t>
            </a:r>
            <a:r>
              <a:rPr lang="en-GB" sz="900" dirty="0"/>
              <a:t>- Are you asking the right questions?                                                                                                       - Has the study or research been misinterpreted?                                                                              - Does the author have subjective views, is there personal bias?                                                                   - Is the source legitimate and reputable?</a:t>
            </a:r>
          </a:p>
          <a:p>
            <a:pPr marL="0" indent="0">
              <a:lnSpc>
                <a:spcPct val="100000"/>
              </a:lnSpc>
              <a:buNone/>
            </a:pPr>
            <a:endParaRPr lang="en-GB" sz="1100" dirty="0">
              <a:solidFill>
                <a:schemeClr val="bg1"/>
              </a:solidFill>
            </a:endParaRPr>
          </a:p>
        </p:txBody>
      </p:sp>
      <p:sp>
        <p:nvSpPr>
          <p:cNvPr id="35" name="TextBox 34">
            <a:extLst>
              <a:ext uri="{FF2B5EF4-FFF2-40B4-BE49-F238E27FC236}">
                <a16:creationId xmlns:a16="http://schemas.microsoft.com/office/drawing/2014/main" id="{114A4883-B684-8039-8D2B-DB0186D725FC}"/>
              </a:ext>
            </a:extLst>
          </p:cNvPr>
          <p:cNvSpPr txBox="1"/>
          <p:nvPr/>
        </p:nvSpPr>
        <p:spPr>
          <a:xfrm>
            <a:off x="3201637" y="5202204"/>
            <a:ext cx="1768771" cy="216982"/>
          </a:xfrm>
          <a:prstGeom prst="rect">
            <a:avLst/>
          </a:prstGeom>
          <a:noFill/>
        </p:spPr>
        <p:txBody>
          <a:bodyPr wrap="square" rtlCol="0">
            <a:spAutoFit/>
          </a:bodyPr>
          <a:lstStyle/>
          <a:p>
            <a:pPr algn="l">
              <a:lnSpc>
                <a:spcPct val="90000"/>
              </a:lnSpc>
            </a:pPr>
            <a:r>
              <a:rPr lang="en-GB" sz="900" dirty="0">
                <a:solidFill>
                  <a:srgbClr val="000000"/>
                </a:solidFill>
                <a:latin typeface="Calibri" panose="020F0502020204030204" pitchFamily="34" charset="0"/>
                <a:ea typeface="Calibri" panose="020F0502020204030204" pitchFamily="34" charset="0"/>
              </a:rPr>
              <a:t>(</a:t>
            </a:r>
            <a:r>
              <a:rPr lang="en-GB" sz="900" dirty="0" err="1">
                <a:solidFill>
                  <a:srgbClr val="000000"/>
                </a:solidFill>
                <a:latin typeface="Calibri" panose="020F0502020204030204" pitchFamily="34" charset="0"/>
                <a:ea typeface="Calibri" panose="020F0502020204030204" pitchFamily="34" charset="0"/>
              </a:rPr>
              <a:t>Istockphoto</a:t>
            </a:r>
            <a:r>
              <a:rPr lang="en-GB" sz="900" dirty="0">
                <a:solidFill>
                  <a:srgbClr val="000000"/>
                </a:solidFill>
                <a:latin typeface="Calibri" panose="020F0502020204030204" pitchFamily="34" charset="0"/>
                <a:ea typeface="Calibri" panose="020F0502020204030204" pitchFamily="34" charset="0"/>
              </a:rPr>
              <a:t>, (</a:t>
            </a:r>
            <a:r>
              <a:rPr lang="en-GB" sz="900" dirty="0" err="1">
                <a:solidFill>
                  <a:srgbClr val="000000"/>
                </a:solidFill>
                <a:latin typeface="Calibri" panose="020F0502020204030204" pitchFamily="34" charset="0"/>
                <a:ea typeface="Calibri" panose="020F0502020204030204" pitchFamily="34" charset="0"/>
              </a:rPr>
              <a:t>n.d</a:t>
            </a:r>
            <a:r>
              <a:rPr lang="en-GB" sz="900" dirty="0">
                <a:solidFill>
                  <a:srgbClr val="000000"/>
                </a:solidFill>
                <a:latin typeface="Calibri" panose="020F0502020204030204" pitchFamily="34" charset="0"/>
                <a:ea typeface="Calibri" panose="020F0502020204030204" pitchFamily="34" charset="0"/>
              </a:rPr>
              <a:t>)). </a:t>
            </a:r>
            <a:endParaRPr lang="en-GB" sz="900" dirty="0">
              <a:solidFill>
                <a:schemeClr val="bg1"/>
              </a:solidFill>
            </a:endParaRPr>
          </a:p>
        </p:txBody>
      </p:sp>
      <p:sp>
        <p:nvSpPr>
          <p:cNvPr id="36" name="TextBox 35">
            <a:extLst>
              <a:ext uri="{FF2B5EF4-FFF2-40B4-BE49-F238E27FC236}">
                <a16:creationId xmlns:a16="http://schemas.microsoft.com/office/drawing/2014/main" id="{E050CB2A-F367-ABDD-6BAE-86C72BF745A3}"/>
              </a:ext>
            </a:extLst>
          </p:cNvPr>
          <p:cNvSpPr txBox="1"/>
          <p:nvPr/>
        </p:nvSpPr>
        <p:spPr>
          <a:xfrm>
            <a:off x="10700074" y="2961144"/>
            <a:ext cx="2016224" cy="216982"/>
          </a:xfrm>
          <a:prstGeom prst="rect">
            <a:avLst/>
          </a:prstGeom>
          <a:noFill/>
        </p:spPr>
        <p:txBody>
          <a:bodyPr wrap="square" rtlCol="0">
            <a:spAutoFit/>
          </a:bodyPr>
          <a:lstStyle/>
          <a:p>
            <a:pPr algn="l">
              <a:lnSpc>
                <a:spcPct val="90000"/>
              </a:lnSpc>
            </a:pPr>
            <a:r>
              <a:rPr lang="en-GB" sz="900" dirty="0">
                <a:latin typeface="Calibri" panose="020F0502020204030204" pitchFamily="34" charset="0"/>
                <a:ea typeface="Calibri" panose="020F0502020204030204" pitchFamily="34" charset="0"/>
                <a:cs typeface="Calibri" panose="020F0502020204030204" pitchFamily="34" charset="0"/>
              </a:rPr>
              <a:t>(Bottomley et al, 2019).</a:t>
            </a:r>
          </a:p>
        </p:txBody>
      </p:sp>
      <p:sp>
        <p:nvSpPr>
          <p:cNvPr id="37" name="TextBox 36">
            <a:extLst>
              <a:ext uri="{FF2B5EF4-FFF2-40B4-BE49-F238E27FC236}">
                <a16:creationId xmlns:a16="http://schemas.microsoft.com/office/drawing/2014/main" id="{1D5DE936-974E-E558-D3A8-298F76F8D034}"/>
              </a:ext>
            </a:extLst>
          </p:cNvPr>
          <p:cNvSpPr txBox="1"/>
          <p:nvPr/>
        </p:nvSpPr>
        <p:spPr>
          <a:xfrm>
            <a:off x="7564084" y="1204880"/>
            <a:ext cx="4478366" cy="577081"/>
          </a:xfrm>
          <a:prstGeom prst="rect">
            <a:avLst/>
          </a:prstGeom>
          <a:solidFill>
            <a:schemeClr val="bg1">
              <a:lumMod val="95000"/>
            </a:schemeClr>
          </a:solidFill>
        </p:spPr>
        <p:txBody>
          <a:bodyPr wrap="square" rtlCol="0">
            <a:spAutoFit/>
          </a:bodyPr>
          <a:lstStyle/>
          <a:p>
            <a:pPr algn="l">
              <a:lnSpc>
                <a:spcPct val="90000"/>
              </a:lnSpc>
            </a:pPr>
            <a:r>
              <a:rPr lang="en-GB" sz="1100" dirty="0">
                <a:latin typeface="Calibri Light" panose="020F0302020204030204" pitchFamily="34" charset="0"/>
                <a:ea typeface="Calibri Light" panose="020F0302020204030204" pitchFamily="34" charset="0"/>
                <a:cs typeface="Calibri Light" panose="020F0302020204030204" pitchFamily="34" charset="0"/>
              </a:rPr>
              <a:t>“ </a:t>
            </a:r>
            <a:r>
              <a:rPr lang="en-GB" sz="1200" b="1" dirty="0">
                <a:latin typeface="Calibri Light" panose="020F0302020204030204" pitchFamily="34" charset="0"/>
                <a:ea typeface="Calibri Light" panose="020F0302020204030204" pitchFamily="34" charset="0"/>
                <a:cs typeface="Calibri Light" panose="020F0302020204030204" pitchFamily="34" charset="0"/>
              </a:rPr>
              <a:t>Critical thinking involves distinguishing what is really relevant from other forms of information” </a:t>
            </a:r>
          </a:p>
          <a:p>
            <a:pPr algn="l">
              <a:lnSpc>
                <a:spcPct val="90000"/>
              </a:lnSpc>
            </a:pPr>
            <a:r>
              <a:rPr lang="en-GB" sz="1100" b="1" dirty="0">
                <a:solidFill>
                  <a:schemeClr val="bg1"/>
                </a:solidFill>
                <a:latin typeface="Calibri Light" panose="020F0302020204030204" pitchFamily="34" charset="0"/>
                <a:ea typeface="Calibri Light" panose="020F0302020204030204" pitchFamily="34" charset="0"/>
                <a:cs typeface="Calibri Light" panose="020F0302020204030204" pitchFamily="34" charset="0"/>
              </a:rPr>
              <a:t>                                                                                                                                                                                                                                                                                      </a:t>
            </a:r>
            <a:endParaRPr lang="en-GB" sz="1100" dirty="0">
              <a:solidFill>
                <a:schemeClr val="bg1"/>
              </a:solidFill>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8" name="TextBox 37">
            <a:extLst>
              <a:ext uri="{FF2B5EF4-FFF2-40B4-BE49-F238E27FC236}">
                <a16:creationId xmlns:a16="http://schemas.microsoft.com/office/drawing/2014/main" id="{EC3CC678-6115-1AF1-4004-19A3D3B69989}"/>
              </a:ext>
            </a:extLst>
          </p:cNvPr>
          <p:cNvSpPr txBox="1"/>
          <p:nvPr/>
        </p:nvSpPr>
        <p:spPr>
          <a:xfrm>
            <a:off x="11015774" y="1569050"/>
            <a:ext cx="1758499" cy="258532"/>
          </a:xfrm>
          <a:prstGeom prst="rect">
            <a:avLst/>
          </a:prstGeom>
          <a:noFill/>
        </p:spPr>
        <p:txBody>
          <a:bodyPr wrap="square" rtlCol="0">
            <a:spAutoFit/>
          </a:bodyPr>
          <a:lstStyle/>
          <a:p>
            <a:pPr algn="l">
              <a:lnSpc>
                <a:spcPct val="90000"/>
              </a:lnSpc>
            </a:pPr>
            <a:r>
              <a:rPr lang="en-GB" sz="1200" dirty="0">
                <a:latin typeface="Calibri Light" panose="020F0302020204030204" pitchFamily="34" charset="0"/>
                <a:ea typeface="Calibri Light" panose="020F0302020204030204" pitchFamily="34" charset="0"/>
                <a:cs typeface="Calibri Light" panose="020F0302020204030204" pitchFamily="34" charset="0"/>
              </a:rPr>
              <a:t> </a:t>
            </a:r>
            <a:r>
              <a:rPr lang="en-GB" sz="1100" dirty="0">
                <a:latin typeface="Calibri Light" panose="020F0302020204030204" pitchFamily="34" charset="0"/>
                <a:ea typeface="Calibri Light" panose="020F0302020204030204" pitchFamily="34" charset="0"/>
                <a:cs typeface="Calibri Light" panose="020F0302020204030204" pitchFamily="34" charset="0"/>
              </a:rPr>
              <a:t>(Cottrell, 2017).</a:t>
            </a:r>
          </a:p>
        </p:txBody>
      </p:sp>
      <p:sp>
        <p:nvSpPr>
          <p:cNvPr id="40" name="TextBox 39">
            <a:extLst>
              <a:ext uri="{FF2B5EF4-FFF2-40B4-BE49-F238E27FC236}">
                <a16:creationId xmlns:a16="http://schemas.microsoft.com/office/drawing/2014/main" id="{FB371B8E-5CAD-F550-7FFA-91E1456710B4}"/>
              </a:ext>
            </a:extLst>
          </p:cNvPr>
          <p:cNvSpPr txBox="1"/>
          <p:nvPr/>
        </p:nvSpPr>
        <p:spPr>
          <a:xfrm>
            <a:off x="7559253" y="3167132"/>
            <a:ext cx="4501736" cy="2211375"/>
          </a:xfrm>
          <a:prstGeom prst="rect">
            <a:avLst/>
          </a:prstGeom>
          <a:solidFill>
            <a:schemeClr val="bg1">
              <a:lumMod val="95000"/>
            </a:schemeClr>
          </a:solidFill>
        </p:spPr>
        <p:txBody>
          <a:bodyPr wrap="square" rtlCol="0">
            <a:spAutoFit/>
          </a:bodyPr>
          <a:lstStyle/>
          <a:p>
            <a:pPr algn="l">
              <a:lnSpc>
                <a:spcPct val="90000"/>
              </a:lnSpc>
            </a:pPr>
            <a:r>
              <a:rPr lang="en-GB" sz="900" b="1" u="sng" dirty="0">
                <a:latin typeface="Calibri" panose="020F0502020204030204" pitchFamily="34" charset="0"/>
                <a:ea typeface="Calibri" panose="020F0502020204030204" pitchFamily="34" charset="0"/>
                <a:cs typeface="Calibri" panose="020F0502020204030204" pitchFamily="34" charset="0"/>
              </a:rPr>
              <a:t>How to further develop your thinking.</a:t>
            </a:r>
          </a:p>
          <a:p>
            <a:pPr algn="l">
              <a:lnSpc>
                <a:spcPct val="90000"/>
              </a:lnSpc>
            </a:pPr>
            <a:endParaRPr lang="en-GB" sz="900" b="1" u="sng" dirty="0">
              <a:latin typeface="Calibri" panose="020F0502020204030204" pitchFamily="34" charset="0"/>
              <a:ea typeface="Calibri" panose="020F0502020204030204" pitchFamily="34" charset="0"/>
              <a:cs typeface="Calibri" panose="020F0502020204030204" pitchFamily="34" charset="0"/>
            </a:endParaRPr>
          </a:p>
          <a:p>
            <a:pPr algn="l">
              <a:lnSpc>
                <a:spcPct val="90000"/>
              </a:lnSpc>
            </a:pPr>
            <a:r>
              <a:rPr lang="en-GB" sz="900" dirty="0">
                <a:latin typeface="Calibri" panose="020F0502020204030204" pitchFamily="34" charset="0"/>
                <a:ea typeface="Calibri" panose="020F0502020204030204" pitchFamily="34" charset="0"/>
                <a:cs typeface="Calibri" panose="020F0502020204030204" pitchFamily="34" charset="0"/>
              </a:rPr>
              <a:t>To critically think is to be subjective, objective and ambiguous. </a:t>
            </a:r>
          </a:p>
          <a:p>
            <a:pPr algn="l">
              <a:lnSpc>
                <a:spcPct val="90000"/>
              </a:lnSpc>
            </a:pPr>
            <a:r>
              <a:rPr lang="en-GB" sz="900" dirty="0">
                <a:latin typeface="Calibri" panose="020F0502020204030204" pitchFamily="34" charset="0"/>
                <a:ea typeface="Calibri" panose="020F0502020204030204" pitchFamily="34" charset="0"/>
                <a:cs typeface="Calibri" panose="020F0502020204030204" pitchFamily="34" charset="0"/>
              </a:rPr>
              <a:t>Avoid being influenced by subjective sources, question whether the information is biased. Is what you are reading their opinion or factual, you need to be able to differentiate between the two. </a:t>
            </a:r>
          </a:p>
          <a:p>
            <a:pPr algn="l">
              <a:lnSpc>
                <a:spcPct val="90000"/>
              </a:lnSpc>
            </a:pPr>
            <a:r>
              <a:rPr lang="en-GB" sz="900" dirty="0">
                <a:latin typeface="Calibri" panose="020F0502020204030204" pitchFamily="34" charset="0"/>
                <a:ea typeface="Calibri" panose="020F0502020204030204" pitchFamily="34" charset="0"/>
                <a:cs typeface="Calibri" panose="020F0502020204030204" pitchFamily="34" charset="0"/>
              </a:rPr>
              <a:t>You need to be objective. Question what you are consuming, is it reliable, does it have valid evidence, is it reputable. Remain objective throughout, this can be done by evaluating different theories. It is important to use third person to keep your work from becoming biased.</a:t>
            </a:r>
          </a:p>
          <a:p>
            <a:pPr algn="l">
              <a:lnSpc>
                <a:spcPct val="90000"/>
              </a:lnSpc>
            </a:pPr>
            <a:r>
              <a:rPr lang="en-GB" sz="900" dirty="0">
                <a:latin typeface="Calibri" panose="020F0502020204030204" pitchFamily="34" charset="0"/>
                <a:ea typeface="Calibri" panose="020F0502020204030204" pitchFamily="34" charset="0"/>
                <a:cs typeface="Calibri" panose="020F0502020204030204" pitchFamily="34" charset="0"/>
              </a:rPr>
              <a:t>Consider ambiguity. Words have multiple meanings and what one word can mean to you, can mean something entirely different to another person. This can also be said for theories, as you can be influenced by your own personal opinions or values. Make sure that you give context to minimise the risk of miscommunication, make it clear and concise. Try to remain open-minded to the views of others, always questions the legitimacy of the source.</a:t>
            </a:r>
          </a:p>
          <a:p>
            <a:pPr algn="l">
              <a:lnSpc>
                <a:spcPct val="90000"/>
              </a:lnSpc>
            </a:pPr>
            <a:endParaRPr lang="en-GB" sz="900" dirty="0">
              <a:latin typeface="Calibri" panose="020F0502020204030204" pitchFamily="34" charset="0"/>
              <a:ea typeface="Calibri" panose="020F0502020204030204" pitchFamily="34" charset="0"/>
              <a:cs typeface="Calibri" panose="020F0502020204030204" pitchFamily="34" charset="0"/>
            </a:endParaRPr>
          </a:p>
          <a:p>
            <a:pPr algn="l">
              <a:lnSpc>
                <a:spcPct val="90000"/>
              </a:lnSpc>
            </a:pPr>
            <a:r>
              <a:rPr lang="en-GB" sz="900" dirty="0">
                <a:latin typeface="Calibri" panose="020F0502020204030204" pitchFamily="34" charset="0"/>
                <a:ea typeface="Calibri" panose="020F0502020204030204" pitchFamily="34" charset="0"/>
                <a:cs typeface="Calibri" panose="020F0502020204030204" pitchFamily="34" charset="0"/>
              </a:rPr>
              <a:t>                                                                                         (</a:t>
            </a:r>
            <a:r>
              <a:rPr lang="en-GB" sz="900" dirty="0" err="1">
                <a:latin typeface="Calibri" panose="020F0502020204030204" pitchFamily="34" charset="0"/>
                <a:ea typeface="Calibri" panose="020F0502020204030204" pitchFamily="34" charset="0"/>
                <a:cs typeface="Calibri" panose="020F0502020204030204" pitchFamily="34" charset="0"/>
              </a:rPr>
              <a:t>Easle</a:t>
            </a:r>
            <a:r>
              <a:rPr lang="en-GB" sz="900" dirty="0">
                <a:latin typeface="Calibri" panose="020F0502020204030204" pitchFamily="34" charset="0"/>
                <a:ea typeface="Calibri" panose="020F0502020204030204" pitchFamily="34" charset="0"/>
                <a:cs typeface="Calibri" panose="020F0502020204030204" pitchFamily="34" charset="0"/>
              </a:rPr>
              <a:t>-Reynolds et al, 2013)</a:t>
            </a:r>
          </a:p>
        </p:txBody>
      </p:sp>
      <p:pic>
        <p:nvPicPr>
          <p:cNvPr id="1026" name="Picture 2" descr="colorful speech bubbles in head profile on background">
            <a:extLst>
              <a:ext uri="{FF2B5EF4-FFF2-40B4-BE49-F238E27FC236}">
                <a16:creationId xmlns:a16="http://schemas.microsoft.com/office/drawing/2014/main" id="{22C39783-9B51-5D56-C448-34861A1F17B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386809" y="1880106"/>
            <a:ext cx="3056800" cy="352458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6917E19D-06BD-759D-7780-49FE0BACCDFE}"/>
              </a:ext>
            </a:extLst>
          </p:cNvPr>
          <p:cNvSpPr txBox="1"/>
          <p:nvPr/>
        </p:nvSpPr>
        <p:spPr>
          <a:xfrm>
            <a:off x="4573599" y="5106125"/>
            <a:ext cx="1522401" cy="230832"/>
          </a:xfrm>
          <a:prstGeom prst="rect">
            <a:avLst/>
          </a:prstGeom>
          <a:noFill/>
        </p:spPr>
        <p:txBody>
          <a:bodyPr wrap="square" rtlCol="0">
            <a:spAutoFit/>
          </a:bodyPr>
          <a:lstStyle/>
          <a:p>
            <a:pPr algn="l">
              <a:lnSpc>
                <a:spcPct val="90000"/>
              </a:lnSpc>
            </a:pPr>
            <a:r>
              <a:rPr lang="en-GB" sz="1000" dirty="0">
                <a:solidFill>
                  <a:schemeClr val="bg1"/>
                </a:solidFill>
                <a:latin typeface="Calibri" panose="020F0502020204030204" pitchFamily="34" charset="0"/>
                <a:ea typeface="Calibri" panose="020F0502020204030204" pitchFamily="34" charset="0"/>
                <a:cs typeface="Calibri" panose="020F0502020204030204" pitchFamily="34" charset="0"/>
              </a:rPr>
              <a:t>(Clipart, 2017). </a:t>
            </a:r>
          </a:p>
        </p:txBody>
      </p:sp>
      <p:pic>
        <p:nvPicPr>
          <p:cNvPr id="12" name="Picture 11">
            <a:extLst>
              <a:ext uri="{FF2B5EF4-FFF2-40B4-BE49-F238E27FC236}">
                <a16:creationId xmlns:a16="http://schemas.microsoft.com/office/drawing/2014/main" id="{0D2272CF-F6F2-EF1C-840C-33E75E00E25B}"/>
              </a:ext>
            </a:extLst>
          </p:cNvPr>
          <p:cNvPicPr>
            <a:picLocks noChangeAspect="1"/>
          </p:cNvPicPr>
          <p:nvPr/>
        </p:nvPicPr>
        <p:blipFill>
          <a:blip r:embed="rId8"/>
          <a:stretch>
            <a:fillRect/>
          </a:stretch>
        </p:blipFill>
        <p:spPr>
          <a:xfrm>
            <a:off x="7571905" y="5404524"/>
            <a:ext cx="4501736" cy="1402339"/>
          </a:xfrm>
          <a:prstGeom prst="rect">
            <a:avLst/>
          </a:prstGeom>
        </p:spPr>
      </p:pic>
      <p:sp>
        <p:nvSpPr>
          <p:cNvPr id="13" name="TextBox 12">
            <a:extLst>
              <a:ext uri="{FF2B5EF4-FFF2-40B4-BE49-F238E27FC236}">
                <a16:creationId xmlns:a16="http://schemas.microsoft.com/office/drawing/2014/main" id="{6B673B3C-DFB8-355F-8112-D15412EE8F28}"/>
              </a:ext>
            </a:extLst>
          </p:cNvPr>
          <p:cNvSpPr txBox="1"/>
          <p:nvPr/>
        </p:nvSpPr>
        <p:spPr>
          <a:xfrm>
            <a:off x="10822522" y="5375773"/>
            <a:ext cx="2006252" cy="523220"/>
          </a:xfrm>
          <a:prstGeom prst="rect">
            <a:avLst/>
          </a:prstGeom>
          <a:noFill/>
        </p:spPr>
        <p:txBody>
          <a:bodyPr wrap="square" rtlCol="0">
            <a:spAutoFit/>
          </a:bodyPr>
          <a:lstStyle/>
          <a:p>
            <a:r>
              <a:rPr lang="en-GB" sz="1000" i="1" kern="100"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a:t>
            </a:r>
            <a:r>
              <a:rPr lang="en-GB" sz="1000" i="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Adobe Stock (</a:t>
            </a:r>
            <a:r>
              <a:rPr lang="en-GB" sz="1000" i="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n.d</a:t>
            </a:r>
            <a:r>
              <a:rPr lang="en-GB" sz="1000" i="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GB" sz="1000" i="1" kern="100"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976805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D2CC9F-C2E6-7F5C-331F-827146F7E7A2}"/>
              </a:ext>
            </a:extLst>
          </p:cNvPr>
          <p:cNvSpPr txBox="1"/>
          <p:nvPr/>
        </p:nvSpPr>
        <p:spPr>
          <a:xfrm>
            <a:off x="4714240" y="94822"/>
            <a:ext cx="2072640" cy="461665"/>
          </a:xfrm>
          <a:prstGeom prst="rect">
            <a:avLst/>
          </a:prstGeom>
          <a:noFill/>
        </p:spPr>
        <p:txBody>
          <a:bodyPr wrap="square" rtlCol="0">
            <a:spAutoFit/>
          </a:bodyPr>
          <a:lstStyle/>
          <a:p>
            <a:pPr algn="ctr"/>
            <a:r>
              <a:rPr lang="en-GB" sz="2400" dirty="0">
                <a:solidFill>
                  <a:schemeClr val="bg1"/>
                </a:solidFill>
              </a:rPr>
              <a:t>References</a:t>
            </a:r>
          </a:p>
        </p:txBody>
      </p:sp>
      <p:sp>
        <p:nvSpPr>
          <p:cNvPr id="3" name="TextBox 2">
            <a:extLst>
              <a:ext uri="{FF2B5EF4-FFF2-40B4-BE49-F238E27FC236}">
                <a16:creationId xmlns:a16="http://schemas.microsoft.com/office/drawing/2014/main" id="{40CEBF65-6546-9F48-4A23-AB05B19AC606}"/>
              </a:ext>
            </a:extLst>
          </p:cNvPr>
          <p:cNvSpPr txBox="1"/>
          <p:nvPr/>
        </p:nvSpPr>
        <p:spPr>
          <a:xfrm>
            <a:off x="233916" y="644546"/>
            <a:ext cx="11759610" cy="5155257"/>
          </a:xfrm>
          <a:prstGeom prst="rect">
            <a:avLst/>
          </a:prstGeom>
          <a:solidFill>
            <a:schemeClr val="bg1">
              <a:lumMod val="95000"/>
            </a:schemeClr>
          </a:solidFill>
        </p:spPr>
        <p:txBody>
          <a:bodyPr wrap="square" rtlCol="0">
            <a:spAutoFit/>
          </a:bodyPr>
          <a:lstStyle/>
          <a:p>
            <a:pPr algn="l"/>
            <a:r>
              <a:rPr lang="en-US" sz="1400" b="0" i="0" dirty="0">
                <a:solidFill>
                  <a:srgbClr val="000000"/>
                </a:solidFill>
                <a:effectLst/>
                <a:latin typeface="Calibri" panose="020F0502020204030204" pitchFamily="34" charset="0"/>
              </a:rPr>
              <a:t>Adobe Stock. (n.d.). </a:t>
            </a:r>
            <a:r>
              <a:rPr lang="en-US" sz="1400" b="0" i="1" dirty="0">
                <a:solidFill>
                  <a:srgbClr val="000000"/>
                </a:solidFill>
                <a:effectLst/>
                <a:latin typeface="Calibri" panose="020F0502020204030204" pitchFamily="34" charset="0"/>
              </a:rPr>
              <a:t>Free Time Management Images – Browse 2,645 Free Stock Photos, Vectors, and Video</a:t>
            </a:r>
            <a:r>
              <a:rPr lang="en-US" sz="1400" b="0" i="0" dirty="0">
                <a:solidFill>
                  <a:srgbClr val="000000"/>
                </a:solidFill>
                <a:effectLst/>
                <a:latin typeface="Calibri" panose="020F0502020204030204" pitchFamily="34" charset="0"/>
              </a:rPr>
              <a:t>. [online] Available at: </a:t>
            </a:r>
            <a:r>
              <a:rPr lang="en-US" sz="1400" b="0" i="0" dirty="0">
                <a:solidFill>
                  <a:schemeClr val="accent1"/>
                </a:solidFill>
                <a:effectLst/>
                <a:latin typeface="Calibri" panose="020F0502020204030204" pitchFamily="34" charset="0"/>
                <a:hlinkClick r:id="rId4">
                  <a:extLst>
                    <a:ext uri="{A12FA001-AC4F-418D-AE19-62706E023703}">
                      <ahyp:hlinkClr xmlns:ahyp="http://schemas.microsoft.com/office/drawing/2018/hyperlinkcolor" val="tx"/>
                    </a:ext>
                  </a:extLst>
                </a:hlinkClick>
              </a:rPr>
              <a:t>https://stock.adobe.com/uk/search/free?k=time+management&amp;search_type=recentsearch&amp;content_id%5B%5D=414260830&amp;content_id%5B%5D=294606612&amp;asset_id=294606612</a:t>
            </a:r>
            <a:r>
              <a:rPr lang="en-US" sz="1400" dirty="0">
                <a:solidFill>
                  <a:srgbClr val="000000"/>
                </a:solidFill>
                <a:latin typeface="Calibri" panose="020F0502020204030204" pitchFamily="34" charset="0"/>
              </a:rPr>
              <a:t>. (</a:t>
            </a:r>
            <a:r>
              <a:rPr lang="en-US" sz="1400" b="0" i="0" dirty="0">
                <a:solidFill>
                  <a:srgbClr val="000000"/>
                </a:solidFill>
                <a:effectLst/>
                <a:latin typeface="Calibri" panose="020F0502020204030204" pitchFamily="34" charset="0"/>
              </a:rPr>
              <a:t>Accessed: 15</a:t>
            </a:r>
            <a:r>
              <a:rPr lang="en-US" sz="1400" b="0" i="0" baseline="30000" dirty="0">
                <a:solidFill>
                  <a:srgbClr val="000000"/>
                </a:solidFill>
                <a:effectLst/>
                <a:latin typeface="Calibri" panose="020F0502020204030204" pitchFamily="34" charset="0"/>
              </a:rPr>
              <a:t>th</a:t>
            </a:r>
            <a:r>
              <a:rPr lang="en-US" sz="1400" b="0" i="0" dirty="0">
                <a:solidFill>
                  <a:srgbClr val="000000"/>
                </a:solidFill>
                <a:effectLst/>
                <a:latin typeface="Calibri" panose="020F0502020204030204" pitchFamily="34" charset="0"/>
              </a:rPr>
              <a:t> Oct. 2023).</a:t>
            </a:r>
          </a:p>
          <a:p>
            <a:pPr algn="l"/>
            <a:r>
              <a:rPr lang="en-US" sz="1400" b="0" i="0" dirty="0">
                <a:solidFill>
                  <a:srgbClr val="000000"/>
                </a:solidFill>
                <a:effectLst/>
                <a:latin typeface="Calibri" panose="020F0502020204030204" pitchFamily="34" charset="0"/>
              </a:rPr>
              <a:t>‌</a:t>
            </a:r>
          </a:p>
          <a:p>
            <a:r>
              <a:rPr lang="en-GB" sz="1400" dirty="0">
                <a:solidFill>
                  <a:srgbClr val="000000"/>
                </a:solidFill>
                <a:effectLst/>
                <a:latin typeface="Calibri" panose="020F0502020204030204" pitchFamily="34" charset="0"/>
                <a:ea typeface="Times New Roman" panose="02020603050405020304" pitchFamily="18" charset="0"/>
              </a:rPr>
              <a:t>Bottomley, J. et al. (2019) </a:t>
            </a:r>
            <a:r>
              <a:rPr lang="en-GB" sz="1400" i="1" dirty="0">
                <a:solidFill>
                  <a:srgbClr val="000000"/>
                </a:solidFill>
                <a:effectLst/>
                <a:latin typeface="Calibri" panose="020F0502020204030204" pitchFamily="34" charset="0"/>
                <a:ea typeface="Times New Roman" panose="02020603050405020304" pitchFamily="18" charset="0"/>
              </a:rPr>
              <a:t>Critical thinking skills for your education degree</a:t>
            </a:r>
            <a:r>
              <a:rPr lang="en-GB" sz="1400" dirty="0">
                <a:solidFill>
                  <a:srgbClr val="000000"/>
                </a:solidFill>
                <a:effectLst/>
                <a:latin typeface="Calibri" panose="020F0502020204030204" pitchFamily="34" charset="0"/>
                <a:ea typeface="Times New Roman" panose="02020603050405020304" pitchFamily="18" charset="0"/>
              </a:rPr>
              <a:t>. St Albans: Critical Publishing. </a:t>
            </a:r>
          </a:p>
          <a:p>
            <a:endParaRPr lang="en-GB" sz="1400" dirty="0"/>
          </a:p>
          <a:p>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Clipart.com. (2017</a:t>
            </a:r>
            <a:r>
              <a:rPr lang="en-US" sz="1400" b="0" i="0" dirty="0">
                <a:effectLst/>
                <a:latin typeface="Calibri" panose="020F0502020204030204" pitchFamily="34" charset="0"/>
                <a:ea typeface="Calibri" panose="020F0502020204030204" pitchFamily="34" charset="0"/>
                <a:cs typeface="Calibri" panose="020F0502020204030204" pitchFamily="34" charset="0"/>
              </a:rPr>
              <a:t>) </a:t>
            </a:r>
            <a:r>
              <a:rPr lang="en-US" sz="1400" b="0" i="1" dirty="0">
                <a:effectLst/>
                <a:latin typeface="Calibri" panose="020F0502020204030204" pitchFamily="34" charset="0"/>
                <a:ea typeface="Calibri" panose="020F0502020204030204" pitchFamily="34" charset="0"/>
                <a:cs typeface="Calibri" panose="020F0502020204030204" pitchFamily="34" charset="0"/>
              </a:rPr>
              <a:t>colorful speech bubbles in head profile on background. Clipart. Clipart.com, Authentic Creatives, LLC, 11-05. </a:t>
            </a:r>
            <a:r>
              <a:rPr lang="en-US" sz="1400" b="0" dirty="0">
                <a:effectLst/>
                <a:latin typeface="Calibri" panose="020F0502020204030204" pitchFamily="34" charset="0"/>
                <a:ea typeface="Calibri" panose="020F0502020204030204" pitchFamily="34" charset="0"/>
                <a:cs typeface="Calibri" panose="020F0502020204030204" pitchFamily="34" charset="0"/>
              </a:rPr>
              <a:t>[Online] Available at: </a:t>
            </a:r>
            <a:r>
              <a:rPr lang="en-US" sz="1400" b="0" i="0" u="sng" dirty="0">
                <a:solidFill>
                  <a:srgbClr val="C5001A"/>
                </a:solidFill>
                <a:effectLst/>
                <a:latin typeface="Calibri" panose="020F0502020204030204" pitchFamily="34" charset="0"/>
                <a:ea typeface="Calibri" panose="020F0502020204030204" pitchFamily="34" charset="0"/>
                <a:cs typeface="Calibri" panose="020F0502020204030204" pitchFamily="34" charset="0"/>
                <a:hlinkClick r:id="rId5"/>
              </a:rPr>
              <a:t>https://clipart.com/download.php?iid=1736092&amp;tl=clipart</a:t>
            </a:r>
            <a:r>
              <a:rPr lang="en-US" sz="1400" b="0" i="0" dirty="0">
                <a:solidFill>
                  <a:srgbClr val="818285"/>
                </a:solidFill>
                <a:effectLst/>
                <a:latin typeface="Calibri" panose="020F0502020204030204" pitchFamily="34" charset="0"/>
                <a:ea typeface="Calibri" panose="020F0502020204030204" pitchFamily="34" charset="0"/>
                <a:cs typeface="Calibri" panose="020F0502020204030204" pitchFamily="34" charset="0"/>
              </a:rPr>
              <a:t>.</a:t>
            </a:r>
            <a:r>
              <a:rPr lang="en-US" sz="1400" b="0" i="0" dirty="0">
                <a:solidFill>
                  <a:srgbClr val="818285"/>
                </a:solidFill>
                <a:effectLst/>
                <a:latin typeface="-apple-system"/>
              </a:rPr>
              <a:t> </a:t>
            </a:r>
            <a:r>
              <a:rPr lang="en-US" sz="1400" u="sng" dirty="0">
                <a:solidFill>
                  <a:srgbClr val="000000"/>
                </a:solidFill>
                <a:latin typeface="Calibri" panose="020F0502020204030204" pitchFamily="34" charset="0"/>
                <a:ea typeface="Calibri" panose="020F0502020204030204" pitchFamily="34" charset="0"/>
                <a:cs typeface="Calibri" panose="020F0502020204030204" pitchFamily="34" charset="0"/>
              </a:rPr>
              <a:t>(</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15 Oct. 2023).</a:t>
            </a:r>
          </a:p>
          <a:p>
            <a:endParaRPr lang="en-US" sz="1400" dirty="0">
              <a:latin typeface="Calibri" panose="020F0502020204030204" pitchFamily="34" charset="0"/>
              <a:ea typeface="Calibri" panose="020F0502020204030204" pitchFamily="34" charset="0"/>
              <a:cs typeface="Calibri" panose="020F0502020204030204" pitchFamily="34" charset="0"/>
            </a:endParaRPr>
          </a:p>
          <a:p>
            <a:r>
              <a:rPr lang="en-GB" sz="1400" dirty="0">
                <a:effectLst/>
                <a:latin typeface="Calibri" panose="020F0502020204030204" pitchFamily="34" charset="0"/>
                <a:ea typeface="Times New Roman" panose="02020603050405020304" pitchFamily="18" charset="0"/>
              </a:rPr>
              <a:t>‌Cottrell, S. (2017) </a:t>
            </a:r>
            <a:r>
              <a:rPr lang="en-GB" sz="1400" i="1" dirty="0">
                <a:effectLst/>
                <a:latin typeface="Calibri" panose="020F0502020204030204" pitchFamily="34" charset="0"/>
                <a:ea typeface="Times New Roman" panose="02020603050405020304" pitchFamily="18" charset="0"/>
              </a:rPr>
              <a:t>Critical thinking skills : effective analysis, argument and reflection</a:t>
            </a:r>
            <a:r>
              <a:rPr lang="en-GB" sz="1400" dirty="0">
                <a:effectLst/>
                <a:latin typeface="Calibri" panose="020F0502020204030204" pitchFamily="34" charset="0"/>
                <a:ea typeface="Times New Roman" panose="02020603050405020304" pitchFamily="18" charset="0"/>
              </a:rPr>
              <a:t>. </a:t>
            </a:r>
            <a:r>
              <a:rPr lang="en-GB" sz="1400">
                <a:effectLst/>
                <a:latin typeface="Calibri" panose="020F0502020204030204" pitchFamily="34" charset="0"/>
                <a:ea typeface="Times New Roman" panose="02020603050405020304" pitchFamily="18" charset="0"/>
              </a:rPr>
              <a:t>3</a:t>
            </a:r>
            <a:r>
              <a:rPr lang="en-GB" sz="1400" baseline="30000">
                <a:effectLst/>
                <a:latin typeface="Calibri" panose="020F0502020204030204" pitchFamily="34" charset="0"/>
                <a:ea typeface="Times New Roman" panose="02020603050405020304" pitchFamily="18" charset="0"/>
              </a:rPr>
              <a:t>rd</a:t>
            </a:r>
            <a:r>
              <a:rPr lang="en-GB" sz="1400">
                <a:latin typeface="Calibri" panose="020F0502020204030204" pitchFamily="34" charset="0"/>
                <a:ea typeface="Times New Roman" panose="02020603050405020304" pitchFamily="18" charset="0"/>
              </a:rPr>
              <a:t> Ed.</a:t>
            </a:r>
            <a:r>
              <a:rPr lang="en-GB" sz="1400">
                <a:effectLst/>
                <a:latin typeface="Calibri" panose="020F0502020204030204" pitchFamily="34" charset="0"/>
                <a:ea typeface="Times New Roman" panose="02020603050405020304" pitchFamily="18" charset="0"/>
              </a:rPr>
              <a:t> </a:t>
            </a:r>
            <a:r>
              <a:rPr lang="en-GB" sz="1400" dirty="0">
                <a:effectLst/>
                <a:latin typeface="Calibri" panose="020F0502020204030204" pitchFamily="34" charset="0"/>
                <a:ea typeface="Times New Roman" panose="02020603050405020304" pitchFamily="18" charset="0"/>
              </a:rPr>
              <a:t>London: Palgrave Macmillan. </a:t>
            </a:r>
          </a:p>
          <a:p>
            <a:endParaRPr lang="en-GB" sz="1400" dirty="0">
              <a:solidFill>
                <a:schemeClr val="bg1"/>
              </a:solidFill>
              <a:effectLst/>
              <a:latin typeface="Times New Roman" panose="02020603050405020304" pitchFamily="18" charset="0"/>
              <a:ea typeface="Times New Roman" panose="02020603050405020304" pitchFamily="18" charset="0"/>
            </a:endParaRPr>
          </a:p>
          <a:p>
            <a:r>
              <a:rPr lang="en-GB" sz="1400" dirty="0">
                <a:solidFill>
                  <a:srgbClr val="000000"/>
                </a:solidFill>
                <a:effectLst/>
                <a:latin typeface="Calibri" panose="020F0502020204030204" pitchFamily="34" charset="0"/>
                <a:ea typeface="Times New Roman" panose="02020603050405020304" pitchFamily="18" charset="0"/>
              </a:rPr>
              <a:t>Eales-Reynolds, L.-J. et al. (2013) </a:t>
            </a:r>
            <a:r>
              <a:rPr lang="en-GB" sz="1400" i="1" dirty="0">
                <a:solidFill>
                  <a:srgbClr val="000000"/>
                </a:solidFill>
                <a:effectLst/>
                <a:latin typeface="Calibri" panose="020F0502020204030204" pitchFamily="34" charset="0"/>
                <a:ea typeface="Times New Roman" panose="02020603050405020304" pitchFamily="18" charset="0"/>
              </a:rPr>
              <a:t>Critical thinking skills for education students</a:t>
            </a:r>
            <a:r>
              <a:rPr lang="en-GB" sz="1400" dirty="0">
                <a:solidFill>
                  <a:srgbClr val="000000"/>
                </a:solidFill>
                <a:effectLst/>
                <a:latin typeface="Calibri" panose="020F0502020204030204" pitchFamily="34" charset="0"/>
                <a:ea typeface="Times New Roman" panose="02020603050405020304" pitchFamily="18" charset="0"/>
              </a:rPr>
              <a:t>. </a:t>
            </a:r>
            <a:r>
              <a:rPr lang="en-GB" sz="1400" dirty="0">
                <a:solidFill>
                  <a:srgbClr val="000000"/>
                </a:solidFill>
                <a:latin typeface="Calibri" panose="020F0502020204030204" pitchFamily="34" charset="0"/>
                <a:ea typeface="Times New Roman" panose="02020603050405020304" pitchFamily="18" charset="0"/>
              </a:rPr>
              <a:t>2</a:t>
            </a:r>
            <a:r>
              <a:rPr lang="en-GB" sz="1400" baseline="30000" dirty="0">
                <a:solidFill>
                  <a:srgbClr val="000000"/>
                </a:solidFill>
                <a:latin typeface="Calibri" panose="020F0502020204030204" pitchFamily="34" charset="0"/>
                <a:ea typeface="Times New Roman" panose="02020603050405020304" pitchFamily="18" charset="0"/>
              </a:rPr>
              <a:t>nd</a:t>
            </a:r>
            <a:r>
              <a:rPr lang="en-GB" sz="1400" dirty="0">
                <a:solidFill>
                  <a:srgbClr val="000000"/>
                </a:solidFill>
                <a:latin typeface="Calibri" panose="020F0502020204030204" pitchFamily="34" charset="0"/>
                <a:ea typeface="Times New Roman" panose="02020603050405020304" pitchFamily="18" charset="0"/>
              </a:rPr>
              <a:t> Ed</a:t>
            </a:r>
            <a:r>
              <a:rPr lang="en-GB" sz="1400" dirty="0">
                <a:solidFill>
                  <a:srgbClr val="000000"/>
                </a:solidFill>
                <a:effectLst/>
                <a:latin typeface="Calibri" panose="020F0502020204030204" pitchFamily="34" charset="0"/>
                <a:ea typeface="Times New Roman" panose="02020603050405020304" pitchFamily="18" charset="0"/>
              </a:rPr>
              <a:t>. London: Sage Publications. ‌</a:t>
            </a:r>
          </a:p>
          <a:p>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r>
              <a:rPr lang="en-GB" sz="1400" dirty="0">
                <a:solidFill>
                  <a:srgbClr val="000000"/>
                </a:solidFill>
                <a:effectLst/>
                <a:latin typeface="Calibri" panose="020F0502020204030204" pitchFamily="34" charset="0"/>
                <a:ea typeface="Times New Roman" panose="02020603050405020304" pitchFamily="18" charset="0"/>
              </a:rPr>
              <a:t>Istockphoto.com. (</a:t>
            </a:r>
            <a:r>
              <a:rPr lang="en-GB" sz="1400" dirty="0" err="1">
                <a:solidFill>
                  <a:srgbClr val="000000"/>
                </a:solidFill>
                <a:latin typeface="Calibri" panose="020F0502020204030204" pitchFamily="34" charset="0"/>
                <a:ea typeface="Times New Roman" panose="02020603050405020304" pitchFamily="18" charset="0"/>
              </a:rPr>
              <a:t>n.d</a:t>
            </a:r>
            <a:r>
              <a:rPr lang="en-GB" sz="1400" dirty="0">
                <a:solidFill>
                  <a:srgbClr val="000000"/>
                </a:solidFill>
                <a:effectLst/>
                <a:latin typeface="Calibri" panose="020F0502020204030204" pitchFamily="34" charset="0"/>
                <a:ea typeface="Times New Roman" panose="02020603050405020304" pitchFamily="18" charset="0"/>
              </a:rPr>
              <a:t>). </a:t>
            </a:r>
            <a:r>
              <a:rPr lang="en-GB" sz="1400" i="1" dirty="0">
                <a:solidFill>
                  <a:srgbClr val="000000"/>
                </a:solidFill>
                <a:effectLst/>
                <a:latin typeface="Calibri" panose="020F0502020204030204" pitchFamily="34" charset="0"/>
                <a:ea typeface="Times New Roman" panose="02020603050405020304" pitchFamily="18" charset="0"/>
              </a:rPr>
              <a:t>iStock</a:t>
            </a:r>
            <a:r>
              <a:rPr lang="en-GB" sz="1400" dirty="0">
                <a:solidFill>
                  <a:srgbClr val="000000"/>
                </a:solidFill>
                <a:effectLst/>
                <a:latin typeface="Calibri" panose="020F0502020204030204" pitchFamily="34" charset="0"/>
                <a:ea typeface="Times New Roman" panose="02020603050405020304" pitchFamily="18" charset="0"/>
              </a:rPr>
              <a:t>. [online] Available at: </a:t>
            </a:r>
            <a:r>
              <a:rPr lang="en-GB" sz="1400" u="sng" dirty="0">
                <a:solidFill>
                  <a:srgbClr val="000000"/>
                </a:solidFill>
                <a:effectLst/>
                <a:latin typeface="Calibri" panose="020F0502020204030204" pitchFamily="34" charset="0"/>
                <a:ea typeface="Times New Roman" panose="02020603050405020304" pitchFamily="18" charset="0"/>
                <a:hlinkClick r:id="rId6"/>
              </a:rPr>
              <a:t>https://www.istockphoto.com/vector/the-vector-banner-of-critical-thinking-skills-gm12769716</a:t>
            </a:r>
            <a:r>
              <a:rPr lang="en-GB" sz="1400" dirty="0">
                <a:solidFill>
                  <a:srgbClr val="000000"/>
                </a:solidFill>
                <a:effectLst/>
                <a:latin typeface="Calibri" panose="020F0502020204030204" pitchFamily="34" charset="0"/>
                <a:ea typeface="Times New Roman" panose="02020603050405020304" pitchFamily="18" charset="0"/>
              </a:rPr>
              <a:t> (Accessed: 14 Oct. 2023).</a:t>
            </a:r>
          </a:p>
          <a:p>
            <a:endParaRPr lang="en-GB" sz="1400" dirty="0"/>
          </a:p>
          <a:p>
            <a:pPr>
              <a:lnSpc>
                <a:spcPts val="1800"/>
              </a:lnSpc>
            </a:pPr>
            <a:r>
              <a:rPr lang="en-GB" sz="1400" dirty="0">
                <a:solidFill>
                  <a:srgbClr val="000000"/>
                </a:solidFill>
                <a:effectLst/>
                <a:latin typeface="Calibri" panose="020F0502020204030204" pitchFamily="34" charset="0"/>
                <a:ea typeface="Times New Roman" panose="02020603050405020304" pitchFamily="18" charset="0"/>
              </a:rPr>
              <a:t>www.oed.com. (n.d.). </a:t>
            </a:r>
            <a:r>
              <a:rPr lang="en-GB" sz="1400" i="1" dirty="0">
                <a:solidFill>
                  <a:srgbClr val="000000"/>
                </a:solidFill>
                <a:effectLst/>
                <a:latin typeface="Calibri" panose="020F0502020204030204" pitchFamily="34" charset="0"/>
                <a:ea typeface="Times New Roman" panose="02020603050405020304" pitchFamily="18" charset="0"/>
              </a:rPr>
              <a:t>critical thinking - Quick search results | Oxford English Dictionary</a:t>
            </a:r>
            <a:r>
              <a:rPr lang="en-GB" sz="1400" dirty="0">
                <a:solidFill>
                  <a:srgbClr val="000000"/>
                </a:solidFill>
                <a:effectLst/>
                <a:latin typeface="Calibri" panose="020F0502020204030204" pitchFamily="34" charset="0"/>
                <a:ea typeface="Times New Roman" panose="02020603050405020304" pitchFamily="18" charset="0"/>
              </a:rPr>
              <a:t>. [online] Available at: </a:t>
            </a:r>
            <a:r>
              <a:rPr lang="en-GB" sz="1400" u="sng" dirty="0">
                <a:solidFill>
                  <a:srgbClr val="000000"/>
                </a:solidFill>
                <a:effectLst/>
                <a:latin typeface="Calibri" panose="020F0502020204030204" pitchFamily="34" charset="0"/>
                <a:ea typeface="Times New Roman" panose="02020603050405020304" pitchFamily="18" charset="0"/>
                <a:hlinkClick r:id="rId7"/>
              </a:rPr>
              <a:t>https://www.oed.com/search/dictionary/?scope=Entries&amp;q=critical+thinking</a:t>
            </a:r>
            <a:r>
              <a:rPr lang="en-GB" sz="1400" dirty="0">
                <a:solidFill>
                  <a:srgbClr val="000000"/>
                </a:solidFill>
                <a:effectLst/>
                <a:latin typeface="Calibri" panose="020F0502020204030204" pitchFamily="34" charset="0"/>
                <a:ea typeface="Times New Roman" panose="02020603050405020304" pitchFamily="18" charset="0"/>
              </a:rPr>
              <a:t>.</a:t>
            </a:r>
            <a:endParaRPr lang="en-GB" sz="1400" dirty="0">
              <a:effectLst/>
              <a:latin typeface="Times New Roman" panose="02020603050405020304" pitchFamily="18" charset="0"/>
              <a:ea typeface="Times New Roman" panose="02020603050405020304" pitchFamily="18" charset="0"/>
            </a:endParaRPr>
          </a:p>
          <a:p>
            <a:pPr>
              <a:lnSpc>
                <a:spcPts val="1800"/>
              </a:lnSpc>
            </a:pPr>
            <a:r>
              <a:rPr lang="en-GB" sz="1400" dirty="0">
                <a:solidFill>
                  <a:srgbClr val="000000"/>
                </a:solidFill>
                <a:effectLst/>
                <a:latin typeface="Calibri" panose="020F0502020204030204" pitchFamily="34" charset="0"/>
                <a:ea typeface="Times New Roman" panose="02020603050405020304" pitchFamily="18" charset="0"/>
              </a:rPr>
              <a:t>(Accessed: 11 Oct 2023)</a:t>
            </a:r>
          </a:p>
          <a:p>
            <a:endParaRPr lang="en-GB" sz="1400" dirty="0"/>
          </a:p>
          <a:p>
            <a:r>
              <a:rPr lang="en-GB" sz="1400" kern="100" dirty="0" err="1">
                <a:solidFill>
                  <a:srgbClr val="1F1F1F"/>
                </a:solidFill>
                <a:effectLst/>
                <a:latin typeface="Calibri" panose="020F0502020204030204" pitchFamily="34" charset="0"/>
                <a:ea typeface="Times New Roman" panose="02020603050405020304" pitchFamily="18" charset="0"/>
                <a:cs typeface="Times New Roman" panose="02020603050405020304" pitchFamily="18" charset="0"/>
              </a:rPr>
              <a:t>Yüce</a:t>
            </a:r>
            <a:r>
              <a:rPr lang="en-GB" sz="1400" kern="100" dirty="0">
                <a:solidFill>
                  <a:srgbClr val="1F1F1F"/>
                </a:solidFill>
                <a:effectLst/>
                <a:latin typeface="Calibri" panose="020F0502020204030204" pitchFamily="34" charset="0"/>
                <a:ea typeface="Times New Roman" panose="02020603050405020304" pitchFamily="18" charset="0"/>
                <a:cs typeface="Times New Roman" panose="02020603050405020304" pitchFamily="18" charset="0"/>
              </a:rPr>
              <a:t>, E. (2023</a:t>
            </a:r>
            <a:r>
              <a:rPr lang="en-GB" sz="1400"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400" kern="100" dirty="0">
                <a:effectLst/>
                <a:latin typeface="Calibri Light" panose="020F0302020204030204" pitchFamily="34" charset="0"/>
                <a:ea typeface="Times New Roman" panose="02020603050405020304" pitchFamily="18" charset="0"/>
                <a:cs typeface="Times New Roman" panose="02020603050405020304" pitchFamily="18" charset="0"/>
              </a:rPr>
              <a:t>‘Critical thinking, autonomous learning, and academic grit among preservice EFL teachers’ </a:t>
            </a:r>
            <a:r>
              <a:rPr lang="en-GB" sz="1400" i="1" kern="100" dirty="0">
                <a:effectLst/>
                <a:latin typeface="Calibri Light" panose="020F0302020204030204" pitchFamily="34" charset="0"/>
                <a:ea typeface="Times New Roman" panose="02020603050405020304" pitchFamily="18" charset="0"/>
                <a:cs typeface="Times New Roman" panose="02020603050405020304" pitchFamily="18" charset="0"/>
              </a:rPr>
              <a:t>Thinking skills and creativity</a:t>
            </a:r>
            <a:r>
              <a:rPr lang="en-GB" sz="1400" kern="100" dirty="0">
                <a:effectLst/>
                <a:latin typeface="Calibri Light" panose="020F0302020204030204" pitchFamily="34" charset="0"/>
                <a:ea typeface="Times New Roman" panose="02020603050405020304" pitchFamily="18" charset="0"/>
                <a:cs typeface="Times New Roman" panose="02020603050405020304" pitchFamily="18" charset="0"/>
              </a:rPr>
              <a:t>, 50, p </a:t>
            </a:r>
            <a:r>
              <a:rPr lang="en-GB" sz="1400" kern="100" dirty="0">
                <a:effectLst/>
                <a:latin typeface="Calibri" panose="020F0502020204030204" pitchFamily="34" charset="0"/>
                <a:ea typeface="Times New Roman" panose="02020603050405020304" pitchFamily="18" charset="0"/>
                <a:cs typeface="Times New Roman" panose="02020603050405020304" pitchFamily="18" charset="0"/>
              </a:rPr>
              <a:t>101382. </a:t>
            </a:r>
            <a:r>
              <a:rPr lang="en-GB" sz="1400" kern="100" dirty="0">
                <a:solidFill>
                  <a:srgbClr val="1F1F1F"/>
                </a:solidFill>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GB" sz="1400" u="sng" kern="100" dirty="0">
                <a:solidFill>
                  <a:srgbClr val="1F1F1F"/>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https://doi.org/10.1016/j.tsc.2023.101382</a:t>
            </a:r>
            <a:r>
              <a:rPr lang="en-GB" sz="1400" kern="100" dirty="0">
                <a:solidFill>
                  <a:srgbClr val="1F1F1F"/>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400"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96376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195</TotalTime>
  <Words>1926</Words>
  <Application>Microsoft Office PowerPoint</Application>
  <PresentationFormat>Widescreen</PresentationFormat>
  <Paragraphs>123</Paragraphs>
  <Slides>8</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-apple-system</vt:lpstr>
      <vt:lpstr>Arial</vt:lpstr>
      <vt:lpstr>Calibri</vt:lpstr>
      <vt:lpstr>Calibri Light</vt:lpstr>
      <vt:lpstr>inherit</vt:lpstr>
      <vt:lpstr>Lora</vt:lpstr>
      <vt:lpstr>Open 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What is critical thinking and how can it be developed?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Jones</dc:creator>
  <cp:lastModifiedBy>Leah Jones</cp:lastModifiedBy>
  <cp:revision>1</cp:revision>
  <dcterms:created xsi:type="dcterms:W3CDTF">2023-10-15T15:22:20Z</dcterms:created>
  <dcterms:modified xsi:type="dcterms:W3CDTF">2023-10-23T07:41:36Z</dcterms:modified>
</cp:coreProperties>
</file>