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330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9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741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92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95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335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658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960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893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791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044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866D3-5E34-43BD-8FE0-6485C4F5F589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CD54C-F7DD-4DE8-9736-D956D6B2C7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691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621267" cy="23876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 In Health and Social Care Practice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5621267" cy="165576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62500" lnSpcReduction="20000"/>
          </a:bodyPr>
          <a:lstStyle/>
          <a:p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US" sz="2900" b="1" dirty="0"/>
              <a:t>Professional Development within Health and Social Care</a:t>
            </a:r>
            <a:endParaRPr lang="en-US" sz="2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 (LCHS4009)</a:t>
            </a:r>
          </a:p>
          <a:p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 Student name: Chesney Haroon</a:t>
            </a:r>
          </a:p>
          <a:p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ID:2505431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3288" y="1122363"/>
            <a:ext cx="3813583" cy="4498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395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68148"/>
          </a:xfrm>
        </p:spPr>
        <p:txBody>
          <a:bodyPr>
            <a:normAutofit fontScale="90000"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Critical Thinking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in Health and Social Care Practice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7565" y="971625"/>
            <a:ext cx="4928049" cy="313932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is Critical Thinking?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key professional skill used to analyse information objectively.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Involves evaluating evidence, questioning assumptions, and making informed decisions.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Supports safe, effective, and person-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Essential for evidence-based practice and professional accountability (Papathanasiou et al., 2021).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7566" y="4265083"/>
            <a:ext cx="4928048" cy="203132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Presentation Aim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Explain the importance of critical thinking in health and social care.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Explore its relevance to professional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Demonstrate its application through a real-world dementia care scenario.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0531" y="307497"/>
            <a:ext cx="4733842" cy="526791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50386" y="6125671"/>
            <a:ext cx="3163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(BMJ, 2017)</a:t>
            </a:r>
          </a:p>
        </p:txBody>
      </p:sp>
    </p:spTree>
    <p:extLst>
      <p:ext uri="{BB962C8B-B14F-4D97-AF65-F5344CB8AC3E}">
        <p14:creationId xmlns:p14="http://schemas.microsoft.com/office/powerpoint/2010/main" val="818546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12192000" cy="800128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Critical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75294" cy="4351338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Critical thinking involves analysing, interpreting, and evaluating information before making professional decisions.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requires practitioners to question assumptions and consider multiple sources of evidence.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Supports evidence-based practice by integrating research evidence, professional knowledge, and service-user needs.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Enables health and social care professionals to make reasoned judgements in complex situations.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Recognised as a core competency for effective healthcare practice (Carbogim et al., 2022; Boso et al., 2023).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2562" y="1610315"/>
            <a:ext cx="4114463" cy="38032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144000" y="5777713"/>
            <a:ext cx="2103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(Conroy, 2017)</a:t>
            </a:r>
          </a:p>
        </p:txBody>
      </p:sp>
    </p:spTree>
    <p:extLst>
      <p:ext uri="{BB962C8B-B14F-4D97-AF65-F5344CB8AC3E}">
        <p14:creationId xmlns:p14="http://schemas.microsoft.com/office/powerpoint/2010/main" val="1301016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66256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Why Critical Thinking is Important in Health and Social Care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428448" cy="4351338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Improves patient safety by helping practitioners identify risks and make informed decisions.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Supports evidence-based practice through the use of research and professional judgement.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Enhances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care by considering individual needs, preferences, and circumstances.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Strengthens professional accountability and ethical decision-making.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Contributes to better care outcomes and service quality (Boso et al., 2023; Westerdahl et al., 2024).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9012" y="1226814"/>
            <a:ext cx="4482988" cy="50323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87950" y="6457444"/>
            <a:ext cx="2273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(Shonekan, 2024)</a:t>
            </a:r>
          </a:p>
        </p:txBody>
      </p:sp>
    </p:spTree>
    <p:extLst>
      <p:ext uri="{BB962C8B-B14F-4D97-AF65-F5344CB8AC3E}">
        <p14:creationId xmlns:p14="http://schemas.microsoft.com/office/powerpoint/2010/main" val="45251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45" y="365125"/>
            <a:ext cx="11094855" cy="1325563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Applying Critical Thinking as a Care Worker Supporting a Resident with Dementia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0082089"/>
              </p:ext>
            </p:extLst>
          </p:nvPr>
        </p:nvGraphicFramePr>
        <p:xfrm>
          <a:off x="647364" y="1825625"/>
          <a:ext cx="8164863" cy="4752816"/>
        </p:xfrm>
        <a:graphic>
          <a:graphicData uri="http://schemas.openxmlformats.org/drawingml/2006/table">
            <a:tbl>
              <a:tblPr/>
              <a:tblGrid>
                <a:gridCol w="27216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16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216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0089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Observe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 Apply Critical Thinking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notice that a resident with dementia becomes withdrawn, confused, and refuses meals.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accurately record behavioural changes and gather relevant information.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 evidence is available for assessment (Fazio et al., 2021).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changes continue over several days.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compare the resident's current behaviour with their usual baseline and review care records.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recognise that the deterioration is not typical for the individual (Fazio et al., 2021).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2790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Several explanations may be possible.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consider dehydration, pain, medication effects, emotional distress, or infection rather than making assumptions.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judgement is supported through evidence-based reasoning (Carbogim et al., 2022).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am concerned about the resident's wellbeing.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report my observations to the nurse and share relevant information.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communication supports multidisciplinary decision-making (Boso et al., 2023).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42790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Further assessment is undertaken.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continue monitoring and supporting the resident's care plan.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urinary tract infection is identified and treated early, improving wellbeing and safety (Westerdahl et al., 2024).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7644" y="1395697"/>
            <a:ext cx="2566638" cy="411515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928927" y="5834358"/>
            <a:ext cx="1755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(Connell,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81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0"/>
            <a:ext cx="10515600" cy="816311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 and Challenges of Critical Thinking in Health and Social Care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8645172"/>
              </p:ext>
            </p:extLst>
          </p:nvPr>
        </p:nvGraphicFramePr>
        <p:xfrm>
          <a:off x="838196" y="720190"/>
          <a:ext cx="10450192" cy="3204448"/>
        </p:xfrm>
        <a:graphic>
          <a:graphicData uri="http://schemas.openxmlformats.org/drawingml/2006/table">
            <a:tbl>
              <a:tblPr/>
              <a:tblGrid>
                <a:gridCol w="52250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25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6222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890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patient safety through informed decision-making (Boso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pressures can limit opportunities for thorough analysis (Carbogim et al.,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890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evidence-based practice and higher-quality care (Boso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Heavy workloads may affect the quality of decision-making (Westerdahl et al., 2024).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5556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Enhances person-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by considering individual needs and circumstances (Fazio et al., 2021).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experienced practitioners may lack confidence in complex situations (Carbogim et al.,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890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Strengthens professional judgement and accountability (Westerdahl et al., 2024).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Organisational constraints can restrict reflective decision-making (Westerdahl et al., 2024).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9917" y="4361607"/>
            <a:ext cx="12082083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Critical thinking is a fundamental skill in health and social care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supports patient safety, evidence-based practice, and person-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Enables professionals to assess information, identify risks, and make informed decisions.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dementia care example demonstrates how critical thinking can contribute to early intervention and improved outcomes.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critical thinking skills is essential for delivering safe, effective, and high-quality care (Boso et al., 2023; Westerdahl et al., 2024). </a:t>
            </a:r>
          </a:p>
        </p:txBody>
      </p:sp>
    </p:spTree>
    <p:extLst>
      <p:ext uri="{BB962C8B-B14F-4D97-AF65-F5344CB8AC3E}">
        <p14:creationId xmlns:p14="http://schemas.microsoft.com/office/powerpoint/2010/main" val="30533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622103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Boso, C.M., van der Merwe, A.S. and Gross, J. (2023) ‘The relationship between critical thinking and evidence-based practice among healthcare professionals’,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BMC Medical Education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23(1), pp. 1–10.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Carbogim, F.C., Oliveira, L.B., Püschel, V.A.A., Fernandes, M.I., Püschel, V.A.A. and others (2022) ‘Critical thinking development in healthcare education and clinical practice: An integrative review’,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Nurse Education Today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112, 105327.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Fazio, S., Pace, D., Flinner, J. and Kallmyer, B. (2021) ‘The fundamentals of person-centered care for individuals with dementia’,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61(1), pp. 7–15.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Papathanasiou, I.V., Kleisiaris, C.F., Fradelos, E.C., Kakou, K. and Kourkouta, L. (2021) ‘Critical thinking: The development of an essential skill for nursing students’,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Acta Informatica Medica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29(1), pp. 67–71.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Westerdahl, E., Wann-Hansson, C. and Hall-Lord, M.L. (2024) ‘Critical thinking and clinical decision-making in contemporary healthcare practice’,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Nursing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33(5–6), pp. 1124–1135.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7420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967</Words>
  <Application>Microsoft Office PowerPoint</Application>
  <PresentationFormat>Widescreen</PresentationFormat>
  <Paragraphs>74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Self-Awareness In Health and Social Care Practice </vt:lpstr>
      <vt:lpstr>Introduction to Critical Thinking Critical Thinking in Health and Social Care Practice </vt:lpstr>
      <vt:lpstr>What is Critical Thinking?</vt:lpstr>
      <vt:lpstr>Why Critical Thinking is Important in Health and Social Care Practice</vt:lpstr>
      <vt:lpstr>Applying Critical Thinking as a Care Worker Supporting a Resident with Dementia</vt:lpstr>
      <vt:lpstr>Benefits and Challenges of Critical Thinking in Health and Social Care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Chesney Haroon (2505431)</cp:lastModifiedBy>
  <cp:revision>10</cp:revision>
  <dcterms:created xsi:type="dcterms:W3CDTF">2026-06-10T06:34:24Z</dcterms:created>
  <dcterms:modified xsi:type="dcterms:W3CDTF">2026-06-18T23:05:26Z</dcterms:modified>
</cp:coreProperties>
</file>