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29" autoAdjust="0"/>
    <p:restoredTop sz="94660"/>
  </p:normalViewPr>
  <p:slideViewPr>
    <p:cSldViewPr snapToGrid="0">
      <p:cViewPr varScale="1">
        <p:scale>
          <a:sx n="83" d="100"/>
          <a:sy n="83" d="100"/>
        </p:scale>
        <p:origin x="216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FCBC2A-687F-BF1E-A534-0CA4192E9C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2B91FB-950C-D679-627F-1822E16CCEB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3B2C7F-BE14-F345-FA8E-B9DDEE5252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D6816-17EF-48BB-B1F6-B7141CB3081A}" type="datetimeFigureOut">
              <a:rPr lang="en-GB" smtClean="0"/>
              <a:t>22/11/2022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CF0E61-3DC6-9C58-7230-3EDB8E1D01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2D788D-1C8F-D481-7D3B-285D371EBA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A18974-08E6-42F7-91DA-5BF4639F3C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48023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92C021-0AFA-FA07-4412-5436919169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5C3F24-3052-43E7-F1E9-00278EAFB4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67C881-E5BE-6507-1523-7F0CE05CF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D6816-17EF-48BB-B1F6-B7141CB3081A}" type="datetimeFigureOut">
              <a:rPr lang="en-GB" smtClean="0"/>
              <a:t>22/11/2022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9714D5-DFE8-5DAE-F1BF-9A5D66A887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E2F577-E68B-8DD9-D8E8-DBA64594D5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A18974-08E6-42F7-91DA-5BF4639F3C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52026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439F0C-D788-E7EB-F196-E4C9B5DDC5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CA9E13-7AC6-25F4-6B04-937AF98A6A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3F80EF-BBD5-3AEE-27CA-146679E8F9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D6816-17EF-48BB-B1F6-B7141CB3081A}" type="datetimeFigureOut">
              <a:rPr lang="en-GB" smtClean="0"/>
              <a:t>22/11/2022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9A4C48-144C-954F-569B-37F9367F3F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FA5995-4FEE-8A4B-A124-67E73369F5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A18974-08E6-42F7-91DA-5BF4639F3C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84582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CEA73E-0C3A-A1E8-9F28-45CAF4839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C1788B-6ABA-4D61-3D4A-E4BC46AC019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B26739B-93E6-CE1A-642A-99EC6A23B1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03448E-7DAD-E9EB-5D7F-D01970FC4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D6816-17EF-48BB-B1F6-B7141CB3081A}" type="datetimeFigureOut">
              <a:rPr lang="en-GB" smtClean="0"/>
              <a:t>22/11/2022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DD4AAD-55B0-5A18-F406-B4427509B9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2DFAE6-EC2F-7F73-52FC-BD70B6FA49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A18974-08E6-42F7-91DA-5BF4639F3C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83894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AE950E-413E-ADC5-D1E3-A97725F946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2BE29C-9900-60A5-A488-BBF443FD6E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399BA5-B278-DAD8-3190-3D1B13C7963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BAA5F2F-48CB-479E-B2B5-5DBACB1AEDF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7BC9279-264E-5386-137E-A84989CB6FC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95578D-959A-F53D-4EAD-6359EE7D64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D6816-17EF-48BB-B1F6-B7141CB3081A}" type="datetimeFigureOut">
              <a:rPr lang="en-GB" smtClean="0"/>
              <a:t>22/11/2022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CC89ECF-62A0-F7FD-B355-3EFA8698A8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8E4E3C5-A0DD-2D1A-5088-115F2ADFC9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A18974-08E6-42F7-91DA-5BF4639F3C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79718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186E64-E22D-4165-03C7-BE7DFC1087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BE9CF92-2E1B-8E58-4B18-C1AD58C2EA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D6816-17EF-48BB-B1F6-B7141CB3081A}" type="datetimeFigureOut">
              <a:rPr lang="en-GB" smtClean="0"/>
              <a:t>22/11/2022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8E7F5A4-A54A-D51C-E414-7F3C0D8E77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4571B29-3C84-0602-E73A-CB3D0A49A1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A18974-08E6-42F7-91DA-5BF4639F3C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23069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ECA78EB-36A6-A21B-5AB1-5E9BB877DC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D6816-17EF-48BB-B1F6-B7141CB3081A}" type="datetimeFigureOut">
              <a:rPr lang="en-GB" smtClean="0"/>
              <a:t>22/11/2022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E8CD7E6-6B64-5CD6-D284-7555AA9553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71C1E6-B66C-8F5B-67BA-761DE4237D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A18974-08E6-42F7-91DA-5BF4639F3C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9990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3E097-9616-40D3-8191-D7B82AECB2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38F3D4-E1EF-F899-BA7F-08E00EB2B0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BC9CD10-BE4D-FB46-7869-DDBCF2E1F5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FEE6A5B-0857-2B79-70C8-D69FCDD5D9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D6816-17EF-48BB-B1F6-B7141CB3081A}" type="datetimeFigureOut">
              <a:rPr lang="en-GB" smtClean="0"/>
              <a:t>22/11/2022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2AD346-51C0-39A0-5601-395214ECE5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1F1509-660B-913C-4970-F09874D63E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A18974-08E6-42F7-91DA-5BF4639F3C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16715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5E6F0-8C03-CF7C-C97C-223DD21FD4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8AC1B80-A50D-A455-55A9-7BD40F403D4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E01EEA-1241-5AD2-47AD-47C176F8CF1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3887B3-484F-F139-16DD-7D5F59FDA2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D6816-17EF-48BB-B1F6-B7141CB3081A}" type="datetimeFigureOut">
              <a:rPr lang="en-GB" smtClean="0"/>
              <a:t>22/11/2022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31AA2DC-040F-70E1-552E-27EC6572A6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1263272-6433-2644-C696-10CF8FDA2B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A18974-08E6-42F7-91DA-5BF4639F3C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27029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1A0B7B-4A7E-01F7-9022-91E40A5842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837D392-5E8A-050B-6A2B-C84BEE91741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52A117-8BDE-A94F-5216-7FC5FFD689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D6816-17EF-48BB-B1F6-B7141CB3081A}" type="datetimeFigureOut">
              <a:rPr lang="en-GB" smtClean="0"/>
              <a:t>22/11/2022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36FB5E-DB17-A169-14FC-6A78A1CF86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776FEB-15F1-F8C4-D1A4-90E65820FA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A18974-08E6-42F7-91DA-5BF4639F3C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5060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3E2901D-DEE7-AD06-6134-BE4D36055C1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EC0C60-158F-CBA2-6FAC-E6812E6C2B5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73F1D6-FCB9-C127-17D1-352F338424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D6816-17EF-48BB-B1F6-B7141CB3081A}" type="datetimeFigureOut">
              <a:rPr lang="en-GB" smtClean="0"/>
              <a:t>22/11/2022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B48DBB-121E-11B1-B1BE-0FFEDFF33B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DBF42E-8699-D642-F4C4-E9307AC6C1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A18974-08E6-42F7-91DA-5BF4639F3C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81999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84DBDE-6D7D-E8F3-B806-E042E9639A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5C1798-096F-7C78-CE91-A0E8B86D3C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9C1EDE-9988-B2AB-9AE0-F60444A7611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2D6816-17EF-48BB-B1F6-B7141CB3081A}" type="datetimeFigureOut">
              <a:rPr lang="en-GB" smtClean="0"/>
              <a:t>22/11/2022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C6B0D6-1CDA-71EC-EB88-24058C9F941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18B2D9-D8E5-C76A-D069-F2FE85B925E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A18974-08E6-42F7-91DA-5BF4639F3C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99343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6F04F4D-6705-F0E3-D34D-A8B5CD9FA23F}"/>
              </a:ext>
            </a:extLst>
          </p:cNvPr>
          <p:cNvSpPr txBox="1"/>
          <p:nvPr/>
        </p:nvSpPr>
        <p:spPr>
          <a:xfrm>
            <a:off x="2882096" y="1770927"/>
            <a:ext cx="6259010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dirty="0"/>
              <a:t>Foreign Languages &amp; Cultural Awareness </a:t>
            </a:r>
          </a:p>
          <a:p>
            <a:pPr algn="ctr"/>
            <a:r>
              <a:rPr lang="en-GB" sz="1800" dirty="0"/>
              <a:t> Spanish</a:t>
            </a:r>
          </a:p>
          <a:p>
            <a:pPr algn="ctr"/>
            <a:r>
              <a:rPr lang="en-GB" sz="1800" dirty="0"/>
              <a:t>      BMIH5003</a:t>
            </a:r>
          </a:p>
          <a:p>
            <a:pPr algn="ctr"/>
            <a:r>
              <a:rPr lang="en-GB" sz="1800" dirty="0"/>
              <a:t>Rodrigo F. Aguilera</a:t>
            </a:r>
          </a:p>
          <a:p>
            <a:pPr algn="ctr"/>
            <a:r>
              <a:rPr lang="en-GB" sz="1800" dirty="0"/>
              <a:t>Warning Sign</a:t>
            </a:r>
          </a:p>
          <a:p>
            <a:pPr algn="ctr"/>
            <a:r>
              <a:rPr lang="en-GB" sz="1800" dirty="0"/>
              <a:t>Khaleda Chowdhury - 2107822</a:t>
            </a:r>
          </a:p>
          <a:p>
            <a:pPr algn="ctr"/>
            <a:r>
              <a:rPr lang="en-GB" sz="1800" dirty="0"/>
              <a:t>2107822@student.uwtsd.ac.uk</a:t>
            </a:r>
          </a:p>
        </p:txBody>
      </p:sp>
    </p:spTree>
    <p:extLst>
      <p:ext uri="{BB962C8B-B14F-4D97-AF65-F5344CB8AC3E}">
        <p14:creationId xmlns:p14="http://schemas.microsoft.com/office/powerpoint/2010/main" val="24431510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VSafety Use Handrail Take Care On The Stairs Sign - 150x200mm - 1mm Rigid Plastic">
            <a:extLst>
              <a:ext uri="{FF2B5EF4-FFF2-40B4-BE49-F238E27FC236}">
                <a16:creationId xmlns:a16="http://schemas.microsoft.com/office/drawing/2014/main" id="{011769F5-1D16-415A-3530-88766E34A56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1466"/>
          <a:stretch/>
        </p:blipFill>
        <p:spPr bwMode="auto">
          <a:xfrm>
            <a:off x="2971800" y="605297"/>
            <a:ext cx="5872161" cy="2137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FF9D9F3-6824-EC8D-317F-80D4127459CF}"/>
              </a:ext>
            </a:extLst>
          </p:cNvPr>
          <p:cNvSpPr txBox="1"/>
          <p:nvPr/>
        </p:nvSpPr>
        <p:spPr>
          <a:xfrm>
            <a:off x="3657600" y="2743201"/>
            <a:ext cx="44577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No </a:t>
            </a:r>
            <a:r>
              <a:rPr lang="en-GB" sz="2400" b="1" dirty="0" err="1"/>
              <a:t>te</a:t>
            </a:r>
            <a:r>
              <a:rPr lang="en-GB" sz="2400" b="1" dirty="0"/>
              <a:t> </a:t>
            </a:r>
            <a:r>
              <a:rPr lang="en-GB" sz="2400" b="1" dirty="0" err="1"/>
              <a:t>deslices</a:t>
            </a:r>
            <a:r>
              <a:rPr lang="en-GB" sz="2400" b="1" dirty="0"/>
              <a:t> </a:t>
            </a:r>
            <a:r>
              <a:rPr lang="en-GB" sz="2400" b="1" dirty="0" err="1"/>
              <a:t>por</a:t>
            </a:r>
            <a:r>
              <a:rPr lang="en-GB" sz="2400" b="1" dirty="0"/>
              <a:t> la </a:t>
            </a:r>
            <a:r>
              <a:rPr lang="en-GB" sz="2400" b="1" dirty="0" err="1"/>
              <a:t>barandilla</a:t>
            </a:r>
            <a:endParaRPr lang="en-GB" sz="2400" b="1" dirty="0"/>
          </a:p>
          <a:p>
            <a:pPr algn="ctr"/>
            <a:endParaRPr lang="en-GB" sz="2400" b="1" dirty="0"/>
          </a:p>
          <a:p>
            <a:pPr algn="ctr"/>
            <a:r>
              <a:rPr lang="en-GB" sz="2400" b="1" dirty="0"/>
              <a:t>Do not slide down the bannisters</a:t>
            </a:r>
          </a:p>
        </p:txBody>
      </p:sp>
    </p:spTree>
    <p:extLst>
      <p:ext uri="{BB962C8B-B14F-4D97-AF65-F5344CB8AC3E}">
        <p14:creationId xmlns:p14="http://schemas.microsoft.com/office/powerpoint/2010/main" val="36444089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</TotalTime>
  <Words>40</Words>
  <Application>Microsoft Office PowerPoint</Application>
  <PresentationFormat>Widescreen</PresentationFormat>
  <Paragraphs>10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Khaleda Chowdhury (2107822)</dc:creator>
  <cp:lastModifiedBy>Khaleda Chowdhury (2107822)</cp:lastModifiedBy>
  <cp:revision>2</cp:revision>
  <dcterms:created xsi:type="dcterms:W3CDTF">2022-11-22T16:41:48Z</dcterms:created>
  <dcterms:modified xsi:type="dcterms:W3CDTF">2022-11-22T16:59:30Z</dcterms:modified>
</cp:coreProperties>
</file>