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78" r:id="rId1"/>
  </p:sldMasterIdLst>
  <p:notesMasterIdLst>
    <p:notesMasterId r:id="rId12"/>
  </p:notesMasterIdLst>
  <p:handoutMasterIdLst>
    <p:handoutMasterId r:id="rId13"/>
  </p:handoutMasterIdLst>
  <p:sldIdLst>
    <p:sldId id="256" r:id="rId2"/>
    <p:sldId id="257" r:id="rId3"/>
    <p:sldId id="259" r:id="rId4"/>
    <p:sldId id="261" r:id="rId5"/>
    <p:sldId id="262" r:id="rId6"/>
    <p:sldId id="263" r:id="rId7"/>
    <p:sldId id="264" r:id="rId8"/>
    <p:sldId id="265" r:id="rId9"/>
    <p:sldId id="258" r:id="rId10"/>
    <p:sldId id="260" r:id="rId11"/>
  </p:sldIdLst>
  <p:sldSz cx="12192000" cy="6858000"/>
  <p:notesSz cx="6858000" cy="9144000"/>
  <p:defaultTextStyle>
    <a:defPPr rtl="0">
      <a:defRPr lang="en-GB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43F6E74-DC51-B4CE-6B77-2B25A48588D3}" v="332" dt="2023-06-29T21:34:21.733"/>
    <p1510:client id="{EED359DC-B87A-8614-580F-AD92D4DC9F21}" v="197" dt="2023-07-07T08:49:34.38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91" autoAdjust="0"/>
    <p:restoredTop sz="94660"/>
  </p:normalViewPr>
  <p:slideViewPr>
    <p:cSldViewPr snapToGrid="0">
      <p:cViewPr varScale="1">
        <p:scale>
          <a:sx n="117" d="100"/>
          <a:sy n="117" d="100"/>
        </p:scale>
        <p:origin x="102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6" d="100"/>
          <a:sy n="96" d="100"/>
        </p:scale>
        <p:origin x="3558" y="9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ebecca Francis-Davies" userId="S::r.francis-davies@uwtsd.ac.uk::caf69e2c-2198-47a4-8268-c57958bd4ca9" providerId="AD" clId="Web-{EED359DC-B87A-8614-580F-AD92D4DC9F21}"/>
    <pc:docChg chg="addSld modSld">
      <pc:chgData name="Rebecca Francis-Davies" userId="S::r.francis-davies@uwtsd.ac.uk::caf69e2c-2198-47a4-8268-c57958bd4ca9" providerId="AD" clId="Web-{EED359DC-B87A-8614-580F-AD92D4DC9F21}" dt="2023-07-07T08:49:34.383" v="189" actId="20577"/>
      <pc:docMkLst>
        <pc:docMk/>
      </pc:docMkLst>
      <pc:sldChg chg="modSp">
        <pc:chgData name="Rebecca Francis-Davies" userId="S::r.francis-davies@uwtsd.ac.uk::caf69e2c-2198-47a4-8268-c57958bd4ca9" providerId="AD" clId="Web-{EED359DC-B87A-8614-580F-AD92D4DC9F21}" dt="2023-07-07T08:24:03.581" v="17" actId="20577"/>
        <pc:sldMkLst>
          <pc:docMk/>
          <pc:sldMk cId="3379397924" sldId="258"/>
        </pc:sldMkLst>
        <pc:spChg chg="mod">
          <ac:chgData name="Rebecca Francis-Davies" userId="S::r.francis-davies@uwtsd.ac.uk::caf69e2c-2198-47a4-8268-c57958bd4ca9" providerId="AD" clId="Web-{EED359DC-B87A-8614-580F-AD92D4DC9F21}" dt="2023-07-07T08:24:03.581" v="17" actId="20577"/>
          <ac:spMkLst>
            <pc:docMk/>
            <pc:sldMk cId="3379397924" sldId="258"/>
            <ac:spMk id="2" creationId="{A7B92A2A-ABB2-3108-A69E-30398BE31A2F}"/>
          </ac:spMkLst>
        </pc:spChg>
      </pc:sldChg>
      <pc:sldChg chg="addSp delSp modSp new">
        <pc:chgData name="Rebecca Francis-Davies" userId="S::r.francis-davies@uwtsd.ac.uk::caf69e2c-2198-47a4-8268-c57958bd4ca9" providerId="AD" clId="Web-{EED359DC-B87A-8614-580F-AD92D4DC9F21}" dt="2023-07-07T08:23:47.580" v="15" actId="20577"/>
        <pc:sldMkLst>
          <pc:docMk/>
          <pc:sldMk cId="843910500" sldId="261"/>
        </pc:sldMkLst>
        <pc:spChg chg="mod">
          <ac:chgData name="Rebecca Francis-Davies" userId="S::r.francis-davies@uwtsd.ac.uk::caf69e2c-2198-47a4-8268-c57958bd4ca9" providerId="AD" clId="Web-{EED359DC-B87A-8614-580F-AD92D4DC9F21}" dt="2023-07-07T08:23:47.580" v="15" actId="20577"/>
          <ac:spMkLst>
            <pc:docMk/>
            <pc:sldMk cId="843910500" sldId="261"/>
            <ac:spMk id="2" creationId="{A5763CEC-C8FA-BDD8-55F5-96416817C8EC}"/>
          </ac:spMkLst>
        </pc:spChg>
        <pc:spChg chg="del">
          <ac:chgData name="Rebecca Francis-Davies" userId="S::r.francis-davies@uwtsd.ac.uk::caf69e2c-2198-47a4-8268-c57958bd4ca9" providerId="AD" clId="Web-{EED359DC-B87A-8614-580F-AD92D4DC9F21}" dt="2023-07-07T08:23:28.579" v="1"/>
          <ac:spMkLst>
            <pc:docMk/>
            <pc:sldMk cId="843910500" sldId="261"/>
            <ac:spMk id="3" creationId="{C33F9E8B-3F2E-5A14-6DFB-62731C363F30}"/>
          </ac:spMkLst>
        </pc:spChg>
        <pc:picChg chg="add mod ord">
          <ac:chgData name="Rebecca Francis-Davies" userId="S::r.francis-davies@uwtsd.ac.uk::caf69e2c-2198-47a4-8268-c57958bd4ca9" providerId="AD" clId="Web-{EED359DC-B87A-8614-580F-AD92D4DC9F21}" dt="2023-07-07T08:23:28.579" v="1"/>
          <ac:picMkLst>
            <pc:docMk/>
            <pc:sldMk cId="843910500" sldId="261"/>
            <ac:picMk id="4" creationId="{BE8FEC49-924E-D75D-5A3A-50F1FE6F887F}"/>
          </ac:picMkLst>
        </pc:picChg>
      </pc:sldChg>
      <pc:sldChg chg="modSp new">
        <pc:chgData name="Rebecca Francis-Davies" userId="S::r.francis-davies@uwtsd.ac.uk::caf69e2c-2198-47a4-8268-c57958bd4ca9" providerId="AD" clId="Web-{EED359DC-B87A-8614-580F-AD92D4DC9F21}" dt="2023-07-07T08:31:00.123" v="133" actId="20577"/>
        <pc:sldMkLst>
          <pc:docMk/>
          <pc:sldMk cId="1782828840" sldId="262"/>
        </pc:sldMkLst>
        <pc:spChg chg="mod">
          <ac:chgData name="Rebecca Francis-Davies" userId="S::r.francis-davies@uwtsd.ac.uk::caf69e2c-2198-47a4-8268-c57958bd4ca9" providerId="AD" clId="Web-{EED359DC-B87A-8614-580F-AD92D4DC9F21}" dt="2023-07-07T08:28:22.785" v="76" actId="20577"/>
          <ac:spMkLst>
            <pc:docMk/>
            <pc:sldMk cId="1782828840" sldId="262"/>
            <ac:spMk id="2" creationId="{5762E367-94FE-DE12-C992-21817D3A6975}"/>
          </ac:spMkLst>
        </pc:spChg>
        <pc:spChg chg="mod">
          <ac:chgData name="Rebecca Francis-Davies" userId="S::r.francis-davies@uwtsd.ac.uk::caf69e2c-2198-47a4-8268-c57958bd4ca9" providerId="AD" clId="Web-{EED359DC-B87A-8614-580F-AD92D4DC9F21}" dt="2023-07-07T08:31:00.123" v="133" actId="20577"/>
          <ac:spMkLst>
            <pc:docMk/>
            <pc:sldMk cId="1782828840" sldId="262"/>
            <ac:spMk id="3" creationId="{ED614D20-52F7-7BDB-10E7-46ADCE19BDF1}"/>
          </ac:spMkLst>
        </pc:spChg>
      </pc:sldChg>
      <pc:sldChg chg="addSp delSp modSp new">
        <pc:chgData name="Rebecca Francis-Davies" userId="S::r.francis-davies@uwtsd.ac.uk::caf69e2c-2198-47a4-8268-c57958bd4ca9" providerId="AD" clId="Web-{EED359DC-B87A-8614-580F-AD92D4DC9F21}" dt="2023-07-07T08:36:35.848" v="151"/>
        <pc:sldMkLst>
          <pc:docMk/>
          <pc:sldMk cId="555404906" sldId="263"/>
        </pc:sldMkLst>
        <pc:spChg chg="mod">
          <ac:chgData name="Rebecca Francis-Davies" userId="S::r.francis-davies@uwtsd.ac.uk::caf69e2c-2198-47a4-8268-c57958bd4ca9" providerId="AD" clId="Web-{EED359DC-B87A-8614-580F-AD92D4DC9F21}" dt="2023-07-07T08:35:55.752" v="150" actId="20577"/>
          <ac:spMkLst>
            <pc:docMk/>
            <pc:sldMk cId="555404906" sldId="263"/>
            <ac:spMk id="2" creationId="{78BD507E-EE0D-98EC-8D66-4D7BAD83A122}"/>
          </ac:spMkLst>
        </pc:spChg>
        <pc:spChg chg="del">
          <ac:chgData name="Rebecca Francis-Davies" userId="S::r.francis-davies@uwtsd.ac.uk::caf69e2c-2198-47a4-8268-c57958bd4ca9" providerId="AD" clId="Web-{EED359DC-B87A-8614-580F-AD92D4DC9F21}" dt="2023-07-07T08:36:35.848" v="151"/>
          <ac:spMkLst>
            <pc:docMk/>
            <pc:sldMk cId="555404906" sldId="263"/>
            <ac:spMk id="3" creationId="{E86DDC17-6407-AEB0-9EB3-A840F4A2B4B7}"/>
          </ac:spMkLst>
        </pc:spChg>
        <pc:picChg chg="add mod ord">
          <ac:chgData name="Rebecca Francis-Davies" userId="S::r.francis-davies@uwtsd.ac.uk::caf69e2c-2198-47a4-8268-c57958bd4ca9" providerId="AD" clId="Web-{EED359DC-B87A-8614-580F-AD92D4DC9F21}" dt="2023-07-07T08:36:35.848" v="151"/>
          <ac:picMkLst>
            <pc:docMk/>
            <pc:sldMk cId="555404906" sldId="263"/>
            <ac:picMk id="4" creationId="{6B3E9D40-BBE9-3559-5FA8-F1F23D36EA35}"/>
          </ac:picMkLst>
        </pc:picChg>
      </pc:sldChg>
      <pc:sldChg chg="modSp new">
        <pc:chgData name="Rebecca Francis-Davies" userId="S::r.francis-davies@uwtsd.ac.uk::caf69e2c-2198-47a4-8268-c57958bd4ca9" providerId="AD" clId="Web-{EED359DC-B87A-8614-580F-AD92D4DC9F21}" dt="2023-07-07T08:39:36.266" v="168" actId="20577"/>
        <pc:sldMkLst>
          <pc:docMk/>
          <pc:sldMk cId="642959142" sldId="264"/>
        </pc:sldMkLst>
        <pc:spChg chg="mod">
          <ac:chgData name="Rebecca Francis-Davies" userId="S::r.francis-davies@uwtsd.ac.uk::caf69e2c-2198-47a4-8268-c57958bd4ca9" providerId="AD" clId="Web-{EED359DC-B87A-8614-580F-AD92D4DC9F21}" dt="2023-07-07T08:39:30.813" v="167" actId="20577"/>
          <ac:spMkLst>
            <pc:docMk/>
            <pc:sldMk cId="642959142" sldId="264"/>
            <ac:spMk id="2" creationId="{6DE02E4B-60E0-C41C-490A-AAFBC1DE0472}"/>
          </ac:spMkLst>
        </pc:spChg>
        <pc:spChg chg="mod">
          <ac:chgData name="Rebecca Francis-Davies" userId="S::r.francis-davies@uwtsd.ac.uk::caf69e2c-2198-47a4-8268-c57958bd4ca9" providerId="AD" clId="Web-{EED359DC-B87A-8614-580F-AD92D4DC9F21}" dt="2023-07-07T08:39:36.266" v="168" actId="20577"/>
          <ac:spMkLst>
            <pc:docMk/>
            <pc:sldMk cId="642959142" sldId="264"/>
            <ac:spMk id="3" creationId="{D8BE81A0-EECF-B1B3-87A7-3E7C095350BA}"/>
          </ac:spMkLst>
        </pc:spChg>
      </pc:sldChg>
      <pc:sldChg chg="modSp new">
        <pc:chgData name="Rebecca Francis-Davies" userId="S::r.francis-davies@uwtsd.ac.uk::caf69e2c-2198-47a4-8268-c57958bd4ca9" providerId="AD" clId="Web-{EED359DC-B87A-8614-580F-AD92D4DC9F21}" dt="2023-07-07T08:49:34.383" v="189" actId="20577"/>
        <pc:sldMkLst>
          <pc:docMk/>
          <pc:sldMk cId="1884005595" sldId="265"/>
        </pc:sldMkLst>
        <pc:spChg chg="mod">
          <ac:chgData name="Rebecca Francis-Davies" userId="S::r.francis-davies@uwtsd.ac.uk::caf69e2c-2198-47a4-8268-c57958bd4ca9" providerId="AD" clId="Web-{EED359DC-B87A-8614-580F-AD92D4DC9F21}" dt="2023-07-07T08:48:58.694" v="187" actId="20577"/>
          <ac:spMkLst>
            <pc:docMk/>
            <pc:sldMk cId="1884005595" sldId="265"/>
            <ac:spMk id="2" creationId="{D27FACD0-B407-E0FE-B96E-378B8BA1D9BB}"/>
          </ac:spMkLst>
        </pc:spChg>
        <pc:spChg chg="mod">
          <ac:chgData name="Rebecca Francis-Davies" userId="S::r.francis-davies@uwtsd.ac.uk::caf69e2c-2198-47a4-8268-c57958bd4ca9" providerId="AD" clId="Web-{EED359DC-B87A-8614-580F-AD92D4DC9F21}" dt="2023-07-07T08:49:34.383" v="189" actId="20577"/>
          <ac:spMkLst>
            <pc:docMk/>
            <pc:sldMk cId="1884005595" sldId="265"/>
            <ac:spMk id="3" creationId="{B10012ED-69C0-C010-5DB3-462AE9B263CD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FAB86A92-6F1F-4759-BD29-A8B9B1A3FAA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A6E312A-A111-4127-AF68-74287C076E8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35A159-7053-4352-AFBD-48FB71B0991F}" type="datetime1">
              <a:rPr lang="en-GB" smtClean="0"/>
              <a:t>07/07/2023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CF9FA70-1A26-4A0D-8A73-62AEB577CA6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FED0885-1344-4225-8CC0-2CA3D5FAECB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C4937-FCAA-4E7E-BD8E-ABB4B8EA2E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085737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345849-35D5-497D-A874-357F92504059}" type="datetime1">
              <a:rPr lang="en-GB" smtClean="0"/>
              <a:pPr/>
              <a:t>07/07/2023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D4E2C8-D9ED-4B41-8DA3-B4731259EC4A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10313894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D4E2C8-D9ED-4B41-8DA3-B4731259EC4A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16461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A12BED07-6713-92AA-40AF-AE58F4F83C7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95400" y="4701464"/>
            <a:ext cx="8952782" cy="1204036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C9EF77-BF49-E4C1-0FC7-5633547779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DDF98-C922-483F-97E9-3E76B0201B42}" type="datetimeFigureOut">
              <a:rPr lang="en-US" smtClean="0"/>
              <a:t>7/7/2023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BD5853-25AA-1C3D-EAD2-496674792D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7F0DAD-5850-CAAE-CD25-4D6DDDFF3A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B3671-A306-4A69-8480-FA9BE839245D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34851B1-0B20-9549-0D70-886AA9D045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95400" y="952500"/>
            <a:ext cx="8952781" cy="3748824"/>
          </a:xfrm>
          <a:noFill/>
        </p:spPr>
        <p:txBody>
          <a:bodyPr anchor="b">
            <a:normAutofit/>
          </a:bodyPr>
          <a:lstStyle>
            <a:lvl1pPr algn="l">
              <a:defRPr sz="3200" spc="530" baseline="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209509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B48F26-B5E3-8A90-51FC-8520D1D732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EA4D95-10F3-6212-8302-5610C43E32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281BE7-A53D-441E-0393-0E59412C91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DDF98-C922-483F-97E9-3E76B0201B42}" type="datetimeFigureOut">
              <a:rPr lang="en-US" smtClean="0"/>
              <a:t>7/7/2023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EF10F0-B23F-BF4B-DB66-9BCF734DB9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65DDEC-13A7-D988-D082-03076F80F1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B3671-A306-4A69-8480-FA9BE83924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66100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D80CFA-45ED-71B0-EE3E-CCE6D5C193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0" y="1618211"/>
            <a:ext cx="8412190" cy="3944389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37BECA-A01D-7D7A-F2A6-891EC9D229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95400" y="908858"/>
            <a:ext cx="8412192" cy="676102"/>
          </a:xfrm>
        </p:spPr>
        <p:txBody>
          <a:bodyPr anchor="b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716478-6FAF-D420-0B87-6EABB81E88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DDF98-C922-483F-97E9-3E76B0201B42}" type="datetimeFigureOut">
              <a:rPr lang="en-US" smtClean="0"/>
              <a:t>7/7/2023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C4289B-CB0D-8AFC-7C02-F755C0DCC8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7971E4-8A9E-2A30-D7FE-B3505124BB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B3671-A306-4A69-8480-FA9BE83924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72894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87F941-C3A7-545F-8046-C7A9AC8030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BD4277-CFAE-EEF6-3346-61F06D5A39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95401" y="2260121"/>
            <a:ext cx="4350026" cy="365688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9543384-699D-84FC-C8B5-7BDE49BB44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546574" y="2260120"/>
            <a:ext cx="4350025" cy="3656881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0A49386-AFC8-03DA-4563-07B0A0119B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DDF98-C922-483F-97E9-3E76B0201B42}" type="datetimeFigureOut">
              <a:rPr lang="en-US" smtClean="0"/>
              <a:t>7/7/2023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3AED60A-7704-31D9-7D4D-65C635EDF8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6927DA-3B5E-13B8-0BA8-5DCFF001E0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B3671-A306-4A69-8480-FA9BE83924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22201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37B55A-280B-BDCB-F966-8578DDE741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0" y="966788"/>
            <a:ext cx="10059988" cy="1051784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C76EA03-7008-14AB-547B-E66EA4EC96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95400" y="2018581"/>
            <a:ext cx="4350027" cy="544003"/>
          </a:xfrm>
        </p:spPr>
        <p:txBody>
          <a:bodyPr anchor="b"/>
          <a:lstStyle>
            <a:lvl1pPr marL="0" indent="0">
              <a:buNone/>
              <a:defRPr sz="24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D629F56-D2C8-71FE-FA59-002819D518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95400" y="2774756"/>
            <a:ext cx="4350027" cy="315079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12524D2-CA8D-75F3-D089-C2F0E20D475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546572" y="2018581"/>
            <a:ext cx="4350028" cy="544003"/>
          </a:xfrm>
        </p:spPr>
        <p:txBody>
          <a:bodyPr anchor="b"/>
          <a:lstStyle>
            <a:lvl1pPr marL="0" indent="0">
              <a:buNone/>
              <a:defRPr sz="24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E99B0E3-5AE5-0516-27BF-9F246137FE0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546572" y="2774756"/>
            <a:ext cx="4350028" cy="3150794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7B319A7-6048-4735-B2AC-6D6043F146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DDF98-C922-483F-97E9-3E76B0201B42}" type="datetimeFigureOut">
              <a:rPr lang="en-US" smtClean="0"/>
              <a:t>7/7/2023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15F875-F23E-D0D2-9115-CD494FDA00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DB4F88F-F488-D9D5-CF99-AA1750AAFC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B3671-A306-4A69-8480-FA9BE839245D}" type="slidenum">
              <a:rPr lang="en-US" smtClean="0"/>
              <a:t>‹#›</a:t>
            </a:fld>
            <a:endParaRPr lang="en-US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B5094593-EFC2-EEEF-74CD-BD00F4132A94}"/>
              </a:ext>
            </a:extLst>
          </p:cNvPr>
          <p:cNvCxnSpPr>
            <a:cxnSpLocks/>
          </p:cNvCxnSpPr>
          <p:nvPr/>
        </p:nvCxnSpPr>
        <p:spPr>
          <a:xfrm>
            <a:off x="6657975" y="2625552"/>
            <a:ext cx="4238625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AF851F6D-436C-FA47-8CD1-2C10E735764A}"/>
              </a:ext>
            </a:extLst>
          </p:cNvPr>
          <p:cNvCxnSpPr>
            <a:cxnSpLocks/>
          </p:cNvCxnSpPr>
          <p:nvPr/>
        </p:nvCxnSpPr>
        <p:spPr>
          <a:xfrm>
            <a:off x="1403684" y="2625552"/>
            <a:ext cx="4241743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85129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D91B86-9261-4E82-EF65-30F78154E2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A3A5E84-E43B-20AE-E80D-47CB0B07BD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DDF98-C922-483F-97E9-3E76B0201B42}" type="datetimeFigureOut">
              <a:rPr lang="en-US" smtClean="0"/>
              <a:t>7/7/2023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AFF5797-14F1-9FEB-247C-0E325AF74D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5B5D7AF-1489-8F93-4828-0AE784B8BA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B3671-A306-4A69-8480-FA9BE83924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02917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B6CAF1C-8901-AE05-E52C-D5B9594105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DDF98-C922-483F-97E9-3E76B0201B42}" type="datetimeFigureOut">
              <a:rPr lang="en-US" smtClean="0"/>
              <a:t>7/7/2023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1CD4F90-2973-4FE2-6C2C-5C2AC5C5A8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D50414B-A7EC-0C14-EFD2-29C5582CC1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B3671-A306-4A69-8480-FA9BE83924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21835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E378C7-A764-C5E4-A6A4-DC5B1B3537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6484" y="1306484"/>
            <a:ext cx="3932237" cy="2122516"/>
          </a:xfrm>
        </p:spPr>
        <p:txBody>
          <a:bodyPr anchor="t">
            <a:normAutofit/>
          </a:bodyPr>
          <a:lstStyle>
            <a:lvl1pPr>
              <a:defRPr sz="2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DFE178-4B5D-413B-6583-AB81E8D041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1312026"/>
            <a:ext cx="5143500" cy="4565651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B92F6D-71AB-9630-9DBE-46041C50C7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306484" y="3428999"/>
            <a:ext cx="3932237" cy="2133601"/>
          </a:xfrm>
        </p:spPr>
        <p:txBody>
          <a:bodyPr anchor="b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0FEAAD1-C919-6E2E-32D2-E199025FB8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DDF98-C922-483F-97E9-3E76B0201B42}" type="datetimeFigureOut">
              <a:rPr lang="en-US" smtClean="0"/>
              <a:t>7/7/2023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288B5D8-E15B-BE38-2A89-BD0F02E1A0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7ECC26-B78C-4CBD-6883-97E80D3E51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B3671-A306-4A69-8480-FA9BE83924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72192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A04EAA-30F7-390A-C77C-2E5BD8218B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6484" y="1307185"/>
            <a:ext cx="3932237" cy="2121813"/>
          </a:xfrm>
        </p:spPr>
        <p:txBody>
          <a:bodyPr anchor="t">
            <a:normAutofit/>
          </a:bodyPr>
          <a:lstStyle>
            <a:lvl1pPr>
              <a:defRPr sz="2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13A1C34-81AC-D534-67B1-42721228935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857702" y="1307186"/>
            <a:ext cx="5038898" cy="459831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0E1012D-3524-26C6-64C1-8CE6E7A9A29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306484" y="3428999"/>
            <a:ext cx="3932237" cy="2133601"/>
          </a:xfrm>
        </p:spPr>
        <p:txBody>
          <a:bodyPr anchor="b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E8FA6D7-1BE0-F14D-A2F7-4836180BC3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DDF98-C922-483F-97E9-3E76B0201B42}" type="datetimeFigureOut">
              <a:rPr lang="en-US" smtClean="0"/>
              <a:t>7/7/2023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556B5AC-3F20-FDC1-D579-7C4C6B4ED0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074ACA-1D54-81FA-70B1-31AB3011B3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B3671-A306-4A69-8480-FA9BE83924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60073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D2C3AB-851A-0D2F-B3AE-5B161CFFC0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E89FD6B-3621-3904-7878-A2825C69250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808AE9-D8ED-ED5D-D7B0-A43811777E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DDF98-C922-483F-97E9-3E76B0201B42}" type="datetimeFigureOut">
              <a:rPr lang="en-US" smtClean="0"/>
              <a:t>7/7/2023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9EF98B-AC81-D122-3D05-9C4E2FE423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9FB543-B138-6627-3714-12105D172A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B3671-A306-4A69-8480-FA9BE83924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03734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03DE16D-F1A0-DDB5-A98C-A9055C93D91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188334" y="952499"/>
            <a:ext cx="2051165" cy="49530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D8A548F-8DA7-C53C-1BFE-7C720CB20F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952500" y="952499"/>
            <a:ext cx="8235834" cy="4953001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2EA2C8-1C90-25D0-8B0A-30B73CFD3E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DDF98-C922-483F-97E9-3E76B0201B42}" type="datetimeFigureOut">
              <a:rPr lang="en-US" smtClean="0"/>
              <a:t>7/7/2023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6FF1A4-0404-DA2D-1EA4-828091C049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457155-0F4A-F7B7-C4A8-755572E98C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B3671-A306-4A69-8480-FA9BE83924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19873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6792104-6F24-CD50-F55E-22A55084DD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0" y="842963"/>
            <a:ext cx="9601200" cy="13096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1059CB-D00E-398D-E4D9-59792FC40A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95400" y="2262188"/>
            <a:ext cx="9601200" cy="36433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DFBC38-D897-7CBE-AC89-A95A2222D7C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47726" y="619918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/>
                </a:solidFill>
                <a:latin typeface="+mj-lt"/>
              </a:defRPr>
            </a:lvl1pPr>
          </a:lstStyle>
          <a:p>
            <a:fld id="{5DBDDF98-C922-483F-97E9-3E76B0201B42}" type="datetimeFigureOut">
              <a:rPr lang="en-US" smtClean="0"/>
              <a:pPr/>
              <a:t>7/7/2023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728008-2A03-D518-4A75-30816EB0D19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286625" y="6199188"/>
            <a:ext cx="340995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691D49-2BD8-1C36-B43A-CF2F917776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728107" y="6199188"/>
            <a:ext cx="6191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  <a:latin typeface="+mj-lt"/>
              </a:defRPr>
            </a:lvl1pPr>
          </a:lstStyle>
          <a:p>
            <a:fld id="{1B8B3671-A306-4A69-8480-FA9BE839245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49802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3" r:id="rId1"/>
    <p:sldLayoutId id="2147483874" r:id="rId2"/>
    <p:sldLayoutId id="2147483875" r:id="rId3"/>
    <p:sldLayoutId id="2147483876" r:id="rId4"/>
    <p:sldLayoutId id="2147483877" r:id="rId5"/>
    <p:sldLayoutId id="2147483871" r:id="rId6"/>
    <p:sldLayoutId id="2147483867" r:id="rId7"/>
    <p:sldLayoutId id="2147483868" r:id="rId8"/>
    <p:sldLayoutId id="2147483869" r:id="rId9"/>
    <p:sldLayoutId id="2147483870" r:id="rId10"/>
    <p:sldLayoutId id="2147483872" r:id="rId11"/>
  </p:sldLayoutIdLst>
  <p:txStyles>
    <p:titleStyle>
      <a:lvl1pPr algn="l" defTabSz="914400" rtl="0" eaLnBrk="1" latinLnBrk="0" hangingPunct="1">
        <a:lnSpc>
          <a:spcPct val="120000"/>
        </a:lnSpc>
        <a:spcBef>
          <a:spcPct val="0"/>
        </a:spcBef>
        <a:buNone/>
        <a:defRPr sz="2800" kern="1200" cap="all" spc="5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5488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694944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152144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3du_rZ0U90Q?feature=oembed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Q3X7legs3gM?feature=oembed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erinmeyer.com/resources/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kujUs_6qeUI?feature=oembed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oquest.com/indexingvolumeissuelinkhandler/27266/Cross+Cultural+$26+Strategic+Management/02019Y04Y01$232019$3b++Vol.+26+$282$29/26/2?accountid=130472" TargetMode="External"/><Relationship Id="rId2" Type="http://schemas.openxmlformats.org/officeDocument/2006/relationships/hyperlink" Target="https://www.proquest.com/docview/2242120496/fulltextPDF/B8027086F042469CPQ/1?accountid=130472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Earth as a particle with gold and blue">
            <a:extLst>
              <a:ext uri="{FF2B5EF4-FFF2-40B4-BE49-F238E27FC236}">
                <a16:creationId xmlns:a16="http://schemas.microsoft.com/office/drawing/2014/main" id="{A4CF604F-1489-67BE-B257-2346B5F00E5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/>
          </a:blip>
          <a:srcRect t="1167" b="14564"/>
          <a:stretch/>
        </p:blipFill>
        <p:spPr>
          <a:xfrm>
            <a:off x="20" y="10"/>
            <a:ext cx="12191980" cy="685799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375712" y="2033018"/>
            <a:ext cx="4115702" cy="2116348"/>
          </a:xfrm>
        </p:spPr>
        <p:txBody>
          <a:bodyPr rtlCol="0" anchor="ctr">
            <a:normAutofit/>
          </a:bodyPr>
          <a:lstStyle/>
          <a:p>
            <a:pPr algn="r"/>
            <a:r>
              <a:rPr lang="en-GB">
                <a:solidFill>
                  <a:srgbClr val="FFFFFF"/>
                </a:solidFill>
              </a:rPr>
              <a:t>The GLOBE project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536783" y="4832508"/>
            <a:ext cx="3193681" cy="609910"/>
          </a:xfrm>
        </p:spPr>
        <p:txBody>
          <a:bodyPr rtlCol="0" anchor="b">
            <a:normAutofit/>
          </a:bodyPr>
          <a:lstStyle/>
          <a:p>
            <a:pPr algn="r"/>
            <a:r>
              <a:rPr lang="en-GB" sz="1700">
                <a:solidFill>
                  <a:srgbClr val="FFFFFF"/>
                </a:solidFill>
              </a:rPr>
              <a:t>Global Leadership Dimensions</a:t>
            </a:r>
          </a:p>
        </p:txBody>
      </p:sp>
      <p:sp>
        <p:nvSpPr>
          <p:cNvPr id="16" name="Date Placeholder 12">
            <a:extLst>
              <a:ext uri="{FF2B5EF4-FFF2-40B4-BE49-F238E27FC236}">
                <a16:creationId xmlns:a16="http://schemas.microsoft.com/office/drawing/2014/main" id="{45F8506F-723E-2FBC-A83C-170B99FE17A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47726" y="6199188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5EF2EEC2-E768-4112-B25B-554F67F8CF5E}" type="datetime1">
              <a:rPr lang="en-US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>
                <a:spcAft>
                  <a:spcPts val="600"/>
                </a:spcAft>
              </a:pPr>
              <a:t>7/7/2023</a:t>
            </a:fld>
            <a:endParaRPr lang="en-US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Footer Placeholder 13">
            <a:extLst>
              <a:ext uri="{FF2B5EF4-FFF2-40B4-BE49-F238E27FC236}">
                <a16:creationId xmlns:a16="http://schemas.microsoft.com/office/drawing/2014/main" id="{E573BBF6-53A5-C524-AF75-E2281BF383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286625" y="6199188"/>
            <a:ext cx="3409951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en-US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Sample Footer Text</a:t>
            </a:r>
          </a:p>
        </p:txBody>
      </p:sp>
      <p:sp>
        <p:nvSpPr>
          <p:cNvPr id="20" name="Slide Number Placeholder 14">
            <a:extLst>
              <a:ext uri="{FF2B5EF4-FFF2-40B4-BE49-F238E27FC236}">
                <a16:creationId xmlns:a16="http://schemas.microsoft.com/office/drawing/2014/main" id="{E3FE2554-CB6E-D4EE-1669-7B8F88467A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28107" y="6199188"/>
            <a:ext cx="619125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1437450A-6C25-4B4D-B27D-E1E9B2CE4682}" type="slidenum">
              <a:rPr lang="en-US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>
                <a:spcAft>
                  <a:spcPts val="600"/>
                </a:spcAft>
              </a:pPr>
              <a:t>1</a:t>
            </a:fld>
            <a:endParaRPr lang="en-US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59316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ED5539-1C49-E453-C0D7-8ACFA33760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6916" y="1295400"/>
            <a:ext cx="4252010" cy="2133600"/>
          </a:xfrm>
        </p:spPr>
        <p:txBody>
          <a:bodyPr anchor="t">
            <a:normAutofit/>
          </a:bodyPr>
          <a:lstStyle/>
          <a:p>
            <a:r>
              <a:rPr lang="en-GB" dirty="0"/>
              <a:t>GLOBE 2020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C33089-0456-36EC-A5B3-CFA11EC1FB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1430767"/>
            <a:ext cx="4412876" cy="3861854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 sz="1700"/>
              <a:t>A unique, large-scale study of cultural practices, leadership ideals, interpersonal trust in 150 countries</a:t>
            </a:r>
          </a:p>
          <a:p>
            <a:r>
              <a:rPr lang="en-GB" sz="1700"/>
              <a:t>GLOBE stands for Global Leadership and Organizational Behaviour Effectiveness</a:t>
            </a:r>
          </a:p>
          <a:p>
            <a:r>
              <a:rPr lang="en-GB" sz="1700"/>
              <a:t>Founded by Robert House in 1991</a:t>
            </a:r>
          </a:p>
          <a:p>
            <a:r>
              <a:rPr lang="en-GB" sz="1700"/>
              <a:t>Multi-phase, multi-method, multi-sample research project </a:t>
            </a:r>
          </a:p>
          <a:p>
            <a:r>
              <a:rPr lang="en-GB" sz="1700"/>
              <a:t>So far, three distinct but interrelated phases</a:t>
            </a:r>
          </a:p>
        </p:txBody>
      </p:sp>
      <p:sp>
        <p:nvSpPr>
          <p:cNvPr id="8" name="Date Placeholder 6">
            <a:extLst>
              <a:ext uri="{FF2B5EF4-FFF2-40B4-BE49-F238E27FC236}">
                <a16:creationId xmlns:a16="http://schemas.microsoft.com/office/drawing/2014/main" id="{BAEFCE30-20EC-D2F4-5BD8-89CDAE28D2E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47726" y="6199188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7FB15980-1F01-46F5-9BE3-B420B87C4E02}" type="datetime1">
              <a:rPr lang="en-US" smtClean="0"/>
              <a:pPr>
                <a:spcAft>
                  <a:spcPts val="600"/>
                </a:spcAft>
              </a:pPr>
              <a:t>7/7/2023</a:t>
            </a:fld>
            <a:endParaRPr lang="en-US"/>
          </a:p>
        </p:txBody>
      </p:sp>
      <p:sp>
        <p:nvSpPr>
          <p:cNvPr id="10" name="Footer Placeholder 8">
            <a:extLst>
              <a:ext uri="{FF2B5EF4-FFF2-40B4-BE49-F238E27FC236}">
                <a16:creationId xmlns:a16="http://schemas.microsoft.com/office/drawing/2014/main" id="{0D8F3B5B-733B-74EA-B1EA-66EE6B84D4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286625" y="6199188"/>
            <a:ext cx="3409951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en-US"/>
              <a:t>Sample Footer Text</a:t>
            </a:r>
          </a:p>
        </p:txBody>
      </p:sp>
      <p:sp>
        <p:nvSpPr>
          <p:cNvPr id="12" name="Slide Number Placeholder 9">
            <a:extLst>
              <a:ext uri="{FF2B5EF4-FFF2-40B4-BE49-F238E27FC236}">
                <a16:creationId xmlns:a16="http://schemas.microsoft.com/office/drawing/2014/main" id="{7FAFA6F5-E91F-C30E-BCAF-01C3F9CB40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28107" y="6199188"/>
            <a:ext cx="619125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1437450A-6C25-4B4D-B27D-E1E9B2CE4682}" type="slidenum">
              <a:rPr lang="en-US" smtClean="0"/>
              <a:pPr>
                <a:spcAft>
                  <a:spcPts val="600"/>
                </a:spcAft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03343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B686EE-2DBE-C560-DDF3-A8E7570F0A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500" y="957739"/>
            <a:ext cx="4394103" cy="1778906"/>
          </a:xfrm>
        </p:spPr>
        <p:txBody>
          <a:bodyPr>
            <a:normAutofit/>
          </a:bodyPr>
          <a:lstStyle/>
          <a:p>
            <a:r>
              <a:rPr lang="en-GB" dirty="0"/>
              <a:t>HOFSTEDE V GLOBE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B452AC91-B0FD-FB39-DD78-3CF4F9843B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52500" y="2890882"/>
            <a:ext cx="4394103" cy="3009381"/>
          </a:xfrm>
        </p:spPr>
        <p:txBody>
          <a:bodyPr>
            <a:normAutofit/>
          </a:bodyPr>
          <a:lstStyle/>
          <a:p>
            <a:endParaRPr lang="en-US" dirty="0"/>
          </a:p>
        </p:txBody>
      </p:sp>
      <p:pic>
        <p:nvPicPr>
          <p:cNvPr id="4" name="Online Media 3" title="GLOBE Project Cultural Dimensions">
            <a:hlinkClick r:id="" action="ppaction://media"/>
            <a:extLst>
              <a:ext uri="{FF2B5EF4-FFF2-40B4-BE49-F238E27FC236}">
                <a16:creationId xmlns:a16="http://schemas.microsoft.com/office/drawing/2014/main" id="{B67A8D4C-0CFD-2955-0D2A-7160BCCD9AFD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6115593" y="1799912"/>
            <a:ext cx="4344237" cy="3258177"/>
          </a:xfrm>
          <a:noFill/>
        </p:spPr>
      </p:pic>
      <p:sp>
        <p:nvSpPr>
          <p:cNvPr id="11" name="Date Placeholder 12">
            <a:extLst>
              <a:ext uri="{FF2B5EF4-FFF2-40B4-BE49-F238E27FC236}">
                <a16:creationId xmlns:a16="http://schemas.microsoft.com/office/drawing/2014/main" id="{8FF23D78-716C-1D34-DB64-3583BD87043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47726" y="6199188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91037E52-4969-4342-96C8-37ABBE71CC28}" type="datetime1">
              <a:rPr lang="en-US" smtClean="0"/>
              <a:pPr>
                <a:spcAft>
                  <a:spcPts val="600"/>
                </a:spcAft>
              </a:pPr>
              <a:t>7/7/2023</a:t>
            </a:fld>
            <a:endParaRPr lang="en-US"/>
          </a:p>
        </p:txBody>
      </p:sp>
      <p:sp>
        <p:nvSpPr>
          <p:cNvPr id="13" name="Footer Placeholder 13">
            <a:extLst>
              <a:ext uri="{FF2B5EF4-FFF2-40B4-BE49-F238E27FC236}">
                <a16:creationId xmlns:a16="http://schemas.microsoft.com/office/drawing/2014/main" id="{AF66203B-A673-7E0E-5F12-DD51272377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286625" y="6199188"/>
            <a:ext cx="3409951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en-US"/>
              <a:t>Sample Footer Text</a:t>
            </a:r>
          </a:p>
        </p:txBody>
      </p:sp>
      <p:sp>
        <p:nvSpPr>
          <p:cNvPr id="15" name="Slide Number Placeholder 14">
            <a:extLst>
              <a:ext uri="{FF2B5EF4-FFF2-40B4-BE49-F238E27FC236}">
                <a16:creationId xmlns:a16="http://schemas.microsoft.com/office/drawing/2014/main" id="{F56182AA-A724-809C-012E-85E453D985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28107" y="6199188"/>
            <a:ext cx="619125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1437450A-6C25-4B4D-B27D-E1E9B2CE4682}" type="slidenum">
              <a:rPr lang="en-US" smtClean="0"/>
              <a:pPr>
                <a:spcAft>
                  <a:spcPts val="600"/>
                </a:spcAft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94765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763CEC-C8FA-BDD8-55F5-96416817C8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ERIN MEYER – THE CULTURE MAP</a:t>
            </a:r>
            <a:br>
              <a:rPr lang="en-GB" dirty="0"/>
            </a:br>
            <a:endParaRPr lang="en-GB" dirty="0"/>
          </a:p>
        </p:txBody>
      </p:sp>
      <p:pic>
        <p:nvPicPr>
          <p:cNvPr id="4" name="Online Media 3" title="Erin Meyer: How to lead a successful international team | Scottish Enterprise">
            <a:hlinkClick r:id="" action="ppaction://media"/>
            <a:extLst>
              <a:ext uri="{FF2B5EF4-FFF2-40B4-BE49-F238E27FC236}">
                <a16:creationId xmlns:a16="http://schemas.microsoft.com/office/drawing/2014/main" id="{BE8FEC49-924E-D75D-5A3A-50F1FE6F887F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3810000" y="2369344"/>
            <a:ext cx="4572000" cy="3429000"/>
          </a:xfrm>
        </p:spPr>
      </p:pic>
    </p:spTree>
    <p:extLst>
      <p:ext uri="{BB962C8B-B14F-4D97-AF65-F5344CB8AC3E}">
        <p14:creationId xmlns:p14="http://schemas.microsoft.com/office/powerpoint/2010/main" val="8439105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62E367-94FE-DE12-C992-21817D3A69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READ ABOUT ERIN MEYER'S CULTURE MAPPING TOOL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614D20-52F7-7BDB-10E7-46ADCE19BD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ea typeface="+mn-lt"/>
                <a:cs typeface="+mn-lt"/>
              </a:rPr>
              <a:t>https://erinmeyer.com</a:t>
            </a:r>
          </a:p>
          <a:p>
            <a:r>
              <a:rPr lang="en-GB" dirty="0"/>
              <a:t>Watch and listen to the resources: </a:t>
            </a:r>
            <a:r>
              <a:rPr lang="en-GB" dirty="0">
                <a:ea typeface="+mn-lt"/>
                <a:cs typeface="+mn-lt"/>
                <a:hlinkClick r:id="rId2"/>
              </a:rPr>
              <a:t>https://erinmeyer.com/resources/</a:t>
            </a:r>
            <a:endParaRPr lang="en-GB" dirty="0">
              <a:ea typeface="+mn-lt"/>
              <a:cs typeface="+mn-lt"/>
            </a:endParaRPr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Don't forget you can reference podcasts and </a:t>
            </a:r>
            <a:r>
              <a:rPr lang="en-GB" dirty="0" err="1"/>
              <a:t>youtube</a:t>
            </a:r>
            <a:r>
              <a:rPr lang="en-GB" dirty="0"/>
              <a:t> videos in your assignment but be mindful of credibility. </a:t>
            </a:r>
          </a:p>
        </p:txBody>
      </p:sp>
    </p:spTree>
    <p:extLst>
      <p:ext uri="{BB962C8B-B14F-4D97-AF65-F5344CB8AC3E}">
        <p14:creationId xmlns:p14="http://schemas.microsoft.com/office/powerpoint/2010/main" val="17828288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BD507E-EE0D-98EC-8D66-4D7BAD83A1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MANAGING CONFLICT: RATTLING BIKE</a:t>
            </a:r>
          </a:p>
        </p:txBody>
      </p:sp>
      <p:pic>
        <p:nvPicPr>
          <p:cNvPr id="4" name="Online Media 3" title="Secrets of cross-cultural communication">
            <a:hlinkClick r:id="" action="ppaction://media"/>
            <a:extLst>
              <a:ext uri="{FF2B5EF4-FFF2-40B4-BE49-F238E27FC236}">
                <a16:creationId xmlns:a16="http://schemas.microsoft.com/office/drawing/2014/main" id="{6B3E9D40-BBE9-3559-5FA8-F1F23D36EA35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3810000" y="2369344"/>
            <a:ext cx="4572000" cy="3429000"/>
          </a:xfrm>
        </p:spPr>
      </p:pic>
    </p:spTree>
    <p:extLst>
      <p:ext uri="{BB962C8B-B14F-4D97-AF65-F5344CB8AC3E}">
        <p14:creationId xmlns:p14="http://schemas.microsoft.com/office/powerpoint/2010/main" val="5554049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E02E4B-60E0-C41C-490A-AAFBC1DE04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READ MORE....HAVARD BUSINESS REVIEW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BE81A0-EECF-B1B3-87A7-3E7C095350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ea typeface="+mn-lt"/>
                <a:cs typeface="+mn-lt"/>
              </a:rPr>
              <a:t>https://hbr.org/2013/12/how-to-argue-across-cultures?utm_source=feedburner&amp;utm_medium=feed&amp;utm_campaign=Feed%3A+harvardbusiness+%28HBR.org%29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29591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7FACD0-B407-E0FE-B96E-378B8BA1D9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Corporate social responsibility in different countries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0012ED-69C0-C010-5DB3-462AE9B263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sz="1700">
                <a:solidFill>
                  <a:srgbClr val="757575"/>
                </a:solidFill>
              </a:rPr>
              <a:t>Cultural and contextual influences on corporate social responsibility</a:t>
            </a:r>
            <a:endParaRPr lang="en-GB"/>
          </a:p>
          <a:p>
            <a:r>
              <a:rPr lang="en-GB" dirty="0">
                <a:solidFill>
                  <a:srgbClr val="118189"/>
                </a:solidFill>
                <a:ea typeface="+mn-lt"/>
                <a:cs typeface="+mn-lt"/>
                <a:hlinkClick r:id="rId2"/>
              </a:rPr>
              <a:t>Ya-Hui, Ling</a:t>
            </a:r>
            <a:endParaRPr lang="en-GB"/>
          </a:p>
          <a:p>
            <a:r>
              <a:rPr lang="en-GB">
                <a:ea typeface="+mn-lt"/>
                <a:cs typeface="+mn-lt"/>
              </a:rPr>
              <a:t>.  </a:t>
            </a:r>
            <a:endParaRPr lang="en-GB"/>
          </a:p>
          <a:p>
            <a:r>
              <a:rPr lang="en-GB" dirty="0">
                <a:solidFill>
                  <a:srgbClr val="118189"/>
                </a:solidFill>
                <a:ea typeface="+mn-lt"/>
                <a:cs typeface="+mn-lt"/>
                <a:hlinkClick r:id="rId2"/>
              </a:rPr>
              <a:t>Cross Cultural &amp; Strategic Management</a:t>
            </a:r>
            <a:endParaRPr lang="en-GB"/>
          </a:p>
          <a:p>
            <a:r>
              <a:rPr lang="en-GB" b="1">
                <a:ea typeface="+mn-lt"/>
                <a:cs typeface="+mn-lt"/>
              </a:rPr>
              <a:t>; Bingley</a:t>
            </a:r>
            <a:r>
              <a:rPr lang="en-GB">
                <a:solidFill>
                  <a:srgbClr val="2A5DB0"/>
                </a:solidFill>
                <a:ea typeface="+mn-lt"/>
                <a:cs typeface="+mn-lt"/>
                <a:hlinkClick r:id="rId3"/>
              </a:rPr>
              <a:t> Vol. 26, Iss. 2, </a:t>
            </a:r>
            <a:r>
              <a:rPr lang="en-GB">
                <a:ea typeface="+mn-lt"/>
                <a:cs typeface="+mn-lt"/>
              </a:rPr>
              <a:t> (2019): 290-310. DOI:10.1108/CCSM-02-2018-0024</a:t>
            </a:r>
            <a:endParaRPr lang="en-GB"/>
          </a:p>
          <a:p>
            <a:r>
              <a:rPr lang="en-GB" dirty="0">
                <a:ea typeface="+mn-lt"/>
                <a:cs typeface="+mn-lt"/>
              </a:rPr>
              <a:t>https://www.proquest.com/docview/2242120496/fulltextPDF/B8027086F042469CPQ/1?accountid=130472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840055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B92A2A-ABB2-3108-A69E-30398BE31A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Six global leadership STYLES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CB83D4-463E-FA08-0AE2-CBAC02D631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Charismatic/value based </a:t>
            </a:r>
          </a:p>
          <a:p>
            <a:r>
              <a:rPr lang="en-GB" dirty="0"/>
              <a:t>Team-orientated </a:t>
            </a:r>
          </a:p>
          <a:p>
            <a:r>
              <a:rPr lang="en-GB" dirty="0"/>
              <a:t>Participative </a:t>
            </a:r>
          </a:p>
          <a:p>
            <a:r>
              <a:rPr lang="en-GB" dirty="0"/>
              <a:t>Humane-orientated</a:t>
            </a:r>
          </a:p>
          <a:p>
            <a:r>
              <a:rPr lang="en-GB" dirty="0"/>
              <a:t>Autonomous</a:t>
            </a:r>
          </a:p>
          <a:p>
            <a:r>
              <a:rPr lang="en-GB" dirty="0"/>
              <a:t>Self-protective</a:t>
            </a:r>
          </a:p>
        </p:txBody>
      </p:sp>
    </p:spTree>
    <p:extLst>
      <p:ext uri="{BB962C8B-B14F-4D97-AF65-F5344CB8AC3E}">
        <p14:creationId xmlns:p14="http://schemas.microsoft.com/office/powerpoint/2010/main" val="33793979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350324-28A2-8F1A-A55E-54B83E1646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GROUP TASK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CBE4A1-8A6B-1EC7-B3EF-0858E18FD4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Define the leadership styles </a:t>
            </a:r>
          </a:p>
          <a:p>
            <a:r>
              <a:rPr lang="en-GB" dirty="0"/>
              <a:t>What does it look like in practice?</a:t>
            </a:r>
          </a:p>
          <a:p>
            <a:r>
              <a:rPr lang="en-GB" dirty="0"/>
              <a:t>Advantages &amp; disadvantages</a:t>
            </a:r>
          </a:p>
        </p:txBody>
      </p:sp>
    </p:spTree>
    <p:extLst>
      <p:ext uri="{BB962C8B-B14F-4D97-AF65-F5344CB8AC3E}">
        <p14:creationId xmlns:p14="http://schemas.microsoft.com/office/powerpoint/2010/main" val="2385557577"/>
      </p:ext>
    </p:extLst>
  </p:cSld>
  <p:clrMapOvr>
    <a:masterClrMapping/>
  </p:clrMapOvr>
</p:sld>
</file>

<file path=ppt/theme/theme1.xml><?xml version="1.0" encoding="utf-8"?>
<a:theme xmlns:a="http://schemas.openxmlformats.org/drawingml/2006/main" name="PoiseVTI">
  <a:themeElements>
    <a:clrScheme name="AnalogousFromRegularSeedRightStep">
      <a:dk1>
        <a:srgbClr val="000000"/>
      </a:dk1>
      <a:lt1>
        <a:srgbClr val="FFFFFF"/>
      </a:lt1>
      <a:dk2>
        <a:srgbClr val="1D2B33"/>
      </a:dk2>
      <a:lt2>
        <a:srgbClr val="E8E4E2"/>
      </a:lt2>
      <a:accent1>
        <a:srgbClr val="4D94C3"/>
      </a:accent1>
      <a:accent2>
        <a:srgbClr val="3B50B1"/>
      </a:accent2>
      <a:accent3>
        <a:srgbClr val="694DC3"/>
      </a:accent3>
      <a:accent4>
        <a:srgbClr val="883BB1"/>
      </a:accent4>
      <a:accent5>
        <a:srgbClr val="C34DBB"/>
      </a:accent5>
      <a:accent6>
        <a:srgbClr val="B13B78"/>
      </a:accent6>
      <a:hlink>
        <a:srgbClr val="BB703E"/>
      </a:hlink>
      <a:folHlink>
        <a:srgbClr val="7F7F7F"/>
      </a:folHlink>
    </a:clrScheme>
    <a:fontScheme name="Goudy Univers">
      <a:majorFont>
        <a:latin typeface="Goudy Old Style"/>
        <a:ea typeface=""/>
        <a:cs typeface=""/>
      </a:majorFont>
      <a:minorFont>
        <a:latin typeface="Univers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oiseVTI" id="{9843863B-6720-4231-BFE7-E604B355382A}" vid="{6C5B2780-C73E-445D-98DA-9D2BCD78971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Frame</Template>
  <TotalTime>0</TotalTime>
  <Words>1</Words>
  <Application>Microsoft Office PowerPoint</Application>
  <PresentationFormat>Widescreen</PresentationFormat>
  <Paragraphs>1</Paragraphs>
  <Slides>10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PoiseVTI</vt:lpstr>
      <vt:lpstr>The GLOBE project</vt:lpstr>
      <vt:lpstr>GLOBE 2020</vt:lpstr>
      <vt:lpstr>HOFSTEDE V GLOBE</vt:lpstr>
      <vt:lpstr>ERIN MEYER – THE CULTURE MAP </vt:lpstr>
      <vt:lpstr>READ ABOUT ERIN MEYER'S CULTURE MAPPING TOOL</vt:lpstr>
      <vt:lpstr>MANAGING CONFLICT: RATTLING BIKE</vt:lpstr>
      <vt:lpstr>READ MORE....HAVARD BUSINESS REVIEW</vt:lpstr>
      <vt:lpstr>Corporate social responsibility in different countries</vt:lpstr>
      <vt:lpstr>Six global leadership STYLES</vt:lpstr>
      <vt:lpstr>GROUP TASK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127</cp:revision>
  <dcterms:created xsi:type="dcterms:W3CDTF">2023-06-29T21:04:07Z</dcterms:created>
  <dcterms:modified xsi:type="dcterms:W3CDTF">2023-07-07T08:49:34Z</dcterms:modified>
</cp:coreProperties>
</file>