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notesMasterIdLst>
    <p:notesMasterId r:id="rId47"/>
  </p:notesMasterIdLst>
  <p:sldIdLst>
    <p:sldId id="256" r:id="rId5"/>
    <p:sldId id="257" r:id="rId6"/>
    <p:sldId id="292" r:id="rId7"/>
    <p:sldId id="264" r:id="rId8"/>
    <p:sldId id="262" r:id="rId9"/>
    <p:sldId id="283" r:id="rId10"/>
    <p:sldId id="278" r:id="rId11"/>
    <p:sldId id="284" r:id="rId12"/>
    <p:sldId id="258" r:id="rId13"/>
    <p:sldId id="263" r:id="rId14"/>
    <p:sldId id="269" r:id="rId15"/>
    <p:sldId id="261" r:id="rId16"/>
    <p:sldId id="268" r:id="rId17"/>
    <p:sldId id="276" r:id="rId18"/>
    <p:sldId id="285" r:id="rId19"/>
    <p:sldId id="286" r:id="rId20"/>
    <p:sldId id="291" r:id="rId21"/>
    <p:sldId id="289" r:id="rId22"/>
    <p:sldId id="299" r:id="rId23"/>
    <p:sldId id="298" r:id="rId24"/>
    <p:sldId id="296" r:id="rId25"/>
    <p:sldId id="295" r:id="rId26"/>
    <p:sldId id="260" r:id="rId27"/>
    <p:sldId id="272" r:id="rId28"/>
    <p:sldId id="266" r:id="rId29"/>
    <p:sldId id="270" r:id="rId30"/>
    <p:sldId id="267" r:id="rId31"/>
    <p:sldId id="290" r:id="rId32"/>
    <p:sldId id="287" r:id="rId33"/>
    <p:sldId id="304" r:id="rId34"/>
    <p:sldId id="305" r:id="rId35"/>
    <p:sldId id="288" r:id="rId36"/>
    <p:sldId id="293" r:id="rId37"/>
    <p:sldId id="277" r:id="rId38"/>
    <p:sldId id="281" r:id="rId39"/>
    <p:sldId id="301" r:id="rId40"/>
    <p:sldId id="271" r:id="rId41"/>
    <p:sldId id="303" r:id="rId42"/>
    <p:sldId id="259" r:id="rId43"/>
    <p:sldId id="275" r:id="rId44"/>
    <p:sldId id="265" r:id="rId45"/>
    <p:sldId id="302"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s - Ruth" id="{749A7740-9504-4F45-A8C5-41ABE2105FE5}">
          <p14:sldIdLst>
            <p14:sldId id="256"/>
            <p14:sldId id="257"/>
            <p14:sldId id="292"/>
            <p14:sldId id="264"/>
            <p14:sldId id="262"/>
            <p14:sldId id="283"/>
          </p14:sldIdLst>
        </p14:section>
        <p14:section name="Child Criminal Exploitation - Ruth" id="{CA4C9323-5BC5-41E6-819A-784A48C60CDA}">
          <p14:sldIdLst>
            <p14:sldId id="278"/>
            <p14:sldId id="284"/>
          </p14:sldIdLst>
        </p14:section>
        <p14:section name="Child Sexual Exploitation - Adam" id="{D9F265D5-D83D-4DC0-803E-79FE2AEF0B46}">
          <p14:sldIdLst>
            <p14:sldId id="258"/>
            <p14:sldId id="263"/>
            <p14:sldId id="269"/>
          </p14:sldIdLst>
        </p14:section>
        <p14:section name="Healthy Relationships &amp; Wellbeing - Adam" id="{A1141BAA-72DF-4552-99BC-D104E5389D9E}">
          <p14:sldIdLst>
            <p14:sldId id="261"/>
            <p14:sldId id="268"/>
            <p14:sldId id="276"/>
          </p14:sldIdLst>
        </p14:section>
        <p14:section name="County Lines - Ruth" id="{EB1F169D-6E9F-4785-B491-3AD5021CA84C}">
          <p14:sldIdLst>
            <p14:sldId id="285"/>
            <p14:sldId id="286"/>
            <p14:sldId id="291"/>
            <p14:sldId id="289"/>
            <p14:sldId id="299"/>
            <p14:sldId id="298"/>
            <p14:sldId id="296"/>
            <p14:sldId id="295"/>
          </p14:sldIdLst>
        </p14:section>
        <p14:section name="Exploitation in a Digital Context - Rachael" id="{28B1DBA5-436E-4567-AFED-9AC4A88C4BF2}">
          <p14:sldIdLst>
            <p14:sldId id="260"/>
            <p14:sldId id="272"/>
            <p14:sldId id="266"/>
            <p14:sldId id="270"/>
            <p14:sldId id="267"/>
            <p14:sldId id="290"/>
            <p14:sldId id="287"/>
            <p14:sldId id="304"/>
            <p14:sldId id="305"/>
            <p14:sldId id="288"/>
            <p14:sldId id="293"/>
          </p14:sldIdLst>
        </p14:section>
        <p14:section name="Signposting - Rachael" id="{85EFF35D-F104-4645-9DB6-1C68B647FA00}">
          <p14:sldIdLst>
            <p14:sldId id="277"/>
            <p14:sldId id="281"/>
            <p14:sldId id="301"/>
            <p14:sldId id="271"/>
            <p14:sldId id="303"/>
          </p14:sldIdLst>
        </p14:section>
        <p14:section name="Untitled Section" id="{538B42AF-9413-4EDB-9B52-DD76BB0997BC}">
          <p14:sldIdLst>
            <p14:sldId id="259"/>
            <p14:sldId id="275"/>
            <p14:sldId id="265"/>
            <p14:sldId id="302"/>
          </p14:sldIdLst>
        </p14:section>
        <p14:section name="Untitled Section" id="{EB714E7F-4D25-46BE-98D8-F109FBF659C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9C9959-420D-4A36-8C68-A8A179634B2E}" v="414" dt="2022-03-09T11:58:32.648"/>
    <p1510:client id="{6222DA3E-3192-4314-BB5F-2868A3C49C6A}" v="1415" dt="2022-03-09T14:22:58.248"/>
    <p1510:client id="{6C011062-5832-45C9-8524-F52B4E93167E}" v="667" dt="2022-03-10T10:30:40.862"/>
    <p1510:client id="{B014BC56-ECB2-4034-B8D2-3147A460B7EF}" v="1345" dt="2022-03-09T23:07:34.572"/>
    <p1510:client id="{EB4EFE03-91DA-46D3-99B5-9212929B1A7B}" v="46" vWet="48" dt="2022-03-10T09:57:31.3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0"/>
  </p:normalViewPr>
  <p:slideViewPr>
    <p:cSldViewPr snapToGrid="0">
      <p:cViewPr>
        <p:scale>
          <a:sx n="66" d="100"/>
          <a:sy n="66" d="100"/>
        </p:scale>
        <p:origin x="1306" y="4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by Lugano (1901988)" userId="S::1901988@student.uwtsd.ac.uk::1ba21f7a-7519-4710-95c0-ecd97db91deb" providerId="AD" clId="Web-{C223BF7F-ED07-4696-9447-160F8BCE5D4F}"/>
    <pc:docChg chg="modSld addMainMaster delMainMaster">
      <pc:chgData name="Toby Lugano (1901988)" userId="S::1901988@student.uwtsd.ac.uk::1ba21f7a-7519-4710-95c0-ecd97db91deb" providerId="AD" clId="Web-{C223BF7F-ED07-4696-9447-160F8BCE5D4F}" dt="2022-02-22T14:29:24.055" v="332" actId="20577"/>
      <pc:docMkLst>
        <pc:docMk/>
      </pc:docMkLst>
      <pc:sldChg chg="modSp mod modClrScheme chgLayout">
        <pc:chgData name="Toby Lugano (1901988)" userId="S::1901988@student.uwtsd.ac.uk::1ba21f7a-7519-4710-95c0-ecd97db91deb" providerId="AD" clId="Web-{C223BF7F-ED07-4696-9447-160F8BCE5D4F}" dt="2022-02-22T13:48:18.903" v="229"/>
        <pc:sldMkLst>
          <pc:docMk/>
          <pc:sldMk cId="109857222" sldId="256"/>
        </pc:sldMkLst>
        <pc:spChg chg="mod ord">
          <ac:chgData name="Toby Lugano (1901988)" userId="S::1901988@student.uwtsd.ac.uk::1ba21f7a-7519-4710-95c0-ecd97db91deb" providerId="AD" clId="Web-{C223BF7F-ED07-4696-9447-160F8BCE5D4F}" dt="2022-02-22T13:48:18.903" v="229"/>
          <ac:spMkLst>
            <pc:docMk/>
            <pc:sldMk cId="109857222" sldId="256"/>
            <ac:spMk id="2" creationId="{00000000-0000-0000-0000-000000000000}"/>
          </ac:spMkLst>
        </pc:spChg>
        <pc:spChg chg="mod ord">
          <ac:chgData name="Toby Lugano (1901988)" userId="S::1901988@student.uwtsd.ac.uk::1ba21f7a-7519-4710-95c0-ecd97db91deb" providerId="AD" clId="Web-{C223BF7F-ED07-4696-9447-160F8BCE5D4F}" dt="2022-02-22T13:48:18.903" v="229"/>
          <ac:spMkLst>
            <pc:docMk/>
            <pc:sldMk cId="109857222" sldId="256"/>
            <ac:spMk id="3" creationId="{00000000-0000-0000-0000-000000000000}"/>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3684232785" sldId="257"/>
        </pc:sldMkLst>
        <pc:spChg chg="mod ord">
          <ac:chgData name="Toby Lugano (1901988)" userId="S::1901988@student.uwtsd.ac.uk::1ba21f7a-7519-4710-95c0-ecd97db91deb" providerId="AD" clId="Web-{C223BF7F-ED07-4696-9447-160F8BCE5D4F}" dt="2022-02-22T13:48:18.903" v="229"/>
          <ac:spMkLst>
            <pc:docMk/>
            <pc:sldMk cId="3684232785" sldId="257"/>
            <ac:spMk id="2" creationId="{04B2683F-E974-4E35-97F3-A679FBD3F180}"/>
          </ac:spMkLst>
        </pc:spChg>
        <pc:spChg chg="mod ord">
          <ac:chgData name="Toby Lugano (1901988)" userId="S::1901988@student.uwtsd.ac.uk::1ba21f7a-7519-4710-95c0-ecd97db91deb" providerId="AD" clId="Web-{C223BF7F-ED07-4696-9447-160F8BCE5D4F}" dt="2022-02-22T13:48:18.903" v="229"/>
          <ac:spMkLst>
            <pc:docMk/>
            <pc:sldMk cId="3684232785" sldId="257"/>
            <ac:spMk id="3" creationId="{5885C34D-642C-4EFC-BEE5-8CCED0079C70}"/>
          </ac:spMkLst>
        </pc:spChg>
        <pc:spChg chg="del">
          <ac:chgData name="Toby Lugano (1901988)" userId="S::1901988@student.uwtsd.ac.uk::1ba21f7a-7519-4710-95c0-ecd97db91deb" providerId="AD" clId="Web-{C223BF7F-ED07-4696-9447-160F8BCE5D4F}" dt="2022-02-22T13:47:39.449" v="228"/>
          <ac:spMkLst>
            <pc:docMk/>
            <pc:sldMk cId="3684232785" sldId="257"/>
            <ac:spMk id="27" creationId="{3F088236-D655-4F88-B238-E16762358025}"/>
          </ac:spMkLst>
        </pc:spChg>
        <pc:spChg chg="del">
          <ac:chgData name="Toby Lugano (1901988)" userId="S::1901988@student.uwtsd.ac.uk::1ba21f7a-7519-4710-95c0-ecd97db91deb" providerId="AD" clId="Web-{C223BF7F-ED07-4696-9447-160F8BCE5D4F}" dt="2022-02-22T13:47:39.449" v="228"/>
          <ac:spMkLst>
            <pc:docMk/>
            <pc:sldMk cId="3684232785" sldId="257"/>
            <ac:spMk id="29" creationId="{3DAC0C92-199E-475C-9390-119A9B027276}"/>
          </ac:spMkLst>
        </pc:spChg>
        <pc:spChg chg="del">
          <ac:chgData name="Toby Lugano (1901988)" userId="S::1901988@student.uwtsd.ac.uk::1ba21f7a-7519-4710-95c0-ecd97db91deb" providerId="AD" clId="Web-{C223BF7F-ED07-4696-9447-160F8BCE5D4F}" dt="2022-02-22T13:47:39.449" v="228"/>
          <ac:spMkLst>
            <pc:docMk/>
            <pc:sldMk cId="3684232785" sldId="257"/>
            <ac:spMk id="31" creationId="{C4CFB339-0ED8-4FE2-9EF1-6D1375B8499B}"/>
          </ac:spMkLst>
        </pc:spChg>
        <pc:spChg chg="del">
          <ac:chgData name="Toby Lugano (1901988)" userId="S::1901988@student.uwtsd.ac.uk::1ba21f7a-7519-4710-95c0-ecd97db91deb" providerId="AD" clId="Web-{C223BF7F-ED07-4696-9447-160F8BCE5D4F}" dt="2022-02-22T13:47:39.449" v="228"/>
          <ac:spMkLst>
            <pc:docMk/>
            <pc:sldMk cId="3684232785" sldId="257"/>
            <ac:spMk id="33" creationId="{31896C80-2069-4431-9C19-83B913734490}"/>
          </ac:spMkLst>
        </pc:spChg>
        <pc:spChg chg="del">
          <ac:chgData name="Toby Lugano (1901988)" userId="S::1901988@student.uwtsd.ac.uk::1ba21f7a-7519-4710-95c0-ecd97db91deb" providerId="AD" clId="Web-{C223BF7F-ED07-4696-9447-160F8BCE5D4F}" dt="2022-02-22T13:47:39.449" v="228"/>
          <ac:spMkLst>
            <pc:docMk/>
            <pc:sldMk cId="3684232785" sldId="257"/>
            <ac:spMk id="35" creationId="{BF120A21-0841-4823-B0C4-28AEBCEF9B78}"/>
          </ac:spMkLst>
        </pc:spChg>
        <pc:spChg chg="del">
          <ac:chgData name="Toby Lugano (1901988)" userId="S::1901988@student.uwtsd.ac.uk::1ba21f7a-7519-4710-95c0-ecd97db91deb" providerId="AD" clId="Web-{C223BF7F-ED07-4696-9447-160F8BCE5D4F}" dt="2022-02-22T13:47:39.449" v="228"/>
          <ac:spMkLst>
            <pc:docMk/>
            <pc:sldMk cId="3684232785" sldId="257"/>
            <ac:spMk id="37" creationId="{DBB05BAE-BBD3-4289-899F-A6851503C6B0}"/>
          </ac:spMkLst>
        </pc:spChg>
        <pc:spChg chg="del">
          <ac:chgData name="Toby Lugano (1901988)" userId="S::1901988@student.uwtsd.ac.uk::1ba21f7a-7519-4710-95c0-ecd97db91deb" providerId="AD" clId="Web-{C223BF7F-ED07-4696-9447-160F8BCE5D4F}" dt="2022-02-22T13:47:39.449" v="228"/>
          <ac:spMkLst>
            <pc:docMk/>
            <pc:sldMk cId="3684232785" sldId="257"/>
            <ac:spMk id="39" creationId="{9874D11C-36F5-4BBE-A490-019A54E953B0}"/>
          </ac:spMkLst>
        </pc:spChg>
        <pc:cxnChg chg="del">
          <ac:chgData name="Toby Lugano (1901988)" userId="S::1901988@student.uwtsd.ac.uk::1ba21f7a-7519-4710-95c0-ecd97db91deb" providerId="AD" clId="Web-{C223BF7F-ED07-4696-9447-160F8BCE5D4F}" dt="2022-02-22T13:47:39.449" v="228"/>
          <ac:cxnSpMkLst>
            <pc:docMk/>
            <pc:sldMk cId="3684232785" sldId="257"/>
            <ac:cxnSpMk id="23" creationId="{64FA5DFF-7FE6-4855-84E6-DFA78EE978BD}"/>
          </ac:cxnSpMkLst>
        </pc:cxnChg>
        <pc:cxnChg chg="del">
          <ac:chgData name="Toby Lugano (1901988)" userId="S::1901988@student.uwtsd.ac.uk::1ba21f7a-7519-4710-95c0-ecd97db91deb" providerId="AD" clId="Web-{C223BF7F-ED07-4696-9447-160F8BCE5D4F}" dt="2022-02-22T13:47:39.449" v="228"/>
          <ac:cxnSpMkLst>
            <pc:docMk/>
            <pc:sldMk cId="3684232785" sldId="257"/>
            <ac:cxnSpMk id="25" creationId="{2AFD8CBA-54A3-4363-991B-B9C631BBFA74}"/>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3852238099" sldId="258"/>
        </pc:sldMkLst>
        <pc:spChg chg="mod ord">
          <ac:chgData name="Toby Lugano (1901988)" userId="S::1901988@student.uwtsd.ac.uk::1ba21f7a-7519-4710-95c0-ecd97db91deb" providerId="AD" clId="Web-{C223BF7F-ED07-4696-9447-160F8BCE5D4F}" dt="2022-02-22T13:48:18.903" v="229"/>
          <ac:spMkLst>
            <pc:docMk/>
            <pc:sldMk cId="3852238099" sldId="258"/>
            <ac:spMk id="2" creationId="{E496C9DE-7DC8-47AB-AB6B-C754E0421396}"/>
          </ac:spMkLst>
        </pc:spChg>
        <pc:spChg chg="mod ord">
          <ac:chgData name="Toby Lugano (1901988)" userId="S::1901988@student.uwtsd.ac.uk::1ba21f7a-7519-4710-95c0-ecd97db91deb" providerId="AD" clId="Web-{C223BF7F-ED07-4696-9447-160F8BCE5D4F}" dt="2022-02-22T13:48:18.903" v="229"/>
          <ac:spMkLst>
            <pc:docMk/>
            <pc:sldMk cId="3852238099" sldId="258"/>
            <ac:spMk id="3" creationId="{C66A4E7D-5D6E-4817-93A1-0730195BEADC}"/>
          </ac:spMkLst>
        </pc:spChg>
      </pc:sldChg>
      <pc:sldChg chg="addSp delSp modSp mod setBg modClrScheme setClrOvrMap chgLayout">
        <pc:chgData name="Toby Lugano (1901988)" userId="S::1901988@student.uwtsd.ac.uk::1ba21f7a-7519-4710-95c0-ecd97db91deb" providerId="AD" clId="Web-{C223BF7F-ED07-4696-9447-160F8BCE5D4F}" dt="2022-02-22T14:07:05.977" v="238"/>
        <pc:sldMkLst>
          <pc:docMk/>
          <pc:sldMk cId="3272533988" sldId="259"/>
        </pc:sldMkLst>
        <pc:spChg chg="mod ord">
          <ac:chgData name="Toby Lugano (1901988)" userId="S::1901988@student.uwtsd.ac.uk::1ba21f7a-7519-4710-95c0-ecd97db91deb" providerId="AD" clId="Web-{C223BF7F-ED07-4696-9447-160F8BCE5D4F}" dt="2022-02-22T14:07:05.977" v="238"/>
          <ac:spMkLst>
            <pc:docMk/>
            <pc:sldMk cId="3272533988" sldId="259"/>
            <ac:spMk id="2" creationId="{27E667DC-08E2-4956-A3E2-13C907B6FD26}"/>
          </ac:spMkLst>
        </pc:spChg>
        <pc:spChg chg="mod ord">
          <ac:chgData name="Toby Lugano (1901988)" userId="S::1901988@student.uwtsd.ac.uk::1ba21f7a-7519-4710-95c0-ecd97db91deb" providerId="AD" clId="Web-{C223BF7F-ED07-4696-9447-160F8BCE5D4F}" dt="2022-02-22T14:07:05.977" v="238"/>
          <ac:spMkLst>
            <pc:docMk/>
            <pc:sldMk cId="3272533988" sldId="259"/>
            <ac:spMk id="3" creationId="{1AE78906-05B5-44EC-B038-A56E5E8910D4}"/>
          </ac:spMkLst>
        </pc:spChg>
        <pc:spChg chg="add del">
          <ac:chgData name="Toby Lugano (1901988)" userId="S::1901988@student.uwtsd.ac.uk::1ba21f7a-7519-4710-95c0-ecd97db91deb" providerId="AD" clId="Web-{C223BF7F-ED07-4696-9447-160F8BCE5D4F}" dt="2022-02-22T13:57:31.807" v="234"/>
          <ac:spMkLst>
            <pc:docMk/>
            <pc:sldMk cId="3272533988" sldId="259"/>
            <ac:spMk id="8" creationId="{86C16C40-7C29-4ACC-B851-7E08E459B596}"/>
          </ac:spMkLst>
        </pc:spChg>
        <pc:spChg chg="add">
          <ac:chgData name="Toby Lugano (1901988)" userId="S::1901988@student.uwtsd.ac.uk::1ba21f7a-7519-4710-95c0-ecd97db91deb" providerId="AD" clId="Web-{C223BF7F-ED07-4696-9447-160F8BCE5D4F}" dt="2022-02-22T14:07:05.977" v="238"/>
          <ac:spMkLst>
            <pc:docMk/>
            <pc:sldMk cId="3272533988" sldId="259"/>
            <ac:spMk id="9" creationId="{A65AC7D1-EAA9-48F5-B509-60A7F50BF703}"/>
          </ac:spMkLst>
        </pc:spChg>
        <pc:spChg chg="add">
          <ac:chgData name="Toby Lugano (1901988)" userId="S::1901988@student.uwtsd.ac.uk::1ba21f7a-7519-4710-95c0-ecd97db91deb" providerId="AD" clId="Web-{C223BF7F-ED07-4696-9447-160F8BCE5D4F}" dt="2022-02-22T14:07:05.977" v="238"/>
          <ac:spMkLst>
            <pc:docMk/>
            <pc:sldMk cId="3272533988" sldId="259"/>
            <ac:spMk id="11" creationId="{D6320AF9-619A-4175-865B-5663E1AEF4C5}"/>
          </ac:spMkLst>
        </pc:spChg>
        <pc:spChg chg="add">
          <ac:chgData name="Toby Lugano (1901988)" userId="S::1901988@student.uwtsd.ac.uk::1ba21f7a-7519-4710-95c0-ecd97db91deb" providerId="AD" clId="Web-{C223BF7F-ED07-4696-9447-160F8BCE5D4F}" dt="2022-02-22T14:07:05.977" v="238"/>
          <ac:spMkLst>
            <pc:docMk/>
            <pc:sldMk cId="3272533988" sldId="259"/>
            <ac:spMk id="17" creationId="{7E018740-5C2B-4A41-AC1A-7E68D1EC1954}"/>
          </ac:spMkLst>
        </pc:spChg>
        <pc:spChg chg="add">
          <ac:chgData name="Toby Lugano (1901988)" userId="S::1901988@student.uwtsd.ac.uk::1ba21f7a-7519-4710-95c0-ecd97db91deb" providerId="AD" clId="Web-{C223BF7F-ED07-4696-9447-160F8BCE5D4F}" dt="2022-02-22T14:07:05.977" v="238"/>
          <ac:spMkLst>
            <pc:docMk/>
            <pc:sldMk cId="3272533988" sldId="259"/>
            <ac:spMk id="19" creationId="{166F75A4-C475-4941-8EE2-B80A06A2C1BB}"/>
          </ac:spMkLst>
        </pc:spChg>
        <pc:spChg chg="add">
          <ac:chgData name="Toby Lugano (1901988)" userId="S::1901988@student.uwtsd.ac.uk::1ba21f7a-7519-4710-95c0-ecd97db91deb" providerId="AD" clId="Web-{C223BF7F-ED07-4696-9447-160F8BCE5D4F}" dt="2022-02-22T14:07:05.977" v="238"/>
          <ac:spMkLst>
            <pc:docMk/>
            <pc:sldMk cId="3272533988" sldId="259"/>
            <ac:spMk id="21" creationId="{A032553A-72E8-4B0D-8405-FF9771C9AF05}"/>
          </ac:spMkLst>
        </pc:spChg>
        <pc:spChg chg="add">
          <ac:chgData name="Toby Lugano (1901988)" userId="S::1901988@student.uwtsd.ac.uk::1ba21f7a-7519-4710-95c0-ecd97db91deb" providerId="AD" clId="Web-{C223BF7F-ED07-4696-9447-160F8BCE5D4F}" dt="2022-02-22T14:07:05.977" v="238"/>
          <ac:spMkLst>
            <pc:docMk/>
            <pc:sldMk cId="3272533988" sldId="259"/>
            <ac:spMk id="23" creationId="{765800AC-C3B9-498E-87BC-29FAE4C76B21}"/>
          </ac:spMkLst>
        </pc:spChg>
        <pc:spChg chg="add">
          <ac:chgData name="Toby Lugano (1901988)" userId="S::1901988@student.uwtsd.ac.uk::1ba21f7a-7519-4710-95c0-ecd97db91deb" providerId="AD" clId="Web-{C223BF7F-ED07-4696-9447-160F8BCE5D4F}" dt="2022-02-22T14:07:05.977" v="238"/>
          <ac:spMkLst>
            <pc:docMk/>
            <pc:sldMk cId="3272533988" sldId="259"/>
            <ac:spMk id="25" creationId="{1F9D6ACB-2FF4-49F9-978A-E0D5327FC635}"/>
          </ac:spMkLst>
        </pc:spChg>
        <pc:spChg chg="add">
          <ac:chgData name="Toby Lugano (1901988)" userId="S::1901988@student.uwtsd.ac.uk::1ba21f7a-7519-4710-95c0-ecd97db91deb" providerId="AD" clId="Web-{C223BF7F-ED07-4696-9447-160F8BCE5D4F}" dt="2022-02-22T14:07:05.977" v="238"/>
          <ac:spMkLst>
            <pc:docMk/>
            <pc:sldMk cId="3272533988" sldId="259"/>
            <ac:spMk id="27" creationId="{A5EC319D-0FEA-4B95-A3EA-01E35672C95B}"/>
          </ac:spMkLst>
        </pc:spChg>
        <pc:grpChg chg="add del">
          <ac:chgData name="Toby Lugano (1901988)" userId="S::1901988@student.uwtsd.ac.uk::1ba21f7a-7519-4710-95c0-ecd97db91deb" providerId="AD" clId="Web-{C223BF7F-ED07-4696-9447-160F8BCE5D4F}" dt="2022-02-22T13:57:31.807" v="234"/>
          <ac:grpSpMkLst>
            <pc:docMk/>
            <pc:sldMk cId="3272533988" sldId="259"/>
            <ac:grpSpMk id="10" creationId="{CDD733AE-DD5E-4C77-8BCD-72BF12A06BB1}"/>
          </ac:grpSpMkLst>
        </pc:grpChg>
        <pc:picChg chg="add mod">
          <ac:chgData name="Toby Lugano (1901988)" userId="S::1901988@student.uwtsd.ac.uk::1ba21f7a-7519-4710-95c0-ecd97db91deb" providerId="AD" clId="Web-{C223BF7F-ED07-4696-9447-160F8BCE5D4F}" dt="2022-02-22T14:07:05.977" v="238"/>
          <ac:picMkLst>
            <pc:docMk/>
            <pc:sldMk cId="3272533988" sldId="259"/>
            <ac:picMk id="4" creationId="{C6DE1940-9CBA-4412-8606-74E1626C8EB4}"/>
          </ac:picMkLst>
        </pc:picChg>
        <pc:cxnChg chg="add">
          <ac:chgData name="Toby Lugano (1901988)" userId="S::1901988@student.uwtsd.ac.uk::1ba21f7a-7519-4710-95c0-ecd97db91deb" providerId="AD" clId="Web-{C223BF7F-ED07-4696-9447-160F8BCE5D4F}" dt="2022-02-22T14:07:05.977" v="238"/>
          <ac:cxnSpMkLst>
            <pc:docMk/>
            <pc:sldMk cId="3272533988" sldId="259"/>
            <ac:cxnSpMk id="13" creationId="{063B6EC6-D752-4EE7-908B-F8F19E8C7FEA}"/>
          </ac:cxnSpMkLst>
        </pc:cxnChg>
        <pc:cxnChg chg="add">
          <ac:chgData name="Toby Lugano (1901988)" userId="S::1901988@student.uwtsd.ac.uk::1ba21f7a-7519-4710-95c0-ecd97db91deb" providerId="AD" clId="Web-{C223BF7F-ED07-4696-9447-160F8BCE5D4F}" dt="2022-02-22T14:07:05.977" v="238"/>
          <ac:cxnSpMkLst>
            <pc:docMk/>
            <pc:sldMk cId="3272533988" sldId="259"/>
            <ac:cxnSpMk id="15" creationId="{EFECD4E8-AD3E-4228-82A2-9461958EA94D}"/>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11895792" sldId="260"/>
        </pc:sldMkLst>
        <pc:spChg chg="mod ord">
          <ac:chgData name="Toby Lugano (1901988)" userId="S::1901988@student.uwtsd.ac.uk::1ba21f7a-7519-4710-95c0-ecd97db91deb" providerId="AD" clId="Web-{C223BF7F-ED07-4696-9447-160F8BCE5D4F}" dt="2022-02-22T13:48:18.903" v="229"/>
          <ac:spMkLst>
            <pc:docMk/>
            <pc:sldMk cId="11895792" sldId="260"/>
            <ac:spMk id="2" creationId="{DCC56105-4BE6-402B-BE92-130D8D2711D6}"/>
          </ac:spMkLst>
        </pc:spChg>
        <pc:spChg chg="mod ord">
          <ac:chgData name="Toby Lugano (1901988)" userId="S::1901988@student.uwtsd.ac.uk::1ba21f7a-7519-4710-95c0-ecd97db91deb" providerId="AD" clId="Web-{C223BF7F-ED07-4696-9447-160F8BCE5D4F}" dt="2022-02-22T13:48:18.903" v="229"/>
          <ac:spMkLst>
            <pc:docMk/>
            <pc:sldMk cId="11895792" sldId="260"/>
            <ac:spMk id="3" creationId="{E97E934F-04C3-42DE-9AD8-929479C32A21}"/>
          </ac:spMkLst>
        </pc:spChg>
      </pc:sldChg>
      <pc:sldChg chg="modSp mod modClrScheme chgLayout">
        <pc:chgData name="Toby Lugano (1901988)" userId="S::1901988@student.uwtsd.ac.uk::1ba21f7a-7519-4710-95c0-ecd97db91deb" providerId="AD" clId="Web-{C223BF7F-ED07-4696-9447-160F8BCE5D4F}" dt="2022-02-22T13:48:18.903" v="229"/>
        <pc:sldMkLst>
          <pc:docMk/>
          <pc:sldMk cId="2264708607" sldId="261"/>
        </pc:sldMkLst>
        <pc:spChg chg="mod ord">
          <ac:chgData name="Toby Lugano (1901988)" userId="S::1901988@student.uwtsd.ac.uk::1ba21f7a-7519-4710-95c0-ecd97db91deb" providerId="AD" clId="Web-{C223BF7F-ED07-4696-9447-160F8BCE5D4F}" dt="2022-02-22T13:48:18.903" v="229"/>
          <ac:spMkLst>
            <pc:docMk/>
            <pc:sldMk cId="2264708607" sldId="261"/>
            <ac:spMk id="2" creationId="{66471FA7-6C80-410C-A1BF-CB9104A4E4D0}"/>
          </ac:spMkLst>
        </pc:spChg>
        <pc:spChg chg="mod ord">
          <ac:chgData name="Toby Lugano (1901988)" userId="S::1901988@student.uwtsd.ac.uk::1ba21f7a-7519-4710-95c0-ecd97db91deb" providerId="AD" clId="Web-{C223BF7F-ED07-4696-9447-160F8BCE5D4F}" dt="2022-02-22T13:48:18.903" v="229"/>
          <ac:spMkLst>
            <pc:docMk/>
            <pc:sldMk cId="2264708607" sldId="261"/>
            <ac:spMk id="3" creationId="{E8828C65-BC3D-4D8A-8F78-C394E1AE2B8E}"/>
          </ac:spMkLst>
        </pc:spChg>
      </pc:sldChg>
      <pc:sldChg chg="modSp mod modClrScheme chgLayout">
        <pc:chgData name="Toby Lugano (1901988)" userId="S::1901988@student.uwtsd.ac.uk::1ba21f7a-7519-4710-95c0-ecd97db91deb" providerId="AD" clId="Web-{C223BF7F-ED07-4696-9447-160F8BCE5D4F}" dt="2022-02-22T13:48:18.903" v="229"/>
        <pc:sldMkLst>
          <pc:docMk/>
          <pc:sldMk cId="3566959379" sldId="262"/>
        </pc:sldMkLst>
        <pc:spChg chg="mod ord">
          <ac:chgData name="Toby Lugano (1901988)" userId="S::1901988@student.uwtsd.ac.uk::1ba21f7a-7519-4710-95c0-ecd97db91deb" providerId="AD" clId="Web-{C223BF7F-ED07-4696-9447-160F8BCE5D4F}" dt="2022-02-22T13:48:18.903" v="229"/>
          <ac:spMkLst>
            <pc:docMk/>
            <pc:sldMk cId="3566959379" sldId="262"/>
            <ac:spMk id="2" creationId="{C0086854-001A-4398-BCB5-78160B44D0E4}"/>
          </ac:spMkLst>
        </pc:spChg>
        <pc:spChg chg="mod ord">
          <ac:chgData name="Toby Lugano (1901988)" userId="S::1901988@student.uwtsd.ac.uk::1ba21f7a-7519-4710-95c0-ecd97db91deb" providerId="AD" clId="Web-{C223BF7F-ED07-4696-9447-160F8BCE5D4F}" dt="2022-02-22T13:48:18.903" v="229"/>
          <ac:spMkLst>
            <pc:docMk/>
            <pc:sldMk cId="3566959379" sldId="262"/>
            <ac:spMk id="3" creationId="{C3B4B5C5-F938-48F9-8A0D-4B958F055BCF}"/>
          </ac:spMkLst>
        </pc:spChg>
      </pc:sldChg>
      <pc:sldChg chg="modSp mod modClrScheme chgLayout">
        <pc:chgData name="Toby Lugano (1901988)" userId="S::1901988@student.uwtsd.ac.uk::1ba21f7a-7519-4710-95c0-ecd97db91deb" providerId="AD" clId="Web-{C223BF7F-ED07-4696-9447-160F8BCE5D4F}" dt="2022-02-22T13:48:18.903" v="229"/>
        <pc:sldMkLst>
          <pc:docMk/>
          <pc:sldMk cId="711564742" sldId="263"/>
        </pc:sldMkLst>
        <pc:spChg chg="mod ord">
          <ac:chgData name="Toby Lugano (1901988)" userId="S::1901988@student.uwtsd.ac.uk::1ba21f7a-7519-4710-95c0-ecd97db91deb" providerId="AD" clId="Web-{C223BF7F-ED07-4696-9447-160F8BCE5D4F}" dt="2022-02-22T13:48:18.903" v="229"/>
          <ac:spMkLst>
            <pc:docMk/>
            <pc:sldMk cId="711564742" sldId="263"/>
            <ac:spMk id="2" creationId="{32004CD8-AEB5-479F-BFAE-34916570B6C4}"/>
          </ac:spMkLst>
        </pc:spChg>
        <pc:spChg chg="mod ord">
          <ac:chgData name="Toby Lugano (1901988)" userId="S::1901988@student.uwtsd.ac.uk::1ba21f7a-7519-4710-95c0-ecd97db91deb" providerId="AD" clId="Web-{C223BF7F-ED07-4696-9447-160F8BCE5D4F}" dt="2022-02-22T13:48:18.903" v="229"/>
          <ac:spMkLst>
            <pc:docMk/>
            <pc:sldMk cId="711564742" sldId="263"/>
            <ac:spMk id="3" creationId="{22FC86B2-8C39-4528-B36F-8E5B36734CBF}"/>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89631774" sldId="264"/>
        </pc:sldMkLst>
        <pc:spChg chg="mod ord">
          <ac:chgData name="Toby Lugano (1901988)" userId="S::1901988@student.uwtsd.ac.uk::1ba21f7a-7519-4710-95c0-ecd97db91deb" providerId="AD" clId="Web-{C223BF7F-ED07-4696-9447-160F8BCE5D4F}" dt="2022-02-22T13:48:18.903" v="229"/>
          <ac:spMkLst>
            <pc:docMk/>
            <pc:sldMk cId="1789631774" sldId="264"/>
            <ac:spMk id="2" creationId="{D8750DD1-42C2-4343-8019-AFC62FA43B36}"/>
          </ac:spMkLst>
        </pc:spChg>
        <pc:spChg chg="mod ord">
          <ac:chgData name="Toby Lugano (1901988)" userId="S::1901988@student.uwtsd.ac.uk::1ba21f7a-7519-4710-95c0-ecd97db91deb" providerId="AD" clId="Web-{C223BF7F-ED07-4696-9447-160F8BCE5D4F}" dt="2022-02-22T13:48:18.903" v="229"/>
          <ac:spMkLst>
            <pc:docMk/>
            <pc:sldMk cId="1789631774" sldId="264"/>
            <ac:spMk id="3" creationId="{1B2B2772-D0FB-45FC-B0B0-81F4B40F2009}"/>
          </ac:spMkLst>
        </pc:spChg>
        <pc:spChg chg="del">
          <ac:chgData name="Toby Lugano (1901988)" userId="S::1901988@student.uwtsd.ac.uk::1ba21f7a-7519-4710-95c0-ecd97db91deb" providerId="AD" clId="Web-{C223BF7F-ED07-4696-9447-160F8BCE5D4F}" dt="2022-02-22T13:47:39.449" v="228"/>
          <ac:spMkLst>
            <pc:docMk/>
            <pc:sldMk cId="1789631774" sldId="264"/>
            <ac:spMk id="60" creationId="{E09C6EA1-A72F-431C-A81E-14B793A2884E}"/>
          </ac:spMkLst>
        </pc:spChg>
        <pc:spChg chg="del">
          <ac:chgData name="Toby Lugano (1901988)" userId="S::1901988@student.uwtsd.ac.uk::1ba21f7a-7519-4710-95c0-ecd97db91deb" providerId="AD" clId="Web-{C223BF7F-ED07-4696-9447-160F8BCE5D4F}" dt="2022-02-22T13:47:39.449" v="228"/>
          <ac:spMkLst>
            <pc:docMk/>
            <pc:sldMk cId="1789631774" sldId="264"/>
            <ac:spMk id="61" creationId="{56E4DBE8-15E2-4BA3-B171-C959C9CDF6BD}"/>
          </ac:spMkLst>
        </pc:spChg>
        <pc:cxnChg chg="del">
          <ac:chgData name="Toby Lugano (1901988)" userId="S::1901988@student.uwtsd.ac.uk::1ba21f7a-7519-4710-95c0-ecd97db91deb" providerId="AD" clId="Web-{C223BF7F-ED07-4696-9447-160F8BCE5D4F}" dt="2022-02-22T13:47:39.449" v="228"/>
          <ac:cxnSpMkLst>
            <pc:docMk/>
            <pc:sldMk cId="1789631774" sldId="264"/>
            <ac:cxnSpMk id="57" creationId="{B7BCA152-E42A-42E3-8DE8-3C8B59DCB845}"/>
          </ac:cxnSpMkLst>
        </pc:cxnChg>
        <pc:cxnChg chg="del">
          <ac:chgData name="Toby Lugano (1901988)" userId="S::1901988@student.uwtsd.ac.uk::1ba21f7a-7519-4710-95c0-ecd97db91deb" providerId="AD" clId="Web-{C223BF7F-ED07-4696-9447-160F8BCE5D4F}" dt="2022-02-22T13:47:39.449" v="228"/>
          <ac:cxnSpMkLst>
            <pc:docMk/>
            <pc:sldMk cId="1789631774" sldId="264"/>
            <ac:cxnSpMk id="59" creationId="{041DA940-D863-420D-A3F8-9F997C09FA42}"/>
          </ac:cxnSpMkLst>
        </pc:cxnChg>
        <pc:cxnChg chg="del">
          <ac:chgData name="Toby Lugano (1901988)" userId="S::1901988@student.uwtsd.ac.uk::1ba21f7a-7519-4710-95c0-ecd97db91deb" providerId="AD" clId="Web-{C223BF7F-ED07-4696-9447-160F8BCE5D4F}" dt="2022-02-22T13:47:39.449" v="228"/>
          <ac:cxnSpMkLst>
            <pc:docMk/>
            <pc:sldMk cId="1789631774" sldId="264"/>
            <ac:cxnSpMk id="62" creationId="{F335CC31-F319-461D-9045-F34BF78A2FA3}"/>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2351854666" sldId="265"/>
        </pc:sldMkLst>
        <pc:spChg chg="mod ord">
          <ac:chgData name="Toby Lugano (1901988)" userId="S::1901988@student.uwtsd.ac.uk::1ba21f7a-7519-4710-95c0-ecd97db91deb" providerId="AD" clId="Web-{C223BF7F-ED07-4696-9447-160F8BCE5D4F}" dt="2022-02-22T13:48:18.903" v="229"/>
          <ac:spMkLst>
            <pc:docMk/>
            <pc:sldMk cId="2351854666" sldId="265"/>
            <ac:spMk id="2" creationId="{4C8ADCFB-7623-4812-A2E0-702AE6496E82}"/>
          </ac:spMkLst>
        </pc:spChg>
        <pc:spChg chg="mod ord">
          <ac:chgData name="Toby Lugano (1901988)" userId="S::1901988@student.uwtsd.ac.uk::1ba21f7a-7519-4710-95c0-ecd97db91deb" providerId="AD" clId="Web-{C223BF7F-ED07-4696-9447-160F8BCE5D4F}" dt="2022-02-22T13:48:18.903" v="229"/>
          <ac:spMkLst>
            <pc:docMk/>
            <pc:sldMk cId="2351854666" sldId="265"/>
            <ac:spMk id="3" creationId="{DA236D15-48EE-4F02-9FDD-765366AD863E}"/>
          </ac:spMkLst>
        </pc:spChg>
      </pc:sldChg>
      <pc:sldChg chg="modSp mod modClrScheme chgLayout">
        <pc:chgData name="Toby Lugano (1901988)" userId="S::1901988@student.uwtsd.ac.uk::1ba21f7a-7519-4710-95c0-ecd97db91deb" providerId="AD" clId="Web-{C223BF7F-ED07-4696-9447-160F8BCE5D4F}" dt="2022-02-22T13:48:18.903" v="229"/>
        <pc:sldMkLst>
          <pc:docMk/>
          <pc:sldMk cId="928863404" sldId="266"/>
        </pc:sldMkLst>
        <pc:spChg chg="mod ord">
          <ac:chgData name="Toby Lugano (1901988)" userId="S::1901988@student.uwtsd.ac.uk::1ba21f7a-7519-4710-95c0-ecd97db91deb" providerId="AD" clId="Web-{C223BF7F-ED07-4696-9447-160F8BCE5D4F}" dt="2022-02-22T13:48:18.903" v="229"/>
          <ac:spMkLst>
            <pc:docMk/>
            <pc:sldMk cId="928863404" sldId="266"/>
            <ac:spMk id="2" creationId="{0E43B9DF-5D04-4FA9-A682-D9C9D1E939AC}"/>
          </ac:spMkLst>
        </pc:spChg>
        <pc:spChg chg="mod ord">
          <ac:chgData name="Toby Lugano (1901988)" userId="S::1901988@student.uwtsd.ac.uk::1ba21f7a-7519-4710-95c0-ecd97db91deb" providerId="AD" clId="Web-{C223BF7F-ED07-4696-9447-160F8BCE5D4F}" dt="2022-02-22T13:48:18.903" v="229"/>
          <ac:spMkLst>
            <pc:docMk/>
            <pc:sldMk cId="928863404" sldId="266"/>
            <ac:spMk id="3" creationId="{5038A5F5-FD39-464D-950F-ECEB011310C0}"/>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446927124" sldId="267"/>
        </pc:sldMkLst>
        <pc:spChg chg="mod ord">
          <ac:chgData name="Toby Lugano (1901988)" userId="S::1901988@student.uwtsd.ac.uk::1ba21f7a-7519-4710-95c0-ecd97db91deb" providerId="AD" clId="Web-{C223BF7F-ED07-4696-9447-160F8BCE5D4F}" dt="2022-02-22T13:48:18.903" v="229"/>
          <ac:spMkLst>
            <pc:docMk/>
            <pc:sldMk cId="1446927124" sldId="267"/>
            <ac:spMk id="2" creationId="{C1E6DD6B-FA0E-4A6E-B3DB-4E8268C52433}"/>
          </ac:spMkLst>
        </pc:spChg>
        <pc:spChg chg="mod ord">
          <ac:chgData name="Toby Lugano (1901988)" userId="S::1901988@student.uwtsd.ac.uk::1ba21f7a-7519-4710-95c0-ecd97db91deb" providerId="AD" clId="Web-{C223BF7F-ED07-4696-9447-160F8BCE5D4F}" dt="2022-02-22T13:48:18.903" v="229"/>
          <ac:spMkLst>
            <pc:docMk/>
            <pc:sldMk cId="1446927124" sldId="267"/>
            <ac:spMk id="8" creationId="{3527CE7A-D28D-44C5-9655-16F236616DA7}"/>
          </ac:spMkLst>
        </pc:spChg>
        <pc:spChg chg="del">
          <ac:chgData name="Toby Lugano (1901988)" userId="S::1901988@student.uwtsd.ac.uk::1ba21f7a-7519-4710-95c0-ecd97db91deb" providerId="AD" clId="Web-{C223BF7F-ED07-4696-9447-160F8BCE5D4F}" dt="2022-02-22T13:47:39.449" v="228"/>
          <ac:spMkLst>
            <pc:docMk/>
            <pc:sldMk cId="1446927124" sldId="267"/>
            <ac:spMk id="37" creationId="{603AE127-802C-459A-A612-DB85B67F0DC0}"/>
          </ac:spMkLst>
        </pc:spChg>
        <pc:spChg chg="del">
          <ac:chgData name="Toby Lugano (1901988)" userId="S::1901988@student.uwtsd.ac.uk::1ba21f7a-7519-4710-95c0-ecd97db91deb" providerId="AD" clId="Web-{C223BF7F-ED07-4696-9447-160F8BCE5D4F}" dt="2022-02-22T13:47:39.449" v="228"/>
          <ac:spMkLst>
            <pc:docMk/>
            <pc:sldMk cId="1446927124" sldId="267"/>
            <ac:spMk id="39" creationId="{9323D83D-50D6-4040-A58B-FCEA340F886A}"/>
          </ac:spMkLst>
        </pc:spChg>
        <pc:spChg chg="del">
          <ac:chgData name="Toby Lugano (1901988)" userId="S::1901988@student.uwtsd.ac.uk::1ba21f7a-7519-4710-95c0-ecd97db91deb" providerId="AD" clId="Web-{C223BF7F-ED07-4696-9447-160F8BCE5D4F}" dt="2022-02-22T13:47:39.449" v="228"/>
          <ac:spMkLst>
            <pc:docMk/>
            <pc:sldMk cId="1446927124" sldId="267"/>
            <ac:spMk id="43" creationId="{F10FD715-4DCE-4779-B634-EC78315EA213}"/>
          </ac:spMkLst>
        </pc:spChg>
        <pc:cxnChg chg="del">
          <ac:chgData name="Toby Lugano (1901988)" userId="S::1901988@student.uwtsd.ac.uk::1ba21f7a-7519-4710-95c0-ecd97db91deb" providerId="AD" clId="Web-{C223BF7F-ED07-4696-9447-160F8BCE5D4F}" dt="2022-02-22T13:47:39.449" v="228"/>
          <ac:cxnSpMkLst>
            <pc:docMk/>
            <pc:sldMk cId="1446927124" sldId="267"/>
            <ac:cxnSpMk id="41" creationId="{1A1FE6BB-DFB2-4080-9B5E-076EF5DDE67B}"/>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2445469262" sldId="268"/>
        </pc:sldMkLst>
        <pc:spChg chg="mod ord">
          <ac:chgData name="Toby Lugano (1901988)" userId="S::1901988@student.uwtsd.ac.uk::1ba21f7a-7519-4710-95c0-ecd97db91deb" providerId="AD" clId="Web-{C223BF7F-ED07-4696-9447-160F8BCE5D4F}" dt="2022-02-22T13:48:18.903" v="229"/>
          <ac:spMkLst>
            <pc:docMk/>
            <pc:sldMk cId="2445469262" sldId="268"/>
            <ac:spMk id="2" creationId="{12FCF36B-7D0E-46CD-AB53-8F8A5D8F90EB}"/>
          </ac:spMkLst>
        </pc:spChg>
        <pc:spChg chg="mod ord">
          <ac:chgData name="Toby Lugano (1901988)" userId="S::1901988@student.uwtsd.ac.uk::1ba21f7a-7519-4710-95c0-ecd97db91deb" providerId="AD" clId="Web-{C223BF7F-ED07-4696-9447-160F8BCE5D4F}" dt="2022-02-22T13:48:18.903" v="229"/>
          <ac:spMkLst>
            <pc:docMk/>
            <pc:sldMk cId="2445469262" sldId="268"/>
            <ac:spMk id="3" creationId="{25A1ED8E-06C2-4DB5-83F5-386F838DCCA3}"/>
          </ac:spMkLst>
        </pc:spChg>
      </pc:sldChg>
      <pc:sldChg chg="modSp mod modClrScheme chgLayout">
        <pc:chgData name="Toby Lugano (1901988)" userId="S::1901988@student.uwtsd.ac.uk::1ba21f7a-7519-4710-95c0-ecd97db91deb" providerId="AD" clId="Web-{C223BF7F-ED07-4696-9447-160F8BCE5D4F}" dt="2022-02-22T13:48:18.903" v="229"/>
        <pc:sldMkLst>
          <pc:docMk/>
          <pc:sldMk cId="2256094589" sldId="269"/>
        </pc:sldMkLst>
        <pc:spChg chg="mod ord">
          <ac:chgData name="Toby Lugano (1901988)" userId="S::1901988@student.uwtsd.ac.uk::1ba21f7a-7519-4710-95c0-ecd97db91deb" providerId="AD" clId="Web-{C223BF7F-ED07-4696-9447-160F8BCE5D4F}" dt="2022-02-22T13:48:18.903" v="229"/>
          <ac:spMkLst>
            <pc:docMk/>
            <pc:sldMk cId="2256094589" sldId="269"/>
            <ac:spMk id="2" creationId="{03732A3B-509C-44E7-947C-5CA59E5CD56B}"/>
          </ac:spMkLst>
        </pc:spChg>
        <pc:spChg chg="mod ord">
          <ac:chgData name="Toby Lugano (1901988)" userId="S::1901988@student.uwtsd.ac.uk::1ba21f7a-7519-4710-95c0-ecd97db91deb" providerId="AD" clId="Web-{C223BF7F-ED07-4696-9447-160F8BCE5D4F}" dt="2022-02-22T13:48:18.903" v="229"/>
          <ac:spMkLst>
            <pc:docMk/>
            <pc:sldMk cId="2256094589" sldId="269"/>
            <ac:spMk id="3" creationId="{751947BB-9E11-4EDC-8845-7BAF02FA10F2}"/>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09591824" sldId="270"/>
        </pc:sldMkLst>
        <pc:spChg chg="mod ord">
          <ac:chgData name="Toby Lugano (1901988)" userId="S::1901988@student.uwtsd.ac.uk::1ba21f7a-7519-4710-95c0-ecd97db91deb" providerId="AD" clId="Web-{C223BF7F-ED07-4696-9447-160F8BCE5D4F}" dt="2022-02-22T13:48:18.903" v="229"/>
          <ac:spMkLst>
            <pc:docMk/>
            <pc:sldMk cId="1709591824" sldId="270"/>
            <ac:spMk id="2" creationId="{3BD628D5-2CFD-4A47-8568-5D752550753E}"/>
          </ac:spMkLst>
        </pc:spChg>
        <pc:spChg chg="del">
          <ac:chgData name="Toby Lugano (1901988)" userId="S::1901988@student.uwtsd.ac.uk::1ba21f7a-7519-4710-95c0-ecd97db91deb" providerId="AD" clId="Web-{C223BF7F-ED07-4696-9447-160F8BCE5D4F}" dt="2022-02-22T13:47:39.449" v="228"/>
          <ac:spMkLst>
            <pc:docMk/>
            <pc:sldMk cId="1709591824" sldId="270"/>
            <ac:spMk id="9" creationId="{9F4444CE-BC8D-4D61-B303-4C05614E62AB}"/>
          </ac:spMkLst>
        </pc:spChg>
        <pc:spChg chg="del">
          <ac:chgData name="Toby Lugano (1901988)" userId="S::1901988@student.uwtsd.ac.uk::1ba21f7a-7519-4710-95c0-ecd97db91deb" providerId="AD" clId="Web-{C223BF7F-ED07-4696-9447-160F8BCE5D4F}" dt="2022-02-22T13:47:39.449" v="228"/>
          <ac:spMkLst>
            <pc:docMk/>
            <pc:sldMk cId="1709591824" sldId="270"/>
            <ac:spMk id="11" creationId="{73772B81-181F-48B7-8826-4D9686D15DF5}"/>
          </ac:spMkLst>
        </pc:spChg>
        <pc:spChg chg="del">
          <ac:chgData name="Toby Lugano (1901988)" userId="S::1901988@student.uwtsd.ac.uk::1ba21f7a-7519-4710-95c0-ecd97db91deb" providerId="AD" clId="Web-{C223BF7F-ED07-4696-9447-160F8BCE5D4F}" dt="2022-02-22T13:47:39.449" v="228"/>
          <ac:spMkLst>
            <pc:docMk/>
            <pc:sldMk cId="1709591824" sldId="270"/>
            <ac:spMk id="13" creationId="{B2205F6E-03C6-4E92-877C-E2482F6599AA}"/>
          </ac:spMkLst>
        </pc:spChg>
        <pc:graphicFrameChg chg="mod ord">
          <ac:chgData name="Toby Lugano (1901988)" userId="S::1901988@student.uwtsd.ac.uk::1ba21f7a-7519-4710-95c0-ecd97db91deb" providerId="AD" clId="Web-{C223BF7F-ED07-4696-9447-160F8BCE5D4F}" dt="2022-02-22T13:48:18.903" v="229"/>
          <ac:graphicFrameMkLst>
            <pc:docMk/>
            <pc:sldMk cId="1709591824" sldId="270"/>
            <ac:graphicFrameMk id="5" creationId="{75242124-DCD2-4502-A037-B3C7EA46E350}"/>
          </ac:graphicFrameMkLst>
        </pc:graphicFrame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2395110271" sldId="271"/>
        </pc:sldMkLst>
        <pc:spChg chg="mod ord">
          <ac:chgData name="Toby Lugano (1901988)" userId="S::1901988@student.uwtsd.ac.uk::1ba21f7a-7519-4710-95c0-ecd97db91deb" providerId="AD" clId="Web-{C223BF7F-ED07-4696-9447-160F8BCE5D4F}" dt="2022-02-22T13:48:18.903" v="229"/>
          <ac:spMkLst>
            <pc:docMk/>
            <pc:sldMk cId="2395110271" sldId="271"/>
            <ac:spMk id="2" creationId="{456CC597-396A-4784-9519-DED359591A9B}"/>
          </ac:spMkLst>
        </pc:spChg>
        <pc:spChg chg="mod ord">
          <ac:chgData name="Toby Lugano (1901988)" userId="S::1901988@student.uwtsd.ac.uk::1ba21f7a-7519-4710-95c0-ecd97db91deb" providerId="AD" clId="Web-{C223BF7F-ED07-4696-9447-160F8BCE5D4F}" dt="2022-02-22T13:48:18.903" v="229"/>
          <ac:spMkLst>
            <pc:docMk/>
            <pc:sldMk cId="2395110271" sldId="271"/>
            <ac:spMk id="3" creationId="{328BBFC6-E919-42D8-9DD5-E5D62E719532}"/>
          </ac:spMkLst>
        </pc:spChg>
        <pc:spChg chg="del">
          <ac:chgData name="Toby Lugano (1901988)" userId="S::1901988@student.uwtsd.ac.uk::1ba21f7a-7519-4710-95c0-ecd97db91deb" providerId="AD" clId="Web-{C223BF7F-ED07-4696-9447-160F8BCE5D4F}" dt="2022-02-22T13:47:39.449" v="228"/>
          <ac:spMkLst>
            <pc:docMk/>
            <pc:sldMk cId="2395110271" sldId="271"/>
            <ac:spMk id="31" creationId="{3BCB5F6A-9EB0-40B0-9D13-3023E9A20508}"/>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052789105" sldId="272"/>
        </pc:sldMkLst>
        <pc:spChg chg="mod ord">
          <ac:chgData name="Toby Lugano (1901988)" userId="S::1901988@student.uwtsd.ac.uk::1ba21f7a-7519-4710-95c0-ecd97db91deb" providerId="AD" clId="Web-{C223BF7F-ED07-4696-9447-160F8BCE5D4F}" dt="2022-02-22T13:48:18.903" v="229"/>
          <ac:spMkLst>
            <pc:docMk/>
            <pc:sldMk cId="1052789105" sldId="272"/>
            <ac:spMk id="2" creationId="{D2626EC0-3EBB-40BC-B80F-FE8473DF05AF}"/>
          </ac:spMkLst>
        </pc:spChg>
        <pc:spChg chg="mod ord">
          <ac:chgData name="Toby Lugano (1901988)" userId="S::1901988@student.uwtsd.ac.uk::1ba21f7a-7519-4710-95c0-ecd97db91deb" providerId="AD" clId="Web-{C223BF7F-ED07-4696-9447-160F8BCE5D4F}" dt="2022-02-22T13:48:18.903" v="229"/>
          <ac:spMkLst>
            <pc:docMk/>
            <pc:sldMk cId="1052789105" sldId="272"/>
            <ac:spMk id="3" creationId="{2A28B7A6-738D-42D9-A0CA-464999E08AAD}"/>
          </ac:spMkLst>
        </pc:spChg>
        <pc:spChg chg="del">
          <ac:chgData name="Toby Lugano (1901988)" userId="S::1901988@student.uwtsd.ac.uk::1ba21f7a-7519-4710-95c0-ecd97db91deb" providerId="AD" clId="Web-{C223BF7F-ED07-4696-9447-160F8BCE5D4F}" dt="2022-02-22T13:47:39.449" v="228"/>
          <ac:spMkLst>
            <pc:docMk/>
            <pc:sldMk cId="1052789105" sldId="272"/>
            <ac:spMk id="52" creationId="{E80B86A7-A1EC-475B-9166-88902B033A38}"/>
          </ac:spMkLst>
        </pc:spChg>
        <pc:spChg chg="del">
          <ac:chgData name="Toby Lugano (1901988)" userId="S::1901988@student.uwtsd.ac.uk::1ba21f7a-7519-4710-95c0-ecd97db91deb" providerId="AD" clId="Web-{C223BF7F-ED07-4696-9447-160F8BCE5D4F}" dt="2022-02-22T13:47:39.449" v="228"/>
          <ac:spMkLst>
            <pc:docMk/>
            <pc:sldMk cId="1052789105" sldId="272"/>
            <ac:spMk id="53" creationId="{C2C29CB1-9F74-4879-A6AF-AEA67B6F1F4D}"/>
          </ac:spMkLst>
        </pc:spChg>
        <pc:spChg chg="del">
          <ac:chgData name="Toby Lugano (1901988)" userId="S::1901988@student.uwtsd.ac.uk::1ba21f7a-7519-4710-95c0-ecd97db91deb" providerId="AD" clId="Web-{C223BF7F-ED07-4696-9447-160F8BCE5D4F}" dt="2022-02-22T13:47:39.449" v="228"/>
          <ac:spMkLst>
            <pc:docMk/>
            <pc:sldMk cId="1052789105" sldId="272"/>
            <ac:spMk id="54" creationId="{7E2C7115-5336-410C-AD71-0F0952A2E5A7}"/>
          </ac:spMkLst>
        </pc:spChg>
      </pc:sldChg>
      <pc:sldChg chg="modSp mod modClrScheme chgLayout">
        <pc:chgData name="Toby Lugano (1901988)" userId="S::1901988@student.uwtsd.ac.uk::1ba21f7a-7519-4710-95c0-ecd97db91deb" providerId="AD" clId="Web-{C223BF7F-ED07-4696-9447-160F8BCE5D4F}" dt="2022-02-22T14:29:24.055" v="332" actId="20577"/>
        <pc:sldMkLst>
          <pc:docMk/>
          <pc:sldMk cId="975331686" sldId="275"/>
        </pc:sldMkLst>
        <pc:spChg chg="mod ord">
          <ac:chgData name="Toby Lugano (1901988)" userId="S::1901988@student.uwtsd.ac.uk::1ba21f7a-7519-4710-95c0-ecd97db91deb" providerId="AD" clId="Web-{C223BF7F-ED07-4696-9447-160F8BCE5D4F}" dt="2022-02-22T13:48:18.903" v="229"/>
          <ac:spMkLst>
            <pc:docMk/>
            <pc:sldMk cId="975331686" sldId="275"/>
            <ac:spMk id="2" creationId="{A95B8578-1626-4F71-9625-F8A9B584E5B3}"/>
          </ac:spMkLst>
        </pc:spChg>
        <pc:spChg chg="mod ord">
          <ac:chgData name="Toby Lugano (1901988)" userId="S::1901988@student.uwtsd.ac.uk::1ba21f7a-7519-4710-95c0-ecd97db91deb" providerId="AD" clId="Web-{C223BF7F-ED07-4696-9447-160F8BCE5D4F}" dt="2022-02-22T14:29:24.055" v="332" actId="20577"/>
          <ac:spMkLst>
            <pc:docMk/>
            <pc:sldMk cId="975331686" sldId="275"/>
            <ac:spMk id="3" creationId="{8626C2A0-1362-4AE8-B379-CC68AD44FBBD}"/>
          </ac:spMkLst>
        </pc:spChg>
      </pc:sldChg>
      <pc:sldChg chg="modSp mod modClrScheme chgLayout">
        <pc:chgData name="Toby Lugano (1901988)" userId="S::1901988@student.uwtsd.ac.uk::1ba21f7a-7519-4710-95c0-ecd97db91deb" providerId="AD" clId="Web-{C223BF7F-ED07-4696-9447-160F8BCE5D4F}" dt="2022-02-22T13:48:18.903" v="229"/>
        <pc:sldMkLst>
          <pc:docMk/>
          <pc:sldMk cId="1047193835" sldId="276"/>
        </pc:sldMkLst>
        <pc:spChg chg="mod ord">
          <ac:chgData name="Toby Lugano (1901988)" userId="S::1901988@student.uwtsd.ac.uk::1ba21f7a-7519-4710-95c0-ecd97db91deb" providerId="AD" clId="Web-{C223BF7F-ED07-4696-9447-160F8BCE5D4F}" dt="2022-02-22T13:48:18.903" v="229"/>
          <ac:spMkLst>
            <pc:docMk/>
            <pc:sldMk cId="1047193835" sldId="276"/>
            <ac:spMk id="2" creationId="{BC1AA5EE-30ED-40DA-8E38-2940195DCA5F}"/>
          </ac:spMkLst>
        </pc:spChg>
        <pc:spChg chg="mod ord">
          <ac:chgData name="Toby Lugano (1901988)" userId="S::1901988@student.uwtsd.ac.uk::1ba21f7a-7519-4710-95c0-ecd97db91deb" providerId="AD" clId="Web-{C223BF7F-ED07-4696-9447-160F8BCE5D4F}" dt="2022-02-22T13:48:18.903" v="229"/>
          <ac:spMkLst>
            <pc:docMk/>
            <pc:sldMk cId="1047193835" sldId="276"/>
            <ac:spMk id="3" creationId="{6871DBD7-C7C2-4B71-B6B7-DB5F38346D09}"/>
          </ac:spMkLst>
        </pc:spChg>
      </pc:sldChg>
      <pc:sldChg chg="delSp modSp mod modClrScheme delDesignElem chgLayout">
        <pc:chgData name="Toby Lugano (1901988)" userId="S::1901988@student.uwtsd.ac.uk::1ba21f7a-7519-4710-95c0-ecd97db91deb" providerId="AD" clId="Web-{C223BF7F-ED07-4696-9447-160F8BCE5D4F}" dt="2022-02-22T13:48:18.903" v="229"/>
        <pc:sldMkLst>
          <pc:docMk/>
          <pc:sldMk cId="179888449" sldId="277"/>
        </pc:sldMkLst>
        <pc:spChg chg="mod ord">
          <ac:chgData name="Toby Lugano (1901988)" userId="S::1901988@student.uwtsd.ac.uk::1ba21f7a-7519-4710-95c0-ecd97db91deb" providerId="AD" clId="Web-{C223BF7F-ED07-4696-9447-160F8BCE5D4F}" dt="2022-02-22T13:48:18.903" v="229"/>
          <ac:spMkLst>
            <pc:docMk/>
            <pc:sldMk cId="179888449" sldId="277"/>
            <ac:spMk id="6" creationId="{FAF43966-3E3F-4409-899A-657C2692D0CA}"/>
          </ac:spMkLst>
        </pc:spChg>
        <pc:spChg chg="del">
          <ac:chgData name="Toby Lugano (1901988)" userId="S::1901988@student.uwtsd.ac.uk::1ba21f7a-7519-4710-95c0-ecd97db91deb" providerId="AD" clId="Web-{C223BF7F-ED07-4696-9447-160F8BCE5D4F}" dt="2022-02-22T13:47:39.449" v="228"/>
          <ac:spMkLst>
            <pc:docMk/>
            <pc:sldMk cId="179888449" sldId="277"/>
            <ac:spMk id="49" creationId="{3F088236-D655-4F88-B238-E16762358025}"/>
          </ac:spMkLst>
        </pc:spChg>
        <pc:spChg chg="del">
          <ac:chgData name="Toby Lugano (1901988)" userId="S::1901988@student.uwtsd.ac.uk::1ba21f7a-7519-4710-95c0-ecd97db91deb" providerId="AD" clId="Web-{C223BF7F-ED07-4696-9447-160F8BCE5D4F}" dt="2022-02-22T13:47:39.449" v="228"/>
          <ac:spMkLst>
            <pc:docMk/>
            <pc:sldMk cId="179888449" sldId="277"/>
            <ac:spMk id="51" creationId="{3DAC0C92-199E-475C-9390-119A9B027276}"/>
          </ac:spMkLst>
        </pc:spChg>
        <pc:spChg chg="del">
          <ac:chgData name="Toby Lugano (1901988)" userId="S::1901988@student.uwtsd.ac.uk::1ba21f7a-7519-4710-95c0-ecd97db91deb" providerId="AD" clId="Web-{C223BF7F-ED07-4696-9447-160F8BCE5D4F}" dt="2022-02-22T13:47:39.449" v="228"/>
          <ac:spMkLst>
            <pc:docMk/>
            <pc:sldMk cId="179888449" sldId="277"/>
            <ac:spMk id="53" creationId="{C4CFB339-0ED8-4FE2-9EF1-6D1375B8499B}"/>
          </ac:spMkLst>
        </pc:spChg>
        <pc:spChg chg="del">
          <ac:chgData name="Toby Lugano (1901988)" userId="S::1901988@student.uwtsd.ac.uk::1ba21f7a-7519-4710-95c0-ecd97db91deb" providerId="AD" clId="Web-{C223BF7F-ED07-4696-9447-160F8BCE5D4F}" dt="2022-02-22T13:47:39.449" v="228"/>
          <ac:spMkLst>
            <pc:docMk/>
            <pc:sldMk cId="179888449" sldId="277"/>
            <ac:spMk id="55" creationId="{31896C80-2069-4431-9C19-83B913734490}"/>
          </ac:spMkLst>
        </pc:spChg>
        <pc:spChg chg="del">
          <ac:chgData name="Toby Lugano (1901988)" userId="S::1901988@student.uwtsd.ac.uk::1ba21f7a-7519-4710-95c0-ecd97db91deb" providerId="AD" clId="Web-{C223BF7F-ED07-4696-9447-160F8BCE5D4F}" dt="2022-02-22T13:47:39.449" v="228"/>
          <ac:spMkLst>
            <pc:docMk/>
            <pc:sldMk cId="179888449" sldId="277"/>
            <ac:spMk id="57" creationId="{BF120A21-0841-4823-B0C4-28AEBCEF9B78}"/>
          </ac:spMkLst>
        </pc:spChg>
        <pc:spChg chg="del">
          <ac:chgData name="Toby Lugano (1901988)" userId="S::1901988@student.uwtsd.ac.uk::1ba21f7a-7519-4710-95c0-ecd97db91deb" providerId="AD" clId="Web-{C223BF7F-ED07-4696-9447-160F8BCE5D4F}" dt="2022-02-22T13:47:39.449" v="228"/>
          <ac:spMkLst>
            <pc:docMk/>
            <pc:sldMk cId="179888449" sldId="277"/>
            <ac:spMk id="59" creationId="{DBB05BAE-BBD3-4289-899F-A6851503C6B0}"/>
          </ac:spMkLst>
        </pc:spChg>
        <pc:spChg chg="del">
          <ac:chgData name="Toby Lugano (1901988)" userId="S::1901988@student.uwtsd.ac.uk::1ba21f7a-7519-4710-95c0-ecd97db91deb" providerId="AD" clId="Web-{C223BF7F-ED07-4696-9447-160F8BCE5D4F}" dt="2022-02-22T13:47:39.449" v="228"/>
          <ac:spMkLst>
            <pc:docMk/>
            <pc:sldMk cId="179888449" sldId="277"/>
            <ac:spMk id="61" creationId="{9874D11C-36F5-4BBE-A490-019A54E953B0}"/>
          </ac:spMkLst>
        </pc:spChg>
        <pc:cxnChg chg="del">
          <ac:chgData name="Toby Lugano (1901988)" userId="S::1901988@student.uwtsd.ac.uk::1ba21f7a-7519-4710-95c0-ecd97db91deb" providerId="AD" clId="Web-{C223BF7F-ED07-4696-9447-160F8BCE5D4F}" dt="2022-02-22T13:47:39.449" v="228"/>
          <ac:cxnSpMkLst>
            <pc:docMk/>
            <pc:sldMk cId="179888449" sldId="277"/>
            <ac:cxnSpMk id="45" creationId="{64FA5DFF-7FE6-4855-84E6-DFA78EE978BD}"/>
          </ac:cxnSpMkLst>
        </pc:cxnChg>
        <pc:cxnChg chg="del">
          <ac:chgData name="Toby Lugano (1901988)" userId="S::1901988@student.uwtsd.ac.uk::1ba21f7a-7519-4710-95c0-ecd97db91deb" providerId="AD" clId="Web-{C223BF7F-ED07-4696-9447-160F8BCE5D4F}" dt="2022-02-22T13:47:39.449" v="228"/>
          <ac:cxnSpMkLst>
            <pc:docMk/>
            <pc:sldMk cId="179888449" sldId="277"/>
            <ac:cxnSpMk id="47" creationId="{2AFD8CBA-54A3-4363-991B-B9C631BBFA74}"/>
          </ac:cxnSpMkLst>
        </pc:cxnChg>
      </pc:sldChg>
      <pc:sldChg chg="modSp mod modClrScheme chgLayout">
        <pc:chgData name="Toby Lugano (1901988)" userId="S::1901988@student.uwtsd.ac.uk::1ba21f7a-7519-4710-95c0-ecd97db91deb" providerId="AD" clId="Web-{C223BF7F-ED07-4696-9447-160F8BCE5D4F}" dt="2022-02-22T13:48:18.903" v="229"/>
        <pc:sldMkLst>
          <pc:docMk/>
          <pc:sldMk cId="3335600652" sldId="278"/>
        </pc:sldMkLst>
        <pc:spChg chg="mod ord">
          <ac:chgData name="Toby Lugano (1901988)" userId="S::1901988@student.uwtsd.ac.uk::1ba21f7a-7519-4710-95c0-ecd97db91deb" providerId="AD" clId="Web-{C223BF7F-ED07-4696-9447-160F8BCE5D4F}" dt="2022-02-22T13:48:18.903" v="229"/>
          <ac:spMkLst>
            <pc:docMk/>
            <pc:sldMk cId="3335600652" sldId="278"/>
            <ac:spMk id="2" creationId="{8868079D-4BA9-493A-88E5-C25D8FD6D276}"/>
          </ac:spMkLst>
        </pc:spChg>
        <pc:spChg chg="mod ord">
          <ac:chgData name="Toby Lugano (1901988)" userId="S::1901988@student.uwtsd.ac.uk::1ba21f7a-7519-4710-95c0-ecd97db91deb" providerId="AD" clId="Web-{C223BF7F-ED07-4696-9447-160F8BCE5D4F}" dt="2022-02-22T13:48:18.903" v="229"/>
          <ac:spMkLst>
            <pc:docMk/>
            <pc:sldMk cId="3335600652" sldId="278"/>
            <ac:spMk id="3" creationId="{B5D3C6EE-89A4-4B01-9003-3F56554E24F4}"/>
          </ac:spMkLst>
        </pc:spChg>
      </pc:sldChg>
      <pc:sldMasterChg chg="del delSldLayout">
        <pc:chgData name="Toby Lugano (1901988)" userId="S::1901988@student.uwtsd.ac.uk::1ba21f7a-7519-4710-95c0-ecd97db91deb" providerId="AD" clId="Web-{C223BF7F-ED07-4696-9447-160F8BCE5D4F}" dt="2022-02-22T13:47:39.449" v="228"/>
        <pc:sldMasterMkLst>
          <pc:docMk/>
          <pc:sldMasterMk cId="4236554639" sldId="2147483672"/>
        </pc:sldMasterMkLst>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790259619" sldId="2147483673"/>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53151425" sldId="2147483674"/>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01303312" sldId="2147483675"/>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748380754" sldId="2147483676"/>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776015741" sldId="2147483677"/>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581887390" sldId="2147483678"/>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983651110" sldId="2147483679"/>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960743687" sldId="2147483680"/>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690244386" sldId="2147483681"/>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785263863" sldId="2147483682"/>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693257022" sldId="2147483683"/>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1451736445" sldId="2147483684"/>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3276551851" sldId="2147483685"/>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482158047" sldId="2147483686"/>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2038188193" sldId="2147483687"/>
          </pc:sldLayoutMkLst>
        </pc:sldLayoutChg>
        <pc:sldLayoutChg chg="del">
          <pc:chgData name="Toby Lugano (1901988)" userId="S::1901988@student.uwtsd.ac.uk::1ba21f7a-7519-4710-95c0-ecd97db91deb" providerId="AD" clId="Web-{C223BF7F-ED07-4696-9447-160F8BCE5D4F}" dt="2022-02-22T13:47:39.449" v="228"/>
          <pc:sldLayoutMkLst>
            <pc:docMk/>
            <pc:sldMasterMk cId="4236554639" sldId="2147483672"/>
            <pc:sldLayoutMk cId="4178558139" sldId="2147483688"/>
          </pc:sldLayoutMkLst>
        </pc:sldLayoutChg>
      </pc:sldMasterChg>
      <pc:sldMasterChg chg="add del addSldLayout delSldLayout modSldLayout">
        <pc:chgData name="Toby Lugano (1901988)" userId="S::1901988@student.uwtsd.ac.uk::1ba21f7a-7519-4710-95c0-ecd97db91deb" providerId="AD" clId="Web-{C223BF7F-ED07-4696-9447-160F8BCE5D4F}" dt="2022-02-22T13:48:18.903" v="229"/>
        <pc:sldMasterMkLst>
          <pc:docMk/>
          <pc:sldMasterMk cId="3478369312" sldId="2147483689"/>
        </pc:sldMasterMkLst>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73711840" sldId="2147483690"/>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992694836" sldId="2147483691"/>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978436904" sldId="2147483692"/>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335776399" sldId="2147483693"/>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1186173294" sldId="2147483694"/>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656247119" sldId="2147483695"/>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3502798774" sldId="2147483696"/>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39821792" sldId="2147483697"/>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275411202" sldId="2147483698"/>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062619222" sldId="2147483699"/>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468224826" sldId="2147483700"/>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184263270" sldId="2147483701"/>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2213244017" sldId="2147483702"/>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92466104" sldId="2147483703"/>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4117720774" sldId="2147483704"/>
          </pc:sldLayoutMkLst>
        </pc:sldLayoutChg>
        <pc:sldLayoutChg chg="add del mod replId">
          <pc:chgData name="Toby Lugano (1901988)" userId="S::1901988@student.uwtsd.ac.uk::1ba21f7a-7519-4710-95c0-ecd97db91deb" providerId="AD" clId="Web-{C223BF7F-ED07-4696-9447-160F8BCE5D4F}" dt="2022-02-22T13:48:18.903" v="229"/>
          <pc:sldLayoutMkLst>
            <pc:docMk/>
            <pc:sldMasterMk cId="3478369312" sldId="2147483689"/>
            <pc:sldLayoutMk cId="1774737060" sldId="2147483705"/>
          </pc:sldLayoutMkLst>
        </pc:sldLayoutChg>
      </pc:sldMasterChg>
      <pc:sldMasterChg chg="add addSldLayout modSldLayout">
        <pc:chgData name="Toby Lugano (1901988)" userId="S::1901988@student.uwtsd.ac.uk::1ba21f7a-7519-4710-95c0-ecd97db91deb" providerId="AD" clId="Web-{C223BF7F-ED07-4696-9447-160F8BCE5D4F}" dt="2022-02-22T13:48:18.903" v="229"/>
        <pc:sldMasterMkLst>
          <pc:docMk/>
          <pc:sldMasterMk cId="1596214660" sldId="2147483706"/>
        </pc:sldMasterMkLst>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50602285" sldId="2147483707"/>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397987996" sldId="2147483708"/>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4150783736" sldId="2147483709"/>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947004639" sldId="2147483710"/>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49021602" sldId="2147483711"/>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137672468" sldId="2147483712"/>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492031463" sldId="2147483713"/>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499141820" sldId="2147483714"/>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574233052" sldId="2147483715"/>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133403208" sldId="2147483716"/>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652976387" sldId="2147483717"/>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356798268" sldId="2147483718"/>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2113527444" sldId="2147483719"/>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3333893055" sldId="2147483720"/>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932914154" sldId="2147483721"/>
          </pc:sldLayoutMkLst>
        </pc:sldLayoutChg>
        <pc:sldLayoutChg chg="add mod replId">
          <pc:chgData name="Toby Lugano (1901988)" userId="S::1901988@student.uwtsd.ac.uk::1ba21f7a-7519-4710-95c0-ecd97db91deb" providerId="AD" clId="Web-{C223BF7F-ED07-4696-9447-160F8BCE5D4F}" dt="2022-02-22T13:48:18.903" v="229"/>
          <pc:sldLayoutMkLst>
            <pc:docMk/>
            <pc:sldMasterMk cId="1596214660" sldId="2147483706"/>
            <pc:sldLayoutMk cId="1973961698" sldId="2147483722"/>
          </pc:sldLayoutMkLst>
        </pc:sldLayoutChg>
      </pc:sldMasterChg>
    </pc:docChg>
  </pc:docChgLst>
  <pc:docChgLst>
    <pc:chgData name="Adam Kaps (2104681)" userId="S::2104681@student.uwtsd.ac.uk::1a5918cb-a9ca-4fb2-8c8a-33c837dd8534" providerId="AD" clId="Web-{FA0F4B49-3C22-4BC3-8C96-9093AA5043FC}"/>
    <pc:docChg chg="addSld modSld addMainMaster delMainMaster">
      <pc:chgData name="Adam Kaps (2104681)" userId="S::2104681@student.uwtsd.ac.uk::1a5918cb-a9ca-4fb2-8c8a-33c837dd8534" providerId="AD" clId="Web-{FA0F4B49-3C22-4BC3-8C96-9093AA5043FC}" dt="2022-02-22T10:24:21.974" v="59"/>
      <pc:docMkLst>
        <pc:docMk/>
      </pc:docMkLst>
      <pc:sldChg chg="modSp mod modClrScheme chgLayout">
        <pc:chgData name="Adam Kaps (2104681)" userId="S::2104681@student.uwtsd.ac.uk::1a5918cb-a9ca-4fb2-8c8a-33c837dd8534" providerId="AD" clId="Web-{FA0F4B49-3C22-4BC3-8C96-9093AA5043FC}" dt="2022-02-22T10:21:43.065" v="54" actId="20577"/>
        <pc:sldMkLst>
          <pc:docMk/>
          <pc:sldMk cId="109857222" sldId="256"/>
        </pc:sldMkLst>
        <pc:spChg chg="mod ord">
          <ac:chgData name="Adam Kaps (2104681)" userId="S::2104681@student.uwtsd.ac.uk::1a5918cb-a9ca-4fb2-8c8a-33c837dd8534" providerId="AD" clId="Web-{FA0F4B49-3C22-4BC3-8C96-9093AA5043FC}" dt="2022-02-22T10:21:09.190" v="17" actId="20577"/>
          <ac:spMkLst>
            <pc:docMk/>
            <pc:sldMk cId="109857222" sldId="256"/>
            <ac:spMk id="2" creationId="{00000000-0000-0000-0000-000000000000}"/>
          </ac:spMkLst>
        </pc:spChg>
        <pc:spChg chg="mod ord">
          <ac:chgData name="Adam Kaps (2104681)" userId="S::2104681@student.uwtsd.ac.uk::1a5918cb-a9ca-4fb2-8c8a-33c837dd8534" providerId="AD" clId="Web-{FA0F4B49-3C22-4BC3-8C96-9093AA5043FC}" dt="2022-02-22T10:21:43.065" v="54" actId="20577"/>
          <ac:spMkLst>
            <pc:docMk/>
            <pc:sldMk cId="109857222" sldId="256"/>
            <ac:spMk id="3" creationId="{00000000-0000-0000-0000-000000000000}"/>
          </ac:spMkLst>
        </pc:spChg>
      </pc:sldChg>
      <pc:sldChg chg="addSp modSp new mod setBg">
        <pc:chgData name="Adam Kaps (2104681)" userId="S::2104681@student.uwtsd.ac.uk::1a5918cb-a9ca-4fb2-8c8a-33c837dd8534" providerId="AD" clId="Web-{FA0F4B49-3C22-4BC3-8C96-9093AA5043FC}" dt="2022-02-22T10:23:16.426" v="56"/>
        <pc:sldMkLst>
          <pc:docMk/>
          <pc:sldMk cId="3684232785" sldId="257"/>
        </pc:sldMkLst>
        <pc:spChg chg="mod">
          <ac:chgData name="Adam Kaps (2104681)" userId="S::2104681@student.uwtsd.ac.uk::1a5918cb-a9ca-4fb2-8c8a-33c837dd8534" providerId="AD" clId="Web-{FA0F4B49-3C22-4BC3-8C96-9093AA5043FC}" dt="2022-02-22T10:23:16.426" v="56"/>
          <ac:spMkLst>
            <pc:docMk/>
            <pc:sldMk cId="3684232785" sldId="257"/>
            <ac:spMk id="2" creationId="{04B2683F-E974-4E35-97F3-A679FBD3F180}"/>
          </ac:spMkLst>
        </pc:spChg>
        <pc:spChg chg="mod">
          <ac:chgData name="Adam Kaps (2104681)" userId="S::2104681@student.uwtsd.ac.uk::1a5918cb-a9ca-4fb2-8c8a-33c837dd8534" providerId="AD" clId="Web-{FA0F4B49-3C22-4BC3-8C96-9093AA5043FC}" dt="2022-02-22T10:23:16.426" v="56"/>
          <ac:spMkLst>
            <pc:docMk/>
            <pc:sldMk cId="3684232785" sldId="257"/>
            <ac:spMk id="3" creationId="{5885C34D-642C-4EFC-BEE5-8CCED0079C70}"/>
          </ac:spMkLst>
        </pc:spChg>
        <pc:spChg chg="add">
          <ac:chgData name="Adam Kaps (2104681)" userId="S::2104681@student.uwtsd.ac.uk::1a5918cb-a9ca-4fb2-8c8a-33c837dd8534" providerId="AD" clId="Web-{FA0F4B49-3C22-4BC3-8C96-9093AA5043FC}" dt="2022-02-22T10:23:16.426" v="56"/>
          <ac:spMkLst>
            <pc:docMk/>
            <pc:sldMk cId="3684232785" sldId="257"/>
            <ac:spMk id="8" creationId="{8DF4D7F6-81B5-452A-9CE6-76D81F91D41B}"/>
          </ac:spMkLst>
        </pc:spChg>
        <pc:spChg chg="add">
          <ac:chgData name="Adam Kaps (2104681)" userId="S::2104681@student.uwtsd.ac.uk::1a5918cb-a9ca-4fb2-8c8a-33c837dd8534" providerId="AD" clId="Web-{FA0F4B49-3C22-4BC3-8C96-9093AA5043FC}" dt="2022-02-22T10:23:16.426" v="56"/>
          <ac:spMkLst>
            <pc:docMk/>
            <pc:sldMk cId="3684232785" sldId="257"/>
            <ac:spMk id="10" creationId="{4600514D-20FB-4559-97DC-D1DC39E6C3DE}"/>
          </ac:spMkLst>
        </pc:spChg>
        <pc:spChg chg="add">
          <ac:chgData name="Adam Kaps (2104681)" userId="S::2104681@student.uwtsd.ac.uk::1a5918cb-a9ca-4fb2-8c8a-33c837dd8534" providerId="AD" clId="Web-{FA0F4B49-3C22-4BC3-8C96-9093AA5043FC}" dt="2022-02-22T10:23:16.426" v="56"/>
          <ac:spMkLst>
            <pc:docMk/>
            <pc:sldMk cId="3684232785" sldId="257"/>
            <ac:spMk id="12" creationId="{266F638A-E405-4AC0-B984-72E5813B0DD1}"/>
          </ac:spMkLst>
        </pc:spChg>
        <pc:spChg chg="add">
          <ac:chgData name="Adam Kaps (2104681)" userId="S::2104681@student.uwtsd.ac.uk::1a5918cb-a9ca-4fb2-8c8a-33c837dd8534" providerId="AD" clId="Web-{FA0F4B49-3C22-4BC3-8C96-9093AA5043FC}" dt="2022-02-22T10:23:16.426" v="56"/>
          <ac:spMkLst>
            <pc:docMk/>
            <pc:sldMk cId="3684232785" sldId="257"/>
            <ac:spMk id="18" creationId="{27B538D5-95DB-47ED-9CB4-34AE5BF78E6B}"/>
          </ac:spMkLst>
        </pc:spChg>
        <pc:cxnChg chg="add">
          <ac:chgData name="Adam Kaps (2104681)" userId="S::2104681@student.uwtsd.ac.uk::1a5918cb-a9ca-4fb2-8c8a-33c837dd8534" providerId="AD" clId="Web-{FA0F4B49-3C22-4BC3-8C96-9093AA5043FC}" dt="2022-02-22T10:23:16.426" v="56"/>
          <ac:cxnSpMkLst>
            <pc:docMk/>
            <pc:sldMk cId="3684232785" sldId="257"/>
            <ac:cxnSpMk id="14" creationId="{7D1CBE93-B17D-4509-843C-82287C38032A}"/>
          </ac:cxnSpMkLst>
        </pc:cxnChg>
        <pc:cxnChg chg="add">
          <ac:chgData name="Adam Kaps (2104681)" userId="S::2104681@student.uwtsd.ac.uk::1a5918cb-a9ca-4fb2-8c8a-33c837dd8534" providerId="AD" clId="Web-{FA0F4B49-3C22-4BC3-8C96-9093AA5043FC}" dt="2022-02-22T10:23:16.426" v="56"/>
          <ac:cxnSpMkLst>
            <pc:docMk/>
            <pc:sldMk cId="3684232785" sldId="257"/>
            <ac:cxnSpMk id="16" creationId="{AE6277B4-6A43-48AB-89B2-3442221619CC}"/>
          </ac:cxnSpMkLst>
        </pc:cxnChg>
      </pc:sldChg>
      <pc:sldChg chg="new">
        <pc:chgData name="Adam Kaps (2104681)" userId="S::2104681@student.uwtsd.ac.uk::1a5918cb-a9ca-4fb2-8c8a-33c837dd8534" providerId="AD" clId="Web-{FA0F4B49-3C22-4BC3-8C96-9093AA5043FC}" dt="2022-02-22T10:23:48.724" v="57"/>
        <pc:sldMkLst>
          <pc:docMk/>
          <pc:sldMk cId="3852238099" sldId="258"/>
        </pc:sldMkLst>
      </pc:sldChg>
      <pc:sldChg chg="new">
        <pc:chgData name="Adam Kaps (2104681)" userId="S::2104681@student.uwtsd.ac.uk::1a5918cb-a9ca-4fb2-8c8a-33c837dd8534" providerId="AD" clId="Web-{FA0F4B49-3C22-4BC3-8C96-9093AA5043FC}" dt="2022-02-22T10:24:17.380" v="58"/>
        <pc:sldMkLst>
          <pc:docMk/>
          <pc:sldMk cId="3272533988" sldId="259"/>
        </pc:sldMkLst>
      </pc:sldChg>
      <pc:sldChg chg="new">
        <pc:chgData name="Adam Kaps (2104681)" userId="S::2104681@student.uwtsd.ac.uk::1a5918cb-a9ca-4fb2-8c8a-33c837dd8534" providerId="AD" clId="Web-{FA0F4B49-3C22-4BC3-8C96-9093AA5043FC}" dt="2022-02-22T10:24:21.974" v="59"/>
        <pc:sldMkLst>
          <pc:docMk/>
          <pc:sldMk cId="11895792" sldId="260"/>
        </pc:sldMkLst>
      </pc:sldChg>
      <pc:sldMasterChg chg="del delSldLayout">
        <pc:chgData name="Adam Kaps (2104681)" userId="S::2104681@student.uwtsd.ac.uk::1a5918cb-a9ca-4fb2-8c8a-33c837dd8534" providerId="AD" clId="Web-{FA0F4B49-3C22-4BC3-8C96-9093AA5043FC}" dt="2022-02-22T10:20:38.657" v="0"/>
        <pc:sldMasterMkLst>
          <pc:docMk/>
          <pc:sldMasterMk cId="2460954070" sldId="2147483660"/>
        </pc:sldMasterMkLst>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385387890" sldId="2147483661"/>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949138452" sldId="2147483662"/>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591524520" sldId="2147483663"/>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1203092039" sldId="2147483664"/>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733172339" sldId="2147483665"/>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210312558" sldId="2147483666"/>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146388984" sldId="2147483667"/>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171841454" sldId="2147483668"/>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1718958274" sldId="2147483669"/>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2202905451" sldId="2147483670"/>
          </pc:sldLayoutMkLst>
        </pc:sldLayoutChg>
        <pc:sldLayoutChg chg="del">
          <pc:chgData name="Adam Kaps (2104681)" userId="S::2104681@student.uwtsd.ac.uk::1a5918cb-a9ca-4fb2-8c8a-33c837dd8534" providerId="AD" clId="Web-{FA0F4B49-3C22-4BC3-8C96-9093AA5043FC}" dt="2022-02-22T10:20:38.657" v="0"/>
          <pc:sldLayoutMkLst>
            <pc:docMk/>
            <pc:sldMasterMk cId="2460954070" sldId="2147483660"/>
            <pc:sldLayoutMk cId="3479445657" sldId="2147483671"/>
          </pc:sldLayoutMkLst>
        </pc:sldLayoutChg>
      </pc:sldMasterChg>
      <pc:sldMasterChg chg="add addSldLayout modSldLayout">
        <pc:chgData name="Adam Kaps (2104681)" userId="S::2104681@student.uwtsd.ac.uk::1a5918cb-a9ca-4fb2-8c8a-33c837dd8534" providerId="AD" clId="Web-{FA0F4B49-3C22-4BC3-8C96-9093AA5043FC}" dt="2022-02-22T10:20:38.657" v="0"/>
        <pc:sldMasterMkLst>
          <pc:docMk/>
          <pc:sldMasterMk cId="4236554639" sldId="2147483672"/>
        </pc:sldMasterMkLst>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790259619" sldId="2147483673"/>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53151425" sldId="2147483674"/>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01303312" sldId="2147483675"/>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748380754" sldId="2147483676"/>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776015741" sldId="2147483677"/>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581887390" sldId="2147483678"/>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983651110" sldId="2147483679"/>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960743687" sldId="2147483680"/>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690244386" sldId="2147483681"/>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785263863" sldId="2147483682"/>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693257022" sldId="2147483683"/>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1451736445" sldId="2147483684"/>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3276551851" sldId="2147483685"/>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482158047" sldId="2147483686"/>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2038188193" sldId="2147483687"/>
          </pc:sldLayoutMkLst>
        </pc:sldLayoutChg>
        <pc:sldLayoutChg chg="add mod replId">
          <pc:chgData name="Adam Kaps (2104681)" userId="S::2104681@student.uwtsd.ac.uk::1a5918cb-a9ca-4fb2-8c8a-33c837dd8534" providerId="AD" clId="Web-{FA0F4B49-3C22-4BC3-8C96-9093AA5043FC}" dt="2022-02-22T10:20:38.657" v="0"/>
          <pc:sldLayoutMkLst>
            <pc:docMk/>
            <pc:sldMasterMk cId="4236554639" sldId="2147483672"/>
            <pc:sldLayoutMk cId="4178558139" sldId="2147483688"/>
          </pc:sldLayoutMkLst>
        </pc:sldLayoutChg>
      </pc:sldMasterChg>
    </pc:docChg>
  </pc:docChgLst>
  <pc:docChgLst>
    <pc:chgData name="Adam Kaps" userId="1a5918cb-a9ca-4fb2-8c8a-33c837dd8534" providerId="ADAL" clId="{99A2770D-7C29-48A0-BBF6-FAA49515B45E}"/>
    <pc:docChg chg="modSld">
      <pc:chgData name="Adam Kaps" userId="1a5918cb-a9ca-4fb2-8c8a-33c837dd8534" providerId="ADAL" clId="{99A2770D-7C29-48A0-BBF6-FAA49515B45E}" dt="2022-03-10T11:06:32.472" v="11" actId="20577"/>
      <pc:docMkLst>
        <pc:docMk/>
      </pc:docMkLst>
      <pc:sldChg chg="modSp mod">
        <pc:chgData name="Adam Kaps" userId="1a5918cb-a9ca-4fb2-8c8a-33c837dd8534" providerId="ADAL" clId="{99A2770D-7C29-48A0-BBF6-FAA49515B45E}" dt="2022-03-10T11:06:32.472" v="11" actId="20577"/>
        <pc:sldMkLst>
          <pc:docMk/>
          <pc:sldMk cId="1595528839" sldId="292"/>
        </pc:sldMkLst>
        <pc:spChg chg="mod">
          <ac:chgData name="Adam Kaps" userId="1a5918cb-a9ca-4fb2-8c8a-33c837dd8534" providerId="ADAL" clId="{99A2770D-7C29-48A0-BBF6-FAA49515B45E}" dt="2022-03-10T11:06:32.472" v="11" actId="20577"/>
          <ac:spMkLst>
            <pc:docMk/>
            <pc:sldMk cId="1595528839" sldId="292"/>
            <ac:spMk id="3" creationId="{FCB9A6E6-308A-4C09-B9AC-0705649A92AD}"/>
          </ac:spMkLst>
        </pc:spChg>
      </pc:sldChg>
    </pc:docChg>
  </pc:docChgLst>
  <pc:docChgLst>
    <pc:chgData name="Adam Kaps (2104681)" userId="1a5918cb-a9ca-4fb2-8c8a-33c837dd8534" providerId="ADAL" clId="{6222DA3E-3192-4314-BB5F-2868A3C49C6A}"/>
    <pc:docChg chg="undo custSel modSld sldOrd modSection">
      <pc:chgData name="Adam Kaps (2104681)" userId="1a5918cb-a9ca-4fb2-8c8a-33c837dd8534" providerId="ADAL" clId="{6222DA3E-3192-4314-BB5F-2868A3C49C6A}" dt="2022-03-09T14:22:58.248" v="1985" actId="20577"/>
      <pc:docMkLst>
        <pc:docMk/>
      </pc:docMkLst>
      <pc:sldChg chg="addSp modSp mod modNotesTx">
        <pc:chgData name="Adam Kaps (2104681)" userId="1a5918cb-a9ca-4fb2-8c8a-33c837dd8534" providerId="ADAL" clId="{6222DA3E-3192-4314-BB5F-2868A3C49C6A}" dt="2022-03-09T13:40:38.151" v="433" actId="1076"/>
        <pc:sldMkLst>
          <pc:docMk/>
          <pc:sldMk cId="3852238099" sldId="258"/>
        </pc:sldMkLst>
        <pc:spChg chg="mod">
          <ac:chgData name="Adam Kaps (2104681)" userId="1a5918cb-a9ca-4fb2-8c8a-33c837dd8534" providerId="ADAL" clId="{6222DA3E-3192-4314-BB5F-2868A3C49C6A}" dt="2022-03-09T13:39:23.784" v="424" actId="14100"/>
          <ac:spMkLst>
            <pc:docMk/>
            <pc:sldMk cId="3852238099" sldId="258"/>
            <ac:spMk id="2" creationId="{E496C9DE-7DC8-47AB-AB6B-C754E0421396}"/>
          </ac:spMkLst>
        </pc:spChg>
        <pc:spChg chg="mod">
          <ac:chgData name="Adam Kaps (2104681)" userId="1a5918cb-a9ca-4fb2-8c8a-33c837dd8534" providerId="ADAL" clId="{6222DA3E-3192-4314-BB5F-2868A3C49C6A}" dt="2022-03-09T13:40:14.295" v="431" actId="27636"/>
          <ac:spMkLst>
            <pc:docMk/>
            <pc:sldMk cId="3852238099" sldId="258"/>
            <ac:spMk id="3" creationId="{C66A4E7D-5D6E-4817-93A1-0730195BEADC}"/>
          </ac:spMkLst>
        </pc:spChg>
        <pc:picChg chg="add mod">
          <ac:chgData name="Adam Kaps (2104681)" userId="1a5918cb-a9ca-4fb2-8c8a-33c837dd8534" providerId="ADAL" clId="{6222DA3E-3192-4314-BB5F-2868A3C49C6A}" dt="2022-03-09T13:40:38.151" v="433" actId="1076"/>
          <ac:picMkLst>
            <pc:docMk/>
            <pc:sldMk cId="3852238099" sldId="258"/>
            <ac:picMk id="5" creationId="{A3F56032-63E2-46E1-8C81-9F13FDA88896}"/>
          </ac:picMkLst>
        </pc:picChg>
      </pc:sldChg>
      <pc:sldChg chg="modSp mod modNotesTx">
        <pc:chgData name="Adam Kaps (2104681)" userId="1a5918cb-a9ca-4fb2-8c8a-33c837dd8534" providerId="ADAL" clId="{6222DA3E-3192-4314-BB5F-2868A3C49C6A}" dt="2022-03-09T14:15:28.564" v="1573" actId="20577"/>
        <pc:sldMkLst>
          <pc:docMk/>
          <pc:sldMk cId="711564742" sldId="263"/>
        </pc:sldMkLst>
        <pc:spChg chg="mod">
          <ac:chgData name="Adam Kaps (2104681)" userId="1a5918cb-a9ca-4fb2-8c8a-33c837dd8534" providerId="ADAL" clId="{6222DA3E-3192-4314-BB5F-2868A3C49C6A}" dt="2022-03-09T14:15:28.564" v="1573" actId="20577"/>
          <ac:spMkLst>
            <pc:docMk/>
            <pc:sldMk cId="711564742" sldId="263"/>
            <ac:spMk id="3" creationId="{22FC86B2-8C39-4528-B36F-8E5B36734CBF}"/>
          </ac:spMkLst>
        </pc:spChg>
      </pc:sldChg>
      <pc:sldChg chg="ord">
        <pc:chgData name="Adam Kaps (2104681)" userId="1a5918cb-a9ca-4fb2-8c8a-33c837dd8534" providerId="ADAL" clId="{6222DA3E-3192-4314-BB5F-2868A3C49C6A}" dt="2022-03-09T12:42:43.086" v="2" actId="20578"/>
        <pc:sldMkLst>
          <pc:docMk/>
          <pc:sldMk cId="1789631774" sldId="264"/>
        </pc:sldMkLst>
      </pc:sldChg>
      <pc:sldChg chg="modSp mod">
        <pc:chgData name="Adam Kaps (2104681)" userId="1a5918cb-a9ca-4fb2-8c8a-33c837dd8534" providerId="ADAL" clId="{6222DA3E-3192-4314-BB5F-2868A3C49C6A}" dt="2022-03-09T14:22:58.248" v="1985" actId="20577"/>
        <pc:sldMkLst>
          <pc:docMk/>
          <pc:sldMk cId="2256094589" sldId="269"/>
        </pc:sldMkLst>
        <pc:spChg chg="mod">
          <ac:chgData name="Adam Kaps (2104681)" userId="1a5918cb-a9ca-4fb2-8c8a-33c837dd8534" providerId="ADAL" clId="{6222DA3E-3192-4314-BB5F-2868A3C49C6A}" dt="2022-03-09T14:22:58.248" v="1985" actId="20577"/>
          <ac:spMkLst>
            <pc:docMk/>
            <pc:sldMk cId="2256094589" sldId="269"/>
            <ac:spMk id="3" creationId="{751947BB-9E11-4EDC-8845-7BAF02FA10F2}"/>
          </ac:spMkLst>
        </pc:spChg>
      </pc:sldChg>
      <pc:sldChg chg="ord">
        <pc:chgData name="Adam Kaps (2104681)" userId="1a5918cb-a9ca-4fb2-8c8a-33c837dd8534" providerId="ADAL" clId="{6222DA3E-3192-4314-BB5F-2868A3C49C6A}" dt="2022-03-09T13:16:48.132" v="42" actId="20578"/>
        <pc:sldMkLst>
          <pc:docMk/>
          <pc:sldMk cId="179888449" sldId="277"/>
        </pc:sldMkLst>
      </pc:sldChg>
      <pc:sldChg chg="ord">
        <pc:chgData name="Adam Kaps (2104681)" userId="1a5918cb-a9ca-4fb2-8c8a-33c837dd8534" providerId="ADAL" clId="{6222DA3E-3192-4314-BB5F-2868A3C49C6A}" dt="2022-03-09T13:16:46.589" v="41" actId="20578"/>
        <pc:sldMkLst>
          <pc:docMk/>
          <pc:sldMk cId="2564533962" sldId="281"/>
        </pc:sldMkLst>
      </pc:sldChg>
      <pc:sldChg chg="ord">
        <pc:chgData name="Adam Kaps (2104681)" userId="1a5918cb-a9ca-4fb2-8c8a-33c837dd8534" providerId="ADAL" clId="{6222DA3E-3192-4314-BB5F-2868A3C49C6A}" dt="2022-03-09T12:42:40.294" v="1" actId="20578"/>
        <pc:sldMkLst>
          <pc:docMk/>
          <pc:sldMk cId="865577912" sldId="283"/>
        </pc:sldMkLst>
      </pc:sldChg>
      <pc:sldChg chg="ord">
        <pc:chgData name="Adam Kaps (2104681)" userId="1a5918cb-a9ca-4fb2-8c8a-33c837dd8534" providerId="ADAL" clId="{6222DA3E-3192-4314-BB5F-2868A3C49C6A}" dt="2022-03-09T12:42:38.213" v="0" actId="20578"/>
        <pc:sldMkLst>
          <pc:docMk/>
          <pc:sldMk cId="3949023687" sldId="284"/>
        </pc:sldMkLst>
      </pc:sldChg>
      <pc:sldChg chg="ord">
        <pc:chgData name="Adam Kaps (2104681)" userId="1a5918cb-a9ca-4fb2-8c8a-33c837dd8534" providerId="ADAL" clId="{6222DA3E-3192-4314-BB5F-2868A3C49C6A}" dt="2022-03-09T13:14:59.369" v="40" actId="20578"/>
        <pc:sldMkLst>
          <pc:docMk/>
          <pc:sldMk cId="3661684346" sldId="285"/>
        </pc:sldMkLst>
      </pc:sldChg>
      <pc:sldChg chg="ord">
        <pc:chgData name="Adam Kaps (2104681)" userId="1a5918cb-a9ca-4fb2-8c8a-33c837dd8534" providerId="ADAL" clId="{6222DA3E-3192-4314-BB5F-2868A3C49C6A}" dt="2022-03-09T13:14:56.553" v="39" actId="20578"/>
        <pc:sldMkLst>
          <pc:docMk/>
          <pc:sldMk cId="1114657192" sldId="286"/>
        </pc:sldMkLst>
      </pc:sldChg>
      <pc:sldChg chg="ord">
        <pc:chgData name="Adam Kaps (2104681)" userId="1a5918cb-a9ca-4fb2-8c8a-33c837dd8534" providerId="ADAL" clId="{6222DA3E-3192-4314-BB5F-2868A3C49C6A}" dt="2022-03-09T13:14:50.869" v="37" actId="20578"/>
        <pc:sldMkLst>
          <pc:docMk/>
          <pc:sldMk cId="1452765331" sldId="289"/>
        </pc:sldMkLst>
      </pc:sldChg>
      <pc:sldChg chg="ord">
        <pc:chgData name="Adam Kaps (2104681)" userId="1a5918cb-a9ca-4fb2-8c8a-33c837dd8534" providerId="ADAL" clId="{6222DA3E-3192-4314-BB5F-2868A3C49C6A}" dt="2022-03-09T13:14:53.620" v="38" actId="20578"/>
        <pc:sldMkLst>
          <pc:docMk/>
          <pc:sldMk cId="829167089" sldId="291"/>
        </pc:sldMkLst>
      </pc:sldChg>
      <pc:sldChg chg="modSp mod">
        <pc:chgData name="Adam Kaps (2104681)" userId="1a5918cb-a9ca-4fb2-8c8a-33c837dd8534" providerId="ADAL" clId="{6222DA3E-3192-4314-BB5F-2868A3C49C6A}" dt="2022-03-09T14:16:59.717" v="1655" actId="20577"/>
        <pc:sldMkLst>
          <pc:docMk/>
          <pc:sldMk cId="1595528839" sldId="292"/>
        </pc:sldMkLst>
        <pc:spChg chg="mod">
          <ac:chgData name="Adam Kaps (2104681)" userId="1a5918cb-a9ca-4fb2-8c8a-33c837dd8534" providerId="ADAL" clId="{6222DA3E-3192-4314-BB5F-2868A3C49C6A}" dt="2022-03-09T14:16:59.717" v="1655" actId="20577"/>
          <ac:spMkLst>
            <pc:docMk/>
            <pc:sldMk cId="1595528839" sldId="292"/>
            <ac:spMk id="3" creationId="{FCB9A6E6-308A-4C09-B9AC-0705649A92AD}"/>
          </ac:spMkLst>
        </pc:spChg>
      </pc:sldChg>
    </pc:docChg>
  </pc:docChgLst>
  <pc:docChgLst>
    <pc:chgData name="Ruth James (1803484)" userId="S::1803484@student.uwtsd.ac.uk::03697a74-a8c4-4c02-b3c5-0f92f35ccbbd" providerId="AD" clId="Web-{BCE820C0-49F7-49A6-90DD-A06BC7C7EDF4}"/>
    <pc:docChg chg="addSld modSld modSection">
      <pc:chgData name="Ruth James (1803484)" userId="S::1803484@student.uwtsd.ac.uk::03697a74-a8c4-4c02-b3c5-0f92f35ccbbd" providerId="AD" clId="Web-{BCE820C0-49F7-49A6-90DD-A06BC7C7EDF4}" dt="2022-02-22T12:46:42.985" v="1374" actId="20577"/>
      <pc:docMkLst>
        <pc:docMk/>
      </pc:docMkLst>
      <pc:sldChg chg="addSp delSp modSp">
        <pc:chgData name="Ruth James (1803484)" userId="S::1803484@student.uwtsd.ac.uk::03697a74-a8c4-4c02-b3c5-0f92f35ccbbd" providerId="AD" clId="Web-{BCE820C0-49F7-49A6-90DD-A06BC7C7EDF4}" dt="2022-02-22T10:40:46.374" v="356"/>
        <pc:sldMkLst>
          <pc:docMk/>
          <pc:sldMk cId="3684232785" sldId="257"/>
        </pc:sldMkLst>
        <pc:spChg chg="mod">
          <ac:chgData name="Ruth James (1803484)" userId="S::1803484@student.uwtsd.ac.uk::03697a74-a8c4-4c02-b3c5-0f92f35ccbbd" providerId="AD" clId="Web-{BCE820C0-49F7-49A6-90DD-A06BC7C7EDF4}" dt="2022-02-22T10:40:46.374" v="356"/>
          <ac:spMkLst>
            <pc:docMk/>
            <pc:sldMk cId="3684232785" sldId="257"/>
            <ac:spMk id="2" creationId="{04B2683F-E974-4E35-97F3-A679FBD3F180}"/>
          </ac:spMkLst>
        </pc:spChg>
        <pc:spChg chg="mod">
          <ac:chgData name="Ruth James (1803484)" userId="S::1803484@student.uwtsd.ac.uk::03697a74-a8c4-4c02-b3c5-0f92f35ccbbd" providerId="AD" clId="Web-{BCE820C0-49F7-49A6-90DD-A06BC7C7EDF4}" dt="2022-02-22T10:40:46.374" v="356"/>
          <ac:spMkLst>
            <pc:docMk/>
            <pc:sldMk cId="3684232785" sldId="257"/>
            <ac:spMk id="3" creationId="{5885C34D-642C-4EFC-BEE5-8CCED0079C70}"/>
          </ac:spMkLst>
        </pc:spChg>
        <pc:spChg chg="add del">
          <ac:chgData name="Ruth James (1803484)" userId="S::1803484@student.uwtsd.ac.uk::03697a74-a8c4-4c02-b3c5-0f92f35ccbbd" providerId="AD" clId="Web-{BCE820C0-49F7-49A6-90DD-A06BC7C7EDF4}" dt="2022-02-22T10:40:46.374" v="356"/>
          <ac:spMkLst>
            <pc:docMk/>
            <pc:sldMk cId="3684232785" sldId="257"/>
            <ac:spMk id="8" creationId="{8DF4D7F6-81B5-452A-9CE6-76D81F91D41B}"/>
          </ac:spMkLst>
        </pc:spChg>
        <pc:spChg chg="add del">
          <ac:chgData name="Ruth James (1803484)" userId="S::1803484@student.uwtsd.ac.uk::03697a74-a8c4-4c02-b3c5-0f92f35ccbbd" providerId="AD" clId="Web-{BCE820C0-49F7-49A6-90DD-A06BC7C7EDF4}" dt="2022-02-22T10:40:46.374" v="356"/>
          <ac:spMkLst>
            <pc:docMk/>
            <pc:sldMk cId="3684232785" sldId="257"/>
            <ac:spMk id="10" creationId="{4600514D-20FB-4559-97DC-D1DC39E6C3DE}"/>
          </ac:spMkLst>
        </pc:spChg>
        <pc:spChg chg="add del">
          <ac:chgData name="Ruth James (1803484)" userId="S::1803484@student.uwtsd.ac.uk::03697a74-a8c4-4c02-b3c5-0f92f35ccbbd" providerId="AD" clId="Web-{BCE820C0-49F7-49A6-90DD-A06BC7C7EDF4}" dt="2022-02-22T10:40:46.374" v="356"/>
          <ac:spMkLst>
            <pc:docMk/>
            <pc:sldMk cId="3684232785" sldId="257"/>
            <ac:spMk id="12" creationId="{266F638A-E405-4AC0-B984-72E5813B0DD1}"/>
          </ac:spMkLst>
        </pc:spChg>
        <pc:spChg chg="add del">
          <ac:chgData name="Ruth James (1803484)" userId="S::1803484@student.uwtsd.ac.uk::03697a74-a8c4-4c02-b3c5-0f92f35ccbbd" providerId="AD" clId="Web-{BCE820C0-49F7-49A6-90DD-A06BC7C7EDF4}" dt="2022-02-22T10:40:46.374" v="356"/>
          <ac:spMkLst>
            <pc:docMk/>
            <pc:sldMk cId="3684232785" sldId="257"/>
            <ac:spMk id="18" creationId="{27B538D5-95DB-47ED-9CB4-34AE5BF78E6B}"/>
          </ac:spMkLst>
        </pc:spChg>
        <pc:spChg chg="add">
          <ac:chgData name="Ruth James (1803484)" userId="S::1803484@student.uwtsd.ac.uk::03697a74-a8c4-4c02-b3c5-0f92f35ccbbd" providerId="AD" clId="Web-{BCE820C0-49F7-49A6-90DD-A06BC7C7EDF4}" dt="2022-02-22T10:40:46.374" v="356"/>
          <ac:spMkLst>
            <pc:docMk/>
            <pc:sldMk cId="3684232785" sldId="257"/>
            <ac:spMk id="27" creationId="{3F088236-D655-4F88-B238-E16762358025}"/>
          </ac:spMkLst>
        </pc:spChg>
        <pc:spChg chg="add">
          <ac:chgData name="Ruth James (1803484)" userId="S::1803484@student.uwtsd.ac.uk::03697a74-a8c4-4c02-b3c5-0f92f35ccbbd" providerId="AD" clId="Web-{BCE820C0-49F7-49A6-90DD-A06BC7C7EDF4}" dt="2022-02-22T10:40:46.374" v="356"/>
          <ac:spMkLst>
            <pc:docMk/>
            <pc:sldMk cId="3684232785" sldId="257"/>
            <ac:spMk id="29" creationId="{3DAC0C92-199E-475C-9390-119A9B027276}"/>
          </ac:spMkLst>
        </pc:spChg>
        <pc:spChg chg="add">
          <ac:chgData name="Ruth James (1803484)" userId="S::1803484@student.uwtsd.ac.uk::03697a74-a8c4-4c02-b3c5-0f92f35ccbbd" providerId="AD" clId="Web-{BCE820C0-49F7-49A6-90DD-A06BC7C7EDF4}" dt="2022-02-22T10:40:46.374" v="356"/>
          <ac:spMkLst>
            <pc:docMk/>
            <pc:sldMk cId="3684232785" sldId="257"/>
            <ac:spMk id="31" creationId="{C4CFB339-0ED8-4FE2-9EF1-6D1375B8499B}"/>
          </ac:spMkLst>
        </pc:spChg>
        <pc:spChg chg="add">
          <ac:chgData name="Ruth James (1803484)" userId="S::1803484@student.uwtsd.ac.uk::03697a74-a8c4-4c02-b3c5-0f92f35ccbbd" providerId="AD" clId="Web-{BCE820C0-49F7-49A6-90DD-A06BC7C7EDF4}" dt="2022-02-22T10:40:46.374" v="356"/>
          <ac:spMkLst>
            <pc:docMk/>
            <pc:sldMk cId="3684232785" sldId="257"/>
            <ac:spMk id="33" creationId="{31896C80-2069-4431-9C19-83B913734490}"/>
          </ac:spMkLst>
        </pc:spChg>
        <pc:spChg chg="add">
          <ac:chgData name="Ruth James (1803484)" userId="S::1803484@student.uwtsd.ac.uk::03697a74-a8c4-4c02-b3c5-0f92f35ccbbd" providerId="AD" clId="Web-{BCE820C0-49F7-49A6-90DD-A06BC7C7EDF4}" dt="2022-02-22T10:40:46.374" v="356"/>
          <ac:spMkLst>
            <pc:docMk/>
            <pc:sldMk cId="3684232785" sldId="257"/>
            <ac:spMk id="35" creationId="{BF120A21-0841-4823-B0C4-28AEBCEF9B78}"/>
          </ac:spMkLst>
        </pc:spChg>
        <pc:spChg chg="add">
          <ac:chgData name="Ruth James (1803484)" userId="S::1803484@student.uwtsd.ac.uk::03697a74-a8c4-4c02-b3c5-0f92f35ccbbd" providerId="AD" clId="Web-{BCE820C0-49F7-49A6-90DD-A06BC7C7EDF4}" dt="2022-02-22T10:40:46.374" v="356"/>
          <ac:spMkLst>
            <pc:docMk/>
            <pc:sldMk cId="3684232785" sldId="257"/>
            <ac:spMk id="37" creationId="{DBB05BAE-BBD3-4289-899F-A6851503C6B0}"/>
          </ac:spMkLst>
        </pc:spChg>
        <pc:spChg chg="add">
          <ac:chgData name="Ruth James (1803484)" userId="S::1803484@student.uwtsd.ac.uk::03697a74-a8c4-4c02-b3c5-0f92f35ccbbd" providerId="AD" clId="Web-{BCE820C0-49F7-49A6-90DD-A06BC7C7EDF4}" dt="2022-02-22T10:40:46.374" v="356"/>
          <ac:spMkLst>
            <pc:docMk/>
            <pc:sldMk cId="3684232785" sldId="257"/>
            <ac:spMk id="39" creationId="{9874D11C-36F5-4BBE-A490-019A54E953B0}"/>
          </ac:spMkLst>
        </pc:spChg>
        <pc:picChg chg="add mod ord">
          <ac:chgData name="Ruth James (1803484)" userId="S::1803484@student.uwtsd.ac.uk::03697a74-a8c4-4c02-b3c5-0f92f35ccbbd" providerId="AD" clId="Web-{BCE820C0-49F7-49A6-90DD-A06BC7C7EDF4}" dt="2022-02-22T10:40:46.374" v="356"/>
          <ac:picMkLst>
            <pc:docMk/>
            <pc:sldMk cId="3684232785" sldId="257"/>
            <ac:picMk id="4" creationId="{B03F06E3-3180-4B23-A9F5-C53FAA907DA0}"/>
          </ac:picMkLst>
        </pc:picChg>
        <pc:cxnChg chg="add del">
          <ac:chgData name="Ruth James (1803484)" userId="S::1803484@student.uwtsd.ac.uk::03697a74-a8c4-4c02-b3c5-0f92f35ccbbd" providerId="AD" clId="Web-{BCE820C0-49F7-49A6-90DD-A06BC7C7EDF4}" dt="2022-02-22T10:40:46.374" v="356"/>
          <ac:cxnSpMkLst>
            <pc:docMk/>
            <pc:sldMk cId="3684232785" sldId="257"/>
            <ac:cxnSpMk id="14" creationId="{7D1CBE93-B17D-4509-843C-82287C38032A}"/>
          </ac:cxnSpMkLst>
        </pc:cxnChg>
        <pc:cxnChg chg="add del">
          <ac:chgData name="Ruth James (1803484)" userId="S::1803484@student.uwtsd.ac.uk::03697a74-a8c4-4c02-b3c5-0f92f35ccbbd" providerId="AD" clId="Web-{BCE820C0-49F7-49A6-90DD-A06BC7C7EDF4}" dt="2022-02-22T10:40:46.374" v="356"/>
          <ac:cxnSpMkLst>
            <pc:docMk/>
            <pc:sldMk cId="3684232785" sldId="257"/>
            <ac:cxnSpMk id="16" creationId="{AE6277B4-6A43-48AB-89B2-3442221619CC}"/>
          </ac:cxnSpMkLst>
        </pc:cxnChg>
        <pc:cxnChg chg="add">
          <ac:chgData name="Ruth James (1803484)" userId="S::1803484@student.uwtsd.ac.uk::03697a74-a8c4-4c02-b3c5-0f92f35ccbbd" providerId="AD" clId="Web-{BCE820C0-49F7-49A6-90DD-A06BC7C7EDF4}" dt="2022-02-22T10:40:46.374" v="356"/>
          <ac:cxnSpMkLst>
            <pc:docMk/>
            <pc:sldMk cId="3684232785" sldId="257"/>
            <ac:cxnSpMk id="23" creationId="{64FA5DFF-7FE6-4855-84E6-DFA78EE978BD}"/>
          </ac:cxnSpMkLst>
        </pc:cxnChg>
        <pc:cxnChg chg="add">
          <ac:chgData name="Ruth James (1803484)" userId="S::1803484@student.uwtsd.ac.uk::03697a74-a8c4-4c02-b3c5-0f92f35ccbbd" providerId="AD" clId="Web-{BCE820C0-49F7-49A6-90DD-A06BC7C7EDF4}" dt="2022-02-22T10:40:46.374" v="356"/>
          <ac:cxnSpMkLst>
            <pc:docMk/>
            <pc:sldMk cId="3684232785" sldId="257"/>
            <ac:cxnSpMk id="25" creationId="{2AFD8CBA-54A3-4363-991B-B9C631BBFA74}"/>
          </ac:cxnSpMkLst>
        </pc:cxnChg>
      </pc:sldChg>
      <pc:sldChg chg="addSp modSp mod setBg modNotes">
        <pc:chgData name="Ruth James (1803484)" userId="S::1803484@student.uwtsd.ac.uk::03697a74-a8c4-4c02-b3c5-0f92f35ccbbd" providerId="AD" clId="Web-{BCE820C0-49F7-49A6-90DD-A06BC7C7EDF4}" dt="2022-02-22T12:45:42.562" v="1347"/>
        <pc:sldMkLst>
          <pc:docMk/>
          <pc:sldMk cId="3566959379" sldId="262"/>
        </pc:sldMkLst>
        <pc:spChg chg="mod">
          <ac:chgData name="Ruth James (1803484)" userId="S::1803484@student.uwtsd.ac.uk::03697a74-a8c4-4c02-b3c5-0f92f35ccbbd" providerId="AD" clId="Web-{BCE820C0-49F7-49A6-90DD-A06BC7C7EDF4}" dt="2022-02-22T12:41:04.258" v="1249"/>
          <ac:spMkLst>
            <pc:docMk/>
            <pc:sldMk cId="3566959379" sldId="262"/>
            <ac:spMk id="2" creationId="{C0086854-001A-4398-BCB5-78160B44D0E4}"/>
          </ac:spMkLst>
        </pc:spChg>
        <pc:spChg chg="mod">
          <ac:chgData name="Ruth James (1803484)" userId="S::1803484@student.uwtsd.ac.uk::03697a74-a8c4-4c02-b3c5-0f92f35ccbbd" providerId="AD" clId="Web-{BCE820C0-49F7-49A6-90DD-A06BC7C7EDF4}" dt="2022-02-22T12:41:40.431" v="1255" actId="14100"/>
          <ac:spMkLst>
            <pc:docMk/>
            <pc:sldMk cId="3566959379" sldId="262"/>
            <ac:spMk id="3" creationId="{C3B4B5C5-F938-48F9-8A0D-4B958F055BCF}"/>
          </ac:spMkLst>
        </pc:spChg>
        <pc:picChg chg="add mod ord">
          <ac:chgData name="Ruth James (1803484)" userId="S::1803484@student.uwtsd.ac.uk::03697a74-a8c4-4c02-b3c5-0f92f35ccbbd" providerId="AD" clId="Web-{BCE820C0-49F7-49A6-90DD-A06BC7C7EDF4}" dt="2022-02-22T12:41:04.258" v="1249"/>
          <ac:picMkLst>
            <pc:docMk/>
            <pc:sldMk cId="3566959379" sldId="262"/>
            <ac:picMk id="4" creationId="{1DE8E9D1-5E78-4761-A954-EA137B9A5D07}"/>
          </ac:picMkLst>
        </pc:picChg>
        <pc:picChg chg="add mod">
          <ac:chgData name="Ruth James (1803484)" userId="S::1803484@student.uwtsd.ac.uk::03697a74-a8c4-4c02-b3c5-0f92f35ccbbd" providerId="AD" clId="Web-{BCE820C0-49F7-49A6-90DD-A06BC7C7EDF4}" dt="2022-02-22T12:41:04.258" v="1249"/>
          <ac:picMkLst>
            <pc:docMk/>
            <pc:sldMk cId="3566959379" sldId="262"/>
            <ac:picMk id="5" creationId="{2E285F73-468D-49D5-8AD3-089AD7768B36}"/>
          </ac:picMkLst>
        </pc:picChg>
      </pc:sldChg>
      <pc:sldChg chg="addSp delSp modSp new mod setBg">
        <pc:chgData name="Ruth James (1803484)" userId="S::1803484@student.uwtsd.ac.uk::03697a74-a8c4-4c02-b3c5-0f92f35ccbbd" providerId="AD" clId="Web-{BCE820C0-49F7-49A6-90DD-A06BC7C7EDF4}" dt="2022-02-22T12:07:38.381" v="1082" actId="20577"/>
        <pc:sldMkLst>
          <pc:docMk/>
          <pc:sldMk cId="1789631774" sldId="264"/>
        </pc:sldMkLst>
        <pc:spChg chg="mod ord">
          <ac:chgData name="Ruth James (1803484)" userId="S::1803484@student.uwtsd.ac.uk::03697a74-a8c4-4c02-b3c5-0f92f35ccbbd" providerId="AD" clId="Web-{BCE820C0-49F7-49A6-90DD-A06BC7C7EDF4}" dt="2022-02-22T11:54:50.080" v="875"/>
          <ac:spMkLst>
            <pc:docMk/>
            <pc:sldMk cId="1789631774" sldId="264"/>
            <ac:spMk id="2" creationId="{D8750DD1-42C2-4343-8019-AFC62FA43B36}"/>
          </ac:spMkLst>
        </pc:spChg>
        <pc:spChg chg="mod ord">
          <ac:chgData name="Ruth James (1803484)" userId="S::1803484@student.uwtsd.ac.uk::03697a74-a8c4-4c02-b3c5-0f92f35ccbbd" providerId="AD" clId="Web-{BCE820C0-49F7-49A6-90DD-A06BC7C7EDF4}" dt="2022-02-22T12:07:38.381" v="1082" actId="20577"/>
          <ac:spMkLst>
            <pc:docMk/>
            <pc:sldMk cId="1789631774" sldId="264"/>
            <ac:spMk id="3" creationId="{1B2B2772-D0FB-45FC-B0B0-81F4B40F2009}"/>
          </ac:spMkLst>
        </pc:spChg>
        <pc:spChg chg="add del">
          <ac:chgData name="Ruth James (1803484)" userId="S::1803484@student.uwtsd.ac.uk::03697a74-a8c4-4c02-b3c5-0f92f35ccbbd" providerId="AD" clId="Web-{BCE820C0-49F7-49A6-90DD-A06BC7C7EDF4}" dt="2022-02-22T11:31:47.672" v="851"/>
          <ac:spMkLst>
            <pc:docMk/>
            <pc:sldMk cId="1789631774" sldId="264"/>
            <ac:spMk id="12" creationId="{FD076C4F-CB47-4A2D-95A1-9D5E3C2B7683}"/>
          </ac:spMkLst>
        </pc:spChg>
        <pc:spChg chg="add del">
          <ac:chgData name="Ruth James (1803484)" userId="S::1803484@student.uwtsd.ac.uk::03697a74-a8c4-4c02-b3c5-0f92f35ccbbd" providerId="AD" clId="Web-{BCE820C0-49F7-49A6-90DD-A06BC7C7EDF4}" dt="2022-02-22T11:31:47.672" v="851"/>
          <ac:spMkLst>
            <pc:docMk/>
            <pc:sldMk cId="1789631774" sldId="264"/>
            <ac:spMk id="18" creationId="{6F953D60-C1AF-4BFA-9B22-BFE8F0BA1D30}"/>
          </ac:spMkLst>
        </pc:spChg>
        <pc:spChg chg="add del">
          <ac:chgData name="Ruth James (1803484)" userId="S::1803484@student.uwtsd.ac.uk::03697a74-a8c4-4c02-b3c5-0f92f35ccbbd" providerId="AD" clId="Web-{BCE820C0-49F7-49A6-90DD-A06BC7C7EDF4}" dt="2022-02-22T11:31:52.063" v="853"/>
          <ac:spMkLst>
            <pc:docMk/>
            <pc:sldMk cId="1789631774" sldId="264"/>
            <ac:spMk id="20" creationId="{2C020F0B-C1D1-4E35-8674-2F6D2EB48867}"/>
          </ac:spMkLst>
        </pc:spChg>
        <pc:spChg chg="add del">
          <ac:chgData name="Ruth James (1803484)" userId="S::1803484@student.uwtsd.ac.uk::03697a74-a8c4-4c02-b3c5-0f92f35ccbbd" providerId="AD" clId="Web-{BCE820C0-49F7-49A6-90DD-A06BC7C7EDF4}" dt="2022-02-22T11:31:52.063" v="853"/>
          <ac:spMkLst>
            <pc:docMk/>
            <pc:sldMk cId="1789631774" sldId="264"/>
            <ac:spMk id="21" creationId="{F9CBB306-8362-4E9F-8E8F-724CB89A5365}"/>
          </ac:spMkLst>
        </pc:spChg>
        <pc:spChg chg="add del">
          <ac:chgData name="Ruth James (1803484)" userId="S::1803484@student.uwtsd.ac.uk::03697a74-a8c4-4c02-b3c5-0f92f35ccbbd" providerId="AD" clId="Web-{BCE820C0-49F7-49A6-90DD-A06BC7C7EDF4}" dt="2022-02-22T11:31:52.063" v="853"/>
          <ac:spMkLst>
            <pc:docMk/>
            <pc:sldMk cId="1789631774" sldId="264"/>
            <ac:spMk id="22" creationId="{45A9F879-5728-4241-84BE-EBFBB9D63DBC}"/>
          </ac:spMkLst>
        </pc:spChg>
        <pc:spChg chg="add del">
          <ac:chgData name="Ruth James (1803484)" userId="S::1803484@student.uwtsd.ac.uk::03697a74-a8c4-4c02-b3c5-0f92f35ccbbd" providerId="AD" clId="Web-{BCE820C0-49F7-49A6-90DD-A06BC7C7EDF4}" dt="2022-02-22T11:31:52.063" v="853"/>
          <ac:spMkLst>
            <pc:docMk/>
            <pc:sldMk cId="1789631774" sldId="264"/>
            <ac:spMk id="23" creationId="{F19F8C88-9B7E-4596-8D09-DF90F41CA9EB}"/>
          </ac:spMkLst>
        </pc:spChg>
        <pc:spChg chg="add del">
          <ac:chgData name="Ruth James (1803484)" userId="S::1803484@student.uwtsd.ac.uk::03697a74-a8c4-4c02-b3c5-0f92f35ccbbd" providerId="AD" clId="Web-{BCE820C0-49F7-49A6-90DD-A06BC7C7EDF4}" dt="2022-02-22T11:31:52.063" v="853"/>
          <ac:spMkLst>
            <pc:docMk/>
            <pc:sldMk cId="1789631774" sldId="264"/>
            <ac:spMk id="25" creationId="{CDFCE3EB-D8EE-4ECA-9D06-6979FD3555DC}"/>
          </ac:spMkLst>
        </pc:spChg>
        <pc:spChg chg="add del">
          <ac:chgData name="Ruth James (1803484)" userId="S::1803484@student.uwtsd.ac.uk::03697a74-a8c4-4c02-b3c5-0f92f35ccbbd" providerId="AD" clId="Web-{BCE820C0-49F7-49A6-90DD-A06BC7C7EDF4}" dt="2022-02-22T11:31:52.063" v="853"/>
          <ac:spMkLst>
            <pc:docMk/>
            <pc:sldMk cId="1789631774" sldId="264"/>
            <ac:spMk id="27" creationId="{F80DA0B5-A290-4512-A78A-252BC48294E8}"/>
          </ac:spMkLst>
        </pc:spChg>
        <pc:spChg chg="add del">
          <ac:chgData name="Ruth James (1803484)" userId="S::1803484@student.uwtsd.ac.uk::03697a74-a8c4-4c02-b3c5-0f92f35ccbbd" providerId="AD" clId="Web-{BCE820C0-49F7-49A6-90DD-A06BC7C7EDF4}" dt="2022-02-22T11:31:52.063" v="853"/>
          <ac:spMkLst>
            <pc:docMk/>
            <pc:sldMk cId="1789631774" sldId="264"/>
            <ac:spMk id="28" creationId="{0F30D126-B32B-40C9-84A3-C2FAD3B515F6}"/>
          </ac:spMkLst>
        </pc:spChg>
        <pc:spChg chg="add del">
          <ac:chgData name="Ruth James (1803484)" userId="S::1803484@student.uwtsd.ac.uk::03697a74-a8c4-4c02-b3c5-0f92f35ccbbd" providerId="AD" clId="Web-{BCE820C0-49F7-49A6-90DD-A06BC7C7EDF4}" dt="2022-02-22T11:31:56.438" v="855"/>
          <ac:spMkLst>
            <pc:docMk/>
            <pc:sldMk cId="1789631774" sldId="264"/>
            <ac:spMk id="30" creationId="{59B8ED24-0AD1-48BE-AD25-30AC9FCFA7B7}"/>
          </ac:spMkLst>
        </pc:spChg>
        <pc:spChg chg="add del">
          <ac:chgData name="Ruth James (1803484)" userId="S::1803484@student.uwtsd.ac.uk::03697a74-a8c4-4c02-b3c5-0f92f35ccbbd" providerId="AD" clId="Web-{BCE820C0-49F7-49A6-90DD-A06BC7C7EDF4}" dt="2022-02-22T11:53:14.281" v="859"/>
          <ac:spMkLst>
            <pc:docMk/>
            <pc:sldMk cId="1789631774" sldId="264"/>
            <ac:spMk id="32" creationId="{FD076C4F-CB47-4A2D-95A1-9D5E3C2B7683}"/>
          </ac:spMkLst>
        </pc:spChg>
        <pc:spChg chg="add del">
          <ac:chgData name="Ruth James (1803484)" userId="S::1803484@student.uwtsd.ac.uk::03697a74-a8c4-4c02-b3c5-0f92f35ccbbd" providerId="AD" clId="Web-{BCE820C0-49F7-49A6-90DD-A06BC7C7EDF4}" dt="2022-02-22T11:53:14.281" v="859"/>
          <ac:spMkLst>
            <pc:docMk/>
            <pc:sldMk cId="1789631774" sldId="264"/>
            <ac:spMk id="35" creationId="{6F953D60-C1AF-4BFA-9B22-BFE8F0BA1D30}"/>
          </ac:spMkLst>
        </pc:spChg>
        <pc:spChg chg="add del">
          <ac:chgData name="Ruth James (1803484)" userId="S::1803484@student.uwtsd.ac.uk::03697a74-a8c4-4c02-b3c5-0f92f35ccbbd" providerId="AD" clId="Web-{BCE820C0-49F7-49A6-90DD-A06BC7C7EDF4}" dt="2022-02-22T11:54:50.080" v="876"/>
          <ac:spMkLst>
            <pc:docMk/>
            <pc:sldMk cId="1789631774" sldId="264"/>
            <ac:spMk id="40" creationId="{E09C6EA1-A72F-431C-A81E-14B793A2884E}"/>
          </ac:spMkLst>
        </pc:spChg>
        <pc:spChg chg="add del">
          <ac:chgData name="Ruth James (1803484)" userId="S::1803484@student.uwtsd.ac.uk::03697a74-a8c4-4c02-b3c5-0f92f35ccbbd" providerId="AD" clId="Web-{BCE820C0-49F7-49A6-90DD-A06BC7C7EDF4}" dt="2022-02-22T11:54:50.080" v="876"/>
          <ac:spMkLst>
            <pc:docMk/>
            <pc:sldMk cId="1789631774" sldId="264"/>
            <ac:spMk id="48" creationId="{56E4DBE8-15E2-4BA3-B171-C959C9CDF6BD}"/>
          </ac:spMkLst>
        </pc:spChg>
        <pc:spChg chg="add del">
          <ac:chgData name="Ruth James (1803484)" userId="S::1803484@student.uwtsd.ac.uk::03697a74-a8c4-4c02-b3c5-0f92f35ccbbd" providerId="AD" clId="Web-{BCE820C0-49F7-49A6-90DD-A06BC7C7EDF4}" dt="2022-02-22T11:54:37.252" v="871"/>
          <ac:spMkLst>
            <pc:docMk/>
            <pc:sldMk cId="1789631774" sldId="264"/>
            <ac:spMk id="53" creationId="{2AC0F484-DB7C-404B-BF79-70F127C9A010}"/>
          </ac:spMkLst>
        </pc:spChg>
        <pc:spChg chg="add del">
          <ac:chgData name="Ruth James (1803484)" userId="S::1803484@student.uwtsd.ac.uk::03697a74-a8c4-4c02-b3c5-0f92f35ccbbd" providerId="AD" clId="Web-{BCE820C0-49F7-49A6-90DD-A06BC7C7EDF4}" dt="2022-02-22T11:54:41.174" v="873"/>
          <ac:spMkLst>
            <pc:docMk/>
            <pc:sldMk cId="1789631774" sldId="264"/>
            <ac:spMk id="55" creationId="{F92D073F-0FE7-41B7-ADCD-5CE16DEEE09E}"/>
          </ac:spMkLst>
        </pc:spChg>
        <pc:spChg chg="add del">
          <ac:chgData name="Ruth James (1803484)" userId="S::1803484@student.uwtsd.ac.uk::03697a74-a8c4-4c02-b3c5-0f92f35ccbbd" providerId="AD" clId="Web-{BCE820C0-49F7-49A6-90DD-A06BC7C7EDF4}" dt="2022-02-22T11:54:41.174" v="873"/>
          <ac:spMkLst>
            <pc:docMk/>
            <pc:sldMk cId="1789631774" sldId="264"/>
            <ac:spMk id="56" creationId="{29FD90D9-0777-4927-90C9-E837E6773094}"/>
          </ac:spMkLst>
        </pc:spChg>
        <pc:spChg chg="add del">
          <ac:chgData name="Ruth James (1803484)" userId="S::1803484@student.uwtsd.ac.uk::03697a74-a8c4-4c02-b3c5-0f92f35ccbbd" providerId="AD" clId="Web-{BCE820C0-49F7-49A6-90DD-A06BC7C7EDF4}" dt="2022-02-22T11:54:50.080" v="875"/>
          <ac:spMkLst>
            <pc:docMk/>
            <pc:sldMk cId="1789631774" sldId="264"/>
            <ac:spMk id="58" creationId="{D33EB819-B8EB-499A-BA8B-EF3401CAB864}"/>
          </ac:spMkLst>
        </pc:spChg>
        <pc:spChg chg="add">
          <ac:chgData name="Ruth James (1803484)" userId="S::1803484@student.uwtsd.ac.uk::03697a74-a8c4-4c02-b3c5-0f92f35ccbbd" providerId="AD" clId="Web-{BCE820C0-49F7-49A6-90DD-A06BC7C7EDF4}" dt="2022-02-22T11:54:50.080" v="876"/>
          <ac:spMkLst>
            <pc:docMk/>
            <pc:sldMk cId="1789631774" sldId="264"/>
            <ac:spMk id="60" creationId="{E09C6EA1-A72F-431C-A81E-14B793A2884E}"/>
          </ac:spMkLst>
        </pc:spChg>
        <pc:spChg chg="add">
          <ac:chgData name="Ruth James (1803484)" userId="S::1803484@student.uwtsd.ac.uk::03697a74-a8c4-4c02-b3c5-0f92f35ccbbd" providerId="AD" clId="Web-{BCE820C0-49F7-49A6-90DD-A06BC7C7EDF4}" dt="2022-02-22T11:54:50.080" v="876"/>
          <ac:spMkLst>
            <pc:docMk/>
            <pc:sldMk cId="1789631774" sldId="264"/>
            <ac:spMk id="61" creationId="{56E4DBE8-15E2-4BA3-B171-C959C9CDF6BD}"/>
          </ac:spMkLst>
        </pc:spChg>
        <pc:picChg chg="add del mod">
          <ac:chgData name="Ruth James (1803484)" userId="S::1803484@student.uwtsd.ac.uk::03697a74-a8c4-4c02-b3c5-0f92f35ccbbd" providerId="AD" clId="Web-{BCE820C0-49F7-49A6-90DD-A06BC7C7EDF4}" dt="2022-02-22T11:29:50.716" v="843"/>
          <ac:picMkLst>
            <pc:docMk/>
            <pc:sldMk cId="1789631774" sldId="264"/>
            <ac:picMk id="4" creationId="{433361A2-AC8D-4CC6-A56D-E57AE4990957}"/>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4" creationId="{47575DAF-F7BE-4730-9E4D-A5AE8E07DCE1}"/>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5" creationId="{3EA34E72-BE1E-4755-B6A3-C3969D8E298B}"/>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6" creationId="{1ABE0ED3-B676-4508-B518-40E203E83B56}"/>
          </ac:picMkLst>
        </pc:picChg>
        <pc:picChg chg="add mod ord">
          <ac:chgData name="Ruth James (1803484)" userId="S::1803484@student.uwtsd.ac.uk::03697a74-a8c4-4c02-b3c5-0f92f35ccbbd" providerId="AD" clId="Web-{BCE820C0-49F7-49A6-90DD-A06BC7C7EDF4}" dt="2022-02-22T11:54:50.080" v="875"/>
          <ac:picMkLst>
            <pc:docMk/>
            <pc:sldMk cId="1789631774" sldId="264"/>
            <ac:picMk id="7" creationId="{FE226D63-88BF-439F-833D-6776CC149E50}"/>
          </ac:picMkLst>
        </pc:picChg>
        <pc:cxnChg chg="add del">
          <ac:chgData name="Ruth James (1803484)" userId="S::1803484@student.uwtsd.ac.uk::03697a74-a8c4-4c02-b3c5-0f92f35ccbbd" providerId="AD" clId="Web-{BCE820C0-49F7-49A6-90DD-A06BC7C7EDF4}" dt="2022-02-22T11:31:47.672" v="851"/>
          <ac:cxnSpMkLst>
            <pc:docMk/>
            <pc:sldMk cId="1789631774" sldId="264"/>
            <ac:cxnSpMk id="14" creationId="{EEAF915B-5344-46DC-8097-7DAF0627744D}"/>
          </ac:cxnSpMkLst>
        </pc:cxnChg>
        <pc:cxnChg chg="add del">
          <ac:chgData name="Ruth James (1803484)" userId="S::1803484@student.uwtsd.ac.uk::03697a74-a8c4-4c02-b3c5-0f92f35ccbbd" providerId="AD" clId="Web-{BCE820C0-49F7-49A6-90DD-A06BC7C7EDF4}" dt="2022-02-22T11:31:47.672" v="851"/>
          <ac:cxnSpMkLst>
            <pc:docMk/>
            <pc:sldMk cId="1789631774" sldId="264"/>
            <ac:cxnSpMk id="16" creationId="{70B738F4-B505-468D-996C-FEC3D1CA103C}"/>
          </ac:cxnSpMkLst>
        </pc:cxnChg>
        <pc:cxnChg chg="add del">
          <ac:chgData name="Ruth James (1803484)" userId="S::1803484@student.uwtsd.ac.uk::03697a74-a8c4-4c02-b3c5-0f92f35ccbbd" providerId="AD" clId="Web-{BCE820C0-49F7-49A6-90DD-A06BC7C7EDF4}" dt="2022-02-22T11:31:52.063" v="853"/>
          <ac:cxnSpMkLst>
            <pc:docMk/>
            <pc:sldMk cId="1789631774" sldId="264"/>
            <ac:cxnSpMk id="24" creationId="{72424A02-0F86-4C43-9C35-0E2266515538}"/>
          </ac:cxnSpMkLst>
        </pc:cxnChg>
        <pc:cxnChg chg="add del">
          <ac:chgData name="Ruth James (1803484)" userId="S::1803484@student.uwtsd.ac.uk::03697a74-a8c4-4c02-b3c5-0f92f35ccbbd" providerId="AD" clId="Web-{BCE820C0-49F7-49A6-90DD-A06BC7C7EDF4}" dt="2022-02-22T11:31:52.063" v="853"/>
          <ac:cxnSpMkLst>
            <pc:docMk/>
            <pc:sldMk cId="1789631774" sldId="264"/>
            <ac:cxnSpMk id="26" creationId="{375B55B4-9E05-4924-946C-92CE670DF635}"/>
          </ac:cxnSpMkLst>
        </pc:cxnChg>
        <pc:cxnChg chg="add del">
          <ac:chgData name="Ruth James (1803484)" userId="S::1803484@student.uwtsd.ac.uk::03697a74-a8c4-4c02-b3c5-0f92f35ccbbd" providerId="AD" clId="Web-{BCE820C0-49F7-49A6-90DD-A06BC7C7EDF4}" dt="2022-02-22T11:53:14.281" v="859"/>
          <ac:cxnSpMkLst>
            <pc:docMk/>
            <pc:sldMk cId="1789631774" sldId="264"/>
            <ac:cxnSpMk id="33" creationId="{EEAF915B-5344-46DC-8097-7DAF0627744D}"/>
          </ac:cxnSpMkLst>
        </pc:cxnChg>
        <pc:cxnChg chg="add del">
          <ac:chgData name="Ruth James (1803484)" userId="S::1803484@student.uwtsd.ac.uk::03697a74-a8c4-4c02-b3c5-0f92f35ccbbd" providerId="AD" clId="Web-{BCE820C0-49F7-49A6-90DD-A06BC7C7EDF4}" dt="2022-02-22T11:53:14.281" v="859"/>
          <ac:cxnSpMkLst>
            <pc:docMk/>
            <pc:sldMk cId="1789631774" sldId="264"/>
            <ac:cxnSpMk id="34" creationId="{70B738F4-B505-468D-996C-FEC3D1CA103C}"/>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2" creationId="{F335CC31-F319-461D-9045-F34BF78A2FA3}"/>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4" creationId="{B7BCA152-E42A-42E3-8DE8-3C8B59DCB845}"/>
          </ac:cxnSpMkLst>
        </pc:cxnChg>
        <pc:cxnChg chg="add del">
          <ac:chgData name="Ruth James (1803484)" userId="S::1803484@student.uwtsd.ac.uk::03697a74-a8c4-4c02-b3c5-0f92f35ccbbd" providerId="AD" clId="Web-{BCE820C0-49F7-49A6-90DD-A06BC7C7EDF4}" dt="2022-02-22T11:54:50.080" v="876"/>
          <ac:cxnSpMkLst>
            <pc:docMk/>
            <pc:sldMk cId="1789631774" sldId="264"/>
            <ac:cxnSpMk id="46" creationId="{041DA940-D863-420D-A3F8-9F997C09FA42}"/>
          </ac:cxnSpMkLst>
        </pc:cxnChg>
        <pc:cxnChg chg="add">
          <ac:chgData name="Ruth James (1803484)" userId="S::1803484@student.uwtsd.ac.uk::03697a74-a8c4-4c02-b3c5-0f92f35ccbbd" providerId="AD" clId="Web-{BCE820C0-49F7-49A6-90DD-A06BC7C7EDF4}" dt="2022-02-22T11:54:50.080" v="876"/>
          <ac:cxnSpMkLst>
            <pc:docMk/>
            <pc:sldMk cId="1789631774" sldId="264"/>
            <ac:cxnSpMk id="57" creationId="{B7BCA152-E42A-42E3-8DE8-3C8B59DCB845}"/>
          </ac:cxnSpMkLst>
        </pc:cxnChg>
        <pc:cxnChg chg="add">
          <ac:chgData name="Ruth James (1803484)" userId="S::1803484@student.uwtsd.ac.uk::03697a74-a8c4-4c02-b3c5-0f92f35ccbbd" providerId="AD" clId="Web-{BCE820C0-49F7-49A6-90DD-A06BC7C7EDF4}" dt="2022-02-22T11:54:50.080" v="876"/>
          <ac:cxnSpMkLst>
            <pc:docMk/>
            <pc:sldMk cId="1789631774" sldId="264"/>
            <ac:cxnSpMk id="59" creationId="{041DA940-D863-420D-A3F8-9F997C09FA42}"/>
          </ac:cxnSpMkLst>
        </pc:cxnChg>
        <pc:cxnChg chg="add">
          <ac:chgData name="Ruth James (1803484)" userId="S::1803484@student.uwtsd.ac.uk::03697a74-a8c4-4c02-b3c5-0f92f35ccbbd" providerId="AD" clId="Web-{BCE820C0-49F7-49A6-90DD-A06BC7C7EDF4}" dt="2022-02-22T11:54:50.080" v="876"/>
          <ac:cxnSpMkLst>
            <pc:docMk/>
            <pc:sldMk cId="1789631774" sldId="264"/>
            <ac:cxnSpMk id="62" creationId="{F335CC31-F319-461D-9045-F34BF78A2FA3}"/>
          </ac:cxnSpMkLst>
        </pc:cxnChg>
      </pc:sldChg>
      <pc:sldChg chg="modSp new">
        <pc:chgData name="Ruth James (1803484)" userId="S::1803484@student.uwtsd.ac.uk::03697a74-a8c4-4c02-b3c5-0f92f35ccbbd" providerId="AD" clId="Web-{BCE820C0-49F7-49A6-90DD-A06BC7C7EDF4}" dt="2022-02-22T12:03:54.625" v="991" actId="20577"/>
        <pc:sldMkLst>
          <pc:docMk/>
          <pc:sldMk cId="2351854666" sldId="265"/>
        </pc:sldMkLst>
        <pc:spChg chg="mod">
          <ac:chgData name="Ruth James (1803484)" userId="S::1803484@student.uwtsd.ac.uk::03697a74-a8c4-4c02-b3c5-0f92f35ccbbd" providerId="AD" clId="Web-{BCE820C0-49F7-49A6-90DD-A06BC7C7EDF4}" dt="2022-02-22T10:45:54.396" v="394" actId="20577"/>
          <ac:spMkLst>
            <pc:docMk/>
            <pc:sldMk cId="2351854666" sldId="265"/>
            <ac:spMk id="2" creationId="{4C8ADCFB-7623-4812-A2E0-702AE6496E82}"/>
          </ac:spMkLst>
        </pc:spChg>
        <pc:spChg chg="mod">
          <ac:chgData name="Ruth James (1803484)" userId="S::1803484@student.uwtsd.ac.uk::03697a74-a8c4-4c02-b3c5-0f92f35ccbbd" providerId="AD" clId="Web-{BCE820C0-49F7-49A6-90DD-A06BC7C7EDF4}" dt="2022-02-22T12:03:54.625" v="991" actId="20577"/>
          <ac:spMkLst>
            <pc:docMk/>
            <pc:sldMk cId="2351854666" sldId="265"/>
            <ac:spMk id="3" creationId="{DA236D15-48EE-4F02-9FDD-765366AD863E}"/>
          </ac:spMkLst>
        </pc:spChg>
      </pc:sldChg>
      <pc:sldChg chg="modSp">
        <pc:chgData name="Ruth James (1803484)" userId="S::1803484@student.uwtsd.ac.uk::03697a74-a8c4-4c02-b3c5-0f92f35ccbbd" providerId="AD" clId="Web-{BCE820C0-49F7-49A6-90DD-A06BC7C7EDF4}" dt="2022-02-22T12:03:37.797" v="988" actId="20577"/>
        <pc:sldMkLst>
          <pc:docMk/>
          <pc:sldMk cId="2395110271" sldId="271"/>
        </pc:sldMkLst>
        <pc:spChg chg="mod">
          <ac:chgData name="Ruth James (1803484)" userId="S::1803484@student.uwtsd.ac.uk::03697a74-a8c4-4c02-b3c5-0f92f35ccbbd" providerId="AD" clId="Web-{BCE820C0-49F7-49A6-90DD-A06BC7C7EDF4}" dt="2022-02-22T12:03:37.797" v="988" actId="20577"/>
          <ac:spMkLst>
            <pc:docMk/>
            <pc:sldMk cId="2395110271" sldId="271"/>
            <ac:spMk id="4" creationId="{A9FEE32F-C235-47E0-B17A-3C33196D1C9A}"/>
          </ac:spMkLst>
        </pc:spChg>
      </pc:sldChg>
      <pc:sldChg chg="modSp new">
        <pc:chgData name="Ruth James (1803484)" userId="S::1803484@student.uwtsd.ac.uk::03697a74-a8c4-4c02-b3c5-0f92f35ccbbd" providerId="AD" clId="Web-{BCE820C0-49F7-49A6-90DD-A06BC7C7EDF4}" dt="2022-02-22T12:46:42.985" v="1374" actId="20577"/>
        <pc:sldMkLst>
          <pc:docMk/>
          <pc:sldMk cId="3335600652" sldId="278"/>
        </pc:sldMkLst>
        <pc:spChg chg="mod">
          <ac:chgData name="Ruth James (1803484)" userId="S::1803484@student.uwtsd.ac.uk::03697a74-a8c4-4c02-b3c5-0f92f35ccbbd" providerId="AD" clId="Web-{BCE820C0-49F7-49A6-90DD-A06BC7C7EDF4}" dt="2022-02-22T12:46:42.985" v="1374" actId="20577"/>
          <ac:spMkLst>
            <pc:docMk/>
            <pc:sldMk cId="3335600652" sldId="278"/>
            <ac:spMk id="2" creationId="{8868079D-4BA9-493A-88E5-C25D8FD6D276}"/>
          </ac:spMkLst>
        </pc:spChg>
      </pc:sldChg>
    </pc:docChg>
  </pc:docChgLst>
  <pc:docChgLst>
    <pc:chgData name="Ruth James (1803484)" userId="S::1803484@student.uwtsd.ac.uk::03697a74-a8c4-4c02-b3c5-0f92f35ccbbd" providerId="AD" clId="Web-{718B7935-A2C4-4D7A-B902-88DF60F92DF6}"/>
    <pc:docChg chg="addSld delSld modSld sldOrd modSection">
      <pc:chgData name="Ruth James (1803484)" userId="S::1803484@student.uwtsd.ac.uk::03697a74-a8c4-4c02-b3c5-0f92f35ccbbd" providerId="AD" clId="Web-{718B7935-A2C4-4D7A-B902-88DF60F92DF6}" dt="2022-03-07T17:10:26.242" v="587"/>
      <pc:docMkLst>
        <pc:docMk/>
      </pc:docMkLst>
      <pc:sldChg chg="delSp modSp ord">
        <pc:chgData name="Ruth James (1803484)" userId="S::1803484@student.uwtsd.ac.uk::03697a74-a8c4-4c02-b3c5-0f92f35ccbbd" providerId="AD" clId="Web-{718B7935-A2C4-4D7A-B902-88DF60F92DF6}" dt="2022-03-07T16:36:29.551" v="424" actId="20577"/>
        <pc:sldMkLst>
          <pc:docMk/>
          <pc:sldMk cId="3566959379" sldId="262"/>
        </pc:sldMkLst>
        <pc:spChg chg="mod">
          <ac:chgData name="Ruth James (1803484)" userId="S::1803484@student.uwtsd.ac.uk::03697a74-a8c4-4c02-b3c5-0f92f35ccbbd" providerId="AD" clId="Web-{718B7935-A2C4-4D7A-B902-88DF60F92DF6}" dt="2022-03-07T16:36:29.551" v="424" actId="20577"/>
          <ac:spMkLst>
            <pc:docMk/>
            <pc:sldMk cId="3566959379" sldId="262"/>
            <ac:spMk id="2" creationId="{C0086854-001A-4398-BCB5-78160B44D0E4}"/>
          </ac:spMkLst>
        </pc:spChg>
        <pc:spChg chg="del mod">
          <ac:chgData name="Ruth James (1803484)" userId="S::1803484@student.uwtsd.ac.uk::03697a74-a8c4-4c02-b3c5-0f92f35ccbbd" providerId="AD" clId="Web-{718B7935-A2C4-4D7A-B902-88DF60F92DF6}" dt="2022-03-07T14:16:21.920" v="53"/>
          <ac:spMkLst>
            <pc:docMk/>
            <pc:sldMk cId="3566959379" sldId="262"/>
            <ac:spMk id="6" creationId="{9FE0C671-0ED5-4863-A6EA-98C76B871EBE}"/>
          </ac:spMkLst>
        </pc:spChg>
        <pc:spChg chg="del">
          <ac:chgData name="Ruth James (1803484)" userId="S::1803484@student.uwtsd.ac.uk::03697a74-a8c4-4c02-b3c5-0f92f35ccbbd" providerId="AD" clId="Web-{718B7935-A2C4-4D7A-B902-88DF60F92DF6}" dt="2022-03-07T14:16:10.170" v="51"/>
          <ac:spMkLst>
            <pc:docMk/>
            <pc:sldMk cId="3566959379" sldId="262"/>
            <ac:spMk id="7" creationId="{673EC443-1B3D-4E6D-AB08-9D75CA25A0A4}"/>
          </ac:spMkLst>
        </pc:spChg>
        <pc:spChg chg="del mod">
          <ac:chgData name="Ruth James (1803484)" userId="S::1803484@student.uwtsd.ac.uk::03697a74-a8c4-4c02-b3c5-0f92f35ccbbd" providerId="AD" clId="Web-{718B7935-A2C4-4D7A-B902-88DF60F92DF6}" dt="2022-03-07T14:16:05.091" v="50"/>
          <ac:spMkLst>
            <pc:docMk/>
            <pc:sldMk cId="3566959379" sldId="262"/>
            <ac:spMk id="8" creationId="{20F5B620-8A75-43C1-B5F4-D507390ED249}"/>
          </ac:spMkLst>
        </pc:spChg>
        <pc:spChg chg="del mod">
          <ac:chgData name="Ruth James (1803484)" userId="S::1803484@student.uwtsd.ac.uk::03697a74-a8c4-4c02-b3c5-0f92f35ccbbd" providerId="AD" clId="Web-{718B7935-A2C4-4D7A-B902-88DF60F92DF6}" dt="2022-03-07T14:16:29.420" v="55"/>
          <ac:spMkLst>
            <pc:docMk/>
            <pc:sldMk cId="3566959379" sldId="262"/>
            <ac:spMk id="9" creationId="{2D53E9E5-3973-45BE-8EC4-E02404E6FDFA}"/>
          </ac:spMkLst>
        </pc:spChg>
      </pc:sldChg>
      <pc:sldChg chg="addSp delSp modSp mod ord setBg setClrOvrMap">
        <pc:chgData name="Ruth James (1803484)" userId="S::1803484@student.uwtsd.ac.uk::03697a74-a8c4-4c02-b3c5-0f92f35ccbbd" providerId="AD" clId="Web-{718B7935-A2C4-4D7A-B902-88DF60F92DF6}" dt="2022-03-07T17:09:31.506" v="584"/>
        <pc:sldMkLst>
          <pc:docMk/>
          <pc:sldMk cId="2351854666" sldId="265"/>
        </pc:sldMkLst>
        <pc:spChg chg="mod">
          <ac:chgData name="Ruth James (1803484)" userId="S::1803484@student.uwtsd.ac.uk::03697a74-a8c4-4c02-b3c5-0f92f35ccbbd" providerId="AD" clId="Web-{718B7935-A2C4-4D7A-B902-88DF60F92DF6}" dt="2022-03-07T17:09:17.506" v="583" actId="20577"/>
          <ac:spMkLst>
            <pc:docMk/>
            <pc:sldMk cId="2351854666" sldId="265"/>
            <ac:spMk id="2" creationId="{4C8ADCFB-7623-4812-A2E0-702AE6496E82}"/>
          </ac:spMkLst>
        </pc:spChg>
        <pc:spChg chg="mod">
          <ac:chgData name="Ruth James (1803484)" userId="S::1803484@student.uwtsd.ac.uk::03697a74-a8c4-4c02-b3c5-0f92f35ccbbd" providerId="AD" clId="Web-{718B7935-A2C4-4D7A-B902-88DF60F92DF6}" dt="2022-03-07T17:08:59.302" v="581"/>
          <ac:spMkLst>
            <pc:docMk/>
            <pc:sldMk cId="2351854666" sldId="265"/>
            <ac:spMk id="3" creationId="{DA236D15-48EE-4F02-9FDD-765366AD863E}"/>
          </ac:spMkLst>
        </pc:spChg>
        <pc:spChg chg="add del">
          <ac:chgData name="Ruth James (1803484)" userId="S::1803484@student.uwtsd.ac.uk::03697a74-a8c4-4c02-b3c5-0f92f35ccbbd" providerId="AD" clId="Web-{718B7935-A2C4-4D7A-B902-88DF60F92DF6}" dt="2022-03-07T17:08:54.724" v="578"/>
          <ac:spMkLst>
            <pc:docMk/>
            <pc:sldMk cId="2351854666" sldId="265"/>
            <ac:spMk id="8" creationId="{86C16C40-7C29-4ACC-B851-7E08E459B596}"/>
          </ac:spMkLst>
        </pc:spChg>
        <pc:spChg chg="add del">
          <ac:chgData name="Ruth James (1803484)" userId="S::1803484@student.uwtsd.ac.uk::03697a74-a8c4-4c02-b3c5-0f92f35ccbbd" providerId="AD" clId="Web-{718B7935-A2C4-4D7A-B902-88DF60F92DF6}" dt="2022-03-07T17:08:59.302" v="580"/>
          <ac:spMkLst>
            <pc:docMk/>
            <pc:sldMk cId="2351854666" sldId="265"/>
            <ac:spMk id="14" creationId="{F10FD715-4DCE-4779-B634-EC78315EA213}"/>
          </ac:spMkLst>
        </pc:spChg>
        <pc:spChg chg="add del">
          <ac:chgData name="Ruth James (1803484)" userId="S::1803484@student.uwtsd.ac.uk::03697a74-a8c4-4c02-b3c5-0f92f35ccbbd" providerId="AD" clId="Web-{718B7935-A2C4-4D7A-B902-88DF60F92DF6}" dt="2022-03-07T17:08:59.302" v="580"/>
          <ac:spMkLst>
            <pc:docMk/>
            <pc:sldMk cId="2351854666" sldId="265"/>
            <ac:spMk id="22" creationId="{603AE127-802C-459A-A612-DB85B67F0DC0}"/>
          </ac:spMkLst>
        </pc:spChg>
        <pc:spChg chg="add del">
          <ac:chgData name="Ruth James (1803484)" userId="S::1803484@student.uwtsd.ac.uk::03697a74-a8c4-4c02-b3c5-0f92f35ccbbd" providerId="AD" clId="Web-{718B7935-A2C4-4D7A-B902-88DF60F92DF6}" dt="2022-03-07T17:08:59.302" v="580"/>
          <ac:spMkLst>
            <pc:docMk/>
            <pc:sldMk cId="2351854666" sldId="265"/>
            <ac:spMk id="23" creationId="{9323D83D-50D6-4040-A58B-FCEA340F886A}"/>
          </ac:spMkLst>
        </pc:spChg>
        <pc:spChg chg="add">
          <ac:chgData name="Ruth James (1803484)" userId="S::1803484@student.uwtsd.ac.uk::03697a74-a8c4-4c02-b3c5-0f92f35ccbbd" providerId="AD" clId="Web-{718B7935-A2C4-4D7A-B902-88DF60F92DF6}" dt="2022-03-07T17:08:59.302" v="581"/>
          <ac:spMkLst>
            <pc:docMk/>
            <pc:sldMk cId="2351854666" sldId="265"/>
            <ac:spMk id="25" creationId="{86C16C40-7C29-4ACC-B851-7E08E459B596}"/>
          </ac:spMkLst>
        </pc:spChg>
        <pc:grpChg chg="add del">
          <ac:chgData name="Ruth James (1803484)" userId="S::1803484@student.uwtsd.ac.uk::03697a74-a8c4-4c02-b3c5-0f92f35ccbbd" providerId="AD" clId="Web-{718B7935-A2C4-4D7A-B902-88DF60F92DF6}" dt="2022-03-07T17:08:54.724" v="578"/>
          <ac:grpSpMkLst>
            <pc:docMk/>
            <pc:sldMk cId="2351854666" sldId="265"/>
            <ac:grpSpMk id="10" creationId="{CDD733AE-DD5E-4C77-8BCD-72BF12A06BB1}"/>
          </ac:grpSpMkLst>
        </pc:grpChg>
        <pc:grpChg chg="add">
          <ac:chgData name="Ruth James (1803484)" userId="S::1803484@student.uwtsd.ac.uk::03697a74-a8c4-4c02-b3c5-0f92f35ccbbd" providerId="AD" clId="Web-{718B7935-A2C4-4D7A-B902-88DF60F92DF6}" dt="2022-03-07T17:08:59.302" v="581"/>
          <ac:grpSpMkLst>
            <pc:docMk/>
            <pc:sldMk cId="2351854666" sldId="265"/>
            <ac:grpSpMk id="26" creationId="{CDD733AE-DD5E-4C77-8BCD-72BF12A06BB1}"/>
          </ac:grpSpMkLst>
        </pc:grpChg>
        <pc:cxnChg chg="add del">
          <ac:chgData name="Ruth James (1803484)" userId="S::1803484@student.uwtsd.ac.uk::03697a74-a8c4-4c02-b3c5-0f92f35ccbbd" providerId="AD" clId="Web-{718B7935-A2C4-4D7A-B902-88DF60F92DF6}" dt="2022-03-07T17:08:59.302" v="580"/>
          <ac:cxnSpMkLst>
            <pc:docMk/>
            <pc:sldMk cId="2351854666" sldId="265"/>
            <ac:cxnSpMk id="12" creationId="{1A1FE6BB-DFB2-4080-9B5E-076EF5DDE67B}"/>
          </ac:cxnSpMkLst>
        </pc:cxnChg>
      </pc:sldChg>
      <pc:sldChg chg="ord">
        <pc:chgData name="Ruth James (1803484)" userId="S::1803484@student.uwtsd.ac.uk::03697a74-a8c4-4c02-b3c5-0f92f35ccbbd" providerId="AD" clId="Web-{718B7935-A2C4-4D7A-B902-88DF60F92DF6}" dt="2022-03-07T13:49:54.552" v="2"/>
        <pc:sldMkLst>
          <pc:docMk/>
          <pc:sldMk cId="3335600652" sldId="278"/>
        </pc:sldMkLst>
      </pc:sldChg>
      <pc:sldChg chg="modSp del">
        <pc:chgData name="Ruth James (1803484)" userId="S::1803484@student.uwtsd.ac.uk::03697a74-a8c4-4c02-b3c5-0f92f35ccbbd" providerId="AD" clId="Web-{718B7935-A2C4-4D7A-B902-88DF60F92DF6}" dt="2022-03-07T16:18:44.821" v="413"/>
        <pc:sldMkLst>
          <pc:docMk/>
          <pc:sldMk cId="1788103330" sldId="279"/>
        </pc:sldMkLst>
        <pc:spChg chg="mod">
          <ac:chgData name="Ruth James (1803484)" userId="S::1803484@student.uwtsd.ac.uk::03697a74-a8c4-4c02-b3c5-0f92f35ccbbd" providerId="AD" clId="Web-{718B7935-A2C4-4D7A-B902-88DF60F92DF6}" dt="2022-03-07T15:19:33.858" v="254" actId="20577"/>
          <ac:spMkLst>
            <pc:docMk/>
            <pc:sldMk cId="1788103330" sldId="279"/>
            <ac:spMk id="3" creationId="{A7587784-7415-49B1-AAD7-115B88A6FA87}"/>
          </ac:spMkLst>
        </pc:spChg>
      </pc:sldChg>
      <pc:sldChg chg="del">
        <pc:chgData name="Ruth James (1803484)" userId="S::1803484@student.uwtsd.ac.uk::03697a74-a8c4-4c02-b3c5-0f92f35ccbbd" providerId="AD" clId="Web-{718B7935-A2C4-4D7A-B902-88DF60F92DF6}" dt="2022-03-07T16:18:55.446" v="414"/>
        <pc:sldMkLst>
          <pc:docMk/>
          <pc:sldMk cId="2775302099" sldId="280"/>
        </pc:sldMkLst>
      </pc:sldChg>
      <pc:sldChg chg="addSp delSp modSp new">
        <pc:chgData name="Ruth James (1803484)" userId="S::1803484@student.uwtsd.ac.uk::03697a74-a8c4-4c02-b3c5-0f92f35ccbbd" providerId="AD" clId="Web-{718B7935-A2C4-4D7A-B902-88DF60F92DF6}" dt="2022-03-07T14:08:52.190" v="48" actId="1076"/>
        <pc:sldMkLst>
          <pc:docMk/>
          <pc:sldMk cId="1293694229" sldId="282"/>
        </pc:sldMkLst>
        <pc:spChg chg="del">
          <ac:chgData name="Ruth James (1803484)" userId="S::1803484@student.uwtsd.ac.uk::03697a74-a8c4-4c02-b3c5-0f92f35ccbbd" providerId="AD" clId="Web-{718B7935-A2C4-4D7A-B902-88DF60F92DF6}" dt="2022-03-07T13:59:24.566" v="12"/>
          <ac:spMkLst>
            <pc:docMk/>
            <pc:sldMk cId="1293694229" sldId="282"/>
            <ac:spMk id="2" creationId="{6A8DC9A7-1674-4C6D-BAFB-EFFA2BDAED45}"/>
          </ac:spMkLst>
        </pc:spChg>
        <pc:spChg chg="del">
          <ac:chgData name="Ruth James (1803484)" userId="S::1803484@student.uwtsd.ac.uk::03697a74-a8c4-4c02-b3c5-0f92f35ccbbd" providerId="AD" clId="Web-{718B7935-A2C4-4D7A-B902-88DF60F92DF6}" dt="2022-03-07T13:58:01.814" v="5"/>
          <ac:spMkLst>
            <pc:docMk/>
            <pc:sldMk cId="1293694229" sldId="282"/>
            <ac:spMk id="3" creationId="{BA4935D9-0ED0-4B2F-88C1-A8AC51C97EDF}"/>
          </ac:spMkLst>
        </pc:spChg>
        <pc:picChg chg="add mod ord">
          <ac:chgData name="Ruth James (1803484)" userId="S::1803484@student.uwtsd.ac.uk::03697a74-a8c4-4c02-b3c5-0f92f35ccbbd" providerId="AD" clId="Web-{718B7935-A2C4-4D7A-B902-88DF60F92DF6}" dt="2022-03-07T14:08:12.142" v="44" actId="1076"/>
          <ac:picMkLst>
            <pc:docMk/>
            <pc:sldMk cId="1293694229" sldId="282"/>
            <ac:picMk id="4" creationId="{DB47C237-E02C-4376-9A62-7BA79235270A}"/>
          </ac:picMkLst>
        </pc:picChg>
        <pc:picChg chg="add mod">
          <ac:chgData name="Ruth James (1803484)" userId="S::1803484@student.uwtsd.ac.uk::03697a74-a8c4-4c02-b3c5-0f92f35ccbbd" providerId="AD" clId="Web-{718B7935-A2C4-4D7A-B902-88DF60F92DF6}" dt="2022-03-07T14:07:48.048" v="39" actId="14100"/>
          <ac:picMkLst>
            <pc:docMk/>
            <pc:sldMk cId="1293694229" sldId="282"/>
            <ac:picMk id="5" creationId="{B4CBBA79-AE05-4ED7-B4AF-9AED607595F7}"/>
          </ac:picMkLst>
        </pc:picChg>
        <pc:picChg chg="add mod">
          <ac:chgData name="Ruth James (1803484)" userId="S::1803484@student.uwtsd.ac.uk::03697a74-a8c4-4c02-b3c5-0f92f35ccbbd" providerId="AD" clId="Web-{718B7935-A2C4-4D7A-B902-88DF60F92DF6}" dt="2022-03-07T14:07:55.298" v="40" actId="14100"/>
          <ac:picMkLst>
            <pc:docMk/>
            <pc:sldMk cId="1293694229" sldId="282"/>
            <ac:picMk id="6" creationId="{4E09ABE2-A533-4500-8915-8F8BEA3CD830}"/>
          </ac:picMkLst>
        </pc:picChg>
        <pc:picChg chg="add mod modCrop">
          <ac:chgData name="Ruth James (1803484)" userId="S::1803484@student.uwtsd.ac.uk::03697a74-a8c4-4c02-b3c5-0f92f35ccbbd" providerId="AD" clId="Web-{718B7935-A2C4-4D7A-B902-88DF60F92DF6}" dt="2022-03-07T14:08:42.471" v="47" actId="14100"/>
          <ac:picMkLst>
            <pc:docMk/>
            <pc:sldMk cId="1293694229" sldId="282"/>
            <ac:picMk id="7" creationId="{927816B7-EE17-4C4C-BE7F-6CF9DB339F30}"/>
          </ac:picMkLst>
        </pc:picChg>
        <pc:picChg chg="add mod">
          <ac:chgData name="Ruth James (1803484)" userId="S::1803484@student.uwtsd.ac.uk::03697a74-a8c4-4c02-b3c5-0f92f35ccbbd" providerId="AD" clId="Web-{718B7935-A2C4-4D7A-B902-88DF60F92DF6}" dt="2022-03-07T14:08:34.393" v="46" actId="14100"/>
          <ac:picMkLst>
            <pc:docMk/>
            <pc:sldMk cId="1293694229" sldId="282"/>
            <ac:picMk id="8" creationId="{0B332C00-124A-44C3-A480-CACF4B7AB47F}"/>
          </ac:picMkLst>
        </pc:picChg>
        <pc:picChg chg="add mod">
          <ac:chgData name="Ruth James (1803484)" userId="S::1803484@student.uwtsd.ac.uk::03697a74-a8c4-4c02-b3c5-0f92f35ccbbd" providerId="AD" clId="Web-{718B7935-A2C4-4D7A-B902-88DF60F92DF6}" dt="2022-03-07T14:08:52.190" v="48" actId="1076"/>
          <ac:picMkLst>
            <pc:docMk/>
            <pc:sldMk cId="1293694229" sldId="282"/>
            <ac:picMk id="9" creationId="{35EC2AE2-2994-40EB-B873-7418B8ACB8A4}"/>
          </ac:picMkLst>
        </pc:picChg>
      </pc:sldChg>
      <pc:sldChg chg="addSp delSp modSp new ord">
        <pc:chgData name="Ruth James (1803484)" userId="S::1803484@student.uwtsd.ac.uk::03697a74-a8c4-4c02-b3c5-0f92f35ccbbd" providerId="AD" clId="Web-{718B7935-A2C4-4D7A-B902-88DF60F92DF6}" dt="2022-03-07T16:39:48.368" v="425"/>
        <pc:sldMkLst>
          <pc:docMk/>
          <pc:sldMk cId="865577912" sldId="283"/>
        </pc:sldMkLst>
        <pc:spChg chg="mod">
          <ac:chgData name="Ruth James (1803484)" userId="S::1803484@student.uwtsd.ac.uk::03697a74-a8c4-4c02-b3c5-0f92f35ccbbd" providerId="AD" clId="Web-{718B7935-A2C4-4D7A-B902-88DF60F92DF6}" dt="2022-03-07T14:24:40.963" v="95" actId="20577"/>
          <ac:spMkLst>
            <pc:docMk/>
            <pc:sldMk cId="865577912" sldId="283"/>
            <ac:spMk id="2" creationId="{3564DAB7-B44A-44B6-9DF4-F5893FF30738}"/>
          </ac:spMkLst>
        </pc:spChg>
        <pc:spChg chg="add del mod">
          <ac:chgData name="Ruth James (1803484)" userId="S::1803484@student.uwtsd.ac.uk::03697a74-a8c4-4c02-b3c5-0f92f35ccbbd" providerId="AD" clId="Web-{718B7935-A2C4-4D7A-B902-88DF60F92DF6}" dt="2022-03-07T14:59:10.905" v="250"/>
          <ac:spMkLst>
            <pc:docMk/>
            <pc:sldMk cId="865577912" sldId="283"/>
            <ac:spMk id="3" creationId="{F2B022DB-D0FA-4EBF-B1E5-851A537A1A6F}"/>
          </ac:spMkLst>
        </pc:spChg>
        <pc:spChg chg="add mod">
          <ac:chgData name="Ruth James (1803484)" userId="S::1803484@student.uwtsd.ac.uk::03697a74-a8c4-4c02-b3c5-0f92f35ccbbd" providerId="AD" clId="Web-{718B7935-A2C4-4D7A-B902-88DF60F92DF6}" dt="2022-03-07T14:53:24.334" v="166" actId="1076"/>
          <ac:spMkLst>
            <pc:docMk/>
            <pc:sldMk cId="865577912" sldId="283"/>
            <ac:spMk id="5" creationId="{45FDCB93-57AC-4A8F-991D-1A7BC1EEE46F}"/>
          </ac:spMkLst>
        </pc:spChg>
        <pc:spChg chg="add mod">
          <ac:chgData name="Ruth James (1803484)" userId="S::1803484@student.uwtsd.ac.uk::03697a74-a8c4-4c02-b3c5-0f92f35ccbbd" providerId="AD" clId="Web-{718B7935-A2C4-4D7A-B902-88DF60F92DF6}" dt="2022-03-07T14:55:48.135" v="194" actId="1076"/>
          <ac:spMkLst>
            <pc:docMk/>
            <pc:sldMk cId="865577912" sldId="283"/>
            <ac:spMk id="7" creationId="{1ABC3A56-0011-40DA-9CA8-96801BD3D773}"/>
          </ac:spMkLst>
        </pc:spChg>
        <pc:graphicFrameChg chg="add del">
          <ac:chgData name="Ruth James (1803484)" userId="S::1803484@student.uwtsd.ac.uk::03697a74-a8c4-4c02-b3c5-0f92f35ccbbd" providerId="AD" clId="Web-{718B7935-A2C4-4D7A-B902-88DF60F92DF6}" dt="2022-03-07T14:58:59.499" v="248"/>
          <ac:graphicFrameMkLst>
            <pc:docMk/>
            <pc:sldMk cId="865577912" sldId="283"/>
            <ac:graphicFrameMk id="9" creationId="{19827A5B-8DF9-428A-B745-A178F21732EF}"/>
          </ac:graphicFrameMkLst>
        </pc:graphicFrameChg>
        <pc:graphicFrameChg chg="add del">
          <ac:chgData name="Ruth James (1803484)" userId="S::1803484@student.uwtsd.ac.uk::03697a74-a8c4-4c02-b3c5-0f92f35ccbbd" providerId="AD" clId="Web-{718B7935-A2C4-4D7A-B902-88DF60F92DF6}" dt="2022-03-07T14:59:10.905" v="250"/>
          <ac:graphicFrameMkLst>
            <pc:docMk/>
            <pc:sldMk cId="865577912" sldId="283"/>
            <ac:graphicFrameMk id="11" creationId="{4155664F-2DAF-482E-B905-8C141468257B}"/>
          </ac:graphicFrameMkLst>
        </pc:graphicFrameChg>
        <pc:picChg chg="add mod">
          <ac:chgData name="Ruth James (1803484)" userId="S::1803484@student.uwtsd.ac.uk::03697a74-a8c4-4c02-b3c5-0f92f35ccbbd" providerId="AD" clId="Web-{718B7935-A2C4-4D7A-B902-88DF60F92DF6}" dt="2022-03-07T14:59:22.515" v="252" actId="1076"/>
          <ac:picMkLst>
            <pc:docMk/>
            <pc:sldMk cId="865577912" sldId="283"/>
            <ac:picMk id="4" creationId="{E336D79E-A29A-4E9E-A549-4C7D51B5E341}"/>
          </ac:picMkLst>
        </pc:picChg>
        <pc:picChg chg="add mod">
          <ac:chgData name="Ruth James (1803484)" userId="S::1803484@student.uwtsd.ac.uk::03697a74-a8c4-4c02-b3c5-0f92f35ccbbd" providerId="AD" clId="Web-{718B7935-A2C4-4D7A-B902-88DF60F92DF6}" dt="2022-03-07T14:55:43.353" v="193" actId="1076"/>
          <ac:picMkLst>
            <pc:docMk/>
            <pc:sldMk cId="865577912" sldId="283"/>
            <ac:picMk id="6" creationId="{33485339-8525-4DCF-A9DD-56D23D907924}"/>
          </ac:picMkLst>
        </pc:picChg>
      </pc:sldChg>
      <pc:sldChg chg="addSp delSp modSp new">
        <pc:chgData name="Ruth James (1803484)" userId="S::1803484@student.uwtsd.ac.uk::03697a74-a8c4-4c02-b3c5-0f92f35ccbbd" providerId="AD" clId="Web-{718B7935-A2C4-4D7A-B902-88DF60F92DF6}" dt="2022-03-07T16:16:24.990" v="412"/>
        <pc:sldMkLst>
          <pc:docMk/>
          <pc:sldMk cId="3949023687" sldId="284"/>
        </pc:sldMkLst>
        <pc:spChg chg="mod">
          <ac:chgData name="Ruth James (1803484)" userId="S::1803484@student.uwtsd.ac.uk::03697a74-a8c4-4c02-b3c5-0f92f35ccbbd" providerId="AD" clId="Web-{718B7935-A2C4-4D7A-B902-88DF60F92DF6}" dt="2022-03-07T15:56:23.522" v="387" actId="20577"/>
          <ac:spMkLst>
            <pc:docMk/>
            <pc:sldMk cId="3949023687" sldId="284"/>
            <ac:spMk id="2" creationId="{A7F9A3AD-7E6E-48F4-91C3-82245378DC83}"/>
          </ac:spMkLst>
        </pc:spChg>
        <pc:spChg chg="del">
          <ac:chgData name="Ruth James (1803484)" userId="S::1803484@student.uwtsd.ac.uk::03697a74-a8c4-4c02-b3c5-0f92f35ccbbd" providerId="AD" clId="Web-{718B7935-A2C4-4D7A-B902-88DF60F92DF6}" dt="2022-03-07T15:25:30.914" v="272"/>
          <ac:spMkLst>
            <pc:docMk/>
            <pc:sldMk cId="3949023687" sldId="284"/>
            <ac:spMk id="3" creationId="{57B2766C-4B7D-4C7A-B5C8-C3C95CF82607}"/>
          </ac:spMkLst>
        </pc:spChg>
        <pc:picChg chg="add mod ord modCrop">
          <ac:chgData name="Ruth James (1803484)" userId="S::1803484@student.uwtsd.ac.uk::03697a74-a8c4-4c02-b3c5-0f92f35ccbbd" providerId="AD" clId="Web-{718B7935-A2C4-4D7A-B902-88DF60F92DF6}" dt="2022-03-07T15:54:15.488" v="365" actId="14100"/>
          <ac:picMkLst>
            <pc:docMk/>
            <pc:sldMk cId="3949023687" sldId="284"/>
            <ac:picMk id="4" creationId="{6FCF7CF4-4236-4F64-92C1-7ED5503C222C}"/>
          </ac:picMkLst>
        </pc:picChg>
        <pc:picChg chg="add mod modCrop">
          <ac:chgData name="Ruth James (1803484)" userId="S::1803484@student.uwtsd.ac.uk::03697a74-a8c4-4c02-b3c5-0f92f35ccbbd" providerId="AD" clId="Web-{718B7935-A2C4-4D7A-B902-88DF60F92DF6}" dt="2022-03-07T15:58:17.556" v="393" actId="1076"/>
          <ac:picMkLst>
            <pc:docMk/>
            <pc:sldMk cId="3949023687" sldId="284"/>
            <ac:picMk id="5" creationId="{AD795972-5DAC-4A15-9238-863B49E6A191}"/>
          </ac:picMkLst>
        </pc:picChg>
        <pc:picChg chg="add mod">
          <ac:chgData name="Ruth James (1803484)" userId="S::1803484@student.uwtsd.ac.uk::03697a74-a8c4-4c02-b3c5-0f92f35ccbbd" providerId="AD" clId="Web-{718B7935-A2C4-4D7A-B902-88DF60F92DF6}" dt="2022-03-07T15:58:44.276" v="400" actId="1076"/>
          <ac:picMkLst>
            <pc:docMk/>
            <pc:sldMk cId="3949023687" sldId="284"/>
            <ac:picMk id="6" creationId="{81BC3651-0961-4A3F-A4DE-F665C480D79E}"/>
          </ac:picMkLst>
        </pc:picChg>
        <pc:picChg chg="add del mod">
          <ac:chgData name="Ruth James (1803484)" userId="S::1803484@student.uwtsd.ac.uk::03697a74-a8c4-4c02-b3c5-0f92f35ccbbd" providerId="AD" clId="Web-{718B7935-A2C4-4D7A-B902-88DF60F92DF6}" dt="2022-03-07T15:43:52.597" v="323"/>
          <ac:picMkLst>
            <pc:docMk/>
            <pc:sldMk cId="3949023687" sldId="284"/>
            <ac:picMk id="7" creationId="{BC7BF20A-62D9-451E-9356-012946959842}"/>
          </ac:picMkLst>
        </pc:picChg>
        <pc:picChg chg="add mod">
          <ac:chgData name="Ruth James (1803484)" userId="S::1803484@student.uwtsd.ac.uk::03697a74-a8c4-4c02-b3c5-0f92f35ccbbd" providerId="AD" clId="Web-{718B7935-A2C4-4D7A-B902-88DF60F92DF6}" dt="2022-03-07T15:43:42.722" v="320" actId="1076"/>
          <ac:picMkLst>
            <pc:docMk/>
            <pc:sldMk cId="3949023687" sldId="284"/>
            <ac:picMk id="8" creationId="{C5CEED5F-670E-47C4-A0FE-6477D1232C3E}"/>
          </ac:picMkLst>
        </pc:picChg>
        <pc:picChg chg="add del mod">
          <ac:chgData name="Ruth James (1803484)" userId="S::1803484@student.uwtsd.ac.uk::03697a74-a8c4-4c02-b3c5-0f92f35ccbbd" providerId="AD" clId="Web-{718B7935-A2C4-4D7A-B902-88DF60F92DF6}" dt="2022-03-07T15:43:40.222" v="319"/>
          <ac:picMkLst>
            <pc:docMk/>
            <pc:sldMk cId="3949023687" sldId="284"/>
            <ac:picMk id="9" creationId="{26397425-9F62-45BE-A041-C44C9FCE1FA8}"/>
          </ac:picMkLst>
        </pc:picChg>
        <pc:picChg chg="add del mod">
          <ac:chgData name="Ruth James (1803484)" userId="S::1803484@student.uwtsd.ac.uk::03697a74-a8c4-4c02-b3c5-0f92f35ccbbd" providerId="AD" clId="Web-{718B7935-A2C4-4D7A-B902-88DF60F92DF6}" dt="2022-03-07T15:43:35.175" v="318"/>
          <ac:picMkLst>
            <pc:docMk/>
            <pc:sldMk cId="3949023687" sldId="284"/>
            <ac:picMk id="10" creationId="{AC3421B0-F337-47F6-BDF8-24BF56C52FBC}"/>
          </ac:picMkLst>
        </pc:picChg>
        <pc:picChg chg="add del mod">
          <ac:chgData name="Ruth James (1803484)" userId="S::1803484@student.uwtsd.ac.uk::03697a74-a8c4-4c02-b3c5-0f92f35ccbbd" providerId="AD" clId="Web-{718B7935-A2C4-4D7A-B902-88DF60F92DF6}" dt="2022-03-07T15:43:31.378" v="317"/>
          <ac:picMkLst>
            <pc:docMk/>
            <pc:sldMk cId="3949023687" sldId="284"/>
            <ac:picMk id="11" creationId="{6E1BC77F-7508-40E8-A5C0-AD70B287B2C4}"/>
          </ac:picMkLst>
        </pc:picChg>
        <pc:picChg chg="add del mod">
          <ac:chgData name="Ruth James (1803484)" userId="S::1803484@student.uwtsd.ac.uk::03697a74-a8c4-4c02-b3c5-0f92f35ccbbd" providerId="AD" clId="Web-{718B7935-A2C4-4D7A-B902-88DF60F92DF6}" dt="2022-03-07T15:43:25.769" v="315"/>
          <ac:picMkLst>
            <pc:docMk/>
            <pc:sldMk cId="3949023687" sldId="284"/>
            <ac:picMk id="12" creationId="{86BCA198-4959-4975-88D2-C2326CD50F86}"/>
          </ac:picMkLst>
        </pc:picChg>
        <pc:picChg chg="add del mod">
          <ac:chgData name="Ruth James (1803484)" userId="S::1803484@student.uwtsd.ac.uk::03697a74-a8c4-4c02-b3c5-0f92f35ccbbd" providerId="AD" clId="Web-{718B7935-A2C4-4D7A-B902-88DF60F92DF6}" dt="2022-03-07T15:43:17.081" v="313"/>
          <ac:picMkLst>
            <pc:docMk/>
            <pc:sldMk cId="3949023687" sldId="284"/>
            <ac:picMk id="13" creationId="{3643F1BF-6CA1-4671-8DE4-F0021F65B507}"/>
          </ac:picMkLst>
        </pc:picChg>
        <pc:picChg chg="add del mod">
          <ac:chgData name="Ruth James (1803484)" userId="S::1803484@student.uwtsd.ac.uk::03697a74-a8c4-4c02-b3c5-0f92f35ccbbd" providerId="AD" clId="Web-{718B7935-A2C4-4D7A-B902-88DF60F92DF6}" dt="2022-03-07T15:43:05.831" v="311"/>
          <ac:picMkLst>
            <pc:docMk/>
            <pc:sldMk cId="3949023687" sldId="284"/>
            <ac:picMk id="14" creationId="{F17FA6AF-FFA6-458F-88F4-9209E9B353DB}"/>
          </ac:picMkLst>
        </pc:picChg>
        <pc:picChg chg="add del mod">
          <ac:chgData name="Ruth James (1803484)" userId="S::1803484@student.uwtsd.ac.uk::03697a74-a8c4-4c02-b3c5-0f92f35ccbbd" providerId="AD" clId="Web-{718B7935-A2C4-4D7A-B902-88DF60F92DF6}" dt="2022-03-07T15:42:56.502" v="309"/>
          <ac:picMkLst>
            <pc:docMk/>
            <pc:sldMk cId="3949023687" sldId="284"/>
            <ac:picMk id="15" creationId="{F3E5DCE7-1E5E-4082-8BED-279D8F33E569}"/>
          </ac:picMkLst>
        </pc:picChg>
        <pc:picChg chg="add del mod">
          <ac:chgData name="Ruth James (1803484)" userId="S::1803484@student.uwtsd.ac.uk::03697a74-a8c4-4c02-b3c5-0f92f35ccbbd" providerId="AD" clId="Web-{718B7935-A2C4-4D7A-B902-88DF60F92DF6}" dt="2022-03-07T15:42:53.346" v="308"/>
          <ac:picMkLst>
            <pc:docMk/>
            <pc:sldMk cId="3949023687" sldId="284"/>
            <ac:picMk id="16" creationId="{34E61335-CAFE-4117-A368-3DD5C4C5254A}"/>
          </ac:picMkLst>
        </pc:picChg>
        <pc:picChg chg="add del mod">
          <ac:chgData name="Ruth James (1803484)" userId="S::1803484@student.uwtsd.ac.uk::03697a74-a8c4-4c02-b3c5-0f92f35ccbbd" providerId="AD" clId="Web-{718B7935-A2C4-4D7A-B902-88DF60F92DF6}" dt="2022-03-07T15:54:43.442" v="370"/>
          <ac:picMkLst>
            <pc:docMk/>
            <pc:sldMk cId="3949023687" sldId="284"/>
            <ac:picMk id="17" creationId="{6B78BFC8-5669-4381-8211-04E8EA96CE61}"/>
          </ac:picMkLst>
        </pc:picChg>
        <pc:picChg chg="add mod">
          <ac:chgData name="Ruth James (1803484)" userId="S::1803484@student.uwtsd.ac.uk::03697a74-a8c4-4c02-b3c5-0f92f35ccbbd" providerId="AD" clId="Web-{718B7935-A2C4-4D7A-B902-88DF60F92DF6}" dt="2022-03-07T15:58:59.932" v="404" actId="14100"/>
          <ac:picMkLst>
            <pc:docMk/>
            <pc:sldMk cId="3949023687" sldId="284"/>
            <ac:picMk id="18" creationId="{412E5242-F757-4DA1-92C8-12D60D1023A3}"/>
          </ac:picMkLst>
        </pc:picChg>
        <pc:picChg chg="add mod">
          <ac:chgData name="Ruth James (1803484)" userId="S::1803484@student.uwtsd.ac.uk::03697a74-a8c4-4c02-b3c5-0f92f35ccbbd" providerId="AD" clId="Web-{718B7935-A2C4-4D7A-B902-88DF60F92DF6}" dt="2022-03-07T15:55:59.819" v="373" actId="14100"/>
          <ac:picMkLst>
            <pc:docMk/>
            <pc:sldMk cId="3949023687" sldId="284"/>
            <ac:picMk id="19" creationId="{A1E6EF04-B6A6-4091-9F88-C8BDA4ADD889}"/>
          </ac:picMkLst>
        </pc:picChg>
        <pc:picChg chg="add mod">
          <ac:chgData name="Ruth James (1803484)" userId="S::1803484@student.uwtsd.ac.uk::03697a74-a8c4-4c02-b3c5-0f92f35ccbbd" providerId="AD" clId="Web-{718B7935-A2C4-4D7A-B902-88DF60F92DF6}" dt="2022-03-07T15:58:41.385" v="399" actId="1076"/>
          <ac:picMkLst>
            <pc:docMk/>
            <pc:sldMk cId="3949023687" sldId="284"/>
            <ac:picMk id="20" creationId="{174F19FF-509A-4566-BA3D-762CA303F0E7}"/>
          </ac:picMkLst>
        </pc:picChg>
        <pc:picChg chg="add mod">
          <ac:chgData name="Ruth James (1803484)" userId="S::1803484@student.uwtsd.ac.uk::03697a74-a8c4-4c02-b3c5-0f92f35ccbbd" providerId="AD" clId="Web-{718B7935-A2C4-4D7A-B902-88DF60F92DF6}" dt="2022-03-07T16:09:34.573" v="407" actId="14100"/>
          <ac:picMkLst>
            <pc:docMk/>
            <pc:sldMk cId="3949023687" sldId="284"/>
            <ac:picMk id="21" creationId="{C9A257F6-A00B-4FDF-8189-241923A14D45}"/>
          </ac:picMkLst>
        </pc:picChg>
        <pc:picChg chg="add del mod">
          <ac:chgData name="Ruth James (1803484)" userId="S::1803484@student.uwtsd.ac.uk::03697a74-a8c4-4c02-b3c5-0f92f35ccbbd" providerId="AD" clId="Web-{718B7935-A2C4-4D7A-B902-88DF60F92DF6}" dt="2022-03-07T16:16:24.990" v="412"/>
          <ac:picMkLst>
            <pc:docMk/>
            <pc:sldMk cId="3949023687" sldId="284"/>
            <ac:picMk id="22" creationId="{02B35B72-6A9B-4EBB-A9CC-A2EB8B62EEBE}"/>
          </ac:picMkLst>
        </pc:picChg>
        <pc:picChg chg="add mod">
          <ac:chgData name="Ruth James (1803484)" userId="S::1803484@student.uwtsd.ac.uk::03697a74-a8c4-4c02-b3c5-0f92f35ccbbd" providerId="AD" clId="Web-{718B7935-A2C4-4D7A-B902-88DF60F92DF6}" dt="2022-03-07T16:16:17.099" v="411" actId="14100"/>
          <ac:picMkLst>
            <pc:docMk/>
            <pc:sldMk cId="3949023687" sldId="284"/>
            <ac:picMk id="23" creationId="{A98A8F1A-F220-4FC3-B2B9-782A832EE063}"/>
          </ac:picMkLst>
        </pc:picChg>
      </pc:sldChg>
      <pc:sldChg chg="addSp delSp modSp new mod setBg">
        <pc:chgData name="Ruth James (1803484)" userId="S::1803484@student.uwtsd.ac.uk::03697a74-a8c4-4c02-b3c5-0f92f35ccbbd" providerId="AD" clId="Web-{718B7935-A2C4-4D7A-B902-88DF60F92DF6}" dt="2022-03-07T17:00:58.353" v="517" actId="20577"/>
        <pc:sldMkLst>
          <pc:docMk/>
          <pc:sldMk cId="3661684346" sldId="285"/>
        </pc:sldMkLst>
        <pc:spChg chg="mod">
          <ac:chgData name="Ruth James (1803484)" userId="S::1803484@student.uwtsd.ac.uk::03697a74-a8c4-4c02-b3c5-0f92f35ccbbd" providerId="AD" clId="Web-{718B7935-A2C4-4D7A-B902-88DF60F92DF6}" dt="2022-03-07T16:45:39.861" v="440"/>
          <ac:spMkLst>
            <pc:docMk/>
            <pc:sldMk cId="3661684346" sldId="285"/>
            <ac:spMk id="2" creationId="{F5F20D6C-E456-482B-86CF-28428EFE2847}"/>
          </ac:spMkLst>
        </pc:spChg>
        <pc:spChg chg="del">
          <ac:chgData name="Ruth James (1803484)" userId="S::1803484@student.uwtsd.ac.uk::03697a74-a8c4-4c02-b3c5-0f92f35ccbbd" providerId="AD" clId="Web-{718B7935-A2C4-4D7A-B902-88DF60F92DF6}" dt="2022-03-07T16:44:56.860" v="433"/>
          <ac:spMkLst>
            <pc:docMk/>
            <pc:sldMk cId="3661684346" sldId="285"/>
            <ac:spMk id="3" creationId="{4C554A17-B851-469E-AD8A-C2BAE3F07B68}"/>
          </ac:spMkLst>
        </pc:spChg>
        <pc:spChg chg="add mod">
          <ac:chgData name="Ruth James (1803484)" userId="S::1803484@student.uwtsd.ac.uk::03697a74-a8c4-4c02-b3c5-0f92f35ccbbd" providerId="AD" clId="Web-{718B7935-A2C4-4D7A-B902-88DF60F92DF6}" dt="2022-03-07T16:47:39.677" v="460" actId="1076"/>
          <ac:spMkLst>
            <pc:docMk/>
            <pc:sldMk cId="3661684346" sldId="285"/>
            <ac:spMk id="5" creationId="{93CBB187-AA21-42BF-A70B-48023CF6A023}"/>
          </ac:spMkLst>
        </pc:spChg>
        <pc:spChg chg="add mod">
          <ac:chgData name="Ruth James (1803484)" userId="S::1803484@student.uwtsd.ac.uk::03697a74-a8c4-4c02-b3c5-0f92f35ccbbd" providerId="AD" clId="Web-{718B7935-A2C4-4D7A-B902-88DF60F92DF6}" dt="2022-03-07T17:00:58.353" v="517" actId="20577"/>
          <ac:spMkLst>
            <pc:docMk/>
            <pc:sldMk cId="3661684346" sldId="285"/>
            <ac:spMk id="6" creationId="{73125EDE-BBC6-4E09-951D-0CBE5B109007}"/>
          </ac:spMkLst>
        </pc:spChg>
        <pc:grpChg chg="add del">
          <ac:chgData name="Ruth James (1803484)" userId="S::1803484@student.uwtsd.ac.uk::03697a74-a8c4-4c02-b3c5-0f92f35ccbbd" providerId="AD" clId="Web-{718B7935-A2C4-4D7A-B902-88DF60F92DF6}" dt="2022-03-07T16:45:39.861" v="440"/>
          <ac:grpSpMkLst>
            <pc:docMk/>
            <pc:sldMk cId="3661684346" sldId="285"/>
            <ac:grpSpMk id="9" creationId="{B4DE830A-B531-4A3B-96F6-0ECE88B08555}"/>
          </ac:grpSpMkLst>
        </pc:grpChg>
        <pc:picChg chg="add mod ord">
          <ac:chgData name="Ruth James (1803484)" userId="S::1803484@student.uwtsd.ac.uk::03697a74-a8c4-4c02-b3c5-0f92f35ccbbd" providerId="AD" clId="Web-{718B7935-A2C4-4D7A-B902-88DF60F92DF6}" dt="2022-03-07T16:46:40.285" v="441" actId="14100"/>
          <ac:picMkLst>
            <pc:docMk/>
            <pc:sldMk cId="3661684346" sldId="285"/>
            <ac:picMk id="4" creationId="{0B465577-1979-4416-B342-2C94B1FE277E}"/>
          </ac:picMkLst>
        </pc:picChg>
      </pc:sldChg>
      <pc:sldChg chg="new del">
        <pc:chgData name="Ruth James (1803484)" userId="S::1803484@student.uwtsd.ac.uk::03697a74-a8c4-4c02-b3c5-0f92f35ccbbd" providerId="AD" clId="Web-{718B7935-A2C4-4D7A-B902-88DF60F92DF6}" dt="2022-03-07T17:10:07.569" v="586"/>
        <pc:sldMkLst>
          <pc:docMk/>
          <pc:sldMk cId="544757341" sldId="286"/>
        </pc:sldMkLst>
      </pc:sldChg>
      <pc:sldChg chg="new">
        <pc:chgData name="Ruth James (1803484)" userId="S::1803484@student.uwtsd.ac.uk::03697a74-a8c4-4c02-b3c5-0f92f35ccbbd" providerId="AD" clId="Web-{718B7935-A2C4-4D7A-B902-88DF60F92DF6}" dt="2022-03-07T17:10:26.242" v="587"/>
        <pc:sldMkLst>
          <pc:docMk/>
          <pc:sldMk cId="1114657192" sldId="286"/>
        </pc:sldMkLst>
      </pc:sldChg>
    </pc:docChg>
  </pc:docChgLst>
  <pc:docChgLst>
    <pc:chgData name="Ruth James (1803484)" userId="S::1803484@student.uwtsd.ac.uk::03697a74-a8c4-4c02-b3c5-0f92f35ccbbd" providerId="AD" clId="Web-{D3597787-64EE-4ACF-8456-EA30D7E5EC74}"/>
    <pc:docChg chg="addSld modSld sldOrd modSection">
      <pc:chgData name="Ruth James (1803484)" userId="S::1803484@student.uwtsd.ac.uk::03697a74-a8c4-4c02-b3c5-0f92f35ccbbd" providerId="AD" clId="Web-{D3597787-64EE-4ACF-8456-EA30D7E5EC74}" dt="2022-03-07T19:32:12.594" v="426" actId="20577"/>
      <pc:docMkLst>
        <pc:docMk/>
      </pc:docMkLst>
      <pc:sldChg chg="modSp">
        <pc:chgData name="Ruth James (1803484)" userId="S::1803484@student.uwtsd.ac.uk::03697a74-a8c4-4c02-b3c5-0f92f35ccbbd" providerId="AD" clId="Web-{D3597787-64EE-4ACF-8456-EA30D7E5EC74}" dt="2022-03-07T19:32:12.594" v="426" actId="20577"/>
        <pc:sldMkLst>
          <pc:docMk/>
          <pc:sldMk cId="2351854666" sldId="265"/>
        </pc:sldMkLst>
        <pc:spChg chg="mod">
          <ac:chgData name="Ruth James (1803484)" userId="S::1803484@student.uwtsd.ac.uk::03697a74-a8c4-4c02-b3c5-0f92f35ccbbd" providerId="AD" clId="Web-{D3597787-64EE-4ACF-8456-EA30D7E5EC74}" dt="2022-03-07T19:32:12.594" v="426" actId="20577"/>
          <ac:spMkLst>
            <pc:docMk/>
            <pc:sldMk cId="2351854666" sldId="265"/>
            <ac:spMk id="3" creationId="{DA236D15-48EE-4F02-9FDD-765366AD863E}"/>
          </ac:spMkLst>
        </pc:spChg>
      </pc:sldChg>
      <pc:sldChg chg="modSp">
        <pc:chgData name="Ruth James (1803484)" userId="S::1803484@student.uwtsd.ac.uk::03697a74-a8c4-4c02-b3c5-0f92f35ccbbd" providerId="AD" clId="Web-{D3597787-64EE-4ACF-8456-EA30D7E5EC74}" dt="2022-03-07T18:41:22.294" v="113" actId="20577"/>
        <pc:sldMkLst>
          <pc:docMk/>
          <pc:sldMk cId="1114657192" sldId="286"/>
        </pc:sldMkLst>
        <pc:spChg chg="mod">
          <ac:chgData name="Ruth James (1803484)" userId="S::1803484@student.uwtsd.ac.uk::03697a74-a8c4-4c02-b3c5-0f92f35ccbbd" providerId="AD" clId="Web-{D3597787-64EE-4ACF-8456-EA30D7E5EC74}" dt="2022-03-07T18:41:22.294" v="113" actId="20577"/>
          <ac:spMkLst>
            <pc:docMk/>
            <pc:sldMk cId="1114657192" sldId="286"/>
            <ac:spMk id="2" creationId="{49594939-59A7-4EFA-8701-2817B7194478}"/>
          </ac:spMkLst>
        </pc:spChg>
        <pc:spChg chg="mod">
          <ac:chgData name="Ruth James (1803484)" userId="S::1803484@student.uwtsd.ac.uk::03697a74-a8c4-4c02-b3c5-0f92f35ccbbd" providerId="AD" clId="Web-{D3597787-64EE-4ACF-8456-EA30D7E5EC74}" dt="2022-03-07T18:35:06.112" v="100" actId="20577"/>
          <ac:spMkLst>
            <pc:docMk/>
            <pc:sldMk cId="1114657192" sldId="286"/>
            <ac:spMk id="3" creationId="{4814D78C-FEEC-4B89-8C13-F234E163206D}"/>
          </ac:spMkLst>
        </pc:spChg>
      </pc:sldChg>
      <pc:sldChg chg="addSp modSp new">
        <pc:chgData name="Ruth James (1803484)" userId="S::1803484@student.uwtsd.ac.uk::03697a74-a8c4-4c02-b3c5-0f92f35ccbbd" providerId="AD" clId="Web-{D3597787-64EE-4ACF-8456-EA30D7E5EC74}" dt="2022-03-07T19:19:10.603" v="400" actId="20577"/>
        <pc:sldMkLst>
          <pc:docMk/>
          <pc:sldMk cId="1452765331" sldId="289"/>
        </pc:sldMkLst>
        <pc:spChg chg="mod">
          <ac:chgData name="Ruth James (1803484)" userId="S::1803484@student.uwtsd.ac.uk::03697a74-a8c4-4c02-b3c5-0f92f35ccbbd" providerId="AD" clId="Web-{D3597787-64EE-4ACF-8456-EA30D7E5EC74}" dt="2022-03-07T19:19:10.603" v="400" actId="20577"/>
          <ac:spMkLst>
            <pc:docMk/>
            <pc:sldMk cId="1452765331" sldId="289"/>
            <ac:spMk id="2" creationId="{D6DCD876-6C48-4B53-99EC-C3494FC27DAC}"/>
          </ac:spMkLst>
        </pc:spChg>
        <pc:spChg chg="mod">
          <ac:chgData name="Ruth James (1803484)" userId="S::1803484@student.uwtsd.ac.uk::03697a74-a8c4-4c02-b3c5-0f92f35ccbbd" providerId="AD" clId="Web-{D3597787-64EE-4ACF-8456-EA30D7E5EC74}" dt="2022-03-07T19:14:49.752" v="377" actId="20577"/>
          <ac:spMkLst>
            <pc:docMk/>
            <pc:sldMk cId="1452765331" sldId="289"/>
            <ac:spMk id="3" creationId="{895ECD9F-A60C-478B-B6B9-56EBA3EE4EB1}"/>
          </ac:spMkLst>
        </pc:spChg>
        <pc:spChg chg="add mod">
          <ac:chgData name="Ruth James (1803484)" userId="S::1803484@student.uwtsd.ac.uk::03697a74-a8c4-4c02-b3c5-0f92f35ccbbd" providerId="AD" clId="Web-{D3597787-64EE-4ACF-8456-EA30D7E5EC74}" dt="2022-03-07T18:58:12.907" v="302" actId="20577"/>
          <ac:spMkLst>
            <pc:docMk/>
            <pc:sldMk cId="1452765331" sldId="289"/>
            <ac:spMk id="7" creationId="{CF9E89C7-B87F-4291-ACFB-63C8589A154D}"/>
          </ac:spMkLst>
        </pc:spChg>
        <pc:picChg chg="add mod">
          <ac:chgData name="Ruth James (1803484)" userId="S::1803484@student.uwtsd.ac.uk::03697a74-a8c4-4c02-b3c5-0f92f35ccbbd" providerId="AD" clId="Web-{D3597787-64EE-4ACF-8456-EA30D7E5EC74}" dt="2022-03-07T18:56:48.185" v="255" actId="14100"/>
          <ac:picMkLst>
            <pc:docMk/>
            <pc:sldMk cId="1452765331" sldId="289"/>
            <ac:picMk id="4" creationId="{C160ACE3-B373-4686-9930-7BF1C8C6B685}"/>
          </ac:picMkLst>
        </pc:picChg>
        <pc:picChg chg="add mod modCrop">
          <ac:chgData name="Ruth James (1803484)" userId="S::1803484@student.uwtsd.ac.uk::03697a74-a8c4-4c02-b3c5-0f92f35ccbbd" providerId="AD" clId="Web-{D3597787-64EE-4ACF-8456-EA30D7E5EC74}" dt="2022-03-07T18:57:05.905" v="259" actId="1076"/>
          <ac:picMkLst>
            <pc:docMk/>
            <pc:sldMk cId="1452765331" sldId="289"/>
            <ac:picMk id="5" creationId="{2F271709-46E4-4290-9200-55722D11B2C0}"/>
          </ac:picMkLst>
        </pc:picChg>
        <pc:picChg chg="add mod">
          <ac:chgData name="Ruth James (1803484)" userId="S::1803484@student.uwtsd.ac.uk::03697a74-a8c4-4c02-b3c5-0f92f35ccbbd" providerId="AD" clId="Web-{D3597787-64EE-4ACF-8456-EA30D7E5EC74}" dt="2022-03-07T18:56:34.169" v="252" actId="14100"/>
          <ac:picMkLst>
            <pc:docMk/>
            <pc:sldMk cId="1452765331" sldId="289"/>
            <ac:picMk id="6" creationId="{EF5FD9F4-016D-459E-B1E7-37847A0A4629}"/>
          </ac:picMkLst>
        </pc:picChg>
      </pc:sldChg>
      <pc:sldChg chg="addSp delSp modSp new ord">
        <pc:chgData name="Ruth James (1803484)" userId="S::1803484@student.uwtsd.ac.uk::03697a74-a8c4-4c02-b3c5-0f92f35ccbbd" providerId="AD" clId="Web-{D3597787-64EE-4ACF-8456-EA30D7E5EC74}" dt="2022-03-07T19:28:10.962" v="422" actId="20577"/>
        <pc:sldMkLst>
          <pc:docMk/>
          <pc:sldMk cId="829167089" sldId="291"/>
        </pc:sldMkLst>
        <pc:spChg chg="mod">
          <ac:chgData name="Ruth James (1803484)" userId="S::1803484@student.uwtsd.ac.uk::03697a74-a8c4-4c02-b3c5-0f92f35ccbbd" providerId="AD" clId="Web-{D3597787-64EE-4ACF-8456-EA30D7E5EC74}" dt="2022-03-07T19:26:22.475" v="402" actId="20577"/>
          <ac:spMkLst>
            <pc:docMk/>
            <pc:sldMk cId="829167089" sldId="291"/>
            <ac:spMk id="2" creationId="{8BDBCDCC-CBB6-4AF6-B73C-7BEE52E417FB}"/>
          </ac:spMkLst>
        </pc:spChg>
        <pc:spChg chg="del">
          <ac:chgData name="Ruth James (1803484)" userId="S::1803484@student.uwtsd.ac.uk::03697a74-a8c4-4c02-b3c5-0f92f35ccbbd" providerId="AD" clId="Web-{D3597787-64EE-4ACF-8456-EA30D7E5EC74}" dt="2022-03-07T19:14:58.471" v="378"/>
          <ac:spMkLst>
            <pc:docMk/>
            <pc:sldMk cId="829167089" sldId="291"/>
            <ac:spMk id="3" creationId="{4585BE8D-7C41-477F-BF11-3D983251E142}"/>
          </ac:spMkLst>
        </pc:spChg>
        <pc:spChg chg="add mod">
          <ac:chgData name="Ruth James (1803484)" userId="S::1803484@student.uwtsd.ac.uk::03697a74-a8c4-4c02-b3c5-0f92f35ccbbd" providerId="AD" clId="Web-{D3597787-64EE-4ACF-8456-EA30D7E5EC74}" dt="2022-03-07T19:28:10.962" v="422" actId="20577"/>
          <ac:spMkLst>
            <pc:docMk/>
            <pc:sldMk cId="829167089" sldId="291"/>
            <ac:spMk id="5" creationId="{A5012AD5-DDF1-4443-BA38-A3B6E2A80B67}"/>
          </ac:spMkLst>
        </pc:spChg>
        <pc:picChg chg="add mod ord modCrop">
          <ac:chgData name="Ruth James (1803484)" userId="S::1803484@student.uwtsd.ac.uk::03697a74-a8c4-4c02-b3c5-0f92f35ccbbd" providerId="AD" clId="Web-{D3597787-64EE-4ACF-8456-EA30D7E5EC74}" dt="2022-03-07T19:27:57.071" v="421" actId="14100"/>
          <ac:picMkLst>
            <pc:docMk/>
            <pc:sldMk cId="829167089" sldId="291"/>
            <ac:picMk id="4" creationId="{490D60B4-8D3A-4190-A103-0E157E579B26}"/>
          </ac:picMkLst>
        </pc:picChg>
      </pc:sldChg>
    </pc:docChg>
  </pc:docChgLst>
  <pc:docChgLst>
    <pc:chgData name="Adam Kaps" userId="1a5918cb-a9ca-4fb2-8c8a-33c837dd8534" providerId="ADAL" clId="{2ED4E828-463B-4600-BE38-21415A51AA09}"/>
    <pc:docChg chg="custSel addSld modSld sldOrd addSection delSection modSection">
      <pc:chgData name="Adam Kaps" userId="1a5918cb-a9ca-4fb2-8c8a-33c837dd8534" providerId="ADAL" clId="{2ED4E828-463B-4600-BE38-21415A51AA09}" dt="2022-02-22T12:40:08.115" v="2767" actId="20577"/>
      <pc:docMkLst>
        <pc:docMk/>
      </pc:docMkLst>
      <pc:sldChg chg="modSp mod modNotesTx">
        <pc:chgData name="Adam Kaps" userId="1a5918cb-a9ca-4fb2-8c8a-33c837dd8534" providerId="ADAL" clId="{2ED4E828-463B-4600-BE38-21415A51AA09}" dt="2022-02-22T12:27:58.605" v="2696" actId="20577"/>
        <pc:sldMkLst>
          <pc:docMk/>
          <pc:sldMk cId="3852238099" sldId="258"/>
        </pc:sldMkLst>
        <pc:spChg chg="mod">
          <ac:chgData name="Adam Kaps" userId="1a5918cb-a9ca-4fb2-8c8a-33c837dd8534" providerId="ADAL" clId="{2ED4E828-463B-4600-BE38-21415A51AA09}" dt="2022-02-22T10:35:10.833" v="402" actId="20577"/>
          <ac:spMkLst>
            <pc:docMk/>
            <pc:sldMk cId="3852238099" sldId="258"/>
            <ac:spMk id="2" creationId="{E496C9DE-7DC8-47AB-AB6B-C754E0421396}"/>
          </ac:spMkLst>
        </pc:spChg>
        <pc:spChg chg="mod">
          <ac:chgData name="Adam Kaps" userId="1a5918cb-a9ca-4fb2-8c8a-33c837dd8534" providerId="ADAL" clId="{2ED4E828-463B-4600-BE38-21415A51AA09}" dt="2022-02-22T12:27:06.983" v="2625" actId="20577"/>
          <ac:spMkLst>
            <pc:docMk/>
            <pc:sldMk cId="3852238099" sldId="258"/>
            <ac:spMk id="3" creationId="{C66A4E7D-5D6E-4817-93A1-0730195BEADC}"/>
          </ac:spMkLst>
        </pc:spChg>
      </pc:sldChg>
      <pc:sldChg chg="ord">
        <pc:chgData name="Adam Kaps" userId="1a5918cb-a9ca-4fb2-8c8a-33c837dd8534" providerId="ADAL" clId="{2ED4E828-463B-4600-BE38-21415A51AA09}" dt="2022-02-22T11:19:44.873" v="2308"/>
        <pc:sldMkLst>
          <pc:docMk/>
          <pc:sldMk cId="3272533988" sldId="259"/>
        </pc:sldMkLst>
      </pc:sldChg>
      <pc:sldChg chg="ord">
        <pc:chgData name="Adam Kaps" userId="1a5918cb-a9ca-4fb2-8c8a-33c837dd8534" providerId="ADAL" clId="{2ED4E828-463B-4600-BE38-21415A51AA09}" dt="2022-02-22T10:34:00.097" v="258"/>
        <pc:sldMkLst>
          <pc:docMk/>
          <pc:sldMk cId="11895792" sldId="260"/>
        </pc:sldMkLst>
      </pc:sldChg>
      <pc:sldChg chg="modSp new mod ord">
        <pc:chgData name="Adam Kaps" userId="1a5918cb-a9ca-4fb2-8c8a-33c837dd8534" providerId="ADAL" clId="{2ED4E828-463B-4600-BE38-21415A51AA09}" dt="2022-02-22T11:15:05.458" v="2059" actId="20577"/>
        <pc:sldMkLst>
          <pc:docMk/>
          <pc:sldMk cId="2264708607" sldId="261"/>
        </pc:sldMkLst>
        <pc:spChg chg="mod">
          <ac:chgData name="Adam Kaps" userId="1a5918cb-a9ca-4fb2-8c8a-33c837dd8534" providerId="ADAL" clId="{2ED4E828-463B-4600-BE38-21415A51AA09}" dt="2022-02-22T11:15:05.458" v="2059" actId="20577"/>
          <ac:spMkLst>
            <pc:docMk/>
            <pc:sldMk cId="2264708607" sldId="261"/>
            <ac:spMk id="2" creationId="{66471FA7-6C80-410C-A1BF-CB9104A4E4D0}"/>
          </ac:spMkLst>
        </pc:spChg>
        <pc:spChg chg="mod">
          <ac:chgData name="Adam Kaps" userId="1a5918cb-a9ca-4fb2-8c8a-33c837dd8534" providerId="ADAL" clId="{2ED4E828-463B-4600-BE38-21415A51AA09}" dt="2022-02-22T11:08:18.340" v="1573" actId="20577"/>
          <ac:spMkLst>
            <pc:docMk/>
            <pc:sldMk cId="2264708607" sldId="261"/>
            <ac:spMk id="3" creationId="{E8828C65-BC3D-4D8A-8F78-C394E1AE2B8E}"/>
          </ac:spMkLst>
        </pc:spChg>
      </pc:sldChg>
      <pc:sldChg chg="modSp new mod ord">
        <pc:chgData name="Adam Kaps" userId="1a5918cb-a9ca-4fb2-8c8a-33c837dd8534" providerId="ADAL" clId="{2ED4E828-463B-4600-BE38-21415A51AA09}" dt="2022-02-22T12:40:08.115" v="2767" actId="20577"/>
        <pc:sldMkLst>
          <pc:docMk/>
          <pc:sldMk cId="3566959379" sldId="262"/>
        </pc:sldMkLst>
        <pc:spChg chg="mod">
          <ac:chgData name="Adam Kaps" userId="1a5918cb-a9ca-4fb2-8c8a-33c837dd8534" providerId="ADAL" clId="{2ED4E828-463B-4600-BE38-21415A51AA09}" dt="2022-02-22T12:40:08.115" v="2767" actId="20577"/>
          <ac:spMkLst>
            <pc:docMk/>
            <pc:sldMk cId="3566959379" sldId="262"/>
            <ac:spMk id="3" creationId="{C3B4B5C5-F938-48F9-8A0D-4B958F055BCF}"/>
          </ac:spMkLst>
        </pc:spChg>
      </pc:sldChg>
      <pc:sldChg chg="modSp new mod">
        <pc:chgData name="Adam Kaps" userId="1a5918cb-a9ca-4fb2-8c8a-33c837dd8534" providerId="ADAL" clId="{2ED4E828-463B-4600-BE38-21415A51AA09}" dt="2022-02-22T11:38:38.980" v="2402" actId="20577"/>
        <pc:sldMkLst>
          <pc:docMk/>
          <pc:sldMk cId="711564742" sldId="263"/>
        </pc:sldMkLst>
        <pc:spChg chg="mod">
          <ac:chgData name="Adam Kaps" userId="1a5918cb-a9ca-4fb2-8c8a-33c837dd8534" providerId="ADAL" clId="{2ED4E828-463B-4600-BE38-21415A51AA09}" dt="2022-02-22T10:36:50.692" v="516"/>
          <ac:spMkLst>
            <pc:docMk/>
            <pc:sldMk cId="711564742" sldId="263"/>
            <ac:spMk id="2" creationId="{32004CD8-AEB5-479F-BFAE-34916570B6C4}"/>
          </ac:spMkLst>
        </pc:spChg>
        <pc:spChg chg="mod">
          <ac:chgData name="Adam Kaps" userId="1a5918cb-a9ca-4fb2-8c8a-33c837dd8534" providerId="ADAL" clId="{2ED4E828-463B-4600-BE38-21415A51AA09}" dt="2022-02-22T11:38:38.980" v="2402" actId="20577"/>
          <ac:spMkLst>
            <pc:docMk/>
            <pc:sldMk cId="711564742" sldId="263"/>
            <ac:spMk id="3" creationId="{22FC86B2-8C39-4528-B36F-8E5B36734CBF}"/>
          </ac:spMkLst>
        </pc:spChg>
      </pc:sldChg>
      <pc:sldChg chg="ord">
        <pc:chgData name="Adam Kaps" userId="1a5918cb-a9ca-4fb2-8c8a-33c837dd8534" providerId="ADAL" clId="{2ED4E828-463B-4600-BE38-21415A51AA09}" dt="2022-02-22T11:19:48.275" v="2309" actId="20578"/>
        <pc:sldMkLst>
          <pc:docMk/>
          <pc:sldMk cId="2351854666" sldId="265"/>
        </pc:sldMkLst>
      </pc:sldChg>
      <pc:sldChg chg="modSp new mod">
        <pc:chgData name="Adam Kaps" userId="1a5918cb-a9ca-4fb2-8c8a-33c837dd8534" providerId="ADAL" clId="{2ED4E828-463B-4600-BE38-21415A51AA09}" dt="2022-02-22T12:24:57.634" v="2454" actId="20577"/>
        <pc:sldMkLst>
          <pc:docMk/>
          <pc:sldMk cId="2445469262" sldId="268"/>
        </pc:sldMkLst>
        <pc:spChg chg="mod">
          <ac:chgData name="Adam Kaps" userId="1a5918cb-a9ca-4fb2-8c8a-33c837dd8534" providerId="ADAL" clId="{2ED4E828-463B-4600-BE38-21415A51AA09}" dt="2022-02-22T11:15:15.937" v="2085" actId="20577"/>
          <ac:spMkLst>
            <pc:docMk/>
            <pc:sldMk cId="2445469262" sldId="268"/>
            <ac:spMk id="2" creationId="{12FCF36B-7D0E-46CD-AB53-8F8A5D8F90EB}"/>
          </ac:spMkLst>
        </pc:spChg>
        <pc:spChg chg="mod">
          <ac:chgData name="Adam Kaps" userId="1a5918cb-a9ca-4fb2-8c8a-33c837dd8534" providerId="ADAL" clId="{2ED4E828-463B-4600-BE38-21415A51AA09}" dt="2022-02-22T12:24:57.634" v="2454" actId="20577"/>
          <ac:spMkLst>
            <pc:docMk/>
            <pc:sldMk cId="2445469262" sldId="268"/>
            <ac:spMk id="3" creationId="{25A1ED8E-06C2-4DB5-83F5-386F838DCCA3}"/>
          </ac:spMkLst>
        </pc:spChg>
      </pc:sldChg>
      <pc:sldChg chg="modSp new mod">
        <pc:chgData name="Adam Kaps" userId="1a5918cb-a9ca-4fb2-8c8a-33c837dd8534" providerId="ADAL" clId="{2ED4E828-463B-4600-BE38-21415A51AA09}" dt="2022-02-22T11:26:49.715" v="2348" actId="20577"/>
        <pc:sldMkLst>
          <pc:docMk/>
          <pc:sldMk cId="2256094589" sldId="269"/>
        </pc:sldMkLst>
        <pc:spChg chg="mod">
          <ac:chgData name="Adam Kaps" userId="1a5918cb-a9ca-4fb2-8c8a-33c837dd8534" providerId="ADAL" clId="{2ED4E828-463B-4600-BE38-21415A51AA09}" dt="2022-02-22T11:12:01.794" v="1942" actId="20577"/>
          <ac:spMkLst>
            <pc:docMk/>
            <pc:sldMk cId="2256094589" sldId="269"/>
            <ac:spMk id="2" creationId="{03732A3B-509C-44E7-947C-5CA59E5CD56B}"/>
          </ac:spMkLst>
        </pc:spChg>
        <pc:spChg chg="mod">
          <ac:chgData name="Adam Kaps" userId="1a5918cb-a9ca-4fb2-8c8a-33c837dd8534" providerId="ADAL" clId="{2ED4E828-463B-4600-BE38-21415A51AA09}" dt="2022-02-22T11:26:49.715" v="2348" actId="20577"/>
          <ac:spMkLst>
            <pc:docMk/>
            <pc:sldMk cId="2256094589" sldId="269"/>
            <ac:spMk id="3" creationId="{751947BB-9E11-4EDC-8845-7BAF02FA10F2}"/>
          </ac:spMkLst>
        </pc:spChg>
      </pc:sldChg>
      <pc:sldChg chg="new">
        <pc:chgData name="Adam Kaps" userId="1a5918cb-a9ca-4fb2-8c8a-33c837dd8534" providerId="ADAL" clId="{2ED4E828-463B-4600-BE38-21415A51AA09}" dt="2022-02-22T11:19:52.392" v="2310" actId="680"/>
        <pc:sldMkLst>
          <pc:docMk/>
          <pc:sldMk cId="2395110271" sldId="271"/>
        </pc:sldMkLst>
      </pc:sldChg>
      <pc:sldChg chg="modSp new mod ord">
        <pc:chgData name="Adam Kaps" userId="1a5918cb-a9ca-4fb2-8c8a-33c837dd8534" providerId="ADAL" clId="{2ED4E828-463B-4600-BE38-21415A51AA09}" dt="2022-02-22T12:25:51.172" v="2588" actId="20577"/>
        <pc:sldMkLst>
          <pc:docMk/>
          <pc:sldMk cId="1047193835" sldId="276"/>
        </pc:sldMkLst>
        <pc:spChg chg="mod">
          <ac:chgData name="Adam Kaps" userId="1a5918cb-a9ca-4fb2-8c8a-33c837dd8534" providerId="ADAL" clId="{2ED4E828-463B-4600-BE38-21415A51AA09}" dt="2022-02-22T12:10:33.912" v="2449" actId="20577"/>
          <ac:spMkLst>
            <pc:docMk/>
            <pc:sldMk cId="1047193835" sldId="276"/>
            <ac:spMk id="2" creationId="{BC1AA5EE-30ED-40DA-8E38-2940195DCA5F}"/>
          </ac:spMkLst>
        </pc:spChg>
        <pc:spChg chg="mod">
          <ac:chgData name="Adam Kaps" userId="1a5918cb-a9ca-4fb2-8c8a-33c837dd8534" providerId="ADAL" clId="{2ED4E828-463B-4600-BE38-21415A51AA09}" dt="2022-02-22T12:25:51.172" v="2588" actId="20577"/>
          <ac:spMkLst>
            <pc:docMk/>
            <pc:sldMk cId="1047193835" sldId="276"/>
            <ac:spMk id="3" creationId="{6871DBD7-C7C2-4B71-B6B7-DB5F38346D09}"/>
          </ac:spMkLst>
        </pc:spChg>
      </pc:sldChg>
    </pc:docChg>
  </pc:docChgLst>
  <pc:docChgLst>
    <pc:chgData name="Rachael Jenkins (1901453)" userId="S::1901453@student.uwtsd.ac.uk::fbe29391-ef9b-4c16-b0f4-c63e153625cf" providerId="AD" clId="Web-{509C9959-420D-4A36-8C68-A8A179634B2E}"/>
    <pc:docChg chg="addSld modSld sldOrd modSection">
      <pc:chgData name="Rachael Jenkins (1901453)" userId="S::1901453@student.uwtsd.ac.uk::fbe29391-ef9b-4c16-b0f4-c63e153625cf" providerId="AD" clId="Web-{509C9959-420D-4A36-8C68-A8A179634B2E}" dt="2022-03-09T11:58:32.288" v="345" actId="20577"/>
      <pc:docMkLst>
        <pc:docMk/>
      </pc:docMkLst>
      <pc:sldChg chg="modSp">
        <pc:chgData name="Rachael Jenkins (1901453)" userId="S::1901453@student.uwtsd.ac.uk::fbe29391-ef9b-4c16-b0f4-c63e153625cf" providerId="AD" clId="Web-{509C9959-420D-4A36-8C68-A8A179634B2E}" dt="2022-03-09T09:15:19.579" v="9" actId="1076"/>
        <pc:sldMkLst>
          <pc:docMk/>
          <pc:sldMk cId="11895792" sldId="260"/>
        </pc:sldMkLst>
        <pc:picChg chg="mod">
          <ac:chgData name="Rachael Jenkins (1901453)" userId="S::1901453@student.uwtsd.ac.uk::fbe29391-ef9b-4c16-b0f4-c63e153625cf" providerId="AD" clId="Web-{509C9959-420D-4A36-8C68-A8A179634B2E}" dt="2022-03-09T09:15:19.579" v="9" actId="1076"/>
          <ac:picMkLst>
            <pc:docMk/>
            <pc:sldMk cId="11895792" sldId="260"/>
            <ac:picMk id="4" creationId="{F1F52A1D-5D26-4F73-BFEB-052ABA792C6F}"/>
          </ac:picMkLst>
        </pc:picChg>
      </pc:sldChg>
      <pc:sldChg chg="modSp">
        <pc:chgData name="Rachael Jenkins (1901453)" userId="S::1901453@student.uwtsd.ac.uk::fbe29391-ef9b-4c16-b0f4-c63e153625cf" providerId="AD" clId="Web-{509C9959-420D-4A36-8C68-A8A179634B2E}" dt="2022-03-09T09:13:45.824" v="8" actId="20577"/>
        <pc:sldMkLst>
          <pc:docMk/>
          <pc:sldMk cId="928863404" sldId="266"/>
        </pc:sldMkLst>
        <pc:spChg chg="mod">
          <ac:chgData name="Rachael Jenkins (1901453)" userId="S::1901453@student.uwtsd.ac.uk::fbe29391-ef9b-4c16-b0f4-c63e153625cf" providerId="AD" clId="Web-{509C9959-420D-4A36-8C68-A8A179634B2E}" dt="2022-03-09T09:13:45.824" v="8" actId="20577"/>
          <ac:spMkLst>
            <pc:docMk/>
            <pc:sldMk cId="928863404" sldId="266"/>
            <ac:spMk id="6" creationId="{E88D53B7-FBAD-4E1C-928A-B0569C37DAC4}"/>
          </ac:spMkLst>
        </pc:spChg>
      </pc:sldChg>
      <pc:sldChg chg="modSp">
        <pc:chgData name="Rachael Jenkins (1901453)" userId="S::1901453@student.uwtsd.ac.uk::fbe29391-ef9b-4c16-b0f4-c63e153625cf" providerId="AD" clId="Web-{509C9959-420D-4A36-8C68-A8A179634B2E}" dt="2022-03-09T10:05:54.308" v="279" actId="20577"/>
        <pc:sldMkLst>
          <pc:docMk/>
          <pc:sldMk cId="1052789105" sldId="272"/>
        </pc:sldMkLst>
        <pc:spChg chg="mod">
          <ac:chgData name="Rachael Jenkins (1901453)" userId="S::1901453@student.uwtsd.ac.uk::fbe29391-ef9b-4c16-b0f4-c63e153625cf" providerId="AD" clId="Web-{509C9959-420D-4A36-8C68-A8A179634B2E}" dt="2022-03-09T10:05:08.555" v="230" actId="20577"/>
          <ac:spMkLst>
            <pc:docMk/>
            <pc:sldMk cId="1052789105" sldId="272"/>
            <ac:spMk id="2" creationId="{D2626EC0-3EBB-40BC-B80F-FE8473DF05AF}"/>
          </ac:spMkLst>
        </pc:spChg>
        <pc:spChg chg="mod">
          <ac:chgData name="Rachael Jenkins (1901453)" userId="S::1901453@student.uwtsd.ac.uk::fbe29391-ef9b-4c16-b0f4-c63e153625cf" providerId="AD" clId="Web-{509C9959-420D-4A36-8C68-A8A179634B2E}" dt="2022-03-09T10:05:54.308" v="279" actId="20577"/>
          <ac:spMkLst>
            <pc:docMk/>
            <pc:sldMk cId="1052789105" sldId="272"/>
            <ac:spMk id="3" creationId="{2A28B7A6-738D-42D9-A0CA-464999E08AAD}"/>
          </ac:spMkLst>
        </pc:spChg>
      </pc:sldChg>
      <pc:sldChg chg="addSp modSp">
        <pc:chgData name="Rachael Jenkins (1901453)" userId="S::1901453@student.uwtsd.ac.uk::fbe29391-ef9b-4c16-b0f4-c63e153625cf" providerId="AD" clId="Web-{509C9959-420D-4A36-8C68-A8A179634B2E}" dt="2022-03-09T11:57:58.600" v="328" actId="20577"/>
        <pc:sldMkLst>
          <pc:docMk/>
          <pc:sldMk cId="179888449" sldId="277"/>
        </pc:sldMkLst>
        <pc:spChg chg="add mod">
          <ac:chgData name="Rachael Jenkins (1901453)" userId="S::1901453@student.uwtsd.ac.uk::fbe29391-ef9b-4c16-b0f4-c63e153625cf" providerId="AD" clId="Web-{509C9959-420D-4A36-8C68-A8A179634B2E}" dt="2022-03-09T11:57:58.600" v="328" actId="20577"/>
          <ac:spMkLst>
            <pc:docMk/>
            <pc:sldMk cId="179888449" sldId="277"/>
            <ac:spMk id="3" creationId="{05393E8C-36B7-4CEE-A784-3D360B2F63E0}"/>
          </ac:spMkLst>
        </pc:spChg>
      </pc:sldChg>
      <pc:sldChg chg="modSp">
        <pc:chgData name="Rachael Jenkins (1901453)" userId="S::1901453@student.uwtsd.ac.uk::fbe29391-ef9b-4c16-b0f4-c63e153625cf" providerId="AD" clId="Web-{509C9959-420D-4A36-8C68-A8A179634B2E}" dt="2022-03-09T11:58:32.288" v="345" actId="20577"/>
        <pc:sldMkLst>
          <pc:docMk/>
          <pc:sldMk cId="2564533962" sldId="281"/>
        </pc:sldMkLst>
        <pc:spChg chg="mod">
          <ac:chgData name="Rachael Jenkins (1901453)" userId="S::1901453@student.uwtsd.ac.uk::fbe29391-ef9b-4c16-b0f4-c63e153625cf" providerId="AD" clId="Web-{509C9959-420D-4A36-8C68-A8A179634B2E}" dt="2022-03-09T11:58:32.288" v="345" actId="20577"/>
          <ac:spMkLst>
            <pc:docMk/>
            <pc:sldMk cId="2564533962" sldId="281"/>
            <ac:spMk id="5" creationId="{39829F73-F1C1-4060-97E3-983C3E32BA2A}"/>
          </ac:spMkLst>
        </pc:spChg>
      </pc:sldChg>
      <pc:sldChg chg="ord">
        <pc:chgData name="Rachael Jenkins (1901453)" userId="S::1901453@student.uwtsd.ac.uk::fbe29391-ef9b-4c16-b0f4-c63e153625cf" providerId="AD" clId="Web-{509C9959-420D-4A36-8C68-A8A179634B2E}" dt="2022-03-09T09:32:40.564" v="98"/>
        <pc:sldMkLst>
          <pc:docMk/>
          <pc:sldMk cId="1554878885" sldId="287"/>
        </pc:sldMkLst>
      </pc:sldChg>
      <pc:sldChg chg="modSp">
        <pc:chgData name="Rachael Jenkins (1901453)" userId="S::1901453@student.uwtsd.ac.uk::fbe29391-ef9b-4c16-b0f4-c63e153625cf" providerId="AD" clId="Web-{509C9959-420D-4A36-8C68-A8A179634B2E}" dt="2022-03-09T11:50:07.151" v="281" actId="20577"/>
        <pc:sldMkLst>
          <pc:docMk/>
          <pc:sldMk cId="4035076231" sldId="288"/>
        </pc:sldMkLst>
        <pc:spChg chg="mod">
          <ac:chgData name="Rachael Jenkins (1901453)" userId="S::1901453@student.uwtsd.ac.uk::fbe29391-ef9b-4c16-b0f4-c63e153625cf" providerId="AD" clId="Web-{509C9959-420D-4A36-8C68-A8A179634B2E}" dt="2022-03-09T11:50:07.151" v="281" actId="20577"/>
          <ac:spMkLst>
            <pc:docMk/>
            <pc:sldMk cId="4035076231" sldId="288"/>
            <ac:spMk id="37" creationId="{D7A5C87A-18B7-4666-8D21-B1A35A56865C}"/>
          </ac:spMkLst>
        </pc:spChg>
      </pc:sldChg>
      <pc:sldChg chg="modSp ord">
        <pc:chgData name="Rachael Jenkins (1901453)" userId="S::1901453@student.uwtsd.ac.uk::fbe29391-ef9b-4c16-b0f4-c63e153625cf" providerId="AD" clId="Web-{509C9959-420D-4A36-8C68-A8A179634B2E}" dt="2022-03-09T11:49:48.979" v="280" actId="20577"/>
        <pc:sldMkLst>
          <pc:docMk/>
          <pc:sldMk cId="3978917183" sldId="290"/>
        </pc:sldMkLst>
        <pc:spChg chg="mod">
          <ac:chgData name="Rachael Jenkins (1901453)" userId="S::1901453@student.uwtsd.ac.uk::fbe29391-ef9b-4c16-b0f4-c63e153625cf" providerId="AD" clId="Web-{509C9959-420D-4A36-8C68-A8A179634B2E}" dt="2022-03-09T11:49:48.979" v="280" actId="20577"/>
          <ac:spMkLst>
            <pc:docMk/>
            <pc:sldMk cId="3978917183" sldId="290"/>
            <ac:spMk id="3" creationId="{278803C8-2230-4C1B-9FE6-8007372274AF}"/>
          </ac:spMkLst>
        </pc:spChg>
      </pc:sldChg>
      <pc:sldChg chg="addSp delSp modSp new mod setBg">
        <pc:chgData name="Rachael Jenkins (1901453)" userId="S::1901453@student.uwtsd.ac.uk::fbe29391-ef9b-4c16-b0f4-c63e153625cf" providerId="AD" clId="Web-{509C9959-420D-4A36-8C68-A8A179634B2E}" dt="2022-03-09T11:56:27.910" v="316"/>
        <pc:sldMkLst>
          <pc:docMk/>
          <pc:sldMk cId="2862376354" sldId="293"/>
        </pc:sldMkLst>
        <pc:spChg chg="del">
          <ac:chgData name="Rachael Jenkins (1901453)" userId="S::1901453@student.uwtsd.ac.uk::fbe29391-ef9b-4c16-b0f4-c63e153625cf" providerId="AD" clId="Web-{509C9959-420D-4A36-8C68-A8A179634B2E}" dt="2022-03-09T11:55:29.315" v="310"/>
          <ac:spMkLst>
            <pc:docMk/>
            <pc:sldMk cId="2862376354" sldId="293"/>
            <ac:spMk id="2" creationId="{84FAA849-E40E-46F5-9899-5A17307EF908}"/>
          </ac:spMkLst>
        </pc:spChg>
        <pc:spChg chg="mod">
          <ac:chgData name="Rachael Jenkins (1901453)" userId="S::1901453@student.uwtsd.ac.uk::fbe29391-ef9b-4c16-b0f4-c63e153625cf" providerId="AD" clId="Web-{509C9959-420D-4A36-8C68-A8A179634B2E}" dt="2022-03-09T11:56:18.301" v="314"/>
          <ac:spMkLst>
            <pc:docMk/>
            <pc:sldMk cId="2862376354" sldId="293"/>
            <ac:spMk id="3" creationId="{0E543D06-3915-4702-A46C-EC52286E7419}"/>
          </ac:spMkLst>
        </pc:spChg>
        <pc:picChg chg="add mod">
          <ac:chgData name="Rachael Jenkins (1901453)" userId="S::1901453@student.uwtsd.ac.uk::fbe29391-ef9b-4c16-b0f4-c63e153625cf" providerId="AD" clId="Web-{509C9959-420D-4A36-8C68-A8A179634B2E}" dt="2022-03-09T11:56:27.910" v="316"/>
          <ac:picMkLst>
            <pc:docMk/>
            <pc:sldMk cId="2862376354" sldId="293"/>
            <ac:picMk id="4" creationId="{8D6073FA-5DBE-4EDF-AC9E-61D4711E1A01}"/>
          </ac:picMkLst>
        </pc:picChg>
      </pc:sldChg>
    </pc:docChg>
  </pc:docChgLst>
  <pc:docChgLst>
    <pc:chgData name="Toby Lugano (1901988)" userId="S::1901988@student.uwtsd.ac.uk::1ba21f7a-7519-4710-95c0-ecd97db91deb" providerId="AD" clId="Web-{BBDB94DF-CCCE-4015-B49F-316117B25A8E}"/>
    <pc:docChg chg="addSld delSld modSld modSection">
      <pc:chgData name="Toby Lugano (1901988)" userId="S::1901988@student.uwtsd.ac.uk::1ba21f7a-7519-4710-95c0-ecd97db91deb" providerId="AD" clId="Web-{BBDB94DF-CCCE-4015-B49F-316117B25A8E}" dt="2022-02-22T10:43:15.493" v="125" actId="20577"/>
      <pc:docMkLst>
        <pc:docMk/>
      </pc:docMkLst>
      <pc:sldChg chg="modSp add del">
        <pc:chgData name="Toby Lugano (1901988)" userId="S::1901988@student.uwtsd.ac.uk::1ba21f7a-7519-4710-95c0-ecd97db91deb" providerId="AD" clId="Web-{BBDB94DF-CCCE-4015-B49F-316117B25A8E}" dt="2022-02-22T10:43:15.493" v="125" actId="20577"/>
        <pc:sldMkLst>
          <pc:docMk/>
          <pc:sldMk cId="3272533988" sldId="259"/>
        </pc:sldMkLst>
        <pc:spChg chg="mod">
          <ac:chgData name="Toby Lugano (1901988)" userId="S::1901988@student.uwtsd.ac.uk::1ba21f7a-7519-4710-95c0-ecd97db91deb" providerId="AD" clId="Web-{BBDB94DF-CCCE-4015-B49F-316117B25A8E}" dt="2022-02-22T10:33:08.132" v="4" actId="20577"/>
          <ac:spMkLst>
            <pc:docMk/>
            <pc:sldMk cId="3272533988" sldId="259"/>
            <ac:spMk id="2" creationId="{27E667DC-08E2-4956-A3E2-13C907B6FD26}"/>
          </ac:spMkLst>
        </pc:spChg>
        <pc:spChg chg="mod">
          <ac:chgData name="Toby Lugano (1901988)" userId="S::1901988@student.uwtsd.ac.uk::1ba21f7a-7519-4710-95c0-ecd97db91deb" providerId="AD" clId="Web-{BBDB94DF-CCCE-4015-B49F-316117B25A8E}" dt="2022-02-22T10:43:15.493" v="125" actId="20577"/>
          <ac:spMkLst>
            <pc:docMk/>
            <pc:sldMk cId="3272533988" sldId="259"/>
            <ac:spMk id="3" creationId="{1AE78906-05B5-44EC-B038-A56E5E8910D4}"/>
          </ac:spMkLst>
        </pc:spChg>
      </pc:sldChg>
    </pc:docChg>
  </pc:docChgLst>
  <pc:docChgLst>
    <pc:chgData name="Rachael Jenkins (1901453)" userId="S::1901453@student.uwtsd.ac.uk::fbe29391-ef9b-4c16-b0f4-c63e153625cf" providerId="AD" clId="Web-{96971A6C-4F0A-4608-A7F0-8E1921D44C0C}"/>
    <pc:docChg chg="modSld">
      <pc:chgData name="Rachael Jenkins (1901453)" userId="S::1901453@student.uwtsd.ac.uk::fbe29391-ef9b-4c16-b0f4-c63e153625cf" providerId="AD" clId="Web-{96971A6C-4F0A-4608-A7F0-8E1921D44C0C}" dt="2022-02-22T15:20:24.547" v="9"/>
      <pc:docMkLst>
        <pc:docMk/>
      </pc:docMkLst>
      <pc:sldChg chg="modSp">
        <pc:chgData name="Rachael Jenkins (1901453)" userId="S::1901453@student.uwtsd.ac.uk::fbe29391-ef9b-4c16-b0f4-c63e153625cf" providerId="AD" clId="Web-{96971A6C-4F0A-4608-A7F0-8E1921D44C0C}" dt="2022-02-22T15:20:24.547" v="9"/>
        <pc:sldMkLst>
          <pc:docMk/>
          <pc:sldMk cId="2564533962" sldId="281"/>
        </pc:sldMkLst>
        <pc:graphicFrameChg chg="mod modGraphic">
          <ac:chgData name="Rachael Jenkins (1901453)" userId="S::1901453@student.uwtsd.ac.uk::fbe29391-ef9b-4c16-b0f4-c63e153625cf" providerId="AD" clId="Web-{96971A6C-4F0A-4608-A7F0-8E1921D44C0C}" dt="2022-02-22T15:20:24.547" v="9"/>
          <ac:graphicFrameMkLst>
            <pc:docMk/>
            <pc:sldMk cId="2564533962" sldId="281"/>
            <ac:graphicFrameMk id="4" creationId="{BE3ABED3-C364-42BB-ACB8-76387BEF75D9}"/>
          </ac:graphicFrameMkLst>
        </pc:graphicFrameChg>
      </pc:sldChg>
    </pc:docChg>
  </pc:docChgLst>
  <pc:docChgLst>
    <pc:chgData name="Rachael Jenkins (1901453)" userId="S::1901453@student.uwtsd.ac.uk::fbe29391-ef9b-4c16-b0f4-c63e153625cf" providerId="AD" clId="Web-{A336596A-80F1-4081-A848-6FD98077B11D}"/>
    <pc:docChg chg="addSld delSld modSld modSection">
      <pc:chgData name="Rachael Jenkins (1901453)" userId="S::1901453@student.uwtsd.ac.uk::fbe29391-ef9b-4c16-b0f4-c63e153625cf" providerId="AD" clId="Web-{A336596A-80F1-4081-A848-6FD98077B11D}" dt="2022-02-22T15:16:31.661" v="604"/>
      <pc:docMkLst>
        <pc:docMk/>
      </pc:docMkLst>
      <pc:sldChg chg="modSp">
        <pc:chgData name="Rachael Jenkins (1901453)" userId="S::1901453@student.uwtsd.ac.uk::fbe29391-ef9b-4c16-b0f4-c63e153625cf" providerId="AD" clId="Web-{A336596A-80F1-4081-A848-6FD98077B11D}" dt="2022-02-22T14:51:14.640" v="112" actId="20577"/>
        <pc:sldMkLst>
          <pc:docMk/>
          <pc:sldMk cId="2395110271" sldId="271"/>
        </pc:sldMkLst>
        <pc:spChg chg="mod">
          <ac:chgData name="Rachael Jenkins (1901453)" userId="S::1901453@student.uwtsd.ac.uk::fbe29391-ef9b-4c16-b0f4-c63e153625cf" providerId="AD" clId="Web-{A336596A-80F1-4081-A848-6FD98077B11D}" dt="2022-02-22T14:51:14.640" v="112" actId="20577"/>
          <ac:spMkLst>
            <pc:docMk/>
            <pc:sldMk cId="2395110271" sldId="271"/>
            <ac:spMk id="5" creationId="{71735E5C-67CE-4E7E-8671-0D1B11BF3EAD}"/>
          </ac:spMkLst>
        </pc:spChg>
      </pc:sldChg>
      <pc:sldChg chg="addSp modSp">
        <pc:chgData name="Rachael Jenkins (1901453)" userId="S::1901453@student.uwtsd.ac.uk::fbe29391-ef9b-4c16-b0f4-c63e153625cf" providerId="AD" clId="Web-{A336596A-80F1-4081-A848-6FD98077B11D}" dt="2022-02-22T14:58:28.963" v="199" actId="20577"/>
        <pc:sldMkLst>
          <pc:docMk/>
          <pc:sldMk cId="179888449" sldId="277"/>
        </pc:sldMkLst>
        <pc:spChg chg="add mod">
          <ac:chgData name="Rachael Jenkins (1901453)" userId="S::1901453@student.uwtsd.ac.uk::fbe29391-ef9b-4c16-b0f4-c63e153625cf" providerId="AD" clId="Web-{A336596A-80F1-4081-A848-6FD98077B11D}" dt="2022-02-22T14:56:45.273" v="128" actId="1076"/>
          <ac:spMkLst>
            <pc:docMk/>
            <pc:sldMk cId="179888449" sldId="277"/>
            <ac:spMk id="2" creationId="{66937673-32EA-4F29-BABF-8530FE1BFA30}"/>
          </ac:spMkLst>
        </pc:spChg>
        <pc:spChg chg="mod">
          <ac:chgData name="Rachael Jenkins (1901453)" userId="S::1901453@student.uwtsd.ac.uk::fbe29391-ef9b-4c16-b0f4-c63e153625cf" providerId="AD" clId="Web-{A336596A-80F1-4081-A848-6FD98077B11D}" dt="2022-02-22T14:58:28.963" v="199" actId="20577"/>
          <ac:spMkLst>
            <pc:docMk/>
            <pc:sldMk cId="179888449" sldId="277"/>
            <ac:spMk id="6" creationId="{FAF43966-3E3F-4409-899A-657C2692D0CA}"/>
          </ac:spMkLst>
        </pc:spChg>
      </pc:sldChg>
      <pc:sldChg chg="addSp new del">
        <pc:chgData name="Rachael Jenkins (1901453)" userId="S::1901453@student.uwtsd.ac.uk::fbe29391-ef9b-4c16-b0f4-c63e153625cf" providerId="AD" clId="Web-{A336596A-80F1-4081-A848-6FD98077B11D}" dt="2022-02-22T14:59:22.949" v="207"/>
        <pc:sldMkLst>
          <pc:docMk/>
          <pc:sldMk cId="1583975168" sldId="281"/>
        </pc:sldMkLst>
        <pc:inkChg chg="add">
          <ac:chgData name="Rachael Jenkins (1901453)" userId="S::1901453@student.uwtsd.ac.uk::fbe29391-ef9b-4c16-b0f4-c63e153625cf" providerId="AD" clId="Web-{A336596A-80F1-4081-A848-6FD98077B11D}" dt="2022-02-22T14:59:11.355" v="206"/>
          <ac:inkMkLst>
            <pc:docMk/>
            <pc:sldMk cId="1583975168" sldId="281"/>
            <ac:inkMk id="4" creationId="{A795A4D1-C341-4F4F-A3D5-201A15E223BB}"/>
          </ac:inkMkLst>
        </pc:inkChg>
      </pc:sldChg>
      <pc:sldChg chg="addSp delSp modSp new">
        <pc:chgData name="Rachael Jenkins (1901453)" userId="S::1901453@student.uwtsd.ac.uk::fbe29391-ef9b-4c16-b0f4-c63e153625cf" providerId="AD" clId="Web-{A336596A-80F1-4081-A848-6FD98077B11D}" dt="2022-02-22T15:16:31.661" v="604"/>
        <pc:sldMkLst>
          <pc:docMk/>
          <pc:sldMk cId="2564533962" sldId="281"/>
        </pc:sldMkLst>
        <pc:spChg chg="del">
          <ac:chgData name="Rachael Jenkins (1901453)" userId="S::1901453@student.uwtsd.ac.uk::fbe29391-ef9b-4c16-b0f4-c63e153625cf" providerId="AD" clId="Web-{A336596A-80F1-4081-A848-6FD98077B11D}" dt="2022-02-22T14:59:35.699" v="209"/>
          <ac:spMkLst>
            <pc:docMk/>
            <pc:sldMk cId="2564533962" sldId="281"/>
            <ac:spMk id="2" creationId="{01ECDDB5-672C-4CF6-A31B-F11B3E177465}"/>
          </ac:spMkLst>
        </pc:spChg>
        <pc:spChg chg="del">
          <ac:chgData name="Rachael Jenkins (1901453)" userId="S::1901453@student.uwtsd.ac.uk::fbe29391-ef9b-4c16-b0f4-c63e153625cf" providerId="AD" clId="Web-{A336596A-80F1-4081-A848-6FD98077B11D}" dt="2022-02-22T14:59:37.215" v="210"/>
          <ac:spMkLst>
            <pc:docMk/>
            <pc:sldMk cId="2564533962" sldId="281"/>
            <ac:spMk id="3" creationId="{1D7CF1BA-266B-4727-82CB-71BF0A222BBB}"/>
          </ac:spMkLst>
        </pc:spChg>
        <pc:spChg chg="add mod">
          <ac:chgData name="Rachael Jenkins (1901453)" userId="S::1901453@student.uwtsd.ac.uk::fbe29391-ef9b-4c16-b0f4-c63e153625cf" providerId="AD" clId="Web-{A336596A-80F1-4081-A848-6FD98077B11D}" dt="2022-02-22T15:02:19.156" v="368" actId="20577"/>
          <ac:spMkLst>
            <pc:docMk/>
            <pc:sldMk cId="2564533962" sldId="281"/>
            <ac:spMk id="5" creationId="{39829F73-F1C1-4060-97E3-983C3E32BA2A}"/>
          </ac:spMkLst>
        </pc:spChg>
        <pc:graphicFrameChg chg="add mod modGraphic">
          <ac:chgData name="Rachael Jenkins (1901453)" userId="S::1901453@student.uwtsd.ac.uk::fbe29391-ef9b-4c16-b0f4-c63e153625cf" providerId="AD" clId="Web-{A336596A-80F1-4081-A848-6FD98077B11D}" dt="2022-02-22T15:16:31.661" v="604"/>
          <ac:graphicFrameMkLst>
            <pc:docMk/>
            <pc:sldMk cId="2564533962" sldId="281"/>
            <ac:graphicFrameMk id="4" creationId="{BE3ABED3-C364-42BB-ACB8-76387BEF75D9}"/>
          </ac:graphicFrameMkLst>
        </pc:graphicFrameChg>
      </pc:sldChg>
      <pc:sldChg chg="addSp delSp new del">
        <pc:chgData name="Rachael Jenkins (1901453)" userId="S::1901453@student.uwtsd.ac.uk::fbe29391-ef9b-4c16-b0f4-c63e153625cf" providerId="AD" clId="Web-{A336596A-80F1-4081-A848-6FD98077B11D}" dt="2022-02-22T14:59:06.605" v="204"/>
        <pc:sldMkLst>
          <pc:docMk/>
          <pc:sldMk cId="3703455194" sldId="281"/>
        </pc:sldMkLst>
        <pc:spChg chg="del">
          <ac:chgData name="Rachael Jenkins (1901453)" userId="S::1901453@student.uwtsd.ac.uk::fbe29391-ef9b-4c16-b0f4-c63e153625cf" providerId="AD" clId="Web-{A336596A-80F1-4081-A848-6FD98077B11D}" dt="2022-02-22T14:58:52.933" v="201"/>
          <ac:spMkLst>
            <pc:docMk/>
            <pc:sldMk cId="3703455194" sldId="281"/>
            <ac:spMk id="2" creationId="{AE6B6D6E-9533-41A1-9509-0110A6A2C800}"/>
          </ac:spMkLst>
        </pc:spChg>
        <pc:spChg chg="del">
          <ac:chgData name="Rachael Jenkins (1901453)" userId="S::1901453@student.uwtsd.ac.uk::fbe29391-ef9b-4c16-b0f4-c63e153625cf" providerId="AD" clId="Web-{A336596A-80F1-4081-A848-6FD98077B11D}" dt="2022-02-22T14:58:54.542" v="202"/>
          <ac:spMkLst>
            <pc:docMk/>
            <pc:sldMk cId="3703455194" sldId="281"/>
            <ac:spMk id="3" creationId="{6A98E945-D59A-47E4-B212-281C468EBEAE}"/>
          </ac:spMkLst>
        </pc:spChg>
        <pc:inkChg chg="add">
          <ac:chgData name="Rachael Jenkins (1901453)" userId="S::1901453@student.uwtsd.ac.uk::fbe29391-ef9b-4c16-b0f4-c63e153625cf" providerId="AD" clId="Web-{A336596A-80F1-4081-A848-6FD98077B11D}" dt="2022-02-22T14:59:01.948" v="203"/>
          <ac:inkMkLst>
            <pc:docMk/>
            <pc:sldMk cId="3703455194" sldId="281"/>
            <ac:inkMk id="4" creationId="{9021F8E6-DE51-4D7F-B56F-11852F6A8397}"/>
          </ac:inkMkLst>
        </pc:inkChg>
      </pc:sldChg>
    </pc:docChg>
  </pc:docChgLst>
  <pc:docChgLst>
    <pc:chgData name="Ruth James (1803484)" userId="S::1803484@student.uwtsd.ac.uk::03697a74-a8c4-4c02-b3c5-0f92f35ccbbd" providerId="AD" clId="Web-{EB4EFE03-91DA-46D3-99B5-9212929B1A7B}"/>
    <pc:docChg chg="addSld delSld modSld modSection">
      <pc:chgData name="Ruth James (1803484)" userId="S::1803484@student.uwtsd.ac.uk::03697a74-a8c4-4c02-b3c5-0f92f35ccbbd" providerId="AD" clId="Web-{EB4EFE03-91DA-46D3-99B5-9212929B1A7B}" dt="2022-03-10T09:57:28.288" v="32" actId="20577"/>
      <pc:docMkLst>
        <pc:docMk/>
      </pc:docMkLst>
      <pc:sldChg chg="del">
        <pc:chgData name="Ruth James (1803484)" userId="S::1803484@student.uwtsd.ac.uk::03697a74-a8c4-4c02-b3c5-0f92f35ccbbd" providerId="AD" clId="Web-{EB4EFE03-91DA-46D3-99B5-9212929B1A7B}" dt="2022-03-10T09:53:35.220" v="0"/>
        <pc:sldMkLst>
          <pc:docMk/>
          <pc:sldMk cId="448876775" sldId="294"/>
        </pc:sldMkLst>
      </pc:sldChg>
      <pc:sldChg chg="addSp delSp modSp new">
        <pc:chgData name="Ruth James (1803484)" userId="S::1803484@student.uwtsd.ac.uk::03697a74-a8c4-4c02-b3c5-0f92f35ccbbd" providerId="AD" clId="Web-{EB4EFE03-91DA-46D3-99B5-9212929B1A7B}" dt="2022-03-10T09:57:28.288" v="32" actId="20577"/>
        <pc:sldMkLst>
          <pc:docMk/>
          <pc:sldMk cId="3638294510" sldId="299"/>
        </pc:sldMkLst>
        <pc:spChg chg="del">
          <ac:chgData name="Ruth James (1803484)" userId="S::1803484@student.uwtsd.ac.uk::03697a74-a8c4-4c02-b3c5-0f92f35ccbbd" providerId="AD" clId="Web-{EB4EFE03-91DA-46D3-99B5-9212929B1A7B}" dt="2022-03-10T09:54:33.737" v="7"/>
          <ac:spMkLst>
            <pc:docMk/>
            <pc:sldMk cId="3638294510" sldId="299"/>
            <ac:spMk id="2" creationId="{B9C72E93-99CA-4838-BDA2-54CD8935DD19}"/>
          </ac:spMkLst>
        </pc:spChg>
        <pc:spChg chg="del">
          <ac:chgData name="Ruth James (1803484)" userId="S::1803484@student.uwtsd.ac.uk::03697a74-a8c4-4c02-b3c5-0f92f35ccbbd" providerId="AD" clId="Web-{EB4EFE03-91DA-46D3-99B5-9212929B1A7B}" dt="2022-03-10T09:54:08.330" v="2"/>
          <ac:spMkLst>
            <pc:docMk/>
            <pc:sldMk cId="3638294510" sldId="299"/>
            <ac:spMk id="3" creationId="{43470C0D-647B-4B10-A49C-7C0B95590FB8}"/>
          </ac:spMkLst>
        </pc:spChg>
        <pc:spChg chg="add del mod">
          <ac:chgData name="Ruth James (1803484)" userId="S::1803484@student.uwtsd.ac.uk::03697a74-a8c4-4c02-b3c5-0f92f35ccbbd" providerId="AD" clId="Web-{EB4EFE03-91DA-46D3-99B5-9212929B1A7B}" dt="2022-03-10T09:54:39.847" v="8"/>
          <ac:spMkLst>
            <pc:docMk/>
            <pc:sldMk cId="3638294510" sldId="299"/>
            <ac:spMk id="6" creationId="{DBB3B7AC-1EB2-43F1-8170-F6AB7A64FA04}"/>
          </ac:spMkLst>
        </pc:spChg>
        <pc:spChg chg="add mod">
          <ac:chgData name="Ruth James (1803484)" userId="S::1803484@student.uwtsd.ac.uk::03697a74-a8c4-4c02-b3c5-0f92f35ccbbd" providerId="AD" clId="Web-{EB4EFE03-91DA-46D3-99B5-9212929B1A7B}" dt="2022-03-10T09:57:28.288" v="32" actId="20577"/>
          <ac:spMkLst>
            <pc:docMk/>
            <pc:sldMk cId="3638294510" sldId="299"/>
            <ac:spMk id="8" creationId="{9832B964-A9C1-4FC7-84E0-317AB0DE3783}"/>
          </ac:spMkLst>
        </pc:spChg>
        <pc:picChg chg="add del mod ord">
          <ac:chgData name="Ruth James (1803484)" userId="S::1803484@student.uwtsd.ac.uk::03697a74-a8c4-4c02-b3c5-0f92f35ccbbd" providerId="AD" clId="Web-{EB4EFE03-91DA-46D3-99B5-9212929B1A7B}" dt="2022-03-10T09:54:24.190" v="6"/>
          <ac:picMkLst>
            <pc:docMk/>
            <pc:sldMk cId="3638294510" sldId="299"/>
            <ac:picMk id="4" creationId="{B3B258B1-80FC-4FE9-A36E-9D998A6E2B26}"/>
          </ac:picMkLst>
        </pc:picChg>
        <pc:picChg chg="add mod">
          <ac:chgData name="Ruth James (1803484)" userId="S::1803484@student.uwtsd.ac.uk::03697a74-a8c4-4c02-b3c5-0f92f35ccbbd" providerId="AD" clId="Web-{EB4EFE03-91DA-46D3-99B5-9212929B1A7B}" dt="2022-03-10T09:55:44.411" v="11" actId="14100"/>
          <ac:picMkLst>
            <pc:docMk/>
            <pc:sldMk cId="3638294510" sldId="299"/>
            <ac:picMk id="7" creationId="{DA09C7F0-594D-4132-A568-C1801E7E3D1F}"/>
          </ac:picMkLst>
        </pc:picChg>
      </pc:sldChg>
    </pc:docChg>
  </pc:docChgLst>
  <pc:docChgLst>
    <pc:chgData name="Ruth James (1803484)" userId="S::1803484@student.uwtsd.ac.uk::03697a74-a8c4-4c02-b3c5-0f92f35ccbbd" providerId="AD" clId="Web-{0820AE85-90FC-42E6-A8C5-00882355E0BE}"/>
    <pc:docChg chg="addSld modSld modSection">
      <pc:chgData name="Ruth James (1803484)" userId="S::1803484@student.uwtsd.ac.uk::03697a74-a8c4-4c02-b3c5-0f92f35ccbbd" providerId="AD" clId="Web-{0820AE85-90FC-42E6-A8C5-00882355E0BE}" dt="2022-03-08T13:27:26.584" v="11" actId="20577"/>
      <pc:docMkLst>
        <pc:docMk/>
      </pc:docMkLst>
      <pc:sldChg chg="modSp new">
        <pc:chgData name="Ruth James (1803484)" userId="S::1803484@student.uwtsd.ac.uk::03697a74-a8c4-4c02-b3c5-0f92f35ccbbd" providerId="AD" clId="Web-{0820AE85-90FC-42E6-A8C5-00882355E0BE}" dt="2022-03-08T13:27:26.584" v="11" actId="20577"/>
        <pc:sldMkLst>
          <pc:docMk/>
          <pc:sldMk cId="1595528839" sldId="292"/>
        </pc:sldMkLst>
        <pc:spChg chg="mod">
          <ac:chgData name="Ruth James (1803484)" userId="S::1803484@student.uwtsd.ac.uk::03697a74-a8c4-4c02-b3c5-0f92f35ccbbd" providerId="AD" clId="Web-{0820AE85-90FC-42E6-A8C5-00882355E0BE}" dt="2022-03-08T13:27:15.272" v="5" actId="20577"/>
          <ac:spMkLst>
            <pc:docMk/>
            <pc:sldMk cId="1595528839" sldId="292"/>
            <ac:spMk id="2" creationId="{B21DDC6B-E479-4CEF-B09F-5A0FB603672C}"/>
          </ac:spMkLst>
        </pc:spChg>
        <pc:spChg chg="mod">
          <ac:chgData name="Ruth James (1803484)" userId="S::1803484@student.uwtsd.ac.uk::03697a74-a8c4-4c02-b3c5-0f92f35ccbbd" providerId="AD" clId="Web-{0820AE85-90FC-42E6-A8C5-00882355E0BE}" dt="2022-03-08T13:27:26.584" v="11" actId="20577"/>
          <ac:spMkLst>
            <pc:docMk/>
            <pc:sldMk cId="1595528839" sldId="292"/>
            <ac:spMk id="3" creationId="{FCB9A6E6-308A-4C09-B9AC-0705649A92AD}"/>
          </ac:spMkLst>
        </pc:spChg>
      </pc:sldChg>
    </pc:docChg>
  </pc:docChgLst>
  <pc:docChgLst>
    <pc:chgData name="Rachael Jenkins (1901453)" userId="S::1901453@student.uwtsd.ac.uk::fbe29391-ef9b-4c16-b0f4-c63e153625cf" providerId="AD" clId="Web-{89505C16-7AB8-4FB8-B990-E733753A3882}"/>
    <pc:docChg chg="addSld modSld sldOrd modSection">
      <pc:chgData name="Rachael Jenkins (1901453)" userId="S::1901453@student.uwtsd.ac.uk::fbe29391-ef9b-4c16-b0f4-c63e153625cf" providerId="AD" clId="Web-{89505C16-7AB8-4FB8-B990-E733753A3882}" dt="2022-03-07T19:32:08.013" v="408" actId="20577"/>
      <pc:docMkLst>
        <pc:docMk/>
      </pc:docMkLst>
      <pc:sldChg chg="modSp">
        <pc:chgData name="Rachael Jenkins (1901453)" userId="S::1901453@student.uwtsd.ac.uk::fbe29391-ef9b-4c16-b0f4-c63e153625cf" providerId="AD" clId="Web-{89505C16-7AB8-4FB8-B990-E733753A3882}" dt="2022-03-07T18:56:08.191" v="311" actId="20577"/>
        <pc:sldMkLst>
          <pc:docMk/>
          <pc:sldMk cId="1446927124" sldId="267"/>
        </pc:sldMkLst>
        <pc:spChg chg="mod">
          <ac:chgData name="Rachael Jenkins (1901453)" userId="S::1901453@student.uwtsd.ac.uk::fbe29391-ef9b-4c16-b0f4-c63e153625cf" providerId="AD" clId="Web-{89505C16-7AB8-4FB8-B990-E733753A3882}" dt="2022-03-07T18:56:08.191" v="311" actId="20577"/>
          <ac:spMkLst>
            <pc:docMk/>
            <pc:sldMk cId="1446927124" sldId="267"/>
            <ac:spMk id="8" creationId="{3527CE7A-D28D-44C5-9655-16F236616DA7}"/>
          </ac:spMkLst>
        </pc:spChg>
      </pc:sldChg>
      <pc:sldChg chg="modSp">
        <pc:chgData name="Rachael Jenkins (1901453)" userId="S::1901453@student.uwtsd.ac.uk::fbe29391-ef9b-4c16-b0f4-c63e153625cf" providerId="AD" clId="Web-{89505C16-7AB8-4FB8-B990-E733753A3882}" dt="2022-03-07T18:34:58.170" v="8" actId="20577"/>
        <pc:sldMkLst>
          <pc:docMk/>
          <pc:sldMk cId="2395110271" sldId="271"/>
        </pc:sldMkLst>
        <pc:spChg chg="mod">
          <ac:chgData name="Rachael Jenkins (1901453)" userId="S::1901453@student.uwtsd.ac.uk::fbe29391-ef9b-4c16-b0f4-c63e153625cf" providerId="AD" clId="Web-{89505C16-7AB8-4FB8-B990-E733753A3882}" dt="2022-03-07T18:34:58.170" v="8" actId="20577"/>
          <ac:spMkLst>
            <pc:docMk/>
            <pc:sldMk cId="2395110271" sldId="271"/>
            <ac:spMk id="5" creationId="{71735E5C-67CE-4E7E-8671-0D1B11BF3EAD}"/>
          </ac:spMkLst>
        </pc:spChg>
      </pc:sldChg>
      <pc:sldChg chg="modSp">
        <pc:chgData name="Rachael Jenkins (1901453)" userId="S::1901453@student.uwtsd.ac.uk::fbe29391-ef9b-4c16-b0f4-c63e153625cf" providerId="AD" clId="Web-{89505C16-7AB8-4FB8-B990-E733753A3882}" dt="2022-03-07T19:08:00.447" v="404" actId="20577"/>
        <pc:sldMkLst>
          <pc:docMk/>
          <pc:sldMk cId="179888449" sldId="277"/>
        </pc:sldMkLst>
        <pc:spChg chg="mod">
          <ac:chgData name="Rachael Jenkins (1901453)" userId="S::1901453@student.uwtsd.ac.uk::fbe29391-ef9b-4c16-b0f4-c63e153625cf" providerId="AD" clId="Web-{89505C16-7AB8-4FB8-B990-E733753A3882}" dt="2022-03-07T19:07:56.353" v="402" actId="20577"/>
          <ac:spMkLst>
            <pc:docMk/>
            <pc:sldMk cId="179888449" sldId="277"/>
            <ac:spMk id="2" creationId="{66937673-32EA-4F29-BABF-8530FE1BFA30}"/>
          </ac:spMkLst>
        </pc:spChg>
        <pc:spChg chg="mod">
          <ac:chgData name="Rachael Jenkins (1901453)" userId="S::1901453@student.uwtsd.ac.uk::fbe29391-ef9b-4c16-b0f4-c63e153625cf" providerId="AD" clId="Web-{89505C16-7AB8-4FB8-B990-E733753A3882}" dt="2022-03-07T19:08:00.447" v="404" actId="20577"/>
          <ac:spMkLst>
            <pc:docMk/>
            <pc:sldMk cId="179888449" sldId="277"/>
            <ac:spMk id="6" creationId="{FAF43966-3E3F-4409-899A-657C2692D0CA}"/>
          </ac:spMkLst>
        </pc:spChg>
      </pc:sldChg>
      <pc:sldChg chg="modSp new">
        <pc:chgData name="Rachael Jenkins (1901453)" userId="S::1901453@student.uwtsd.ac.uk::fbe29391-ef9b-4c16-b0f4-c63e153625cf" providerId="AD" clId="Web-{89505C16-7AB8-4FB8-B990-E733753A3882}" dt="2022-03-07T18:55:27.378" v="305" actId="20577"/>
        <pc:sldMkLst>
          <pc:docMk/>
          <pc:sldMk cId="1554878885" sldId="287"/>
        </pc:sldMkLst>
        <pc:spChg chg="mod">
          <ac:chgData name="Rachael Jenkins (1901453)" userId="S::1901453@student.uwtsd.ac.uk::fbe29391-ef9b-4c16-b0f4-c63e153625cf" providerId="AD" clId="Web-{89505C16-7AB8-4FB8-B990-E733753A3882}" dt="2022-03-07T18:33:04.135" v="3" actId="20577"/>
          <ac:spMkLst>
            <pc:docMk/>
            <pc:sldMk cId="1554878885" sldId="287"/>
            <ac:spMk id="2" creationId="{3F2315AD-35EC-4981-BFFF-D18CA68D442E}"/>
          </ac:spMkLst>
        </pc:spChg>
        <pc:spChg chg="mod">
          <ac:chgData name="Rachael Jenkins (1901453)" userId="S::1901453@student.uwtsd.ac.uk::fbe29391-ef9b-4c16-b0f4-c63e153625cf" providerId="AD" clId="Web-{89505C16-7AB8-4FB8-B990-E733753A3882}" dt="2022-03-07T18:55:27.378" v="305" actId="20577"/>
          <ac:spMkLst>
            <pc:docMk/>
            <pc:sldMk cId="1554878885" sldId="287"/>
            <ac:spMk id="3" creationId="{A58A72CF-CC95-4C96-9542-E910FAE8C9DC}"/>
          </ac:spMkLst>
        </pc:spChg>
      </pc:sldChg>
      <pc:sldChg chg="addSp delSp modSp new mod setBg setClrOvrMap">
        <pc:chgData name="Rachael Jenkins (1901453)" userId="S::1901453@student.uwtsd.ac.uk::fbe29391-ef9b-4c16-b0f4-c63e153625cf" providerId="AD" clId="Web-{89505C16-7AB8-4FB8-B990-E733753A3882}" dt="2022-03-07T18:54:05.141" v="271"/>
        <pc:sldMkLst>
          <pc:docMk/>
          <pc:sldMk cId="4035076231" sldId="288"/>
        </pc:sldMkLst>
        <pc:spChg chg="mod">
          <ac:chgData name="Rachael Jenkins (1901453)" userId="S::1901453@student.uwtsd.ac.uk::fbe29391-ef9b-4c16-b0f4-c63e153625cf" providerId="AD" clId="Web-{89505C16-7AB8-4FB8-B990-E733753A3882}" dt="2022-03-07T18:54:05.141" v="271"/>
          <ac:spMkLst>
            <pc:docMk/>
            <pc:sldMk cId="4035076231" sldId="288"/>
            <ac:spMk id="2" creationId="{1B786856-27C5-4D35-A3B9-317973C5B4EB}"/>
          </ac:spMkLst>
        </pc:spChg>
        <pc:spChg chg="add del mod">
          <ac:chgData name="Rachael Jenkins (1901453)" userId="S::1901453@student.uwtsd.ac.uk::fbe29391-ef9b-4c16-b0f4-c63e153625cf" providerId="AD" clId="Web-{89505C16-7AB8-4FB8-B990-E733753A3882}" dt="2022-03-07T18:54:05.141" v="271"/>
          <ac:spMkLst>
            <pc:docMk/>
            <pc:sldMk cId="4035076231" sldId="288"/>
            <ac:spMk id="3" creationId="{D7A5C87A-18B7-4666-8D21-B1A35A56865C}"/>
          </ac:spMkLst>
        </pc:spChg>
        <pc:spChg chg="add del">
          <ac:chgData name="Rachael Jenkins (1901453)" userId="S::1901453@student.uwtsd.ac.uk::fbe29391-ef9b-4c16-b0f4-c63e153625cf" providerId="AD" clId="Web-{89505C16-7AB8-4FB8-B990-E733753A3882}" dt="2022-03-07T18:53:59.109" v="268"/>
          <ac:spMkLst>
            <pc:docMk/>
            <pc:sldMk cId="4035076231" sldId="288"/>
            <ac:spMk id="8" creationId="{E80B86A7-A1EC-475B-9166-88902B033A38}"/>
          </ac:spMkLst>
        </pc:spChg>
        <pc:spChg chg="add del">
          <ac:chgData name="Rachael Jenkins (1901453)" userId="S::1901453@student.uwtsd.ac.uk::fbe29391-ef9b-4c16-b0f4-c63e153625cf" providerId="AD" clId="Web-{89505C16-7AB8-4FB8-B990-E733753A3882}" dt="2022-03-07T18:53:59.109" v="268"/>
          <ac:spMkLst>
            <pc:docMk/>
            <pc:sldMk cId="4035076231" sldId="288"/>
            <ac:spMk id="10" creationId="{C2C29CB1-9F74-4879-A6AF-AEA67B6F1F4D}"/>
          </ac:spMkLst>
        </pc:spChg>
        <pc:spChg chg="add del">
          <ac:chgData name="Rachael Jenkins (1901453)" userId="S::1901453@student.uwtsd.ac.uk::fbe29391-ef9b-4c16-b0f4-c63e153625cf" providerId="AD" clId="Web-{89505C16-7AB8-4FB8-B990-E733753A3882}" dt="2022-03-07T18:53:59.109" v="268"/>
          <ac:spMkLst>
            <pc:docMk/>
            <pc:sldMk cId="4035076231" sldId="288"/>
            <ac:spMk id="12" creationId="{7E2C7115-5336-410C-AD71-0F0952A2E5A7}"/>
          </ac:spMkLst>
        </pc:spChg>
        <pc:spChg chg="add">
          <ac:chgData name="Rachael Jenkins (1901453)" userId="S::1901453@student.uwtsd.ac.uk::fbe29391-ef9b-4c16-b0f4-c63e153625cf" providerId="AD" clId="Web-{89505C16-7AB8-4FB8-B990-E733753A3882}" dt="2022-03-07T18:54:05.141" v="271"/>
          <ac:spMkLst>
            <pc:docMk/>
            <pc:sldMk cId="4035076231" sldId="288"/>
            <ac:spMk id="14" creationId="{F10FD715-4DCE-4779-B634-EC78315EA213}"/>
          </ac:spMkLst>
        </pc:spChg>
        <pc:spChg chg="add del">
          <ac:chgData name="Rachael Jenkins (1901453)" userId="S::1901453@student.uwtsd.ac.uk::fbe29391-ef9b-4c16-b0f4-c63e153625cf" providerId="AD" clId="Web-{89505C16-7AB8-4FB8-B990-E733753A3882}" dt="2022-03-07T18:54:05.141" v="270"/>
          <ac:spMkLst>
            <pc:docMk/>
            <pc:sldMk cId="4035076231" sldId="288"/>
            <ac:spMk id="20" creationId="{27577DEC-D9A5-404D-9789-702F4319BEC8}"/>
          </ac:spMkLst>
        </pc:spChg>
        <pc:spChg chg="add">
          <ac:chgData name="Rachael Jenkins (1901453)" userId="S::1901453@student.uwtsd.ac.uk::fbe29391-ef9b-4c16-b0f4-c63e153625cf" providerId="AD" clId="Web-{89505C16-7AB8-4FB8-B990-E733753A3882}" dt="2022-03-07T18:54:05.141" v="271"/>
          <ac:spMkLst>
            <pc:docMk/>
            <pc:sldMk cId="4035076231" sldId="288"/>
            <ac:spMk id="34" creationId="{603AE127-802C-459A-A612-DB85B67F0DC0}"/>
          </ac:spMkLst>
        </pc:spChg>
        <pc:spChg chg="add">
          <ac:chgData name="Rachael Jenkins (1901453)" userId="S::1901453@student.uwtsd.ac.uk::fbe29391-ef9b-4c16-b0f4-c63e153625cf" providerId="AD" clId="Web-{89505C16-7AB8-4FB8-B990-E733753A3882}" dt="2022-03-07T18:54:05.141" v="271"/>
          <ac:spMkLst>
            <pc:docMk/>
            <pc:sldMk cId="4035076231" sldId="288"/>
            <ac:spMk id="35" creationId="{9323D83D-50D6-4040-A58B-FCEA340F886A}"/>
          </ac:spMkLst>
        </pc:spChg>
        <pc:spChg chg="add">
          <ac:chgData name="Rachael Jenkins (1901453)" userId="S::1901453@student.uwtsd.ac.uk::fbe29391-ef9b-4c16-b0f4-c63e153625cf" providerId="AD" clId="Web-{89505C16-7AB8-4FB8-B990-E733753A3882}" dt="2022-03-07T18:54:05.141" v="271"/>
          <ac:spMkLst>
            <pc:docMk/>
            <pc:sldMk cId="4035076231" sldId="288"/>
            <ac:spMk id="37" creationId="{D7A5C87A-18B7-4666-8D21-B1A35A56865C}"/>
          </ac:spMkLst>
        </pc:spChg>
        <pc:grpChg chg="add del">
          <ac:chgData name="Rachael Jenkins (1901453)" userId="S::1901453@student.uwtsd.ac.uk::fbe29391-ef9b-4c16-b0f4-c63e153625cf" providerId="AD" clId="Web-{89505C16-7AB8-4FB8-B990-E733753A3882}" dt="2022-03-07T18:54:05.141" v="270"/>
          <ac:grpSpMkLst>
            <pc:docMk/>
            <pc:sldMk cId="4035076231" sldId="288"/>
            <ac:grpSpMk id="19" creationId="{28460BD8-AE3F-4AC9-9D0B-717052AA5D3A}"/>
          </ac:grpSpMkLst>
        </pc:grpChg>
        <pc:grpChg chg="add del">
          <ac:chgData name="Rachael Jenkins (1901453)" userId="S::1901453@student.uwtsd.ac.uk::fbe29391-ef9b-4c16-b0f4-c63e153625cf" providerId="AD" clId="Web-{89505C16-7AB8-4FB8-B990-E733753A3882}" dt="2022-03-07T18:54:05.141" v="270"/>
          <ac:grpSpMkLst>
            <pc:docMk/>
            <pc:sldMk cId="4035076231" sldId="288"/>
            <ac:grpSpMk id="22" creationId="{CEEA9366-CEA8-4F23-B065-4337F0D836FE}"/>
          </ac:grpSpMkLst>
        </pc:grpChg>
        <pc:cxnChg chg="add">
          <ac:chgData name="Rachael Jenkins (1901453)" userId="S::1901453@student.uwtsd.ac.uk::fbe29391-ef9b-4c16-b0f4-c63e153625cf" providerId="AD" clId="Web-{89505C16-7AB8-4FB8-B990-E733753A3882}" dt="2022-03-07T18:54:05.141" v="271"/>
          <ac:cxnSpMkLst>
            <pc:docMk/>
            <pc:sldMk cId="4035076231" sldId="288"/>
            <ac:cxnSpMk id="36" creationId="{1A1FE6BB-DFB2-4080-9B5E-076EF5DDE67B}"/>
          </ac:cxnSpMkLst>
        </pc:cxnChg>
      </pc:sldChg>
      <pc:sldChg chg="modSp new ord">
        <pc:chgData name="Rachael Jenkins (1901453)" userId="S::1901453@student.uwtsd.ac.uk::fbe29391-ef9b-4c16-b0f4-c63e153625cf" providerId="AD" clId="Web-{89505C16-7AB8-4FB8-B990-E733753A3882}" dt="2022-03-07T19:32:08.013" v="408" actId="20577"/>
        <pc:sldMkLst>
          <pc:docMk/>
          <pc:sldMk cId="3978917183" sldId="290"/>
        </pc:sldMkLst>
        <pc:spChg chg="mod">
          <ac:chgData name="Rachael Jenkins (1901453)" userId="S::1901453@student.uwtsd.ac.uk::fbe29391-ef9b-4c16-b0f4-c63e153625cf" providerId="AD" clId="Web-{89505C16-7AB8-4FB8-B990-E733753A3882}" dt="2022-03-07T19:07:30.665" v="398" actId="20577"/>
          <ac:spMkLst>
            <pc:docMk/>
            <pc:sldMk cId="3978917183" sldId="290"/>
            <ac:spMk id="2" creationId="{B6543FC2-6CC4-4914-AC4D-FC0D943AC9A0}"/>
          </ac:spMkLst>
        </pc:spChg>
        <pc:spChg chg="mod">
          <ac:chgData name="Rachael Jenkins (1901453)" userId="S::1901453@student.uwtsd.ac.uk::fbe29391-ef9b-4c16-b0f4-c63e153625cf" providerId="AD" clId="Web-{89505C16-7AB8-4FB8-B990-E733753A3882}" dt="2022-03-07T19:32:08.013" v="408" actId="20577"/>
          <ac:spMkLst>
            <pc:docMk/>
            <pc:sldMk cId="3978917183" sldId="290"/>
            <ac:spMk id="3" creationId="{278803C8-2230-4C1B-9FE6-8007372274AF}"/>
          </ac:spMkLst>
        </pc:spChg>
      </pc:sldChg>
    </pc:docChg>
  </pc:docChgLst>
  <pc:docChgLst>
    <pc:chgData name="Adam Kaps (2104681)" userId="1a5918cb-a9ca-4fb2-8c8a-33c837dd8534" providerId="ADAL" clId="{2ED4E828-463B-4600-BE38-21415A51AA09}"/>
    <pc:docChg chg="custSel modSld sldOrd modSection">
      <pc:chgData name="Adam Kaps (2104681)" userId="1a5918cb-a9ca-4fb2-8c8a-33c837dd8534" providerId="ADAL" clId="{2ED4E828-463B-4600-BE38-21415A51AA09}" dt="2022-02-22T14:59:35.904" v="2517"/>
      <pc:docMkLst>
        <pc:docMk/>
      </pc:docMkLst>
      <pc:sldChg chg="modSp mod modNotesTx">
        <pc:chgData name="Adam Kaps (2104681)" userId="1a5918cb-a9ca-4fb2-8c8a-33c837dd8534" providerId="ADAL" clId="{2ED4E828-463B-4600-BE38-21415A51AA09}" dt="2022-02-22T14:11:53.871" v="1804" actId="20577"/>
        <pc:sldMkLst>
          <pc:docMk/>
          <pc:sldMk cId="3852238099" sldId="258"/>
        </pc:sldMkLst>
        <pc:spChg chg="mod">
          <ac:chgData name="Adam Kaps (2104681)" userId="1a5918cb-a9ca-4fb2-8c8a-33c837dd8534" providerId="ADAL" clId="{2ED4E828-463B-4600-BE38-21415A51AA09}" dt="2022-02-22T14:11:53.871" v="1804" actId="20577"/>
          <ac:spMkLst>
            <pc:docMk/>
            <pc:sldMk cId="3852238099" sldId="258"/>
            <ac:spMk id="3" creationId="{C66A4E7D-5D6E-4817-93A1-0730195BEADC}"/>
          </ac:spMkLst>
        </pc:spChg>
      </pc:sldChg>
      <pc:sldChg chg="modSp mod modNotesTx">
        <pc:chgData name="Adam Kaps (2104681)" userId="1a5918cb-a9ca-4fb2-8c8a-33c837dd8534" providerId="ADAL" clId="{2ED4E828-463B-4600-BE38-21415A51AA09}" dt="2022-02-22T14:52:05.619" v="2511" actId="27636"/>
        <pc:sldMkLst>
          <pc:docMk/>
          <pc:sldMk cId="711564742" sldId="263"/>
        </pc:sldMkLst>
        <pc:spChg chg="mod">
          <ac:chgData name="Adam Kaps (2104681)" userId="1a5918cb-a9ca-4fb2-8c8a-33c837dd8534" providerId="ADAL" clId="{2ED4E828-463B-4600-BE38-21415A51AA09}" dt="2022-02-22T14:52:05.619" v="2511" actId="27636"/>
          <ac:spMkLst>
            <pc:docMk/>
            <pc:sldMk cId="711564742" sldId="263"/>
            <ac:spMk id="3" creationId="{22FC86B2-8C39-4528-B36F-8E5B36734CBF}"/>
          </ac:spMkLst>
        </pc:spChg>
      </pc:sldChg>
      <pc:sldChg chg="modSp mod ord">
        <pc:chgData name="Adam Kaps (2104681)" userId="1a5918cb-a9ca-4fb2-8c8a-33c837dd8534" providerId="ADAL" clId="{2ED4E828-463B-4600-BE38-21415A51AA09}" dt="2022-02-22T14:59:30.260" v="2513"/>
        <pc:sldMkLst>
          <pc:docMk/>
          <pc:sldMk cId="3335600652" sldId="278"/>
        </pc:sldMkLst>
        <pc:spChg chg="mod">
          <ac:chgData name="Adam Kaps (2104681)" userId="1a5918cb-a9ca-4fb2-8c8a-33c837dd8534" providerId="ADAL" clId="{2ED4E828-463B-4600-BE38-21415A51AA09}" dt="2022-02-22T14:10:08.670" v="1463" actId="5793"/>
          <ac:spMkLst>
            <pc:docMk/>
            <pc:sldMk cId="3335600652" sldId="278"/>
            <ac:spMk id="3" creationId="{B5D3C6EE-89A4-4B01-9003-3F56554E24F4}"/>
          </ac:spMkLst>
        </pc:spChg>
      </pc:sldChg>
      <pc:sldChg chg="ord">
        <pc:chgData name="Adam Kaps (2104681)" userId="1a5918cb-a9ca-4fb2-8c8a-33c837dd8534" providerId="ADAL" clId="{2ED4E828-463B-4600-BE38-21415A51AA09}" dt="2022-02-22T14:59:33.230" v="2515"/>
        <pc:sldMkLst>
          <pc:docMk/>
          <pc:sldMk cId="1788103330" sldId="279"/>
        </pc:sldMkLst>
      </pc:sldChg>
      <pc:sldChg chg="ord">
        <pc:chgData name="Adam Kaps (2104681)" userId="1a5918cb-a9ca-4fb2-8c8a-33c837dd8534" providerId="ADAL" clId="{2ED4E828-463B-4600-BE38-21415A51AA09}" dt="2022-02-22T14:59:35.904" v="2517"/>
        <pc:sldMkLst>
          <pc:docMk/>
          <pc:sldMk cId="2775302099" sldId="280"/>
        </pc:sldMkLst>
      </pc:sldChg>
    </pc:docChg>
  </pc:docChgLst>
  <pc:docChgLst>
    <pc:chgData name="Rachael Jenkins (1901453)" userId="S::1901453@student.uwtsd.ac.uk::fbe29391-ef9b-4c16-b0f4-c63e153625cf" providerId="AD" clId="Web-{45EC00DB-14FA-4AAB-A7A4-980706120A68}"/>
    <pc:docChg chg="modSld">
      <pc:chgData name="Rachael Jenkins (1901453)" userId="S::1901453@student.uwtsd.ac.uk::fbe29391-ef9b-4c16-b0f4-c63e153625cf" providerId="AD" clId="Web-{45EC00DB-14FA-4AAB-A7A4-980706120A68}" dt="2022-02-22T15:26:13.032" v="1"/>
      <pc:docMkLst>
        <pc:docMk/>
      </pc:docMkLst>
      <pc:sldChg chg="modSp">
        <pc:chgData name="Rachael Jenkins (1901453)" userId="S::1901453@student.uwtsd.ac.uk::fbe29391-ef9b-4c16-b0f4-c63e153625cf" providerId="AD" clId="Web-{45EC00DB-14FA-4AAB-A7A4-980706120A68}" dt="2022-02-22T15:26:13.032" v="1"/>
        <pc:sldMkLst>
          <pc:docMk/>
          <pc:sldMk cId="2564533962" sldId="281"/>
        </pc:sldMkLst>
        <pc:graphicFrameChg chg="mod modGraphic">
          <ac:chgData name="Rachael Jenkins (1901453)" userId="S::1901453@student.uwtsd.ac.uk::fbe29391-ef9b-4c16-b0f4-c63e153625cf" providerId="AD" clId="Web-{45EC00DB-14FA-4AAB-A7A4-980706120A68}" dt="2022-02-22T15:26:13.032" v="1"/>
          <ac:graphicFrameMkLst>
            <pc:docMk/>
            <pc:sldMk cId="2564533962" sldId="281"/>
            <ac:graphicFrameMk id="4" creationId="{BE3ABED3-C364-42BB-ACB8-76387BEF75D9}"/>
          </ac:graphicFrameMkLst>
        </pc:graphicFrameChg>
      </pc:sldChg>
    </pc:docChg>
  </pc:docChgLst>
  <pc:docChgLst>
    <pc:chgData name="Toby Lugano (1901988)" userId="S::1901988@student.uwtsd.ac.uk::1ba21f7a-7519-4710-95c0-ecd97db91deb" providerId="AD" clId="Web-{EF613C36-EE06-4F7A-97CA-77D30F3A01CE}"/>
    <pc:docChg chg="modSld">
      <pc:chgData name="Toby Lugano (1901988)" userId="S::1901988@student.uwtsd.ac.uk::1ba21f7a-7519-4710-95c0-ecd97db91deb" providerId="AD" clId="Web-{EF613C36-EE06-4F7A-97CA-77D30F3A01CE}" dt="2022-02-22T10:55:05.372" v="268" actId="20577"/>
      <pc:docMkLst>
        <pc:docMk/>
      </pc:docMkLst>
      <pc:sldChg chg="modSp">
        <pc:chgData name="Toby Lugano (1901988)" userId="S::1901988@student.uwtsd.ac.uk::1ba21f7a-7519-4710-95c0-ecd97db91deb" providerId="AD" clId="Web-{EF613C36-EE06-4F7A-97CA-77D30F3A01CE}" dt="2022-02-22T10:55:05.372" v="268" actId="20577"/>
        <pc:sldMkLst>
          <pc:docMk/>
          <pc:sldMk cId="3272533988" sldId="259"/>
        </pc:sldMkLst>
        <pc:spChg chg="mod">
          <ac:chgData name="Toby Lugano (1901988)" userId="S::1901988@student.uwtsd.ac.uk::1ba21f7a-7519-4710-95c0-ecd97db91deb" providerId="AD" clId="Web-{EF613C36-EE06-4F7A-97CA-77D30F3A01CE}" dt="2022-02-22T10:55:05.372" v="268" actId="20577"/>
          <ac:spMkLst>
            <pc:docMk/>
            <pc:sldMk cId="3272533988" sldId="259"/>
            <ac:spMk id="3" creationId="{1AE78906-05B5-44EC-B038-A56E5E8910D4}"/>
          </ac:spMkLst>
        </pc:spChg>
      </pc:sldChg>
    </pc:docChg>
  </pc:docChgLst>
  <pc:docChgLst>
    <pc:chgData name="Adam Kaps (2104681)" userId="1a5918cb-a9ca-4fb2-8c8a-33c837dd8534" providerId="ADAL" clId="{6C011062-5832-45C9-8524-F52B4E93167E}"/>
    <pc:docChg chg="undo custSel delSld modSld sldOrd modSection">
      <pc:chgData name="Adam Kaps (2104681)" userId="1a5918cb-a9ca-4fb2-8c8a-33c837dd8534" providerId="ADAL" clId="{6C011062-5832-45C9-8524-F52B4E93167E}" dt="2022-03-10T10:30:40.862" v="669" actId="20577"/>
      <pc:docMkLst>
        <pc:docMk/>
      </pc:docMkLst>
      <pc:sldChg chg="modSp mod">
        <pc:chgData name="Adam Kaps (2104681)" userId="1a5918cb-a9ca-4fb2-8c8a-33c837dd8534" providerId="ADAL" clId="{6C011062-5832-45C9-8524-F52B4E93167E}" dt="2022-03-10T10:17:43.280" v="416" actId="20577"/>
        <pc:sldMkLst>
          <pc:docMk/>
          <pc:sldMk cId="2264708607" sldId="261"/>
        </pc:sldMkLst>
        <pc:spChg chg="mod">
          <ac:chgData name="Adam Kaps (2104681)" userId="1a5918cb-a9ca-4fb2-8c8a-33c837dd8534" providerId="ADAL" clId="{6C011062-5832-45C9-8524-F52B4E93167E}" dt="2022-03-10T10:17:43.280" v="416" actId="20577"/>
          <ac:spMkLst>
            <pc:docMk/>
            <pc:sldMk cId="2264708607" sldId="261"/>
            <ac:spMk id="3" creationId="{E8828C65-BC3D-4D8A-8F78-C394E1AE2B8E}"/>
          </ac:spMkLst>
        </pc:spChg>
      </pc:sldChg>
      <pc:sldChg chg="ord">
        <pc:chgData name="Adam Kaps (2104681)" userId="1a5918cb-a9ca-4fb2-8c8a-33c837dd8534" providerId="ADAL" clId="{6C011062-5832-45C9-8524-F52B4E93167E}" dt="2022-03-10T09:21:50.615" v="3"/>
        <pc:sldMkLst>
          <pc:docMk/>
          <pc:sldMk cId="3566959379" sldId="262"/>
        </pc:sldMkLst>
      </pc:sldChg>
      <pc:sldChg chg="ord">
        <pc:chgData name="Adam Kaps (2104681)" userId="1a5918cb-a9ca-4fb2-8c8a-33c837dd8534" providerId="ADAL" clId="{6C011062-5832-45C9-8524-F52B4E93167E}" dt="2022-03-10T09:21:49.167" v="1"/>
        <pc:sldMkLst>
          <pc:docMk/>
          <pc:sldMk cId="1789631774" sldId="264"/>
        </pc:sldMkLst>
      </pc:sldChg>
      <pc:sldChg chg="addSp modSp mod setBg">
        <pc:chgData name="Adam Kaps (2104681)" userId="1a5918cb-a9ca-4fb2-8c8a-33c837dd8534" providerId="ADAL" clId="{6C011062-5832-45C9-8524-F52B4E93167E}" dt="2022-03-10T10:29:43.985" v="667" actId="20577"/>
        <pc:sldMkLst>
          <pc:docMk/>
          <pc:sldMk cId="2445469262" sldId="268"/>
        </pc:sldMkLst>
        <pc:spChg chg="mod">
          <ac:chgData name="Adam Kaps (2104681)" userId="1a5918cb-a9ca-4fb2-8c8a-33c837dd8534" providerId="ADAL" clId="{6C011062-5832-45C9-8524-F52B4E93167E}" dt="2022-03-10T10:20:07.227" v="418" actId="26606"/>
          <ac:spMkLst>
            <pc:docMk/>
            <pc:sldMk cId="2445469262" sldId="268"/>
            <ac:spMk id="2" creationId="{12FCF36B-7D0E-46CD-AB53-8F8A5D8F90EB}"/>
          </ac:spMkLst>
        </pc:spChg>
        <pc:spChg chg="mod">
          <ac:chgData name="Adam Kaps (2104681)" userId="1a5918cb-a9ca-4fb2-8c8a-33c837dd8534" providerId="ADAL" clId="{6C011062-5832-45C9-8524-F52B4E93167E}" dt="2022-03-10T10:29:43.985" v="667" actId="20577"/>
          <ac:spMkLst>
            <pc:docMk/>
            <pc:sldMk cId="2445469262" sldId="268"/>
            <ac:spMk id="3" creationId="{25A1ED8E-06C2-4DB5-83F5-386F838DCCA3}"/>
          </ac:spMkLst>
        </pc:spChg>
        <pc:spChg chg="add">
          <ac:chgData name="Adam Kaps (2104681)" userId="1a5918cb-a9ca-4fb2-8c8a-33c837dd8534" providerId="ADAL" clId="{6C011062-5832-45C9-8524-F52B4E93167E}" dt="2022-03-10T10:20:07.227" v="418" actId="26606"/>
          <ac:spMkLst>
            <pc:docMk/>
            <pc:sldMk cId="2445469262" sldId="268"/>
            <ac:spMk id="9" creationId="{9F4444CE-BC8D-4D61-B303-4C05614E62AB}"/>
          </ac:spMkLst>
        </pc:spChg>
        <pc:spChg chg="add">
          <ac:chgData name="Adam Kaps (2104681)" userId="1a5918cb-a9ca-4fb2-8c8a-33c837dd8534" providerId="ADAL" clId="{6C011062-5832-45C9-8524-F52B4E93167E}" dt="2022-03-10T10:20:07.227" v="418" actId="26606"/>
          <ac:spMkLst>
            <pc:docMk/>
            <pc:sldMk cId="2445469262" sldId="268"/>
            <ac:spMk id="11" creationId="{62423CA5-E2E1-4789-B759-9906C1C94063}"/>
          </ac:spMkLst>
        </pc:spChg>
        <pc:spChg chg="add">
          <ac:chgData name="Adam Kaps (2104681)" userId="1a5918cb-a9ca-4fb2-8c8a-33c837dd8534" providerId="ADAL" clId="{6C011062-5832-45C9-8524-F52B4E93167E}" dt="2022-03-10T10:20:07.227" v="418" actId="26606"/>
          <ac:spMkLst>
            <pc:docMk/>
            <pc:sldMk cId="2445469262" sldId="268"/>
            <ac:spMk id="13" creationId="{73772B81-181F-48B7-8826-4D9686D15DF5}"/>
          </ac:spMkLst>
        </pc:spChg>
        <pc:spChg chg="add">
          <ac:chgData name="Adam Kaps (2104681)" userId="1a5918cb-a9ca-4fb2-8c8a-33c837dd8534" providerId="ADAL" clId="{6C011062-5832-45C9-8524-F52B4E93167E}" dt="2022-03-10T10:20:07.227" v="418" actId="26606"/>
          <ac:spMkLst>
            <pc:docMk/>
            <pc:sldMk cId="2445469262" sldId="268"/>
            <ac:spMk id="15" creationId="{B2205F6E-03C6-4E92-877C-E2482F6599AA}"/>
          </ac:spMkLst>
        </pc:spChg>
        <pc:graphicFrameChg chg="add mod modGraphic">
          <ac:chgData name="Adam Kaps (2104681)" userId="1a5918cb-a9ca-4fb2-8c8a-33c837dd8534" providerId="ADAL" clId="{6C011062-5832-45C9-8524-F52B4E93167E}" dt="2022-03-10T10:21:02.001" v="433" actId="20577"/>
          <ac:graphicFrameMkLst>
            <pc:docMk/>
            <pc:sldMk cId="2445469262" sldId="268"/>
            <ac:graphicFrameMk id="4" creationId="{74086B15-A55D-42BE-884A-556A9779E795}"/>
          </ac:graphicFrameMkLst>
        </pc:graphicFrameChg>
      </pc:sldChg>
      <pc:sldChg chg="modSp mod">
        <pc:chgData name="Adam Kaps (2104681)" userId="1a5918cb-a9ca-4fb2-8c8a-33c837dd8534" providerId="ADAL" clId="{6C011062-5832-45C9-8524-F52B4E93167E}" dt="2022-03-10T10:02:43.507" v="182" actId="20577"/>
        <pc:sldMkLst>
          <pc:docMk/>
          <pc:sldMk cId="2256094589" sldId="269"/>
        </pc:sldMkLst>
        <pc:spChg chg="mod">
          <ac:chgData name="Adam Kaps (2104681)" userId="1a5918cb-a9ca-4fb2-8c8a-33c837dd8534" providerId="ADAL" clId="{6C011062-5832-45C9-8524-F52B4E93167E}" dt="2022-03-10T10:02:43.507" v="182" actId="20577"/>
          <ac:spMkLst>
            <pc:docMk/>
            <pc:sldMk cId="2256094589" sldId="269"/>
            <ac:spMk id="3" creationId="{751947BB-9E11-4EDC-8845-7BAF02FA10F2}"/>
          </ac:spMkLst>
        </pc:spChg>
      </pc:sldChg>
      <pc:sldChg chg="modSp mod">
        <pc:chgData name="Adam Kaps (2104681)" userId="1a5918cb-a9ca-4fb2-8c8a-33c837dd8534" providerId="ADAL" clId="{6C011062-5832-45C9-8524-F52B4E93167E}" dt="2022-03-10T10:30:40.862" v="669" actId="20577"/>
        <pc:sldMkLst>
          <pc:docMk/>
          <pc:sldMk cId="1047193835" sldId="276"/>
        </pc:sldMkLst>
        <pc:spChg chg="mod">
          <ac:chgData name="Adam Kaps (2104681)" userId="1a5918cb-a9ca-4fb2-8c8a-33c837dd8534" providerId="ADAL" clId="{6C011062-5832-45C9-8524-F52B4E93167E}" dt="2022-03-10T10:30:40.862" v="669" actId="20577"/>
          <ac:spMkLst>
            <pc:docMk/>
            <pc:sldMk cId="1047193835" sldId="276"/>
            <ac:spMk id="3" creationId="{6871DBD7-C7C2-4B71-B6B7-DB5F38346D09}"/>
          </ac:spMkLst>
        </pc:spChg>
      </pc:sldChg>
      <pc:sldChg chg="ord">
        <pc:chgData name="Adam Kaps (2104681)" userId="1a5918cb-a9ca-4fb2-8c8a-33c837dd8534" providerId="ADAL" clId="{6C011062-5832-45C9-8524-F52B4E93167E}" dt="2022-03-10T09:21:52.414" v="4" actId="20578"/>
        <pc:sldMkLst>
          <pc:docMk/>
          <pc:sldMk cId="3335600652" sldId="278"/>
        </pc:sldMkLst>
      </pc:sldChg>
      <pc:sldChg chg="del ord">
        <pc:chgData name="Adam Kaps (2104681)" userId="1a5918cb-a9ca-4fb2-8c8a-33c837dd8534" providerId="ADAL" clId="{6C011062-5832-45C9-8524-F52B4E93167E}" dt="2022-03-10T09:58:31.615" v="108" actId="47"/>
        <pc:sldMkLst>
          <pc:docMk/>
          <pc:sldMk cId="1293694229" sldId="282"/>
        </pc:sldMkLst>
      </pc:sldChg>
      <pc:sldChg chg="ord">
        <pc:chgData name="Adam Kaps (2104681)" userId="1a5918cb-a9ca-4fb2-8c8a-33c837dd8534" providerId="ADAL" clId="{6C011062-5832-45C9-8524-F52B4E93167E}" dt="2022-03-10T09:32:06.036" v="10"/>
        <pc:sldMkLst>
          <pc:docMk/>
          <pc:sldMk cId="865577912" sldId="283"/>
        </pc:sldMkLst>
      </pc:sldChg>
    </pc:docChg>
  </pc:docChgLst>
  <pc:docChgLst>
    <pc:chgData name="Ruth James (1803484)" userId="S::1803484@student.uwtsd.ac.uk::03697a74-a8c4-4c02-b3c5-0f92f35ccbbd" providerId="AD" clId="Web-{E65157CA-C0AB-4980-BF6A-FB0332A30C5C}"/>
    <pc:docChg chg="addSld modSld modSection">
      <pc:chgData name="Ruth James (1803484)" userId="S::1803484@student.uwtsd.ac.uk::03697a74-a8c4-4c02-b3c5-0f92f35ccbbd" providerId="AD" clId="Web-{E65157CA-C0AB-4980-BF6A-FB0332A30C5C}" dt="2022-02-22T15:15:09.367" v="1087" actId="20577"/>
      <pc:docMkLst>
        <pc:docMk/>
      </pc:docMkLst>
      <pc:sldChg chg="addSp">
        <pc:chgData name="Ruth James (1803484)" userId="S::1803484@student.uwtsd.ac.uk::03697a74-a8c4-4c02-b3c5-0f92f35ccbbd" providerId="AD" clId="Web-{E65157CA-C0AB-4980-BF6A-FB0332A30C5C}" dt="2022-02-22T13:31:29.542" v="10"/>
        <pc:sldMkLst>
          <pc:docMk/>
          <pc:sldMk cId="3566959379" sldId="262"/>
        </pc:sldMkLst>
        <pc:spChg chg="add">
          <ac:chgData name="Ruth James (1803484)" userId="S::1803484@student.uwtsd.ac.uk::03697a74-a8c4-4c02-b3c5-0f92f35ccbbd" providerId="AD" clId="Web-{E65157CA-C0AB-4980-BF6A-FB0332A30C5C}" dt="2022-02-22T13:31:25.401" v="7"/>
          <ac:spMkLst>
            <pc:docMk/>
            <pc:sldMk cId="3566959379" sldId="262"/>
            <ac:spMk id="6" creationId="{9FE0C671-0ED5-4863-A6EA-98C76B871EBE}"/>
          </ac:spMkLst>
        </pc:spChg>
        <pc:spChg chg="add">
          <ac:chgData name="Ruth James (1803484)" userId="S::1803484@student.uwtsd.ac.uk::03697a74-a8c4-4c02-b3c5-0f92f35ccbbd" providerId="AD" clId="Web-{E65157CA-C0AB-4980-BF6A-FB0332A30C5C}" dt="2022-02-22T13:31:26.745" v="8"/>
          <ac:spMkLst>
            <pc:docMk/>
            <pc:sldMk cId="3566959379" sldId="262"/>
            <ac:spMk id="7" creationId="{673EC443-1B3D-4E6D-AB08-9D75CA25A0A4}"/>
          </ac:spMkLst>
        </pc:spChg>
        <pc:spChg chg="add">
          <ac:chgData name="Ruth James (1803484)" userId="S::1803484@student.uwtsd.ac.uk::03697a74-a8c4-4c02-b3c5-0f92f35ccbbd" providerId="AD" clId="Web-{E65157CA-C0AB-4980-BF6A-FB0332A30C5C}" dt="2022-02-22T13:31:28.043" v="9"/>
          <ac:spMkLst>
            <pc:docMk/>
            <pc:sldMk cId="3566959379" sldId="262"/>
            <ac:spMk id="8" creationId="{20F5B620-8A75-43C1-B5F4-D507390ED249}"/>
          </ac:spMkLst>
        </pc:spChg>
        <pc:spChg chg="add">
          <ac:chgData name="Ruth James (1803484)" userId="S::1803484@student.uwtsd.ac.uk::03697a74-a8c4-4c02-b3c5-0f92f35ccbbd" providerId="AD" clId="Web-{E65157CA-C0AB-4980-BF6A-FB0332A30C5C}" dt="2022-02-22T13:31:29.542" v="10"/>
          <ac:spMkLst>
            <pc:docMk/>
            <pc:sldMk cId="3566959379" sldId="262"/>
            <ac:spMk id="9" creationId="{2D53E9E5-3973-45BE-8EC4-E02404E6FDFA}"/>
          </ac:spMkLst>
        </pc:spChg>
      </pc:sldChg>
      <pc:sldChg chg="modSp">
        <pc:chgData name="Ruth James (1803484)" userId="S::1803484@student.uwtsd.ac.uk::03697a74-a8c4-4c02-b3c5-0f92f35ccbbd" providerId="AD" clId="Web-{E65157CA-C0AB-4980-BF6A-FB0332A30C5C}" dt="2022-02-22T13:47:36.319" v="270" actId="20577"/>
        <pc:sldMkLst>
          <pc:docMk/>
          <pc:sldMk cId="2351854666" sldId="265"/>
        </pc:sldMkLst>
        <pc:spChg chg="mod">
          <ac:chgData name="Ruth James (1803484)" userId="S::1803484@student.uwtsd.ac.uk::03697a74-a8c4-4c02-b3c5-0f92f35ccbbd" providerId="AD" clId="Web-{E65157CA-C0AB-4980-BF6A-FB0332A30C5C}" dt="2022-02-22T13:47:36.319" v="270" actId="20577"/>
          <ac:spMkLst>
            <pc:docMk/>
            <pc:sldMk cId="2351854666" sldId="265"/>
            <ac:spMk id="3" creationId="{DA236D15-48EE-4F02-9FDD-765366AD863E}"/>
          </ac:spMkLst>
        </pc:spChg>
      </pc:sldChg>
      <pc:sldChg chg="modSp">
        <pc:chgData name="Ruth James (1803484)" userId="S::1803484@student.uwtsd.ac.uk::03697a74-a8c4-4c02-b3c5-0f92f35ccbbd" providerId="AD" clId="Web-{E65157CA-C0AB-4980-BF6A-FB0332A30C5C}" dt="2022-02-22T15:13:55.709" v="1082" actId="20577"/>
        <pc:sldMkLst>
          <pc:docMk/>
          <pc:sldMk cId="3335600652" sldId="278"/>
        </pc:sldMkLst>
        <pc:spChg chg="mod">
          <ac:chgData name="Ruth James (1803484)" userId="S::1803484@student.uwtsd.ac.uk::03697a74-a8c4-4c02-b3c5-0f92f35ccbbd" providerId="AD" clId="Web-{E65157CA-C0AB-4980-BF6A-FB0332A30C5C}" dt="2022-02-22T13:31:03.073" v="6" actId="20577"/>
          <ac:spMkLst>
            <pc:docMk/>
            <pc:sldMk cId="3335600652" sldId="278"/>
            <ac:spMk id="2" creationId="{8868079D-4BA9-493A-88E5-C25D8FD6D276}"/>
          </ac:spMkLst>
        </pc:spChg>
        <pc:spChg chg="mod">
          <ac:chgData name="Ruth James (1803484)" userId="S::1803484@student.uwtsd.ac.uk::03697a74-a8c4-4c02-b3c5-0f92f35ccbbd" providerId="AD" clId="Web-{E65157CA-C0AB-4980-BF6A-FB0332A30C5C}" dt="2022-02-22T15:13:55.709" v="1082" actId="20577"/>
          <ac:spMkLst>
            <pc:docMk/>
            <pc:sldMk cId="3335600652" sldId="278"/>
            <ac:spMk id="3" creationId="{B5D3C6EE-89A4-4B01-9003-3F56554E24F4}"/>
          </ac:spMkLst>
        </pc:spChg>
      </pc:sldChg>
      <pc:sldChg chg="addSp delSp modSp new mod setBg">
        <pc:chgData name="Ruth James (1803484)" userId="S::1803484@student.uwtsd.ac.uk::03697a74-a8c4-4c02-b3c5-0f92f35ccbbd" providerId="AD" clId="Web-{E65157CA-C0AB-4980-BF6A-FB0332A30C5C}" dt="2022-02-22T14:58:22.499" v="1037" actId="20577"/>
        <pc:sldMkLst>
          <pc:docMk/>
          <pc:sldMk cId="1788103330" sldId="279"/>
        </pc:sldMkLst>
        <pc:spChg chg="mod">
          <ac:chgData name="Ruth James (1803484)" userId="S::1803484@student.uwtsd.ac.uk::03697a74-a8c4-4c02-b3c5-0f92f35ccbbd" providerId="AD" clId="Web-{E65157CA-C0AB-4980-BF6A-FB0332A30C5C}" dt="2022-02-22T14:54:15.024" v="1024"/>
          <ac:spMkLst>
            <pc:docMk/>
            <pc:sldMk cId="1788103330" sldId="279"/>
            <ac:spMk id="2" creationId="{F554BBB5-CF36-4B80-8A75-152D1EA0CEE3}"/>
          </ac:spMkLst>
        </pc:spChg>
        <pc:spChg chg="mod ord">
          <ac:chgData name="Ruth James (1803484)" userId="S::1803484@student.uwtsd.ac.uk::03697a74-a8c4-4c02-b3c5-0f92f35ccbbd" providerId="AD" clId="Web-{E65157CA-C0AB-4980-BF6A-FB0332A30C5C}" dt="2022-02-22T14:58:22.499" v="1037" actId="20577"/>
          <ac:spMkLst>
            <pc:docMk/>
            <pc:sldMk cId="1788103330" sldId="279"/>
            <ac:spMk id="3" creationId="{A7587784-7415-49B1-AAD7-115B88A6FA87}"/>
          </ac:spMkLst>
        </pc:spChg>
        <pc:spChg chg="add del">
          <ac:chgData name="Ruth James (1803484)" userId="S::1803484@student.uwtsd.ac.uk::03697a74-a8c4-4c02-b3c5-0f92f35ccbbd" providerId="AD" clId="Web-{E65157CA-C0AB-4980-BF6A-FB0332A30C5C}" dt="2022-02-22T14:43:13.492" v="976"/>
          <ac:spMkLst>
            <pc:docMk/>
            <pc:sldMk cId="1788103330" sldId="279"/>
            <ac:spMk id="4" creationId="{BB683DED-3889-4459-878E-0C77A59F5D7D}"/>
          </ac:spMkLst>
        </pc:spChg>
        <pc:spChg chg="add del">
          <ac:chgData name="Ruth James (1803484)" userId="S::1803484@student.uwtsd.ac.uk::03697a74-a8c4-4c02-b3c5-0f92f35ccbbd" providerId="AD" clId="Web-{E65157CA-C0AB-4980-BF6A-FB0332A30C5C}" dt="2022-02-22T14:50:00.815" v="988"/>
          <ac:spMkLst>
            <pc:docMk/>
            <pc:sldMk cId="1788103330" sldId="279"/>
            <ac:spMk id="11" creationId="{8267EEE4-6354-4F1C-9484-951F0EB92F1B}"/>
          </ac:spMkLst>
        </pc:spChg>
        <pc:spChg chg="add del">
          <ac:chgData name="Ruth James (1803484)" userId="S::1803484@student.uwtsd.ac.uk::03697a74-a8c4-4c02-b3c5-0f92f35ccbbd" providerId="AD" clId="Web-{E65157CA-C0AB-4980-BF6A-FB0332A30C5C}" dt="2022-02-22T14:50:00.815" v="988"/>
          <ac:spMkLst>
            <pc:docMk/>
            <pc:sldMk cId="1788103330" sldId="279"/>
            <ac:spMk id="13" creationId="{0E5A83F9-E6B8-40BD-9C0D-9A6F15650742}"/>
          </ac:spMkLst>
        </pc:spChg>
        <pc:spChg chg="add del">
          <ac:chgData name="Ruth James (1803484)" userId="S::1803484@student.uwtsd.ac.uk::03697a74-a8c4-4c02-b3c5-0f92f35ccbbd" providerId="AD" clId="Web-{E65157CA-C0AB-4980-BF6A-FB0332A30C5C}" dt="2022-02-22T14:52:29.037" v="1004"/>
          <ac:spMkLst>
            <pc:docMk/>
            <pc:sldMk cId="1788103330" sldId="279"/>
            <ac:spMk id="18" creationId="{5212AA65-AC96-4A92-A0FD-EE0749BFFB00}"/>
          </ac:spMkLst>
        </pc:spChg>
        <pc:spChg chg="add del">
          <ac:chgData name="Ruth James (1803484)" userId="S::1803484@student.uwtsd.ac.uk::03697a74-a8c4-4c02-b3c5-0f92f35ccbbd" providerId="AD" clId="Web-{E65157CA-C0AB-4980-BF6A-FB0332A30C5C}" dt="2022-02-22T14:54:15.024" v="1024"/>
          <ac:spMkLst>
            <pc:docMk/>
            <pc:sldMk cId="1788103330" sldId="279"/>
            <ac:spMk id="25" creationId="{82FCA8AA-470A-46EF-AC08-74C610468FA2}"/>
          </ac:spMkLst>
        </pc:spChg>
        <pc:spChg chg="add">
          <ac:chgData name="Ruth James (1803484)" userId="S::1803484@student.uwtsd.ac.uk::03697a74-a8c4-4c02-b3c5-0f92f35ccbbd" providerId="AD" clId="Web-{E65157CA-C0AB-4980-BF6A-FB0332A30C5C}" dt="2022-02-22T14:54:15.024" v="1024"/>
          <ac:spMkLst>
            <pc:docMk/>
            <pc:sldMk cId="1788103330" sldId="279"/>
            <ac:spMk id="27" creationId="{FD076C4F-CB47-4A2D-95A1-9D5E3C2B7683}"/>
          </ac:spMkLst>
        </pc:spChg>
        <pc:spChg chg="add del">
          <ac:chgData name="Ruth James (1803484)" userId="S::1803484@student.uwtsd.ac.uk::03697a74-a8c4-4c02-b3c5-0f92f35ccbbd" providerId="AD" clId="Web-{E65157CA-C0AB-4980-BF6A-FB0332A30C5C}" dt="2022-02-22T14:54:01.571" v="1021"/>
          <ac:spMkLst>
            <pc:docMk/>
            <pc:sldMk cId="1788103330" sldId="279"/>
            <ac:spMk id="30" creationId="{FD076C4F-CB47-4A2D-95A1-9D5E3C2B7683}"/>
          </ac:spMkLst>
        </pc:spChg>
        <pc:spChg chg="add">
          <ac:chgData name="Ruth James (1803484)" userId="S::1803484@student.uwtsd.ac.uk::03697a74-a8c4-4c02-b3c5-0f92f35ccbbd" providerId="AD" clId="Web-{E65157CA-C0AB-4980-BF6A-FB0332A30C5C}" dt="2022-02-22T14:54:15.024" v="1024"/>
          <ac:spMkLst>
            <pc:docMk/>
            <pc:sldMk cId="1788103330" sldId="279"/>
            <ac:spMk id="31" creationId="{6F953D60-C1AF-4BFA-9B22-BFE8F0BA1D30}"/>
          </ac:spMkLst>
        </pc:spChg>
        <pc:spChg chg="add del">
          <ac:chgData name="Ruth James (1803484)" userId="S::1803484@student.uwtsd.ac.uk::03697a74-a8c4-4c02-b3c5-0f92f35ccbbd" providerId="AD" clId="Web-{E65157CA-C0AB-4980-BF6A-FB0332A30C5C}" dt="2022-02-22T14:54:01.571" v="1021"/>
          <ac:spMkLst>
            <pc:docMk/>
            <pc:sldMk cId="1788103330" sldId="279"/>
            <ac:spMk id="36" creationId="{6F953D60-C1AF-4BFA-9B22-BFE8F0BA1D30}"/>
          </ac:spMkLst>
        </pc:spChg>
        <pc:picChg chg="add mod ord">
          <ac:chgData name="Ruth James (1803484)" userId="S::1803484@student.uwtsd.ac.uk::03697a74-a8c4-4c02-b3c5-0f92f35ccbbd" providerId="AD" clId="Web-{E65157CA-C0AB-4980-BF6A-FB0332A30C5C}" dt="2022-02-22T14:54:15.024" v="1024"/>
          <ac:picMkLst>
            <pc:docMk/>
            <pc:sldMk cId="1788103330" sldId="279"/>
            <ac:picMk id="5" creationId="{3A9403D3-8B08-4368-A959-CE5816C82719}"/>
          </ac:picMkLst>
        </pc:picChg>
        <pc:picChg chg="add mod ord">
          <ac:chgData name="Ruth James (1803484)" userId="S::1803484@student.uwtsd.ac.uk::03697a74-a8c4-4c02-b3c5-0f92f35ccbbd" providerId="AD" clId="Web-{E65157CA-C0AB-4980-BF6A-FB0332A30C5C}" dt="2022-02-22T14:54:15.024" v="1024"/>
          <ac:picMkLst>
            <pc:docMk/>
            <pc:sldMk cId="1788103330" sldId="279"/>
            <ac:picMk id="6" creationId="{772AF5B6-3787-4EB9-811C-A03CC5B45278}"/>
          </ac:picMkLst>
        </pc:picChg>
        <pc:picChg chg="add mod ord">
          <ac:chgData name="Ruth James (1803484)" userId="S::1803484@student.uwtsd.ac.uk::03697a74-a8c4-4c02-b3c5-0f92f35ccbbd" providerId="AD" clId="Web-{E65157CA-C0AB-4980-BF6A-FB0332A30C5C}" dt="2022-02-22T14:54:15.024" v="1024"/>
          <ac:picMkLst>
            <pc:docMk/>
            <pc:sldMk cId="1788103330" sldId="279"/>
            <ac:picMk id="7" creationId="{D956F3A5-E848-4555-B96D-B7463C3F5223}"/>
          </ac:picMkLst>
        </pc:picChg>
        <pc:cxnChg chg="add del">
          <ac:chgData name="Ruth James (1803484)" userId="S::1803484@student.uwtsd.ac.uk::03697a74-a8c4-4c02-b3c5-0f92f35ccbbd" providerId="AD" clId="Web-{E65157CA-C0AB-4980-BF6A-FB0332A30C5C}" dt="2022-02-22T14:52:29.037" v="1004"/>
          <ac:cxnSpMkLst>
            <pc:docMk/>
            <pc:sldMk cId="1788103330" sldId="279"/>
            <ac:cxnSpMk id="20" creationId="{38770F72-E528-4C5A-AE35-FC504F42AC88}"/>
          </ac:cxnSpMkLst>
        </pc:cxnChg>
        <pc:cxnChg chg="add">
          <ac:chgData name="Ruth James (1803484)" userId="S::1803484@student.uwtsd.ac.uk::03697a74-a8c4-4c02-b3c5-0f92f35ccbbd" providerId="AD" clId="Web-{E65157CA-C0AB-4980-BF6A-FB0332A30C5C}" dt="2022-02-22T14:54:15.024" v="1024"/>
          <ac:cxnSpMkLst>
            <pc:docMk/>
            <pc:sldMk cId="1788103330" sldId="279"/>
            <ac:cxnSpMk id="28" creationId="{EEAF915B-5344-46DC-8097-7DAF0627744D}"/>
          </ac:cxnSpMkLst>
        </pc:cxnChg>
        <pc:cxnChg chg="add">
          <ac:chgData name="Ruth James (1803484)" userId="S::1803484@student.uwtsd.ac.uk::03697a74-a8c4-4c02-b3c5-0f92f35ccbbd" providerId="AD" clId="Web-{E65157CA-C0AB-4980-BF6A-FB0332A30C5C}" dt="2022-02-22T14:54:15.024" v="1024"/>
          <ac:cxnSpMkLst>
            <pc:docMk/>
            <pc:sldMk cId="1788103330" sldId="279"/>
            <ac:cxnSpMk id="29" creationId="{70B738F4-B505-468D-996C-FEC3D1CA103C}"/>
          </ac:cxnSpMkLst>
        </pc:cxnChg>
        <pc:cxnChg chg="add del">
          <ac:chgData name="Ruth James (1803484)" userId="S::1803484@student.uwtsd.ac.uk::03697a74-a8c4-4c02-b3c5-0f92f35ccbbd" providerId="AD" clId="Web-{E65157CA-C0AB-4980-BF6A-FB0332A30C5C}" dt="2022-02-22T14:54:01.571" v="1021"/>
          <ac:cxnSpMkLst>
            <pc:docMk/>
            <pc:sldMk cId="1788103330" sldId="279"/>
            <ac:cxnSpMk id="32" creationId="{EEAF915B-5344-46DC-8097-7DAF0627744D}"/>
          </ac:cxnSpMkLst>
        </pc:cxnChg>
        <pc:cxnChg chg="add del">
          <ac:chgData name="Ruth James (1803484)" userId="S::1803484@student.uwtsd.ac.uk::03697a74-a8c4-4c02-b3c5-0f92f35ccbbd" providerId="AD" clId="Web-{E65157CA-C0AB-4980-BF6A-FB0332A30C5C}" dt="2022-02-22T14:54:01.571" v="1021"/>
          <ac:cxnSpMkLst>
            <pc:docMk/>
            <pc:sldMk cId="1788103330" sldId="279"/>
            <ac:cxnSpMk id="34" creationId="{70B738F4-B505-468D-996C-FEC3D1CA103C}"/>
          </ac:cxnSpMkLst>
        </pc:cxnChg>
      </pc:sldChg>
      <pc:sldChg chg="modSp new">
        <pc:chgData name="Ruth James (1803484)" userId="S::1803484@student.uwtsd.ac.uk::03697a74-a8c4-4c02-b3c5-0f92f35ccbbd" providerId="AD" clId="Web-{E65157CA-C0AB-4980-BF6A-FB0332A30C5C}" dt="2022-02-22T15:15:09.367" v="1087" actId="20577"/>
        <pc:sldMkLst>
          <pc:docMk/>
          <pc:sldMk cId="2775302099" sldId="280"/>
        </pc:sldMkLst>
        <pc:spChg chg="mod">
          <ac:chgData name="Ruth James (1803484)" userId="S::1803484@student.uwtsd.ac.uk::03697a74-a8c4-4c02-b3c5-0f92f35ccbbd" providerId="AD" clId="Web-{E65157CA-C0AB-4980-BF6A-FB0332A30C5C}" dt="2022-02-22T15:15:09.367" v="1087" actId="20577"/>
          <ac:spMkLst>
            <pc:docMk/>
            <pc:sldMk cId="2775302099" sldId="280"/>
            <ac:spMk id="3" creationId="{E79B9ECD-E0E2-4BCD-9A54-D1B199011530}"/>
          </ac:spMkLst>
        </pc:spChg>
      </pc:sldChg>
    </pc:docChg>
  </pc:docChgLst>
  <pc:docChgLst>
    <pc:chgData name="Rachael Jenkins (1901453)" userId="S::1901453@student.uwtsd.ac.uk::fbe29391-ef9b-4c16-b0f4-c63e153625cf" providerId="AD" clId="Web-{D9D12957-A457-4ACA-A3A9-0E565AAE2168}"/>
    <pc:docChg chg="addSld delSld modSld modSection">
      <pc:chgData name="Rachael Jenkins (1901453)" userId="S::1901453@student.uwtsd.ac.uk::fbe29391-ef9b-4c16-b0f4-c63e153625cf" providerId="AD" clId="Web-{D9D12957-A457-4ACA-A3A9-0E565AAE2168}" dt="2022-02-22T12:56:13.565" v="2271" actId="20577"/>
      <pc:docMkLst>
        <pc:docMk/>
      </pc:docMkLst>
      <pc:sldChg chg="addSp modSp mod setBg">
        <pc:chgData name="Rachael Jenkins (1901453)" userId="S::1901453@student.uwtsd.ac.uk::fbe29391-ef9b-4c16-b0f4-c63e153625cf" providerId="AD" clId="Web-{D9D12957-A457-4ACA-A3A9-0E565AAE2168}" dt="2022-02-22T10:50:53.498" v="688" actId="1076"/>
        <pc:sldMkLst>
          <pc:docMk/>
          <pc:sldMk cId="11895792" sldId="260"/>
        </pc:sldMkLst>
        <pc:spChg chg="mod">
          <ac:chgData name="Rachael Jenkins (1901453)" userId="S::1901453@student.uwtsd.ac.uk::fbe29391-ef9b-4c16-b0f4-c63e153625cf" providerId="AD" clId="Web-{D9D12957-A457-4ACA-A3A9-0E565AAE2168}" dt="2022-02-22T10:50:40.935" v="687"/>
          <ac:spMkLst>
            <pc:docMk/>
            <pc:sldMk cId="11895792" sldId="260"/>
            <ac:spMk id="2" creationId="{DCC56105-4BE6-402B-BE92-130D8D2711D6}"/>
          </ac:spMkLst>
        </pc:spChg>
        <pc:spChg chg="mod">
          <ac:chgData name="Rachael Jenkins (1901453)" userId="S::1901453@student.uwtsd.ac.uk::fbe29391-ef9b-4c16-b0f4-c63e153625cf" providerId="AD" clId="Web-{D9D12957-A457-4ACA-A3A9-0E565AAE2168}" dt="2022-02-22T10:50:40.935" v="687"/>
          <ac:spMkLst>
            <pc:docMk/>
            <pc:sldMk cId="11895792" sldId="260"/>
            <ac:spMk id="3" creationId="{E97E934F-04C3-42DE-9AD8-929479C32A21}"/>
          </ac:spMkLst>
        </pc:spChg>
        <pc:picChg chg="add mod">
          <ac:chgData name="Rachael Jenkins (1901453)" userId="S::1901453@student.uwtsd.ac.uk::fbe29391-ef9b-4c16-b0f4-c63e153625cf" providerId="AD" clId="Web-{D9D12957-A457-4ACA-A3A9-0E565AAE2168}" dt="2022-02-22T10:50:53.498" v="688" actId="1076"/>
          <ac:picMkLst>
            <pc:docMk/>
            <pc:sldMk cId="11895792" sldId="260"/>
            <ac:picMk id="4" creationId="{F1F52A1D-5D26-4F73-BFEB-052ABA792C6F}"/>
          </ac:picMkLst>
        </pc:picChg>
      </pc:sldChg>
      <pc:sldChg chg="addSp delSp modSp new">
        <pc:chgData name="Rachael Jenkins (1901453)" userId="S::1901453@student.uwtsd.ac.uk::fbe29391-ef9b-4c16-b0f4-c63e153625cf" providerId="AD" clId="Web-{D9D12957-A457-4ACA-A3A9-0E565AAE2168}" dt="2022-02-22T11:07:12.751" v="1114" actId="20577"/>
        <pc:sldMkLst>
          <pc:docMk/>
          <pc:sldMk cId="928863404" sldId="266"/>
        </pc:sldMkLst>
        <pc:spChg chg="mod">
          <ac:chgData name="Rachael Jenkins (1901453)" userId="S::1901453@student.uwtsd.ac.uk::fbe29391-ef9b-4c16-b0f4-c63e153625cf" providerId="AD" clId="Web-{D9D12957-A457-4ACA-A3A9-0E565AAE2168}" dt="2022-02-22T10:59:21.414" v="931" actId="14100"/>
          <ac:spMkLst>
            <pc:docMk/>
            <pc:sldMk cId="928863404" sldId="266"/>
            <ac:spMk id="2" creationId="{0E43B9DF-5D04-4FA9-A682-D9C9D1E939AC}"/>
          </ac:spMkLst>
        </pc:spChg>
        <pc:spChg chg="mod">
          <ac:chgData name="Rachael Jenkins (1901453)" userId="S::1901453@student.uwtsd.ac.uk::fbe29391-ef9b-4c16-b0f4-c63e153625cf" providerId="AD" clId="Web-{D9D12957-A457-4ACA-A3A9-0E565AAE2168}" dt="2022-02-22T10:57:50.803" v="889" actId="14100"/>
          <ac:spMkLst>
            <pc:docMk/>
            <pc:sldMk cId="928863404" sldId="266"/>
            <ac:spMk id="3" creationId="{5038A5F5-FD39-464D-950F-ECEB011310C0}"/>
          </ac:spMkLst>
        </pc:spChg>
        <pc:spChg chg="add del mod">
          <ac:chgData name="Rachael Jenkins (1901453)" userId="S::1901453@student.uwtsd.ac.uk::fbe29391-ef9b-4c16-b0f4-c63e153625cf" providerId="AD" clId="Web-{D9D12957-A457-4ACA-A3A9-0E565AAE2168}" dt="2022-02-22T10:58:58.976" v="921"/>
          <ac:spMkLst>
            <pc:docMk/>
            <pc:sldMk cId="928863404" sldId="266"/>
            <ac:spMk id="4" creationId="{5A4EFDB0-70A6-4F2C-9EAC-699F38E8B665}"/>
          </ac:spMkLst>
        </pc:spChg>
        <pc:spChg chg="add mod">
          <ac:chgData name="Rachael Jenkins (1901453)" userId="S::1901453@student.uwtsd.ac.uk::fbe29391-ef9b-4c16-b0f4-c63e153625cf" providerId="AD" clId="Web-{D9D12957-A457-4ACA-A3A9-0E565AAE2168}" dt="2022-02-22T11:00:13.383" v="941" actId="1076"/>
          <ac:spMkLst>
            <pc:docMk/>
            <pc:sldMk cId="928863404" sldId="266"/>
            <ac:spMk id="5" creationId="{723E50E5-1A47-4DB1-B97B-639F4CC353EF}"/>
          </ac:spMkLst>
        </pc:spChg>
        <pc:spChg chg="add mod">
          <ac:chgData name="Rachael Jenkins (1901453)" userId="S::1901453@student.uwtsd.ac.uk::fbe29391-ef9b-4c16-b0f4-c63e153625cf" providerId="AD" clId="Web-{D9D12957-A457-4ACA-A3A9-0E565AAE2168}" dt="2022-02-22T11:07:12.751" v="1114" actId="20577"/>
          <ac:spMkLst>
            <pc:docMk/>
            <pc:sldMk cId="928863404" sldId="266"/>
            <ac:spMk id="6" creationId="{E88D53B7-FBAD-4E1C-928A-B0569C37DAC4}"/>
          </ac:spMkLst>
        </pc:spChg>
        <pc:picChg chg="add mod">
          <ac:chgData name="Rachael Jenkins (1901453)" userId="S::1901453@student.uwtsd.ac.uk::fbe29391-ef9b-4c16-b0f4-c63e153625cf" providerId="AD" clId="Web-{D9D12957-A457-4ACA-A3A9-0E565AAE2168}" dt="2022-02-22T11:05:32.702" v="1092" actId="14100"/>
          <ac:picMkLst>
            <pc:docMk/>
            <pc:sldMk cId="928863404" sldId="266"/>
            <ac:picMk id="7" creationId="{B7F24ED6-2DE2-43AC-AB3A-58E361D37B25}"/>
          </ac:picMkLst>
        </pc:picChg>
      </pc:sldChg>
      <pc:sldChg chg="addSp delSp modSp new mod setBg">
        <pc:chgData name="Rachael Jenkins (1901453)" userId="S::1901453@student.uwtsd.ac.uk::fbe29391-ef9b-4c16-b0f4-c63e153625cf" providerId="AD" clId="Web-{D9D12957-A457-4ACA-A3A9-0E565AAE2168}" dt="2022-02-22T12:20:02.070" v="2056" actId="20577"/>
        <pc:sldMkLst>
          <pc:docMk/>
          <pc:sldMk cId="1446927124" sldId="267"/>
        </pc:sldMkLst>
        <pc:spChg chg="mod ord">
          <ac:chgData name="Rachael Jenkins (1901453)" userId="S::1901453@student.uwtsd.ac.uk::fbe29391-ef9b-4c16-b0f4-c63e153625cf" providerId="AD" clId="Web-{D9D12957-A457-4ACA-A3A9-0E565AAE2168}" dt="2022-02-22T11:31:45.717" v="1477"/>
          <ac:spMkLst>
            <pc:docMk/>
            <pc:sldMk cId="1446927124" sldId="267"/>
            <ac:spMk id="2" creationId="{C1E6DD6B-FA0E-4A6E-B3DB-4E8268C52433}"/>
          </ac:spMkLst>
        </pc:spChg>
        <pc:spChg chg="del">
          <ac:chgData name="Rachael Jenkins (1901453)" userId="S::1901453@student.uwtsd.ac.uk::fbe29391-ef9b-4c16-b0f4-c63e153625cf" providerId="AD" clId="Web-{D9D12957-A457-4ACA-A3A9-0E565AAE2168}" dt="2022-02-22T11:12:36.273" v="1170"/>
          <ac:spMkLst>
            <pc:docMk/>
            <pc:sldMk cId="1446927124" sldId="267"/>
            <ac:spMk id="3" creationId="{CBDFB95E-3FC2-4DC4-802F-EC4EB554CF29}"/>
          </ac:spMkLst>
        </pc:spChg>
        <pc:spChg chg="add mod">
          <ac:chgData name="Rachael Jenkins (1901453)" userId="S::1901453@student.uwtsd.ac.uk::fbe29391-ef9b-4c16-b0f4-c63e153625cf" providerId="AD" clId="Web-{D9D12957-A457-4ACA-A3A9-0E565AAE2168}" dt="2022-02-22T12:20:02.070" v="2056" actId="20577"/>
          <ac:spMkLst>
            <pc:docMk/>
            <pc:sldMk cId="1446927124" sldId="267"/>
            <ac:spMk id="5" creationId="{A4A0296A-ACE3-4925-B519-2B03366D33FF}"/>
          </ac:spMkLst>
        </pc:spChg>
        <pc:spChg chg="add mod">
          <ac:chgData name="Rachael Jenkins (1901453)" userId="S::1901453@student.uwtsd.ac.uk::fbe29391-ef9b-4c16-b0f4-c63e153625cf" providerId="AD" clId="Web-{D9D12957-A457-4ACA-A3A9-0E565AAE2168}" dt="2022-02-22T11:31:45.717" v="1477"/>
          <ac:spMkLst>
            <pc:docMk/>
            <pc:sldMk cId="1446927124" sldId="267"/>
            <ac:spMk id="8" creationId="{3527CE7A-D28D-44C5-9655-16F236616DA7}"/>
          </ac:spMkLst>
        </pc:spChg>
        <pc:spChg chg="add del">
          <ac:chgData name="Rachael Jenkins (1901453)" userId="S::1901453@student.uwtsd.ac.uk::fbe29391-ef9b-4c16-b0f4-c63e153625cf" providerId="AD" clId="Web-{D9D12957-A457-4ACA-A3A9-0E565AAE2168}" dt="2022-02-22T11:13:49.040" v="1173"/>
          <ac:spMkLst>
            <pc:docMk/>
            <pc:sldMk cId="1446927124" sldId="267"/>
            <ac:spMk id="15" creationId="{3F088236-D655-4F88-B238-E16762358025}"/>
          </ac:spMkLst>
        </pc:spChg>
        <pc:spChg chg="add del">
          <ac:chgData name="Rachael Jenkins (1901453)" userId="S::1901453@student.uwtsd.ac.uk::fbe29391-ef9b-4c16-b0f4-c63e153625cf" providerId="AD" clId="Web-{D9D12957-A457-4ACA-A3A9-0E565AAE2168}" dt="2022-02-22T11:13:49.040" v="1173"/>
          <ac:spMkLst>
            <pc:docMk/>
            <pc:sldMk cId="1446927124" sldId="267"/>
            <ac:spMk id="17" creationId="{3DAC0C92-199E-475C-9390-119A9B027276}"/>
          </ac:spMkLst>
        </pc:spChg>
        <pc:spChg chg="add del">
          <ac:chgData name="Rachael Jenkins (1901453)" userId="S::1901453@student.uwtsd.ac.uk::fbe29391-ef9b-4c16-b0f4-c63e153625cf" providerId="AD" clId="Web-{D9D12957-A457-4ACA-A3A9-0E565AAE2168}" dt="2022-02-22T11:13:49.040" v="1173"/>
          <ac:spMkLst>
            <pc:docMk/>
            <pc:sldMk cId="1446927124" sldId="267"/>
            <ac:spMk id="19" creationId="{C4CFB339-0ED8-4FE2-9EF1-6D1375B8499B}"/>
          </ac:spMkLst>
        </pc:spChg>
        <pc:spChg chg="add del">
          <ac:chgData name="Rachael Jenkins (1901453)" userId="S::1901453@student.uwtsd.ac.uk::fbe29391-ef9b-4c16-b0f4-c63e153625cf" providerId="AD" clId="Web-{D9D12957-A457-4ACA-A3A9-0E565AAE2168}" dt="2022-02-22T11:13:49.040" v="1173"/>
          <ac:spMkLst>
            <pc:docMk/>
            <pc:sldMk cId="1446927124" sldId="267"/>
            <ac:spMk id="21" creationId="{31896C80-2069-4431-9C19-83B913734490}"/>
          </ac:spMkLst>
        </pc:spChg>
        <pc:spChg chg="add del">
          <ac:chgData name="Rachael Jenkins (1901453)" userId="S::1901453@student.uwtsd.ac.uk::fbe29391-ef9b-4c16-b0f4-c63e153625cf" providerId="AD" clId="Web-{D9D12957-A457-4ACA-A3A9-0E565AAE2168}" dt="2022-02-22T11:13:49.040" v="1173"/>
          <ac:spMkLst>
            <pc:docMk/>
            <pc:sldMk cId="1446927124" sldId="267"/>
            <ac:spMk id="23" creationId="{BF120A21-0841-4823-B0C4-28AEBCEF9B78}"/>
          </ac:spMkLst>
        </pc:spChg>
        <pc:spChg chg="add del">
          <ac:chgData name="Rachael Jenkins (1901453)" userId="S::1901453@student.uwtsd.ac.uk::fbe29391-ef9b-4c16-b0f4-c63e153625cf" providerId="AD" clId="Web-{D9D12957-A457-4ACA-A3A9-0E565AAE2168}" dt="2022-02-22T11:13:49.040" v="1173"/>
          <ac:spMkLst>
            <pc:docMk/>
            <pc:sldMk cId="1446927124" sldId="267"/>
            <ac:spMk id="25" creationId="{DBB05BAE-BBD3-4289-899F-A6851503C6B0}"/>
          </ac:spMkLst>
        </pc:spChg>
        <pc:spChg chg="add del">
          <ac:chgData name="Rachael Jenkins (1901453)" userId="S::1901453@student.uwtsd.ac.uk::fbe29391-ef9b-4c16-b0f4-c63e153625cf" providerId="AD" clId="Web-{D9D12957-A457-4ACA-A3A9-0E565AAE2168}" dt="2022-02-22T11:13:49.040" v="1173"/>
          <ac:spMkLst>
            <pc:docMk/>
            <pc:sldMk cId="1446927124" sldId="267"/>
            <ac:spMk id="27" creationId="{9874D11C-36F5-4BBE-A490-019A54E953B0}"/>
          </ac:spMkLst>
        </pc:spChg>
        <pc:spChg chg="add">
          <ac:chgData name="Rachael Jenkins (1901453)" userId="S::1901453@student.uwtsd.ac.uk::fbe29391-ef9b-4c16-b0f4-c63e153625cf" providerId="AD" clId="Web-{D9D12957-A457-4ACA-A3A9-0E565AAE2168}" dt="2022-02-22T11:31:45.717" v="1477"/>
          <ac:spMkLst>
            <pc:docMk/>
            <pc:sldMk cId="1446927124" sldId="267"/>
            <ac:spMk id="37" creationId="{603AE127-802C-459A-A612-DB85B67F0DC0}"/>
          </ac:spMkLst>
        </pc:spChg>
        <pc:spChg chg="add">
          <ac:chgData name="Rachael Jenkins (1901453)" userId="S::1901453@student.uwtsd.ac.uk::fbe29391-ef9b-4c16-b0f4-c63e153625cf" providerId="AD" clId="Web-{D9D12957-A457-4ACA-A3A9-0E565AAE2168}" dt="2022-02-22T11:31:45.717" v="1477"/>
          <ac:spMkLst>
            <pc:docMk/>
            <pc:sldMk cId="1446927124" sldId="267"/>
            <ac:spMk id="39" creationId="{9323D83D-50D6-4040-A58B-FCEA340F886A}"/>
          </ac:spMkLst>
        </pc:spChg>
        <pc:spChg chg="add">
          <ac:chgData name="Rachael Jenkins (1901453)" userId="S::1901453@student.uwtsd.ac.uk::fbe29391-ef9b-4c16-b0f4-c63e153625cf" providerId="AD" clId="Web-{D9D12957-A457-4ACA-A3A9-0E565AAE2168}" dt="2022-02-22T11:31:45.717" v="1477"/>
          <ac:spMkLst>
            <pc:docMk/>
            <pc:sldMk cId="1446927124" sldId="267"/>
            <ac:spMk id="43" creationId="{F10FD715-4DCE-4779-B634-EC78315EA213}"/>
          </ac:spMkLst>
        </pc:spChg>
        <pc:picChg chg="add del mod ord">
          <ac:chgData name="Rachael Jenkins (1901453)" userId="S::1901453@student.uwtsd.ac.uk::fbe29391-ef9b-4c16-b0f4-c63e153625cf" providerId="AD" clId="Web-{D9D12957-A457-4ACA-A3A9-0E565AAE2168}" dt="2022-02-22T11:13:16.383" v="1172"/>
          <ac:picMkLst>
            <pc:docMk/>
            <pc:sldMk cId="1446927124" sldId="267"/>
            <ac:picMk id="4" creationId="{EEED8E8B-0329-422D-BD5C-E4A8056A3389}"/>
          </ac:picMkLst>
        </pc:picChg>
        <pc:cxnChg chg="add del">
          <ac:chgData name="Rachael Jenkins (1901453)" userId="S::1901453@student.uwtsd.ac.uk::fbe29391-ef9b-4c16-b0f4-c63e153625cf" providerId="AD" clId="Web-{D9D12957-A457-4ACA-A3A9-0E565AAE2168}" dt="2022-02-22T11:13:49.040" v="1173"/>
          <ac:cxnSpMkLst>
            <pc:docMk/>
            <pc:sldMk cId="1446927124" sldId="267"/>
            <ac:cxnSpMk id="11" creationId="{64FA5DFF-7FE6-4855-84E6-DFA78EE978BD}"/>
          </ac:cxnSpMkLst>
        </pc:cxnChg>
        <pc:cxnChg chg="add del">
          <ac:chgData name="Rachael Jenkins (1901453)" userId="S::1901453@student.uwtsd.ac.uk::fbe29391-ef9b-4c16-b0f4-c63e153625cf" providerId="AD" clId="Web-{D9D12957-A457-4ACA-A3A9-0E565AAE2168}" dt="2022-02-22T11:13:49.040" v="1173"/>
          <ac:cxnSpMkLst>
            <pc:docMk/>
            <pc:sldMk cId="1446927124" sldId="267"/>
            <ac:cxnSpMk id="13" creationId="{2AFD8CBA-54A3-4363-991B-B9C631BBFA74}"/>
          </ac:cxnSpMkLst>
        </pc:cxnChg>
        <pc:cxnChg chg="add del">
          <ac:chgData name="Rachael Jenkins (1901453)" userId="S::1901453@student.uwtsd.ac.uk::fbe29391-ef9b-4c16-b0f4-c63e153625cf" providerId="AD" clId="Web-{D9D12957-A457-4ACA-A3A9-0E565AAE2168}" dt="2022-02-22T11:31:45.717" v="1477"/>
          <ac:cxnSpMkLst>
            <pc:docMk/>
            <pc:sldMk cId="1446927124" sldId="267"/>
            <ac:cxnSpMk id="32" creationId="{0B5F7E3B-C5F1-40E0-A491-558BAFBC1127}"/>
          </ac:cxnSpMkLst>
        </pc:cxnChg>
        <pc:cxnChg chg="add">
          <ac:chgData name="Rachael Jenkins (1901453)" userId="S::1901453@student.uwtsd.ac.uk::fbe29391-ef9b-4c16-b0f4-c63e153625cf" providerId="AD" clId="Web-{D9D12957-A457-4ACA-A3A9-0E565AAE2168}" dt="2022-02-22T11:31:45.717" v="1477"/>
          <ac:cxnSpMkLst>
            <pc:docMk/>
            <pc:sldMk cId="1446927124" sldId="267"/>
            <ac:cxnSpMk id="41" creationId="{1A1FE6BB-DFB2-4080-9B5E-076EF5DDE67B}"/>
          </ac:cxnSpMkLst>
        </pc:cxnChg>
      </pc:sldChg>
      <pc:sldChg chg="addSp delSp modSp new mod setBg">
        <pc:chgData name="Rachael Jenkins (1901453)" userId="S::1901453@student.uwtsd.ac.uk::fbe29391-ef9b-4c16-b0f4-c63e153625cf" providerId="AD" clId="Web-{D9D12957-A457-4ACA-A3A9-0E565AAE2168}" dt="2022-02-22T11:24:14.943" v="1321" actId="1076"/>
        <pc:sldMkLst>
          <pc:docMk/>
          <pc:sldMk cId="1709591824" sldId="270"/>
        </pc:sldMkLst>
        <pc:spChg chg="mod">
          <ac:chgData name="Rachael Jenkins (1901453)" userId="S::1901453@student.uwtsd.ac.uk::fbe29391-ef9b-4c16-b0f4-c63e153625cf" providerId="AD" clId="Web-{D9D12957-A457-4ACA-A3A9-0E565AAE2168}" dt="2022-02-22T11:22:28.941" v="1293"/>
          <ac:spMkLst>
            <pc:docMk/>
            <pc:sldMk cId="1709591824" sldId="270"/>
            <ac:spMk id="2" creationId="{3BD628D5-2CFD-4A47-8568-5D752550753E}"/>
          </ac:spMkLst>
        </pc:spChg>
        <pc:spChg chg="del mod">
          <ac:chgData name="Rachael Jenkins (1901453)" userId="S::1901453@student.uwtsd.ac.uk::fbe29391-ef9b-4c16-b0f4-c63e153625cf" providerId="AD" clId="Web-{D9D12957-A457-4ACA-A3A9-0E565AAE2168}" dt="2022-02-22T11:22:28.941" v="1293"/>
          <ac:spMkLst>
            <pc:docMk/>
            <pc:sldMk cId="1709591824" sldId="270"/>
            <ac:spMk id="3" creationId="{AA422F7F-2045-47BF-B12A-D35BD6BC6ABC}"/>
          </ac:spMkLst>
        </pc:spChg>
        <pc:spChg chg="add">
          <ac:chgData name="Rachael Jenkins (1901453)" userId="S::1901453@student.uwtsd.ac.uk::fbe29391-ef9b-4c16-b0f4-c63e153625cf" providerId="AD" clId="Web-{D9D12957-A457-4ACA-A3A9-0E565AAE2168}" dt="2022-02-22T11:22:28.941" v="1293"/>
          <ac:spMkLst>
            <pc:docMk/>
            <pc:sldMk cId="1709591824" sldId="270"/>
            <ac:spMk id="9" creationId="{9F4444CE-BC8D-4D61-B303-4C05614E62AB}"/>
          </ac:spMkLst>
        </pc:spChg>
        <pc:spChg chg="add">
          <ac:chgData name="Rachael Jenkins (1901453)" userId="S::1901453@student.uwtsd.ac.uk::fbe29391-ef9b-4c16-b0f4-c63e153625cf" providerId="AD" clId="Web-{D9D12957-A457-4ACA-A3A9-0E565AAE2168}" dt="2022-02-22T11:22:28.941" v="1293"/>
          <ac:spMkLst>
            <pc:docMk/>
            <pc:sldMk cId="1709591824" sldId="270"/>
            <ac:spMk id="11" creationId="{73772B81-181F-48B7-8826-4D9686D15DF5}"/>
          </ac:spMkLst>
        </pc:spChg>
        <pc:spChg chg="add">
          <ac:chgData name="Rachael Jenkins (1901453)" userId="S::1901453@student.uwtsd.ac.uk::fbe29391-ef9b-4c16-b0f4-c63e153625cf" providerId="AD" clId="Web-{D9D12957-A457-4ACA-A3A9-0E565AAE2168}" dt="2022-02-22T11:22:28.941" v="1293"/>
          <ac:spMkLst>
            <pc:docMk/>
            <pc:sldMk cId="1709591824" sldId="270"/>
            <ac:spMk id="13" creationId="{B2205F6E-03C6-4E92-877C-E2482F6599AA}"/>
          </ac:spMkLst>
        </pc:spChg>
        <pc:graphicFrameChg chg="add mod modGraphic">
          <ac:chgData name="Rachael Jenkins (1901453)" userId="S::1901453@student.uwtsd.ac.uk::fbe29391-ef9b-4c16-b0f4-c63e153625cf" providerId="AD" clId="Web-{D9D12957-A457-4ACA-A3A9-0E565AAE2168}" dt="2022-02-22T11:24:14.943" v="1321" actId="1076"/>
          <ac:graphicFrameMkLst>
            <pc:docMk/>
            <pc:sldMk cId="1709591824" sldId="270"/>
            <ac:graphicFrameMk id="5" creationId="{75242124-DCD2-4502-A037-B3C7EA46E350}"/>
          </ac:graphicFrameMkLst>
        </pc:graphicFrameChg>
      </pc:sldChg>
      <pc:sldChg chg="addSp delSp modSp mod setBg">
        <pc:chgData name="Rachael Jenkins (1901453)" userId="S::1901453@student.uwtsd.ac.uk::fbe29391-ef9b-4c16-b0f4-c63e153625cf" providerId="AD" clId="Web-{D9D12957-A457-4ACA-A3A9-0E565AAE2168}" dt="2022-02-22T12:21:24.243" v="2073" actId="20577"/>
        <pc:sldMkLst>
          <pc:docMk/>
          <pc:sldMk cId="2395110271" sldId="271"/>
        </pc:sldMkLst>
        <pc:spChg chg="mod">
          <ac:chgData name="Rachael Jenkins (1901453)" userId="S::1901453@student.uwtsd.ac.uk::fbe29391-ef9b-4c16-b0f4-c63e153625cf" providerId="AD" clId="Web-{D9D12957-A457-4ACA-A3A9-0E565AAE2168}" dt="2022-02-22T12:20:58.384" v="2061"/>
          <ac:spMkLst>
            <pc:docMk/>
            <pc:sldMk cId="2395110271" sldId="271"/>
            <ac:spMk id="2" creationId="{456CC597-396A-4784-9519-DED359591A9B}"/>
          </ac:spMkLst>
        </pc:spChg>
        <pc:spChg chg="mod">
          <ac:chgData name="Rachael Jenkins (1901453)" userId="S::1901453@student.uwtsd.ac.uk::fbe29391-ef9b-4c16-b0f4-c63e153625cf" providerId="AD" clId="Web-{D9D12957-A457-4ACA-A3A9-0E565AAE2168}" dt="2022-02-22T12:20:58.384" v="2061"/>
          <ac:spMkLst>
            <pc:docMk/>
            <pc:sldMk cId="2395110271" sldId="271"/>
            <ac:spMk id="3" creationId="{328BBFC6-E919-42D8-9DD5-E5D62E719532}"/>
          </ac:spMkLst>
        </pc:spChg>
        <pc:spChg chg="add mod">
          <ac:chgData name="Rachael Jenkins (1901453)" userId="S::1901453@student.uwtsd.ac.uk::fbe29391-ef9b-4c16-b0f4-c63e153625cf" providerId="AD" clId="Web-{D9D12957-A457-4ACA-A3A9-0E565AAE2168}" dt="2022-02-22T12:20:46.696" v="2060" actId="14100"/>
          <ac:spMkLst>
            <pc:docMk/>
            <pc:sldMk cId="2395110271" sldId="271"/>
            <ac:spMk id="4" creationId="{A9FEE32F-C235-47E0-B17A-3C33196D1C9A}"/>
          </ac:spMkLst>
        </pc:spChg>
        <pc:spChg chg="add mod">
          <ac:chgData name="Rachael Jenkins (1901453)" userId="S::1901453@student.uwtsd.ac.uk::fbe29391-ef9b-4c16-b0f4-c63e153625cf" providerId="AD" clId="Web-{D9D12957-A457-4ACA-A3A9-0E565AAE2168}" dt="2022-02-22T12:21:24.243" v="2073" actId="20577"/>
          <ac:spMkLst>
            <pc:docMk/>
            <pc:sldMk cId="2395110271" sldId="271"/>
            <ac:spMk id="5" creationId="{71735E5C-67CE-4E7E-8671-0D1B11BF3EAD}"/>
          </ac:spMkLst>
        </pc:spChg>
        <pc:spChg chg="add del">
          <ac:chgData name="Rachael Jenkins (1901453)" userId="S::1901453@student.uwtsd.ac.uk::fbe29391-ef9b-4c16-b0f4-c63e153625cf" providerId="AD" clId="Web-{D9D12957-A457-4ACA-A3A9-0E565AAE2168}" dt="2022-02-22T12:20:58.384" v="2061"/>
          <ac:spMkLst>
            <pc:docMk/>
            <pc:sldMk cId="2395110271" sldId="271"/>
            <ac:spMk id="14" creationId="{3F088236-D655-4F88-B238-E16762358025}"/>
          </ac:spMkLst>
        </pc:spChg>
        <pc:spChg chg="add del">
          <ac:chgData name="Rachael Jenkins (1901453)" userId="S::1901453@student.uwtsd.ac.uk::fbe29391-ef9b-4c16-b0f4-c63e153625cf" providerId="AD" clId="Web-{D9D12957-A457-4ACA-A3A9-0E565AAE2168}" dt="2022-02-22T12:20:58.384" v="2061"/>
          <ac:spMkLst>
            <pc:docMk/>
            <pc:sldMk cId="2395110271" sldId="271"/>
            <ac:spMk id="16" creationId="{3DAC0C92-199E-475C-9390-119A9B027276}"/>
          </ac:spMkLst>
        </pc:spChg>
        <pc:spChg chg="add del">
          <ac:chgData name="Rachael Jenkins (1901453)" userId="S::1901453@student.uwtsd.ac.uk::fbe29391-ef9b-4c16-b0f4-c63e153625cf" providerId="AD" clId="Web-{D9D12957-A457-4ACA-A3A9-0E565AAE2168}" dt="2022-02-22T12:20:58.384" v="2061"/>
          <ac:spMkLst>
            <pc:docMk/>
            <pc:sldMk cId="2395110271" sldId="271"/>
            <ac:spMk id="18" creationId="{C4CFB339-0ED8-4FE2-9EF1-6D1375B8499B}"/>
          </ac:spMkLst>
        </pc:spChg>
        <pc:spChg chg="add del">
          <ac:chgData name="Rachael Jenkins (1901453)" userId="S::1901453@student.uwtsd.ac.uk::fbe29391-ef9b-4c16-b0f4-c63e153625cf" providerId="AD" clId="Web-{D9D12957-A457-4ACA-A3A9-0E565AAE2168}" dt="2022-02-22T12:20:58.384" v="2061"/>
          <ac:spMkLst>
            <pc:docMk/>
            <pc:sldMk cId="2395110271" sldId="271"/>
            <ac:spMk id="20" creationId="{31896C80-2069-4431-9C19-83B913734490}"/>
          </ac:spMkLst>
        </pc:spChg>
        <pc:spChg chg="add del">
          <ac:chgData name="Rachael Jenkins (1901453)" userId="S::1901453@student.uwtsd.ac.uk::fbe29391-ef9b-4c16-b0f4-c63e153625cf" providerId="AD" clId="Web-{D9D12957-A457-4ACA-A3A9-0E565AAE2168}" dt="2022-02-22T12:20:58.384" v="2061"/>
          <ac:spMkLst>
            <pc:docMk/>
            <pc:sldMk cId="2395110271" sldId="271"/>
            <ac:spMk id="22" creationId="{BF120A21-0841-4823-B0C4-28AEBCEF9B78}"/>
          </ac:spMkLst>
        </pc:spChg>
        <pc:spChg chg="add del">
          <ac:chgData name="Rachael Jenkins (1901453)" userId="S::1901453@student.uwtsd.ac.uk::fbe29391-ef9b-4c16-b0f4-c63e153625cf" providerId="AD" clId="Web-{D9D12957-A457-4ACA-A3A9-0E565AAE2168}" dt="2022-02-22T12:20:58.384" v="2061"/>
          <ac:spMkLst>
            <pc:docMk/>
            <pc:sldMk cId="2395110271" sldId="271"/>
            <ac:spMk id="24" creationId="{DBB05BAE-BBD3-4289-899F-A6851503C6B0}"/>
          </ac:spMkLst>
        </pc:spChg>
        <pc:spChg chg="add del">
          <ac:chgData name="Rachael Jenkins (1901453)" userId="S::1901453@student.uwtsd.ac.uk::fbe29391-ef9b-4c16-b0f4-c63e153625cf" providerId="AD" clId="Web-{D9D12957-A457-4ACA-A3A9-0E565AAE2168}" dt="2022-02-22T12:20:58.384" v="2061"/>
          <ac:spMkLst>
            <pc:docMk/>
            <pc:sldMk cId="2395110271" sldId="271"/>
            <ac:spMk id="26" creationId="{9874D11C-36F5-4BBE-A490-019A54E953B0}"/>
          </ac:spMkLst>
        </pc:spChg>
        <pc:spChg chg="add">
          <ac:chgData name="Rachael Jenkins (1901453)" userId="S::1901453@student.uwtsd.ac.uk::fbe29391-ef9b-4c16-b0f4-c63e153625cf" providerId="AD" clId="Web-{D9D12957-A457-4ACA-A3A9-0E565AAE2168}" dt="2022-02-22T12:20:58.384" v="2061"/>
          <ac:spMkLst>
            <pc:docMk/>
            <pc:sldMk cId="2395110271" sldId="271"/>
            <ac:spMk id="31" creationId="{3BCB5F6A-9EB0-40B0-9D13-3023E9A20508}"/>
          </ac:spMkLst>
        </pc:spChg>
        <pc:picChg chg="add mod ord">
          <ac:chgData name="Rachael Jenkins (1901453)" userId="S::1901453@student.uwtsd.ac.uk::fbe29391-ef9b-4c16-b0f4-c63e153625cf" providerId="AD" clId="Web-{D9D12957-A457-4ACA-A3A9-0E565AAE2168}" dt="2022-02-22T12:20:58.384" v="2061"/>
          <ac:picMkLst>
            <pc:docMk/>
            <pc:sldMk cId="2395110271" sldId="271"/>
            <ac:picMk id="6" creationId="{CB7A612C-73FC-43E0-BE31-6A23B8C560AB}"/>
          </ac:picMkLst>
        </pc:picChg>
        <pc:cxnChg chg="add del">
          <ac:chgData name="Rachael Jenkins (1901453)" userId="S::1901453@student.uwtsd.ac.uk::fbe29391-ef9b-4c16-b0f4-c63e153625cf" providerId="AD" clId="Web-{D9D12957-A457-4ACA-A3A9-0E565AAE2168}" dt="2022-02-22T12:20:58.384" v="2061"/>
          <ac:cxnSpMkLst>
            <pc:docMk/>
            <pc:sldMk cId="2395110271" sldId="271"/>
            <ac:cxnSpMk id="10" creationId="{64FA5DFF-7FE6-4855-84E6-DFA78EE978BD}"/>
          </ac:cxnSpMkLst>
        </pc:cxnChg>
        <pc:cxnChg chg="add del">
          <ac:chgData name="Rachael Jenkins (1901453)" userId="S::1901453@student.uwtsd.ac.uk::fbe29391-ef9b-4c16-b0f4-c63e153625cf" providerId="AD" clId="Web-{D9D12957-A457-4ACA-A3A9-0E565AAE2168}" dt="2022-02-22T12:20:58.384" v="2061"/>
          <ac:cxnSpMkLst>
            <pc:docMk/>
            <pc:sldMk cId="2395110271" sldId="271"/>
            <ac:cxnSpMk id="12" creationId="{2AFD8CBA-54A3-4363-991B-B9C631BBFA74}"/>
          </ac:cxnSpMkLst>
        </pc:cxnChg>
      </pc:sldChg>
      <pc:sldChg chg="addSp delSp modSp new mod setBg">
        <pc:chgData name="Rachael Jenkins (1901453)" userId="S::1901453@student.uwtsd.ac.uk::fbe29391-ef9b-4c16-b0f4-c63e153625cf" providerId="AD" clId="Web-{D9D12957-A457-4ACA-A3A9-0E565AAE2168}" dt="2022-02-22T12:10:28.200" v="2026" actId="20577"/>
        <pc:sldMkLst>
          <pc:docMk/>
          <pc:sldMk cId="1052789105" sldId="272"/>
        </pc:sldMkLst>
        <pc:spChg chg="mod ord">
          <ac:chgData name="Rachael Jenkins (1901453)" userId="S::1901453@student.uwtsd.ac.uk::fbe29391-ef9b-4c16-b0f4-c63e153625cf" providerId="AD" clId="Web-{D9D12957-A457-4ACA-A3A9-0E565AAE2168}" dt="2022-02-22T12:02:15.534" v="2009" actId="20577"/>
          <ac:spMkLst>
            <pc:docMk/>
            <pc:sldMk cId="1052789105" sldId="272"/>
            <ac:spMk id="2" creationId="{D2626EC0-3EBB-40BC-B80F-FE8473DF05AF}"/>
          </ac:spMkLst>
        </pc:spChg>
        <pc:spChg chg="mod">
          <ac:chgData name="Rachael Jenkins (1901453)" userId="S::1901453@student.uwtsd.ac.uk::fbe29391-ef9b-4c16-b0f4-c63e153625cf" providerId="AD" clId="Web-{D9D12957-A457-4ACA-A3A9-0E565AAE2168}" dt="2022-02-22T12:10:28.200" v="2026" actId="20577"/>
          <ac:spMkLst>
            <pc:docMk/>
            <pc:sldMk cId="1052789105" sldId="272"/>
            <ac:spMk id="3" creationId="{2A28B7A6-738D-42D9-A0CA-464999E08AAD}"/>
          </ac:spMkLst>
        </pc:spChg>
        <pc:spChg chg="add del">
          <ac:chgData name="Rachael Jenkins (1901453)" userId="S::1901453@student.uwtsd.ac.uk::fbe29391-ef9b-4c16-b0f4-c63e153625cf" providerId="AD" clId="Web-{D9D12957-A457-4ACA-A3A9-0E565AAE2168}" dt="2022-02-22T11:42:07.604" v="1905"/>
          <ac:spMkLst>
            <pc:docMk/>
            <pc:sldMk cId="1052789105" sldId="272"/>
            <ac:spMk id="8" creationId="{C52ED567-06B3-4107-9773-BBB6BD78673C}"/>
          </ac:spMkLst>
        </pc:spChg>
        <pc:spChg chg="add del">
          <ac:chgData name="Rachael Jenkins (1901453)" userId="S::1901453@student.uwtsd.ac.uk::fbe29391-ef9b-4c16-b0f4-c63e153625cf" providerId="AD" clId="Web-{D9D12957-A457-4ACA-A3A9-0E565AAE2168}" dt="2022-02-22T11:42:07.604" v="1905"/>
          <ac:spMkLst>
            <pc:docMk/>
            <pc:sldMk cId="1052789105" sldId="272"/>
            <ac:spMk id="10" creationId="{AF551D8B-3775-4477-88B7-7B7C350D34E4}"/>
          </ac:spMkLst>
        </pc:spChg>
        <pc:spChg chg="add del">
          <ac:chgData name="Rachael Jenkins (1901453)" userId="S::1901453@student.uwtsd.ac.uk::fbe29391-ef9b-4c16-b0f4-c63e153625cf" providerId="AD" clId="Web-{D9D12957-A457-4ACA-A3A9-0E565AAE2168}" dt="2022-02-22T11:42:07.604" v="1905"/>
          <ac:spMkLst>
            <pc:docMk/>
            <pc:sldMk cId="1052789105" sldId="272"/>
            <ac:spMk id="16" creationId="{BB934D2B-85E2-4375-94EE-B66C16BF7999}"/>
          </ac:spMkLst>
        </pc:spChg>
        <pc:spChg chg="add del">
          <ac:chgData name="Rachael Jenkins (1901453)" userId="S::1901453@student.uwtsd.ac.uk::fbe29391-ef9b-4c16-b0f4-c63e153625cf" providerId="AD" clId="Web-{D9D12957-A457-4ACA-A3A9-0E565AAE2168}" dt="2022-02-22T11:42:07.604" v="1905"/>
          <ac:spMkLst>
            <pc:docMk/>
            <pc:sldMk cId="1052789105" sldId="272"/>
            <ac:spMk id="18" creationId="{9B445E02-D785-4565-B842-9567BBC09508}"/>
          </ac:spMkLst>
        </pc:spChg>
        <pc:spChg chg="add del">
          <ac:chgData name="Rachael Jenkins (1901453)" userId="S::1901453@student.uwtsd.ac.uk::fbe29391-ef9b-4c16-b0f4-c63e153625cf" providerId="AD" clId="Web-{D9D12957-A457-4ACA-A3A9-0E565AAE2168}" dt="2022-02-22T11:42:07.604" v="1905"/>
          <ac:spMkLst>
            <pc:docMk/>
            <pc:sldMk cId="1052789105" sldId="272"/>
            <ac:spMk id="20" creationId="{2C153736-D102-4F57-9DE7-615AFC02B0AC}"/>
          </ac:spMkLst>
        </pc:spChg>
        <pc:spChg chg="add del">
          <ac:chgData name="Rachael Jenkins (1901453)" userId="S::1901453@student.uwtsd.ac.uk::fbe29391-ef9b-4c16-b0f4-c63e153625cf" providerId="AD" clId="Web-{D9D12957-A457-4ACA-A3A9-0E565AAE2168}" dt="2022-02-22T11:42:07.604" v="1905"/>
          <ac:spMkLst>
            <pc:docMk/>
            <pc:sldMk cId="1052789105" sldId="272"/>
            <ac:spMk id="22" creationId="{BA407A52-66F4-4CDE-A726-FF79F3EC342D}"/>
          </ac:spMkLst>
        </pc:spChg>
        <pc:spChg chg="add del">
          <ac:chgData name="Rachael Jenkins (1901453)" userId="S::1901453@student.uwtsd.ac.uk::fbe29391-ef9b-4c16-b0f4-c63e153625cf" providerId="AD" clId="Web-{D9D12957-A457-4ACA-A3A9-0E565AAE2168}" dt="2022-02-22T11:42:07.604" v="1905"/>
          <ac:spMkLst>
            <pc:docMk/>
            <pc:sldMk cId="1052789105" sldId="272"/>
            <ac:spMk id="24" creationId="{D28FFB34-4FC3-46F5-B900-D3B774FD0BE6}"/>
          </ac:spMkLst>
        </pc:spChg>
        <pc:spChg chg="add del">
          <ac:chgData name="Rachael Jenkins (1901453)" userId="S::1901453@student.uwtsd.ac.uk::fbe29391-ef9b-4c16-b0f4-c63e153625cf" providerId="AD" clId="Web-{D9D12957-A457-4ACA-A3A9-0E565AAE2168}" dt="2022-02-22T11:42:07.604" v="1905"/>
          <ac:spMkLst>
            <pc:docMk/>
            <pc:sldMk cId="1052789105" sldId="272"/>
            <ac:spMk id="26" creationId="{205F7B13-ACB5-46BE-8070-0431266B183B}"/>
          </ac:spMkLst>
        </pc:spChg>
        <pc:spChg chg="add del">
          <ac:chgData name="Rachael Jenkins (1901453)" userId="S::1901453@student.uwtsd.ac.uk::fbe29391-ef9b-4c16-b0f4-c63e153625cf" providerId="AD" clId="Web-{D9D12957-A457-4ACA-A3A9-0E565AAE2168}" dt="2022-02-22T11:42:07.604" v="1905"/>
          <ac:spMkLst>
            <pc:docMk/>
            <pc:sldMk cId="1052789105" sldId="272"/>
            <ac:spMk id="28" creationId="{D52A0D23-45DD-4DF4-ADE6-A81F409BB9FB}"/>
          </ac:spMkLst>
        </pc:spChg>
        <pc:spChg chg="add del">
          <ac:chgData name="Rachael Jenkins (1901453)" userId="S::1901453@student.uwtsd.ac.uk::fbe29391-ef9b-4c16-b0f4-c63e153625cf" providerId="AD" clId="Web-{D9D12957-A457-4ACA-A3A9-0E565AAE2168}" dt="2022-02-22T11:42:12.464" v="1907"/>
          <ac:spMkLst>
            <pc:docMk/>
            <pc:sldMk cId="1052789105" sldId="272"/>
            <ac:spMk id="30" creationId="{8DF4D7F6-81B5-452A-9CE6-76D81F91D41B}"/>
          </ac:spMkLst>
        </pc:spChg>
        <pc:spChg chg="add del">
          <ac:chgData name="Rachael Jenkins (1901453)" userId="S::1901453@student.uwtsd.ac.uk::fbe29391-ef9b-4c16-b0f4-c63e153625cf" providerId="AD" clId="Web-{D9D12957-A457-4ACA-A3A9-0E565AAE2168}" dt="2022-02-22T11:42:12.464" v="1907"/>
          <ac:spMkLst>
            <pc:docMk/>
            <pc:sldMk cId="1052789105" sldId="272"/>
            <ac:spMk id="31" creationId="{4600514D-20FB-4559-97DC-D1DC39E6C3DE}"/>
          </ac:spMkLst>
        </pc:spChg>
        <pc:spChg chg="add del">
          <ac:chgData name="Rachael Jenkins (1901453)" userId="S::1901453@student.uwtsd.ac.uk::fbe29391-ef9b-4c16-b0f4-c63e153625cf" providerId="AD" clId="Web-{D9D12957-A457-4ACA-A3A9-0E565AAE2168}" dt="2022-02-22T11:42:12.464" v="1907"/>
          <ac:spMkLst>
            <pc:docMk/>
            <pc:sldMk cId="1052789105" sldId="272"/>
            <ac:spMk id="32" creationId="{266F638A-E405-4AC0-B984-72E5813B0DD1}"/>
          </ac:spMkLst>
        </pc:spChg>
        <pc:spChg chg="add del">
          <ac:chgData name="Rachael Jenkins (1901453)" userId="S::1901453@student.uwtsd.ac.uk::fbe29391-ef9b-4c16-b0f4-c63e153625cf" providerId="AD" clId="Web-{D9D12957-A457-4ACA-A3A9-0E565AAE2168}" dt="2022-02-22T11:42:12.464" v="1907"/>
          <ac:spMkLst>
            <pc:docMk/>
            <pc:sldMk cId="1052789105" sldId="272"/>
            <ac:spMk id="35" creationId="{27B538D5-95DB-47ED-9CB4-34AE5BF78E6B}"/>
          </ac:spMkLst>
        </pc:spChg>
        <pc:spChg chg="add del">
          <ac:chgData name="Rachael Jenkins (1901453)" userId="S::1901453@student.uwtsd.ac.uk::fbe29391-ef9b-4c16-b0f4-c63e153625cf" providerId="AD" clId="Web-{D9D12957-A457-4ACA-A3A9-0E565AAE2168}" dt="2022-02-22T11:42:15.104" v="1909"/>
          <ac:spMkLst>
            <pc:docMk/>
            <pc:sldMk cId="1052789105" sldId="272"/>
            <ac:spMk id="37" creationId="{CE3A6A76-AE5D-49AE-9D49-90C0F1548261}"/>
          </ac:spMkLst>
        </pc:spChg>
        <pc:spChg chg="add del">
          <ac:chgData name="Rachael Jenkins (1901453)" userId="S::1901453@student.uwtsd.ac.uk::fbe29391-ef9b-4c16-b0f4-c63e153625cf" providerId="AD" clId="Web-{D9D12957-A457-4ACA-A3A9-0E565AAE2168}" dt="2022-02-22T11:42:16.729" v="1911"/>
          <ac:spMkLst>
            <pc:docMk/>
            <pc:sldMk cId="1052789105" sldId="272"/>
            <ac:spMk id="45" creationId="{8DF4D7F6-81B5-452A-9CE6-76D81F91D41B}"/>
          </ac:spMkLst>
        </pc:spChg>
        <pc:spChg chg="add del">
          <ac:chgData name="Rachael Jenkins (1901453)" userId="S::1901453@student.uwtsd.ac.uk::fbe29391-ef9b-4c16-b0f4-c63e153625cf" providerId="AD" clId="Web-{D9D12957-A457-4ACA-A3A9-0E565AAE2168}" dt="2022-02-22T11:42:16.729" v="1911"/>
          <ac:spMkLst>
            <pc:docMk/>
            <pc:sldMk cId="1052789105" sldId="272"/>
            <ac:spMk id="46" creationId="{4600514D-20FB-4559-97DC-D1DC39E6C3DE}"/>
          </ac:spMkLst>
        </pc:spChg>
        <pc:spChg chg="add del">
          <ac:chgData name="Rachael Jenkins (1901453)" userId="S::1901453@student.uwtsd.ac.uk::fbe29391-ef9b-4c16-b0f4-c63e153625cf" providerId="AD" clId="Web-{D9D12957-A457-4ACA-A3A9-0E565AAE2168}" dt="2022-02-22T11:42:16.729" v="1911"/>
          <ac:spMkLst>
            <pc:docMk/>
            <pc:sldMk cId="1052789105" sldId="272"/>
            <ac:spMk id="47" creationId="{266F638A-E405-4AC0-B984-72E5813B0DD1}"/>
          </ac:spMkLst>
        </pc:spChg>
        <pc:spChg chg="add del">
          <ac:chgData name="Rachael Jenkins (1901453)" userId="S::1901453@student.uwtsd.ac.uk::fbe29391-ef9b-4c16-b0f4-c63e153625cf" providerId="AD" clId="Web-{D9D12957-A457-4ACA-A3A9-0E565AAE2168}" dt="2022-02-22T11:42:16.729" v="1911"/>
          <ac:spMkLst>
            <pc:docMk/>
            <pc:sldMk cId="1052789105" sldId="272"/>
            <ac:spMk id="50" creationId="{27B538D5-95DB-47ED-9CB4-34AE5BF78E6B}"/>
          </ac:spMkLst>
        </pc:spChg>
        <pc:spChg chg="add">
          <ac:chgData name="Rachael Jenkins (1901453)" userId="S::1901453@student.uwtsd.ac.uk::fbe29391-ef9b-4c16-b0f4-c63e153625cf" providerId="AD" clId="Web-{D9D12957-A457-4ACA-A3A9-0E565AAE2168}" dt="2022-02-22T11:42:16.729" v="1912"/>
          <ac:spMkLst>
            <pc:docMk/>
            <pc:sldMk cId="1052789105" sldId="272"/>
            <ac:spMk id="52" creationId="{E80B86A7-A1EC-475B-9166-88902B033A38}"/>
          </ac:spMkLst>
        </pc:spChg>
        <pc:spChg chg="add">
          <ac:chgData name="Rachael Jenkins (1901453)" userId="S::1901453@student.uwtsd.ac.uk::fbe29391-ef9b-4c16-b0f4-c63e153625cf" providerId="AD" clId="Web-{D9D12957-A457-4ACA-A3A9-0E565AAE2168}" dt="2022-02-22T11:42:16.729" v="1912"/>
          <ac:spMkLst>
            <pc:docMk/>
            <pc:sldMk cId="1052789105" sldId="272"/>
            <ac:spMk id="53" creationId="{C2C29CB1-9F74-4879-A6AF-AEA67B6F1F4D}"/>
          </ac:spMkLst>
        </pc:spChg>
        <pc:spChg chg="add">
          <ac:chgData name="Rachael Jenkins (1901453)" userId="S::1901453@student.uwtsd.ac.uk::fbe29391-ef9b-4c16-b0f4-c63e153625cf" providerId="AD" clId="Web-{D9D12957-A457-4ACA-A3A9-0E565AAE2168}" dt="2022-02-22T11:42:16.729" v="1912"/>
          <ac:spMkLst>
            <pc:docMk/>
            <pc:sldMk cId="1052789105" sldId="272"/>
            <ac:spMk id="54" creationId="{7E2C7115-5336-410C-AD71-0F0952A2E5A7}"/>
          </ac:spMkLst>
        </pc:spChg>
        <pc:grpChg chg="add del">
          <ac:chgData name="Rachael Jenkins (1901453)" userId="S::1901453@student.uwtsd.ac.uk::fbe29391-ef9b-4c16-b0f4-c63e153625cf" providerId="AD" clId="Web-{D9D12957-A457-4ACA-A3A9-0E565AAE2168}" dt="2022-02-22T11:42:15.104" v="1909"/>
          <ac:grpSpMkLst>
            <pc:docMk/>
            <pc:sldMk cId="1052789105" sldId="272"/>
            <ac:grpSpMk id="38" creationId="{A9A5CCB5-EF7C-48C3-B6DF-ADC1771CCD09}"/>
          </ac:grpSpMkLst>
        </pc:grpChg>
        <pc:cxnChg chg="add del">
          <ac:chgData name="Rachael Jenkins (1901453)" userId="S::1901453@student.uwtsd.ac.uk::fbe29391-ef9b-4c16-b0f4-c63e153625cf" providerId="AD" clId="Web-{D9D12957-A457-4ACA-A3A9-0E565AAE2168}" dt="2022-02-22T11:42:07.604" v="1905"/>
          <ac:cxnSpMkLst>
            <pc:docMk/>
            <pc:sldMk cId="1052789105" sldId="272"/>
            <ac:cxnSpMk id="12" creationId="{1A901C3D-CFAE-460D-BD0E-7D22164D7DFB}"/>
          </ac:cxnSpMkLst>
        </pc:cxnChg>
        <pc:cxnChg chg="add del">
          <ac:chgData name="Rachael Jenkins (1901453)" userId="S::1901453@student.uwtsd.ac.uk::fbe29391-ef9b-4c16-b0f4-c63e153625cf" providerId="AD" clId="Web-{D9D12957-A457-4ACA-A3A9-0E565AAE2168}" dt="2022-02-22T11:42:07.604" v="1905"/>
          <ac:cxnSpMkLst>
            <pc:docMk/>
            <pc:sldMk cId="1052789105" sldId="272"/>
            <ac:cxnSpMk id="14" creationId="{837C0EA9-1437-4437-9D20-2BBDA1AA9FF8}"/>
          </ac:cxnSpMkLst>
        </pc:cxnChg>
        <pc:cxnChg chg="add del">
          <ac:chgData name="Rachael Jenkins (1901453)" userId="S::1901453@student.uwtsd.ac.uk::fbe29391-ef9b-4c16-b0f4-c63e153625cf" providerId="AD" clId="Web-{D9D12957-A457-4ACA-A3A9-0E565AAE2168}" dt="2022-02-22T11:42:12.464" v="1907"/>
          <ac:cxnSpMkLst>
            <pc:docMk/>
            <pc:sldMk cId="1052789105" sldId="272"/>
            <ac:cxnSpMk id="33" creationId="{7D1CBE93-B17D-4509-843C-82287C38032A}"/>
          </ac:cxnSpMkLst>
        </pc:cxnChg>
        <pc:cxnChg chg="add del">
          <ac:chgData name="Rachael Jenkins (1901453)" userId="S::1901453@student.uwtsd.ac.uk::fbe29391-ef9b-4c16-b0f4-c63e153625cf" providerId="AD" clId="Web-{D9D12957-A457-4ACA-A3A9-0E565AAE2168}" dt="2022-02-22T11:42:12.464" v="1907"/>
          <ac:cxnSpMkLst>
            <pc:docMk/>
            <pc:sldMk cId="1052789105" sldId="272"/>
            <ac:cxnSpMk id="34" creationId="{AE6277B4-6A43-48AB-89B2-3442221619CC}"/>
          </ac:cxnSpMkLst>
        </pc:cxnChg>
        <pc:cxnChg chg="add del">
          <ac:chgData name="Rachael Jenkins (1901453)" userId="S::1901453@student.uwtsd.ac.uk::fbe29391-ef9b-4c16-b0f4-c63e153625cf" providerId="AD" clId="Web-{D9D12957-A457-4ACA-A3A9-0E565AAE2168}" dt="2022-02-22T11:42:16.729" v="1911"/>
          <ac:cxnSpMkLst>
            <pc:docMk/>
            <pc:sldMk cId="1052789105" sldId="272"/>
            <ac:cxnSpMk id="48" creationId="{7D1CBE93-B17D-4509-843C-82287C38032A}"/>
          </ac:cxnSpMkLst>
        </pc:cxnChg>
        <pc:cxnChg chg="add del">
          <ac:chgData name="Rachael Jenkins (1901453)" userId="S::1901453@student.uwtsd.ac.uk::fbe29391-ef9b-4c16-b0f4-c63e153625cf" providerId="AD" clId="Web-{D9D12957-A457-4ACA-A3A9-0E565AAE2168}" dt="2022-02-22T11:42:16.729" v="1911"/>
          <ac:cxnSpMkLst>
            <pc:docMk/>
            <pc:sldMk cId="1052789105" sldId="272"/>
            <ac:cxnSpMk id="49" creationId="{AE6277B4-6A43-48AB-89B2-3442221619CC}"/>
          </ac:cxnSpMkLst>
        </pc:cxnChg>
      </pc:sldChg>
      <pc:sldChg chg="new del">
        <pc:chgData name="Rachael Jenkins (1901453)" userId="S::1901453@student.uwtsd.ac.uk::fbe29391-ef9b-4c16-b0f4-c63e153625cf" providerId="AD" clId="Web-{D9D12957-A457-4ACA-A3A9-0E565AAE2168}" dt="2022-02-22T12:17:31.817" v="2027"/>
        <pc:sldMkLst>
          <pc:docMk/>
          <pc:sldMk cId="3747511228" sldId="273"/>
        </pc:sldMkLst>
      </pc:sldChg>
      <pc:sldChg chg="modSp new del">
        <pc:chgData name="Rachael Jenkins (1901453)" userId="S::1901453@student.uwtsd.ac.uk::fbe29391-ef9b-4c16-b0f4-c63e153625cf" providerId="AD" clId="Web-{D9D12957-A457-4ACA-A3A9-0E565AAE2168}" dt="2022-02-22T12:19:30.382" v="2042"/>
        <pc:sldMkLst>
          <pc:docMk/>
          <pc:sldMk cId="3051230125" sldId="274"/>
        </pc:sldMkLst>
        <pc:spChg chg="mod">
          <ac:chgData name="Rachael Jenkins (1901453)" userId="S::1901453@student.uwtsd.ac.uk::fbe29391-ef9b-4c16-b0f4-c63e153625cf" providerId="AD" clId="Web-{D9D12957-A457-4ACA-A3A9-0E565AAE2168}" dt="2022-02-22T12:19:28.835" v="2041" actId="20577"/>
          <ac:spMkLst>
            <pc:docMk/>
            <pc:sldMk cId="3051230125" sldId="274"/>
            <ac:spMk id="2" creationId="{71FE129A-0387-4D03-95F8-E6155DD635EA}"/>
          </ac:spMkLst>
        </pc:spChg>
      </pc:sldChg>
      <pc:sldChg chg="addSp delSp modSp new mod setBg setClrOvrMap">
        <pc:chgData name="Rachael Jenkins (1901453)" userId="S::1901453@student.uwtsd.ac.uk::fbe29391-ef9b-4c16-b0f4-c63e153625cf" providerId="AD" clId="Web-{D9D12957-A457-4ACA-A3A9-0E565AAE2168}" dt="2022-02-22T12:56:13.565" v="2271" actId="20577"/>
        <pc:sldMkLst>
          <pc:docMk/>
          <pc:sldMk cId="179888449" sldId="277"/>
        </pc:sldMkLst>
        <pc:spChg chg="del mod">
          <ac:chgData name="Rachael Jenkins (1901453)" userId="S::1901453@student.uwtsd.ac.uk::fbe29391-ef9b-4c16-b0f4-c63e153625cf" providerId="AD" clId="Web-{D9D12957-A457-4ACA-A3A9-0E565AAE2168}" dt="2022-02-22T12:31:41.912" v="2084"/>
          <ac:spMkLst>
            <pc:docMk/>
            <pc:sldMk cId="179888449" sldId="277"/>
            <ac:spMk id="2" creationId="{939A5DC3-8109-4DB9-A6D5-20EE96FAFFE1}"/>
          </ac:spMkLst>
        </pc:spChg>
        <pc:spChg chg="del">
          <ac:chgData name="Rachael Jenkins (1901453)" userId="S::1901453@student.uwtsd.ac.uk::fbe29391-ef9b-4c16-b0f4-c63e153625cf" providerId="AD" clId="Web-{D9D12957-A457-4ACA-A3A9-0E565AAE2168}" dt="2022-02-22T12:31:08.708" v="2078"/>
          <ac:spMkLst>
            <pc:docMk/>
            <pc:sldMk cId="179888449" sldId="277"/>
            <ac:spMk id="3" creationId="{539C2D5D-7F23-437F-BBC1-178B2486A36A}"/>
          </ac:spMkLst>
        </pc:spChg>
        <pc:spChg chg="add mod ord">
          <ac:chgData name="Rachael Jenkins (1901453)" userId="S::1901453@student.uwtsd.ac.uk::fbe29391-ef9b-4c16-b0f4-c63e153625cf" providerId="AD" clId="Web-{D9D12957-A457-4ACA-A3A9-0E565AAE2168}" dt="2022-02-22T12:56:13.565" v="2271" actId="20577"/>
          <ac:spMkLst>
            <pc:docMk/>
            <pc:sldMk cId="179888449" sldId="277"/>
            <ac:spMk id="6" creationId="{FAF43966-3E3F-4409-899A-657C2692D0CA}"/>
          </ac:spMkLst>
        </pc:spChg>
        <pc:spChg chg="add del">
          <ac:chgData name="Rachael Jenkins (1901453)" userId="S::1901453@student.uwtsd.ac.uk::fbe29391-ef9b-4c16-b0f4-c63e153625cf" providerId="AD" clId="Web-{D9D12957-A457-4ACA-A3A9-0E565AAE2168}" dt="2022-02-22T12:50:59.122" v="2090"/>
          <ac:spMkLst>
            <pc:docMk/>
            <pc:sldMk cId="179888449" sldId="277"/>
            <ac:spMk id="7" creationId="{56855E53-0C92-4E66-9E83-CC282C0EB515}"/>
          </ac:spMkLst>
        </pc:spChg>
        <pc:spChg chg="add mod">
          <ac:chgData name="Rachael Jenkins (1901453)" userId="S::1901453@student.uwtsd.ac.uk::fbe29391-ef9b-4c16-b0f4-c63e153625cf" providerId="AD" clId="Web-{D9D12957-A457-4ACA-A3A9-0E565AAE2168}" dt="2022-02-22T12:53:07.187" v="2146" actId="20577"/>
          <ac:spMkLst>
            <pc:docMk/>
            <pc:sldMk cId="179888449" sldId="277"/>
            <ac:spMk id="8" creationId="{98B615C2-3473-4478-9E4B-44151EB21FA8}"/>
          </ac:spMkLst>
        </pc:spChg>
        <pc:spChg chg="add del">
          <ac:chgData name="Rachael Jenkins (1901453)" userId="S::1901453@student.uwtsd.ac.uk::fbe29391-ef9b-4c16-b0f4-c63e153625cf" providerId="AD" clId="Web-{D9D12957-A457-4ACA-A3A9-0E565AAE2168}" dt="2022-02-22T12:51:15.559" v="2103"/>
          <ac:spMkLst>
            <pc:docMk/>
            <pc:sldMk cId="179888449" sldId="277"/>
            <ac:spMk id="21" creationId="{03E8462A-FEBA-4848-81CC-3F8DA3E477BE}"/>
          </ac:spMkLst>
        </pc:spChg>
        <pc:spChg chg="add del">
          <ac:chgData name="Rachael Jenkins (1901453)" userId="S::1901453@student.uwtsd.ac.uk::fbe29391-ef9b-4c16-b0f4-c63e153625cf" providerId="AD" clId="Web-{D9D12957-A457-4ACA-A3A9-0E565AAE2168}" dt="2022-02-22T12:51:15.559" v="2103"/>
          <ac:spMkLst>
            <pc:docMk/>
            <pc:sldMk cId="179888449" sldId="277"/>
            <ac:spMk id="34" creationId="{7941F9B1-B01B-4A84-89D9-B169AEB4E456}"/>
          </ac:spMkLst>
        </pc:spChg>
        <pc:spChg chg="add del">
          <ac:chgData name="Rachael Jenkins (1901453)" userId="S::1901453@student.uwtsd.ac.uk::fbe29391-ef9b-4c16-b0f4-c63e153625cf" providerId="AD" clId="Web-{D9D12957-A457-4ACA-A3A9-0E565AAE2168}" dt="2022-02-22T12:52:14.295" v="2123"/>
          <ac:spMkLst>
            <pc:docMk/>
            <pc:sldMk cId="179888449" sldId="277"/>
            <ac:spMk id="40" creationId="{3BCB5F6A-9EB0-40B0-9D13-3023E9A20508}"/>
          </ac:spMkLst>
        </pc:spChg>
        <pc:spChg chg="add">
          <ac:chgData name="Rachael Jenkins (1901453)" userId="S::1901453@student.uwtsd.ac.uk::fbe29391-ef9b-4c16-b0f4-c63e153625cf" providerId="AD" clId="Web-{D9D12957-A457-4ACA-A3A9-0E565AAE2168}" dt="2022-02-22T12:52:14.295" v="2123"/>
          <ac:spMkLst>
            <pc:docMk/>
            <pc:sldMk cId="179888449" sldId="277"/>
            <ac:spMk id="49" creationId="{3F088236-D655-4F88-B238-E16762358025}"/>
          </ac:spMkLst>
        </pc:spChg>
        <pc:spChg chg="add">
          <ac:chgData name="Rachael Jenkins (1901453)" userId="S::1901453@student.uwtsd.ac.uk::fbe29391-ef9b-4c16-b0f4-c63e153625cf" providerId="AD" clId="Web-{D9D12957-A457-4ACA-A3A9-0E565AAE2168}" dt="2022-02-22T12:52:14.295" v="2123"/>
          <ac:spMkLst>
            <pc:docMk/>
            <pc:sldMk cId="179888449" sldId="277"/>
            <ac:spMk id="51" creationId="{3DAC0C92-199E-475C-9390-119A9B027276}"/>
          </ac:spMkLst>
        </pc:spChg>
        <pc:spChg chg="add">
          <ac:chgData name="Rachael Jenkins (1901453)" userId="S::1901453@student.uwtsd.ac.uk::fbe29391-ef9b-4c16-b0f4-c63e153625cf" providerId="AD" clId="Web-{D9D12957-A457-4ACA-A3A9-0E565AAE2168}" dt="2022-02-22T12:52:14.295" v="2123"/>
          <ac:spMkLst>
            <pc:docMk/>
            <pc:sldMk cId="179888449" sldId="277"/>
            <ac:spMk id="53" creationId="{C4CFB339-0ED8-4FE2-9EF1-6D1375B8499B}"/>
          </ac:spMkLst>
        </pc:spChg>
        <pc:spChg chg="add">
          <ac:chgData name="Rachael Jenkins (1901453)" userId="S::1901453@student.uwtsd.ac.uk::fbe29391-ef9b-4c16-b0f4-c63e153625cf" providerId="AD" clId="Web-{D9D12957-A457-4ACA-A3A9-0E565AAE2168}" dt="2022-02-22T12:52:14.295" v="2123"/>
          <ac:spMkLst>
            <pc:docMk/>
            <pc:sldMk cId="179888449" sldId="277"/>
            <ac:spMk id="55" creationId="{31896C80-2069-4431-9C19-83B913734490}"/>
          </ac:spMkLst>
        </pc:spChg>
        <pc:spChg chg="add">
          <ac:chgData name="Rachael Jenkins (1901453)" userId="S::1901453@student.uwtsd.ac.uk::fbe29391-ef9b-4c16-b0f4-c63e153625cf" providerId="AD" clId="Web-{D9D12957-A457-4ACA-A3A9-0E565AAE2168}" dt="2022-02-22T12:52:14.295" v="2123"/>
          <ac:spMkLst>
            <pc:docMk/>
            <pc:sldMk cId="179888449" sldId="277"/>
            <ac:spMk id="57" creationId="{BF120A21-0841-4823-B0C4-28AEBCEF9B78}"/>
          </ac:spMkLst>
        </pc:spChg>
        <pc:spChg chg="add">
          <ac:chgData name="Rachael Jenkins (1901453)" userId="S::1901453@student.uwtsd.ac.uk::fbe29391-ef9b-4c16-b0f4-c63e153625cf" providerId="AD" clId="Web-{D9D12957-A457-4ACA-A3A9-0E565AAE2168}" dt="2022-02-22T12:52:14.295" v="2123"/>
          <ac:spMkLst>
            <pc:docMk/>
            <pc:sldMk cId="179888449" sldId="277"/>
            <ac:spMk id="59" creationId="{DBB05BAE-BBD3-4289-899F-A6851503C6B0}"/>
          </ac:spMkLst>
        </pc:spChg>
        <pc:spChg chg="add">
          <ac:chgData name="Rachael Jenkins (1901453)" userId="S::1901453@student.uwtsd.ac.uk::fbe29391-ef9b-4c16-b0f4-c63e153625cf" providerId="AD" clId="Web-{D9D12957-A457-4ACA-A3A9-0E565AAE2168}" dt="2022-02-22T12:52:14.295" v="2123"/>
          <ac:spMkLst>
            <pc:docMk/>
            <pc:sldMk cId="179888449" sldId="277"/>
            <ac:spMk id="61" creationId="{9874D11C-36F5-4BBE-A490-019A54E953B0}"/>
          </ac:spMkLst>
        </pc:spChg>
        <pc:grpChg chg="add del">
          <ac:chgData name="Rachael Jenkins (1901453)" userId="S::1901453@student.uwtsd.ac.uk::fbe29391-ef9b-4c16-b0f4-c63e153625cf" providerId="AD" clId="Web-{D9D12957-A457-4ACA-A3A9-0E565AAE2168}" dt="2022-02-22T12:51:15.559" v="2103"/>
          <ac:grpSpMkLst>
            <pc:docMk/>
            <pc:sldMk cId="179888449" sldId="277"/>
            <ac:grpSpMk id="9" creationId="{609316A9-990D-4EC3-A671-70EE5C1493A4}"/>
          </ac:grpSpMkLst>
        </pc:grpChg>
        <pc:grpChg chg="add del">
          <ac:chgData name="Rachael Jenkins (1901453)" userId="S::1901453@student.uwtsd.ac.uk::fbe29391-ef9b-4c16-b0f4-c63e153625cf" providerId="AD" clId="Web-{D9D12957-A457-4ACA-A3A9-0E565AAE2168}" dt="2022-02-22T12:51:15.559" v="2103"/>
          <ac:grpSpMkLst>
            <pc:docMk/>
            <pc:sldMk cId="179888449" sldId="277"/>
            <ac:grpSpMk id="23" creationId="{2109F83F-40FE-4DB3-84CC-09FB3340D06D}"/>
          </ac:grpSpMkLst>
        </pc:grpChg>
        <pc:picChg chg="add del mod ord">
          <ac:chgData name="Rachael Jenkins (1901453)" userId="S::1901453@student.uwtsd.ac.uk::fbe29391-ef9b-4c16-b0f4-c63e153625cf" providerId="AD" clId="Web-{D9D12957-A457-4ACA-A3A9-0E565AAE2168}" dt="2022-02-22T12:34:35.087" v="2088"/>
          <ac:picMkLst>
            <pc:docMk/>
            <pc:sldMk cId="179888449" sldId="277"/>
            <ac:picMk id="4" creationId="{28DD90CE-16E7-496C-A7F6-BBDE76452E4E}"/>
          </ac:picMkLst>
        </pc:picChg>
        <pc:picChg chg="add mod">
          <ac:chgData name="Rachael Jenkins (1901453)" userId="S::1901453@student.uwtsd.ac.uk::fbe29391-ef9b-4c16-b0f4-c63e153625cf" providerId="AD" clId="Web-{D9D12957-A457-4ACA-A3A9-0E565AAE2168}" dt="2022-02-22T12:52:34.498" v="2127" actId="1076"/>
          <ac:picMkLst>
            <pc:docMk/>
            <pc:sldMk cId="179888449" sldId="277"/>
            <ac:picMk id="36" creationId="{EFEEC68B-9CB8-453B-887D-3193478A6807}"/>
          </ac:picMkLst>
        </pc:picChg>
        <pc:cxnChg chg="add">
          <ac:chgData name="Rachael Jenkins (1901453)" userId="S::1901453@student.uwtsd.ac.uk::fbe29391-ef9b-4c16-b0f4-c63e153625cf" providerId="AD" clId="Web-{D9D12957-A457-4ACA-A3A9-0E565AAE2168}" dt="2022-02-22T12:52:14.295" v="2123"/>
          <ac:cxnSpMkLst>
            <pc:docMk/>
            <pc:sldMk cId="179888449" sldId="277"/>
            <ac:cxnSpMk id="45" creationId="{64FA5DFF-7FE6-4855-84E6-DFA78EE978BD}"/>
          </ac:cxnSpMkLst>
        </pc:cxnChg>
        <pc:cxnChg chg="add">
          <ac:chgData name="Rachael Jenkins (1901453)" userId="S::1901453@student.uwtsd.ac.uk::fbe29391-ef9b-4c16-b0f4-c63e153625cf" providerId="AD" clId="Web-{D9D12957-A457-4ACA-A3A9-0E565AAE2168}" dt="2022-02-22T12:52:14.295" v="2123"/>
          <ac:cxnSpMkLst>
            <pc:docMk/>
            <pc:sldMk cId="179888449" sldId="277"/>
            <ac:cxnSpMk id="47" creationId="{2AFD8CBA-54A3-4363-991B-B9C631BBFA74}"/>
          </ac:cxnSpMkLst>
        </pc:cxnChg>
      </pc:sldChg>
    </pc:docChg>
  </pc:docChgLst>
  <pc:docChgLst>
    <pc:chgData name="Toby Lugano (1901988)" userId="S::1901988@student.uwtsd.ac.uk::1ba21f7a-7519-4710-95c0-ecd97db91deb" providerId="AD" clId="Web-{CE30C84A-7791-4698-9AEA-AC3E93AD2941}"/>
    <pc:docChg chg="modSld">
      <pc:chgData name="Toby Lugano (1901988)" userId="S::1901988@student.uwtsd.ac.uk::1ba21f7a-7519-4710-95c0-ecd97db91deb" providerId="AD" clId="Web-{CE30C84A-7791-4698-9AEA-AC3E93AD2941}" dt="2022-02-22T10:30:16.182" v="103" actId="20577"/>
      <pc:docMkLst>
        <pc:docMk/>
      </pc:docMkLst>
      <pc:sldChg chg="modSp">
        <pc:chgData name="Toby Lugano (1901988)" userId="S::1901988@student.uwtsd.ac.uk::1ba21f7a-7519-4710-95c0-ecd97db91deb" providerId="AD" clId="Web-{CE30C84A-7791-4698-9AEA-AC3E93AD2941}" dt="2022-02-22T10:23:44.032" v="21" actId="20577"/>
        <pc:sldMkLst>
          <pc:docMk/>
          <pc:sldMk cId="109857222" sldId="256"/>
        </pc:sldMkLst>
        <pc:spChg chg="mod">
          <ac:chgData name="Toby Lugano (1901988)" userId="S::1901988@student.uwtsd.ac.uk::1ba21f7a-7519-4710-95c0-ecd97db91deb" providerId="AD" clId="Web-{CE30C84A-7791-4698-9AEA-AC3E93AD2941}" dt="2022-02-22T10:23:44.032" v="21" actId="20577"/>
          <ac:spMkLst>
            <pc:docMk/>
            <pc:sldMk cId="109857222" sldId="256"/>
            <ac:spMk id="3" creationId="{00000000-0000-0000-0000-000000000000}"/>
          </ac:spMkLst>
        </pc:spChg>
      </pc:sldChg>
      <pc:sldChg chg="modSp">
        <pc:chgData name="Toby Lugano (1901988)" userId="S::1901988@student.uwtsd.ac.uk::1ba21f7a-7519-4710-95c0-ecd97db91deb" providerId="AD" clId="Web-{CE30C84A-7791-4698-9AEA-AC3E93AD2941}" dt="2022-02-22T10:30:16.182" v="103" actId="20577"/>
        <pc:sldMkLst>
          <pc:docMk/>
          <pc:sldMk cId="3272533988" sldId="259"/>
        </pc:sldMkLst>
        <pc:spChg chg="mod">
          <ac:chgData name="Toby Lugano (1901988)" userId="S::1901988@student.uwtsd.ac.uk::1ba21f7a-7519-4710-95c0-ecd97db91deb" providerId="AD" clId="Web-{CE30C84A-7791-4698-9AEA-AC3E93AD2941}" dt="2022-02-22T10:30:16.182" v="103" actId="20577"/>
          <ac:spMkLst>
            <pc:docMk/>
            <pc:sldMk cId="3272533988" sldId="259"/>
            <ac:spMk id="2" creationId="{27E667DC-08E2-4956-A3E2-13C907B6FD26}"/>
          </ac:spMkLst>
        </pc:spChg>
      </pc:sldChg>
    </pc:docChg>
  </pc:docChgLst>
  <pc:docChgLst>
    <pc:chgData name="Toby Lugano (1901988)" userId="S::1901988@student.uwtsd.ac.uk::1ba21f7a-7519-4710-95c0-ecd97db91deb" providerId="AD" clId="Web-{B73C6524-B890-450D-8088-DB5B08EE0EB1}"/>
    <pc:docChg chg="addSld modSld modSection">
      <pc:chgData name="Toby Lugano (1901988)" userId="S::1901988@student.uwtsd.ac.uk::1ba21f7a-7519-4710-95c0-ecd97db91deb" providerId="AD" clId="Web-{B73C6524-B890-450D-8088-DB5B08EE0EB1}" dt="2022-02-22T12:13:05.687" v="109" actId="20577"/>
      <pc:docMkLst>
        <pc:docMk/>
      </pc:docMkLst>
      <pc:sldChg chg="modSp">
        <pc:chgData name="Toby Lugano (1901988)" userId="S::1901988@student.uwtsd.ac.uk::1ba21f7a-7519-4710-95c0-ecd97db91deb" providerId="AD" clId="Web-{B73C6524-B890-450D-8088-DB5B08EE0EB1}" dt="2022-02-22T11:52:45.019" v="28" actId="20577"/>
        <pc:sldMkLst>
          <pc:docMk/>
          <pc:sldMk cId="3272533988" sldId="259"/>
        </pc:sldMkLst>
        <pc:spChg chg="mod">
          <ac:chgData name="Toby Lugano (1901988)" userId="S::1901988@student.uwtsd.ac.uk::1ba21f7a-7519-4710-95c0-ecd97db91deb" providerId="AD" clId="Web-{B73C6524-B890-450D-8088-DB5B08EE0EB1}" dt="2022-02-22T11:52:45.019" v="28" actId="20577"/>
          <ac:spMkLst>
            <pc:docMk/>
            <pc:sldMk cId="3272533988" sldId="259"/>
            <ac:spMk id="3" creationId="{1AE78906-05B5-44EC-B038-A56E5E8910D4}"/>
          </ac:spMkLst>
        </pc:spChg>
      </pc:sldChg>
      <pc:sldChg chg="modSp new">
        <pc:chgData name="Toby Lugano (1901988)" userId="S::1901988@student.uwtsd.ac.uk::1ba21f7a-7519-4710-95c0-ecd97db91deb" providerId="AD" clId="Web-{B73C6524-B890-450D-8088-DB5B08EE0EB1}" dt="2022-02-22T12:13:05.687" v="109" actId="20577"/>
        <pc:sldMkLst>
          <pc:docMk/>
          <pc:sldMk cId="975331686" sldId="275"/>
        </pc:sldMkLst>
        <pc:spChg chg="mod">
          <ac:chgData name="Toby Lugano (1901988)" userId="S::1901988@student.uwtsd.ac.uk::1ba21f7a-7519-4710-95c0-ecd97db91deb" providerId="AD" clId="Web-{B73C6524-B890-450D-8088-DB5B08EE0EB1}" dt="2022-02-22T11:53:05.660" v="31" actId="20577"/>
          <ac:spMkLst>
            <pc:docMk/>
            <pc:sldMk cId="975331686" sldId="275"/>
            <ac:spMk id="2" creationId="{A95B8578-1626-4F71-9625-F8A9B584E5B3}"/>
          </ac:spMkLst>
        </pc:spChg>
        <pc:spChg chg="mod">
          <ac:chgData name="Toby Lugano (1901988)" userId="S::1901988@student.uwtsd.ac.uk::1ba21f7a-7519-4710-95c0-ecd97db91deb" providerId="AD" clId="Web-{B73C6524-B890-450D-8088-DB5B08EE0EB1}" dt="2022-02-22T12:13:05.687" v="109" actId="20577"/>
          <ac:spMkLst>
            <pc:docMk/>
            <pc:sldMk cId="975331686" sldId="275"/>
            <ac:spMk id="3" creationId="{8626C2A0-1362-4AE8-B379-CC68AD44FBBD}"/>
          </ac:spMkLst>
        </pc:spChg>
      </pc:sldChg>
    </pc:docChg>
  </pc:docChgLst>
  <pc:docChgLst>
    <pc:chgData name="Ruth James (1803484)" userId="S::1803484@student.uwtsd.ac.uk::03697a74-a8c4-4c02-b3c5-0f92f35ccbbd" providerId="AD" clId="Web-{05DCF2BE-67C0-464E-B03F-F950838582C6}"/>
    <pc:docChg chg="addSld delSld modSld modSection">
      <pc:chgData name="Ruth James (1803484)" userId="S::1803484@student.uwtsd.ac.uk::03697a74-a8c4-4c02-b3c5-0f92f35ccbbd" providerId="AD" clId="Web-{05DCF2BE-67C0-464E-B03F-F950838582C6}" dt="2022-03-08T23:47:52.695" v="37" actId="1076"/>
      <pc:docMkLst>
        <pc:docMk/>
      </pc:docMkLst>
      <pc:sldChg chg="modSp">
        <pc:chgData name="Ruth James (1803484)" userId="S::1803484@student.uwtsd.ac.uk::03697a74-a8c4-4c02-b3c5-0f92f35ccbbd" providerId="AD" clId="Web-{05DCF2BE-67C0-464E-B03F-F950838582C6}" dt="2022-03-08T23:47:52.695" v="37" actId="1076"/>
        <pc:sldMkLst>
          <pc:docMk/>
          <pc:sldMk cId="3566959379" sldId="262"/>
        </pc:sldMkLst>
        <pc:picChg chg="mod">
          <ac:chgData name="Ruth James (1803484)" userId="S::1803484@student.uwtsd.ac.uk::03697a74-a8c4-4c02-b3c5-0f92f35ccbbd" providerId="AD" clId="Web-{05DCF2BE-67C0-464E-B03F-F950838582C6}" dt="2022-03-08T23:47:52.695" v="37" actId="1076"/>
          <ac:picMkLst>
            <pc:docMk/>
            <pc:sldMk cId="3566959379" sldId="262"/>
            <ac:picMk id="4" creationId="{1DE8E9D1-5E78-4761-A954-EA137B9A5D07}"/>
          </ac:picMkLst>
        </pc:picChg>
      </pc:sldChg>
      <pc:sldChg chg="addSp modSp">
        <pc:chgData name="Ruth James (1803484)" userId="S::1803484@student.uwtsd.ac.uk::03697a74-a8c4-4c02-b3c5-0f92f35ccbbd" providerId="AD" clId="Web-{05DCF2BE-67C0-464E-B03F-F950838582C6}" dt="2022-03-08T23:41:33.018" v="35" actId="1076"/>
        <pc:sldMkLst>
          <pc:docMk/>
          <pc:sldMk cId="1293694229" sldId="282"/>
        </pc:sldMkLst>
        <pc:picChg chg="add mod">
          <ac:chgData name="Ruth James (1803484)" userId="S::1803484@student.uwtsd.ac.uk::03697a74-a8c4-4c02-b3c5-0f92f35ccbbd" providerId="AD" clId="Web-{05DCF2BE-67C0-464E-B03F-F950838582C6}" dt="2022-03-08T23:41:33.018" v="35" actId="1076"/>
          <ac:picMkLst>
            <pc:docMk/>
            <pc:sldMk cId="1293694229" sldId="282"/>
            <ac:picMk id="2" creationId="{0E2BC570-92C5-4887-878B-B40CFA408A70}"/>
          </ac:picMkLst>
        </pc:picChg>
        <pc:picChg chg="mod">
          <ac:chgData name="Ruth James (1803484)" userId="S::1803484@student.uwtsd.ac.uk::03697a74-a8c4-4c02-b3c5-0f92f35ccbbd" providerId="AD" clId="Web-{05DCF2BE-67C0-464E-B03F-F950838582C6}" dt="2022-03-08T23:40:54.017" v="33" actId="1076"/>
          <ac:picMkLst>
            <pc:docMk/>
            <pc:sldMk cId="1293694229" sldId="282"/>
            <ac:picMk id="4" creationId="{DB47C237-E02C-4376-9A62-7BA79235270A}"/>
          </ac:picMkLst>
        </pc:picChg>
        <pc:picChg chg="mod">
          <ac:chgData name="Ruth James (1803484)" userId="S::1803484@student.uwtsd.ac.uk::03697a74-a8c4-4c02-b3c5-0f92f35ccbbd" providerId="AD" clId="Web-{05DCF2BE-67C0-464E-B03F-F950838582C6}" dt="2022-03-08T23:40:44.908" v="30" actId="1076"/>
          <ac:picMkLst>
            <pc:docMk/>
            <pc:sldMk cId="1293694229" sldId="282"/>
            <ac:picMk id="5" creationId="{B4CBBA79-AE05-4ED7-B4AF-9AED607595F7}"/>
          </ac:picMkLst>
        </pc:picChg>
        <pc:picChg chg="mod">
          <ac:chgData name="Ruth James (1803484)" userId="S::1803484@student.uwtsd.ac.uk::03697a74-a8c4-4c02-b3c5-0f92f35ccbbd" providerId="AD" clId="Web-{05DCF2BE-67C0-464E-B03F-F950838582C6}" dt="2022-03-08T23:40:47.236" v="31" actId="1076"/>
          <ac:picMkLst>
            <pc:docMk/>
            <pc:sldMk cId="1293694229" sldId="282"/>
            <ac:picMk id="6" creationId="{4E09ABE2-A533-4500-8915-8F8BEA3CD830}"/>
          </ac:picMkLst>
        </pc:picChg>
        <pc:picChg chg="mod">
          <ac:chgData name="Ruth James (1803484)" userId="S::1803484@student.uwtsd.ac.uk::03697a74-a8c4-4c02-b3c5-0f92f35ccbbd" providerId="AD" clId="Web-{05DCF2BE-67C0-464E-B03F-F950838582C6}" dt="2022-03-08T23:39:51.562" v="19" actId="1076"/>
          <ac:picMkLst>
            <pc:docMk/>
            <pc:sldMk cId="1293694229" sldId="282"/>
            <ac:picMk id="7" creationId="{927816B7-EE17-4C4C-BE7F-6CF9DB339F30}"/>
          </ac:picMkLst>
        </pc:picChg>
        <pc:picChg chg="mod">
          <ac:chgData name="Ruth James (1803484)" userId="S::1803484@student.uwtsd.ac.uk::03697a74-a8c4-4c02-b3c5-0f92f35ccbbd" providerId="AD" clId="Web-{05DCF2BE-67C0-464E-B03F-F950838582C6}" dt="2022-03-08T23:40:50.017" v="32" actId="1076"/>
          <ac:picMkLst>
            <pc:docMk/>
            <pc:sldMk cId="1293694229" sldId="282"/>
            <ac:picMk id="8" creationId="{0B332C00-124A-44C3-A480-CACF4B7AB47F}"/>
          </ac:picMkLst>
        </pc:picChg>
        <pc:picChg chg="mod">
          <ac:chgData name="Ruth James (1803484)" userId="S::1803484@student.uwtsd.ac.uk::03697a74-a8c4-4c02-b3c5-0f92f35ccbbd" providerId="AD" clId="Web-{05DCF2BE-67C0-464E-B03F-F950838582C6}" dt="2022-03-08T23:39:10.374" v="5" actId="1076"/>
          <ac:picMkLst>
            <pc:docMk/>
            <pc:sldMk cId="1293694229" sldId="282"/>
            <ac:picMk id="9" creationId="{35EC2AE2-2994-40EB-B873-7418B8ACB8A4}"/>
          </ac:picMkLst>
        </pc:picChg>
      </pc:sldChg>
      <pc:sldChg chg="addSp delSp modSp new del">
        <pc:chgData name="Ruth James (1803484)" userId="S::1803484@student.uwtsd.ac.uk::03697a74-a8c4-4c02-b3c5-0f92f35ccbbd" providerId="AD" clId="Web-{05DCF2BE-67C0-464E-B03F-F950838582C6}" dt="2022-03-08T23:38:55.936" v="3"/>
        <pc:sldMkLst>
          <pc:docMk/>
          <pc:sldMk cId="3901809497" sldId="293"/>
        </pc:sldMkLst>
        <pc:spChg chg="add del">
          <ac:chgData name="Ruth James (1803484)" userId="S::1803484@student.uwtsd.ac.uk::03697a74-a8c4-4c02-b3c5-0f92f35ccbbd" providerId="AD" clId="Web-{05DCF2BE-67C0-464E-B03F-F950838582C6}" dt="2022-03-08T23:38:53.764" v="2"/>
          <ac:spMkLst>
            <pc:docMk/>
            <pc:sldMk cId="3901809497" sldId="293"/>
            <ac:spMk id="3" creationId="{7739A83F-804B-4CCB-8102-6CB3F011DED6}"/>
          </ac:spMkLst>
        </pc:spChg>
        <pc:picChg chg="add del mod ord">
          <ac:chgData name="Ruth James (1803484)" userId="S::1803484@student.uwtsd.ac.uk::03697a74-a8c4-4c02-b3c5-0f92f35ccbbd" providerId="AD" clId="Web-{05DCF2BE-67C0-464E-B03F-F950838582C6}" dt="2022-03-08T23:38:53.764" v="2"/>
          <ac:picMkLst>
            <pc:docMk/>
            <pc:sldMk cId="3901809497" sldId="293"/>
            <ac:picMk id="4" creationId="{14863C4B-DBF5-4EE3-9854-644D651AB74E}"/>
          </ac:picMkLst>
        </pc:picChg>
      </pc:sldChg>
    </pc:docChg>
  </pc:docChgLst>
  <pc:docChgLst>
    <pc:chgData name="Ruth James (1803484)" userId="S::1803484@student.uwtsd.ac.uk::03697a74-a8c4-4c02-b3c5-0f92f35ccbbd" providerId="AD" clId="Web-{B014BC56-ECB2-4034-B8D2-3147A460B7EF}"/>
    <pc:docChg chg="addSld delSld modSld sldOrd modSection">
      <pc:chgData name="Ruth James (1803484)" userId="S::1803484@student.uwtsd.ac.uk::03697a74-a8c4-4c02-b3c5-0f92f35ccbbd" providerId="AD" clId="Web-{B014BC56-ECB2-4034-B8D2-3147A460B7EF}" dt="2022-03-09T23:07:34.572" v="1235" actId="20577"/>
      <pc:docMkLst>
        <pc:docMk/>
      </pc:docMkLst>
      <pc:sldChg chg="modSp">
        <pc:chgData name="Ruth James (1803484)" userId="S::1803484@student.uwtsd.ac.uk::03697a74-a8c4-4c02-b3c5-0f92f35ccbbd" providerId="AD" clId="Web-{B014BC56-ECB2-4034-B8D2-3147A460B7EF}" dt="2022-03-09T15:48:06.491" v="706" actId="20577"/>
        <pc:sldMkLst>
          <pc:docMk/>
          <pc:sldMk cId="3566959379" sldId="262"/>
        </pc:sldMkLst>
        <pc:spChg chg="mod">
          <ac:chgData name="Ruth James (1803484)" userId="S::1803484@student.uwtsd.ac.uk::03697a74-a8c4-4c02-b3c5-0f92f35ccbbd" providerId="AD" clId="Web-{B014BC56-ECB2-4034-B8D2-3147A460B7EF}" dt="2022-03-09T15:48:06.491" v="706" actId="20577"/>
          <ac:spMkLst>
            <pc:docMk/>
            <pc:sldMk cId="3566959379" sldId="262"/>
            <ac:spMk id="3" creationId="{C3B4B5C5-F938-48F9-8A0D-4B958F055BCF}"/>
          </ac:spMkLst>
        </pc:spChg>
      </pc:sldChg>
      <pc:sldChg chg="modSp">
        <pc:chgData name="Ruth James (1803484)" userId="S::1803484@student.uwtsd.ac.uk::03697a74-a8c4-4c02-b3c5-0f92f35ccbbd" providerId="AD" clId="Web-{B014BC56-ECB2-4034-B8D2-3147A460B7EF}" dt="2022-03-09T16:11:48.736" v="743" actId="20577"/>
        <pc:sldMkLst>
          <pc:docMk/>
          <pc:sldMk cId="1789631774" sldId="264"/>
        </pc:sldMkLst>
        <pc:spChg chg="mod">
          <ac:chgData name="Ruth James (1803484)" userId="S::1803484@student.uwtsd.ac.uk::03697a74-a8c4-4c02-b3c5-0f92f35ccbbd" providerId="AD" clId="Web-{B014BC56-ECB2-4034-B8D2-3147A460B7EF}" dt="2022-03-09T15:59:30.597" v="710" actId="20577"/>
          <ac:spMkLst>
            <pc:docMk/>
            <pc:sldMk cId="1789631774" sldId="264"/>
            <ac:spMk id="2" creationId="{D8750DD1-42C2-4343-8019-AFC62FA43B36}"/>
          </ac:spMkLst>
        </pc:spChg>
        <pc:spChg chg="mod">
          <ac:chgData name="Ruth James (1803484)" userId="S::1803484@student.uwtsd.ac.uk::03697a74-a8c4-4c02-b3c5-0f92f35ccbbd" providerId="AD" clId="Web-{B014BC56-ECB2-4034-B8D2-3147A460B7EF}" dt="2022-03-09T16:11:48.736" v="743" actId="20577"/>
          <ac:spMkLst>
            <pc:docMk/>
            <pc:sldMk cId="1789631774" sldId="264"/>
            <ac:spMk id="3" creationId="{1B2B2772-D0FB-45FC-B0B0-81F4B40F2009}"/>
          </ac:spMkLst>
        </pc:spChg>
      </pc:sldChg>
      <pc:sldChg chg="modSp">
        <pc:chgData name="Ruth James (1803484)" userId="S::1803484@student.uwtsd.ac.uk::03697a74-a8c4-4c02-b3c5-0f92f35ccbbd" providerId="AD" clId="Web-{B014BC56-ECB2-4034-B8D2-3147A460B7EF}" dt="2022-03-09T23:07:34.572" v="1235" actId="20577"/>
        <pc:sldMkLst>
          <pc:docMk/>
          <pc:sldMk cId="2351854666" sldId="265"/>
        </pc:sldMkLst>
        <pc:spChg chg="mod">
          <ac:chgData name="Ruth James (1803484)" userId="S::1803484@student.uwtsd.ac.uk::03697a74-a8c4-4c02-b3c5-0f92f35ccbbd" providerId="AD" clId="Web-{B014BC56-ECB2-4034-B8D2-3147A460B7EF}" dt="2022-03-09T23:07:34.572" v="1235" actId="20577"/>
          <ac:spMkLst>
            <pc:docMk/>
            <pc:sldMk cId="2351854666" sldId="265"/>
            <ac:spMk id="3" creationId="{DA236D15-48EE-4F02-9FDD-765366AD863E}"/>
          </ac:spMkLst>
        </pc:spChg>
      </pc:sldChg>
      <pc:sldChg chg="addSp modSp mod setBg">
        <pc:chgData name="Ruth James (1803484)" userId="S::1803484@student.uwtsd.ac.uk::03697a74-a8c4-4c02-b3c5-0f92f35ccbbd" providerId="AD" clId="Web-{B014BC56-ECB2-4034-B8D2-3147A460B7EF}" dt="2022-03-09T15:41:34.374" v="700" actId="20577"/>
        <pc:sldMkLst>
          <pc:docMk/>
          <pc:sldMk cId="1114657192" sldId="286"/>
        </pc:sldMkLst>
        <pc:spChg chg="mod">
          <ac:chgData name="Ruth James (1803484)" userId="S::1803484@student.uwtsd.ac.uk::03697a74-a8c4-4c02-b3c5-0f92f35ccbbd" providerId="AD" clId="Web-{B014BC56-ECB2-4034-B8D2-3147A460B7EF}" dt="2022-03-09T15:40:20.466" v="653" actId="1076"/>
          <ac:spMkLst>
            <pc:docMk/>
            <pc:sldMk cId="1114657192" sldId="286"/>
            <ac:spMk id="2" creationId="{49594939-59A7-4EFA-8701-2817B7194478}"/>
          </ac:spMkLst>
        </pc:spChg>
        <pc:spChg chg="mod ord">
          <ac:chgData name="Ruth James (1803484)" userId="S::1803484@student.uwtsd.ac.uk::03697a74-a8c4-4c02-b3c5-0f92f35ccbbd" providerId="AD" clId="Web-{B014BC56-ECB2-4034-B8D2-3147A460B7EF}" dt="2022-03-09T15:41:34.374" v="700" actId="20577"/>
          <ac:spMkLst>
            <pc:docMk/>
            <pc:sldMk cId="1114657192" sldId="286"/>
            <ac:spMk id="3" creationId="{4814D78C-FEEC-4B89-8C13-F234E163206D}"/>
          </ac:spMkLst>
        </pc:spChg>
        <pc:spChg chg="add">
          <ac:chgData name="Ruth James (1803484)" userId="S::1803484@student.uwtsd.ac.uk::03697a74-a8c4-4c02-b3c5-0f92f35ccbbd" providerId="AD" clId="Web-{B014BC56-ECB2-4034-B8D2-3147A460B7EF}" dt="2022-03-09T15:39:17.731" v="648"/>
          <ac:spMkLst>
            <pc:docMk/>
            <pc:sldMk cId="1114657192" sldId="286"/>
            <ac:spMk id="9" creationId="{A65AC7D1-EAA9-48F5-B509-60A7F50BF703}"/>
          </ac:spMkLst>
        </pc:spChg>
        <pc:spChg chg="add">
          <ac:chgData name="Ruth James (1803484)" userId="S::1803484@student.uwtsd.ac.uk::03697a74-a8c4-4c02-b3c5-0f92f35ccbbd" providerId="AD" clId="Web-{B014BC56-ECB2-4034-B8D2-3147A460B7EF}" dt="2022-03-09T15:39:17.731" v="648"/>
          <ac:spMkLst>
            <pc:docMk/>
            <pc:sldMk cId="1114657192" sldId="286"/>
            <ac:spMk id="11" creationId="{D6320AF9-619A-4175-865B-5663E1AEF4C5}"/>
          </ac:spMkLst>
        </pc:spChg>
        <pc:spChg chg="add">
          <ac:chgData name="Ruth James (1803484)" userId="S::1803484@student.uwtsd.ac.uk::03697a74-a8c4-4c02-b3c5-0f92f35ccbbd" providerId="AD" clId="Web-{B014BC56-ECB2-4034-B8D2-3147A460B7EF}" dt="2022-03-09T15:39:17.731" v="648"/>
          <ac:spMkLst>
            <pc:docMk/>
            <pc:sldMk cId="1114657192" sldId="286"/>
            <ac:spMk id="17" creationId="{7E018740-5C2B-4A41-AC1A-7E68D1EC1954}"/>
          </ac:spMkLst>
        </pc:spChg>
        <pc:spChg chg="add">
          <ac:chgData name="Ruth James (1803484)" userId="S::1803484@student.uwtsd.ac.uk::03697a74-a8c4-4c02-b3c5-0f92f35ccbbd" providerId="AD" clId="Web-{B014BC56-ECB2-4034-B8D2-3147A460B7EF}" dt="2022-03-09T15:39:17.731" v="648"/>
          <ac:spMkLst>
            <pc:docMk/>
            <pc:sldMk cId="1114657192" sldId="286"/>
            <ac:spMk id="19" creationId="{166F75A4-C475-4941-8EE2-B80A06A2C1BB}"/>
          </ac:spMkLst>
        </pc:spChg>
        <pc:spChg chg="add">
          <ac:chgData name="Ruth James (1803484)" userId="S::1803484@student.uwtsd.ac.uk::03697a74-a8c4-4c02-b3c5-0f92f35ccbbd" providerId="AD" clId="Web-{B014BC56-ECB2-4034-B8D2-3147A460B7EF}" dt="2022-03-09T15:39:17.731" v="648"/>
          <ac:spMkLst>
            <pc:docMk/>
            <pc:sldMk cId="1114657192" sldId="286"/>
            <ac:spMk id="21" creationId="{A032553A-72E8-4B0D-8405-FF9771C9AF05}"/>
          </ac:spMkLst>
        </pc:spChg>
        <pc:spChg chg="add">
          <ac:chgData name="Ruth James (1803484)" userId="S::1803484@student.uwtsd.ac.uk::03697a74-a8c4-4c02-b3c5-0f92f35ccbbd" providerId="AD" clId="Web-{B014BC56-ECB2-4034-B8D2-3147A460B7EF}" dt="2022-03-09T15:39:17.731" v="648"/>
          <ac:spMkLst>
            <pc:docMk/>
            <pc:sldMk cId="1114657192" sldId="286"/>
            <ac:spMk id="23" creationId="{765800AC-C3B9-498E-87BC-29FAE4C76B21}"/>
          </ac:spMkLst>
        </pc:spChg>
        <pc:spChg chg="add">
          <ac:chgData name="Ruth James (1803484)" userId="S::1803484@student.uwtsd.ac.uk::03697a74-a8c4-4c02-b3c5-0f92f35ccbbd" providerId="AD" clId="Web-{B014BC56-ECB2-4034-B8D2-3147A460B7EF}" dt="2022-03-09T15:39:17.731" v="648"/>
          <ac:spMkLst>
            <pc:docMk/>
            <pc:sldMk cId="1114657192" sldId="286"/>
            <ac:spMk id="25" creationId="{1F9D6ACB-2FF4-49F9-978A-E0D5327FC635}"/>
          </ac:spMkLst>
        </pc:spChg>
        <pc:spChg chg="add">
          <ac:chgData name="Ruth James (1803484)" userId="S::1803484@student.uwtsd.ac.uk::03697a74-a8c4-4c02-b3c5-0f92f35ccbbd" providerId="AD" clId="Web-{B014BC56-ECB2-4034-B8D2-3147A460B7EF}" dt="2022-03-09T15:39:17.731" v="648"/>
          <ac:spMkLst>
            <pc:docMk/>
            <pc:sldMk cId="1114657192" sldId="286"/>
            <ac:spMk id="27" creationId="{A5EC319D-0FEA-4B95-A3EA-01E35672C95B}"/>
          </ac:spMkLst>
        </pc:spChg>
        <pc:picChg chg="add mod">
          <ac:chgData name="Ruth James (1803484)" userId="S::1803484@student.uwtsd.ac.uk::03697a74-a8c4-4c02-b3c5-0f92f35ccbbd" providerId="AD" clId="Web-{B014BC56-ECB2-4034-B8D2-3147A460B7EF}" dt="2022-03-09T15:39:30.559" v="651" actId="1076"/>
          <ac:picMkLst>
            <pc:docMk/>
            <pc:sldMk cId="1114657192" sldId="286"/>
            <ac:picMk id="4" creationId="{7AD4F7A3-60BF-4758-9303-69301355EF9B}"/>
          </ac:picMkLst>
        </pc:picChg>
        <pc:cxnChg chg="add">
          <ac:chgData name="Ruth James (1803484)" userId="S::1803484@student.uwtsd.ac.uk::03697a74-a8c4-4c02-b3c5-0f92f35ccbbd" providerId="AD" clId="Web-{B014BC56-ECB2-4034-B8D2-3147A460B7EF}" dt="2022-03-09T15:39:17.731" v="648"/>
          <ac:cxnSpMkLst>
            <pc:docMk/>
            <pc:sldMk cId="1114657192" sldId="286"/>
            <ac:cxnSpMk id="13" creationId="{063B6EC6-D752-4EE7-908B-F8F19E8C7FEA}"/>
          </ac:cxnSpMkLst>
        </pc:cxnChg>
        <pc:cxnChg chg="add">
          <ac:chgData name="Ruth James (1803484)" userId="S::1803484@student.uwtsd.ac.uk::03697a74-a8c4-4c02-b3c5-0f92f35ccbbd" providerId="AD" clId="Web-{B014BC56-ECB2-4034-B8D2-3147A460B7EF}" dt="2022-03-09T15:39:17.731" v="648"/>
          <ac:cxnSpMkLst>
            <pc:docMk/>
            <pc:sldMk cId="1114657192" sldId="286"/>
            <ac:cxnSpMk id="15" creationId="{EFECD4E8-AD3E-4228-82A2-9461958EA94D}"/>
          </ac:cxnSpMkLst>
        </pc:cxnChg>
      </pc:sldChg>
      <pc:sldChg chg="modSp">
        <pc:chgData name="Ruth James (1803484)" userId="S::1803484@student.uwtsd.ac.uk::03697a74-a8c4-4c02-b3c5-0f92f35ccbbd" providerId="AD" clId="Web-{B014BC56-ECB2-4034-B8D2-3147A460B7EF}" dt="2022-03-09T14:12:32.845" v="153" actId="20577"/>
        <pc:sldMkLst>
          <pc:docMk/>
          <pc:sldMk cId="1452765331" sldId="289"/>
        </pc:sldMkLst>
        <pc:spChg chg="mod">
          <ac:chgData name="Ruth James (1803484)" userId="S::1803484@student.uwtsd.ac.uk::03697a74-a8c4-4c02-b3c5-0f92f35ccbbd" providerId="AD" clId="Web-{B014BC56-ECB2-4034-B8D2-3147A460B7EF}" dt="2022-03-09T14:12:32.845" v="153" actId="20577"/>
          <ac:spMkLst>
            <pc:docMk/>
            <pc:sldMk cId="1452765331" sldId="289"/>
            <ac:spMk id="2" creationId="{D6DCD876-6C48-4B53-99EC-C3494FC27DAC}"/>
          </ac:spMkLst>
        </pc:spChg>
      </pc:sldChg>
      <pc:sldChg chg="addSp delSp modSp">
        <pc:chgData name="Ruth James (1803484)" userId="S::1803484@student.uwtsd.ac.uk::03697a74-a8c4-4c02-b3c5-0f92f35ccbbd" providerId="AD" clId="Web-{B014BC56-ECB2-4034-B8D2-3147A460B7EF}" dt="2022-03-09T21:47:56.474" v="1096" actId="20577"/>
        <pc:sldMkLst>
          <pc:docMk/>
          <pc:sldMk cId="1595528839" sldId="292"/>
        </pc:sldMkLst>
        <pc:spChg chg="mod">
          <ac:chgData name="Ruth James (1803484)" userId="S::1803484@student.uwtsd.ac.uk::03697a74-a8c4-4c02-b3c5-0f92f35ccbbd" providerId="AD" clId="Web-{B014BC56-ECB2-4034-B8D2-3147A460B7EF}" dt="2022-03-09T21:47:56.474" v="1096" actId="20577"/>
          <ac:spMkLst>
            <pc:docMk/>
            <pc:sldMk cId="1595528839" sldId="292"/>
            <ac:spMk id="3" creationId="{FCB9A6E6-308A-4C09-B9AC-0705649A92AD}"/>
          </ac:spMkLst>
        </pc:spChg>
        <pc:spChg chg="add del mod">
          <ac:chgData name="Ruth James (1803484)" userId="S::1803484@student.uwtsd.ac.uk::03697a74-a8c4-4c02-b3c5-0f92f35ccbbd" providerId="AD" clId="Web-{B014BC56-ECB2-4034-B8D2-3147A460B7EF}" dt="2022-03-09T21:47:21.473" v="1093"/>
          <ac:spMkLst>
            <pc:docMk/>
            <pc:sldMk cId="1595528839" sldId="292"/>
            <ac:spMk id="5" creationId="{21537AF8-6383-4770-BB7D-A77C32988C60}"/>
          </ac:spMkLst>
        </pc:spChg>
        <pc:picChg chg="add del mod">
          <ac:chgData name="Ruth James (1803484)" userId="S::1803484@student.uwtsd.ac.uk::03697a74-a8c4-4c02-b3c5-0f92f35ccbbd" providerId="AD" clId="Web-{B014BC56-ECB2-4034-B8D2-3147A460B7EF}" dt="2022-03-09T21:47:19.348" v="1092"/>
          <ac:picMkLst>
            <pc:docMk/>
            <pc:sldMk cId="1595528839" sldId="292"/>
            <ac:picMk id="4" creationId="{72289C6E-AC59-471E-978B-87A07F0A9BD4}"/>
          </ac:picMkLst>
        </pc:picChg>
      </pc:sldChg>
      <pc:sldChg chg="addSp delSp modSp new">
        <pc:chgData name="Ruth James (1803484)" userId="S::1803484@student.uwtsd.ac.uk::03697a74-a8c4-4c02-b3c5-0f92f35ccbbd" providerId="AD" clId="Web-{B014BC56-ECB2-4034-B8D2-3147A460B7EF}" dt="2022-03-09T15:45:09.144" v="702" actId="14100"/>
        <pc:sldMkLst>
          <pc:docMk/>
          <pc:sldMk cId="448876775" sldId="294"/>
        </pc:sldMkLst>
        <pc:spChg chg="mod">
          <ac:chgData name="Ruth James (1803484)" userId="S::1803484@student.uwtsd.ac.uk::03697a74-a8c4-4c02-b3c5-0f92f35ccbbd" providerId="AD" clId="Web-{B014BC56-ECB2-4034-B8D2-3147A460B7EF}" dt="2022-03-09T14:27:31.097" v="207" actId="20577"/>
          <ac:spMkLst>
            <pc:docMk/>
            <pc:sldMk cId="448876775" sldId="294"/>
            <ac:spMk id="2" creationId="{C7382E0E-BB0B-46CF-8D5F-E5B7A0AEC362}"/>
          </ac:spMkLst>
        </pc:spChg>
        <pc:spChg chg="del">
          <ac:chgData name="Ruth James (1803484)" userId="S::1803484@student.uwtsd.ac.uk::03697a74-a8c4-4c02-b3c5-0f92f35ccbbd" providerId="AD" clId="Web-{B014BC56-ECB2-4034-B8D2-3147A460B7EF}" dt="2022-03-09T14:26:18.017" v="184"/>
          <ac:spMkLst>
            <pc:docMk/>
            <pc:sldMk cId="448876775" sldId="294"/>
            <ac:spMk id="3" creationId="{3ECC8633-1A3A-4BC5-895F-197680FE0BF9}"/>
          </ac:spMkLst>
        </pc:spChg>
        <pc:spChg chg="add del mod">
          <ac:chgData name="Ruth James (1803484)" userId="S::1803484@student.uwtsd.ac.uk::03697a74-a8c4-4c02-b3c5-0f92f35ccbbd" providerId="AD" clId="Web-{B014BC56-ECB2-4034-B8D2-3147A460B7EF}" dt="2022-03-09T14:32:00.352" v="225"/>
          <ac:spMkLst>
            <pc:docMk/>
            <pc:sldMk cId="448876775" sldId="294"/>
            <ac:spMk id="5" creationId="{D1BE30EF-CBB6-4BF4-B61B-D39E728614C7}"/>
          </ac:spMkLst>
        </pc:spChg>
        <pc:spChg chg="add mod">
          <ac:chgData name="Ruth James (1803484)" userId="S::1803484@student.uwtsd.ac.uk::03697a74-a8c4-4c02-b3c5-0f92f35ccbbd" providerId="AD" clId="Web-{B014BC56-ECB2-4034-B8D2-3147A460B7EF}" dt="2022-03-09T15:45:09.144" v="702" actId="14100"/>
          <ac:spMkLst>
            <pc:docMk/>
            <pc:sldMk cId="448876775" sldId="294"/>
            <ac:spMk id="6" creationId="{867AAC39-03B8-4CBF-ADFE-0D73EED0B715}"/>
          </ac:spMkLst>
        </pc:spChg>
        <pc:picChg chg="add mod ord">
          <ac:chgData name="Ruth James (1803484)" userId="S::1803484@student.uwtsd.ac.uk::03697a74-a8c4-4c02-b3c5-0f92f35ccbbd" providerId="AD" clId="Web-{B014BC56-ECB2-4034-B8D2-3147A460B7EF}" dt="2022-03-09T15:44:57.143" v="701"/>
          <ac:picMkLst>
            <pc:docMk/>
            <pc:sldMk cId="448876775" sldId="294"/>
            <ac:picMk id="4" creationId="{772467B8-F188-446D-B1F5-71F534570390}"/>
          </ac:picMkLst>
        </pc:picChg>
      </pc:sldChg>
      <pc:sldChg chg="addSp modSp new mod ord setBg">
        <pc:chgData name="Ruth James (1803484)" userId="S::1803484@student.uwtsd.ac.uk::03697a74-a8c4-4c02-b3c5-0f92f35ccbbd" providerId="AD" clId="Web-{B014BC56-ECB2-4034-B8D2-3147A460B7EF}" dt="2022-03-09T18:53:07.422" v="744"/>
        <pc:sldMkLst>
          <pc:docMk/>
          <pc:sldMk cId="1823053462" sldId="295"/>
        </pc:sldMkLst>
        <pc:spChg chg="mod">
          <ac:chgData name="Ruth James (1803484)" userId="S::1803484@student.uwtsd.ac.uk::03697a74-a8c4-4c02-b3c5-0f92f35ccbbd" providerId="AD" clId="Web-{B014BC56-ECB2-4034-B8D2-3147A460B7EF}" dt="2022-03-09T15:36:28.681" v="642" actId="14100"/>
          <ac:spMkLst>
            <pc:docMk/>
            <pc:sldMk cId="1823053462" sldId="295"/>
            <ac:spMk id="2" creationId="{043A906B-6F58-49B7-82E5-74593929C472}"/>
          </ac:spMkLst>
        </pc:spChg>
        <pc:spChg chg="mod ord">
          <ac:chgData name="Ruth James (1803484)" userId="S::1803484@student.uwtsd.ac.uk::03697a74-a8c4-4c02-b3c5-0f92f35ccbbd" providerId="AD" clId="Web-{B014BC56-ECB2-4034-B8D2-3147A460B7EF}" dt="2022-03-09T15:36:34.275" v="643" actId="14100"/>
          <ac:spMkLst>
            <pc:docMk/>
            <pc:sldMk cId="1823053462" sldId="295"/>
            <ac:spMk id="3" creationId="{D3B2C721-0BA0-4612-89BF-C4C2C96A1919}"/>
          </ac:spMkLst>
        </pc:spChg>
        <pc:picChg chg="add mod ord">
          <ac:chgData name="Ruth James (1803484)" userId="S::1803484@student.uwtsd.ac.uk::03697a74-a8c4-4c02-b3c5-0f92f35ccbbd" providerId="AD" clId="Web-{B014BC56-ECB2-4034-B8D2-3147A460B7EF}" dt="2022-03-09T15:26:39.638" v="622"/>
          <ac:picMkLst>
            <pc:docMk/>
            <pc:sldMk cId="1823053462" sldId="295"/>
            <ac:picMk id="4" creationId="{8D6398D3-6CAD-444E-B8C8-19F269538DD0}"/>
          </ac:picMkLst>
        </pc:picChg>
        <pc:picChg chg="add mod">
          <ac:chgData name="Ruth James (1803484)" userId="S::1803484@student.uwtsd.ac.uk::03697a74-a8c4-4c02-b3c5-0f92f35ccbbd" providerId="AD" clId="Web-{B014BC56-ECB2-4034-B8D2-3147A460B7EF}" dt="2022-03-09T15:26:39.638" v="622"/>
          <ac:picMkLst>
            <pc:docMk/>
            <pc:sldMk cId="1823053462" sldId="295"/>
            <ac:picMk id="5" creationId="{D583409E-9746-4E47-9D1A-857958948F74}"/>
          </ac:picMkLst>
        </pc:picChg>
        <pc:picChg chg="add mod">
          <ac:chgData name="Ruth James (1803484)" userId="S::1803484@student.uwtsd.ac.uk::03697a74-a8c4-4c02-b3c5-0f92f35ccbbd" providerId="AD" clId="Web-{B014BC56-ECB2-4034-B8D2-3147A460B7EF}" dt="2022-03-09T15:32:08.441" v="632" actId="1076"/>
          <ac:picMkLst>
            <pc:docMk/>
            <pc:sldMk cId="1823053462" sldId="295"/>
            <ac:picMk id="6" creationId="{967CFFB0-2DBE-490A-B7A7-EA4CC4E80143}"/>
          </ac:picMkLst>
        </pc:picChg>
        <pc:picChg chg="add mod">
          <ac:chgData name="Ruth James (1803484)" userId="S::1803484@student.uwtsd.ac.uk::03697a74-a8c4-4c02-b3c5-0f92f35ccbbd" providerId="AD" clId="Web-{B014BC56-ECB2-4034-B8D2-3147A460B7EF}" dt="2022-03-09T15:35:58.290" v="638" actId="1076"/>
          <ac:picMkLst>
            <pc:docMk/>
            <pc:sldMk cId="1823053462" sldId="295"/>
            <ac:picMk id="7" creationId="{75471C33-EBD3-4DD6-9449-442438306E66}"/>
          </ac:picMkLst>
        </pc:picChg>
        <pc:picChg chg="add mod">
          <ac:chgData name="Ruth James (1803484)" userId="S::1803484@student.uwtsd.ac.uk::03697a74-a8c4-4c02-b3c5-0f92f35ccbbd" providerId="AD" clId="Web-{B014BC56-ECB2-4034-B8D2-3147A460B7EF}" dt="2022-03-09T15:31:52.926" v="630" actId="1076"/>
          <ac:picMkLst>
            <pc:docMk/>
            <pc:sldMk cId="1823053462" sldId="295"/>
            <ac:picMk id="8" creationId="{F1FB3C2D-5044-4B7B-A585-76AF98D0FF7A}"/>
          </ac:picMkLst>
        </pc:picChg>
        <pc:picChg chg="add mod">
          <ac:chgData name="Ruth James (1803484)" userId="S::1803484@student.uwtsd.ac.uk::03697a74-a8c4-4c02-b3c5-0f92f35ccbbd" providerId="AD" clId="Web-{B014BC56-ECB2-4034-B8D2-3147A460B7EF}" dt="2022-03-09T15:36:02.790" v="639" actId="1076"/>
          <ac:picMkLst>
            <pc:docMk/>
            <pc:sldMk cId="1823053462" sldId="295"/>
            <ac:picMk id="9" creationId="{76ACF97F-2605-4AE4-A7E5-FA32B63824C8}"/>
          </ac:picMkLst>
        </pc:picChg>
      </pc:sldChg>
      <pc:sldChg chg="addSp modSp new ord">
        <pc:chgData name="Ruth James (1803484)" userId="S::1803484@student.uwtsd.ac.uk::03697a74-a8c4-4c02-b3c5-0f92f35ccbbd" providerId="AD" clId="Web-{B014BC56-ECB2-4034-B8D2-3147A460B7EF}" dt="2022-03-09T23:06:25.883" v="1232" actId="20577"/>
        <pc:sldMkLst>
          <pc:docMk/>
          <pc:sldMk cId="522893888" sldId="296"/>
        </pc:sldMkLst>
        <pc:spChg chg="mod">
          <ac:chgData name="Ruth James (1803484)" userId="S::1803484@student.uwtsd.ac.uk::03697a74-a8c4-4c02-b3c5-0f92f35ccbbd" providerId="AD" clId="Web-{B014BC56-ECB2-4034-B8D2-3147A460B7EF}" dt="2022-03-09T19:01:17.855" v="789" actId="20577"/>
          <ac:spMkLst>
            <pc:docMk/>
            <pc:sldMk cId="522893888" sldId="296"/>
            <ac:spMk id="2" creationId="{D92F2F4C-7D3A-4988-9FAC-C8405404C419}"/>
          </ac:spMkLst>
        </pc:spChg>
        <pc:spChg chg="mod">
          <ac:chgData name="Ruth James (1803484)" userId="S::1803484@student.uwtsd.ac.uk::03697a74-a8c4-4c02-b3c5-0f92f35ccbbd" providerId="AD" clId="Web-{B014BC56-ECB2-4034-B8D2-3147A460B7EF}" dt="2022-03-09T23:06:25.883" v="1232" actId="20577"/>
          <ac:spMkLst>
            <pc:docMk/>
            <pc:sldMk cId="522893888" sldId="296"/>
            <ac:spMk id="3" creationId="{54D852E1-44C2-4D31-8887-BFEAD27BD5D4}"/>
          </ac:spMkLst>
        </pc:spChg>
        <pc:picChg chg="add mod">
          <ac:chgData name="Ruth James (1803484)" userId="S::1803484@student.uwtsd.ac.uk::03697a74-a8c4-4c02-b3c5-0f92f35ccbbd" providerId="AD" clId="Web-{B014BC56-ECB2-4034-B8D2-3147A460B7EF}" dt="2022-03-09T21:39:18.962" v="1008" actId="1076"/>
          <ac:picMkLst>
            <pc:docMk/>
            <pc:sldMk cId="522893888" sldId="296"/>
            <ac:picMk id="4" creationId="{88E40C11-DBB3-4985-AECA-2DC53ABC3FE9}"/>
          </ac:picMkLst>
        </pc:picChg>
      </pc:sldChg>
      <pc:sldChg chg="new del">
        <pc:chgData name="Ruth James (1803484)" userId="S::1803484@student.uwtsd.ac.uk::03697a74-a8c4-4c02-b3c5-0f92f35ccbbd" providerId="AD" clId="Web-{B014BC56-ECB2-4034-B8D2-3147A460B7EF}" dt="2022-03-09T19:18:37.380" v="845"/>
        <pc:sldMkLst>
          <pc:docMk/>
          <pc:sldMk cId="1432014797" sldId="297"/>
        </pc:sldMkLst>
      </pc:sldChg>
      <pc:sldChg chg="addSp delSp modSp new mod ord setBg">
        <pc:chgData name="Ruth James (1803484)" userId="S::1803484@student.uwtsd.ac.uk::03697a74-a8c4-4c02-b3c5-0f92f35ccbbd" providerId="AD" clId="Web-{B014BC56-ECB2-4034-B8D2-3147A460B7EF}" dt="2022-03-09T20:52:53.576" v="935"/>
        <pc:sldMkLst>
          <pc:docMk/>
          <pc:sldMk cId="2415447136" sldId="298"/>
        </pc:sldMkLst>
        <pc:spChg chg="mod ord">
          <ac:chgData name="Ruth James (1803484)" userId="S::1803484@student.uwtsd.ac.uk::03697a74-a8c4-4c02-b3c5-0f92f35ccbbd" providerId="AD" clId="Web-{B014BC56-ECB2-4034-B8D2-3147A460B7EF}" dt="2022-03-09T20:52:53.560" v="934"/>
          <ac:spMkLst>
            <pc:docMk/>
            <pc:sldMk cId="2415447136" sldId="298"/>
            <ac:spMk id="2" creationId="{686070EE-7587-4046-B9F1-BCCB9755C764}"/>
          </ac:spMkLst>
        </pc:spChg>
        <pc:spChg chg="del">
          <ac:chgData name="Ruth James (1803484)" userId="S::1803484@student.uwtsd.ac.uk::03697a74-a8c4-4c02-b3c5-0f92f35ccbbd" providerId="AD" clId="Web-{B014BC56-ECB2-4034-B8D2-3147A460B7EF}" dt="2022-03-09T19:32:24.602" v="846"/>
          <ac:spMkLst>
            <pc:docMk/>
            <pc:sldMk cId="2415447136" sldId="298"/>
            <ac:spMk id="3" creationId="{3964184E-427C-44E1-8F4B-2CD7D89F9FAE}"/>
          </ac:spMkLst>
        </pc:spChg>
        <pc:spChg chg="add del mod ord">
          <ac:chgData name="Ruth James (1803484)" userId="S::1803484@student.uwtsd.ac.uk::03697a74-a8c4-4c02-b3c5-0f92f35ccbbd" providerId="AD" clId="Web-{B014BC56-ECB2-4034-B8D2-3147A460B7EF}" dt="2022-03-09T20:52:53.576" v="935"/>
          <ac:spMkLst>
            <pc:docMk/>
            <pc:sldMk cId="2415447136" sldId="298"/>
            <ac:spMk id="5" creationId="{479A9AFB-602A-4E6A-8656-ABE6859325AA}"/>
          </ac:spMkLst>
        </pc:spChg>
        <pc:spChg chg="add del">
          <ac:chgData name="Ruth James (1803484)" userId="S::1803484@student.uwtsd.ac.uk::03697a74-a8c4-4c02-b3c5-0f92f35ccbbd" providerId="AD" clId="Web-{B014BC56-ECB2-4034-B8D2-3147A460B7EF}" dt="2022-03-09T19:32:33.212" v="848"/>
          <ac:spMkLst>
            <pc:docMk/>
            <pc:sldMk cId="2415447136" sldId="298"/>
            <ac:spMk id="8" creationId="{124E69FC-A9BA-4614-99BE-0C3E03244C54}"/>
          </ac:spMkLst>
        </pc:spChg>
        <pc:spChg chg="add del">
          <ac:chgData name="Ruth James (1803484)" userId="S::1803484@student.uwtsd.ac.uk::03697a74-a8c4-4c02-b3c5-0f92f35ccbbd" providerId="AD" clId="Web-{B014BC56-ECB2-4034-B8D2-3147A460B7EF}" dt="2022-03-09T20:52:53.560" v="934"/>
          <ac:spMkLst>
            <pc:docMk/>
            <pc:sldMk cId="2415447136" sldId="298"/>
            <ac:spMk id="11" creationId="{29FD90D9-0777-4927-90C9-E837E6773094}"/>
          </ac:spMkLst>
        </pc:spChg>
        <pc:spChg chg="add del">
          <ac:chgData name="Ruth James (1803484)" userId="S::1803484@student.uwtsd.ac.uk::03697a74-a8c4-4c02-b3c5-0f92f35ccbbd" providerId="AD" clId="Web-{B014BC56-ECB2-4034-B8D2-3147A460B7EF}" dt="2022-03-09T20:52:53.560" v="934"/>
          <ac:spMkLst>
            <pc:docMk/>
            <pc:sldMk cId="2415447136" sldId="298"/>
            <ac:spMk id="13" creationId="{F92D073F-0FE7-41B7-ADCD-5CE16DEEE09E}"/>
          </ac:spMkLst>
        </pc:spChg>
        <pc:graphicFrameChg chg="add">
          <ac:chgData name="Ruth James (1803484)" userId="S::1803484@student.uwtsd.ac.uk::03697a74-a8c4-4c02-b3c5-0f92f35ccbbd" providerId="AD" clId="Web-{B014BC56-ECB2-4034-B8D2-3147A460B7EF}" dt="2022-03-09T20:52:53.576" v="935"/>
          <ac:graphicFrameMkLst>
            <pc:docMk/>
            <pc:sldMk cId="2415447136" sldId="298"/>
            <ac:graphicFrameMk id="15" creationId="{579CC703-8A31-4828-9479-EDBA6DC20C13}"/>
          </ac:graphicFrameMkLst>
        </pc:graphicFrameChg>
        <pc:picChg chg="add mod">
          <ac:chgData name="Ruth James (1803484)" userId="S::1803484@student.uwtsd.ac.uk::03697a74-a8c4-4c02-b3c5-0f92f35ccbbd" providerId="AD" clId="Web-{B014BC56-ECB2-4034-B8D2-3147A460B7EF}" dt="2022-03-09T20:52:53.560" v="934"/>
          <ac:picMkLst>
            <pc:docMk/>
            <pc:sldMk cId="2415447136" sldId="298"/>
            <ac:picMk id="3" creationId="{AC96584B-43AE-4C63-8A30-0969BF9FC906}"/>
          </ac:picMkLst>
        </pc:picChg>
        <pc:picChg chg="add mod ord modCrop">
          <ac:chgData name="Ruth James (1803484)" userId="S::1803484@student.uwtsd.ac.uk::03697a74-a8c4-4c02-b3c5-0f92f35ccbbd" providerId="AD" clId="Web-{B014BC56-ECB2-4034-B8D2-3147A460B7EF}" dt="2022-03-09T20:52:53.560" v="934"/>
          <ac:picMkLst>
            <pc:docMk/>
            <pc:sldMk cId="2415447136" sldId="298"/>
            <ac:picMk id="4" creationId="{F2C1A8DA-A8E8-41AC-BC74-71A17D1D66A9}"/>
          </ac:picMkLst>
        </pc:picChg>
        <pc:picChg chg="add mod">
          <ac:chgData name="Ruth James (1803484)" userId="S::1803484@student.uwtsd.ac.uk::03697a74-a8c4-4c02-b3c5-0f92f35ccbbd" providerId="AD" clId="Web-{B014BC56-ECB2-4034-B8D2-3147A460B7EF}" dt="2022-03-09T20:52:53.560" v="934"/>
          <ac:picMkLst>
            <pc:docMk/>
            <pc:sldMk cId="2415447136" sldId="298"/>
            <ac:picMk id="6" creationId="{0ABC341C-8818-4590-A69A-4C221FEEDD18}"/>
          </ac:picMkLst>
        </pc:picChg>
      </pc:sldChg>
      <pc:sldChg chg="modSp new del">
        <pc:chgData name="Ruth James (1803484)" userId="S::1803484@student.uwtsd.ac.uk::03697a74-a8c4-4c02-b3c5-0f92f35ccbbd" providerId="AD" clId="Web-{B014BC56-ECB2-4034-B8D2-3147A460B7EF}" dt="2022-03-09T19:00:26.557" v="776"/>
        <pc:sldMkLst>
          <pc:docMk/>
          <pc:sldMk cId="4160694038" sldId="298"/>
        </pc:sldMkLst>
        <pc:spChg chg="mod">
          <ac:chgData name="Ruth James (1803484)" userId="S::1803484@student.uwtsd.ac.uk::03697a74-a8c4-4c02-b3c5-0f92f35ccbbd" providerId="AD" clId="Web-{B014BC56-ECB2-4034-B8D2-3147A460B7EF}" dt="2022-03-09T19:00:12.573" v="775" actId="20577"/>
          <ac:spMkLst>
            <pc:docMk/>
            <pc:sldMk cId="4160694038" sldId="298"/>
            <ac:spMk id="2" creationId="{3CF7CA1F-57F0-4147-9570-2391CB27F5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29F8C2-1A1C-40A3-AE6F-6663EFED8846}"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EDFCBD34-374D-4C5F-9402-34788C69454A}">
      <dgm:prSet/>
      <dgm:spPr/>
      <dgm:t>
        <a:bodyPr/>
        <a:lstStyle/>
        <a:p>
          <a:r>
            <a:rPr lang="en-GB"/>
            <a:t>The COVID 19 Pandemic</a:t>
          </a:r>
          <a:endParaRPr lang="en-US"/>
        </a:p>
      </dgm:t>
    </dgm:pt>
    <dgm:pt modelId="{CAC93A60-6D15-4B51-9A9C-33091075FEEC}" type="parTrans" cxnId="{0EAC776A-F5C6-4BF8-A95E-AEF8CBC0A7ED}">
      <dgm:prSet/>
      <dgm:spPr/>
      <dgm:t>
        <a:bodyPr/>
        <a:lstStyle/>
        <a:p>
          <a:endParaRPr lang="en-US"/>
        </a:p>
      </dgm:t>
    </dgm:pt>
    <dgm:pt modelId="{9CE584CE-663F-4E0D-8776-78AFFA34121D}" type="sibTrans" cxnId="{0EAC776A-F5C6-4BF8-A95E-AEF8CBC0A7ED}">
      <dgm:prSet/>
      <dgm:spPr/>
      <dgm:t>
        <a:bodyPr/>
        <a:lstStyle/>
        <a:p>
          <a:endParaRPr lang="en-US"/>
        </a:p>
      </dgm:t>
    </dgm:pt>
    <dgm:pt modelId="{CD1EFBDC-5D3B-4483-AC24-09803FF743E5}">
      <dgm:prSet/>
      <dgm:spPr/>
      <dgm:t>
        <a:bodyPr/>
        <a:lstStyle/>
        <a:p>
          <a:r>
            <a:rPr lang="en-GB"/>
            <a:t>Rise in online activity</a:t>
          </a:r>
          <a:endParaRPr lang="en-US"/>
        </a:p>
      </dgm:t>
    </dgm:pt>
    <dgm:pt modelId="{755A920D-68B0-454E-B084-6B9A5C19FA36}" type="parTrans" cxnId="{1545E18E-55FC-40A7-90F6-8F9C066A7D12}">
      <dgm:prSet/>
      <dgm:spPr/>
      <dgm:t>
        <a:bodyPr/>
        <a:lstStyle/>
        <a:p>
          <a:endParaRPr lang="en-US"/>
        </a:p>
      </dgm:t>
    </dgm:pt>
    <dgm:pt modelId="{25BEDC20-DCE2-471C-8B74-F789A125B2FD}" type="sibTrans" cxnId="{1545E18E-55FC-40A7-90F6-8F9C066A7D12}">
      <dgm:prSet/>
      <dgm:spPr/>
      <dgm:t>
        <a:bodyPr/>
        <a:lstStyle/>
        <a:p>
          <a:endParaRPr lang="en-US"/>
        </a:p>
      </dgm:t>
    </dgm:pt>
    <dgm:pt modelId="{511105CF-78C6-4AAF-A5B4-C308B6C6D870}">
      <dgm:prSet/>
      <dgm:spPr/>
      <dgm:t>
        <a:bodyPr/>
        <a:lstStyle/>
        <a:p>
          <a:r>
            <a:rPr lang="en-GB"/>
            <a:t>Auaterity</a:t>
          </a:r>
          <a:endParaRPr lang="en-US"/>
        </a:p>
      </dgm:t>
    </dgm:pt>
    <dgm:pt modelId="{10C525EB-8226-4052-8CF0-C06488067567}" type="parTrans" cxnId="{E90AFC43-CC17-4BBC-9D18-55284C0DD608}">
      <dgm:prSet/>
      <dgm:spPr/>
      <dgm:t>
        <a:bodyPr/>
        <a:lstStyle/>
        <a:p>
          <a:endParaRPr lang="en-US"/>
        </a:p>
      </dgm:t>
    </dgm:pt>
    <dgm:pt modelId="{FC7F5E1F-6200-4C64-BC68-4630D6F0C957}" type="sibTrans" cxnId="{E90AFC43-CC17-4BBC-9D18-55284C0DD608}">
      <dgm:prSet/>
      <dgm:spPr/>
      <dgm:t>
        <a:bodyPr/>
        <a:lstStyle/>
        <a:p>
          <a:endParaRPr lang="en-US"/>
        </a:p>
      </dgm:t>
    </dgm:pt>
    <dgm:pt modelId="{48C33771-D807-4B04-AB63-CE4EE2A42D9A}" type="pres">
      <dgm:prSet presAssocID="{E229F8C2-1A1C-40A3-AE6F-6663EFED8846}" presName="cycle" presStyleCnt="0">
        <dgm:presLayoutVars>
          <dgm:dir/>
          <dgm:resizeHandles val="exact"/>
        </dgm:presLayoutVars>
      </dgm:prSet>
      <dgm:spPr/>
      <dgm:t>
        <a:bodyPr/>
        <a:lstStyle/>
        <a:p>
          <a:endParaRPr lang="en-US"/>
        </a:p>
      </dgm:t>
    </dgm:pt>
    <dgm:pt modelId="{59D5B6CE-07AB-458D-95D2-39340E4BA2E9}" type="pres">
      <dgm:prSet presAssocID="{EDFCBD34-374D-4C5F-9402-34788C69454A}" presName="dummy" presStyleCnt="0"/>
      <dgm:spPr/>
    </dgm:pt>
    <dgm:pt modelId="{E9E76FEE-B0FA-4D18-A6CC-7B5207D22223}" type="pres">
      <dgm:prSet presAssocID="{EDFCBD34-374D-4C5F-9402-34788C69454A}" presName="node" presStyleLbl="revTx" presStyleIdx="0" presStyleCnt="3">
        <dgm:presLayoutVars>
          <dgm:bulletEnabled val="1"/>
        </dgm:presLayoutVars>
      </dgm:prSet>
      <dgm:spPr/>
      <dgm:t>
        <a:bodyPr/>
        <a:lstStyle/>
        <a:p>
          <a:endParaRPr lang="en-US"/>
        </a:p>
      </dgm:t>
    </dgm:pt>
    <dgm:pt modelId="{34769B2F-FFB0-4266-B2B9-0934C0824A57}" type="pres">
      <dgm:prSet presAssocID="{9CE584CE-663F-4E0D-8776-78AFFA34121D}" presName="sibTrans" presStyleLbl="node1" presStyleIdx="0" presStyleCnt="3"/>
      <dgm:spPr/>
      <dgm:t>
        <a:bodyPr/>
        <a:lstStyle/>
        <a:p>
          <a:endParaRPr lang="en-US"/>
        </a:p>
      </dgm:t>
    </dgm:pt>
    <dgm:pt modelId="{49119A3D-127D-4DB8-B918-DEEF857AAB10}" type="pres">
      <dgm:prSet presAssocID="{CD1EFBDC-5D3B-4483-AC24-09803FF743E5}" presName="dummy" presStyleCnt="0"/>
      <dgm:spPr/>
    </dgm:pt>
    <dgm:pt modelId="{BA67F182-3FF8-4274-874F-3C99D5A92B08}" type="pres">
      <dgm:prSet presAssocID="{CD1EFBDC-5D3B-4483-AC24-09803FF743E5}" presName="node" presStyleLbl="revTx" presStyleIdx="1" presStyleCnt="3">
        <dgm:presLayoutVars>
          <dgm:bulletEnabled val="1"/>
        </dgm:presLayoutVars>
      </dgm:prSet>
      <dgm:spPr/>
      <dgm:t>
        <a:bodyPr/>
        <a:lstStyle/>
        <a:p>
          <a:endParaRPr lang="en-US"/>
        </a:p>
      </dgm:t>
    </dgm:pt>
    <dgm:pt modelId="{1881041C-D572-45E5-948F-C56381897869}" type="pres">
      <dgm:prSet presAssocID="{25BEDC20-DCE2-471C-8B74-F789A125B2FD}" presName="sibTrans" presStyleLbl="node1" presStyleIdx="1" presStyleCnt="3"/>
      <dgm:spPr/>
      <dgm:t>
        <a:bodyPr/>
        <a:lstStyle/>
        <a:p>
          <a:endParaRPr lang="en-US"/>
        </a:p>
      </dgm:t>
    </dgm:pt>
    <dgm:pt modelId="{75301C15-0FED-469C-A7A4-2FE9E19D933C}" type="pres">
      <dgm:prSet presAssocID="{511105CF-78C6-4AAF-A5B4-C308B6C6D870}" presName="dummy" presStyleCnt="0"/>
      <dgm:spPr/>
    </dgm:pt>
    <dgm:pt modelId="{E322035A-F934-48A1-8EAB-E72C4263F5B0}" type="pres">
      <dgm:prSet presAssocID="{511105CF-78C6-4AAF-A5B4-C308B6C6D870}" presName="node" presStyleLbl="revTx" presStyleIdx="2" presStyleCnt="3">
        <dgm:presLayoutVars>
          <dgm:bulletEnabled val="1"/>
        </dgm:presLayoutVars>
      </dgm:prSet>
      <dgm:spPr/>
      <dgm:t>
        <a:bodyPr/>
        <a:lstStyle/>
        <a:p>
          <a:endParaRPr lang="en-US"/>
        </a:p>
      </dgm:t>
    </dgm:pt>
    <dgm:pt modelId="{029A14DF-9144-432D-851C-8A67E8E2858F}" type="pres">
      <dgm:prSet presAssocID="{FC7F5E1F-6200-4C64-BC68-4630D6F0C957}" presName="sibTrans" presStyleLbl="node1" presStyleIdx="2" presStyleCnt="3"/>
      <dgm:spPr/>
      <dgm:t>
        <a:bodyPr/>
        <a:lstStyle/>
        <a:p>
          <a:endParaRPr lang="en-US"/>
        </a:p>
      </dgm:t>
    </dgm:pt>
  </dgm:ptLst>
  <dgm:cxnLst>
    <dgm:cxn modelId="{3A070226-3337-4901-B55C-0589E3E26F2D}" type="presOf" srcId="{511105CF-78C6-4AAF-A5B4-C308B6C6D870}" destId="{E322035A-F934-48A1-8EAB-E72C4263F5B0}" srcOrd="0" destOrd="0" presId="urn:microsoft.com/office/officeart/2005/8/layout/cycle1"/>
    <dgm:cxn modelId="{0EAC776A-F5C6-4BF8-A95E-AEF8CBC0A7ED}" srcId="{E229F8C2-1A1C-40A3-AE6F-6663EFED8846}" destId="{EDFCBD34-374D-4C5F-9402-34788C69454A}" srcOrd="0" destOrd="0" parTransId="{CAC93A60-6D15-4B51-9A9C-33091075FEEC}" sibTransId="{9CE584CE-663F-4E0D-8776-78AFFA34121D}"/>
    <dgm:cxn modelId="{1545E18E-55FC-40A7-90F6-8F9C066A7D12}" srcId="{E229F8C2-1A1C-40A3-AE6F-6663EFED8846}" destId="{CD1EFBDC-5D3B-4483-AC24-09803FF743E5}" srcOrd="1" destOrd="0" parTransId="{755A920D-68B0-454E-B084-6B9A5C19FA36}" sibTransId="{25BEDC20-DCE2-471C-8B74-F789A125B2FD}"/>
    <dgm:cxn modelId="{E90AFC43-CC17-4BBC-9D18-55284C0DD608}" srcId="{E229F8C2-1A1C-40A3-AE6F-6663EFED8846}" destId="{511105CF-78C6-4AAF-A5B4-C308B6C6D870}" srcOrd="2" destOrd="0" parTransId="{10C525EB-8226-4052-8CF0-C06488067567}" sibTransId="{FC7F5E1F-6200-4C64-BC68-4630D6F0C957}"/>
    <dgm:cxn modelId="{DE232E1C-4E7E-4BC2-B07C-B9C63EF49101}" type="presOf" srcId="{E229F8C2-1A1C-40A3-AE6F-6663EFED8846}" destId="{48C33771-D807-4B04-AB63-CE4EE2A42D9A}" srcOrd="0" destOrd="0" presId="urn:microsoft.com/office/officeart/2005/8/layout/cycle1"/>
    <dgm:cxn modelId="{C4FAB261-07E9-479B-AC9F-56A021F75AA1}" type="presOf" srcId="{CD1EFBDC-5D3B-4483-AC24-09803FF743E5}" destId="{BA67F182-3FF8-4274-874F-3C99D5A92B08}" srcOrd="0" destOrd="0" presId="urn:microsoft.com/office/officeart/2005/8/layout/cycle1"/>
    <dgm:cxn modelId="{BA80ECE0-0030-4DD3-8D9D-787E557FEBA4}" type="presOf" srcId="{25BEDC20-DCE2-471C-8B74-F789A125B2FD}" destId="{1881041C-D572-45E5-948F-C56381897869}" srcOrd="0" destOrd="0" presId="urn:microsoft.com/office/officeart/2005/8/layout/cycle1"/>
    <dgm:cxn modelId="{AF2BD469-8C07-42C7-84E6-E41EDC243877}" type="presOf" srcId="{EDFCBD34-374D-4C5F-9402-34788C69454A}" destId="{E9E76FEE-B0FA-4D18-A6CC-7B5207D22223}" srcOrd="0" destOrd="0" presId="urn:microsoft.com/office/officeart/2005/8/layout/cycle1"/>
    <dgm:cxn modelId="{EFE0DD75-12D3-4894-9DE8-B9FA78C151A0}" type="presOf" srcId="{9CE584CE-663F-4E0D-8776-78AFFA34121D}" destId="{34769B2F-FFB0-4266-B2B9-0934C0824A57}" srcOrd="0" destOrd="0" presId="urn:microsoft.com/office/officeart/2005/8/layout/cycle1"/>
    <dgm:cxn modelId="{0B3CC78D-D90B-4251-A701-6C7483967903}" type="presOf" srcId="{FC7F5E1F-6200-4C64-BC68-4630D6F0C957}" destId="{029A14DF-9144-432D-851C-8A67E8E2858F}" srcOrd="0" destOrd="0" presId="urn:microsoft.com/office/officeart/2005/8/layout/cycle1"/>
    <dgm:cxn modelId="{E1BC4A3D-9613-493B-AE91-DD3929A2FCF3}" type="presParOf" srcId="{48C33771-D807-4B04-AB63-CE4EE2A42D9A}" destId="{59D5B6CE-07AB-458D-95D2-39340E4BA2E9}" srcOrd="0" destOrd="0" presId="urn:microsoft.com/office/officeart/2005/8/layout/cycle1"/>
    <dgm:cxn modelId="{321E4325-6C6E-4E65-A31B-8C84AB4CD35B}" type="presParOf" srcId="{48C33771-D807-4B04-AB63-CE4EE2A42D9A}" destId="{E9E76FEE-B0FA-4D18-A6CC-7B5207D22223}" srcOrd="1" destOrd="0" presId="urn:microsoft.com/office/officeart/2005/8/layout/cycle1"/>
    <dgm:cxn modelId="{173945B8-4E05-4EDF-98EF-1C5D4DA041AC}" type="presParOf" srcId="{48C33771-D807-4B04-AB63-CE4EE2A42D9A}" destId="{34769B2F-FFB0-4266-B2B9-0934C0824A57}" srcOrd="2" destOrd="0" presId="urn:microsoft.com/office/officeart/2005/8/layout/cycle1"/>
    <dgm:cxn modelId="{826ABE2C-7364-4893-8056-229A903AEC7F}" type="presParOf" srcId="{48C33771-D807-4B04-AB63-CE4EE2A42D9A}" destId="{49119A3D-127D-4DB8-B918-DEEF857AAB10}" srcOrd="3" destOrd="0" presId="urn:microsoft.com/office/officeart/2005/8/layout/cycle1"/>
    <dgm:cxn modelId="{1398D7E5-CF65-4C9A-BE3A-FFF186C9A999}" type="presParOf" srcId="{48C33771-D807-4B04-AB63-CE4EE2A42D9A}" destId="{BA67F182-3FF8-4274-874F-3C99D5A92B08}" srcOrd="4" destOrd="0" presId="urn:microsoft.com/office/officeart/2005/8/layout/cycle1"/>
    <dgm:cxn modelId="{C7259895-782E-4D34-972B-0B35B383D408}" type="presParOf" srcId="{48C33771-D807-4B04-AB63-CE4EE2A42D9A}" destId="{1881041C-D572-45E5-948F-C56381897869}" srcOrd="5" destOrd="0" presId="urn:microsoft.com/office/officeart/2005/8/layout/cycle1"/>
    <dgm:cxn modelId="{181711D2-DACF-4BEB-B255-E60703D9F4FC}" type="presParOf" srcId="{48C33771-D807-4B04-AB63-CE4EE2A42D9A}" destId="{75301C15-0FED-469C-A7A4-2FE9E19D933C}" srcOrd="6" destOrd="0" presId="urn:microsoft.com/office/officeart/2005/8/layout/cycle1"/>
    <dgm:cxn modelId="{81522E79-3918-4C9D-A9EB-B090554FCB21}" type="presParOf" srcId="{48C33771-D807-4B04-AB63-CE4EE2A42D9A}" destId="{E322035A-F934-48A1-8EAB-E72C4263F5B0}" srcOrd="7" destOrd="0" presId="urn:microsoft.com/office/officeart/2005/8/layout/cycle1"/>
    <dgm:cxn modelId="{CC7EAA9D-DFA3-4C4A-BF53-370A885F8FEC}" type="presParOf" srcId="{48C33771-D807-4B04-AB63-CE4EE2A42D9A}" destId="{029A14DF-9144-432D-851C-8A67E8E2858F}" srcOrd="8" destOrd="0" presId="urn:microsoft.com/office/officeart/2005/8/layout/cycle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93BDB5-79EC-4AF1-9C43-D37FACFCBA3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5424859-D95B-41CD-82D4-3DE45C38E262}">
      <dgm:prSet/>
      <dgm:spPr/>
      <dgm:t>
        <a:bodyPr/>
        <a:lstStyle/>
        <a:p>
          <a:pPr rtl="0"/>
          <a:r>
            <a:rPr lang="en-GB" dirty="0"/>
            <a:t>Anxiety </a:t>
          </a:r>
          <a:r>
            <a:rPr lang="en-GB" dirty="0">
              <a:latin typeface="Trebuchet MS" panose="020B0603020202020204"/>
            </a:rPr>
            <a:t>/ Panic attacks </a:t>
          </a:r>
          <a:endParaRPr lang="en-US" dirty="0"/>
        </a:p>
      </dgm:t>
    </dgm:pt>
    <dgm:pt modelId="{B99C7CB8-1DB9-483A-A6C9-384A85A9A26A}" type="parTrans" cxnId="{145A1143-5D74-44E1-B7CA-5A5D14E2D9C0}">
      <dgm:prSet/>
      <dgm:spPr/>
      <dgm:t>
        <a:bodyPr/>
        <a:lstStyle/>
        <a:p>
          <a:endParaRPr lang="en-US"/>
        </a:p>
      </dgm:t>
    </dgm:pt>
    <dgm:pt modelId="{01FDB2B3-D52F-4FE6-888E-8017B81F6620}" type="sibTrans" cxnId="{145A1143-5D74-44E1-B7CA-5A5D14E2D9C0}">
      <dgm:prSet/>
      <dgm:spPr/>
      <dgm:t>
        <a:bodyPr/>
        <a:lstStyle/>
        <a:p>
          <a:endParaRPr lang="en-US"/>
        </a:p>
      </dgm:t>
    </dgm:pt>
    <dgm:pt modelId="{50634873-3257-4588-A60E-21F9C74C794D}">
      <dgm:prSet/>
      <dgm:spPr/>
      <dgm:t>
        <a:bodyPr/>
        <a:lstStyle/>
        <a:p>
          <a:r>
            <a:rPr lang="en-GB" dirty="0"/>
            <a:t>Self-harm </a:t>
          </a:r>
          <a:endParaRPr lang="en-US" dirty="0"/>
        </a:p>
      </dgm:t>
    </dgm:pt>
    <dgm:pt modelId="{E4DE71BB-1857-4229-BAED-53A4F14868BA}" type="parTrans" cxnId="{F033D95F-5282-4952-AC29-64795E9D3A4C}">
      <dgm:prSet/>
      <dgm:spPr/>
      <dgm:t>
        <a:bodyPr/>
        <a:lstStyle/>
        <a:p>
          <a:endParaRPr lang="en-US"/>
        </a:p>
      </dgm:t>
    </dgm:pt>
    <dgm:pt modelId="{CD425B77-6A8C-4FDE-8118-FA619285CA01}" type="sibTrans" cxnId="{F033D95F-5282-4952-AC29-64795E9D3A4C}">
      <dgm:prSet/>
      <dgm:spPr/>
      <dgm:t>
        <a:bodyPr/>
        <a:lstStyle/>
        <a:p>
          <a:endParaRPr lang="en-US"/>
        </a:p>
      </dgm:t>
    </dgm:pt>
    <dgm:pt modelId="{3486B87E-7D7D-4842-B0F9-ECBECD3A6A43}">
      <dgm:prSet/>
      <dgm:spPr/>
      <dgm:t>
        <a:bodyPr/>
        <a:lstStyle/>
        <a:p>
          <a:r>
            <a:rPr lang="en-GB" dirty="0"/>
            <a:t>Eating disorders</a:t>
          </a:r>
        </a:p>
      </dgm:t>
    </dgm:pt>
    <dgm:pt modelId="{79871184-B839-4FC8-99D2-4312259ED294}" type="parTrans" cxnId="{37551D73-E098-4335-84A3-655F7D64C37D}">
      <dgm:prSet/>
      <dgm:spPr/>
      <dgm:t>
        <a:bodyPr/>
        <a:lstStyle/>
        <a:p>
          <a:endParaRPr lang="en-US"/>
        </a:p>
      </dgm:t>
    </dgm:pt>
    <dgm:pt modelId="{0A97E8B9-3E20-4C57-8DDC-DA6127CED0AF}" type="sibTrans" cxnId="{37551D73-E098-4335-84A3-655F7D64C37D}">
      <dgm:prSet/>
      <dgm:spPr/>
      <dgm:t>
        <a:bodyPr/>
        <a:lstStyle/>
        <a:p>
          <a:endParaRPr lang="en-US"/>
        </a:p>
      </dgm:t>
    </dgm:pt>
    <dgm:pt modelId="{3ADD556E-5202-4CE0-86E1-2104A5E4962D}">
      <dgm:prSet phldr="0"/>
      <dgm:spPr/>
      <dgm:t>
        <a:bodyPr/>
        <a:lstStyle/>
        <a:p>
          <a:pPr rtl="0"/>
          <a:r>
            <a:rPr lang="en-GB" dirty="0">
              <a:latin typeface="Trebuchet MS" panose="020B0603020202020204"/>
            </a:rPr>
            <a:t>Depression</a:t>
          </a:r>
          <a:r>
            <a:rPr lang="en-GB" dirty="0"/>
            <a:t> and low self-esteem</a:t>
          </a:r>
          <a:endParaRPr lang="en-GB" dirty="0">
            <a:latin typeface="Trebuchet MS" panose="020B0603020202020204"/>
          </a:endParaRPr>
        </a:p>
      </dgm:t>
    </dgm:pt>
    <dgm:pt modelId="{FFAF4A98-268A-4EF1-8481-5FFEFD79EEC8}" type="parTrans" cxnId="{6CE260B1-D976-4787-8DD8-F0428705CA2B}">
      <dgm:prSet/>
      <dgm:spPr/>
      <dgm:t>
        <a:bodyPr/>
        <a:lstStyle/>
        <a:p>
          <a:endParaRPr lang="en-US"/>
        </a:p>
      </dgm:t>
    </dgm:pt>
    <dgm:pt modelId="{70AD1240-F5F7-4C24-8E82-6E1C06869ED1}" type="sibTrans" cxnId="{6CE260B1-D976-4787-8DD8-F0428705CA2B}">
      <dgm:prSet/>
      <dgm:spPr/>
      <dgm:t>
        <a:bodyPr/>
        <a:lstStyle/>
        <a:p>
          <a:endParaRPr lang="en-US"/>
        </a:p>
      </dgm:t>
    </dgm:pt>
    <dgm:pt modelId="{B031801B-9611-4AEB-A210-09C807A62877}">
      <dgm:prSet phldr="0"/>
      <dgm:spPr/>
      <dgm:t>
        <a:bodyPr/>
        <a:lstStyle/>
        <a:p>
          <a:pPr rtl="0"/>
          <a:r>
            <a:rPr lang="en-GB" dirty="0">
              <a:latin typeface="Trebuchet MS" panose="020B0603020202020204"/>
            </a:rPr>
            <a:t>Self-blame</a:t>
          </a:r>
          <a:r>
            <a:rPr lang="en-GB" dirty="0"/>
            <a:t>.</a:t>
          </a:r>
          <a:endParaRPr lang="en-GB" dirty="0">
            <a:latin typeface="Trebuchet MS" panose="020B0603020202020204"/>
          </a:endParaRPr>
        </a:p>
      </dgm:t>
    </dgm:pt>
    <dgm:pt modelId="{8CC61426-9692-40D6-9734-D8B7B79FABFA}" type="parTrans" cxnId="{5094F2B4-D9D4-4122-8FF7-B6CE717E7551}">
      <dgm:prSet/>
      <dgm:spPr/>
      <dgm:t>
        <a:bodyPr/>
        <a:lstStyle/>
        <a:p>
          <a:endParaRPr lang="en-US"/>
        </a:p>
      </dgm:t>
    </dgm:pt>
    <dgm:pt modelId="{89E07D86-6334-493F-A1B3-A967DC560953}" type="sibTrans" cxnId="{5094F2B4-D9D4-4122-8FF7-B6CE717E7551}">
      <dgm:prSet/>
      <dgm:spPr/>
      <dgm:t>
        <a:bodyPr/>
        <a:lstStyle/>
        <a:p>
          <a:endParaRPr lang="en-US"/>
        </a:p>
      </dgm:t>
    </dgm:pt>
    <dgm:pt modelId="{0C5520BB-93E6-46DC-BE74-BE3E096E1D9E}" type="pres">
      <dgm:prSet presAssocID="{7C93BDB5-79EC-4AF1-9C43-D37FACFCBA3C}" presName="diagram" presStyleCnt="0">
        <dgm:presLayoutVars>
          <dgm:dir/>
          <dgm:resizeHandles val="exact"/>
        </dgm:presLayoutVars>
      </dgm:prSet>
      <dgm:spPr/>
      <dgm:t>
        <a:bodyPr/>
        <a:lstStyle/>
        <a:p>
          <a:endParaRPr lang="en-US"/>
        </a:p>
      </dgm:t>
    </dgm:pt>
    <dgm:pt modelId="{5C5809B1-A516-491D-991F-421A07CDFAA9}" type="pres">
      <dgm:prSet presAssocID="{C5424859-D95B-41CD-82D4-3DE45C38E262}" presName="node" presStyleLbl="node1" presStyleIdx="0" presStyleCnt="5">
        <dgm:presLayoutVars>
          <dgm:bulletEnabled val="1"/>
        </dgm:presLayoutVars>
      </dgm:prSet>
      <dgm:spPr/>
      <dgm:t>
        <a:bodyPr/>
        <a:lstStyle/>
        <a:p>
          <a:endParaRPr lang="en-US"/>
        </a:p>
      </dgm:t>
    </dgm:pt>
    <dgm:pt modelId="{84B394F0-FD66-41A2-8E24-830EA60B3360}" type="pres">
      <dgm:prSet presAssocID="{01FDB2B3-D52F-4FE6-888E-8017B81F6620}" presName="sibTrans" presStyleCnt="0"/>
      <dgm:spPr/>
    </dgm:pt>
    <dgm:pt modelId="{F93E9771-369F-4B1E-BF30-4074D988D06A}" type="pres">
      <dgm:prSet presAssocID="{50634873-3257-4588-A60E-21F9C74C794D}" presName="node" presStyleLbl="node1" presStyleIdx="1" presStyleCnt="5">
        <dgm:presLayoutVars>
          <dgm:bulletEnabled val="1"/>
        </dgm:presLayoutVars>
      </dgm:prSet>
      <dgm:spPr/>
      <dgm:t>
        <a:bodyPr/>
        <a:lstStyle/>
        <a:p>
          <a:endParaRPr lang="en-US"/>
        </a:p>
      </dgm:t>
    </dgm:pt>
    <dgm:pt modelId="{46B11FD3-9430-4AAE-A213-A783EB2D80D6}" type="pres">
      <dgm:prSet presAssocID="{CD425B77-6A8C-4FDE-8118-FA619285CA01}" presName="sibTrans" presStyleCnt="0"/>
      <dgm:spPr/>
    </dgm:pt>
    <dgm:pt modelId="{1C7FAE0A-C2B5-4A48-8FEA-670ABCA9E70F}" type="pres">
      <dgm:prSet presAssocID="{3486B87E-7D7D-4842-B0F9-ECBECD3A6A43}" presName="node" presStyleLbl="node1" presStyleIdx="2" presStyleCnt="5">
        <dgm:presLayoutVars>
          <dgm:bulletEnabled val="1"/>
        </dgm:presLayoutVars>
      </dgm:prSet>
      <dgm:spPr/>
      <dgm:t>
        <a:bodyPr/>
        <a:lstStyle/>
        <a:p>
          <a:endParaRPr lang="en-US"/>
        </a:p>
      </dgm:t>
    </dgm:pt>
    <dgm:pt modelId="{A844BFF9-5ED1-465B-9624-22B99637EF22}" type="pres">
      <dgm:prSet presAssocID="{0A97E8B9-3E20-4C57-8DDC-DA6127CED0AF}" presName="sibTrans" presStyleCnt="0"/>
      <dgm:spPr/>
    </dgm:pt>
    <dgm:pt modelId="{DE41D759-6E3E-48E2-BF20-1855038007DF}" type="pres">
      <dgm:prSet presAssocID="{B031801B-9611-4AEB-A210-09C807A62877}" presName="node" presStyleLbl="node1" presStyleIdx="3" presStyleCnt="5">
        <dgm:presLayoutVars>
          <dgm:bulletEnabled val="1"/>
        </dgm:presLayoutVars>
      </dgm:prSet>
      <dgm:spPr/>
      <dgm:t>
        <a:bodyPr/>
        <a:lstStyle/>
        <a:p>
          <a:endParaRPr lang="en-US"/>
        </a:p>
      </dgm:t>
    </dgm:pt>
    <dgm:pt modelId="{256D874E-42C1-4B60-B3D7-BD958ECD9829}" type="pres">
      <dgm:prSet presAssocID="{89E07D86-6334-493F-A1B3-A967DC560953}" presName="sibTrans" presStyleCnt="0"/>
      <dgm:spPr/>
    </dgm:pt>
    <dgm:pt modelId="{2D01B646-6F37-42F7-BE28-8893893BDCA4}" type="pres">
      <dgm:prSet presAssocID="{3ADD556E-5202-4CE0-86E1-2104A5E4962D}" presName="node" presStyleLbl="node1" presStyleIdx="4" presStyleCnt="5">
        <dgm:presLayoutVars>
          <dgm:bulletEnabled val="1"/>
        </dgm:presLayoutVars>
      </dgm:prSet>
      <dgm:spPr/>
      <dgm:t>
        <a:bodyPr/>
        <a:lstStyle/>
        <a:p>
          <a:endParaRPr lang="en-US"/>
        </a:p>
      </dgm:t>
    </dgm:pt>
  </dgm:ptLst>
  <dgm:cxnLst>
    <dgm:cxn modelId="{37551D73-E098-4335-84A3-655F7D64C37D}" srcId="{7C93BDB5-79EC-4AF1-9C43-D37FACFCBA3C}" destId="{3486B87E-7D7D-4842-B0F9-ECBECD3A6A43}" srcOrd="2" destOrd="0" parTransId="{79871184-B839-4FC8-99D2-4312259ED294}" sibTransId="{0A97E8B9-3E20-4C57-8DDC-DA6127CED0AF}"/>
    <dgm:cxn modelId="{F033D95F-5282-4952-AC29-64795E9D3A4C}" srcId="{7C93BDB5-79EC-4AF1-9C43-D37FACFCBA3C}" destId="{50634873-3257-4588-A60E-21F9C74C794D}" srcOrd="1" destOrd="0" parTransId="{E4DE71BB-1857-4229-BAED-53A4F14868BA}" sibTransId="{CD425B77-6A8C-4FDE-8118-FA619285CA01}"/>
    <dgm:cxn modelId="{62E2B655-CEB9-47EE-86A1-16BE189F06D9}" type="presOf" srcId="{3486B87E-7D7D-4842-B0F9-ECBECD3A6A43}" destId="{1C7FAE0A-C2B5-4A48-8FEA-670ABCA9E70F}" srcOrd="0" destOrd="0" presId="urn:microsoft.com/office/officeart/2005/8/layout/default"/>
    <dgm:cxn modelId="{145A1143-5D74-44E1-B7CA-5A5D14E2D9C0}" srcId="{7C93BDB5-79EC-4AF1-9C43-D37FACFCBA3C}" destId="{C5424859-D95B-41CD-82D4-3DE45C38E262}" srcOrd="0" destOrd="0" parTransId="{B99C7CB8-1DB9-483A-A6C9-384A85A9A26A}" sibTransId="{01FDB2B3-D52F-4FE6-888E-8017B81F6620}"/>
    <dgm:cxn modelId="{F0E2F5EF-1D3E-4559-9E7D-504626C44922}" type="presOf" srcId="{B031801B-9611-4AEB-A210-09C807A62877}" destId="{DE41D759-6E3E-48E2-BF20-1855038007DF}" srcOrd="0" destOrd="0" presId="urn:microsoft.com/office/officeart/2005/8/layout/default"/>
    <dgm:cxn modelId="{EEB6D5A4-A39B-43DA-80FA-75BB29A5AD5B}" type="presOf" srcId="{3ADD556E-5202-4CE0-86E1-2104A5E4962D}" destId="{2D01B646-6F37-42F7-BE28-8893893BDCA4}" srcOrd="0" destOrd="0" presId="urn:microsoft.com/office/officeart/2005/8/layout/default"/>
    <dgm:cxn modelId="{6CE260B1-D976-4787-8DD8-F0428705CA2B}" srcId="{7C93BDB5-79EC-4AF1-9C43-D37FACFCBA3C}" destId="{3ADD556E-5202-4CE0-86E1-2104A5E4962D}" srcOrd="4" destOrd="0" parTransId="{FFAF4A98-268A-4EF1-8481-5FFEFD79EEC8}" sibTransId="{70AD1240-F5F7-4C24-8E82-6E1C06869ED1}"/>
    <dgm:cxn modelId="{7BED0BAD-FCA2-4E93-AE48-FB296A6FE082}" type="presOf" srcId="{7C93BDB5-79EC-4AF1-9C43-D37FACFCBA3C}" destId="{0C5520BB-93E6-46DC-BE74-BE3E096E1D9E}" srcOrd="0" destOrd="0" presId="urn:microsoft.com/office/officeart/2005/8/layout/default"/>
    <dgm:cxn modelId="{6FE0F19F-5673-41EC-BD89-531D6D6B1782}" type="presOf" srcId="{C5424859-D95B-41CD-82D4-3DE45C38E262}" destId="{5C5809B1-A516-491D-991F-421A07CDFAA9}" srcOrd="0" destOrd="0" presId="urn:microsoft.com/office/officeart/2005/8/layout/default"/>
    <dgm:cxn modelId="{5094F2B4-D9D4-4122-8FF7-B6CE717E7551}" srcId="{7C93BDB5-79EC-4AF1-9C43-D37FACFCBA3C}" destId="{B031801B-9611-4AEB-A210-09C807A62877}" srcOrd="3" destOrd="0" parTransId="{8CC61426-9692-40D6-9734-D8B7B79FABFA}" sibTransId="{89E07D86-6334-493F-A1B3-A967DC560953}"/>
    <dgm:cxn modelId="{FC12E3CA-BB17-4692-9FA8-24A4EF86C71B}" type="presOf" srcId="{50634873-3257-4588-A60E-21F9C74C794D}" destId="{F93E9771-369F-4B1E-BF30-4074D988D06A}" srcOrd="0" destOrd="0" presId="urn:microsoft.com/office/officeart/2005/8/layout/default"/>
    <dgm:cxn modelId="{AB2B3A80-7514-4569-9CB1-AFE62FAA7C4B}" type="presParOf" srcId="{0C5520BB-93E6-46DC-BE74-BE3E096E1D9E}" destId="{5C5809B1-A516-491D-991F-421A07CDFAA9}" srcOrd="0" destOrd="0" presId="urn:microsoft.com/office/officeart/2005/8/layout/default"/>
    <dgm:cxn modelId="{0B07E24C-4290-4AF5-959A-72612CA9296F}" type="presParOf" srcId="{0C5520BB-93E6-46DC-BE74-BE3E096E1D9E}" destId="{84B394F0-FD66-41A2-8E24-830EA60B3360}" srcOrd="1" destOrd="0" presId="urn:microsoft.com/office/officeart/2005/8/layout/default"/>
    <dgm:cxn modelId="{1ADFF70B-35DF-4001-AFA9-BD020C2C1216}" type="presParOf" srcId="{0C5520BB-93E6-46DC-BE74-BE3E096E1D9E}" destId="{F93E9771-369F-4B1E-BF30-4074D988D06A}" srcOrd="2" destOrd="0" presId="urn:microsoft.com/office/officeart/2005/8/layout/default"/>
    <dgm:cxn modelId="{A7E69EC7-E8E3-4452-ABDA-A6CB19CC213F}" type="presParOf" srcId="{0C5520BB-93E6-46DC-BE74-BE3E096E1D9E}" destId="{46B11FD3-9430-4AAE-A213-A783EB2D80D6}" srcOrd="3" destOrd="0" presId="urn:microsoft.com/office/officeart/2005/8/layout/default"/>
    <dgm:cxn modelId="{DACAF459-7CF6-4D9C-8791-3D0B1E50D82E}" type="presParOf" srcId="{0C5520BB-93E6-46DC-BE74-BE3E096E1D9E}" destId="{1C7FAE0A-C2B5-4A48-8FEA-670ABCA9E70F}" srcOrd="4" destOrd="0" presId="urn:microsoft.com/office/officeart/2005/8/layout/default"/>
    <dgm:cxn modelId="{BD87F10D-F31C-43C4-A7C9-8AEDF2332662}" type="presParOf" srcId="{0C5520BB-93E6-46DC-BE74-BE3E096E1D9E}" destId="{A844BFF9-5ED1-465B-9624-22B99637EF22}" srcOrd="5" destOrd="0" presId="urn:microsoft.com/office/officeart/2005/8/layout/default"/>
    <dgm:cxn modelId="{030565A5-8B6B-4309-B6ED-53F57EB16D6E}" type="presParOf" srcId="{0C5520BB-93E6-46DC-BE74-BE3E096E1D9E}" destId="{DE41D759-6E3E-48E2-BF20-1855038007DF}" srcOrd="6" destOrd="0" presId="urn:microsoft.com/office/officeart/2005/8/layout/default"/>
    <dgm:cxn modelId="{3A469E80-2F29-46E0-AAC7-2FFA2FE553EE}" type="presParOf" srcId="{0C5520BB-93E6-46DC-BE74-BE3E096E1D9E}" destId="{256D874E-42C1-4B60-B3D7-BD958ECD9829}" srcOrd="7" destOrd="0" presId="urn:microsoft.com/office/officeart/2005/8/layout/default"/>
    <dgm:cxn modelId="{431418A7-39D0-421E-942F-1D6D93D02858}" type="presParOf" srcId="{0C5520BB-93E6-46DC-BE74-BE3E096E1D9E}" destId="{2D01B646-6F37-42F7-BE28-8893893BDCA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76FEE-B0FA-4D18-A6CC-7B5207D22223}">
      <dsp:nvSpPr>
        <dsp:cNvPr id="0" name=""/>
        <dsp:cNvSpPr/>
      </dsp:nvSpPr>
      <dsp:spPr>
        <a:xfrm>
          <a:off x="2694882" y="590558"/>
          <a:ext cx="1600494" cy="160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a:t>The COVID 19 Pandemic</a:t>
          </a:r>
          <a:endParaRPr lang="en-US" sz="2800" kern="1200"/>
        </a:p>
      </dsp:txBody>
      <dsp:txXfrm>
        <a:off x="2694882" y="590558"/>
        <a:ext cx="1600494" cy="1600494"/>
      </dsp:txXfrm>
    </dsp:sp>
    <dsp:sp modelId="{34769B2F-FFB0-4266-B2B9-0934C0824A57}">
      <dsp:nvSpPr>
        <dsp:cNvPr id="0" name=""/>
        <dsp:cNvSpPr/>
      </dsp:nvSpPr>
      <dsp:spPr>
        <a:xfrm>
          <a:off x="254313" y="274922"/>
          <a:ext cx="3787326" cy="3787326"/>
        </a:xfrm>
        <a:prstGeom prst="circularArrow">
          <a:avLst>
            <a:gd name="adj1" fmla="val 8241"/>
            <a:gd name="adj2" fmla="val 575443"/>
            <a:gd name="adj3" fmla="val 2966940"/>
            <a:gd name="adj4" fmla="val 49655"/>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67F182-3FF8-4274-874F-3C99D5A92B08}">
      <dsp:nvSpPr>
        <dsp:cNvPr id="0" name=""/>
        <dsp:cNvSpPr/>
      </dsp:nvSpPr>
      <dsp:spPr>
        <a:xfrm>
          <a:off x="1347729" y="2923896"/>
          <a:ext cx="1600494" cy="160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a:t>Rise in online activity</a:t>
          </a:r>
          <a:endParaRPr lang="en-US" sz="2800" kern="1200"/>
        </a:p>
      </dsp:txBody>
      <dsp:txXfrm>
        <a:off x="1347729" y="2923896"/>
        <a:ext cx="1600494" cy="1600494"/>
      </dsp:txXfrm>
    </dsp:sp>
    <dsp:sp modelId="{1881041C-D572-45E5-948F-C56381897869}">
      <dsp:nvSpPr>
        <dsp:cNvPr id="0" name=""/>
        <dsp:cNvSpPr/>
      </dsp:nvSpPr>
      <dsp:spPr>
        <a:xfrm>
          <a:off x="254313" y="274922"/>
          <a:ext cx="3787326" cy="3787326"/>
        </a:xfrm>
        <a:prstGeom prst="circularArrow">
          <a:avLst>
            <a:gd name="adj1" fmla="val 8241"/>
            <a:gd name="adj2" fmla="val 575443"/>
            <a:gd name="adj3" fmla="val 10174902"/>
            <a:gd name="adj4" fmla="val 7257617"/>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22035A-F934-48A1-8EAB-E72C4263F5B0}">
      <dsp:nvSpPr>
        <dsp:cNvPr id="0" name=""/>
        <dsp:cNvSpPr/>
      </dsp:nvSpPr>
      <dsp:spPr>
        <a:xfrm>
          <a:off x="576" y="590558"/>
          <a:ext cx="1600494" cy="160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a:t>Auaterity</a:t>
          </a:r>
          <a:endParaRPr lang="en-US" sz="2800" kern="1200"/>
        </a:p>
      </dsp:txBody>
      <dsp:txXfrm>
        <a:off x="576" y="590558"/>
        <a:ext cx="1600494" cy="1600494"/>
      </dsp:txXfrm>
    </dsp:sp>
    <dsp:sp modelId="{029A14DF-9144-432D-851C-8A67E8E2858F}">
      <dsp:nvSpPr>
        <dsp:cNvPr id="0" name=""/>
        <dsp:cNvSpPr/>
      </dsp:nvSpPr>
      <dsp:spPr>
        <a:xfrm>
          <a:off x="254313" y="274922"/>
          <a:ext cx="3787326" cy="3787326"/>
        </a:xfrm>
        <a:prstGeom prst="circularArrow">
          <a:avLst>
            <a:gd name="adj1" fmla="val 8241"/>
            <a:gd name="adj2" fmla="val 575443"/>
            <a:gd name="adj3" fmla="val 16859603"/>
            <a:gd name="adj4" fmla="val 14964955"/>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809B1-A516-491D-991F-421A07CDFAA9}">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rtl="0">
            <a:lnSpc>
              <a:spcPct val="90000"/>
            </a:lnSpc>
            <a:spcBef>
              <a:spcPct val="0"/>
            </a:spcBef>
            <a:spcAft>
              <a:spcPct val="35000"/>
            </a:spcAft>
          </a:pPr>
          <a:r>
            <a:rPr lang="en-GB" sz="3800" kern="1200" dirty="0"/>
            <a:t>Anxiety </a:t>
          </a:r>
          <a:r>
            <a:rPr lang="en-GB" sz="3800" kern="1200" dirty="0">
              <a:latin typeface="Trebuchet MS" panose="020B0603020202020204"/>
            </a:rPr>
            <a:t>/ Panic attacks </a:t>
          </a:r>
          <a:endParaRPr lang="en-US" sz="3800" kern="1200" dirty="0"/>
        </a:p>
      </dsp:txBody>
      <dsp:txXfrm>
        <a:off x="0" y="93057"/>
        <a:ext cx="3005666" cy="1803399"/>
      </dsp:txXfrm>
    </dsp:sp>
    <dsp:sp modelId="{F93E9771-369F-4B1E-BF30-4074D988D06A}">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a:t>Self-harm </a:t>
          </a:r>
          <a:endParaRPr lang="en-US" sz="3800" kern="1200" dirty="0"/>
        </a:p>
      </dsp:txBody>
      <dsp:txXfrm>
        <a:off x="3306233" y="93057"/>
        <a:ext cx="3005666" cy="1803399"/>
      </dsp:txXfrm>
    </dsp:sp>
    <dsp:sp modelId="{1C7FAE0A-C2B5-4A48-8FEA-670ABCA9E70F}">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a:t>Eating disorders</a:t>
          </a:r>
        </a:p>
      </dsp:txBody>
      <dsp:txXfrm>
        <a:off x="6612466" y="93057"/>
        <a:ext cx="3005666" cy="1803399"/>
      </dsp:txXfrm>
    </dsp:sp>
    <dsp:sp modelId="{DE41D759-6E3E-48E2-BF20-1855038007DF}">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rtl="0">
            <a:lnSpc>
              <a:spcPct val="90000"/>
            </a:lnSpc>
            <a:spcBef>
              <a:spcPct val="0"/>
            </a:spcBef>
            <a:spcAft>
              <a:spcPct val="35000"/>
            </a:spcAft>
          </a:pPr>
          <a:r>
            <a:rPr lang="en-GB" sz="3800" kern="1200" dirty="0">
              <a:latin typeface="Trebuchet MS" panose="020B0603020202020204"/>
            </a:rPr>
            <a:t>Self-blame</a:t>
          </a:r>
          <a:r>
            <a:rPr lang="en-GB" sz="3800" kern="1200" dirty="0"/>
            <a:t>.</a:t>
          </a:r>
          <a:endParaRPr lang="en-GB" sz="3800" kern="1200" dirty="0">
            <a:latin typeface="Trebuchet MS" panose="020B0603020202020204"/>
          </a:endParaRPr>
        </a:p>
      </dsp:txBody>
      <dsp:txXfrm>
        <a:off x="1653116" y="2197024"/>
        <a:ext cx="3005666" cy="1803399"/>
      </dsp:txXfrm>
    </dsp:sp>
    <dsp:sp modelId="{2D01B646-6F37-42F7-BE28-8893893BDCA4}">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rtl="0">
            <a:lnSpc>
              <a:spcPct val="90000"/>
            </a:lnSpc>
            <a:spcBef>
              <a:spcPct val="0"/>
            </a:spcBef>
            <a:spcAft>
              <a:spcPct val="35000"/>
            </a:spcAft>
          </a:pPr>
          <a:r>
            <a:rPr lang="en-GB" sz="3800" kern="1200" dirty="0">
              <a:latin typeface="Trebuchet MS" panose="020B0603020202020204"/>
            </a:rPr>
            <a:t>Depression</a:t>
          </a:r>
          <a:r>
            <a:rPr lang="en-GB" sz="3800" kern="1200" dirty="0"/>
            <a:t> and low self-esteem</a:t>
          </a:r>
          <a:endParaRPr lang="en-GB" sz="3800" kern="1200" dirty="0">
            <a:latin typeface="Trebuchet MS" panose="020B0603020202020204"/>
          </a:endParaRPr>
        </a:p>
      </dsp:txBody>
      <dsp:txXfrm>
        <a:off x="4959349"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88E4A-5353-492F-AAF3-4A53FBF500F6}"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CD3C0-CE1C-4DC9-8514-196A55298804}" type="slidenum">
              <a:rPr lang="en-GB" smtClean="0"/>
              <a:t>‹#›</a:t>
            </a:fld>
            <a:endParaRPr lang="en-GB"/>
          </a:p>
        </p:txBody>
      </p:sp>
    </p:spTree>
    <p:extLst>
      <p:ext uri="{BB962C8B-B14F-4D97-AF65-F5344CB8AC3E}">
        <p14:creationId xmlns:p14="http://schemas.microsoft.com/office/powerpoint/2010/main" val="937886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Add – For the purpose of this seminar I will firstly discuss Child criminal exploitation.</a:t>
            </a:r>
          </a:p>
        </p:txBody>
      </p:sp>
      <p:sp>
        <p:nvSpPr>
          <p:cNvPr id="4" name="Slide Number Placeholder 3"/>
          <p:cNvSpPr>
            <a:spLocks noGrp="1"/>
          </p:cNvSpPr>
          <p:nvPr>
            <p:ph type="sldNum" sz="quarter" idx="5"/>
          </p:nvPr>
        </p:nvSpPr>
        <p:spPr/>
        <p:txBody>
          <a:bodyPr/>
          <a:lstStyle/>
          <a:p>
            <a:fld id="{6E2CD3C0-CE1C-4DC9-8514-196A55298804}" type="slidenum">
              <a:rPr lang="en-GB" smtClean="0"/>
              <a:t>5</a:t>
            </a:fld>
            <a:endParaRPr lang="en-GB"/>
          </a:p>
        </p:txBody>
      </p:sp>
    </p:spTree>
    <p:extLst>
      <p:ext uri="{BB962C8B-B14F-4D97-AF65-F5344CB8AC3E}">
        <p14:creationId xmlns:p14="http://schemas.microsoft.com/office/powerpoint/2010/main" val="3305069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 prostitution – just under 4000 police cautions were issued to young people/children (10-18) in 1989-1995 in for prostitution related offences (</a:t>
            </a:r>
            <a:r>
              <a:rPr lang="en-GB" dirty="0" err="1"/>
              <a:t>Ayre</a:t>
            </a:r>
            <a:r>
              <a:rPr lang="en-GB" dirty="0"/>
              <a:t> and Barrett, 2000) – Criminal responsibility </a:t>
            </a:r>
          </a:p>
          <a:p>
            <a:endParaRPr lang="en-GB" dirty="0"/>
          </a:p>
          <a:p>
            <a:r>
              <a:rPr lang="en-GB" dirty="0"/>
              <a:t>https://www.cardiffandvalersb.co.uk/wp-content/uploads/CSE-Protocol-Review-FINAL-REVISION-October-20131.pdf</a:t>
            </a:r>
          </a:p>
          <a:p>
            <a:endParaRPr lang="en-GB" dirty="0"/>
          </a:p>
          <a:p>
            <a:r>
              <a:rPr lang="en-GB" dirty="0"/>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 (WAG 2009:3). “ – review guidance</a:t>
            </a:r>
          </a:p>
          <a:p>
            <a:endParaRPr lang="en-GB" dirty="0"/>
          </a:p>
          <a:p>
            <a:r>
              <a:rPr lang="en-GB" dirty="0"/>
              <a:t>SERAF was a pilot project initially instigated by Barnardos and adopted by the Welsh Government as part of its </a:t>
            </a:r>
            <a:r>
              <a:rPr lang="en-GB" dirty="0" err="1"/>
              <a:t>partic</a:t>
            </a:r>
            <a:endParaRPr lang="en-GB" dirty="0"/>
          </a:p>
          <a:p>
            <a:endParaRPr lang="en-GB" dirty="0"/>
          </a:p>
          <a:p>
            <a:r>
              <a:rPr lang="en-GB" dirty="0"/>
              <a:t>Child sexual exploitation – long worded definition </a:t>
            </a:r>
          </a:p>
          <a:p>
            <a:endParaRPr lang="en-GB" dirty="0"/>
          </a:p>
          <a:p>
            <a:r>
              <a:rPr lang="en-GB" dirty="0"/>
              <a:t>https://www.iicsa.org.uk/key-documents/28314/download/child-sexual-abuse-organised-networks-investigation-report-february-2022.pdf</a:t>
            </a:r>
          </a:p>
        </p:txBody>
      </p:sp>
      <p:sp>
        <p:nvSpPr>
          <p:cNvPr id="4" name="Slide Number Placeholder 3"/>
          <p:cNvSpPr>
            <a:spLocks noGrp="1"/>
          </p:cNvSpPr>
          <p:nvPr>
            <p:ph type="sldNum" sz="quarter" idx="5"/>
          </p:nvPr>
        </p:nvSpPr>
        <p:spPr/>
        <p:txBody>
          <a:bodyPr/>
          <a:lstStyle/>
          <a:p>
            <a:fld id="{6E2CD3C0-CE1C-4DC9-8514-196A55298804}" type="slidenum">
              <a:rPr lang="en-GB" smtClean="0"/>
              <a:t>9</a:t>
            </a:fld>
            <a:endParaRPr lang="en-GB"/>
          </a:p>
        </p:txBody>
      </p:sp>
    </p:spTree>
    <p:extLst>
      <p:ext uri="{BB962C8B-B14F-4D97-AF65-F5344CB8AC3E}">
        <p14:creationId xmlns:p14="http://schemas.microsoft.com/office/powerpoint/2010/main" val="380846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Barnardos </a:t>
            </a:r>
            <a:r>
              <a:rPr lang="en-GB" dirty="0" err="1"/>
              <a:t>Cymru</a:t>
            </a:r>
            <a:r>
              <a:rPr lang="en-GB" dirty="0"/>
              <a:t> do no agree with Barnardos UK (England) – Placement knowledge (therefore unpublished)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E2CD3C0-CE1C-4DC9-8514-196A55298804}" type="slidenum">
              <a:rPr lang="en-GB" smtClean="0"/>
              <a:t>10</a:t>
            </a:fld>
            <a:endParaRPr lang="en-GB"/>
          </a:p>
        </p:txBody>
      </p:sp>
    </p:spTree>
    <p:extLst>
      <p:ext uri="{BB962C8B-B14F-4D97-AF65-F5344CB8AC3E}">
        <p14:creationId xmlns:p14="http://schemas.microsoft.com/office/powerpoint/2010/main" val="17118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CD3C0-CE1C-4DC9-8514-196A55298804}" type="slidenum">
              <a:rPr lang="en-GB" smtClean="0"/>
              <a:t>24</a:t>
            </a:fld>
            <a:endParaRPr lang="en-GB"/>
          </a:p>
        </p:txBody>
      </p:sp>
    </p:spTree>
    <p:extLst>
      <p:ext uri="{BB962C8B-B14F-4D97-AF65-F5344CB8AC3E}">
        <p14:creationId xmlns:p14="http://schemas.microsoft.com/office/powerpoint/2010/main" val="537875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42782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4823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0809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3665507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55162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07363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62204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787915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15550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43457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95530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09840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2692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032904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485496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47744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55016490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adamrichardkaps.co.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S_Ny_aOWI-k?feature=oembed" TargetMode="Externa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8.png"/><Relationship Id="rId7" Type="http://schemas.openxmlformats.org/officeDocument/2006/relationships/diagramQuickStyle" Target="../diagrams/quickStyle1.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9.png"/><Relationship Id="rId9" Type="http://schemas.microsoft.com/office/2007/relationships/diagramDrawing" Target="../diagrams/drawing1.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aferinternet.org.uk/" TargetMode="External"/><Relationship Id="rId2" Type="http://schemas.openxmlformats.org/officeDocument/2006/relationships/hyperlink" Target="https://www.thinkuknow.co.uk/parents/" TargetMode="Externa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hyperlink" Target="https://www.ceop.police.uk/Safety-Centre/How-can-CEOP-help-me-YP/How-can-CEOP-help-me-parent/"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saferinternet.org.uk7/" TargetMode="External"/><Relationship Id="rId2" Type="http://schemas.openxmlformats.org/officeDocument/2006/relationships/hyperlink" Target="http://www.internetmatters.org/report-issue/"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youtube.com/watch?v=auoICT45nac" TargetMode="External"/><Relationship Id="rId3" Type="http://schemas.openxmlformats.org/officeDocument/2006/relationships/hyperlink" Target="https://www.nspcc.org.uk/what-is-child-abuse/types-of-abuse/gangs-criminal-exploitation/" TargetMode="External"/><Relationship Id="rId7" Type="http://schemas.openxmlformats.org/officeDocument/2006/relationships/hyperlink" Target="https://doi.org/10.15406/frcij.2019.07.00293" TargetMode="External"/><Relationship Id="rId2" Type="http://schemas.openxmlformats.org/officeDocument/2006/relationships/hyperlink" Target="https://www.familyfriendpoems.com/poems/teen/abuse/" TargetMode="External"/><Relationship Id="rId1" Type="http://schemas.openxmlformats.org/officeDocument/2006/relationships/slideLayout" Target="../slideLayouts/slideLayout2.xml"/><Relationship Id="rId6" Type="http://schemas.openxmlformats.org/officeDocument/2006/relationships/hyperlink" Target="https://twitter.com/centrepointuk/status/1197123499720159233" TargetMode="External"/><Relationship Id="rId5" Type="http://schemas.openxmlformats.org/officeDocument/2006/relationships/hyperlink" Target="https://www.nationalcrimeagency.gov.uk/what-we-do/crime-threats/drug-trafficking/county-lines" TargetMode="External"/><Relationship Id="rId4" Type="http://schemas.openxmlformats.org/officeDocument/2006/relationships/hyperlink" Target="http://&#160;https:/www.safeguarding.wales/chi/c6/c6.p1.html"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childrenssociety.org.uk/what-we-do/our-work/child-criminal-exploitation-and-county-lines" TargetMode="External"/><Relationship Id="rId3" Type="http://schemas.openxmlformats.org/officeDocument/2006/relationships/hyperlink" Target="https://www.nspcc.org.uk/about-us/news-opinion/2020/2020-09-03-cybercrimes-during-lockdown/" TargetMode="External"/><Relationship Id="rId7" Type="http://schemas.openxmlformats.org/officeDocument/2006/relationships/hyperlink" Target="https://edu.gcfglobal.org/en/internetsafetyforkids/staying-safe-from-online-predators/1/" TargetMode="External"/><Relationship Id="rId2" Type="http://schemas.openxmlformats.org/officeDocument/2006/relationships/hyperlink" Target="https://rehabbeyondcancer.com/signposting-or-referring/" TargetMode="External"/><Relationship Id="rId1" Type="http://schemas.openxmlformats.org/officeDocument/2006/relationships/slideLayout" Target="../slideLayouts/slideLayout2.xml"/><Relationship Id="rId6" Type="http://schemas.openxmlformats.org/officeDocument/2006/relationships/hyperlink" Target="https://news.sky.com/story/record-levels-of-child-sexual-abuse-online-in-2021-internet-watchdog-finds-12514679" TargetMode="External"/><Relationship Id="rId5" Type="http://schemas.openxmlformats.org/officeDocument/2006/relationships/hyperlink" Target="https://hwb.gov.wales/news/articles/a8802a89-769c-4343-bffc-a45603d2a861" TargetMode="External"/><Relationship Id="rId4" Type="http://schemas.openxmlformats.org/officeDocument/2006/relationships/hyperlink" Target="https://cpdonline.co.uk/knowledge-base/safeguarding/online-abuse/" TargetMode="External"/><Relationship Id="rId9" Type="http://schemas.openxmlformats.org/officeDocument/2006/relationships/hyperlink" Target="https://www.cwvys.org.uk/wp-content/uploads/2018/11/YOUTH-WORK-IN-WALES-PRINCIPLES-AND-PURPOS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Child Exploitation</a:t>
            </a:r>
          </a:p>
        </p:txBody>
      </p:sp>
      <p:sp>
        <p:nvSpPr>
          <p:cNvPr id="3" name="Subtitle 2"/>
          <p:cNvSpPr>
            <a:spLocks noGrp="1"/>
          </p:cNvSpPr>
          <p:nvPr>
            <p:ph type="subTitle" idx="1"/>
          </p:nvPr>
        </p:nvSpPr>
        <p:spPr/>
        <p:txBody>
          <a:bodyPr/>
          <a:lstStyle/>
          <a:p>
            <a:r>
              <a:rPr lang="en-GB"/>
              <a:t>By Adam, Rachael, Ruth, Toby.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03F06E3-3180-4B23-A9F5-C53FAA907DA0}"/>
              </a:ext>
            </a:extLst>
          </p:cNvPr>
          <p:cNvPicPr>
            <a:picLocks noChangeAspect="1"/>
          </p:cNvPicPr>
          <p:nvPr/>
        </p:nvPicPr>
        <p:blipFill rotWithShape="1">
          <a:blip r:embed="rId2"/>
          <a:srcRect l="16759" r="1450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4B2683F-E974-4E35-97F3-A679FBD3F180}"/>
              </a:ext>
            </a:extLst>
          </p:cNvPr>
          <p:cNvSpPr>
            <a:spLocks noGrp="1"/>
          </p:cNvSpPr>
          <p:nvPr>
            <p:ph type="title"/>
          </p:nvPr>
        </p:nvSpPr>
        <p:spPr>
          <a:xfrm>
            <a:off x="677333" y="609600"/>
            <a:ext cx="3851123" cy="1320800"/>
          </a:xfrm>
        </p:spPr>
        <p:txBody>
          <a:bodyPr>
            <a:normAutofit/>
          </a:bodyPr>
          <a:lstStyle/>
          <a:p>
            <a:pPr>
              <a:lnSpc>
                <a:spcPct val="90000"/>
              </a:lnSpc>
            </a:pPr>
            <a:r>
              <a:rPr lang="en-GB" sz="2800"/>
              <a:t>Hello and Welcome to our Presentation Where we will be.....</a:t>
            </a:r>
          </a:p>
        </p:txBody>
      </p:sp>
      <p:sp>
        <p:nvSpPr>
          <p:cNvPr id="3" name="Content Placeholder 2">
            <a:extLst>
              <a:ext uri="{FF2B5EF4-FFF2-40B4-BE49-F238E27FC236}">
                <a16:creationId xmlns:a16="http://schemas.microsoft.com/office/drawing/2014/main" id="{5885C34D-642C-4EFC-BEE5-8CCED0079C70}"/>
              </a:ext>
            </a:extLst>
          </p:cNvPr>
          <p:cNvSpPr>
            <a:spLocks noGrp="1"/>
          </p:cNvSpPr>
          <p:nvPr>
            <p:ph idx="1"/>
          </p:nvPr>
        </p:nvSpPr>
        <p:spPr>
          <a:xfrm>
            <a:off x="677334" y="2160589"/>
            <a:ext cx="3851122" cy="3880773"/>
          </a:xfrm>
        </p:spPr>
        <p:txBody>
          <a:bodyPr vert="horz" lIns="91440" tIns="45720" rIns="91440" bIns="45720" rtlCol="0">
            <a:normAutofit/>
          </a:bodyPr>
          <a:lstStyle/>
          <a:p>
            <a:pPr marL="0" indent="0">
              <a:lnSpc>
                <a:spcPct val="90000"/>
              </a:lnSpc>
              <a:buNone/>
            </a:pPr>
            <a:r>
              <a:rPr lang="en-GB" dirty="0">
                <a:ea typeface="+mn-lt"/>
                <a:cs typeface="+mn-lt"/>
              </a:rPr>
              <a:t>Presenting an advisory leaflet for parents and guardians, specifically focusing on issue that young people maybe facing in contemporary society. </a:t>
            </a:r>
            <a:endParaRPr lang="en-US" dirty="0"/>
          </a:p>
          <a:p>
            <a:pPr marL="0" indent="0">
              <a:lnSpc>
                <a:spcPct val="90000"/>
              </a:lnSpc>
              <a:buNone/>
            </a:pPr>
            <a:r>
              <a:rPr lang="en-GB" dirty="0">
                <a:ea typeface="+mn-lt"/>
                <a:cs typeface="+mn-lt"/>
              </a:rPr>
              <a:t>We will be discussing child exploitation, giving examples, signs of exploitation and abuse, what to do, and where to go for help.</a:t>
            </a:r>
          </a:p>
          <a:p>
            <a:pPr marL="0" indent="0">
              <a:lnSpc>
                <a:spcPct val="90000"/>
              </a:lnSpc>
              <a:buNone/>
            </a:pPr>
            <a:endParaRPr lang="en-GB" dirty="0">
              <a:ea typeface="+mn-lt"/>
              <a:cs typeface="+mn-lt"/>
            </a:endParaRPr>
          </a:p>
          <a:p>
            <a:pPr marL="0" indent="0">
              <a:lnSpc>
                <a:spcPct val="90000"/>
              </a:lnSpc>
              <a:buNone/>
            </a:pPr>
            <a:r>
              <a:rPr lang="en-GB" dirty="0">
                <a:ea typeface="+mn-lt"/>
                <a:cs typeface="+mn-lt"/>
              </a:rPr>
              <a:t>Also, we will demonstrate how youth workers can best support at risk young people. </a:t>
            </a:r>
            <a:endParaRPr lang="en-GB" dirty="0"/>
          </a:p>
        </p:txBody>
      </p:sp>
    </p:spTree>
    <p:extLst>
      <p:ext uri="{BB962C8B-B14F-4D97-AF65-F5344CB8AC3E}">
        <p14:creationId xmlns:p14="http://schemas.microsoft.com/office/powerpoint/2010/main" val="3684232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DC6B-E479-4CEF-B09F-5A0FB603672C}"/>
              </a:ext>
            </a:extLst>
          </p:cNvPr>
          <p:cNvSpPr>
            <a:spLocks noGrp="1"/>
          </p:cNvSpPr>
          <p:nvPr>
            <p:ph type="title"/>
          </p:nvPr>
        </p:nvSpPr>
        <p:spPr/>
        <p:txBody>
          <a:bodyPr/>
          <a:lstStyle/>
          <a:p>
            <a:pPr algn="ctr"/>
            <a:r>
              <a:rPr lang="en-GB"/>
              <a:t>Who are we?</a:t>
            </a:r>
            <a:endParaRPr lang="en-US"/>
          </a:p>
        </p:txBody>
      </p:sp>
      <p:sp>
        <p:nvSpPr>
          <p:cNvPr id="3" name="Content Placeholder 2">
            <a:extLst>
              <a:ext uri="{FF2B5EF4-FFF2-40B4-BE49-F238E27FC236}">
                <a16:creationId xmlns:a16="http://schemas.microsoft.com/office/drawing/2014/main" id="{FCB9A6E6-308A-4C09-B9AC-0705649A92AD}"/>
              </a:ext>
            </a:extLst>
          </p:cNvPr>
          <p:cNvSpPr>
            <a:spLocks noGrp="1"/>
          </p:cNvSpPr>
          <p:nvPr>
            <p:ph idx="1"/>
          </p:nvPr>
        </p:nvSpPr>
        <p:spPr>
          <a:xfrm>
            <a:off x="677334" y="1336431"/>
            <a:ext cx="8596668" cy="4704931"/>
          </a:xfrm>
        </p:spPr>
        <p:txBody>
          <a:bodyPr vert="horz" lIns="91440" tIns="45720" rIns="91440" bIns="45720" rtlCol="0" anchor="t">
            <a:normAutofit/>
          </a:bodyPr>
          <a:lstStyle/>
          <a:p>
            <a:r>
              <a:rPr lang="en-GB" dirty="0"/>
              <a:t>Ruth James – Today I will be covering child exploitation and what it is and county lines further along the presentation. I am currently on placement at The </a:t>
            </a:r>
            <a:r>
              <a:rPr lang="en-GB" dirty="0" err="1"/>
              <a:t>Wallich</a:t>
            </a:r>
            <a:r>
              <a:rPr lang="en-GB" dirty="0"/>
              <a:t> in Llanelli which is a young person's homeless accommodation project.</a:t>
            </a:r>
          </a:p>
          <a:p>
            <a:r>
              <a:rPr lang="en-GB" dirty="0"/>
              <a:t>Adam Kaps – Student Youth Worker on placement with Barnardos Better Futures Cymru, a servicer for young people with sexualised histories (including victims of CSE and those who may display Harmful Sexual Behaviour) and had an input into the review of the Welsh Statutory Guidance tackling for Child Sexual Exploitation. For more information on Adam look at </a:t>
            </a:r>
            <a:r>
              <a:rPr lang="en-GB" dirty="0">
                <a:hlinkClick r:id="rId2"/>
              </a:rPr>
              <a:t>www.adamrichardkaps.co.uk</a:t>
            </a:r>
            <a:r>
              <a:rPr lang="en-GB" dirty="0"/>
              <a:t> </a:t>
            </a:r>
          </a:p>
          <a:p>
            <a:r>
              <a:rPr lang="en-GB" dirty="0"/>
              <a:t>Toby</a:t>
            </a:r>
          </a:p>
          <a:p>
            <a:r>
              <a:rPr lang="en-GB" dirty="0" smtClean="0"/>
              <a:t>Rachael Jenkins- I will be looking into the effects of online exploitation and how the number of young people who have experienced a form of online exploitation has risen and what can help. I will als</a:t>
            </a:r>
            <a:r>
              <a:rPr lang="en-GB" dirty="0" smtClean="0"/>
              <a:t>o be speaking about signposting and the importance of referring correct information.</a:t>
            </a:r>
            <a:endParaRPr lang="en-GB" dirty="0" smtClean="0"/>
          </a:p>
        </p:txBody>
      </p:sp>
    </p:spTree>
    <p:extLst>
      <p:ext uri="{BB962C8B-B14F-4D97-AF65-F5344CB8AC3E}">
        <p14:creationId xmlns:p14="http://schemas.microsoft.com/office/powerpoint/2010/main" val="1595528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0DD1-42C2-4343-8019-AFC62FA43B36}"/>
              </a:ext>
            </a:extLst>
          </p:cNvPr>
          <p:cNvSpPr>
            <a:spLocks noGrp="1"/>
          </p:cNvSpPr>
          <p:nvPr>
            <p:ph type="title"/>
          </p:nvPr>
        </p:nvSpPr>
        <p:spPr>
          <a:xfrm>
            <a:off x="4159225" y="609600"/>
            <a:ext cx="5114776" cy="1320800"/>
          </a:xfrm>
        </p:spPr>
        <p:txBody>
          <a:bodyPr>
            <a:normAutofit/>
          </a:bodyPr>
          <a:lstStyle/>
          <a:p>
            <a:r>
              <a:rPr lang="en-GB"/>
              <a:t>Child Exploitation.</a:t>
            </a:r>
          </a:p>
        </p:txBody>
      </p:sp>
      <p:sp>
        <p:nvSpPr>
          <p:cNvPr id="3" name="Content Placeholder 2">
            <a:extLst>
              <a:ext uri="{FF2B5EF4-FFF2-40B4-BE49-F238E27FC236}">
                <a16:creationId xmlns:a16="http://schemas.microsoft.com/office/drawing/2014/main" id="{1B2B2772-D0FB-45FC-B0B0-81F4B40F2009}"/>
              </a:ext>
            </a:extLst>
          </p:cNvPr>
          <p:cNvSpPr>
            <a:spLocks noGrp="1"/>
          </p:cNvSpPr>
          <p:nvPr>
            <p:ph idx="1"/>
          </p:nvPr>
        </p:nvSpPr>
        <p:spPr>
          <a:xfrm>
            <a:off x="4159225" y="2160589"/>
            <a:ext cx="5114776" cy="4497630"/>
          </a:xfrm>
        </p:spPr>
        <p:txBody>
          <a:bodyPr vert="horz" lIns="91440" tIns="45720" rIns="91440" bIns="45720" rtlCol="0" anchor="t">
            <a:normAutofit fontScale="92500" lnSpcReduction="20000"/>
          </a:bodyPr>
          <a:lstStyle/>
          <a:p>
            <a:r>
              <a:rPr lang="en-GB"/>
              <a:t>It is a type of abuse faced by a child or young person.</a:t>
            </a:r>
          </a:p>
          <a:p>
            <a:r>
              <a:rPr lang="en-GB"/>
              <a:t>It can happen at any age.</a:t>
            </a:r>
          </a:p>
          <a:p>
            <a:r>
              <a:rPr lang="en-GB"/>
              <a:t>Regardless of sexual orientation, gender, background, race, or family situation anyone can be targeted. </a:t>
            </a:r>
          </a:p>
          <a:p>
            <a:r>
              <a:rPr lang="en-GB"/>
              <a:t>Similarly, the same applies for perpetrators, they can also come from a variety of backgrounds, but will typically target those who are easily influenced or vulnerable (NSPCC, No date).  </a:t>
            </a:r>
          </a:p>
          <a:p>
            <a:r>
              <a:rPr lang="en-GB"/>
              <a:t>Child exploitation has been around for many years and comes in many forms.</a:t>
            </a:r>
          </a:p>
          <a:p>
            <a:r>
              <a:rPr lang="en-GB">
                <a:ea typeface="+mn-lt"/>
                <a:cs typeface="+mn-lt"/>
              </a:rPr>
              <a:t>CHILDREN CAN BE PERPERTRATORS AS WELL AS VICTIMS. </a:t>
            </a:r>
          </a:p>
          <a:p>
            <a:pPr marL="0" indent="0" algn="r">
              <a:buNone/>
            </a:pPr>
            <a:r>
              <a:rPr lang="en-GB">
                <a:ea typeface="+mn-lt"/>
                <a:cs typeface="+mn-lt"/>
              </a:rPr>
              <a:t>(Dyfed Powys Police. 2022)</a:t>
            </a:r>
            <a:endParaRPr lang="en-GB"/>
          </a:p>
          <a:p>
            <a:endParaRPr lang="en-GB"/>
          </a:p>
          <a:p>
            <a:endParaRPr lang="en-GB"/>
          </a:p>
          <a:p>
            <a:endParaRPr lang="en-GB"/>
          </a:p>
        </p:txBody>
      </p:sp>
      <p:pic>
        <p:nvPicPr>
          <p:cNvPr id="7" name="Picture 7" descr="A picture containing text, indoor, athletic game, basketball&#10;&#10;Description automatically generated">
            <a:extLst>
              <a:ext uri="{FF2B5EF4-FFF2-40B4-BE49-F238E27FC236}">
                <a16:creationId xmlns:a16="http://schemas.microsoft.com/office/drawing/2014/main" id="{FE226D63-88BF-439F-833D-6776CC149E50}"/>
              </a:ext>
            </a:extLst>
          </p:cNvPr>
          <p:cNvPicPr>
            <a:picLocks noChangeAspect="1"/>
          </p:cNvPicPr>
          <p:nvPr/>
        </p:nvPicPr>
        <p:blipFill rotWithShape="1">
          <a:blip r:embed="rId2">
            <a:alphaModFix/>
          </a:blip>
          <a:srcRect r="-3" b="3226"/>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6" name="Picture 6" descr="A picture containing black, silhouette&#10;&#10;Description automatically generated">
            <a:extLst>
              <a:ext uri="{FF2B5EF4-FFF2-40B4-BE49-F238E27FC236}">
                <a16:creationId xmlns:a16="http://schemas.microsoft.com/office/drawing/2014/main" id="{1ABE0ED3-B676-4508-B518-40E203E83B56}"/>
              </a:ext>
            </a:extLst>
          </p:cNvPr>
          <p:cNvPicPr>
            <a:picLocks noChangeAspect="1"/>
          </p:cNvPicPr>
          <p:nvPr/>
        </p:nvPicPr>
        <p:blipFill rotWithShape="1">
          <a:blip r:embed="rId3">
            <a:alphaModFix/>
          </a:blip>
          <a:srcRect t="10242" r="-2" b="33173"/>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4" name="Picture 7" descr="A picture containing text&#10;&#10;Description automatically generated">
            <a:extLst>
              <a:ext uri="{FF2B5EF4-FFF2-40B4-BE49-F238E27FC236}">
                <a16:creationId xmlns:a16="http://schemas.microsoft.com/office/drawing/2014/main" id="{47575DAF-F7BE-4730-9E4D-A5AE8E07DCE1}"/>
              </a:ext>
            </a:extLst>
          </p:cNvPr>
          <p:cNvPicPr>
            <a:picLocks noChangeAspect="1"/>
          </p:cNvPicPr>
          <p:nvPr/>
        </p:nvPicPr>
        <p:blipFill rotWithShape="1">
          <a:blip r:embed="rId4">
            <a:alphaModFix/>
          </a:blip>
          <a:srcRect t="25138" r="-5" b="-5"/>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5" name="Picture 5" descr="A picture containing indoor, monitor, screen, dark&#10;&#10;Description automatically generated">
            <a:extLst>
              <a:ext uri="{FF2B5EF4-FFF2-40B4-BE49-F238E27FC236}">
                <a16:creationId xmlns:a16="http://schemas.microsoft.com/office/drawing/2014/main" id="{3EA34E72-BE1E-4755-B6A3-C3969D8E298B}"/>
              </a:ext>
            </a:extLst>
          </p:cNvPr>
          <p:cNvPicPr>
            <a:picLocks noChangeAspect="1"/>
          </p:cNvPicPr>
          <p:nvPr/>
        </p:nvPicPr>
        <p:blipFill rotWithShape="1">
          <a:blip r:embed="rId5">
            <a:alphaModFix/>
          </a:blip>
          <a:srcRect r="-2" b="5569"/>
          <a:stretch/>
        </p:blipFill>
        <p:spPr>
          <a:xfrm>
            <a:off x="-10633" y="5127992"/>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Tree>
    <p:extLst>
      <p:ext uri="{BB962C8B-B14F-4D97-AF65-F5344CB8AC3E}">
        <p14:creationId xmlns:p14="http://schemas.microsoft.com/office/powerpoint/2010/main" val="1789631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86854-001A-4398-BCB5-78160B44D0E4}"/>
              </a:ext>
            </a:extLst>
          </p:cNvPr>
          <p:cNvSpPr>
            <a:spLocks noGrp="1"/>
          </p:cNvSpPr>
          <p:nvPr>
            <p:ph type="title"/>
          </p:nvPr>
        </p:nvSpPr>
        <p:spPr/>
        <p:txBody>
          <a:bodyPr>
            <a:normAutofit fontScale="90000"/>
          </a:bodyPr>
          <a:lstStyle/>
          <a:p>
            <a:pPr algn="ctr"/>
            <a:r>
              <a:rPr lang="en-GB"/>
              <a:t>Some Common Types of Child Exploitation.</a:t>
            </a:r>
            <a:br>
              <a:rPr lang="en-GB"/>
            </a:br>
            <a:endParaRPr lang="en-GB"/>
          </a:p>
        </p:txBody>
      </p:sp>
      <p:sp>
        <p:nvSpPr>
          <p:cNvPr id="3" name="Content Placeholder 2">
            <a:extLst>
              <a:ext uri="{FF2B5EF4-FFF2-40B4-BE49-F238E27FC236}">
                <a16:creationId xmlns:a16="http://schemas.microsoft.com/office/drawing/2014/main" id="{C3B4B5C5-F938-48F9-8A0D-4B958F055BCF}"/>
              </a:ext>
            </a:extLst>
          </p:cNvPr>
          <p:cNvSpPr>
            <a:spLocks noGrp="1"/>
          </p:cNvSpPr>
          <p:nvPr>
            <p:ph idx="1"/>
          </p:nvPr>
        </p:nvSpPr>
        <p:spPr>
          <a:xfrm>
            <a:off x="4863283" y="1600295"/>
            <a:ext cx="4410718" cy="4441067"/>
          </a:xfrm>
        </p:spPr>
        <p:txBody>
          <a:bodyPr vert="horz" lIns="91440" tIns="45720" rIns="91440" bIns="45720" rtlCol="0" anchor="t">
            <a:noAutofit/>
          </a:bodyPr>
          <a:lstStyle/>
          <a:p>
            <a:r>
              <a:rPr lang="en-GB" sz="2800">
                <a:latin typeface="Arial"/>
                <a:cs typeface="Arial"/>
              </a:rPr>
              <a:t>Modern Slavery.</a:t>
            </a:r>
          </a:p>
          <a:p>
            <a:r>
              <a:rPr lang="en-GB" sz="2800">
                <a:latin typeface="Arial"/>
                <a:cs typeface="Arial"/>
              </a:rPr>
              <a:t>Child Criminal Exploitation (CCE). County Lines</a:t>
            </a:r>
          </a:p>
          <a:p>
            <a:r>
              <a:rPr lang="en-GB" sz="2800">
                <a:latin typeface="Arial"/>
                <a:cs typeface="Arial"/>
              </a:rPr>
              <a:t>Child Sexual Exploitation (CSE).</a:t>
            </a:r>
          </a:p>
          <a:p>
            <a:r>
              <a:rPr lang="en-GB" sz="2800">
                <a:latin typeface="Arial"/>
                <a:cs typeface="Arial"/>
              </a:rPr>
              <a:t>Child Exploitation Through a digital Context</a:t>
            </a:r>
          </a:p>
          <a:p>
            <a:endParaRPr lang="en-GB">
              <a:latin typeface="Arial"/>
              <a:cs typeface="Arial"/>
            </a:endParaRPr>
          </a:p>
        </p:txBody>
      </p:sp>
      <p:pic>
        <p:nvPicPr>
          <p:cNvPr id="4" name="Picture 4" descr="A picture containing text, scale&#10;&#10;Description automatically generated">
            <a:extLst>
              <a:ext uri="{FF2B5EF4-FFF2-40B4-BE49-F238E27FC236}">
                <a16:creationId xmlns:a16="http://schemas.microsoft.com/office/drawing/2014/main" id="{1DE8E9D1-5E78-4761-A954-EA137B9A5D07}"/>
              </a:ext>
            </a:extLst>
          </p:cNvPr>
          <p:cNvPicPr>
            <a:picLocks noChangeAspect="1"/>
          </p:cNvPicPr>
          <p:nvPr/>
        </p:nvPicPr>
        <p:blipFill>
          <a:blip r:embed="rId3"/>
          <a:stretch>
            <a:fillRect/>
          </a:stretch>
        </p:blipFill>
        <p:spPr>
          <a:xfrm>
            <a:off x="518008" y="1466048"/>
            <a:ext cx="4272967" cy="2393164"/>
          </a:xfrm>
          <a:prstGeom prst="rect">
            <a:avLst/>
          </a:prstGeom>
        </p:spPr>
      </p:pic>
      <p:pic>
        <p:nvPicPr>
          <p:cNvPr id="5" name="Picture 5" descr="Text, logo&#10;&#10;Description automatically generated">
            <a:extLst>
              <a:ext uri="{FF2B5EF4-FFF2-40B4-BE49-F238E27FC236}">
                <a16:creationId xmlns:a16="http://schemas.microsoft.com/office/drawing/2014/main" id="{2E285F73-468D-49D5-8AD3-089AD7768B36}"/>
              </a:ext>
            </a:extLst>
          </p:cNvPr>
          <p:cNvPicPr>
            <a:picLocks noChangeAspect="1"/>
          </p:cNvPicPr>
          <p:nvPr/>
        </p:nvPicPr>
        <p:blipFill>
          <a:blip r:embed="rId4"/>
          <a:stretch>
            <a:fillRect/>
          </a:stretch>
        </p:blipFill>
        <p:spPr>
          <a:xfrm>
            <a:off x="677334" y="4339177"/>
            <a:ext cx="3944549" cy="1577819"/>
          </a:xfrm>
          <a:prstGeom prst="rect">
            <a:avLst/>
          </a:prstGeom>
        </p:spPr>
      </p:pic>
    </p:spTree>
    <p:extLst>
      <p:ext uri="{BB962C8B-B14F-4D97-AF65-F5344CB8AC3E}">
        <p14:creationId xmlns:p14="http://schemas.microsoft.com/office/powerpoint/2010/main" val="3566959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DAB7-B44A-44B6-9DF4-F5893FF30738}"/>
              </a:ext>
            </a:extLst>
          </p:cNvPr>
          <p:cNvSpPr>
            <a:spLocks noGrp="1"/>
          </p:cNvSpPr>
          <p:nvPr>
            <p:ph type="title"/>
          </p:nvPr>
        </p:nvSpPr>
        <p:spPr/>
        <p:txBody>
          <a:bodyPr/>
          <a:lstStyle/>
          <a:p>
            <a:pPr algn="ctr"/>
            <a:r>
              <a:rPr lang="en-GB"/>
              <a:t>Examples of Historical </a:t>
            </a:r>
            <a:br>
              <a:rPr lang="en-GB"/>
            </a:br>
            <a:r>
              <a:rPr lang="en-GB"/>
              <a:t>Child Exploitation</a:t>
            </a:r>
          </a:p>
        </p:txBody>
      </p:sp>
      <p:sp>
        <p:nvSpPr>
          <p:cNvPr id="3" name="Content Placeholder 2">
            <a:extLst>
              <a:ext uri="{FF2B5EF4-FFF2-40B4-BE49-F238E27FC236}">
                <a16:creationId xmlns:a16="http://schemas.microsoft.com/office/drawing/2014/main" id="{F2B022DB-D0FA-4EBF-B1E5-851A537A1A6F}"/>
              </a:ext>
            </a:extLst>
          </p:cNvPr>
          <p:cNvSpPr>
            <a:spLocks noGrp="1"/>
          </p:cNvSpPr>
          <p:nvPr>
            <p:ph idx="1"/>
          </p:nvPr>
        </p:nvSpPr>
        <p:spPr/>
        <p:txBody>
          <a:bodyPr vert="horz" lIns="91440" tIns="45720" rIns="91440" bIns="45720" rtlCol="0" anchor="t">
            <a:noAutofit/>
          </a:bodyPr>
          <a:lstStyle/>
          <a:p>
            <a:r>
              <a:rPr lang="en-GB" sz="3200" b="1">
                <a:ea typeface="+mn-lt"/>
                <a:cs typeface="+mn-lt"/>
              </a:rPr>
              <a:t> The Rotherham child sexual </a:t>
            </a:r>
            <a:endParaRPr lang="en-US" sz="3200">
              <a:ea typeface="+mn-lt"/>
              <a:cs typeface="+mn-lt"/>
            </a:endParaRPr>
          </a:p>
          <a:p>
            <a:pPr marL="0" indent="0">
              <a:buNone/>
            </a:pPr>
            <a:r>
              <a:rPr lang="en-GB" sz="3200" b="1">
                <a:ea typeface="+mn-lt"/>
                <a:cs typeface="+mn-lt"/>
              </a:rPr>
              <a:t>    exploitation cases.</a:t>
            </a:r>
            <a:endParaRPr lang="en-US" sz="3200"/>
          </a:p>
          <a:p>
            <a:pPr marL="0" indent="0">
              <a:buNone/>
            </a:pPr>
            <a:endParaRPr lang="en-GB" sz="3200"/>
          </a:p>
          <a:p>
            <a:r>
              <a:rPr lang="en-GB" sz="3200" b="1">
                <a:ea typeface="+mn-lt"/>
                <a:cs typeface="+mn-lt"/>
              </a:rPr>
              <a:t>Jeffrey Epstein </a:t>
            </a:r>
          </a:p>
          <a:p>
            <a:pPr marL="0" indent="0">
              <a:buNone/>
            </a:pPr>
            <a:r>
              <a:rPr lang="en-GB" sz="3200" b="1">
                <a:ea typeface="+mn-lt"/>
                <a:cs typeface="+mn-lt"/>
              </a:rPr>
              <a:t>   Ghislaine Maxwell </a:t>
            </a:r>
          </a:p>
          <a:p>
            <a:pPr marL="0" indent="0">
              <a:buNone/>
            </a:pPr>
            <a:r>
              <a:rPr lang="en-GB" sz="3200" b="1">
                <a:ea typeface="+mn-lt"/>
                <a:cs typeface="+mn-lt"/>
              </a:rPr>
              <a:t>   Prince Andrew scandal.</a:t>
            </a:r>
            <a:endParaRPr lang="en-GB" sz="3200" b="1"/>
          </a:p>
          <a:p>
            <a:endParaRPr lang="en-GB"/>
          </a:p>
          <a:p>
            <a:endParaRPr lang="en-GB" b="1"/>
          </a:p>
        </p:txBody>
      </p:sp>
      <p:pic>
        <p:nvPicPr>
          <p:cNvPr id="4" name="Picture 4" descr="A picture containing text, newspaper&#10;&#10;Description automatically generated">
            <a:extLst>
              <a:ext uri="{FF2B5EF4-FFF2-40B4-BE49-F238E27FC236}">
                <a16:creationId xmlns:a16="http://schemas.microsoft.com/office/drawing/2014/main" id="{E336D79E-A29A-4E9E-A549-4C7D51B5E341}"/>
              </a:ext>
            </a:extLst>
          </p:cNvPr>
          <p:cNvPicPr>
            <a:picLocks noChangeAspect="1"/>
          </p:cNvPicPr>
          <p:nvPr/>
        </p:nvPicPr>
        <p:blipFill>
          <a:blip r:embed="rId2"/>
          <a:stretch>
            <a:fillRect/>
          </a:stretch>
        </p:blipFill>
        <p:spPr>
          <a:xfrm>
            <a:off x="7207582" y="1796524"/>
            <a:ext cx="3745832" cy="1828801"/>
          </a:xfrm>
          <a:prstGeom prst="rect">
            <a:avLst/>
          </a:prstGeom>
        </p:spPr>
      </p:pic>
      <p:sp>
        <p:nvSpPr>
          <p:cNvPr id="5" name="TextBox 4">
            <a:extLst>
              <a:ext uri="{FF2B5EF4-FFF2-40B4-BE49-F238E27FC236}">
                <a16:creationId xmlns:a16="http://schemas.microsoft.com/office/drawing/2014/main" id="{45FDCB93-57AC-4A8F-991D-1A7BC1EEE46F}"/>
              </a:ext>
            </a:extLst>
          </p:cNvPr>
          <p:cNvSpPr txBox="1"/>
          <p:nvPr/>
        </p:nvSpPr>
        <p:spPr>
          <a:xfrm rot="-10800000" flipV="1">
            <a:off x="8521032" y="37301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(Socialist Worker. 2020)</a:t>
            </a:r>
          </a:p>
        </p:txBody>
      </p:sp>
      <p:pic>
        <p:nvPicPr>
          <p:cNvPr id="6" name="Picture 6" descr="A group of people posing for the camera&#10;&#10;Description automatically generated">
            <a:extLst>
              <a:ext uri="{FF2B5EF4-FFF2-40B4-BE49-F238E27FC236}">
                <a16:creationId xmlns:a16="http://schemas.microsoft.com/office/drawing/2014/main" id="{33485339-8525-4DCF-A9DD-56D23D907924}"/>
              </a:ext>
            </a:extLst>
          </p:cNvPr>
          <p:cNvPicPr>
            <a:picLocks noChangeAspect="1"/>
          </p:cNvPicPr>
          <p:nvPr/>
        </p:nvPicPr>
        <p:blipFill>
          <a:blip r:embed="rId3"/>
          <a:stretch>
            <a:fillRect/>
          </a:stretch>
        </p:blipFill>
        <p:spPr>
          <a:xfrm>
            <a:off x="7206000" y="4108200"/>
            <a:ext cx="3742321" cy="2144127"/>
          </a:xfrm>
          <a:prstGeom prst="rect">
            <a:avLst/>
          </a:prstGeom>
        </p:spPr>
      </p:pic>
      <p:sp>
        <p:nvSpPr>
          <p:cNvPr id="7" name="TextBox 6">
            <a:extLst>
              <a:ext uri="{FF2B5EF4-FFF2-40B4-BE49-F238E27FC236}">
                <a16:creationId xmlns:a16="http://schemas.microsoft.com/office/drawing/2014/main" id="{1ABC3A56-0011-40DA-9CA8-96801BD3D773}"/>
              </a:ext>
            </a:extLst>
          </p:cNvPr>
          <p:cNvSpPr txBox="1"/>
          <p:nvPr/>
        </p:nvSpPr>
        <p:spPr>
          <a:xfrm>
            <a:off x="8597064" y="63511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(Rolling Stones. 2021)</a:t>
            </a:r>
          </a:p>
        </p:txBody>
      </p:sp>
    </p:spTree>
    <p:extLst>
      <p:ext uri="{BB962C8B-B14F-4D97-AF65-F5344CB8AC3E}">
        <p14:creationId xmlns:p14="http://schemas.microsoft.com/office/powerpoint/2010/main" val="865577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8079D-4BA9-493A-88E5-C25D8FD6D276}"/>
              </a:ext>
            </a:extLst>
          </p:cNvPr>
          <p:cNvSpPr>
            <a:spLocks noGrp="1"/>
          </p:cNvSpPr>
          <p:nvPr>
            <p:ph type="title"/>
          </p:nvPr>
        </p:nvSpPr>
        <p:spPr/>
        <p:txBody>
          <a:bodyPr/>
          <a:lstStyle/>
          <a:p>
            <a:pPr algn="ctr"/>
            <a:r>
              <a:rPr lang="en-GB"/>
              <a:t>Child Criminal Exploitation</a:t>
            </a:r>
            <a:br>
              <a:rPr lang="en-GB"/>
            </a:br>
            <a:r>
              <a:rPr lang="en-GB"/>
              <a:t>What is it?</a:t>
            </a:r>
            <a:endParaRPr lang="en-US"/>
          </a:p>
        </p:txBody>
      </p:sp>
      <p:sp>
        <p:nvSpPr>
          <p:cNvPr id="3" name="Content Placeholder 2">
            <a:extLst>
              <a:ext uri="{FF2B5EF4-FFF2-40B4-BE49-F238E27FC236}">
                <a16:creationId xmlns:a16="http://schemas.microsoft.com/office/drawing/2014/main" id="{B5D3C6EE-89A4-4B01-9003-3F56554E24F4}"/>
              </a:ext>
            </a:extLst>
          </p:cNvPr>
          <p:cNvSpPr>
            <a:spLocks noGrp="1"/>
          </p:cNvSpPr>
          <p:nvPr>
            <p:ph idx="1"/>
          </p:nvPr>
        </p:nvSpPr>
        <p:spPr>
          <a:xfrm>
            <a:off x="677334" y="2016656"/>
            <a:ext cx="8596668" cy="4024706"/>
          </a:xfrm>
        </p:spPr>
        <p:txBody>
          <a:bodyPr vert="horz" lIns="91440" tIns="45720" rIns="91440" bIns="45720" rtlCol="0" anchor="t">
            <a:normAutofit/>
          </a:bodyPr>
          <a:lstStyle/>
          <a:p>
            <a:pPr marL="0" indent="0">
              <a:buNone/>
            </a:pPr>
            <a:r>
              <a:rPr lang="en-GB" sz="2000">
                <a:latin typeface="Arial"/>
                <a:cs typeface="Arial"/>
              </a:rPr>
              <a:t>According to the Welsh Government, child criminal exploitation is:</a:t>
            </a:r>
          </a:p>
          <a:p>
            <a:pPr>
              <a:buAutoNum type="arabicPeriod"/>
            </a:pPr>
            <a:r>
              <a:rPr lang="en-GB">
                <a:latin typeface="Arial"/>
                <a:ea typeface="+mn-lt"/>
                <a:cs typeface="+mn-lt"/>
              </a:rPr>
              <a:t>'Is a form of child abuse which involves criminal exploitation and requires a safeguarding response </a:t>
            </a:r>
            <a:endParaRPr lang="en-GB">
              <a:latin typeface="Arial"/>
              <a:ea typeface="+mn-lt"/>
              <a:cs typeface="Arial"/>
            </a:endParaRPr>
          </a:p>
          <a:p>
            <a:pPr>
              <a:buAutoNum type="arabicPeriod"/>
            </a:pPr>
            <a:r>
              <a:rPr lang="en-GB">
                <a:latin typeface="Arial"/>
                <a:ea typeface="+mn-lt"/>
                <a:cs typeface="+mn-lt"/>
              </a:rPr>
              <a:t>Involves a child</a:t>
            </a:r>
          </a:p>
          <a:p>
            <a:pPr>
              <a:buAutoNum type="arabicPeriod"/>
            </a:pPr>
            <a:r>
              <a:rPr lang="en-GB">
                <a:latin typeface="Arial"/>
                <a:ea typeface="+mn-lt"/>
                <a:cs typeface="+mn-lt"/>
              </a:rPr>
              <a:t>Involves enticement and/or force'</a:t>
            </a:r>
          </a:p>
          <a:p>
            <a:pPr algn="r">
              <a:buNone/>
            </a:pPr>
            <a:r>
              <a:rPr lang="en-GB" sz="1400">
                <a:latin typeface="Arial"/>
                <a:ea typeface="+mn-lt"/>
                <a:cs typeface="+mn-lt"/>
              </a:rPr>
              <a:t>(Welsh Government, No Date).</a:t>
            </a:r>
            <a:endParaRPr lang="en-GB" sz="1400">
              <a:latin typeface="Arial"/>
              <a:cs typeface="Arial"/>
            </a:endParaRPr>
          </a:p>
          <a:p>
            <a:pPr marL="0" indent="0" algn="just">
              <a:buNone/>
            </a:pPr>
            <a:r>
              <a:rPr lang="en-GB">
                <a:latin typeface="Arial"/>
                <a:cs typeface="Arial"/>
              </a:rPr>
              <a:t>Also, the Logal Government Association defines it as:</a:t>
            </a:r>
          </a:p>
          <a:p>
            <a:pPr algn="just"/>
            <a:r>
              <a:rPr lang="en-GB">
                <a:solidFill>
                  <a:schemeClr val="tx1"/>
                </a:solidFill>
                <a:latin typeface="Arial"/>
                <a:cs typeface="Arial"/>
              </a:rPr>
              <a:t>'</a:t>
            </a:r>
            <a:r>
              <a:rPr lang="en-GB">
                <a:solidFill>
                  <a:schemeClr val="tx1"/>
                </a:solidFill>
                <a:latin typeface="Arial"/>
                <a:ea typeface="+mn-lt"/>
                <a:cs typeface="+mn-lt"/>
              </a:rPr>
              <a:t>CCE activity can include children being forced to work in cannabis factories, being coerced into moving drugs or money across the country, forced to shoplift or pickpocket, or to threaten other young people'.</a:t>
            </a:r>
            <a:endParaRPr lang="en-GB">
              <a:solidFill>
                <a:schemeClr val="tx1"/>
              </a:solidFill>
              <a:latin typeface="Arial"/>
              <a:cs typeface="Arial"/>
            </a:endParaRPr>
          </a:p>
          <a:p>
            <a:pPr marL="0" indent="0" algn="r">
              <a:buNone/>
            </a:pPr>
            <a:r>
              <a:rPr lang="en-GB" sz="1400">
                <a:solidFill>
                  <a:schemeClr val="tx1"/>
                </a:solidFill>
                <a:latin typeface="Arial"/>
                <a:cs typeface="Arial"/>
              </a:rPr>
              <a:t>(Local Government Association. 2021)</a:t>
            </a:r>
          </a:p>
          <a:p>
            <a:pPr marL="0" indent="0" algn="just">
              <a:buNone/>
            </a:pPr>
            <a:endParaRPr lang="en-GB">
              <a:latin typeface="Arial"/>
              <a:cs typeface="Arial"/>
            </a:endParaRPr>
          </a:p>
        </p:txBody>
      </p:sp>
    </p:spTree>
    <p:extLst>
      <p:ext uri="{BB962C8B-B14F-4D97-AF65-F5344CB8AC3E}">
        <p14:creationId xmlns:p14="http://schemas.microsoft.com/office/powerpoint/2010/main" val="3335600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A3AD-7E6E-48F4-91C3-82245378DC83}"/>
              </a:ext>
            </a:extLst>
          </p:cNvPr>
          <p:cNvSpPr>
            <a:spLocks noGrp="1"/>
          </p:cNvSpPr>
          <p:nvPr>
            <p:ph type="title"/>
          </p:nvPr>
        </p:nvSpPr>
        <p:spPr>
          <a:xfrm>
            <a:off x="677334" y="609600"/>
            <a:ext cx="10481615" cy="973222"/>
          </a:xfrm>
        </p:spPr>
        <p:txBody>
          <a:bodyPr>
            <a:normAutofit/>
          </a:bodyPr>
          <a:lstStyle/>
          <a:p>
            <a:pPr algn="ctr"/>
            <a:r>
              <a:rPr lang="en-GB"/>
              <a:t>SIGNS YOUR CHILD IS BEING EXPLOITED</a:t>
            </a:r>
            <a:endParaRPr lang="en-US"/>
          </a:p>
        </p:txBody>
      </p:sp>
      <p:pic>
        <p:nvPicPr>
          <p:cNvPr id="4" name="Picture 4" descr="Text&#10;&#10;Description automatically generated">
            <a:extLst>
              <a:ext uri="{FF2B5EF4-FFF2-40B4-BE49-F238E27FC236}">
                <a16:creationId xmlns:a16="http://schemas.microsoft.com/office/drawing/2014/main" id="{6FCF7CF4-4236-4F64-92C1-7ED5503C222C}"/>
              </a:ext>
            </a:extLst>
          </p:cNvPr>
          <p:cNvPicPr>
            <a:picLocks noGrp="1" noChangeAspect="1"/>
          </p:cNvPicPr>
          <p:nvPr>
            <p:ph idx="1"/>
          </p:nvPr>
        </p:nvPicPr>
        <p:blipFill rotWithShape="1">
          <a:blip r:embed="rId2"/>
          <a:srcRect t="21538" b="32308"/>
          <a:stretch/>
        </p:blipFill>
        <p:spPr>
          <a:xfrm>
            <a:off x="3032" y="1718807"/>
            <a:ext cx="2458954" cy="2408709"/>
          </a:xfrm>
        </p:spPr>
      </p:pic>
      <p:pic>
        <p:nvPicPr>
          <p:cNvPr id="5" name="Picture 5">
            <a:extLst>
              <a:ext uri="{FF2B5EF4-FFF2-40B4-BE49-F238E27FC236}">
                <a16:creationId xmlns:a16="http://schemas.microsoft.com/office/drawing/2014/main" id="{AD795972-5DAC-4A15-9238-863B49E6A191}"/>
              </a:ext>
            </a:extLst>
          </p:cNvPr>
          <p:cNvPicPr>
            <a:picLocks noChangeAspect="1"/>
          </p:cNvPicPr>
          <p:nvPr/>
        </p:nvPicPr>
        <p:blipFill rotWithShape="1">
          <a:blip r:embed="rId3"/>
          <a:srcRect r="34634" b="422"/>
          <a:stretch/>
        </p:blipFill>
        <p:spPr>
          <a:xfrm>
            <a:off x="5272506" y="1736333"/>
            <a:ext cx="2728906" cy="2422852"/>
          </a:xfrm>
          <a:prstGeom prst="rect">
            <a:avLst/>
          </a:prstGeom>
        </p:spPr>
      </p:pic>
      <p:pic>
        <p:nvPicPr>
          <p:cNvPr id="6" name="Picture 6" descr="Graphical user interface, text, application, chat or text message&#10;&#10;Description automatically generated">
            <a:extLst>
              <a:ext uri="{FF2B5EF4-FFF2-40B4-BE49-F238E27FC236}">
                <a16:creationId xmlns:a16="http://schemas.microsoft.com/office/drawing/2014/main" id="{81BC3651-0961-4A3F-A4DE-F665C480D79E}"/>
              </a:ext>
            </a:extLst>
          </p:cNvPr>
          <p:cNvPicPr>
            <a:picLocks noChangeAspect="1"/>
          </p:cNvPicPr>
          <p:nvPr/>
        </p:nvPicPr>
        <p:blipFill>
          <a:blip r:embed="rId4"/>
          <a:stretch>
            <a:fillRect/>
          </a:stretch>
        </p:blipFill>
        <p:spPr>
          <a:xfrm>
            <a:off x="8210884" y="1729121"/>
            <a:ext cx="2695073" cy="2343651"/>
          </a:xfrm>
          <a:prstGeom prst="rect">
            <a:avLst/>
          </a:prstGeom>
        </p:spPr>
      </p:pic>
      <p:pic>
        <p:nvPicPr>
          <p:cNvPr id="8" name="Picture 8">
            <a:extLst>
              <a:ext uri="{FF2B5EF4-FFF2-40B4-BE49-F238E27FC236}">
                <a16:creationId xmlns:a16="http://schemas.microsoft.com/office/drawing/2014/main" id="{C5CEED5F-670E-47C4-A0FE-6477D1232C3E}"/>
              </a:ext>
            </a:extLst>
          </p:cNvPr>
          <p:cNvPicPr>
            <a:picLocks noChangeAspect="1"/>
          </p:cNvPicPr>
          <p:nvPr/>
        </p:nvPicPr>
        <p:blipFill>
          <a:blip r:embed="rId5"/>
          <a:stretch>
            <a:fillRect/>
          </a:stretch>
        </p:blipFill>
        <p:spPr>
          <a:xfrm>
            <a:off x="17685670" y="7004635"/>
            <a:ext cx="1685925" cy="2714625"/>
          </a:xfrm>
          <a:prstGeom prst="rect">
            <a:avLst/>
          </a:prstGeom>
        </p:spPr>
      </p:pic>
      <p:pic>
        <p:nvPicPr>
          <p:cNvPr id="18" name="Picture 18">
            <a:extLst>
              <a:ext uri="{FF2B5EF4-FFF2-40B4-BE49-F238E27FC236}">
                <a16:creationId xmlns:a16="http://schemas.microsoft.com/office/drawing/2014/main" id="{412E5242-F757-4DA1-92C8-12D60D1023A3}"/>
              </a:ext>
            </a:extLst>
          </p:cNvPr>
          <p:cNvPicPr>
            <a:picLocks noChangeAspect="1"/>
          </p:cNvPicPr>
          <p:nvPr/>
        </p:nvPicPr>
        <p:blipFill>
          <a:blip r:embed="rId6"/>
          <a:stretch>
            <a:fillRect/>
          </a:stretch>
        </p:blipFill>
        <p:spPr>
          <a:xfrm>
            <a:off x="2732505" y="4467178"/>
            <a:ext cx="2462463" cy="2107959"/>
          </a:xfrm>
          <a:prstGeom prst="rect">
            <a:avLst/>
          </a:prstGeom>
        </p:spPr>
      </p:pic>
      <p:pic>
        <p:nvPicPr>
          <p:cNvPr id="19" name="Picture 19">
            <a:extLst>
              <a:ext uri="{FF2B5EF4-FFF2-40B4-BE49-F238E27FC236}">
                <a16:creationId xmlns:a16="http://schemas.microsoft.com/office/drawing/2014/main" id="{A1E6EF04-B6A6-4091-9F88-C8BDA4ADD889}"/>
              </a:ext>
            </a:extLst>
          </p:cNvPr>
          <p:cNvPicPr>
            <a:picLocks noChangeAspect="1"/>
          </p:cNvPicPr>
          <p:nvPr/>
        </p:nvPicPr>
        <p:blipFill>
          <a:blip r:embed="rId7"/>
          <a:stretch>
            <a:fillRect/>
          </a:stretch>
        </p:blipFill>
        <p:spPr>
          <a:xfrm>
            <a:off x="-88232" y="4557829"/>
            <a:ext cx="2743200" cy="2113814"/>
          </a:xfrm>
          <a:prstGeom prst="rect">
            <a:avLst/>
          </a:prstGeom>
        </p:spPr>
      </p:pic>
      <p:pic>
        <p:nvPicPr>
          <p:cNvPr id="20" name="Picture 20">
            <a:extLst>
              <a:ext uri="{FF2B5EF4-FFF2-40B4-BE49-F238E27FC236}">
                <a16:creationId xmlns:a16="http://schemas.microsoft.com/office/drawing/2014/main" id="{174F19FF-509A-4566-BA3D-762CA303F0E7}"/>
              </a:ext>
            </a:extLst>
          </p:cNvPr>
          <p:cNvPicPr>
            <a:picLocks noChangeAspect="1"/>
          </p:cNvPicPr>
          <p:nvPr/>
        </p:nvPicPr>
        <p:blipFill>
          <a:blip r:embed="rId8"/>
          <a:stretch>
            <a:fillRect/>
          </a:stretch>
        </p:blipFill>
        <p:spPr>
          <a:xfrm>
            <a:off x="2732506" y="1725115"/>
            <a:ext cx="2462464" cy="2405138"/>
          </a:xfrm>
          <a:prstGeom prst="rect">
            <a:avLst/>
          </a:prstGeom>
        </p:spPr>
      </p:pic>
      <p:pic>
        <p:nvPicPr>
          <p:cNvPr id="21" name="Picture 21">
            <a:extLst>
              <a:ext uri="{FF2B5EF4-FFF2-40B4-BE49-F238E27FC236}">
                <a16:creationId xmlns:a16="http://schemas.microsoft.com/office/drawing/2014/main" id="{C9A257F6-A00B-4FDF-8189-241923A14D45}"/>
              </a:ext>
            </a:extLst>
          </p:cNvPr>
          <p:cNvPicPr>
            <a:picLocks noChangeAspect="1"/>
          </p:cNvPicPr>
          <p:nvPr/>
        </p:nvPicPr>
        <p:blipFill>
          <a:blip r:embed="rId9"/>
          <a:stretch>
            <a:fillRect/>
          </a:stretch>
        </p:blipFill>
        <p:spPr>
          <a:xfrm>
            <a:off x="5387892" y="4469147"/>
            <a:ext cx="2619375" cy="2104022"/>
          </a:xfrm>
          <a:prstGeom prst="rect">
            <a:avLst/>
          </a:prstGeom>
        </p:spPr>
      </p:pic>
      <p:pic>
        <p:nvPicPr>
          <p:cNvPr id="23" name="Picture 23">
            <a:extLst>
              <a:ext uri="{FF2B5EF4-FFF2-40B4-BE49-F238E27FC236}">
                <a16:creationId xmlns:a16="http://schemas.microsoft.com/office/drawing/2014/main" id="{A98A8F1A-F220-4FC3-B2B9-782A832EE063}"/>
              </a:ext>
            </a:extLst>
          </p:cNvPr>
          <p:cNvPicPr>
            <a:picLocks noChangeAspect="1"/>
          </p:cNvPicPr>
          <p:nvPr/>
        </p:nvPicPr>
        <p:blipFill>
          <a:blip r:embed="rId10"/>
          <a:stretch>
            <a:fillRect/>
          </a:stretch>
        </p:blipFill>
        <p:spPr>
          <a:xfrm>
            <a:off x="8200189" y="4470066"/>
            <a:ext cx="2703095" cy="2182394"/>
          </a:xfrm>
          <a:prstGeom prst="rect">
            <a:avLst/>
          </a:prstGeom>
        </p:spPr>
      </p:pic>
    </p:spTree>
    <p:extLst>
      <p:ext uri="{BB962C8B-B14F-4D97-AF65-F5344CB8AC3E}">
        <p14:creationId xmlns:p14="http://schemas.microsoft.com/office/powerpoint/2010/main" val="394902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C9DE-7DC8-47AB-AB6B-C754E0421396}"/>
              </a:ext>
            </a:extLst>
          </p:cNvPr>
          <p:cNvSpPr>
            <a:spLocks noGrp="1"/>
          </p:cNvSpPr>
          <p:nvPr>
            <p:ph type="title"/>
          </p:nvPr>
        </p:nvSpPr>
        <p:spPr>
          <a:xfrm>
            <a:off x="677334" y="609600"/>
            <a:ext cx="6462020" cy="1320800"/>
          </a:xfrm>
        </p:spPr>
        <p:txBody>
          <a:bodyPr>
            <a:normAutofit/>
          </a:bodyPr>
          <a:lstStyle/>
          <a:p>
            <a:r>
              <a:rPr lang="en-GB"/>
              <a:t>Child Sexual Exploitation – Definition and it’s importance</a:t>
            </a:r>
          </a:p>
        </p:txBody>
      </p:sp>
      <p:sp>
        <p:nvSpPr>
          <p:cNvPr id="3" name="Content Placeholder 2">
            <a:extLst>
              <a:ext uri="{FF2B5EF4-FFF2-40B4-BE49-F238E27FC236}">
                <a16:creationId xmlns:a16="http://schemas.microsoft.com/office/drawing/2014/main" id="{C66A4E7D-5D6E-4817-93A1-0730195BEADC}"/>
              </a:ext>
            </a:extLst>
          </p:cNvPr>
          <p:cNvSpPr>
            <a:spLocks noGrp="1"/>
          </p:cNvSpPr>
          <p:nvPr>
            <p:ph idx="1"/>
          </p:nvPr>
        </p:nvSpPr>
        <p:spPr>
          <a:xfrm>
            <a:off x="677334" y="2160589"/>
            <a:ext cx="6835666" cy="4322273"/>
          </a:xfrm>
        </p:spPr>
        <p:txBody>
          <a:bodyPr>
            <a:normAutofit fontScale="85000" lnSpcReduction="10000"/>
          </a:bodyPr>
          <a:lstStyle/>
          <a:p>
            <a:r>
              <a:rPr lang="en-GB" dirty="0"/>
              <a:t>Brief history of the introduction of CSE policy in the UK with a focus on Wales (Hallett, 2017)</a:t>
            </a:r>
          </a:p>
          <a:p>
            <a:pPr lvl="1"/>
            <a:r>
              <a:rPr lang="en-GB" dirty="0"/>
              <a:t>Prior to 2009 the policy term was Child Prostitution, a criminal concern</a:t>
            </a:r>
          </a:p>
          <a:p>
            <a:pPr lvl="1"/>
            <a:r>
              <a:rPr lang="en-GB" dirty="0"/>
              <a:t>Child Sexual Exploitation and the Sexual Exploitation Risk Assessment Framework (SERAF) (Barnardos &amp; All Wales Child Protection Procedures Review Group, 2013)</a:t>
            </a:r>
          </a:p>
          <a:p>
            <a:pPr lvl="2"/>
            <a:r>
              <a:rPr lang="en-GB" dirty="0"/>
              <a:t>Scoring metric used to indicate the risk to CSE</a:t>
            </a:r>
          </a:p>
          <a:p>
            <a:pPr lvl="1"/>
            <a:r>
              <a:rPr lang="en-GB" dirty="0"/>
              <a:t>Simplification and streamlining of definition in Wales to “Child Sexual Exploitation (CSE):</a:t>
            </a:r>
          </a:p>
          <a:p>
            <a:pPr lvl="2"/>
            <a:r>
              <a:rPr lang="en-GB" dirty="0"/>
              <a:t>Is a form of sexual abuse</a:t>
            </a:r>
          </a:p>
          <a:p>
            <a:pPr lvl="2"/>
            <a:r>
              <a:rPr lang="en-GB" dirty="0"/>
              <a:t>Involves a child</a:t>
            </a:r>
          </a:p>
          <a:p>
            <a:pPr lvl="2"/>
            <a:r>
              <a:rPr lang="en-GB" dirty="0"/>
              <a:t>Informs some form of exchange”</a:t>
            </a:r>
          </a:p>
          <a:p>
            <a:pPr marL="914400" lvl="2" indent="0">
              <a:buNone/>
            </a:pPr>
            <a:r>
              <a:rPr lang="en-GB" dirty="0"/>
              <a:t>								(Welsh Government, </a:t>
            </a:r>
            <a:r>
              <a:rPr lang="en-GB" dirty="0" err="1"/>
              <a:t>n.d.</a:t>
            </a:r>
            <a:r>
              <a:rPr lang="en-GB" dirty="0"/>
              <a:t>)</a:t>
            </a:r>
          </a:p>
          <a:p>
            <a:pPr lvl="1"/>
            <a:r>
              <a:rPr lang="en-GB" dirty="0"/>
              <a:t>The Independent Inquiry into Child Sexual Abuse (IICSA) has made the recommendation that exchange should be removed from the definition in Wales (Independent Inquiry into Child Sexual Abuse, 2022)</a:t>
            </a:r>
          </a:p>
        </p:txBody>
      </p:sp>
      <p:pic>
        <p:nvPicPr>
          <p:cNvPr id="5" name="Picture 4">
            <a:extLst>
              <a:ext uri="{FF2B5EF4-FFF2-40B4-BE49-F238E27FC236}">
                <a16:creationId xmlns:a16="http://schemas.microsoft.com/office/drawing/2014/main" id="{A3F56032-63E2-46E1-8C81-9F13FDA88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2970" y="511907"/>
            <a:ext cx="3441532" cy="5185507"/>
          </a:xfrm>
          <a:prstGeom prst="rect">
            <a:avLst/>
          </a:prstGeom>
        </p:spPr>
      </p:pic>
    </p:spTree>
    <p:extLst>
      <p:ext uri="{BB962C8B-B14F-4D97-AF65-F5344CB8AC3E}">
        <p14:creationId xmlns:p14="http://schemas.microsoft.com/office/powerpoint/2010/main" val="3852238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4CD8-AEB5-479F-BFAE-34916570B6C4}"/>
              </a:ext>
            </a:extLst>
          </p:cNvPr>
          <p:cNvSpPr>
            <a:spLocks noGrp="1"/>
          </p:cNvSpPr>
          <p:nvPr>
            <p:ph type="title"/>
          </p:nvPr>
        </p:nvSpPr>
        <p:spPr/>
        <p:txBody>
          <a:bodyPr/>
          <a:lstStyle/>
          <a:p>
            <a:r>
              <a:rPr lang="en-GB"/>
              <a:t>Child Sexual Exploitation – Definition and it’s importance</a:t>
            </a:r>
          </a:p>
        </p:txBody>
      </p:sp>
      <p:sp>
        <p:nvSpPr>
          <p:cNvPr id="3" name="Content Placeholder 2">
            <a:extLst>
              <a:ext uri="{FF2B5EF4-FFF2-40B4-BE49-F238E27FC236}">
                <a16:creationId xmlns:a16="http://schemas.microsoft.com/office/drawing/2014/main" id="{22FC86B2-8C39-4528-B36F-8E5B36734CBF}"/>
              </a:ext>
            </a:extLst>
          </p:cNvPr>
          <p:cNvSpPr>
            <a:spLocks noGrp="1"/>
          </p:cNvSpPr>
          <p:nvPr>
            <p:ph idx="1"/>
          </p:nvPr>
        </p:nvSpPr>
        <p:spPr/>
        <p:txBody>
          <a:bodyPr>
            <a:normAutofit/>
          </a:bodyPr>
          <a:lstStyle/>
          <a:p>
            <a:r>
              <a:rPr lang="en-GB" dirty="0"/>
              <a:t>Exchange</a:t>
            </a:r>
          </a:p>
          <a:p>
            <a:pPr lvl="1"/>
            <a:r>
              <a:rPr lang="en-GB" dirty="0"/>
              <a:t>Arguments against exchange in definition</a:t>
            </a:r>
          </a:p>
          <a:p>
            <a:pPr lvl="2"/>
            <a:r>
              <a:rPr lang="en-GB" dirty="0"/>
              <a:t>Victim Blaming – Amanda Naylor on behalf of Barnardos UK made this commentary (IICSA, 2020)</a:t>
            </a:r>
          </a:p>
          <a:p>
            <a:pPr lvl="2"/>
            <a:r>
              <a:rPr lang="en-GB" dirty="0"/>
              <a:t>Unnecessary (IICSA, 2022)</a:t>
            </a:r>
          </a:p>
          <a:p>
            <a:pPr lvl="2"/>
            <a:r>
              <a:rPr lang="en-GB" dirty="0"/>
              <a:t>Should be “child sexual exploitation is that a child was controlled, coerced, manipulated or deceived into sexual activity” – (IICSA, 2022, </a:t>
            </a:r>
            <a:r>
              <a:rPr lang="en-GB" dirty="0" err="1"/>
              <a:t>pg</a:t>
            </a:r>
            <a:r>
              <a:rPr lang="en-GB" dirty="0"/>
              <a:t> 7)</a:t>
            </a:r>
          </a:p>
          <a:p>
            <a:pPr lvl="1"/>
            <a:r>
              <a:rPr lang="en-GB" dirty="0"/>
              <a:t>Arguments for inclusion of exchange in the definition</a:t>
            </a:r>
          </a:p>
          <a:p>
            <a:pPr lvl="2"/>
            <a:r>
              <a:rPr lang="en-GB" dirty="0"/>
              <a:t>Connection to holistic way of working on needs, direction should lead away from behaviours and to identifying the need that is unmet. (Hallett, 2017)</a:t>
            </a:r>
          </a:p>
          <a:p>
            <a:pPr lvl="2"/>
            <a:r>
              <a:rPr lang="en-GB" dirty="0"/>
              <a:t>Includes the needs of young people rather than focus on perpetrator (Hallett, 2020)</a:t>
            </a:r>
          </a:p>
          <a:p>
            <a:pPr lvl="1"/>
            <a:r>
              <a:rPr lang="en-GB" dirty="0"/>
              <a:t>What about young people -  relation to practice?</a:t>
            </a:r>
          </a:p>
          <a:p>
            <a:pPr lvl="2"/>
            <a:endParaRPr lang="en-GB" dirty="0"/>
          </a:p>
        </p:txBody>
      </p:sp>
    </p:spTree>
    <p:extLst>
      <p:ext uri="{BB962C8B-B14F-4D97-AF65-F5344CB8AC3E}">
        <p14:creationId xmlns:p14="http://schemas.microsoft.com/office/powerpoint/2010/main" val="711564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2A3B-509C-44E7-947C-5CA59E5CD56B}"/>
              </a:ext>
            </a:extLst>
          </p:cNvPr>
          <p:cNvSpPr>
            <a:spLocks noGrp="1"/>
          </p:cNvSpPr>
          <p:nvPr>
            <p:ph type="title"/>
          </p:nvPr>
        </p:nvSpPr>
        <p:spPr/>
        <p:txBody>
          <a:bodyPr/>
          <a:lstStyle/>
          <a:p>
            <a:r>
              <a:rPr lang="en-GB"/>
              <a:t>Problems from Risk Assessments approach</a:t>
            </a:r>
          </a:p>
        </p:txBody>
      </p:sp>
      <p:sp>
        <p:nvSpPr>
          <p:cNvPr id="3" name="Content Placeholder 2">
            <a:extLst>
              <a:ext uri="{FF2B5EF4-FFF2-40B4-BE49-F238E27FC236}">
                <a16:creationId xmlns:a16="http://schemas.microsoft.com/office/drawing/2014/main" id="{751947BB-9E11-4EDC-8845-7BAF02FA10F2}"/>
              </a:ext>
            </a:extLst>
          </p:cNvPr>
          <p:cNvSpPr>
            <a:spLocks noGrp="1"/>
          </p:cNvSpPr>
          <p:nvPr>
            <p:ph idx="1"/>
          </p:nvPr>
        </p:nvSpPr>
        <p:spPr/>
        <p:txBody>
          <a:bodyPr/>
          <a:lstStyle/>
          <a:p>
            <a:r>
              <a:rPr lang="en-GB"/>
              <a:t>Focusing on young persons behaviour rather than need (Hallett, 2017)</a:t>
            </a:r>
          </a:p>
          <a:p>
            <a:r>
              <a:rPr lang="en-GB"/>
              <a:t>Child Sexual Exploitation Review</a:t>
            </a:r>
          </a:p>
          <a:p>
            <a:pPr lvl="1"/>
            <a:r>
              <a:rPr lang="en-GB"/>
              <a:t>Too much focus was based on the score rather than professional judgement</a:t>
            </a:r>
          </a:p>
          <a:p>
            <a:pPr lvl="1"/>
            <a:r>
              <a:rPr lang="en-GB"/>
              <a:t>Would flag up too many young people</a:t>
            </a:r>
          </a:p>
          <a:p>
            <a:pPr lvl="1"/>
            <a:r>
              <a:rPr lang="en-GB"/>
              <a:t>Gendered</a:t>
            </a:r>
          </a:p>
          <a:p>
            <a:r>
              <a:rPr lang="en-GB"/>
              <a:t>The concept of risky behaviour could be argued as placing the blame onto young people</a:t>
            </a:r>
          </a:p>
        </p:txBody>
      </p:sp>
    </p:spTree>
    <p:extLst>
      <p:ext uri="{BB962C8B-B14F-4D97-AF65-F5344CB8AC3E}">
        <p14:creationId xmlns:p14="http://schemas.microsoft.com/office/powerpoint/2010/main" val="2256094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71FA7-6C80-410C-A1BF-CB9104A4E4D0}"/>
              </a:ext>
            </a:extLst>
          </p:cNvPr>
          <p:cNvSpPr>
            <a:spLocks noGrp="1"/>
          </p:cNvSpPr>
          <p:nvPr>
            <p:ph type="title"/>
          </p:nvPr>
        </p:nvSpPr>
        <p:spPr>
          <a:xfrm>
            <a:off x="808745" y="341303"/>
            <a:ext cx="8596668" cy="1320800"/>
          </a:xfrm>
        </p:spPr>
        <p:txBody>
          <a:bodyPr/>
          <a:lstStyle/>
          <a:p>
            <a:r>
              <a:rPr lang="en-GB"/>
              <a:t>Relationships &amp; Wellbeing</a:t>
            </a:r>
          </a:p>
        </p:txBody>
      </p:sp>
      <p:sp>
        <p:nvSpPr>
          <p:cNvPr id="3" name="Content Placeholder 2">
            <a:extLst>
              <a:ext uri="{FF2B5EF4-FFF2-40B4-BE49-F238E27FC236}">
                <a16:creationId xmlns:a16="http://schemas.microsoft.com/office/drawing/2014/main" id="{E8828C65-BC3D-4D8A-8F78-C394E1AE2B8E}"/>
              </a:ext>
            </a:extLst>
          </p:cNvPr>
          <p:cNvSpPr>
            <a:spLocks noGrp="1"/>
          </p:cNvSpPr>
          <p:nvPr>
            <p:ph idx="1"/>
          </p:nvPr>
        </p:nvSpPr>
        <p:spPr/>
        <p:txBody>
          <a:bodyPr/>
          <a:lstStyle/>
          <a:p>
            <a:r>
              <a:rPr lang="en-GB"/>
              <a:t>Previous risk approach</a:t>
            </a:r>
          </a:p>
          <a:p>
            <a:pPr lvl="1"/>
            <a:r>
              <a:rPr lang="en-GB"/>
              <a:t>Causes young people to be seen as problems and this lingers (Fox, 2016)</a:t>
            </a:r>
          </a:p>
          <a:p>
            <a:pPr lvl="1"/>
            <a:r>
              <a:rPr lang="en-GB"/>
              <a:t>Boys are particularly impacted upon (Beech et al, 2018) </a:t>
            </a:r>
          </a:p>
          <a:p>
            <a:pPr lvl="1"/>
            <a:r>
              <a:rPr lang="en-GB"/>
              <a:t>Disability – no real explanations of relationships (Fox, 2016)</a:t>
            </a:r>
          </a:p>
          <a:p>
            <a:r>
              <a:rPr lang="en-GB"/>
              <a:t>Modelling behaviour</a:t>
            </a:r>
          </a:p>
          <a:p>
            <a:r>
              <a:rPr lang="en-GB"/>
              <a:t>Interdependency (Hallett, 2017) and reciprocity (Hallett,2017; Young, 2006)</a:t>
            </a:r>
          </a:p>
          <a:p>
            <a:r>
              <a:rPr lang="en-GB"/>
              <a:t>Social loneliness (Beech et al, 2018) - Association (Patton, 2010)</a:t>
            </a:r>
          </a:p>
          <a:p>
            <a:r>
              <a:rPr lang="en-GB"/>
              <a:t>Lack of locus of control (Beech et al, 2018) – Participation (Youth Work in Wales Review Group, 2018; CLD, 2019) and UNCRC article 12 (UNICEF, 2010)</a:t>
            </a:r>
          </a:p>
          <a:p>
            <a:endParaRPr lang="en-GB"/>
          </a:p>
          <a:p>
            <a:endParaRPr lang="en-GB"/>
          </a:p>
          <a:p>
            <a:pPr lvl="1"/>
            <a:endParaRPr lang="en-GB"/>
          </a:p>
        </p:txBody>
      </p:sp>
    </p:spTree>
    <p:extLst>
      <p:ext uri="{BB962C8B-B14F-4D97-AF65-F5344CB8AC3E}">
        <p14:creationId xmlns:p14="http://schemas.microsoft.com/office/powerpoint/2010/main" val="2264708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CF36B-7D0E-46CD-AB53-8F8A5D8F90EB}"/>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Relationships &amp; Wellbeing</a:t>
            </a:r>
          </a:p>
        </p:txBody>
      </p:sp>
      <p:sp>
        <p:nvSpPr>
          <p:cNvPr id="3" name="Content Placeholder 2">
            <a:extLst>
              <a:ext uri="{FF2B5EF4-FFF2-40B4-BE49-F238E27FC236}">
                <a16:creationId xmlns:a16="http://schemas.microsoft.com/office/drawing/2014/main" id="{25A1ED8E-06C2-4DB5-83F5-386F838DCCA3}"/>
              </a:ext>
            </a:extLst>
          </p:cNvPr>
          <p:cNvSpPr>
            <a:spLocks noGrp="1"/>
          </p:cNvSpPr>
          <p:nvPr>
            <p:ph idx="1"/>
          </p:nvPr>
        </p:nvSpPr>
        <p:spPr>
          <a:xfrm>
            <a:off x="673754" y="2160590"/>
            <a:ext cx="3973943" cy="3440110"/>
          </a:xfrm>
        </p:spPr>
        <p:txBody>
          <a:bodyPr>
            <a:normAutofit/>
          </a:bodyPr>
          <a:lstStyle/>
          <a:p>
            <a:r>
              <a:rPr lang="en-GB">
                <a:solidFill>
                  <a:schemeClr val="bg1"/>
                </a:solidFill>
              </a:rPr>
              <a:t>Policy context of wellbeing</a:t>
            </a:r>
          </a:p>
          <a:p>
            <a:pPr lvl="1"/>
            <a:r>
              <a:rPr lang="en-GB">
                <a:solidFill>
                  <a:schemeClr val="bg1"/>
                </a:solidFill>
              </a:rPr>
              <a:t>Future Generations</a:t>
            </a:r>
          </a:p>
          <a:p>
            <a:pPr lvl="1"/>
            <a:r>
              <a:rPr lang="en-GB">
                <a:solidFill>
                  <a:schemeClr val="bg1"/>
                </a:solidFill>
              </a:rPr>
              <a:t>Social Service and Wellbeing Act</a:t>
            </a:r>
          </a:p>
          <a:p>
            <a:r>
              <a:rPr lang="en-GB">
                <a:solidFill>
                  <a:schemeClr val="bg1"/>
                </a:solidFill>
              </a:rPr>
              <a:t>Theoretical basis</a:t>
            </a:r>
          </a:p>
          <a:p>
            <a:pPr lvl="1"/>
            <a:r>
              <a:rPr lang="en-GB">
                <a:solidFill>
                  <a:schemeClr val="bg1"/>
                </a:solidFill>
              </a:rPr>
              <a:t>Maslow Hierarch of Needs (Maslow, cited in Glassman, 2013)</a:t>
            </a:r>
          </a:p>
          <a:p>
            <a:pPr lvl="1"/>
            <a:r>
              <a:rPr lang="en-GB">
                <a:solidFill>
                  <a:schemeClr val="bg1"/>
                </a:solidFill>
              </a:rPr>
              <a:t>Button and Pringle Theory of needs (Ingram &amp; Harris, 2001)</a:t>
            </a:r>
          </a:p>
        </p:txBody>
      </p:sp>
      <p:graphicFrame>
        <p:nvGraphicFramePr>
          <p:cNvPr id="4" name="Table 3">
            <a:extLst>
              <a:ext uri="{FF2B5EF4-FFF2-40B4-BE49-F238E27FC236}">
                <a16:creationId xmlns:a16="http://schemas.microsoft.com/office/drawing/2014/main" id="{74086B15-A55D-42BE-884A-556A9779E795}"/>
              </a:ext>
            </a:extLst>
          </p:cNvPr>
          <p:cNvGraphicFramePr>
            <a:graphicFrameLocks noGrp="1"/>
          </p:cNvGraphicFramePr>
          <p:nvPr>
            <p:extLst>
              <p:ext uri="{D42A27DB-BD31-4B8C-83A1-F6EECF244321}">
                <p14:modId xmlns:p14="http://schemas.microsoft.com/office/powerpoint/2010/main" val="3221695092"/>
              </p:ext>
            </p:extLst>
          </p:nvPr>
        </p:nvGraphicFramePr>
        <p:xfrm>
          <a:off x="5887454" y="192505"/>
          <a:ext cx="5868242" cy="6499761"/>
        </p:xfrm>
        <a:graphic>
          <a:graphicData uri="http://schemas.openxmlformats.org/drawingml/2006/table">
            <a:tbl>
              <a:tblPr/>
              <a:tblGrid>
                <a:gridCol w="1672067">
                  <a:extLst>
                    <a:ext uri="{9D8B030D-6E8A-4147-A177-3AD203B41FA5}">
                      <a16:colId xmlns:a16="http://schemas.microsoft.com/office/drawing/2014/main" val="2444713008"/>
                    </a:ext>
                  </a:extLst>
                </a:gridCol>
                <a:gridCol w="1907943">
                  <a:extLst>
                    <a:ext uri="{9D8B030D-6E8A-4147-A177-3AD203B41FA5}">
                      <a16:colId xmlns:a16="http://schemas.microsoft.com/office/drawing/2014/main" val="3283465708"/>
                    </a:ext>
                  </a:extLst>
                </a:gridCol>
                <a:gridCol w="2288232">
                  <a:extLst>
                    <a:ext uri="{9D8B030D-6E8A-4147-A177-3AD203B41FA5}">
                      <a16:colId xmlns:a16="http://schemas.microsoft.com/office/drawing/2014/main" val="1332128256"/>
                    </a:ext>
                  </a:extLst>
                </a:gridCol>
              </a:tblGrid>
              <a:tr h="598212">
                <a:tc>
                  <a:txBody>
                    <a:bodyPr/>
                    <a:lstStyle/>
                    <a:p>
                      <a:pPr algn="l" rtl="0" fontAlgn="base">
                        <a:spcBef>
                          <a:spcPts val="0"/>
                        </a:spcBef>
                        <a:spcAft>
                          <a:spcPts val="0"/>
                        </a:spcAft>
                      </a:pPr>
                      <a:r>
                        <a:rPr lang="en-GB" sz="1200" b="0" i="0" u="none" strike="noStrike">
                          <a:effectLst/>
                          <a:latin typeface="Calibri" panose="020F0502020204030204" pitchFamily="34" charset="0"/>
                        </a:rPr>
                        <a:t>Social Service and Wellbeing Act </a:t>
                      </a:r>
                      <a:endParaRPr lang="en-GB" sz="1200" b="0" i="0" u="none" strike="noStrike">
                        <a:effectLst/>
                        <a:latin typeface="Arial" panose="020B0604020202020204" pitchFamily="34" charset="0"/>
                      </a:endParaRPr>
                    </a:p>
                  </a:txBody>
                  <a:tcPr marL="60757" marR="60757" marT="30379" marB="30379">
                    <a:lnL w="9525" cap="flat" cmpd="sng" algn="ctr">
                      <a:solidFill>
                        <a:srgbClr val="90416E"/>
                      </a:solidFill>
                      <a:prstDash val="solid"/>
                      <a:round/>
                      <a:headEnd type="none" w="med" len="med"/>
                      <a:tailEnd type="none" w="med" len="med"/>
                    </a:lnL>
                    <a:lnR w="9525" cap="flat" cmpd="sng" algn="ctr">
                      <a:solidFill>
                        <a:srgbClr val="90416E"/>
                      </a:solidFill>
                      <a:prstDash val="solid"/>
                      <a:round/>
                      <a:headEnd type="none" w="med" len="med"/>
                      <a:tailEnd type="none" w="med" len="med"/>
                    </a:lnR>
                    <a:lnT w="9525" cap="flat" cmpd="sng" algn="ctr">
                      <a:solidFill>
                        <a:srgbClr val="90416E"/>
                      </a:solidFill>
                      <a:prstDash val="solid"/>
                      <a:round/>
                      <a:headEnd type="none" w="med" len="med"/>
                      <a:tailEnd type="none" w="med" len="med"/>
                    </a:lnT>
                    <a:lnB w="9525" cap="flat" cmpd="sng" algn="ctr">
                      <a:solidFill>
                        <a:srgbClr val="9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err="1">
                          <a:effectLst/>
                          <a:latin typeface="Calibri" panose="020F0502020204030204" pitchFamily="34" charset="0"/>
                        </a:rPr>
                        <a:t>Maslows</a:t>
                      </a:r>
                      <a:r>
                        <a:rPr lang="en-GB" sz="1200" b="0" i="0" u="none" strike="noStrike">
                          <a:effectLst/>
                          <a:latin typeface="Calibri" panose="020F0502020204030204" pitchFamily="34" charset="0"/>
                        </a:rPr>
                        <a:t> Hierarchy of Needs </a:t>
                      </a:r>
                      <a:endParaRPr lang="en-GB" sz="1200" b="0" i="0" u="none" strike="noStrike">
                        <a:effectLst/>
                        <a:latin typeface="Arial" panose="020B0604020202020204" pitchFamily="34" charset="0"/>
                      </a:endParaRPr>
                    </a:p>
                  </a:txBody>
                  <a:tcPr marL="60757" marR="60757" marT="30379" marB="30379">
                    <a:lnL w="9525" cap="flat" cmpd="sng" algn="ctr">
                      <a:solidFill>
                        <a:srgbClr val="90416E"/>
                      </a:solidFill>
                      <a:prstDash val="solid"/>
                      <a:round/>
                      <a:headEnd type="none" w="med" len="med"/>
                      <a:tailEnd type="none" w="med" len="med"/>
                    </a:lnL>
                    <a:lnR w="9525" cap="flat" cmpd="sng" algn="ctr">
                      <a:solidFill>
                        <a:srgbClr val="C04D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C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Button and Pringles theory of needs </a:t>
                      </a:r>
                      <a:endParaRPr lang="en-GB" sz="1200" b="0" i="0" u="none" strike="noStrike">
                        <a:effectLst/>
                        <a:latin typeface="Arial" panose="020B0604020202020204" pitchFamily="34" charset="0"/>
                      </a:endParaRPr>
                    </a:p>
                  </a:txBody>
                  <a:tcPr marL="60757" marR="60757" marT="30379" marB="30379">
                    <a:lnL w="9525" cap="flat" cmpd="sng" algn="ctr">
                      <a:solidFill>
                        <a:srgbClr val="C04D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2739182721"/>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(a)physical and mental health and emotional well-being;</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E0416E"/>
                      </a:solidFill>
                      <a:prstDash val="solid"/>
                      <a:round/>
                      <a:headEnd type="none" w="med" len="med"/>
                      <a:tailEnd type="none" w="med" len="med"/>
                    </a:lnR>
                    <a:lnT w="9525" cap="flat" cmpd="sng" algn="ctr">
                      <a:solidFill>
                        <a:srgbClr val="90416E"/>
                      </a:solidFill>
                      <a:prstDash val="solid"/>
                      <a:round/>
                      <a:headEnd type="none" w="med" len="med"/>
                      <a:tailEnd type="none" w="med" len="med"/>
                    </a:lnT>
                    <a:lnB w="9525" cap="flat" cmpd="sng" algn="ctr">
                      <a:solidFill>
                        <a:srgbClr val="E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love and belonging needs, and esteem needs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8047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8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extLst>
                  <a:ext uri="{0D108BD9-81ED-4DB2-BD59-A6C34878D82A}">
                    <a16:rowId xmlns:a16="http://schemas.microsoft.com/office/drawing/2014/main" val="4207997868"/>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(b)protection from abuse and neglect;</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E0416E"/>
                      </a:solidFill>
                      <a:prstDash val="solid"/>
                      <a:round/>
                      <a:headEnd type="none" w="med" len="med"/>
                      <a:tailEnd type="none" w="med" len="med"/>
                    </a:lnR>
                    <a:lnT w="9525" cap="flat" cmpd="sng" algn="ctr">
                      <a:solidFill>
                        <a:srgbClr val="E0416E"/>
                      </a:solidFill>
                      <a:prstDash val="solid"/>
                      <a:round/>
                      <a:headEnd type="none" w="med" len="med"/>
                      <a:tailEnd type="none" w="med" len="med"/>
                    </a:lnT>
                    <a:lnB w="9525" cap="flat" cmpd="sng" algn="ctr">
                      <a:solidFill>
                        <a:srgbClr val="E041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and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E041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8047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B04E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1862673677"/>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(c)education, training and recreation;</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104E6E"/>
                      </a:solidFill>
                      <a:prstDash val="solid"/>
                      <a:round/>
                      <a:headEnd type="none" w="med" len="med"/>
                      <a:tailEnd type="none" w="med" len="med"/>
                    </a:lnR>
                    <a:lnT w="9525" cap="flat" cmpd="sng" algn="ctr">
                      <a:solidFill>
                        <a:srgbClr val="E0416E"/>
                      </a:solidFill>
                      <a:prstDash val="solid"/>
                      <a:round/>
                      <a:headEnd type="none" w="med" len="med"/>
                      <a:tailEnd type="none" w="med" len="med"/>
                    </a:lnT>
                    <a:lnB w="9525" cap="flat" cmpd="sng" algn="ctr">
                      <a:solidFill>
                        <a:srgbClr val="1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Esteem needs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C04D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C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stimulation, need of challenge, need to develop a positive view of self </a:t>
                      </a:r>
                      <a:endParaRPr lang="en-GB" sz="1200" b="0" i="0" u="none" strike="noStrike">
                        <a:effectLst/>
                        <a:latin typeface="Arial" panose="020B0604020202020204" pitchFamily="34" charset="0"/>
                      </a:endParaRPr>
                    </a:p>
                  </a:txBody>
                  <a:tcPr marL="60757" marR="60757" marT="30379" marB="30379">
                    <a:lnL w="9525" cap="flat" cmpd="sng" algn="ctr">
                      <a:solidFill>
                        <a:srgbClr val="C04D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extLst>
                  <a:ext uri="{0D108BD9-81ED-4DB2-BD59-A6C34878D82A}">
                    <a16:rowId xmlns:a16="http://schemas.microsoft.com/office/drawing/2014/main" val="3228542596"/>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(d)domestic, family and personal relationships;</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204D6E"/>
                      </a:solidFill>
                      <a:prstDash val="solid"/>
                      <a:round/>
                      <a:headEnd type="none" w="med" len="med"/>
                      <a:tailEnd type="none" w="med" len="med"/>
                    </a:lnL>
                    <a:lnR w="9525" cap="flat" cmpd="sng" algn="ctr">
                      <a:solidFill>
                        <a:srgbClr val="204D6E"/>
                      </a:solidFill>
                      <a:prstDash val="solid"/>
                      <a:round/>
                      <a:headEnd type="none" w="med" len="med"/>
                      <a:tailEnd type="none" w="med" len="med"/>
                    </a:lnR>
                    <a:lnT w="9525" cap="flat" cmpd="sng" algn="ctr">
                      <a:solidFill>
                        <a:srgbClr val="104E6E"/>
                      </a:solidFill>
                      <a:prstDash val="solid"/>
                      <a:round/>
                      <a:headEnd type="none" w="med" len="med"/>
                      <a:tailEnd type="none" w="med" len="med"/>
                    </a:lnT>
                    <a:lnB w="9525" cap="flat" cmpd="sng" algn="ctr">
                      <a:solidFill>
                        <a:srgbClr val="204D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Love and belonging needs  </a:t>
                      </a:r>
                      <a:endParaRPr lang="en-GB" sz="1200" b="0" i="0" u="none" strike="noStrike">
                        <a:effectLst/>
                        <a:latin typeface="Arial" panose="020B0604020202020204" pitchFamily="34" charset="0"/>
                      </a:endParaRPr>
                    </a:p>
                  </a:txBody>
                  <a:tcPr marL="60757" marR="60757" marT="30379" marB="30379">
                    <a:lnL w="9525" cap="flat" cmpd="sng" algn="ctr">
                      <a:solidFill>
                        <a:srgbClr val="204D6E"/>
                      </a:solidFill>
                      <a:prstDash val="solid"/>
                      <a:round/>
                      <a:headEnd type="none" w="med" len="med"/>
                      <a:tailEnd type="none" w="med" len="med"/>
                    </a:lnL>
                    <a:lnR w="9525" cap="flat" cmpd="sng" algn="ctr">
                      <a:solidFill>
                        <a:srgbClr val="90466E"/>
                      </a:solidFill>
                      <a:prstDash val="solid"/>
                      <a:round/>
                      <a:headEnd type="none" w="med" len="med"/>
                      <a:tailEnd type="none" w="med" len="med"/>
                    </a:lnR>
                    <a:lnT w="9525" cap="flat" cmpd="sng" algn="ctr">
                      <a:solidFill>
                        <a:srgbClr val="C04D6E"/>
                      </a:solidFill>
                      <a:prstDash val="solid"/>
                      <a:round/>
                      <a:headEnd type="none" w="med" len="med"/>
                      <a:tailEnd type="none" w="med" len="med"/>
                    </a:lnT>
                    <a:lnB w="9525" cap="flat" cmpd="sng" algn="ctr">
                      <a:solidFill>
                        <a:srgbClr val="9046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friendship, need to cope with authority, need to cope with sexuality </a:t>
                      </a:r>
                      <a:endParaRPr lang="en-GB" sz="1200" b="0" i="0" u="none" strike="noStrike">
                        <a:effectLst/>
                        <a:latin typeface="Arial" panose="020B0604020202020204" pitchFamily="34" charset="0"/>
                      </a:endParaRPr>
                    </a:p>
                  </a:txBody>
                  <a:tcPr marL="60757" marR="60757" marT="30379" marB="30379">
                    <a:lnL w="9525" cap="flat" cmpd="sng" algn="ctr">
                      <a:solidFill>
                        <a:srgbClr val="90466E"/>
                      </a:solidFill>
                      <a:prstDash val="solid"/>
                      <a:round/>
                      <a:headEnd type="none" w="med" len="med"/>
                      <a:tailEnd type="none" w="med" len="med"/>
                    </a:lnL>
                    <a:lnR w="9525" cap="flat" cmpd="sng" algn="ctr">
                      <a:solidFill>
                        <a:srgbClr val="E046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E0466E"/>
                      </a:solidFill>
                      <a:prstDash val="solid"/>
                      <a:round/>
                      <a:headEnd type="none" w="med" len="med"/>
                      <a:tailEnd type="none" w="med" len="med"/>
                    </a:lnB>
                  </a:tcPr>
                </a:tc>
                <a:extLst>
                  <a:ext uri="{0D108BD9-81ED-4DB2-BD59-A6C34878D82A}">
                    <a16:rowId xmlns:a16="http://schemas.microsoft.com/office/drawing/2014/main" val="2197224907"/>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(e)contribution made to society;</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80476E"/>
                      </a:solidFill>
                      <a:prstDash val="solid"/>
                      <a:round/>
                      <a:headEnd type="none" w="med" len="med"/>
                      <a:tailEnd type="none" w="med" len="med"/>
                    </a:lnR>
                    <a:lnT w="9525" cap="flat" cmpd="sng" algn="ctr">
                      <a:solidFill>
                        <a:srgbClr val="204D6E"/>
                      </a:solidFill>
                      <a:prstDash val="solid"/>
                      <a:round/>
                      <a:headEnd type="none" w="med" len="med"/>
                      <a:tailEnd type="none" w="med" len="med"/>
                    </a:lnT>
                    <a:lnB w="9525" cap="flat" cmpd="sng" algn="ctr">
                      <a:solidFill>
                        <a:srgbClr val="8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Esteem needs, love and belonging needs </a:t>
                      </a:r>
                      <a:endParaRPr lang="en-GB" sz="1200" b="0" i="0" u="none" strike="noStrike">
                        <a:effectLst/>
                        <a:latin typeface="Arial" panose="020B0604020202020204" pitchFamily="34" charset="0"/>
                      </a:endParaRPr>
                    </a:p>
                  </a:txBody>
                  <a:tcPr marL="60757" marR="60757" marT="30379" marB="30379">
                    <a:lnL w="9525" cap="flat" cmpd="sng" algn="ctr">
                      <a:solidFill>
                        <a:srgbClr val="80476E"/>
                      </a:solidFill>
                      <a:prstDash val="solid"/>
                      <a:round/>
                      <a:headEnd type="none" w="med" len="med"/>
                      <a:tailEnd type="none" w="med" len="med"/>
                    </a:lnL>
                    <a:lnR w="9525" cap="flat" cmpd="sng" algn="ctr">
                      <a:solidFill>
                        <a:srgbClr val="D0476E"/>
                      </a:solidFill>
                      <a:prstDash val="solid"/>
                      <a:round/>
                      <a:headEnd type="none" w="med" len="med"/>
                      <a:tailEnd type="none" w="med" len="med"/>
                    </a:lnR>
                    <a:lnT w="9525" cap="flat" cmpd="sng" algn="ctr">
                      <a:solidFill>
                        <a:srgbClr val="90466E"/>
                      </a:solidFill>
                      <a:prstDash val="solid"/>
                      <a:round/>
                      <a:headEnd type="none" w="med" len="med"/>
                      <a:tailEnd type="none" w="med" len="med"/>
                    </a:lnT>
                    <a:lnB w="9525" cap="flat" cmpd="sng" algn="ctr">
                      <a:solidFill>
                        <a:srgbClr val="D04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challenge, need to cope with authority, need to develop positive view of self </a:t>
                      </a:r>
                      <a:endParaRPr lang="en-GB" sz="1200" b="0" i="0" u="none" strike="noStrike">
                        <a:effectLst/>
                        <a:latin typeface="Arial" panose="020B0604020202020204" pitchFamily="34" charset="0"/>
                      </a:endParaRPr>
                    </a:p>
                  </a:txBody>
                  <a:tcPr marL="60757" marR="60757" marT="30379" marB="30379">
                    <a:lnL w="9525" cap="flat" cmpd="sng" algn="ctr">
                      <a:solidFill>
                        <a:srgbClr val="D0476E"/>
                      </a:solidFill>
                      <a:prstDash val="solid"/>
                      <a:round/>
                      <a:headEnd type="none" w="med" len="med"/>
                      <a:tailEnd type="none" w="med" len="med"/>
                    </a:lnL>
                    <a:lnR w="9525" cap="flat" cmpd="sng" algn="ctr">
                      <a:solidFill>
                        <a:srgbClr val="B03F6E"/>
                      </a:solidFill>
                      <a:prstDash val="solid"/>
                      <a:round/>
                      <a:headEnd type="none" w="med" len="med"/>
                      <a:tailEnd type="none" w="med" len="med"/>
                    </a:lnR>
                    <a:lnT w="9525" cap="flat" cmpd="sng" algn="ctr">
                      <a:solidFill>
                        <a:srgbClr val="E0466E"/>
                      </a:solidFill>
                      <a:prstDash val="solid"/>
                      <a:round/>
                      <a:headEnd type="none" w="med" len="med"/>
                      <a:tailEnd type="none" w="med" len="med"/>
                    </a:lnT>
                    <a:lnB w="9525" cap="flat" cmpd="sng" algn="ctr">
                      <a:solidFill>
                        <a:srgbClr val="B03F6E"/>
                      </a:solidFill>
                      <a:prstDash val="solid"/>
                      <a:round/>
                      <a:headEnd type="none" w="med" len="med"/>
                      <a:tailEnd type="none" w="med" len="med"/>
                    </a:lnB>
                  </a:tcPr>
                </a:tc>
                <a:extLst>
                  <a:ext uri="{0D108BD9-81ED-4DB2-BD59-A6C34878D82A}">
                    <a16:rowId xmlns:a16="http://schemas.microsoft.com/office/drawing/2014/main" val="2654173454"/>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(f)securing rights and entitlements;</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C0486E"/>
                      </a:solidFill>
                      <a:prstDash val="solid"/>
                      <a:round/>
                      <a:headEnd type="none" w="med" len="med"/>
                      <a:tailEnd type="none" w="med" len="med"/>
                    </a:lnL>
                    <a:lnR w="9525" cap="flat" cmpd="sng" algn="ctr">
                      <a:solidFill>
                        <a:srgbClr val="C0486E"/>
                      </a:solidFill>
                      <a:prstDash val="solid"/>
                      <a:round/>
                      <a:headEnd type="none" w="med" len="med"/>
                      <a:tailEnd type="none" w="med" len="med"/>
                    </a:lnR>
                    <a:lnT w="9525" cap="flat" cmpd="sng" algn="ctr">
                      <a:solidFill>
                        <a:srgbClr val="80476E"/>
                      </a:solidFill>
                      <a:prstDash val="solid"/>
                      <a:round/>
                      <a:headEnd type="none" w="med" len="med"/>
                      <a:tailEnd type="none" w="med" len="med"/>
                    </a:lnT>
                    <a:lnB w="9525" cap="flat" cmpd="sng" algn="ctr">
                      <a:solidFill>
                        <a:srgbClr val="C048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needs,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C0486E"/>
                      </a:solidFill>
                      <a:prstDash val="solid"/>
                      <a:round/>
                      <a:headEnd type="none" w="med" len="med"/>
                      <a:tailEnd type="none" w="med" len="med"/>
                    </a:lnL>
                    <a:lnR w="9525" cap="flat" cmpd="sng" algn="ctr">
                      <a:solidFill>
                        <a:srgbClr val="104E6E"/>
                      </a:solidFill>
                      <a:prstDash val="solid"/>
                      <a:round/>
                      <a:headEnd type="none" w="med" len="med"/>
                      <a:tailEnd type="none" w="med" len="med"/>
                    </a:lnR>
                    <a:lnT w="9525" cap="flat" cmpd="sng" algn="ctr">
                      <a:solidFill>
                        <a:srgbClr val="D0476E"/>
                      </a:solidFill>
                      <a:prstDash val="solid"/>
                      <a:round/>
                      <a:headEnd type="none" w="med" len="med"/>
                      <a:tailEnd type="none" w="med" len="med"/>
                    </a:lnT>
                    <a:lnB w="9525" cap="flat" cmpd="sng" algn="ctr">
                      <a:solidFill>
                        <a:srgbClr val="104E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need to cope with authority </a:t>
                      </a:r>
                      <a:endParaRPr lang="en-GB" sz="1200" b="0" i="0" u="none" strike="noStrike">
                        <a:effectLst/>
                        <a:latin typeface="Arial" panose="020B0604020202020204" pitchFamily="34" charset="0"/>
                      </a:endParaRPr>
                    </a:p>
                  </a:txBody>
                  <a:tcPr marL="60757" marR="60757" marT="30379" marB="30379">
                    <a:lnL w="9525" cap="flat" cmpd="sng" algn="ctr">
                      <a:solidFill>
                        <a:srgbClr val="104E6E"/>
                      </a:solidFill>
                      <a:prstDash val="solid"/>
                      <a:round/>
                      <a:headEnd type="none" w="med" len="med"/>
                      <a:tailEnd type="none" w="med" len="med"/>
                    </a:lnL>
                    <a:lnR w="9525" cap="flat" cmpd="sng" algn="ctr">
                      <a:solidFill>
                        <a:srgbClr val="B04E6E"/>
                      </a:solidFill>
                      <a:prstDash val="solid"/>
                      <a:round/>
                      <a:headEnd type="none" w="med" len="med"/>
                      <a:tailEnd type="none" w="med" len="med"/>
                    </a:lnR>
                    <a:lnT w="9525" cap="flat" cmpd="sng" algn="ctr">
                      <a:solidFill>
                        <a:srgbClr val="B03F6E"/>
                      </a:solidFill>
                      <a:prstDash val="solid"/>
                      <a:round/>
                      <a:headEnd type="none" w="med" len="med"/>
                      <a:tailEnd type="none" w="med" len="med"/>
                    </a:lnT>
                    <a:lnB w="9525" cap="flat" cmpd="sng" algn="ctr">
                      <a:solidFill>
                        <a:srgbClr val="B04E6E"/>
                      </a:solidFill>
                      <a:prstDash val="solid"/>
                      <a:round/>
                      <a:headEnd type="none" w="med" len="med"/>
                      <a:tailEnd type="none" w="med" len="med"/>
                    </a:lnB>
                  </a:tcPr>
                </a:tc>
                <a:extLst>
                  <a:ext uri="{0D108BD9-81ED-4DB2-BD59-A6C34878D82A}">
                    <a16:rowId xmlns:a16="http://schemas.microsoft.com/office/drawing/2014/main" val="3184342798"/>
                  </a:ext>
                </a:extLst>
              </a:tr>
              <a:tr h="598212">
                <a:tc>
                  <a:txBody>
                    <a:bodyPr/>
                    <a:lstStyle/>
                    <a:p>
                      <a:pPr algn="l" rtl="0" fontAlgn="base">
                        <a:spcBef>
                          <a:spcPts val="0"/>
                        </a:spcBef>
                        <a:spcAft>
                          <a:spcPts val="0"/>
                        </a:spcAft>
                      </a:pPr>
                      <a:r>
                        <a:rPr lang="en-GB" sz="1200" b="0" i="1" u="none" strike="noStrike">
                          <a:effectLst/>
                          <a:latin typeface="Calibri" panose="020F0502020204030204" pitchFamily="34" charset="0"/>
                        </a:rPr>
                        <a:t>(g)social and economic well-being;</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60536E"/>
                      </a:solidFill>
                      <a:prstDash val="solid"/>
                      <a:round/>
                      <a:headEnd type="none" w="med" len="med"/>
                      <a:tailEnd type="none" w="med" len="med"/>
                    </a:lnL>
                    <a:lnR w="9525" cap="flat" cmpd="sng" algn="ctr">
                      <a:solidFill>
                        <a:srgbClr val="60536E"/>
                      </a:solidFill>
                      <a:prstDash val="solid"/>
                      <a:round/>
                      <a:headEnd type="none" w="med" len="med"/>
                      <a:tailEnd type="none" w="med" len="med"/>
                    </a:lnR>
                    <a:lnT w="9525" cap="flat" cmpd="sng" algn="ctr">
                      <a:solidFill>
                        <a:srgbClr val="C0486E"/>
                      </a:solidFill>
                      <a:prstDash val="solid"/>
                      <a:round/>
                      <a:headEnd type="none" w="med" len="med"/>
                      <a:tailEnd type="none" w="med" len="med"/>
                    </a:lnT>
                    <a:lnB w="9525" cap="flat" cmpd="sng" algn="ctr">
                      <a:solidFill>
                        <a:srgbClr val="6053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60536E"/>
                      </a:solidFill>
                      <a:prstDash val="solid"/>
                      <a:round/>
                      <a:headEnd type="none" w="med" len="med"/>
                      <a:tailEnd type="none" w="med" len="med"/>
                    </a:lnL>
                    <a:lnR w="9525" cap="flat" cmpd="sng" algn="ctr">
                      <a:solidFill>
                        <a:srgbClr val="C0576E"/>
                      </a:solidFill>
                      <a:prstDash val="solid"/>
                      <a:round/>
                      <a:headEnd type="none" w="med" len="med"/>
                      <a:tailEnd type="none" w="med" len="med"/>
                    </a:lnR>
                    <a:lnT w="9525" cap="flat" cmpd="sng" algn="ctr">
                      <a:solidFill>
                        <a:srgbClr val="104E6E"/>
                      </a:solidFill>
                      <a:prstDash val="solid"/>
                      <a:round/>
                      <a:headEnd type="none" w="med" len="med"/>
                      <a:tailEnd type="none" w="med" len="med"/>
                    </a:lnT>
                    <a:lnB w="9525" cap="flat" cmpd="sng" algn="ctr">
                      <a:solidFill>
                        <a:srgbClr val="C057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C0576E"/>
                      </a:solidFill>
                      <a:prstDash val="solid"/>
                      <a:round/>
                      <a:headEnd type="none" w="med" len="med"/>
                      <a:tailEnd type="none" w="med" len="med"/>
                    </a:lnL>
                    <a:lnR w="9525" cap="flat" cmpd="sng" algn="ctr">
                      <a:solidFill>
                        <a:srgbClr val="10586E"/>
                      </a:solidFill>
                      <a:prstDash val="solid"/>
                      <a:round/>
                      <a:headEnd type="none" w="med" len="med"/>
                      <a:tailEnd type="none" w="med" len="med"/>
                    </a:lnR>
                    <a:lnT w="9525" cap="flat" cmpd="sng" algn="ctr">
                      <a:solidFill>
                        <a:srgbClr val="B04E6E"/>
                      </a:solidFill>
                      <a:prstDash val="solid"/>
                      <a:round/>
                      <a:headEnd type="none" w="med" len="med"/>
                      <a:tailEnd type="none" w="med" len="med"/>
                    </a:lnT>
                    <a:lnB w="9525" cap="flat" cmpd="sng" algn="ctr">
                      <a:solidFill>
                        <a:srgbClr val="10586E"/>
                      </a:solidFill>
                      <a:prstDash val="solid"/>
                      <a:round/>
                      <a:headEnd type="none" w="med" len="med"/>
                      <a:tailEnd type="none" w="med" len="med"/>
                    </a:lnB>
                  </a:tcPr>
                </a:tc>
                <a:extLst>
                  <a:ext uri="{0D108BD9-81ED-4DB2-BD59-A6C34878D82A}">
                    <a16:rowId xmlns:a16="http://schemas.microsoft.com/office/drawing/2014/main" val="2019540666"/>
                  </a:ext>
                </a:extLst>
              </a:tr>
              <a:tr h="814671">
                <a:tc>
                  <a:txBody>
                    <a:bodyPr/>
                    <a:lstStyle/>
                    <a:p>
                      <a:pPr algn="l" rtl="0" fontAlgn="base">
                        <a:spcBef>
                          <a:spcPts val="0"/>
                        </a:spcBef>
                        <a:spcAft>
                          <a:spcPts val="0"/>
                        </a:spcAft>
                      </a:pPr>
                      <a:r>
                        <a:rPr lang="en-GB" sz="1200" b="0" i="1" u="none" strike="noStrike">
                          <a:effectLst/>
                          <a:latin typeface="Calibri" panose="020F0502020204030204" pitchFamily="34" charset="0"/>
                        </a:rPr>
                        <a:t>(h)suitability of living accommodation.</a:t>
                      </a: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p>
                      <a:pPr algn="l" rtl="0" fontAlgn="base">
                        <a:spcBef>
                          <a:spcPts val="0"/>
                        </a:spcBef>
                        <a:spcAft>
                          <a:spcPts val="0"/>
                        </a:spcAft>
                      </a:pPr>
                      <a:r>
                        <a:rPr lang="en-GB" sz="1200" b="0" i="0" u="none" strike="noStrike">
                          <a:effectLst/>
                          <a:latin typeface="Calibri" panose="020F0502020204030204" pitchFamily="34" charset="0"/>
                        </a:rPr>
                        <a:t> </a:t>
                      </a:r>
                      <a:endParaRPr lang="en-GB" sz="1200" b="0" i="0" u="none" strike="noStrike">
                        <a:effectLst/>
                        <a:latin typeface="Arial" panose="020B0604020202020204" pitchFamily="34" charset="0"/>
                      </a:endParaRPr>
                    </a:p>
                  </a:txBody>
                  <a:tcPr marL="60757" marR="60757" marT="30379" marB="30379">
                    <a:lnL w="9525" cap="flat" cmpd="sng" algn="ctr">
                      <a:solidFill>
                        <a:srgbClr val="40A56E"/>
                      </a:solidFill>
                      <a:prstDash val="solid"/>
                      <a:round/>
                      <a:headEnd type="none" w="med" len="med"/>
                      <a:tailEnd type="none" w="med" len="med"/>
                    </a:lnL>
                    <a:lnR w="9525" cap="flat" cmpd="sng" algn="ctr">
                      <a:solidFill>
                        <a:srgbClr val="40A56E"/>
                      </a:solidFill>
                      <a:prstDash val="solid"/>
                      <a:round/>
                      <a:headEnd type="none" w="med" len="med"/>
                      <a:tailEnd type="none" w="med" len="med"/>
                    </a:lnR>
                    <a:lnT w="9525" cap="flat" cmpd="sng" algn="ctr">
                      <a:solidFill>
                        <a:srgbClr val="60536E"/>
                      </a:solidFill>
                      <a:prstDash val="solid"/>
                      <a:round/>
                      <a:headEnd type="none" w="med" len="med"/>
                      <a:tailEnd type="none" w="med" len="med"/>
                    </a:lnT>
                    <a:lnB w="9525" cap="flat" cmpd="sng" algn="ctr">
                      <a:solidFill>
                        <a:srgbClr val="40A5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Physiological, safety needs </a:t>
                      </a:r>
                      <a:endParaRPr lang="en-GB" sz="1200" b="0" i="0" u="none" strike="noStrike">
                        <a:effectLst/>
                        <a:latin typeface="Arial" panose="020B0604020202020204" pitchFamily="34" charset="0"/>
                      </a:endParaRPr>
                    </a:p>
                  </a:txBody>
                  <a:tcPr marL="60757" marR="60757" marT="30379" marB="30379">
                    <a:lnL w="9525" cap="flat" cmpd="sng" algn="ctr">
                      <a:solidFill>
                        <a:srgbClr val="40A56E"/>
                      </a:solidFill>
                      <a:prstDash val="solid"/>
                      <a:round/>
                      <a:headEnd type="none" w="med" len="med"/>
                      <a:tailEnd type="none" w="med" len="med"/>
                    </a:lnL>
                    <a:lnR w="9525" cap="flat" cmpd="sng" algn="ctr">
                      <a:solidFill>
                        <a:srgbClr val="50B36E"/>
                      </a:solidFill>
                      <a:prstDash val="solid"/>
                      <a:round/>
                      <a:headEnd type="none" w="med" len="med"/>
                      <a:tailEnd type="none" w="med" len="med"/>
                    </a:lnR>
                    <a:lnT w="9525" cap="flat" cmpd="sng" algn="ctr">
                      <a:solidFill>
                        <a:srgbClr val="C0576E"/>
                      </a:solidFill>
                      <a:prstDash val="solid"/>
                      <a:round/>
                      <a:headEnd type="none" w="med" len="med"/>
                      <a:tailEnd type="none" w="med" len="med"/>
                    </a:lnT>
                    <a:lnB w="9525" cap="flat" cmpd="sng" algn="ctr">
                      <a:solidFill>
                        <a:srgbClr val="50B36E"/>
                      </a:solidFill>
                      <a:prstDash val="solid"/>
                      <a:round/>
                      <a:headEnd type="none" w="med" len="med"/>
                      <a:tailEnd type="none" w="med" len="med"/>
                    </a:lnB>
                  </a:tcPr>
                </a:tc>
                <a:tc>
                  <a:txBody>
                    <a:bodyPr/>
                    <a:lstStyle/>
                    <a:p>
                      <a:pPr algn="l" rtl="0" fontAlgn="base">
                        <a:spcBef>
                          <a:spcPts val="0"/>
                        </a:spcBef>
                        <a:spcAft>
                          <a:spcPts val="0"/>
                        </a:spcAft>
                      </a:pPr>
                      <a:r>
                        <a:rPr lang="en-GB" sz="1200" b="0" i="0" u="none" strike="noStrike">
                          <a:effectLst/>
                          <a:latin typeface="Calibri" panose="020F0502020204030204" pitchFamily="34" charset="0"/>
                        </a:rPr>
                        <a:t>Need of security </a:t>
                      </a:r>
                      <a:endParaRPr lang="en-GB" sz="1200" b="0" i="0" u="none" strike="noStrike">
                        <a:effectLst/>
                        <a:latin typeface="Arial" panose="020B0604020202020204" pitchFamily="34" charset="0"/>
                      </a:endParaRPr>
                    </a:p>
                  </a:txBody>
                  <a:tcPr marL="60757" marR="60757" marT="30379" marB="30379">
                    <a:lnL w="9525" cap="flat" cmpd="sng" algn="ctr">
                      <a:solidFill>
                        <a:srgbClr val="50B36E"/>
                      </a:solidFill>
                      <a:prstDash val="solid"/>
                      <a:round/>
                      <a:headEnd type="none" w="med" len="med"/>
                      <a:tailEnd type="none" w="med" len="med"/>
                    </a:lnL>
                    <a:lnR w="9525" cap="flat" cmpd="sng" algn="ctr">
                      <a:solidFill>
                        <a:srgbClr val="F0A46E"/>
                      </a:solidFill>
                      <a:prstDash val="solid"/>
                      <a:round/>
                      <a:headEnd type="none" w="med" len="med"/>
                      <a:tailEnd type="none" w="med" len="med"/>
                    </a:lnR>
                    <a:lnT w="9525" cap="flat" cmpd="sng" algn="ctr">
                      <a:solidFill>
                        <a:srgbClr val="10586E"/>
                      </a:solidFill>
                      <a:prstDash val="solid"/>
                      <a:round/>
                      <a:headEnd type="none" w="med" len="med"/>
                      <a:tailEnd type="none" w="med" len="med"/>
                    </a:lnT>
                    <a:lnB w="9525" cap="flat" cmpd="sng" algn="ctr">
                      <a:solidFill>
                        <a:srgbClr val="F0A46E"/>
                      </a:solidFill>
                      <a:prstDash val="solid"/>
                      <a:round/>
                      <a:headEnd type="none" w="med" len="med"/>
                      <a:tailEnd type="none" w="med" len="med"/>
                    </a:lnB>
                  </a:tcPr>
                </a:tc>
                <a:extLst>
                  <a:ext uri="{0D108BD9-81ED-4DB2-BD59-A6C34878D82A}">
                    <a16:rowId xmlns:a16="http://schemas.microsoft.com/office/drawing/2014/main" val="946090458"/>
                  </a:ext>
                </a:extLst>
              </a:tr>
            </a:tbl>
          </a:graphicData>
        </a:graphic>
      </p:graphicFrame>
    </p:spTree>
    <p:extLst>
      <p:ext uri="{BB962C8B-B14F-4D97-AF65-F5344CB8AC3E}">
        <p14:creationId xmlns:p14="http://schemas.microsoft.com/office/powerpoint/2010/main" val="244546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A5EE-30ED-40DA-8E38-2940195DCA5F}"/>
              </a:ext>
            </a:extLst>
          </p:cNvPr>
          <p:cNvSpPr>
            <a:spLocks noGrp="1"/>
          </p:cNvSpPr>
          <p:nvPr>
            <p:ph type="title"/>
          </p:nvPr>
        </p:nvSpPr>
        <p:spPr/>
        <p:txBody>
          <a:bodyPr/>
          <a:lstStyle/>
          <a:p>
            <a:r>
              <a:rPr lang="en-GB"/>
              <a:t>Covid impacts on relationship development</a:t>
            </a:r>
          </a:p>
        </p:txBody>
      </p:sp>
      <p:sp>
        <p:nvSpPr>
          <p:cNvPr id="3" name="Content Placeholder 2">
            <a:extLst>
              <a:ext uri="{FF2B5EF4-FFF2-40B4-BE49-F238E27FC236}">
                <a16:creationId xmlns:a16="http://schemas.microsoft.com/office/drawing/2014/main" id="{6871DBD7-C7C2-4B71-B6B7-DB5F38346D09}"/>
              </a:ext>
            </a:extLst>
          </p:cNvPr>
          <p:cNvSpPr>
            <a:spLocks noGrp="1"/>
          </p:cNvSpPr>
          <p:nvPr>
            <p:ph idx="1"/>
          </p:nvPr>
        </p:nvSpPr>
        <p:spPr/>
        <p:txBody>
          <a:bodyPr/>
          <a:lstStyle/>
          <a:p>
            <a:r>
              <a:rPr lang="en-GB"/>
              <a:t>Lack of opportunities for association</a:t>
            </a:r>
          </a:p>
          <a:p>
            <a:r>
              <a:rPr lang="en-GB"/>
              <a:t>Life completely dictated</a:t>
            </a:r>
          </a:p>
        </p:txBody>
      </p:sp>
    </p:spTree>
    <p:extLst>
      <p:ext uri="{BB962C8B-B14F-4D97-AF65-F5344CB8AC3E}">
        <p14:creationId xmlns:p14="http://schemas.microsoft.com/office/powerpoint/2010/main" val="1047193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0D6C-E456-482B-86CF-28428EFE2847}"/>
              </a:ext>
            </a:extLst>
          </p:cNvPr>
          <p:cNvSpPr>
            <a:spLocks noGrp="1"/>
          </p:cNvSpPr>
          <p:nvPr>
            <p:ph type="title"/>
          </p:nvPr>
        </p:nvSpPr>
        <p:spPr/>
        <p:txBody>
          <a:bodyPr>
            <a:normAutofit/>
          </a:bodyPr>
          <a:lstStyle/>
          <a:p>
            <a:pPr algn="ctr"/>
            <a:r>
              <a:rPr lang="en-GB" sz="5400"/>
              <a:t>County Lines</a:t>
            </a:r>
          </a:p>
        </p:txBody>
      </p:sp>
      <p:pic>
        <p:nvPicPr>
          <p:cNvPr id="4" name="Picture 4" descr="Map&#10;&#10;Description automatically generated">
            <a:extLst>
              <a:ext uri="{FF2B5EF4-FFF2-40B4-BE49-F238E27FC236}">
                <a16:creationId xmlns:a16="http://schemas.microsoft.com/office/drawing/2014/main" id="{0B465577-1979-4416-B342-2C94B1FE277E}"/>
              </a:ext>
            </a:extLst>
          </p:cNvPr>
          <p:cNvPicPr>
            <a:picLocks noGrp="1" noChangeAspect="1"/>
          </p:cNvPicPr>
          <p:nvPr>
            <p:ph idx="1"/>
          </p:nvPr>
        </p:nvPicPr>
        <p:blipFill>
          <a:blip r:embed="rId2"/>
          <a:stretch>
            <a:fillRect/>
          </a:stretch>
        </p:blipFill>
        <p:spPr>
          <a:xfrm>
            <a:off x="253471" y="1919957"/>
            <a:ext cx="5607659" cy="3920878"/>
          </a:xfrm>
        </p:spPr>
      </p:pic>
      <p:sp>
        <p:nvSpPr>
          <p:cNvPr id="5" name="TextBox 4">
            <a:extLst>
              <a:ext uri="{FF2B5EF4-FFF2-40B4-BE49-F238E27FC236}">
                <a16:creationId xmlns:a16="http://schemas.microsoft.com/office/drawing/2014/main" id="{93CBB187-AA21-42BF-A70B-48023CF6A023}"/>
              </a:ext>
            </a:extLst>
          </p:cNvPr>
          <p:cNvSpPr txBox="1"/>
          <p:nvPr/>
        </p:nvSpPr>
        <p:spPr>
          <a:xfrm>
            <a:off x="4243137" y="587408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(Turner. 2019)</a:t>
            </a:r>
          </a:p>
        </p:txBody>
      </p:sp>
      <p:sp>
        <p:nvSpPr>
          <p:cNvPr id="6" name="TextBox 5">
            <a:extLst>
              <a:ext uri="{FF2B5EF4-FFF2-40B4-BE49-F238E27FC236}">
                <a16:creationId xmlns:a16="http://schemas.microsoft.com/office/drawing/2014/main" id="{73125EDE-BBC6-4E09-951D-0CBE5B109007}"/>
              </a:ext>
            </a:extLst>
          </p:cNvPr>
          <p:cNvSpPr txBox="1"/>
          <p:nvPr/>
        </p:nvSpPr>
        <p:spPr>
          <a:xfrm>
            <a:off x="6097170" y="1926223"/>
            <a:ext cx="450783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NPCC definition of a County Line</a:t>
            </a:r>
            <a:endParaRPr lang="en-US"/>
          </a:p>
          <a:p>
            <a:r>
              <a:rPr lang="en-GB">
                <a:ea typeface="+mn-lt"/>
                <a:cs typeface="+mn-lt"/>
              </a:rPr>
              <a:t>The 2018 Home Office Serious Crime Strategy states the NPCC definition of a County Line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endParaRPr lang="en-GB"/>
          </a:p>
          <a:p>
            <a:r>
              <a:rPr lang="en-GB"/>
              <a:t>                       (</a:t>
            </a:r>
            <a:r>
              <a:rPr lang="en-GB" sz="1400"/>
              <a:t>National Crime Agency. No Date)</a:t>
            </a:r>
          </a:p>
          <a:p>
            <a:endParaRPr lang="en-GB"/>
          </a:p>
        </p:txBody>
      </p:sp>
    </p:spTree>
    <p:extLst>
      <p:ext uri="{BB962C8B-B14F-4D97-AF65-F5344CB8AC3E}">
        <p14:creationId xmlns:p14="http://schemas.microsoft.com/office/powerpoint/2010/main" val="3661684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94939-59A7-4EFA-8701-2817B7194478}"/>
              </a:ext>
            </a:extLst>
          </p:cNvPr>
          <p:cNvSpPr>
            <a:spLocks noGrp="1"/>
          </p:cNvSpPr>
          <p:nvPr>
            <p:ph type="title"/>
          </p:nvPr>
        </p:nvSpPr>
        <p:spPr>
          <a:xfrm>
            <a:off x="7261934" y="-499979"/>
            <a:ext cx="4512989" cy="2227730"/>
          </a:xfrm>
        </p:spPr>
        <p:txBody>
          <a:bodyPr anchor="ctr">
            <a:normAutofit/>
          </a:bodyPr>
          <a:lstStyle/>
          <a:p>
            <a:r>
              <a:rPr lang="en-GB">
                <a:solidFill>
                  <a:srgbClr val="FFFFFF"/>
                </a:solidFill>
              </a:rPr>
              <a:t>Why Young People ?</a:t>
            </a:r>
          </a:p>
        </p:txBody>
      </p:sp>
      <p:sp>
        <p:nvSpPr>
          <p:cNvPr id="3" name="Content Placeholder 2">
            <a:extLst>
              <a:ext uri="{FF2B5EF4-FFF2-40B4-BE49-F238E27FC236}">
                <a16:creationId xmlns:a16="http://schemas.microsoft.com/office/drawing/2014/main" id="{4814D78C-FEEC-4B89-8C13-F234E163206D}"/>
              </a:ext>
            </a:extLst>
          </p:cNvPr>
          <p:cNvSpPr>
            <a:spLocks noGrp="1"/>
          </p:cNvSpPr>
          <p:nvPr>
            <p:ph idx="1"/>
          </p:nvPr>
        </p:nvSpPr>
        <p:spPr>
          <a:xfrm>
            <a:off x="7128251" y="1152908"/>
            <a:ext cx="4512988" cy="3799201"/>
          </a:xfrm>
        </p:spPr>
        <p:txBody>
          <a:bodyPr vert="horz" lIns="91440" tIns="45720" rIns="91440" bIns="45720" rtlCol="0" anchor="t">
            <a:noAutofit/>
          </a:bodyPr>
          <a:lstStyle/>
          <a:p>
            <a:pPr marL="0" indent="0">
              <a:lnSpc>
                <a:spcPct val="90000"/>
              </a:lnSpc>
              <a:buNone/>
            </a:pPr>
            <a:r>
              <a:rPr lang="en-GB" sz="2400">
                <a:solidFill>
                  <a:srgbClr val="FFFFFF"/>
                </a:solidFill>
              </a:rPr>
              <a:t>An article in Youth and Policy states that:</a:t>
            </a:r>
          </a:p>
          <a:p>
            <a:pPr marL="0" indent="0">
              <a:lnSpc>
                <a:spcPct val="90000"/>
              </a:lnSpc>
              <a:buNone/>
            </a:pPr>
            <a:r>
              <a:rPr lang="en-GB" sz="2400">
                <a:solidFill>
                  <a:srgbClr val="FFFFFF"/>
                </a:solidFill>
                <a:ea typeface="+mn-lt"/>
                <a:cs typeface="+mn-lt"/>
              </a:rPr>
              <a:t>The young people who deliver the drugs are typically aged between 12 and 17. These youngsters are often known to Children’s Services and Youth Offending Teams (…) The gangs use children and younger adolescents because they are easier to control and, being young and having few, or no, previous convictions, they are less likely to be known to the police.              </a:t>
            </a:r>
          </a:p>
          <a:p>
            <a:pPr marL="0" indent="0">
              <a:lnSpc>
                <a:spcPct val="90000"/>
              </a:lnSpc>
              <a:buNone/>
            </a:pPr>
            <a:r>
              <a:rPr lang="en-GB" sz="2400">
                <a:solidFill>
                  <a:srgbClr val="FFFFFF"/>
                </a:solidFill>
                <a:ea typeface="+mn-lt"/>
                <a:cs typeface="+mn-lt"/>
              </a:rPr>
              <a:t>                  </a:t>
            </a:r>
            <a:r>
              <a:rPr lang="en-GB" sz="1600">
                <a:solidFill>
                  <a:srgbClr val="FFFFFF"/>
                </a:solidFill>
                <a:ea typeface="+mn-lt"/>
                <a:cs typeface="+mn-lt"/>
              </a:rPr>
              <a:t> (Andell and Pitts. No Date).</a:t>
            </a:r>
            <a:endParaRPr lang="en-GB" sz="1600">
              <a:solidFill>
                <a:srgbClr val="FFFFFF"/>
              </a:solidFill>
            </a:endParaRPr>
          </a:p>
        </p:txBody>
      </p:sp>
      <p:pic>
        <p:nvPicPr>
          <p:cNvPr id="4" name="Picture 4" descr="A picture containing building, person, outdoor, brick&#10;&#10;Description automatically generated">
            <a:extLst>
              <a:ext uri="{FF2B5EF4-FFF2-40B4-BE49-F238E27FC236}">
                <a16:creationId xmlns:a16="http://schemas.microsoft.com/office/drawing/2014/main" id="{7AD4F7A3-60BF-4758-9303-69301355EF9B}"/>
              </a:ext>
            </a:extLst>
          </p:cNvPr>
          <p:cNvPicPr>
            <a:picLocks noChangeAspect="1"/>
          </p:cNvPicPr>
          <p:nvPr/>
        </p:nvPicPr>
        <p:blipFill>
          <a:blip r:embed="rId2"/>
          <a:stretch>
            <a:fillRect/>
          </a:stretch>
        </p:blipFill>
        <p:spPr>
          <a:xfrm>
            <a:off x="476514" y="1123553"/>
            <a:ext cx="3883510" cy="4927056"/>
          </a:xfrm>
          <a:prstGeom prst="rect">
            <a:avLst/>
          </a:prstGeom>
        </p:spPr>
      </p:pic>
    </p:spTree>
    <p:extLst>
      <p:ext uri="{BB962C8B-B14F-4D97-AF65-F5344CB8AC3E}">
        <p14:creationId xmlns:p14="http://schemas.microsoft.com/office/powerpoint/2010/main" val="1114657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BCDCC-CBB6-4AF6-B73C-7BEE52E417FB}"/>
              </a:ext>
            </a:extLst>
          </p:cNvPr>
          <p:cNvSpPr>
            <a:spLocks noGrp="1"/>
          </p:cNvSpPr>
          <p:nvPr>
            <p:ph type="title"/>
          </p:nvPr>
        </p:nvSpPr>
        <p:spPr/>
        <p:txBody>
          <a:bodyPr/>
          <a:lstStyle/>
          <a:p>
            <a:pPr algn="ctr"/>
            <a:r>
              <a:rPr lang="en-GB">
                <a:ea typeface="+mj-lt"/>
                <a:cs typeface="+mj-lt"/>
              </a:rPr>
              <a:t>County Line- Easy Targets!</a:t>
            </a:r>
            <a:endParaRPr lang="en-US"/>
          </a:p>
        </p:txBody>
      </p:sp>
      <p:pic>
        <p:nvPicPr>
          <p:cNvPr id="4" name="Picture 4" descr="Graphical user interface, application&#10;&#10;Description automatically generated">
            <a:extLst>
              <a:ext uri="{FF2B5EF4-FFF2-40B4-BE49-F238E27FC236}">
                <a16:creationId xmlns:a16="http://schemas.microsoft.com/office/drawing/2014/main" id="{490D60B4-8D3A-4190-A103-0E157E579B26}"/>
              </a:ext>
            </a:extLst>
          </p:cNvPr>
          <p:cNvPicPr>
            <a:picLocks noGrp="1" noChangeAspect="1"/>
          </p:cNvPicPr>
          <p:nvPr>
            <p:ph idx="1"/>
          </p:nvPr>
        </p:nvPicPr>
        <p:blipFill rotWithShape="1">
          <a:blip r:embed="rId2"/>
          <a:srcRect l="21907" t="26049" r="49758" b="32127"/>
          <a:stretch/>
        </p:blipFill>
        <p:spPr>
          <a:xfrm>
            <a:off x="964621" y="1264906"/>
            <a:ext cx="8148167" cy="5344862"/>
          </a:xfrm>
        </p:spPr>
      </p:pic>
      <p:sp>
        <p:nvSpPr>
          <p:cNvPr id="5" name="TextBox 4">
            <a:extLst>
              <a:ext uri="{FF2B5EF4-FFF2-40B4-BE49-F238E27FC236}">
                <a16:creationId xmlns:a16="http://schemas.microsoft.com/office/drawing/2014/main" id="{A5012AD5-DDF1-4443-BA38-A3B6E2A80B67}"/>
              </a:ext>
            </a:extLst>
          </p:cNvPr>
          <p:cNvSpPr txBox="1"/>
          <p:nvPr/>
        </p:nvSpPr>
        <p:spPr>
          <a:xfrm>
            <a:off x="7237663" y="603450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(O’Hagan. Et.al. 2019)</a:t>
            </a:r>
            <a:endParaRPr lang="en-US"/>
          </a:p>
          <a:p>
            <a:pPr algn="l"/>
            <a:endParaRPr lang="en-GB"/>
          </a:p>
        </p:txBody>
      </p:sp>
    </p:spTree>
    <p:extLst>
      <p:ext uri="{BB962C8B-B14F-4D97-AF65-F5344CB8AC3E}">
        <p14:creationId xmlns:p14="http://schemas.microsoft.com/office/powerpoint/2010/main" val="829167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CD876-6C48-4B53-99EC-C3494FC27DAC}"/>
              </a:ext>
            </a:extLst>
          </p:cNvPr>
          <p:cNvSpPr>
            <a:spLocks noGrp="1"/>
          </p:cNvSpPr>
          <p:nvPr>
            <p:ph type="title"/>
          </p:nvPr>
        </p:nvSpPr>
        <p:spPr/>
        <p:txBody>
          <a:bodyPr/>
          <a:lstStyle/>
          <a:p>
            <a:pPr algn="ctr"/>
            <a:r>
              <a:rPr lang="en-GB"/>
              <a:t>EASY TARGETS</a:t>
            </a:r>
          </a:p>
        </p:txBody>
      </p:sp>
      <p:sp>
        <p:nvSpPr>
          <p:cNvPr id="3" name="Content Placeholder 2">
            <a:extLst>
              <a:ext uri="{FF2B5EF4-FFF2-40B4-BE49-F238E27FC236}">
                <a16:creationId xmlns:a16="http://schemas.microsoft.com/office/drawing/2014/main" id="{895ECD9F-A60C-478B-B6B9-56EBA3EE4EB1}"/>
              </a:ext>
            </a:extLst>
          </p:cNvPr>
          <p:cNvSpPr>
            <a:spLocks noGrp="1"/>
          </p:cNvSpPr>
          <p:nvPr>
            <p:ph idx="1"/>
          </p:nvPr>
        </p:nvSpPr>
        <p:spPr/>
        <p:txBody>
          <a:bodyPr vert="horz" lIns="91440" tIns="45720" rIns="91440" bIns="45720" rtlCol="0" anchor="t">
            <a:normAutofit/>
          </a:bodyPr>
          <a:lstStyle/>
          <a:p>
            <a:r>
              <a:rPr lang="en-GB" sz="2400">
                <a:ea typeface="+mn-lt"/>
                <a:cs typeface="+mn-lt"/>
              </a:rPr>
              <a:t>'Factors affecting the vulnerability of children include poverty, family breakdown, social care intervention, frequent missing episodes, behavioural and development disorders and exclusion from main-stream schooling'</a:t>
            </a:r>
          </a:p>
          <a:p>
            <a:pPr marL="0" indent="0" algn="r">
              <a:buNone/>
            </a:pPr>
            <a:r>
              <a:rPr lang="en-GB"/>
              <a:t>(</a:t>
            </a:r>
            <a:r>
              <a:rPr lang="en-GB">
                <a:ea typeface="+mn-lt"/>
                <a:cs typeface="+mn-lt"/>
              </a:rPr>
              <a:t>O’Hagan. &amp; Edmundson. 2021).</a:t>
            </a:r>
          </a:p>
          <a:p>
            <a:pPr marL="0" indent="0" algn="just">
              <a:buNone/>
            </a:pPr>
            <a:endParaRPr lang="en-GB"/>
          </a:p>
        </p:txBody>
      </p:sp>
      <p:pic>
        <p:nvPicPr>
          <p:cNvPr id="4" name="Picture 4">
            <a:extLst>
              <a:ext uri="{FF2B5EF4-FFF2-40B4-BE49-F238E27FC236}">
                <a16:creationId xmlns:a16="http://schemas.microsoft.com/office/drawing/2014/main" id="{C160ACE3-B373-4686-9930-7BF1C8C6B685}"/>
              </a:ext>
            </a:extLst>
          </p:cNvPr>
          <p:cNvPicPr>
            <a:picLocks noChangeAspect="1"/>
          </p:cNvPicPr>
          <p:nvPr/>
        </p:nvPicPr>
        <p:blipFill>
          <a:blip r:embed="rId2"/>
          <a:stretch>
            <a:fillRect/>
          </a:stretch>
        </p:blipFill>
        <p:spPr>
          <a:xfrm>
            <a:off x="558466" y="4255169"/>
            <a:ext cx="3083593" cy="2084804"/>
          </a:xfrm>
          <a:prstGeom prst="rect">
            <a:avLst/>
          </a:prstGeom>
        </p:spPr>
      </p:pic>
      <p:pic>
        <p:nvPicPr>
          <p:cNvPr id="5" name="Picture 5" descr="A picture containing text, outdoor&#10;&#10;Description automatically generated">
            <a:extLst>
              <a:ext uri="{FF2B5EF4-FFF2-40B4-BE49-F238E27FC236}">
                <a16:creationId xmlns:a16="http://schemas.microsoft.com/office/drawing/2014/main" id="{2F271709-46E4-4290-9200-55722D11B2C0}"/>
              </a:ext>
            </a:extLst>
          </p:cNvPr>
          <p:cNvPicPr>
            <a:picLocks noChangeAspect="1"/>
          </p:cNvPicPr>
          <p:nvPr/>
        </p:nvPicPr>
        <p:blipFill rotWithShape="1">
          <a:blip r:embed="rId3"/>
          <a:srcRect l="58049" r="-488" b="-877"/>
          <a:stretch/>
        </p:blipFill>
        <p:spPr>
          <a:xfrm>
            <a:off x="8507663" y="4251747"/>
            <a:ext cx="3156086" cy="2084403"/>
          </a:xfrm>
          <a:prstGeom prst="rect">
            <a:avLst/>
          </a:prstGeom>
        </p:spPr>
      </p:pic>
      <p:pic>
        <p:nvPicPr>
          <p:cNvPr id="6" name="Picture 6" descr="Text&#10;&#10;Description automatically generated">
            <a:extLst>
              <a:ext uri="{FF2B5EF4-FFF2-40B4-BE49-F238E27FC236}">
                <a16:creationId xmlns:a16="http://schemas.microsoft.com/office/drawing/2014/main" id="{EF5FD9F4-016D-459E-B1E7-37847A0A4629}"/>
              </a:ext>
            </a:extLst>
          </p:cNvPr>
          <p:cNvPicPr>
            <a:picLocks noChangeAspect="1"/>
          </p:cNvPicPr>
          <p:nvPr/>
        </p:nvPicPr>
        <p:blipFill>
          <a:blip r:embed="rId4"/>
          <a:stretch>
            <a:fillRect/>
          </a:stretch>
        </p:blipFill>
        <p:spPr>
          <a:xfrm>
            <a:off x="3788611" y="4251746"/>
            <a:ext cx="4521199" cy="2084297"/>
          </a:xfrm>
          <a:prstGeom prst="rect">
            <a:avLst/>
          </a:prstGeom>
        </p:spPr>
      </p:pic>
      <p:sp>
        <p:nvSpPr>
          <p:cNvPr id="7" name="TextBox 6">
            <a:extLst>
              <a:ext uri="{FF2B5EF4-FFF2-40B4-BE49-F238E27FC236}">
                <a16:creationId xmlns:a16="http://schemas.microsoft.com/office/drawing/2014/main" id="{CF9E89C7-B87F-4291-ACFB-63C8589A154D}"/>
              </a:ext>
            </a:extLst>
          </p:cNvPr>
          <p:cNvSpPr txBox="1"/>
          <p:nvPr/>
        </p:nvSpPr>
        <p:spPr>
          <a:xfrm>
            <a:off x="9443452" y="64221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(Centre Point. 2021).</a:t>
            </a:r>
          </a:p>
        </p:txBody>
      </p:sp>
    </p:spTree>
    <p:extLst>
      <p:ext uri="{BB962C8B-B14F-4D97-AF65-F5344CB8AC3E}">
        <p14:creationId xmlns:p14="http://schemas.microsoft.com/office/powerpoint/2010/main" val="1452765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Are You Listening?">
            <a:hlinkClick r:id="" action="ppaction://media"/>
            <a:extLst>
              <a:ext uri="{FF2B5EF4-FFF2-40B4-BE49-F238E27FC236}">
                <a16:creationId xmlns:a16="http://schemas.microsoft.com/office/drawing/2014/main" id="{DA09C7F0-594D-4132-A568-C1801E7E3D1F}"/>
              </a:ext>
            </a:extLst>
          </p:cNvPr>
          <p:cNvPicPr>
            <a:picLocks noRot="1" noChangeAspect="1"/>
          </p:cNvPicPr>
          <p:nvPr>
            <a:videoFile r:link="rId1"/>
          </p:nvPr>
        </p:nvPicPr>
        <p:blipFill>
          <a:blip r:embed="rId3"/>
          <a:stretch>
            <a:fillRect/>
          </a:stretch>
        </p:blipFill>
        <p:spPr>
          <a:xfrm>
            <a:off x="353786" y="443593"/>
            <a:ext cx="11448142" cy="5952671"/>
          </a:xfrm>
          <a:prstGeom prst="rect">
            <a:avLst/>
          </a:prstGeom>
        </p:spPr>
      </p:pic>
      <p:sp>
        <p:nvSpPr>
          <p:cNvPr id="8" name="TextBox 7">
            <a:extLst>
              <a:ext uri="{FF2B5EF4-FFF2-40B4-BE49-F238E27FC236}">
                <a16:creationId xmlns:a16="http://schemas.microsoft.com/office/drawing/2014/main" id="{9832B964-A9C1-4FC7-84E0-317AB0DE3783}"/>
              </a:ext>
            </a:extLst>
          </p:cNvPr>
          <p:cNvSpPr txBox="1"/>
          <p:nvPr/>
        </p:nvSpPr>
        <p:spPr>
          <a:xfrm>
            <a:off x="7817758" y="6438899"/>
            <a:ext cx="36684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a:ea typeface="+mn-lt"/>
                <a:cs typeface="+mn-lt"/>
              </a:rPr>
              <a:t>Leicestershire Police, 2020)</a:t>
            </a:r>
            <a:endParaRPr lang="en-GB"/>
          </a:p>
        </p:txBody>
      </p:sp>
    </p:spTree>
    <p:extLst>
      <p:ext uri="{BB962C8B-B14F-4D97-AF65-F5344CB8AC3E}">
        <p14:creationId xmlns:p14="http://schemas.microsoft.com/office/powerpoint/2010/main" val="3638294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070EE-7587-4046-B9F1-BCCB9755C764}"/>
              </a:ext>
            </a:extLst>
          </p:cNvPr>
          <p:cNvSpPr>
            <a:spLocks noGrp="1"/>
          </p:cNvSpPr>
          <p:nvPr>
            <p:ph type="title"/>
          </p:nvPr>
        </p:nvSpPr>
        <p:spPr/>
        <p:txBody>
          <a:bodyPr/>
          <a:lstStyle/>
          <a:p>
            <a:pPr algn="ctr"/>
            <a:r>
              <a:rPr lang="en-GB"/>
              <a:t>The Face of Contemporary Society</a:t>
            </a:r>
            <a:br>
              <a:rPr lang="en-GB"/>
            </a:br>
            <a:endParaRPr lang="en-GB"/>
          </a:p>
        </p:txBody>
      </p:sp>
      <p:pic>
        <p:nvPicPr>
          <p:cNvPr id="4" name="Picture 4" descr="Graphical user interface, application&#10;&#10;Description automatically generated">
            <a:extLst>
              <a:ext uri="{FF2B5EF4-FFF2-40B4-BE49-F238E27FC236}">
                <a16:creationId xmlns:a16="http://schemas.microsoft.com/office/drawing/2014/main" id="{F2C1A8DA-A8E8-41AC-BC74-71A17D1D66A9}"/>
              </a:ext>
            </a:extLst>
          </p:cNvPr>
          <p:cNvPicPr>
            <a:picLocks noGrp="1" noChangeAspect="1"/>
          </p:cNvPicPr>
          <p:nvPr>
            <p:ph idx="1"/>
          </p:nvPr>
        </p:nvPicPr>
        <p:blipFill rotWithShape="1">
          <a:blip r:embed="rId2"/>
          <a:srcRect r="599" b="18045"/>
          <a:stretch/>
        </p:blipFill>
        <p:spPr>
          <a:xfrm>
            <a:off x="7863451" y="1389675"/>
            <a:ext cx="2376459" cy="1569047"/>
          </a:xfrm>
        </p:spPr>
      </p:pic>
      <p:pic>
        <p:nvPicPr>
          <p:cNvPr id="6" name="Picture 6" descr="Graphical user interface, application&#10;&#10;Description automatically generated">
            <a:extLst>
              <a:ext uri="{FF2B5EF4-FFF2-40B4-BE49-F238E27FC236}">
                <a16:creationId xmlns:a16="http://schemas.microsoft.com/office/drawing/2014/main" id="{0ABC341C-8818-4590-A69A-4C221FEEDD18}"/>
              </a:ext>
            </a:extLst>
          </p:cNvPr>
          <p:cNvPicPr>
            <a:picLocks noChangeAspect="1"/>
          </p:cNvPicPr>
          <p:nvPr/>
        </p:nvPicPr>
        <p:blipFill>
          <a:blip r:embed="rId3"/>
          <a:stretch>
            <a:fillRect/>
          </a:stretch>
        </p:blipFill>
        <p:spPr>
          <a:xfrm>
            <a:off x="7864210" y="3147403"/>
            <a:ext cx="2424340" cy="1743529"/>
          </a:xfrm>
          <a:prstGeom prst="rect">
            <a:avLst/>
          </a:prstGeom>
        </p:spPr>
      </p:pic>
      <p:pic>
        <p:nvPicPr>
          <p:cNvPr id="3" name="Picture 6">
            <a:extLst>
              <a:ext uri="{FF2B5EF4-FFF2-40B4-BE49-F238E27FC236}">
                <a16:creationId xmlns:a16="http://schemas.microsoft.com/office/drawing/2014/main" id="{AC96584B-43AE-4C63-8A30-0969BF9FC906}"/>
              </a:ext>
            </a:extLst>
          </p:cNvPr>
          <p:cNvPicPr>
            <a:picLocks noChangeAspect="1"/>
          </p:cNvPicPr>
          <p:nvPr/>
        </p:nvPicPr>
        <p:blipFill>
          <a:blip r:embed="rId4"/>
          <a:stretch>
            <a:fillRect/>
          </a:stretch>
        </p:blipFill>
        <p:spPr>
          <a:xfrm>
            <a:off x="7839242" y="5046632"/>
            <a:ext cx="2422358" cy="1563999"/>
          </a:xfrm>
          <a:prstGeom prst="rect">
            <a:avLst/>
          </a:prstGeom>
        </p:spPr>
      </p:pic>
      <p:graphicFrame>
        <p:nvGraphicFramePr>
          <p:cNvPr id="15" name="TextBox 4">
            <a:extLst>
              <a:ext uri="{FF2B5EF4-FFF2-40B4-BE49-F238E27FC236}">
                <a16:creationId xmlns:a16="http://schemas.microsoft.com/office/drawing/2014/main" id="{579CC703-8A31-4828-9479-EDBA6DC20C13}"/>
              </a:ext>
            </a:extLst>
          </p:cNvPr>
          <p:cNvGraphicFramePr/>
          <p:nvPr/>
        </p:nvGraphicFramePr>
        <p:xfrm>
          <a:off x="1201948" y="1705155"/>
          <a:ext cx="4295954" cy="48013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15447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2F4C-7D3A-4988-9FAC-C8405404C419}"/>
              </a:ext>
            </a:extLst>
          </p:cNvPr>
          <p:cNvSpPr>
            <a:spLocks noGrp="1"/>
          </p:cNvSpPr>
          <p:nvPr>
            <p:ph type="title"/>
          </p:nvPr>
        </p:nvSpPr>
        <p:spPr/>
        <p:txBody>
          <a:bodyPr/>
          <a:lstStyle/>
          <a:p>
            <a:pPr algn="ctr"/>
            <a:r>
              <a:rPr lang="en-GB"/>
              <a:t>How Can Youth Workers Help?</a:t>
            </a:r>
            <a:br>
              <a:rPr lang="en-GB"/>
            </a:br>
            <a:endParaRPr lang="en-GB"/>
          </a:p>
        </p:txBody>
      </p:sp>
      <p:sp>
        <p:nvSpPr>
          <p:cNvPr id="3" name="Content Placeholder 2">
            <a:extLst>
              <a:ext uri="{FF2B5EF4-FFF2-40B4-BE49-F238E27FC236}">
                <a16:creationId xmlns:a16="http://schemas.microsoft.com/office/drawing/2014/main" id="{54D852E1-44C2-4D31-8887-BFEAD27BD5D4}"/>
              </a:ext>
            </a:extLst>
          </p:cNvPr>
          <p:cNvSpPr>
            <a:spLocks noGrp="1"/>
          </p:cNvSpPr>
          <p:nvPr>
            <p:ph idx="1"/>
          </p:nvPr>
        </p:nvSpPr>
        <p:spPr/>
        <p:txBody>
          <a:bodyPr vert="horz" lIns="91440" tIns="45720" rIns="91440" bIns="45720" rtlCol="0" anchor="t">
            <a:normAutofit fontScale="92500"/>
          </a:bodyPr>
          <a:lstStyle/>
          <a:p>
            <a:r>
              <a:rPr lang="en-GB"/>
              <a:t>The National Occupational Standards states: </a:t>
            </a:r>
            <a:endParaRPr lang="en-US"/>
          </a:p>
          <a:p>
            <a:r>
              <a:rPr lang="en-GB"/>
              <a:t>'Building purposeful</a:t>
            </a:r>
            <a:r>
              <a:rPr lang="en-GB">
                <a:ea typeface="+mn-lt"/>
                <a:cs typeface="+mn-lt"/>
              </a:rPr>
              <a:t> relationships with young people is at the heart of good youth work. It is important to know how to initiate such relationships and also the ways in which they can be maintained in order for young people to learn and develop' </a:t>
            </a:r>
          </a:p>
          <a:p>
            <a:pPr marL="0" indent="0" algn="ctr">
              <a:buNone/>
            </a:pPr>
            <a:r>
              <a:rPr lang="en-GB"/>
              <a:t>                                                 (CLD, Standards Council Scotland. 2019)</a:t>
            </a:r>
          </a:p>
          <a:p>
            <a:pPr marL="0" indent="0" algn="ctr">
              <a:buNone/>
            </a:pPr>
            <a:endParaRPr lang="en-GB"/>
          </a:p>
          <a:p>
            <a:pPr marL="0" indent="0" algn="just">
              <a:buNone/>
            </a:pPr>
            <a:r>
              <a:rPr lang="en-GB"/>
              <a:t>Outreach work can also enable youth workers to work with young people in their territory. The youth worker can assess the environment and initiate support based on their findings. This can include access to key multidisciplinary teams and services. Having a positive trusting relationship can buffer them from high risk factors that can affect their wellbeing and mental health.</a:t>
            </a:r>
          </a:p>
          <a:p>
            <a:pPr marL="0" indent="0" algn="r">
              <a:buNone/>
            </a:pPr>
            <a:r>
              <a:rPr lang="en-GB"/>
              <a:t>(</a:t>
            </a:r>
            <a:r>
              <a:rPr lang="en-GB" err="1"/>
              <a:t>Sharma,et.al</a:t>
            </a:r>
            <a:r>
              <a:rPr lang="en-GB"/>
              <a:t>. 2019).</a:t>
            </a:r>
          </a:p>
        </p:txBody>
      </p:sp>
      <p:pic>
        <p:nvPicPr>
          <p:cNvPr id="4" name="Picture 4" descr="A picture containing text&#10;&#10;Description automatically generated">
            <a:extLst>
              <a:ext uri="{FF2B5EF4-FFF2-40B4-BE49-F238E27FC236}">
                <a16:creationId xmlns:a16="http://schemas.microsoft.com/office/drawing/2014/main" id="{88E40C11-DBB3-4985-AECA-2DC53ABC3FE9}"/>
              </a:ext>
            </a:extLst>
          </p:cNvPr>
          <p:cNvPicPr>
            <a:picLocks noChangeAspect="1"/>
          </p:cNvPicPr>
          <p:nvPr/>
        </p:nvPicPr>
        <p:blipFill>
          <a:blip r:embed="rId2"/>
          <a:stretch>
            <a:fillRect/>
          </a:stretch>
        </p:blipFill>
        <p:spPr>
          <a:xfrm>
            <a:off x="9433091" y="2565733"/>
            <a:ext cx="2619375" cy="1743075"/>
          </a:xfrm>
          <a:prstGeom prst="rect">
            <a:avLst/>
          </a:prstGeom>
        </p:spPr>
      </p:pic>
    </p:spTree>
    <p:extLst>
      <p:ext uri="{BB962C8B-B14F-4D97-AF65-F5344CB8AC3E}">
        <p14:creationId xmlns:p14="http://schemas.microsoft.com/office/powerpoint/2010/main" val="522893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906B-6F58-49B7-82E5-74593929C472}"/>
              </a:ext>
            </a:extLst>
          </p:cNvPr>
          <p:cNvSpPr>
            <a:spLocks noGrp="1"/>
          </p:cNvSpPr>
          <p:nvPr>
            <p:ph type="title"/>
          </p:nvPr>
        </p:nvSpPr>
        <p:spPr>
          <a:xfrm>
            <a:off x="3502214" y="622968"/>
            <a:ext cx="5771788" cy="839538"/>
          </a:xfrm>
        </p:spPr>
        <p:txBody>
          <a:bodyPr>
            <a:normAutofit fontScale="90000"/>
          </a:bodyPr>
          <a:lstStyle/>
          <a:p>
            <a:r>
              <a:rPr lang="en-GB"/>
              <a:t>WHAT CAN YOU DO AS A PARENT?</a:t>
            </a:r>
          </a:p>
        </p:txBody>
      </p:sp>
      <p:sp>
        <p:nvSpPr>
          <p:cNvPr id="3" name="Content Placeholder 2">
            <a:extLst>
              <a:ext uri="{FF2B5EF4-FFF2-40B4-BE49-F238E27FC236}">
                <a16:creationId xmlns:a16="http://schemas.microsoft.com/office/drawing/2014/main" id="{D3B2C721-0BA0-4612-89BF-C4C2C96A1919}"/>
              </a:ext>
            </a:extLst>
          </p:cNvPr>
          <p:cNvSpPr>
            <a:spLocks noGrp="1"/>
          </p:cNvSpPr>
          <p:nvPr>
            <p:ph idx="1"/>
          </p:nvPr>
        </p:nvSpPr>
        <p:spPr>
          <a:xfrm>
            <a:off x="3502214" y="1706063"/>
            <a:ext cx="5771787" cy="4335299"/>
          </a:xfrm>
        </p:spPr>
        <p:txBody>
          <a:bodyPr vert="horz" lIns="91440" tIns="45720" rIns="91440" bIns="45720" rtlCol="0" anchor="t">
            <a:noAutofit/>
          </a:bodyPr>
          <a:lstStyle/>
          <a:p>
            <a:pPr>
              <a:lnSpc>
                <a:spcPct val="90000"/>
              </a:lnSpc>
            </a:pPr>
            <a:r>
              <a:rPr lang="en-GB" sz="2000"/>
              <a:t>Remember you are not to blame.</a:t>
            </a:r>
          </a:p>
          <a:p>
            <a:pPr>
              <a:lnSpc>
                <a:spcPct val="90000"/>
              </a:lnSpc>
            </a:pPr>
            <a:r>
              <a:rPr lang="en-GB" sz="2000"/>
              <a:t>Talk to your child or young person you are concerned about.</a:t>
            </a:r>
          </a:p>
          <a:p>
            <a:pPr>
              <a:lnSpc>
                <a:spcPct val="90000"/>
              </a:lnSpc>
            </a:pPr>
            <a:r>
              <a:rPr lang="en-GB" sz="2000"/>
              <a:t>Gather evidence such as car number plate, descriptions of the people they are meeting or train and bus receipts.</a:t>
            </a:r>
          </a:p>
          <a:p>
            <a:pPr>
              <a:lnSpc>
                <a:spcPct val="90000"/>
              </a:lnSpc>
            </a:pPr>
            <a:r>
              <a:rPr lang="en-GB" sz="2000"/>
              <a:t>Report any concerns you have to 101, 999 or speak to your local safeguarding team. In Carmarthenshire it is </a:t>
            </a:r>
            <a:r>
              <a:rPr lang="en-GB" sz="2000">
                <a:ea typeface="+mn-lt"/>
                <a:cs typeface="+mn-lt"/>
              </a:rPr>
              <a:t>Call Delta Wellbeing on 0300 333 2222 (available 24hrs, 7 days a week).</a:t>
            </a:r>
          </a:p>
          <a:p>
            <a:pPr>
              <a:lnSpc>
                <a:spcPct val="90000"/>
              </a:lnSpc>
            </a:pPr>
            <a:r>
              <a:rPr lang="en-GB" sz="2000"/>
              <a:t>If you are worried your child or young person will be facing criminal charges, get legal advice</a:t>
            </a:r>
            <a:r>
              <a:rPr lang="en-GB" sz="2000">
                <a:ea typeface="+mn-lt"/>
                <a:cs typeface="+mn-lt"/>
              </a:rPr>
              <a:t>, they may have a legal defence to those charges under the Modern Slavery Act.</a:t>
            </a:r>
          </a:p>
        </p:txBody>
      </p:sp>
      <p:pic>
        <p:nvPicPr>
          <p:cNvPr id="5" name="Picture 5" descr="A picture containing text, toy&#10;&#10;Description automatically generated">
            <a:extLst>
              <a:ext uri="{FF2B5EF4-FFF2-40B4-BE49-F238E27FC236}">
                <a16:creationId xmlns:a16="http://schemas.microsoft.com/office/drawing/2014/main" id="{D583409E-9746-4E47-9D1A-857958948F74}"/>
              </a:ext>
            </a:extLst>
          </p:cNvPr>
          <p:cNvPicPr>
            <a:picLocks noChangeAspect="1"/>
          </p:cNvPicPr>
          <p:nvPr/>
        </p:nvPicPr>
        <p:blipFill>
          <a:blip r:embed="rId2"/>
          <a:stretch>
            <a:fillRect/>
          </a:stretch>
        </p:blipFill>
        <p:spPr>
          <a:xfrm>
            <a:off x="677333" y="629451"/>
            <a:ext cx="2596281" cy="1618104"/>
          </a:xfrm>
          <a:prstGeom prst="rect">
            <a:avLst/>
          </a:prstGeom>
        </p:spPr>
      </p:pic>
      <p:pic>
        <p:nvPicPr>
          <p:cNvPr id="4" name="Picture 4">
            <a:extLst>
              <a:ext uri="{FF2B5EF4-FFF2-40B4-BE49-F238E27FC236}">
                <a16:creationId xmlns:a16="http://schemas.microsoft.com/office/drawing/2014/main" id="{8D6398D3-6CAD-444E-B8C8-19F269538DD0}"/>
              </a:ext>
            </a:extLst>
          </p:cNvPr>
          <p:cNvPicPr>
            <a:picLocks noChangeAspect="1"/>
          </p:cNvPicPr>
          <p:nvPr/>
        </p:nvPicPr>
        <p:blipFill>
          <a:blip r:embed="rId3"/>
          <a:stretch>
            <a:fillRect/>
          </a:stretch>
        </p:blipFill>
        <p:spPr>
          <a:xfrm>
            <a:off x="1146001" y="2496007"/>
            <a:ext cx="1658947" cy="1658947"/>
          </a:xfrm>
          <a:prstGeom prst="rect">
            <a:avLst/>
          </a:prstGeom>
        </p:spPr>
      </p:pic>
      <p:pic>
        <p:nvPicPr>
          <p:cNvPr id="6" name="Picture 6" descr="A picture containing person, outdoor&#10;&#10;Description automatically generated">
            <a:extLst>
              <a:ext uri="{FF2B5EF4-FFF2-40B4-BE49-F238E27FC236}">
                <a16:creationId xmlns:a16="http://schemas.microsoft.com/office/drawing/2014/main" id="{967CFFB0-2DBE-490A-B7A7-EA4CC4E80143}"/>
              </a:ext>
            </a:extLst>
          </p:cNvPr>
          <p:cNvPicPr>
            <a:picLocks noChangeAspect="1"/>
          </p:cNvPicPr>
          <p:nvPr/>
        </p:nvPicPr>
        <p:blipFill>
          <a:blip r:embed="rId4"/>
          <a:stretch>
            <a:fillRect/>
          </a:stretch>
        </p:blipFill>
        <p:spPr>
          <a:xfrm>
            <a:off x="9461158" y="2498607"/>
            <a:ext cx="2113473" cy="1658947"/>
          </a:xfrm>
          <a:prstGeom prst="rect">
            <a:avLst/>
          </a:prstGeom>
        </p:spPr>
      </p:pic>
      <p:pic>
        <p:nvPicPr>
          <p:cNvPr id="7" name="Picture 7" descr="Text&#10;&#10;Description automatically generated">
            <a:extLst>
              <a:ext uri="{FF2B5EF4-FFF2-40B4-BE49-F238E27FC236}">
                <a16:creationId xmlns:a16="http://schemas.microsoft.com/office/drawing/2014/main" id="{75471C33-EBD3-4DD6-9449-442438306E66}"/>
              </a:ext>
            </a:extLst>
          </p:cNvPr>
          <p:cNvPicPr>
            <a:picLocks noChangeAspect="1"/>
          </p:cNvPicPr>
          <p:nvPr/>
        </p:nvPicPr>
        <p:blipFill>
          <a:blip r:embed="rId5"/>
          <a:stretch>
            <a:fillRect/>
          </a:stretch>
        </p:blipFill>
        <p:spPr>
          <a:xfrm>
            <a:off x="9202821" y="635699"/>
            <a:ext cx="2743200" cy="1629549"/>
          </a:xfrm>
          <a:prstGeom prst="rect">
            <a:avLst/>
          </a:prstGeom>
        </p:spPr>
      </p:pic>
      <p:pic>
        <p:nvPicPr>
          <p:cNvPr id="8" name="Picture 8" descr="A picture containing text, clipart&#10;&#10;Description automatically generated">
            <a:extLst>
              <a:ext uri="{FF2B5EF4-FFF2-40B4-BE49-F238E27FC236}">
                <a16:creationId xmlns:a16="http://schemas.microsoft.com/office/drawing/2014/main" id="{F1FB3C2D-5044-4B7B-A585-76AF98D0FF7A}"/>
              </a:ext>
            </a:extLst>
          </p:cNvPr>
          <p:cNvPicPr>
            <a:picLocks noChangeAspect="1"/>
          </p:cNvPicPr>
          <p:nvPr/>
        </p:nvPicPr>
        <p:blipFill>
          <a:blip r:embed="rId6"/>
          <a:stretch>
            <a:fillRect/>
          </a:stretch>
        </p:blipFill>
        <p:spPr>
          <a:xfrm>
            <a:off x="673768" y="4646325"/>
            <a:ext cx="2743200" cy="1562509"/>
          </a:xfrm>
          <a:prstGeom prst="rect">
            <a:avLst/>
          </a:prstGeom>
        </p:spPr>
      </p:pic>
      <p:pic>
        <p:nvPicPr>
          <p:cNvPr id="9" name="Picture 9" descr="A picture containing text, sign, sky, outdoor&#10;&#10;Description automatically generated">
            <a:extLst>
              <a:ext uri="{FF2B5EF4-FFF2-40B4-BE49-F238E27FC236}">
                <a16:creationId xmlns:a16="http://schemas.microsoft.com/office/drawing/2014/main" id="{76ACF97F-2605-4AE4-A7E5-FA32B63824C8}"/>
              </a:ext>
            </a:extLst>
          </p:cNvPr>
          <p:cNvPicPr>
            <a:picLocks noChangeAspect="1"/>
          </p:cNvPicPr>
          <p:nvPr/>
        </p:nvPicPr>
        <p:blipFill>
          <a:blip r:embed="rId7"/>
          <a:stretch>
            <a:fillRect/>
          </a:stretch>
        </p:blipFill>
        <p:spPr>
          <a:xfrm>
            <a:off x="9275930" y="4794000"/>
            <a:ext cx="2891088" cy="1628108"/>
          </a:xfrm>
          <a:prstGeom prst="rect">
            <a:avLst/>
          </a:prstGeom>
        </p:spPr>
      </p:pic>
    </p:spTree>
    <p:extLst>
      <p:ext uri="{BB962C8B-B14F-4D97-AF65-F5344CB8AC3E}">
        <p14:creationId xmlns:p14="http://schemas.microsoft.com/office/powerpoint/2010/main" val="1823053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6105-4BE6-402B-BE92-130D8D2711D6}"/>
              </a:ext>
            </a:extLst>
          </p:cNvPr>
          <p:cNvSpPr>
            <a:spLocks noGrp="1"/>
          </p:cNvSpPr>
          <p:nvPr>
            <p:ph type="title"/>
          </p:nvPr>
        </p:nvSpPr>
        <p:spPr>
          <a:xfrm>
            <a:off x="676746" y="609600"/>
            <a:ext cx="3729076" cy="1320800"/>
          </a:xfrm>
        </p:spPr>
        <p:txBody>
          <a:bodyPr anchor="ctr">
            <a:normAutofit/>
          </a:bodyPr>
          <a:lstStyle/>
          <a:p>
            <a:r>
              <a:rPr lang="en-GB"/>
              <a:t>Online Exploitation </a:t>
            </a:r>
          </a:p>
        </p:txBody>
      </p:sp>
      <p:sp>
        <p:nvSpPr>
          <p:cNvPr id="3" name="Content Placeholder 2">
            <a:extLst>
              <a:ext uri="{FF2B5EF4-FFF2-40B4-BE49-F238E27FC236}">
                <a16:creationId xmlns:a16="http://schemas.microsoft.com/office/drawing/2014/main" id="{E97E934F-04C3-42DE-9AD8-929479C32A21}"/>
              </a:ext>
            </a:extLst>
          </p:cNvPr>
          <p:cNvSpPr>
            <a:spLocks noGrp="1"/>
          </p:cNvSpPr>
          <p:nvPr>
            <p:ph idx="1"/>
          </p:nvPr>
        </p:nvSpPr>
        <p:spPr>
          <a:xfrm>
            <a:off x="684906" y="2084389"/>
            <a:ext cx="3720916" cy="3560733"/>
          </a:xfrm>
        </p:spPr>
        <p:txBody>
          <a:bodyPr vert="horz" lIns="91440" tIns="45720" rIns="91440" bIns="45720" rtlCol="0">
            <a:normAutofit/>
          </a:bodyPr>
          <a:lstStyle/>
          <a:p>
            <a:pPr marL="0" indent="0">
              <a:buNone/>
            </a:pPr>
            <a:r>
              <a:rPr lang="en-GB" sz="1700" dirty="0">
                <a:latin typeface="Calibri Light"/>
                <a:cs typeface="Calibri Light"/>
              </a:rPr>
              <a:t>Online exploitation is when someone online uses their power and influence to make a child/young person do sexual or criminal things whether it be online or offline (Children Society,2022). </a:t>
            </a:r>
            <a:endParaRPr lang="en-US" sz="1700" dirty="0">
              <a:latin typeface="Trebuchet MS" panose="020B0603020202020204"/>
              <a:cs typeface="Calibri Light"/>
            </a:endParaRPr>
          </a:p>
          <a:p>
            <a:pPr marL="0" indent="0">
              <a:buNone/>
            </a:pPr>
            <a:r>
              <a:rPr lang="en-GB" sz="1700" dirty="0" smtClean="0">
                <a:latin typeface="Calibri Light"/>
                <a:cs typeface="Calibri Light"/>
              </a:rPr>
              <a:t>M</a:t>
            </a:r>
            <a:r>
              <a:rPr lang="en-GB" sz="1700" dirty="0" smtClean="0">
                <a:latin typeface="Calibri Light"/>
                <a:cs typeface="Calibri Light"/>
              </a:rPr>
              <a:t>any </a:t>
            </a:r>
            <a:r>
              <a:rPr lang="en-GB" sz="1700" dirty="0">
                <a:latin typeface="Calibri Light"/>
                <a:cs typeface="Calibri Light"/>
              </a:rPr>
              <a:t>different types of </a:t>
            </a:r>
            <a:r>
              <a:rPr lang="en-GB" sz="1700" dirty="0" smtClean="0">
                <a:latin typeface="Calibri Light"/>
                <a:cs typeface="Calibri Light"/>
              </a:rPr>
              <a:t>exploitation </a:t>
            </a:r>
            <a:r>
              <a:rPr lang="en-GB" sz="1700" dirty="0">
                <a:latin typeface="Calibri Light"/>
                <a:cs typeface="Calibri Light"/>
              </a:rPr>
              <a:t>occur online and with </a:t>
            </a:r>
            <a:r>
              <a:rPr lang="en-GB" sz="1700" dirty="0" smtClean="0">
                <a:latin typeface="Calibri Light"/>
                <a:cs typeface="Calibri Light"/>
              </a:rPr>
              <a:t>a major</a:t>
            </a:r>
            <a:r>
              <a:rPr lang="en-GB" sz="1700" dirty="0" smtClean="0">
                <a:latin typeface="Calibri Light"/>
                <a:cs typeface="Calibri Light"/>
              </a:rPr>
              <a:t> </a:t>
            </a:r>
            <a:r>
              <a:rPr lang="en-GB" sz="1700" dirty="0">
                <a:latin typeface="Calibri Light"/>
                <a:cs typeface="Calibri Light"/>
              </a:rPr>
              <a:t>increase in Wales, in 2021 it was discovered that there was a 77% rise in online exploitation amongst children (HWB, 2021</a:t>
            </a:r>
            <a:r>
              <a:rPr lang="en-GB" sz="1700" dirty="0" smtClean="0">
                <a:latin typeface="Calibri Light"/>
                <a:cs typeface="Calibri Light"/>
              </a:rPr>
              <a:t>).</a:t>
            </a:r>
          </a:p>
          <a:p>
            <a:pPr marL="0" indent="0">
              <a:buNone/>
            </a:pPr>
            <a:endParaRPr lang="en-GB" sz="1700" dirty="0">
              <a:latin typeface="Calibri Light"/>
              <a:cs typeface="Calibri Light"/>
            </a:endParaRPr>
          </a:p>
          <a:p>
            <a:pPr marL="0" indent="0">
              <a:buNone/>
            </a:pPr>
            <a:endParaRPr lang="en-GB" sz="1700" dirty="0">
              <a:latin typeface="Calibri Light"/>
              <a:cs typeface="Calibri Light"/>
            </a:endParaRPr>
          </a:p>
        </p:txBody>
      </p:sp>
      <p:pic>
        <p:nvPicPr>
          <p:cNvPr id="4" name="Picture 4" descr="A picture containing diagram&#10;&#10;Description automatically generated">
            <a:extLst>
              <a:ext uri="{FF2B5EF4-FFF2-40B4-BE49-F238E27FC236}">
                <a16:creationId xmlns:a16="http://schemas.microsoft.com/office/drawing/2014/main" id="{F1F52A1D-5D26-4F73-BFEB-052ABA792C6F}"/>
              </a:ext>
            </a:extLst>
          </p:cNvPr>
          <p:cNvPicPr>
            <a:picLocks noChangeAspect="1"/>
          </p:cNvPicPr>
          <p:nvPr/>
        </p:nvPicPr>
        <p:blipFill>
          <a:blip r:embed="rId2"/>
          <a:stretch>
            <a:fillRect/>
          </a:stretch>
        </p:blipFill>
        <p:spPr>
          <a:xfrm>
            <a:off x="4934772" y="1149915"/>
            <a:ext cx="4602747" cy="3452060"/>
          </a:xfrm>
          <a:prstGeom prst="rect">
            <a:avLst/>
          </a:prstGeom>
        </p:spPr>
      </p:pic>
    </p:spTree>
    <p:extLst>
      <p:ext uri="{BB962C8B-B14F-4D97-AF65-F5344CB8AC3E}">
        <p14:creationId xmlns:p14="http://schemas.microsoft.com/office/powerpoint/2010/main" val="11895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6EC0-3EBB-40BC-B80F-FE8473DF05AF}"/>
              </a:ext>
            </a:extLst>
          </p:cNvPr>
          <p:cNvSpPr>
            <a:spLocks noGrp="1"/>
          </p:cNvSpPr>
          <p:nvPr>
            <p:ph type="title"/>
          </p:nvPr>
        </p:nvSpPr>
        <p:spPr>
          <a:xfrm>
            <a:off x="1333502" y="609600"/>
            <a:ext cx="8596668" cy="1320800"/>
          </a:xfrm>
        </p:spPr>
        <p:txBody>
          <a:bodyPr>
            <a:normAutofit/>
          </a:bodyPr>
          <a:lstStyle/>
          <a:p>
            <a:r>
              <a:rPr lang="en-GB"/>
              <a:t>How has online explotation become more common?</a:t>
            </a:r>
          </a:p>
        </p:txBody>
      </p:sp>
      <p:sp>
        <p:nvSpPr>
          <p:cNvPr id="3" name="Content Placeholder 2">
            <a:extLst>
              <a:ext uri="{FF2B5EF4-FFF2-40B4-BE49-F238E27FC236}">
                <a16:creationId xmlns:a16="http://schemas.microsoft.com/office/drawing/2014/main" id="{2A28B7A6-738D-42D9-A0CA-464999E08AAD}"/>
              </a:ext>
            </a:extLst>
          </p:cNvPr>
          <p:cNvSpPr>
            <a:spLocks noGrp="1"/>
          </p:cNvSpPr>
          <p:nvPr>
            <p:ph idx="1"/>
          </p:nvPr>
        </p:nvSpPr>
        <p:spPr>
          <a:xfrm>
            <a:off x="436035" y="2092855"/>
            <a:ext cx="8596668" cy="3880773"/>
          </a:xfrm>
        </p:spPr>
        <p:txBody>
          <a:bodyPr vert="horz" lIns="91440" tIns="45720" rIns="91440" bIns="45720" rtlCol="0" anchor="t">
            <a:normAutofit fontScale="92500" lnSpcReduction="10000"/>
          </a:bodyPr>
          <a:lstStyle/>
          <a:p>
            <a:r>
              <a:rPr lang="en-GB" dirty="0"/>
              <a:t>Technology has advanced which has allowed people to gain easy access to young people and abuse them from an online platform. </a:t>
            </a:r>
          </a:p>
          <a:p>
            <a:endParaRPr lang="en-GB" dirty="0"/>
          </a:p>
          <a:p>
            <a:r>
              <a:rPr lang="en-GB" dirty="0"/>
              <a:t>The online environment has made it easier for people to hide abuse that would have been obvious if it was happening face to face. (NSPCC, No date)</a:t>
            </a:r>
          </a:p>
          <a:p>
            <a:endParaRPr lang="en-GB" dirty="0"/>
          </a:p>
          <a:p>
            <a:r>
              <a:rPr lang="en-GB" dirty="0"/>
              <a:t>It is harder to get away from abuse online as they have a constant connection to a person and technology has a way to make someone feel powerless in a sense, they can't get away from it.</a:t>
            </a:r>
          </a:p>
          <a:p>
            <a:endParaRPr lang="en-GB" dirty="0"/>
          </a:p>
          <a:p>
            <a:r>
              <a:rPr lang="en-GB" dirty="0"/>
              <a:t>The guardian states that most children have a mobile phone by the age of seven (2020).</a:t>
            </a:r>
          </a:p>
        </p:txBody>
      </p:sp>
    </p:spTree>
    <p:extLst>
      <p:ext uri="{BB962C8B-B14F-4D97-AF65-F5344CB8AC3E}">
        <p14:creationId xmlns:p14="http://schemas.microsoft.com/office/powerpoint/2010/main" val="1052789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3B9DF-5D04-4FA9-A682-D9C9D1E939AC}"/>
              </a:ext>
            </a:extLst>
          </p:cNvPr>
          <p:cNvSpPr>
            <a:spLocks noGrp="1"/>
          </p:cNvSpPr>
          <p:nvPr>
            <p:ph type="title"/>
          </p:nvPr>
        </p:nvSpPr>
        <p:spPr>
          <a:xfrm>
            <a:off x="677334" y="609600"/>
            <a:ext cx="5478484" cy="1320800"/>
          </a:xfrm>
        </p:spPr>
        <p:txBody>
          <a:bodyPr>
            <a:normAutofit/>
          </a:bodyPr>
          <a:lstStyle/>
          <a:p>
            <a:r>
              <a:rPr lang="en-GB" dirty="0">
                <a:ea typeface="+mj-lt"/>
                <a:cs typeface="+mj-lt"/>
              </a:rPr>
              <a:t>Different types of online exportation: </a:t>
            </a:r>
            <a:endParaRPr lang="en-GB" dirty="0"/>
          </a:p>
        </p:txBody>
      </p:sp>
      <p:sp>
        <p:nvSpPr>
          <p:cNvPr id="3" name="Content Placeholder 2">
            <a:extLst>
              <a:ext uri="{FF2B5EF4-FFF2-40B4-BE49-F238E27FC236}">
                <a16:creationId xmlns:a16="http://schemas.microsoft.com/office/drawing/2014/main" id="{5038A5F5-FD39-464D-950F-ECEB011310C0}"/>
              </a:ext>
            </a:extLst>
          </p:cNvPr>
          <p:cNvSpPr>
            <a:spLocks noGrp="1"/>
          </p:cNvSpPr>
          <p:nvPr>
            <p:ph idx="1"/>
          </p:nvPr>
        </p:nvSpPr>
        <p:spPr>
          <a:xfrm>
            <a:off x="677334" y="2160589"/>
            <a:ext cx="3352906" cy="3880773"/>
          </a:xfrm>
        </p:spPr>
        <p:txBody>
          <a:bodyPr vert="horz" lIns="91440" tIns="45720" rIns="91440" bIns="45720" rtlCol="0" anchor="t">
            <a:normAutofit/>
          </a:bodyPr>
          <a:lstStyle/>
          <a:p>
            <a:r>
              <a:rPr lang="en-GB" dirty="0"/>
              <a:t>Online grooming </a:t>
            </a:r>
          </a:p>
          <a:p>
            <a:r>
              <a:rPr lang="en-GB" dirty="0"/>
              <a:t>Live streaming/ </a:t>
            </a:r>
          </a:p>
          <a:p>
            <a:r>
              <a:rPr lang="en-GB" dirty="0"/>
              <a:t>Online black mailing </a:t>
            </a:r>
          </a:p>
          <a:p>
            <a:r>
              <a:rPr lang="en-GB" dirty="0"/>
              <a:t>Possession of prohibited images of children </a:t>
            </a:r>
          </a:p>
          <a:p>
            <a:r>
              <a:rPr lang="en-GB" dirty="0"/>
              <a:t>Sexting </a:t>
            </a:r>
          </a:p>
        </p:txBody>
      </p:sp>
      <p:sp>
        <p:nvSpPr>
          <p:cNvPr id="5" name="TextBox 4">
            <a:extLst>
              <a:ext uri="{FF2B5EF4-FFF2-40B4-BE49-F238E27FC236}">
                <a16:creationId xmlns:a16="http://schemas.microsoft.com/office/drawing/2014/main" id="{723E50E5-1A47-4DB1-B97B-639F4CC353EF}"/>
              </a:ext>
            </a:extLst>
          </p:cNvPr>
          <p:cNvSpPr txBox="1"/>
          <p:nvPr/>
        </p:nvSpPr>
        <p:spPr>
          <a:xfrm>
            <a:off x="5629274" y="1327985"/>
            <a:ext cx="303396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54A021"/>
                </a:solidFill>
                <a:ea typeface="+mn-lt"/>
                <a:cs typeface="+mn-lt"/>
              </a:rPr>
              <a:t>Where can it happen?</a:t>
            </a:r>
            <a:endParaRPr lang="en-US" sz="2400" b="1">
              <a:solidFill>
                <a:srgbClr val="54A021"/>
              </a:solidFill>
            </a:endParaRPr>
          </a:p>
        </p:txBody>
      </p:sp>
      <p:sp>
        <p:nvSpPr>
          <p:cNvPr id="6" name="TextBox 5">
            <a:extLst>
              <a:ext uri="{FF2B5EF4-FFF2-40B4-BE49-F238E27FC236}">
                <a16:creationId xmlns:a16="http://schemas.microsoft.com/office/drawing/2014/main" id="{E88D53B7-FBAD-4E1C-928A-B0569C37DAC4}"/>
              </a:ext>
            </a:extLst>
          </p:cNvPr>
          <p:cNvSpPr txBox="1"/>
          <p:nvPr/>
        </p:nvSpPr>
        <p:spPr>
          <a:xfrm>
            <a:off x="5150518" y="2423361"/>
            <a:ext cx="304398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Social Media platforms</a:t>
            </a:r>
            <a:endParaRPr lang="en-US"/>
          </a:p>
          <a:p>
            <a:pPr marL="285750" indent="-285750">
              <a:buFont typeface="Arial"/>
              <a:buChar char="•"/>
            </a:pPr>
            <a:r>
              <a:rPr lang="en-GB"/>
              <a:t>Text message/Messaging apps</a:t>
            </a:r>
          </a:p>
          <a:p>
            <a:pPr marL="285750" indent="-285750">
              <a:buFont typeface="Arial"/>
              <a:buChar char="•"/>
            </a:pPr>
            <a:r>
              <a:rPr lang="en-GB"/>
              <a:t>Emails </a:t>
            </a:r>
          </a:p>
          <a:p>
            <a:pPr marL="285750" indent="-285750">
              <a:buFont typeface="Arial"/>
              <a:buChar char="•"/>
            </a:pPr>
            <a:r>
              <a:rPr lang="en-GB"/>
              <a:t>Online chat rooms </a:t>
            </a:r>
          </a:p>
          <a:p>
            <a:pPr marL="285750" indent="-285750">
              <a:buFont typeface="Arial"/>
              <a:buChar char="•"/>
            </a:pPr>
            <a:r>
              <a:rPr lang="en-GB"/>
              <a:t>Online gaming </a:t>
            </a:r>
          </a:p>
          <a:p>
            <a:pPr marL="285750" indent="-285750">
              <a:buFont typeface="Arial"/>
              <a:buChar char="•"/>
            </a:pPr>
            <a:r>
              <a:rPr lang="en-GB"/>
              <a:t>Live streaming sites </a:t>
            </a:r>
          </a:p>
          <a:p>
            <a:r>
              <a:rPr lang="en-GB"/>
              <a:t>(NSPCC, No Date)</a:t>
            </a:r>
          </a:p>
          <a:p>
            <a:pPr marL="285750" indent="-285750">
              <a:buFont typeface="Arial"/>
              <a:buChar char="•"/>
            </a:pPr>
            <a:endParaRPr lang="en-GB"/>
          </a:p>
          <a:p>
            <a:endParaRPr lang="en-GB"/>
          </a:p>
        </p:txBody>
      </p:sp>
      <p:pic>
        <p:nvPicPr>
          <p:cNvPr id="7" name="Picture 7">
            <a:extLst>
              <a:ext uri="{FF2B5EF4-FFF2-40B4-BE49-F238E27FC236}">
                <a16:creationId xmlns:a16="http://schemas.microsoft.com/office/drawing/2014/main" id="{B7F24ED6-2DE2-43AC-AB3A-58E361D37B25}"/>
              </a:ext>
            </a:extLst>
          </p:cNvPr>
          <p:cNvPicPr>
            <a:picLocks noChangeAspect="1"/>
          </p:cNvPicPr>
          <p:nvPr/>
        </p:nvPicPr>
        <p:blipFill>
          <a:blip r:embed="rId2"/>
          <a:stretch>
            <a:fillRect/>
          </a:stretch>
        </p:blipFill>
        <p:spPr>
          <a:xfrm>
            <a:off x="2117558" y="4581922"/>
            <a:ext cx="2973805" cy="2236077"/>
          </a:xfrm>
          <a:prstGeom prst="rect">
            <a:avLst/>
          </a:prstGeom>
        </p:spPr>
      </p:pic>
    </p:spTree>
    <p:extLst>
      <p:ext uri="{BB962C8B-B14F-4D97-AF65-F5344CB8AC3E}">
        <p14:creationId xmlns:p14="http://schemas.microsoft.com/office/powerpoint/2010/main" val="928863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28D5-2CFD-4A47-8568-5D752550753E}"/>
              </a:ext>
            </a:extLst>
          </p:cNvPr>
          <p:cNvSpPr>
            <a:spLocks noGrp="1"/>
          </p:cNvSpPr>
          <p:nvPr>
            <p:ph type="title"/>
          </p:nvPr>
        </p:nvSpPr>
        <p:spPr>
          <a:xfrm>
            <a:off x="1286933" y="609600"/>
            <a:ext cx="10197494" cy="1099457"/>
          </a:xfrm>
        </p:spPr>
        <p:txBody>
          <a:bodyPr>
            <a:normAutofit/>
          </a:bodyPr>
          <a:lstStyle/>
          <a:p>
            <a:r>
              <a:rPr lang="en-GB"/>
              <a:t>Effects of online exploitation </a:t>
            </a:r>
          </a:p>
        </p:txBody>
      </p:sp>
      <p:graphicFrame>
        <p:nvGraphicFramePr>
          <p:cNvPr id="5" name="Content Placeholder 2">
            <a:extLst>
              <a:ext uri="{FF2B5EF4-FFF2-40B4-BE49-F238E27FC236}">
                <a16:creationId xmlns:a16="http://schemas.microsoft.com/office/drawing/2014/main" id="{75242124-DCD2-4502-A037-B3C7EA46E350}"/>
              </a:ext>
            </a:extLst>
          </p:cNvPr>
          <p:cNvGraphicFramePr>
            <a:graphicFrameLocks noGrp="1"/>
          </p:cNvGraphicFramePr>
          <p:nvPr>
            <p:ph idx="1"/>
            <p:extLst>
              <p:ext uri="{D42A27DB-BD31-4B8C-83A1-F6EECF244321}">
                <p14:modId xmlns:p14="http://schemas.microsoft.com/office/powerpoint/2010/main" val="2595746581"/>
              </p:ext>
            </p:extLst>
          </p:nvPr>
        </p:nvGraphicFramePr>
        <p:xfrm>
          <a:off x="1392036" y="1685784"/>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591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Up Arrow 3"/>
          <p:cNvSpPr/>
          <p:nvPr/>
        </p:nvSpPr>
        <p:spPr>
          <a:xfrm>
            <a:off x="2170545" y="3851679"/>
            <a:ext cx="914400" cy="160712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840508" y="1987675"/>
            <a:ext cx="3574473" cy="232756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1E6DD6B-FA0E-4A6E-B3DB-4E8268C52433}"/>
              </a:ext>
            </a:extLst>
          </p:cNvPr>
          <p:cNvSpPr>
            <a:spLocks noGrp="1"/>
          </p:cNvSpPr>
          <p:nvPr>
            <p:ph type="title"/>
          </p:nvPr>
        </p:nvSpPr>
        <p:spPr>
          <a:xfrm>
            <a:off x="1043950" y="1179151"/>
            <a:ext cx="3300646" cy="4463889"/>
          </a:xfrm>
        </p:spPr>
        <p:txBody>
          <a:bodyPr anchor="ctr">
            <a:normAutofit/>
          </a:bodyPr>
          <a:lstStyle/>
          <a:p>
            <a:r>
              <a:rPr lang="en-GB" dirty="0">
                <a:solidFill>
                  <a:schemeClr val="tx1"/>
                </a:solidFill>
              </a:rPr>
              <a:t>Signs of online exploitation </a:t>
            </a:r>
            <a:r>
              <a:rPr lang="en-GB" dirty="0"/>
              <a:t> </a:t>
            </a:r>
          </a:p>
        </p:txBody>
      </p:sp>
      <p:sp>
        <p:nvSpPr>
          <p:cNvPr id="8" name="Content Placeholder 7">
            <a:extLst>
              <a:ext uri="{FF2B5EF4-FFF2-40B4-BE49-F238E27FC236}">
                <a16:creationId xmlns:a16="http://schemas.microsoft.com/office/drawing/2014/main" id="{3527CE7A-D28D-44C5-9655-16F236616DA7}"/>
              </a:ext>
            </a:extLst>
          </p:cNvPr>
          <p:cNvSpPr>
            <a:spLocks noGrp="1"/>
          </p:cNvSpPr>
          <p:nvPr>
            <p:ph idx="1"/>
          </p:nvPr>
        </p:nvSpPr>
        <p:spPr>
          <a:xfrm>
            <a:off x="4978918" y="1109145"/>
            <a:ext cx="6341016" cy="4603900"/>
          </a:xfrm>
        </p:spPr>
        <p:txBody>
          <a:bodyPr anchor="ctr">
            <a:normAutofit/>
          </a:bodyPr>
          <a:lstStyle/>
          <a:p>
            <a:pPr marL="0" indent="0">
              <a:buNone/>
            </a:pPr>
            <a:r>
              <a:rPr lang="en-US" dirty="0">
                <a:latin typeface="Calibri Light"/>
                <a:cs typeface="Calibri Light"/>
              </a:rPr>
              <a:t>There are many signs to look out for when it comes to online exploitation such as:</a:t>
            </a:r>
          </a:p>
          <a:p>
            <a:r>
              <a:rPr lang="en-US" dirty="0">
                <a:latin typeface="Calibri Light"/>
                <a:ea typeface="+mn-lt"/>
                <a:cs typeface="+mn-lt"/>
              </a:rPr>
              <a:t>Unexplained relationships with older people online.</a:t>
            </a:r>
            <a:endParaRPr lang="en-US" dirty="0">
              <a:latin typeface="Calibri Light"/>
              <a:cs typeface="Calibri Light"/>
            </a:endParaRPr>
          </a:p>
          <a:p>
            <a:r>
              <a:rPr lang="en-US" dirty="0">
                <a:latin typeface="Calibri Light"/>
                <a:ea typeface="+mn-lt"/>
                <a:cs typeface="+mn-lt"/>
              </a:rPr>
              <a:t>A change in the use of words/language the young person uses</a:t>
            </a:r>
            <a:endParaRPr lang="en-US" dirty="0">
              <a:latin typeface="Calibri Light"/>
              <a:cs typeface="Calibri Light"/>
            </a:endParaRPr>
          </a:p>
          <a:p>
            <a:r>
              <a:rPr lang="en-US" dirty="0">
                <a:latin typeface="Calibri Light"/>
                <a:ea typeface="+mn-lt"/>
                <a:cs typeface="+mn-lt"/>
              </a:rPr>
              <a:t>Showing sexual behaviors which is not in line with their age/stage of development</a:t>
            </a:r>
            <a:endParaRPr lang="en-US" dirty="0">
              <a:latin typeface="Calibri Light"/>
              <a:cs typeface="Calibri Light"/>
            </a:endParaRPr>
          </a:p>
          <a:p>
            <a:r>
              <a:rPr lang="en-US" dirty="0">
                <a:latin typeface="Calibri Light"/>
                <a:ea typeface="+mn-lt"/>
                <a:cs typeface="+mn-lt"/>
              </a:rPr>
              <a:t>Changes in their online habits – spending more/less time online, only being online in private</a:t>
            </a:r>
            <a:endParaRPr lang="en-US" dirty="0">
              <a:latin typeface="Calibri Light"/>
              <a:cs typeface="Calibri Light"/>
            </a:endParaRPr>
          </a:p>
          <a:p>
            <a:r>
              <a:rPr lang="en-US" dirty="0">
                <a:latin typeface="Calibri Light"/>
                <a:ea typeface="+mn-lt"/>
                <a:cs typeface="+mn-lt"/>
              </a:rPr>
              <a:t>They have unexplained gifts, expensive clothes, new phone</a:t>
            </a:r>
            <a:endParaRPr lang="en-US" dirty="0">
              <a:latin typeface="Calibri Light"/>
            </a:endParaRPr>
          </a:p>
          <a:p>
            <a:pPr marL="0" indent="0">
              <a:buNone/>
            </a:pPr>
            <a:r>
              <a:rPr lang="en-US" dirty="0" smtClean="0">
                <a:latin typeface="Calibri Light" panose="020F0302020204030204" pitchFamily="34" charset="0"/>
                <a:cs typeface="Calibri Light" panose="020F0302020204030204" pitchFamily="34" charset="0"/>
              </a:rPr>
              <a:t>(</a:t>
            </a:r>
            <a:r>
              <a:rPr lang="en-GB" dirty="0" smtClean="0">
                <a:latin typeface="Calibri Light" panose="020F0302020204030204" pitchFamily="34" charset="0"/>
                <a:cs typeface="Calibri Light" panose="020F0302020204030204" pitchFamily="34" charset="0"/>
              </a:rPr>
              <a:t>L Allan, 2022)</a:t>
            </a:r>
            <a:endParaRPr lang="en-US" dirty="0">
              <a:latin typeface="Calibri Light" panose="020F0302020204030204" pitchFamily="34" charset="0"/>
              <a:cs typeface="Calibri Light" panose="020F0302020204030204" pitchFamily="34" charset="0"/>
            </a:endParaRPr>
          </a:p>
        </p:txBody>
      </p:sp>
      <p:sp>
        <p:nvSpPr>
          <p:cNvPr id="5" name="TextBox 4">
            <a:extLst>
              <a:ext uri="{FF2B5EF4-FFF2-40B4-BE49-F238E27FC236}">
                <a16:creationId xmlns:a16="http://schemas.microsoft.com/office/drawing/2014/main" id="{A4A0296A-ACE3-4925-B519-2B03366D33FF}"/>
              </a:ext>
            </a:extLst>
          </p:cNvPr>
          <p:cNvSpPr txBox="1"/>
          <p:nvPr/>
        </p:nvSpPr>
        <p:spPr>
          <a:xfrm>
            <a:off x="1728952" y="5683469"/>
            <a:ext cx="8458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90C226"/>
                </a:solidFill>
              </a:rPr>
              <a:t>"Everyone deserves a happy and safe space online"</a:t>
            </a:r>
            <a:endParaRPr lang="en-GB" sz="2800"/>
          </a:p>
        </p:txBody>
      </p:sp>
    </p:spTree>
    <p:extLst>
      <p:ext uri="{BB962C8B-B14F-4D97-AF65-F5344CB8AC3E}">
        <p14:creationId xmlns:p14="http://schemas.microsoft.com/office/powerpoint/2010/main" val="14469271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677334" y="355241"/>
            <a:ext cx="7998691" cy="169025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B6543FC2-6CC4-4914-AC4D-FC0D943AC9A0}"/>
              </a:ext>
            </a:extLst>
          </p:cNvPr>
          <p:cNvSpPr>
            <a:spLocks noGrp="1"/>
          </p:cNvSpPr>
          <p:nvPr>
            <p:ph type="title"/>
          </p:nvPr>
        </p:nvSpPr>
        <p:spPr/>
        <p:txBody>
          <a:bodyPr/>
          <a:lstStyle/>
          <a:p>
            <a:r>
              <a:rPr lang="en-GB" dirty="0">
                <a:solidFill>
                  <a:schemeClr val="tx1"/>
                </a:solidFill>
              </a:rPr>
              <a:t>How can youth workers encourage safety online?</a:t>
            </a:r>
          </a:p>
        </p:txBody>
      </p:sp>
      <p:sp>
        <p:nvSpPr>
          <p:cNvPr id="3" name="Content Placeholder 2">
            <a:extLst>
              <a:ext uri="{FF2B5EF4-FFF2-40B4-BE49-F238E27FC236}">
                <a16:creationId xmlns:a16="http://schemas.microsoft.com/office/drawing/2014/main" id="{278803C8-2230-4C1B-9FE6-8007372274AF}"/>
              </a:ext>
            </a:extLst>
          </p:cNvPr>
          <p:cNvSpPr>
            <a:spLocks noGrp="1"/>
          </p:cNvSpPr>
          <p:nvPr>
            <p:ph idx="1"/>
          </p:nvPr>
        </p:nvSpPr>
        <p:spPr/>
        <p:txBody>
          <a:bodyPr vert="horz" lIns="91440" tIns="45720" rIns="91440" bIns="45720" rtlCol="0" anchor="t">
            <a:normAutofit/>
          </a:bodyPr>
          <a:lstStyle/>
          <a:p>
            <a:r>
              <a:rPr lang="en-GB" dirty="0">
                <a:latin typeface="Calibri Light"/>
                <a:ea typeface="+mn-lt"/>
                <a:cs typeface="+mn-lt"/>
              </a:rPr>
              <a:t>All organisations that work with children should have written policies and procedures that set out how they intend to promote online safety.</a:t>
            </a:r>
          </a:p>
          <a:p>
            <a:endParaRPr lang="en-GB" dirty="0">
              <a:latin typeface="Calibri Light"/>
              <a:cs typeface="Calibri Light"/>
            </a:endParaRPr>
          </a:p>
          <a:p>
            <a:r>
              <a:rPr lang="en-GB" dirty="0">
                <a:latin typeface="Calibri Light"/>
                <a:cs typeface="Calibri Light"/>
              </a:rPr>
              <a:t>Getting multi agencies with more knowledge and information about online safety to come in and do a talk with the young people.</a:t>
            </a:r>
          </a:p>
          <a:p>
            <a:endParaRPr lang="en-GB" dirty="0"/>
          </a:p>
          <a:p>
            <a:r>
              <a:rPr lang="en-GB" dirty="0" smtClean="0">
                <a:latin typeface="Calibri Light" panose="020F0302020204030204" pitchFamily="34" charset="0"/>
                <a:cs typeface="Calibri Light" panose="020F0302020204030204" pitchFamily="34" charset="0"/>
              </a:rPr>
              <a:t>Work with schools.</a:t>
            </a:r>
          </a:p>
          <a:p>
            <a:pPr marL="0" indent="0">
              <a:buNone/>
            </a:pPr>
            <a:r>
              <a:rPr lang="en-GB" dirty="0" smtClean="0">
                <a:latin typeface="Calibri Light" panose="020F0302020204030204" pitchFamily="34" charset="0"/>
                <a:cs typeface="Calibri Light" panose="020F0302020204030204" pitchFamily="34" charset="0"/>
              </a:rPr>
              <a:t>(WGEW, 2019)</a:t>
            </a:r>
          </a:p>
          <a:p>
            <a:endParaRPr lang="en-GB" dirty="0"/>
          </a:p>
          <a:p>
            <a:endParaRPr lang="en-GB" dirty="0"/>
          </a:p>
        </p:txBody>
      </p:sp>
      <p:pic>
        <p:nvPicPr>
          <p:cNvPr id="6" name="Picture 5"/>
          <p:cNvPicPr>
            <a:picLocks noChangeAspect="1"/>
          </p:cNvPicPr>
          <p:nvPr/>
        </p:nvPicPr>
        <p:blipFill>
          <a:blip r:embed="rId2"/>
          <a:stretch>
            <a:fillRect/>
          </a:stretch>
        </p:blipFill>
        <p:spPr>
          <a:xfrm>
            <a:off x="5326191" y="3879272"/>
            <a:ext cx="2740121" cy="2903523"/>
          </a:xfrm>
          <a:prstGeom prst="rect">
            <a:avLst/>
          </a:prstGeom>
        </p:spPr>
      </p:pic>
    </p:spTree>
    <p:extLst>
      <p:ext uri="{BB962C8B-B14F-4D97-AF65-F5344CB8AC3E}">
        <p14:creationId xmlns:p14="http://schemas.microsoft.com/office/powerpoint/2010/main" val="3978917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315AD-35EC-4981-BFFF-D18CA68D442E}"/>
              </a:ext>
            </a:extLst>
          </p:cNvPr>
          <p:cNvSpPr>
            <a:spLocks noGrp="1"/>
          </p:cNvSpPr>
          <p:nvPr>
            <p:ph type="title"/>
          </p:nvPr>
        </p:nvSpPr>
        <p:spPr/>
        <p:txBody>
          <a:bodyPr/>
          <a:lstStyle/>
          <a:p>
            <a:r>
              <a:rPr lang="en-GB" b="1"/>
              <a:t>Understanding online safety</a:t>
            </a:r>
            <a:endParaRPr lang="en-US"/>
          </a:p>
          <a:p>
            <a:endParaRPr lang="en-GB"/>
          </a:p>
        </p:txBody>
      </p:sp>
      <p:sp>
        <p:nvSpPr>
          <p:cNvPr id="3" name="Content Placeholder 2">
            <a:extLst>
              <a:ext uri="{FF2B5EF4-FFF2-40B4-BE49-F238E27FC236}">
                <a16:creationId xmlns:a16="http://schemas.microsoft.com/office/drawing/2014/main" id="{A58A72CF-CC95-4C96-9542-E910FAE8C9DC}"/>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latin typeface="Calibri Light"/>
                <a:cs typeface="Calibri Light"/>
              </a:rPr>
              <a:t>The online safety group found investigated 361,000 reports of online exploitation/criminal material in 2021 (</a:t>
            </a:r>
            <a:r>
              <a:rPr lang="en-GB" dirty="0">
                <a:latin typeface="Calibri Light"/>
                <a:ea typeface="+mn-lt"/>
                <a:cs typeface="+mn-lt"/>
              </a:rPr>
              <a:t>A Mehta 2022). </a:t>
            </a:r>
          </a:p>
          <a:p>
            <a:pPr marL="0" indent="0">
              <a:buNone/>
            </a:pPr>
            <a:endParaRPr lang="en-GB" dirty="0">
              <a:latin typeface="Calibri Light"/>
              <a:cs typeface="Calibri Light"/>
            </a:endParaRPr>
          </a:p>
          <a:p>
            <a:pPr marL="0" indent="0">
              <a:buNone/>
            </a:pPr>
            <a:r>
              <a:rPr lang="en-GB" dirty="0">
                <a:latin typeface="Calibri Light"/>
                <a:cs typeface="Calibri Light"/>
              </a:rPr>
              <a:t>Set boundaries</a:t>
            </a:r>
          </a:p>
          <a:p>
            <a:pPr>
              <a:buFont typeface="Wingdings 3"/>
              <a:buChar char=""/>
            </a:pPr>
            <a:r>
              <a:rPr lang="en-GB" dirty="0">
                <a:latin typeface="Calibri Light"/>
                <a:ea typeface="+mn-lt"/>
                <a:cs typeface="+mn-lt"/>
              </a:rPr>
              <a:t>Avoid using suggestive screen names or photos. </a:t>
            </a:r>
          </a:p>
          <a:p>
            <a:pPr>
              <a:buFont typeface="Wingdings 3"/>
              <a:buChar char=""/>
            </a:pPr>
            <a:r>
              <a:rPr lang="en-GB" dirty="0">
                <a:latin typeface="Calibri Light"/>
                <a:ea typeface="+mn-lt"/>
                <a:cs typeface="+mn-lt"/>
              </a:rPr>
              <a:t>If someone is flattering you online, you should be wary. </a:t>
            </a:r>
          </a:p>
          <a:p>
            <a:pPr>
              <a:buFont typeface="Wingdings 3"/>
              <a:buChar char=""/>
            </a:pPr>
            <a:r>
              <a:rPr lang="en-GB" dirty="0">
                <a:latin typeface="Calibri Light"/>
                <a:ea typeface="+mn-lt"/>
                <a:cs typeface="+mn-lt"/>
              </a:rPr>
              <a:t>Don't talk to anyone who wants to get too personal.</a:t>
            </a:r>
          </a:p>
          <a:p>
            <a:pPr>
              <a:buFont typeface="Wingdings 3"/>
              <a:buChar char=""/>
            </a:pPr>
            <a:r>
              <a:rPr lang="en-GB" dirty="0">
                <a:latin typeface="Calibri Light"/>
                <a:ea typeface="+mn-lt"/>
                <a:cs typeface="+mn-lt"/>
              </a:rPr>
              <a:t>Keep in mind that people are not always who they say they are. </a:t>
            </a:r>
          </a:p>
          <a:p>
            <a:pPr>
              <a:buFont typeface="Wingdings 3"/>
              <a:buChar char=""/>
            </a:pPr>
            <a:r>
              <a:rPr lang="en-GB" dirty="0">
                <a:latin typeface="Calibri Light"/>
                <a:ea typeface="+mn-lt"/>
                <a:cs typeface="+mn-lt"/>
              </a:rPr>
              <a:t>Never arrange to meet with someone you met online. </a:t>
            </a:r>
          </a:p>
          <a:p>
            <a:pPr>
              <a:buFont typeface="Wingdings 3"/>
              <a:buChar char=""/>
            </a:pPr>
            <a:r>
              <a:rPr lang="en-GB" dirty="0">
                <a:latin typeface="Calibri Light"/>
                <a:ea typeface="+mn-lt"/>
                <a:cs typeface="+mn-lt"/>
              </a:rPr>
              <a:t>Talk to someone if you encounter a problem online.</a:t>
            </a:r>
            <a:endParaRPr lang="en-GB" dirty="0">
              <a:latin typeface="Calibri Light"/>
              <a:cs typeface="Calibri Light"/>
            </a:endParaRPr>
          </a:p>
          <a:p>
            <a:pPr marL="0" indent="0">
              <a:buNone/>
            </a:pPr>
            <a:r>
              <a:rPr lang="en-GB" dirty="0">
                <a:latin typeface="Calibri Light"/>
                <a:cs typeface="Calibri Light"/>
              </a:rPr>
              <a:t>                                                                     (</a:t>
            </a:r>
            <a:r>
              <a:rPr lang="en-GB" dirty="0" smtClean="0">
                <a:latin typeface="Calibri Light"/>
                <a:cs typeface="Calibri Light"/>
              </a:rPr>
              <a:t>GCF, No Date).</a:t>
            </a:r>
            <a:endParaRPr lang="en-GB" dirty="0">
              <a:latin typeface="Calibri Light"/>
              <a:cs typeface="Calibri Light"/>
            </a:endParaRPr>
          </a:p>
          <a:p>
            <a:pPr marL="0" indent="0">
              <a:buNone/>
            </a:pP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5948892" y="2576257"/>
            <a:ext cx="3550708" cy="1995743"/>
          </a:xfrm>
          <a:prstGeom prst="rect">
            <a:avLst/>
          </a:prstGeom>
        </p:spPr>
      </p:pic>
    </p:spTree>
    <p:extLst>
      <p:ext uri="{BB962C8B-B14F-4D97-AF65-F5344CB8AC3E}">
        <p14:creationId xmlns:p14="http://schemas.microsoft.com/office/powerpoint/2010/main" val="1554878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Olivia’s </a:t>
            </a:r>
            <a:r>
              <a:rPr lang="en-GB" dirty="0"/>
              <a:t>daughter </a:t>
            </a:r>
            <a:r>
              <a:rPr lang="en-GB" dirty="0" smtClean="0"/>
              <a:t>Emma was only six years </a:t>
            </a:r>
            <a:r>
              <a:rPr lang="en-GB" dirty="0"/>
              <a:t>old when she was groomed and sexually exploited through an online game </a:t>
            </a:r>
            <a:r>
              <a:rPr lang="en-GB" dirty="0" smtClean="0"/>
              <a:t>platform called </a:t>
            </a:r>
            <a:r>
              <a:rPr lang="en-GB" dirty="0"/>
              <a:t>Movie Star Planet</a:t>
            </a:r>
            <a:r>
              <a:rPr lang="en-GB" dirty="0" smtClean="0"/>
              <a:t>.</a:t>
            </a:r>
            <a:endParaRPr lang="en-GB" dirty="0"/>
          </a:p>
          <a:p>
            <a:r>
              <a:rPr lang="en-GB" dirty="0" smtClean="0"/>
              <a:t>The </a:t>
            </a:r>
            <a:r>
              <a:rPr lang="en-GB" dirty="0"/>
              <a:t>man gained her trust then threatened her into sending him and other adults sexually explicit images. Then the online grooming moved to sexual abuse</a:t>
            </a:r>
            <a:r>
              <a:rPr lang="en-GB" dirty="0" smtClean="0"/>
              <a:t>.</a:t>
            </a:r>
            <a:endParaRPr lang="en-GB" dirty="0"/>
          </a:p>
          <a:p>
            <a:r>
              <a:rPr lang="en-GB" dirty="0" smtClean="0"/>
              <a:t>(NSPCC, No Date)</a:t>
            </a:r>
          </a:p>
          <a:p>
            <a:endParaRPr lang="en-GB" dirty="0"/>
          </a:p>
          <a:p>
            <a:r>
              <a:rPr lang="en-GB" dirty="0" smtClean="0"/>
              <a:t>What could have been done to prevent this???</a:t>
            </a:r>
            <a:endParaRPr lang="en-GB" dirty="0"/>
          </a:p>
        </p:txBody>
      </p:sp>
      <p:sp>
        <p:nvSpPr>
          <p:cNvPr id="5" name="Title 4"/>
          <p:cNvSpPr>
            <a:spLocks noGrp="1"/>
          </p:cNvSpPr>
          <p:nvPr>
            <p:ph type="title"/>
          </p:nvPr>
        </p:nvSpPr>
        <p:spPr/>
        <p:txBody>
          <a:bodyPr/>
          <a:lstStyle/>
          <a:p>
            <a:r>
              <a:rPr lang="en-GB" dirty="0"/>
              <a:t>Emma's story</a:t>
            </a:r>
            <a:br>
              <a:rPr lang="en-GB" dirty="0"/>
            </a:br>
            <a:endParaRPr lang="en-GB" dirty="0"/>
          </a:p>
        </p:txBody>
      </p:sp>
      <p:pic>
        <p:nvPicPr>
          <p:cNvPr id="7" name="Picture 6"/>
          <p:cNvPicPr>
            <a:picLocks noChangeAspect="1"/>
          </p:cNvPicPr>
          <p:nvPr/>
        </p:nvPicPr>
        <p:blipFill rotWithShape="1">
          <a:blip r:embed="rId2"/>
          <a:srcRect l="69682" t="29083" r="18095" b="19700"/>
          <a:stretch/>
        </p:blipFill>
        <p:spPr>
          <a:xfrm>
            <a:off x="9216570" y="0"/>
            <a:ext cx="2975430" cy="6858000"/>
          </a:xfrm>
          <a:prstGeom prst="rect">
            <a:avLst/>
          </a:prstGeom>
        </p:spPr>
      </p:pic>
    </p:spTree>
    <p:extLst>
      <p:ext uri="{BB962C8B-B14F-4D97-AF65-F5344CB8AC3E}">
        <p14:creationId xmlns:p14="http://schemas.microsoft.com/office/powerpoint/2010/main" val="2757874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Parents become a factor into online exploitation?</a:t>
            </a:r>
            <a:endParaRPr lang="en-GB" dirty="0"/>
          </a:p>
        </p:txBody>
      </p:sp>
      <p:sp>
        <p:nvSpPr>
          <p:cNvPr id="3" name="Content Placeholder 2"/>
          <p:cNvSpPr>
            <a:spLocks noGrp="1"/>
          </p:cNvSpPr>
          <p:nvPr>
            <p:ph idx="1"/>
          </p:nvPr>
        </p:nvSpPr>
        <p:spPr/>
        <p:txBody>
          <a:bodyPr>
            <a:normAutofit/>
          </a:bodyPr>
          <a:lstStyle/>
          <a:p>
            <a:r>
              <a:rPr lang="en-GB" dirty="0" smtClean="0"/>
              <a:t>“Parents </a:t>
            </a:r>
            <a:r>
              <a:rPr lang="en-GB" dirty="0"/>
              <a:t>are already some of the biggest violators of their kids’ </a:t>
            </a:r>
            <a:r>
              <a:rPr lang="en-GB" dirty="0" smtClean="0"/>
              <a:t>privacy”</a:t>
            </a:r>
            <a:endParaRPr lang="en-GB" dirty="0"/>
          </a:p>
          <a:p>
            <a:pPr marL="0" indent="0">
              <a:buNone/>
            </a:pPr>
            <a:r>
              <a:rPr lang="en-GB" dirty="0" smtClean="0"/>
              <a:t>(J Barron,2018)</a:t>
            </a:r>
          </a:p>
          <a:p>
            <a:pPr marL="0" indent="0">
              <a:buNone/>
            </a:pPr>
            <a:endParaRPr lang="en-GB" dirty="0" smtClean="0"/>
          </a:p>
          <a:p>
            <a:pPr marL="0" indent="0">
              <a:buNone/>
            </a:pPr>
            <a:endParaRPr lang="en-GB" dirty="0"/>
          </a:p>
          <a:p>
            <a:pPr marL="0" indent="0">
              <a:buNone/>
            </a:pPr>
            <a:r>
              <a:rPr lang="en-GB" dirty="0" smtClean="0"/>
              <a:t>By sharing images of their child from a young age on the internet to share with their friends it is already opening a door for that child to future discrimination, identity theft etc. </a:t>
            </a:r>
          </a:p>
          <a:p>
            <a:pPr marL="0" indent="0">
              <a:buNone/>
            </a:pPr>
            <a:r>
              <a:rPr lang="en-GB" dirty="0" smtClean="0"/>
              <a:t>(J Barron,2018) </a:t>
            </a:r>
          </a:p>
          <a:p>
            <a:pPr marL="0" indent="0">
              <a:buNone/>
            </a:pPr>
            <a:endParaRPr lang="en-GB" dirty="0"/>
          </a:p>
          <a:p>
            <a:pPr marL="0" indent="0">
              <a:buNone/>
            </a:pPr>
            <a:r>
              <a:rPr lang="en-GB" dirty="0" smtClean="0"/>
              <a:t>So is this the child’s fault?</a:t>
            </a:r>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21671200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Flowchart: Punched Tape 2"/>
          <p:cNvSpPr/>
          <p:nvPr/>
        </p:nvSpPr>
        <p:spPr>
          <a:xfrm>
            <a:off x="423333" y="667895"/>
            <a:ext cx="4351868" cy="5486400"/>
          </a:xfrm>
          <a:prstGeom prst="flowChartPunchedTape">
            <a:avLst/>
          </a:prstGeom>
          <a:solidFill>
            <a:schemeClr val="accent2">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B786856-27C5-4D35-A3B9-317973C5B4EB}"/>
              </a:ext>
            </a:extLst>
          </p:cNvPr>
          <p:cNvSpPr>
            <a:spLocks noGrp="1"/>
          </p:cNvSpPr>
          <p:nvPr>
            <p:ph type="title"/>
          </p:nvPr>
        </p:nvSpPr>
        <p:spPr>
          <a:xfrm>
            <a:off x="1043950" y="1179151"/>
            <a:ext cx="3300646" cy="4463889"/>
          </a:xfrm>
        </p:spPr>
        <p:txBody>
          <a:bodyPr anchor="ctr">
            <a:normAutofit/>
          </a:bodyPr>
          <a:lstStyle/>
          <a:p>
            <a:r>
              <a:rPr lang="en-GB" dirty="0">
                <a:solidFill>
                  <a:schemeClr val="tx1"/>
                </a:solidFill>
              </a:rPr>
              <a:t>How youth workers respond to Child exploitation?</a:t>
            </a:r>
            <a:endParaRPr lang="en-US" dirty="0">
              <a:solidFill>
                <a:schemeClr val="tx1"/>
              </a:solidFill>
            </a:endParaRPr>
          </a:p>
        </p:txBody>
      </p:sp>
      <p:sp>
        <p:nvSpPr>
          <p:cNvPr id="37" name="Content Placeholder 2">
            <a:extLst>
              <a:ext uri="{FF2B5EF4-FFF2-40B4-BE49-F238E27FC236}">
                <a16:creationId xmlns:a16="http://schemas.microsoft.com/office/drawing/2014/main" id="{D7A5C87A-18B7-4666-8D21-B1A35A56865C}"/>
              </a:ext>
            </a:extLst>
          </p:cNvPr>
          <p:cNvSpPr>
            <a:spLocks noGrp="1"/>
          </p:cNvSpPr>
          <p:nvPr>
            <p:ph idx="1"/>
          </p:nvPr>
        </p:nvSpPr>
        <p:spPr>
          <a:xfrm>
            <a:off x="4978918" y="1109145"/>
            <a:ext cx="6341016" cy="4603900"/>
          </a:xfrm>
        </p:spPr>
        <p:txBody>
          <a:bodyPr anchor="ctr">
            <a:normAutofit/>
          </a:bodyPr>
          <a:lstStyle/>
          <a:p>
            <a:endParaRPr lang="en-GB" dirty="0">
              <a:latin typeface="Calibri Light"/>
              <a:cs typeface="Calibri Light"/>
            </a:endParaRPr>
          </a:p>
          <a:p>
            <a:r>
              <a:rPr lang="en-GB" dirty="0">
                <a:latin typeface="Calibri Light"/>
                <a:ea typeface="+mn-lt"/>
                <a:cs typeface="+mn-lt"/>
              </a:rPr>
              <a:t>Youth workers have the ability to facilitate the learning and development of young people (NOS,2019)</a:t>
            </a:r>
            <a:endParaRPr lang="en-US" dirty="0">
              <a:latin typeface="Calibri Light"/>
              <a:ea typeface="+mn-lt"/>
              <a:cs typeface="+mn-lt"/>
            </a:endParaRPr>
          </a:p>
          <a:p>
            <a:endParaRPr lang="en-GB" dirty="0">
              <a:latin typeface="Calibri Light"/>
              <a:ea typeface="+mn-lt"/>
              <a:cs typeface="+mn-lt"/>
            </a:endParaRPr>
          </a:p>
          <a:p>
            <a:r>
              <a:rPr lang="en-GB" dirty="0">
                <a:latin typeface="Calibri Light"/>
                <a:ea typeface="+mn-lt"/>
                <a:cs typeface="+mn-lt"/>
              </a:rPr>
              <a:t>Workshops with young people around the dangers and risks of being exploited</a:t>
            </a:r>
            <a:r>
              <a:rPr lang="en-GB" dirty="0" smtClean="0">
                <a:latin typeface="Calibri Light"/>
                <a:ea typeface="+mn-lt"/>
                <a:cs typeface="+mn-lt"/>
              </a:rPr>
              <a:t>.</a:t>
            </a:r>
          </a:p>
          <a:p>
            <a:endParaRPr lang="en-GB" dirty="0">
              <a:latin typeface="Calibri Light"/>
              <a:ea typeface="+mn-lt"/>
              <a:cs typeface="+mn-lt"/>
            </a:endParaRPr>
          </a:p>
          <a:p>
            <a:r>
              <a:rPr lang="en-GB" dirty="0" smtClean="0">
                <a:latin typeface="Calibri Light"/>
                <a:ea typeface="+mn-lt"/>
                <a:cs typeface="+mn-lt"/>
              </a:rPr>
              <a:t>Impact of covid-19, how did this effect the way youth workers worked?</a:t>
            </a:r>
            <a:endParaRPr lang="en-GB" dirty="0">
              <a:latin typeface="Calibri Light"/>
            </a:endParaRPr>
          </a:p>
        </p:txBody>
      </p:sp>
    </p:spTree>
    <p:extLst>
      <p:ext uri="{BB962C8B-B14F-4D97-AF65-F5344CB8AC3E}">
        <p14:creationId xmlns:p14="http://schemas.microsoft.com/office/powerpoint/2010/main" val="4035076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43D06-3915-4702-A46C-EC52286E7419}"/>
              </a:ext>
            </a:extLst>
          </p:cNvPr>
          <p:cNvSpPr>
            <a:spLocks noGrp="1"/>
          </p:cNvSpPr>
          <p:nvPr>
            <p:ph idx="1"/>
          </p:nvPr>
        </p:nvSpPr>
        <p:spPr>
          <a:xfrm>
            <a:off x="677334" y="2160589"/>
            <a:ext cx="3957349" cy="3749323"/>
          </a:xfrm>
        </p:spPr>
        <p:txBody>
          <a:bodyPr vert="horz" lIns="91440" tIns="45720" rIns="91440" bIns="45720" rtlCol="0">
            <a:normAutofit/>
          </a:bodyPr>
          <a:lstStyle/>
          <a:p>
            <a:pPr>
              <a:lnSpc>
                <a:spcPct val="90000"/>
              </a:lnSpc>
              <a:buFont typeface="Wingdings" charset="2"/>
              <a:buChar char="§"/>
            </a:pPr>
            <a:r>
              <a:rPr lang="en-GB" sz="1400" dirty="0">
                <a:latin typeface="Calibri Light"/>
                <a:cs typeface="Calibri Light"/>
              </a:rPr>
              <a:t>Youth workers </a:t>
            </a:r>
            <a:r>
              <a:rPr lang="en-GB" sz="1400" dirty="0">
                <a:latin typeface="Calibri Light"/>
                <a:ea typeface="+mn-lt"/>
                <a:cs typeface="+mn-lt"/>
              </a:rPr>
              <a:t>help those who have been through  CE to rebuild their trust and hope.</a:t>
            </a:r>
            <a:endParaRPr lang="en-US" sz="1400" dirty="0"/>
          </a:p>
          <a:p>
            <a:pPr>
              <a:lnSpc>
                <a:spcPct val="90000"/>
              </a:lnSpc>
              <a:buFont typeface="Wingdings" charset="2"/>
              <a:buChar char="§"/>
            </a:pPr>
            <a:endParaRPr lang="en-GB" sz="1400" dirty="0">
              <a:latin typeface="Calibri Light"/>
              <a:ea typeface="+mn-lt"/>
              <a:cs typeface="+mn-lt"/>
            </a:endParaRPr>
          </a:p>
          <a:p>
            <a:pPr>
              <a:lnSpc>
                <a:spcPct val="90000"/>
              </a:lnSpc>
              <a:buFont typeface="Wingdings" charset="2"/>
              <a:buChar char="§"/>
            </a:pPr>
            <a:endParaRPr lang="en-GB" sz="1400" dirty="0">
              <a:latin typeface="Calibri Light"/>
              <a:ea typeface="+mn-lt"/>
              <a:cs typeface="+mn-lt"/>
            </a:endParaRPr>
          </a:p>
          <a:p>
            <a:pPr>
              <a:lnSpc>
                <a:spcPct val="90000"/>
              </a:lnSpc>
              <a:buFont typeface="Wingdings" charset="2"/>
              <a:buChar char="§"/>
            </a:pPr>
            <a:r>
              <a:rPr lang="en-GB" sz="1400" dirty="0">
                <a:latin typeface="Calibri Light"/>
                <a:ea typeface="+mn-lt"/>
                <a:cs typeface="+mn-lt"/>
              </a:rPr>
              <a:t>raise awareness of the signs of CE</a:t>
            </a:r>
            <a:endParaRPr lang="en-GB" sz="1400" dirty="0">
              <a:latin typeface="Calibri Light"/>
              <a:cs typeface="Calibri Light"/>
            </a:endParaRPr>
          </a:p>
          <a:p>
            <a:pPr>
              <a:lnSpc>
                <a:spcPct val="90000"/>
              </a:lnSpc>
              <a:buFont typeface="Wingdings" charset="2"/>
              <a:buChar char="§"/>
            </a:pPr>
            <a:endParaRPr lang="en-GB" sz="1400" dirty="0">
              <a:latin typeface="Calibri Light"/>
              <a:ea typeface="+mn-lt"/>
              <a:cs typeface="+mn-lt"/>
            </a:endParaRPr>
          </a:p>
          <a:p>
            <a:pPr>
              <a:lnSpc>
                <a:spcPct val="90000"/>
              </a:lnSpc>
              <a:buFont typeface="Wingdings" charset="2"/>
              <a:buChar char="§"/>
            </a:pPr>
            <a:endParaRPr lang="en-GB" sz="1400" dirty="0">
              <a:latin typeface="Calibri Light"/>
              <a:ea typeface="+mn-lt"/>
              <a:cs typeface="+mn-lt"/>
            </a:endParaRPr>
          </a:p>
          <a:p>
            <a:pPr>
              <a:lnSpc>
                <a:spcPct val="90000"/>
              </a:lnSpc>
              <a:buFont typeface="Wingdings" charset="2"/>
              <a:buChar char="§"/>
            </a:pPr>
            <a:r>
              <a:rPr lang="en-GB" sz="1400" dirty="0">
                <a:latin typeface="Calibri Light"/>
                <a:ea typeface="+mn-lt"/>
                <a:cs typeface="+mn-lt"/>
              </a:rPr>
              <a:t>Teach children and young people about healthy relationships</a:t>
            </a:r>
          </a:p>
          <a:p>
            <a:pPr>
              <a:lnSpc>
                <a:spcPct val="90000"/>
              </a:lnSpc>
              <a:buFont typeface="Wingdings" charset="2"/>
              <a:buChar char="§"/>
            </a:pPr>
            <a:endParaRPr lang="en-GB" sz="1400" dirty="0">
              <a:latin typeface="Calibri Light"/>
              <a:cs typeface="Calibri Light"/>
            </a:endParaRPr>
          </a:p>
          <a:p>
            <a:pPr>
              <a:lnSpc>
                <a:spcPct val="90000"/>
              </a:lnSpc>
              <a:buFont typeface="Wingdings" charset="2"/>
              <a:buChar char="§"/>
            </a:pPr>
            <a:endParaRPr lang="en-GB" sz="1400" dirty="0">
              <a:latin typeface="Calibri Light"/>
              <a:ea typeface="+mn-lt"/>
              <a:cs typeface="+mn-lt"/>
            </a:endParaRPr>
          </a:p>
          <a:p>
            <a:pPr>
              <a:lnSpc>
                <a:spcPct val="90000"/>
              </a:lnSpc>
              <a:buFont typeface="Wingdings" charset="2"/>
              <a:buChar char="§"/>
            </a:pPr>
            <a:r>
              <a:rPr lang="en-GB" sz="1400" dirty="0">
                <a:latin typeface="Calibri Light"/>
                <a:ea typeface="+mn-lt"/>
                <a:cs typeface="+mn-lt"/>
              </a:rPr>
              <a:t>Make sure everyone knows how to report concerns (Coffey and Lloyd, 2014</a:t>
            </a:r>
            <a:r>
              <a:rPr lang="en-GB" sz="1400" dirty="0" smtClean="0">
                <a:latin typeface="Calibri Light"/>
                <a:ea typeface="+mn-lt"/>
                <a:cs typeface="+mn-lt"/>
              </a:rPr>
              <a:t>).</a:t>
            </a:r>
          </a:p>
          <a:p>
            <a:pPr>
              <a:lnSpc>
                <a:spcPct val="90000"/>
              </a:lnSpc>
              <a:buFont typeface="Wingdings" charset="2"/>
              <a:buChar char="§"/>
            </a:pPr>
            <a:endParaRPr lang="en-GB" sz="1400" dirty="0">
              <a:latin typeface="Calibri Light"/>
              <a:ea typeface="+mn-lt"/>
              <a:cs typeface="+mn-lt"/>
            </a:endParaRPr>
          </a:p>
        </p:txBody>
      </p:sp>
      <p:pic>
        <p:nvPicPr>
          <p:cNvPr id="4" name="Picture 4" descr="Hands holding each other">
            <a:extLst>
              <a:ext uri="{FF2B5EF4-FFF2-40B4-BE49-F238E27FC236}">
                <a16:creationId xmlns:a16="http://schemas.microsoft.com/office/drawing/2014/main" id="{8D6073FA-5DBE-4EDF-AC9E-61D4711E1A01}"/>
              </a:ext>
            </a:extLst>
          </p:cNvPr>
          <p:cNvPicPr>
            <a:picLocks noChangeAspect="1"/>
          </p:cNvPicPr>
          <p:nvPr/>
        </p:nvPicPr>
        <p:blipFill>
          <a:blip r:embed="rId2"/>
          <a:stretch>
            <a:fillRect/>
          </a:stretch>
        </p:blipFill>
        <p:spPr>
          <a:xfrm>
            <a:off x="4987137" y="2159331"/>
            <a:ext cx="4204989" cy="2806830"/>
          </a:xfrm>
          <a:prstGeom prst="rect">
            <a:avLst/>
          </a:prstGeom>
        </p:spPr>
      </p:pic>
    </p:spTree>
    <p:extLst>
      <p:ext uri="{BB962C8B-B14F-4D97-AF65-F5344CB8AC3E}">
        <p14:creationId xmlns:p14="http://schemas.microsoft.com/office/powerpoint/2010/main" val="2862376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descr="Blank road sign">
            <a:extLst>
              <a:ext uri="{FF2B5EF4-FFF2-40B4-BE49-F238E27FC236}">
                <a16:creationId xmlns:a16="http://schemas.microsoft.com/office/drawing/2014/main" id="{EFEEC68B-9CB8-453B-887D-3193478A6807}"/>
              </a:ext>
            </a:extLst>
          </p:cNvPr>
          <p:cNvPicPr>
            <a:picLocks noChangeAspect="1"/>
          </p:cNvPicPr>
          <p:nvPr/>
        </p:nvPicPr>
        <p:blipFill rotWithShape="1">
          <a:blip r:embed="rId2"/>
          <a:srcRect l="22893" r="-2" b="-2"/>
          <a:stretch/>
        </p:blipFill>
        <p:spPr>
          <a:xfrm>
            <a:off x="4217302" y="13137"/>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8" name="TextBox 7">
            <a:extLst>
              <a:ext uri="{FF2B5EF4-FFF2-40B4-BE49-F238E27FC236}">
                <a16:creationId xmlns:a16="http://schemas.microsoft.com/office/drawing/2014/main" id="{98B615C2-3473-4478-9E4B-44151EB21FA8}"/>
              </a:ext>
            </a:extLst>
          </p:cNvPr>
          <p:cNvSpPr txBox="1"/>
          <p:nvPr/>
        </p:nvSpPr>
        <p:spPr>
          <a:xfrm>
            <a:off x="8060851" y="2304393"/>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rgbClr val="000000"/>
                </a:solidFill>
                <a:latin typeface="+mj-lt"/>
                <a:ea typeface="+mj-ea"/>
                <a:cs typeface="+mj-cs"/>
              </a:rPr>
              <a:t>Sign Posting</a:t>
            </a:r>
            <a:r>
              <a:rPr lang="en-US" sz="3600">
                <a:solidFill>
                  <a:srgbClr val="000000"/>
                </a:solidFill>
                <a:latin typeface="+mj-lt"/>
                <a:ea typeface="+mj-ea"/>
                <a:cs typeface="+mj-cs"/>
              </a:rPr>
              <a:t> </a:t>
            </a:r>
          </a:p>
        </p:txBody>
      </p:sp>
      <p:sp>
        <p:nvSpPr>
          <p:cNvPr id="6" name="Content Placeholder 5">
            <a:extLst>
              <a:ext uri="{FF2B5EF4-FFF2-40B4-BE49-F238E27FC236}">
                <a16:creationId xmlns:a16="http://schemas.microsoft.com/office/drawing/2014/main" id="{FAF43966-3E3F-4409-899A-657C2692D0CA}"/>
              </a:ext>
            </a:extLst>
          </p:cNvPr>
          <p:cNvSpPr>
            <a:spLocks noGrp="1"/>
          </p:cNvSpPr>
          <p:nvPr>
            <p:ph idx="1"/>
          </p:nvPr>
        </p:nvSpPr>
        <p:spPr>
          <a:xfrm>
            <a:off x="315953" y="1278406"/>
            <a:ext cx="4188560" cy="4327462"/>
          </a:xfrm>
        </p:spPr>
        <p:txBody>
          <a:bodyPr vert="horz" lIns="91440" tIns="45720" rIns="91440" bIns="45720" rtlCol="0" anchor="t">
            <a:normAutofit/>
          </a:bodyPr>
          <a:lstStyle/>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a:p>
            <a:pPr marL="0" indent="0"/>
            <a:endParaRPr lang="en-US" dirty="0"/>
          </a:p>
        </p:txBody>
      </p:sp>
      <p:sp>
        <p:nvSpPr>
          <p:cNvPr id="2" name="TextBox 1">
            <a:extLst>
              <a:ext uri="{FF2B5EF4-FFF2-40B4-BE49-F238E27FC236}">
                <a16:creationId xmlns:a16="http://schemas.microsoft.com/office/drawing/2014/main" id="{66937673-32EA-4F29-BABF-8530FE1BFA30}"/>
              </a:ext>
            </a:extLst>
          </p:cNvPr>
          <p:cNvSpPr txBox="1"/>
          <p:nvPr/>
        </p:nvSpPr>
        <p:spPr>
          <a:xfrm>
            <a:off x="723900" y="4082716"/>
            <a:ext cx="21817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05393E8C-36B7-4CEE-A784-3D360B2F63E0}"/>
              </a:ext>
            </a:extLst>
          </p:cNvPr>
          <p:cNvSpPr txBox="1"/>
          <p:nvPr/>
        </p:nvSpPr>
        <p:spPr>
          <a:xfrm>
            <a:off x="404209" y="735475"/>
            <a:ext cx="438751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lgerian"/>
                <a:cs typeface="Calibri Light"/>
              </a:rPr>
              <a:t>How can signposting information help?</a:t>
            </a:r>
          </a:p>
          <a:p>
            <a:endParaRPr lang="en-GB" dirty="0">
              <a:latin typeface="Calibri Light"/>
              <a:cs typeface="Calibri Light"/>
            </a:endParaRPr>
          </a:p>
          <a:p>
            <a:endParaRPr lang="en-GB" dirty="0">
              <a:latin typeface="Calibri Light"/>
              <a:cs typeface="Calibri Light"/>
            </a:endParaRPr>
          </a:p>
          <a:p>
            <a:endParaRPr lang="en-GB" dirty="0">
              <a:latin typeface="Calibri Light"/>
              <a:cs typeface="Calibri Light"/>
            </a:endParaRPr>
          </a:p>
          <a:p>
            <a:endParaRPr lang="en-GB" dirty="0">
              <a:latin typeface="Calibri Light"/>
              <a:cs typeface="Calibri Light"/>
            </a:endParaRPr>
          </a:p>
          <a:p>
            <a:endParaRPr lang="en-GB" dirty="0">
              <a:latin typeface="Algerian"/>
              <a:cs typeface="Calibri Light"/>
            </a:endParaRPr>
          </a:p>
          <a:p>
            <a:r>
              <a:rPr lang="en-GB" dirty="0">
                <a:latin typeface="Algerian"/>
                <a:cs typeface="Calibri Light"/>
              </a:rPr>
              <a:t>What is signposting?</a:t>
            </a:r>
            <a:endParaRPr lang="en-GB" dirty="0">
              <a:latin typeface="Algerian"/>
            </a:endParaRPr>
          </a:p>
          <a:p>
            <a:endParaRPr lang="en-GB" dirty="0"/>
          </a:p>
          <a:p>
            <a:endParaRPr lang="en-GB" dirty="0"/>
          </a:p>
        </p:txBody>
      </p:sp>
      <p:pic>
        <p:nvPicPr>
          <p:cNvPr id="4" name="Picture 3"/>
          <p:cNvPicPr>
            <a:picLocks noChangeAspect="1"/>
          </p:cNvPicPr>
          <p:nvPr/>
        </p:nvPicPr>
        <p:blipFill>
          <a:blip r:embed="rId3"/>
          <a:stretch>
            <a:fillRect/>
          </a:stretch>
        </p:blipFill>
        <p:spPr>
          <a:xfrm>
            <a:off x="567851" y="3190658"/>
            <a:ext cx="3684764" cy="3667342"/>
          </a:xfrm>
          <a:prstGeom prst="rect">
            <a:avLst/>
          </a:prstGeom>
        </p:spPr>
      </p:pic>
      <p:sp>
        <p:nvSpPr>
          <p:cNvPr id="5" name="TextBox 4"/>
          <p:cNvSpPr txBox="1"/>
          <p:nvPr/>
        </p:nvSpPr>
        <p:spPr>
          <a:xfrm>
            <a:off x="3078926" y="4912880"/>
            <a:ext cx="2347378" cy="646331"/>
          </a:xfrm>
          <a:prstGeom prst="rect">
            <a:avLst/>
          </a:prstGeom>
          <a:noFill/>
        </p:spPr>
        <p:txBody>
          <a:bodyPr wrap="square" rtlCol="0">
            <a:spAutoFit/>
          </a:bodyPr>
          <a:lstStyle/>
          <a:p>
            <a:r>
              <a:rPr lang="en-GB" dirty="0"/>
              <a:t>(</a:t>
            </a:r>
            <a:r>
              <a:rPr lang="en-GB" dirty="0" smtClean="0"/>
              <a:t>Rehab Beyond Cancer, No Date)</a:t>
            </a:r>
          </a:p>
        </p:txBody>
      </p:sp>
    </p:spTree>
    <p:extLst>
      <p:ext uri="{BB962C8B-B14F-4D97-AF65-F5344CB8AC3E}">
        <p14:creationId xmlns:p14="http://schemas.microsoft.com/office/powerpoint/2010/main" val="1798884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E3ABED3-C364-42BB-ACB8-76387BEF75D9}"/>
              </a:ext>
            </a:extLst>
          </p:cNvPr>
          <p:cNvGraphicFramePr>
            <a:graphicFrameLocks noGrp="1"/>
          </p:cNvGraphicFramePr>
          <p:nvPr>
            <p:extLst>
              <p:ext uri="{D42A27DB-BD31-4B8C-83A1-F6EECF244321}">
                <p14:modId xmlns:p14="http://schemas.microsoft.com/office/powerpoint/2010/main" val="1991713275"/>
              </p:ext>
            </p:extLst>
          </p:nvPr>
        </p:nvGraphicFramePr>
        <p:xfrm>
          <a:off x="918812" y="602060"/>
          <a:ext cx="8168640" cy="6085972"/>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619399467"/>
                    </a:ext>
                  </a:extLst>
                </a:gridCol>
                <a:gridCol w="4084320">
                  <a:extLst>
                    <a:ext uri="{9D8B030D-6E8A-4147-A177-3AD203B41FA5}">
                      <a16:colId xmlns:a16="http://schemas.microsoft.com/office/drawing/2014/main" val="4192137541"/>
                    </a:ext>
                  </a:extLst>
                </a:gridCol>
              </a:tblGrid>
              <a:tr h="3042986">
                <a:tc>
                  <a:txBody>
                    <a:bodyPr/>
                    <a:lstStyle/>
                    <a:p>
                      <a:r>
                        <a:rPr lang="en-GB"/>
                        <a:t>Criminal exploitation</a:t>
                      </a:r>
                    </a:p>
                    <a:p>
                      <a:pPr lvl="0">
                        <a:buNone/>
                      </a:pPr>
                      <a:endParaRPr lang="en-GB"/>
                    </a:p>
                    <a:p>
                      <a:pPr marL="285750" lvl="0" indent="-285750">
                        <a:buFont typeface="Arial"/>
                        <a:buChar char="•"/>
                      </a:pPr>
                      <a:r>
                        <a:rPr lang="en-GB" b="0"/>
                        <a:t>Talk to them and listen</a:t>
                      </a:r>
                      <a:endParaRPr lang="en-GB"/>
                    </a:p>
                    <a:p>
                      <a:pPr marL="285750" lvl="0" indent="-285750">
                        <a:buFont typeface="Arial"/>
                        <a:buChar char="•"/>
                      </a:pPr>
                      <a:r>
                        <a:rPr lang="en-GB" b="0"/>
                        <a:t>Be aware</a:t>
                      </a:r>
                    </a:p>
                    <a:p>
                      <a:pPr marL="285750" lvl="0" indent="-285750">
                        <a:buFont typeface="Arial"/>
                        <a:buChar char="•"/>
                      </a:pPr>
                      <a:r>
                        <a:rPr lang="en-GB" b="0"/>
                        <a:t>Ask others for support </a:t>
                      </a:r>
                    </a:p>
                    <a:p>
                      <a:pPr marL="285750" lvl="0" indent="-285750">
                        <a:buFont typeface="Arial"/>
                        <a:buChar char="•"/>
                      </a:pPr>
                      <a:r>
                        <a:rPr lang="en-GB" b="0"/>
                        <a:t>Encourage a change in young people but don’t force change. </a:t>
                      </a:r>
                    </a:p>
                    <a:p>
                      <a:pPr marL="285750" lvl="0" indent="-285750">
                        <a:buFont typeface="Arial"/>
                        <a:buChar char="•"/>
                      </a:pPr>
                      <a:endParaRPr lang="en-GB"/>
                    </a:p>
                    <a:p>
                      <a:pPr lvl="0">
                        <a:buNone/>
                      </a:pPr>
                      <a:endParaRPr lang="en-GB"/>
                    </a:p>
                  </a:txBody>
                  <a:tcPr/>
                </a:tc>
                <a:tc>
                  <a:txBody>
                    <a:bodyPr/>
                    <a:lstStyle/>
                    <a:p>
                      <a:r>
                        <a:rPr lang="en-GB" dirty="0"/>
                        <a:t>Sexual exploitation </a:t>
                      </a:r>
                    </a:p>
                    <a:p>
                      <a:pPr lvl="0">
                        <a:buNone/>
                      </a:pPr>
                      <a:endParaRPr lang="en-GB" dirty="0"/>
                    </a:p>
                    <a:p>
                      <a:pPr marL="285750" indent="-285750">
                        <a:buFont typeface="Arial" panose="020B0604020202020204" pitchFamily="34" charset="0"/>
                        <a:buChar char="•"/>
                      </a:pPr>
                      <a:r>
                        <a:rPr lang="en-GB" sz="1800" b="0" i="0" kern="1200" dirty="0" smtClean="0">
                          <a:solidFill>
                            <a:schemeClr val="lt1"/>
                          </a:solidFill>
                          <a:effectLst/>
                          <a:latin typeface="+mn-lt"/>
                          <a:ea typeface="+mn-ea"/>
                          <a:cs typeface="+mn-cs"/>
                        </a:rPr>
                        <a:t>listen carefully to what they're saying</a:t>
                      </a:r>
                    </a:p>
                    <a:p>
                      <a:pPr marL="285750" indent="-285750">
                        <a:buFont typeface="Arial" panose="020B0604020202020204" pitchFamily="34" charset="0"/>
                        <a:buChar char="•"/>
                      </a:pPr>
                      <a:r>
                        <a:rPr lang="en-GB" sz="1800" b="0" i="0" kern="1200" dirty="0" smtClean="0">
                          <a:solidFill>
                            <a:schemeClr val="lt1"/>
                          </a:solidFill>
                          <a:effectLst/>
                          <a:latin typeface="+mn-lt"/>
                          <a:ea typeface="+mn-ea"/>
                          <a:cs typeface="+mn-cs"/>
                        </a:rPr>
                        <a:t>let them know they've done the right thing by telling you</a:t>
                      </a:r>
                    </a:p>
                    <a:p>
                      <a:pPr marL="285750" indent="-285750">
                        <a:buFont typeface="Arial" panose="020B0604020202020204" pitchFamily="34" charset="0"/>
                        <a:buChar char="•"/>
                      </a:pPr>
                      <a:r>
                        <a:rPr lang="en-GB" sz="1800" b="0" i="0" kern="1200" dirty="0" smtClean="0">
                          <a:solidFill>
                            <a:schemeClr val="lt1"/>
                          </a:solidFill>
                          <a:effectLst/>
                          <a:latin typeface="+mn-lt"/>
                          <a:ea typeface="+mn-ea"/>
                          <a:cs typeface="+mn-cs"/>
                        </a:rPr>
                        <a:t>tell them it's not their fault</a:t>
                      </a:r>
                    </a:p>
                    <a:p>
                      <a:pPr marL="285750" indent="-285750">
                        <a:buFont typeface="Arial" panose="020B0604020202020204" pitchFamily="34" charset="0"/>
                        <a:buChar char="•"/>
                      </a:pPr>
                      <a:r>
                        <a:rPr lang="en-GB" sz="1800" b="0" i="0" kern="1200" dirty="0" smtClean="0">
                          <a:solidFill>
                            <a:schemeClr val="lt1"/>
                          </a:solidFill>
                          <a:effectLst/>
                          <a:latin typeface="+mn-lt"/>
                          <a:ea typeface="+mn-ea"/>
                          <a:cs typeface="+mn-cs"/>
                        </a:rPr>
                        <a:t>say you'll take them seriously</a:t>
                      </a:r>
                    </a:p>
                    <a:p>
                      <a:pPr lvl="0">
                        <a:buNone/>
                      </a:pPr>
                      <a:r>
                        <a:rPr lang="en-GB" dirty="0" smtClean="0"/>
                        <a:t>(NSPCC, No</a:t>
                      </a:r>
                      <a:r>
                        <a:rPr lang="en-GB" baseline="0" dirty="0" smtClean="0"/>
                        <a:t> Date)</a:t>
                      </a:r>
                      <a:endParaRPr lang="en-GB" dirty="0"/>
                    </a:p>
                  </a:txBody>
                  <a:tcPr/>
                </a:tc>
                <a:extLst>
                  <a:ext uri="{0D108BD9-81ED-4DB2-BD59-A6C34878D82A}">
                    <a16:rowId xmlns:a16="http://schemas.microsoft.com/office/drawing/2014/main" val="58787065"/>
                  </a:ext>
                </a:extLst>
              </a:tr>
              <a:tr h="3042986">
                <a:tc>
                  <a:txBody>
                    <a:bodyPr/>
                    <a:lstStyle/>
                    <a:p>
                      <a:r>
                        <a:rPr lang="en-GB" dirty="0"/>
                        <a:t>County lines  </a:t>
                      </a:r>
                    </a:p>
                    <a:p>
                      <a:pPr marL="285750" lvl="0" indent="-285750">
                        <a:buFont typeface="Arial" panose="020B0604020202020204" pitchFamily="34" charset="0"/>
                        <a:buChar char="•"/>
                      </a:pPr>
                      <a:r>
                        <a:rPr lang="en-GB" sz="1800" b="0" i="0" kern="1200" dirty="0" smtClean="0">
                          <a:solidFill>
                            <a:schemeClr val="dk1"/>
                          </a:solidFill>
                          <a:effectLst/>
                          <a:latin typeface="+mn-lt"/>
                          <a:ea typeface="+mn-ea"/>
                          <a:cs typeface="+mn-cs"/>
                        </a:rPr>
                        <a:t>Make sure you</a:t>
                      </a:r>
                      <a:r>
                        <a:rPr lang="en-GB" sz="1800" b="0" i="0" kern="1200" baseline="0" dirty="0" smtClean="0">
                          <a:solidFill>
                            <a:schemeClr val="dk1"/>
                          </a:solidFill>
                          <a:effectLst/>
                          <a:latin typeface="+mn-lt"/>
                          <a:ea typeface="+mn-ea"/>
                          <a:cs typeface="+mn-cs"/>
                        </a:rPr>
                        <a:t> </a:t>
                      </a:r>
                      <a:r>
                        <a:rPr lang="en-GB" sz="1800" b="0" i="0" kern="1200" dirty="0" smtClean="0">
                          <a:solidFill>
                            <a:schemeClr val="dk1"/>
                          </a:solidFill>
                          <a:effectLst/>
                          <a:latin typeface="+mn-lt"/>
                          <a:ea typeface="+mn-ea"/>
                          <a:cs typeface="+mn-cs"/>
                        </a:rPr>
                        <a:t>treat</a:t>
                      </a:r>
                      <a:r>
                        <a:rPr lang="en-GB" sz="1800" b="0" i="0" kern="1200" baseline="0" dirty="0" smtClean="0">
                          <a:solidFill>
                            <a:schemeClr val="dk1"/>
                          </a:solidFill>
                          <a:effectLst/>
                          <a:latin typeface="+mn-lt"/>
                          <a:ea typeface="+mn-ea"/>
                          <a:cs typeface="+mn-cs"/>
                        </a:rPr>
                        <a:t> the young people </a:t>
                      </a:r>
                      <a:r>
                        <a:rPr lang="en-GB" sz="1800" b="0" i="0" kern="1200" dirty="0" smtClean="0">
                          <a:solidFill>
                            <a:schemeClr val="dk1"/>
                          </a:solidFill>
                          <a:effectLst/>
                          <a:latin typeface="+mn-lt"/>
                          <a:ea typeface="+mn-ea"/>
                          <a:cs typeface="+mn-cs"/>
                        </a:rPr>
                        <a:t>as victims, not criminals. </a:t>
                      </a:r>
                    </a:p>
                    <a:p>
                      <a:pPr marL="285750" lvl="0" indent="-285750">
                        <a:buFont typeface="Arial" panose="020B0604020202020204" pitchFamily="34" charset="0"/>
                        <a:buChar char="•"/>
                      </a:pPr>
                      <a:r>
                        <a:rPr lang="en-GB" sz="1800" b="0" i="0" kern="1200" dirty="0" smtClean="0">
                          <a:solidFill>
                            <a:schemeClr val="dk1"/>
                          </a:solidFill>
                          <a:effectLst/>
                          <a:latin typeface="+mn-lt"/>
                          <a:ea typeface="+mn-ea"/>
                          <a:cs typeface="+mn-cs"/>
                        </a:rPr>
                        <a:t>Rebuild their trust </a:t>
                      </a:r>
                    </a:p>
                    <a:p>
                      <a:pPr marL="285750" lvl="0" indent="-285750">
                        <a:buFont typeface="Arial" panose="020B0604020202020204" pitchFamily="34" charset="0"/>
                        <a:buChar char="•"/>
                      </a:pPr>
                      <a:r>
                        <a:rPr lang="en-GB" sz="1800" b="0" i="0" kern="1200" dirty="0" smtClean="0">
                          <a:solidFill>
                            <a:schemeClr val="dk1"/>
                          </a:solidFill>
                          <a:effectLst/>
                          <a:latin typeface="+mn-lt"/>
                          <a:ea typeface="+mn-ea"/>
                          <a:cs typeface="+mn-cs"/>
                        </a:rPr>
                        <a:t>make sure they're not targeted by criminal groups again.</a:t>
                      </a:r>
                    </a:p>
                    <a:p>
                      <a:pPr marL="0" lvl="0" indent="0">
                        <a:buFont typeface="Arial" panose="020B0604020202020204" pitchFamily="34" charset="0"/>
                        <a:buNone/>
                      </a:pPr>
                      <a:r>
                        <a:rPr lang="en-GB" sz="1800" b="0" i="0" kern="1200" dirty="0" smtClean="0">
                          <a:solidFill>
                            <a:schemeClr val="dk1"/>
                          </a:solidFill>
                          <a:effectLst/>
                          <a:latin typeface="+mn-lt"/>
                          <a:ea typeface="+mn-ea"/>
                          <a:cs typeface="+mn-cs"/>
                        </a:rPr>
                        <a:t>(Children's</a:t>
                      </a:r>
                      <a:r>
                        <a:rPr lang="en-GB" sz="1800" b="0" i="0" kern="1200" baseline="0" dirty="0" smtClean="0">
                          <a:solidFill>
                            <a:schemeClr val="dk1"/>
                          </a:solidFill>
                          <a:effectLst/>
                          <a:latin typeface="+mn-lt"/>
                          <a:ea typeface="+mn-ea"/>
                          <a:cs typeface="+mn-cs"/>
                        </a:rPr>
                        <a:t> Society, No Date)</a:t>
                      </a:r>
                      <a:endParaRPr lang="en-GB" dirty="0"/>
                    </a:p>
                  </a:txBody>
                  <a:tcPr/>
                </a:tc>
                <a:tc>
                  <a:txBody>
                    <a:bodyPr/>
                    <a:lstStyle/>
                    <a:p>
                      <a:r>
                        <a:rPr lang="en-GB" dirty="0"/>
                        <a:t>Online exploitation </a:t>
                      </a:r>
                    </a:p>
                    <a:p>
                      <a:pPr marL="0" lvl="0" indent="0" algn="l">
                        <a:lnSpc>
                          <a:spcPct val="100000"/>
                        </a:lnSpc>
                        <a:spcBef>
                          <a:spcPts val="0"/>
                        </a:spcBef>
                        <a:spcAft>
                          <a:spcPts val="0"/>
                        </a:spcAft>
                        <a:buNone/>
                      </a:pPr>
                      <a:endParaRPr lang="en-GB" sz="1800" b="0" i="0" u="none" strike="noStrike" noProof="0" dirty="0">
                        <a:latin typeface="Trebuchet MS"/>
                      </a:endParaRPr>
                    </a:p>
                    <a:p>
                      <a:pPr marL="285750" indent="-285750">
                        <a:buFont typeface="Arial" panose="020B0604020202020204" pitchFamily="34" charset="0"/>
                        <a:buChar char="•"/>
                      </a:pPr>
                      <a:r>
                        <a:rPr lang="en-GB" sz="1800" b="0" i="0" kern="1200" dirty="0" smtClean="0">
                          <a:solidFill>
                            <a:schemeClr val="dk1"/>
                          </a:solidFill>
                          <a:effectLst/>
                          <a:latin typeface="+mn-lt"/>
                          <a:ea typeface="+mn-ea"/>
                          <a:cs typeface="+mn-cs"/>
                        </a:rPr>
                        <a:t>listen carefully to what they're saying</a:t>
                      </a:r>
                    </a:p>
                    <a:p>
                      <a:pPr marL="285750" indent="-285750">
                        <a:buFont typeface="Arial" panose="020B0604020202020204" pitchFamily="34" charset="0"/>
                        <a:buChar char="•"/>
                      </a:pPr>
                      <a:r>
                        <a:rPr lang="en-GB" sz="1800" b="0" i="0" kern="1200" dirty="0" smtClean="0">
                          <a:solidFill>
                            <a:schemeClr val="dk1"/>
                          </a:solidFill>
                          <a:effectLst/>
                          <a:latin typeface="+mn-lt"/>
                          <a:ea typeface="+mn-ea"/>
                          <a:cs typeface="+mn-cs"/>
                        </a:rPr>
                        <a:t>let them know they've done the right thing by telling you</a:t>
                      </a:r>
                    </a:p>
                    <a:p>
                      <a:pPr marL="285750" indent="-285750">
                        <a:buFont typeface="Arial" panose="020B0604020202020204" pitchFamily="34" charset="0"/>
                        <a:buChar char="•"/>
                      </a:pPr>
                      <a:r>
                        <a:rPr lang="en-GB" sz="1800" b="0" i="0" kern="1200" dirty="0" smtClean="0">
                          <a:solidFill>
                            <a:schemeClr val="dk1"/>
                          </a:solidFill>
                          <a:effectLst/>
                          <a:latin typeface="+mn-lt"/>
                          <a:ea typeface="+mn-ea"/>
                          <a:cs typeface="+mn-cs"/>
                        </a:rPr>
                        <a:t>tell them it's not their fault</a:t>
                      </a:r>
                    </a:p>
                    <a:p>
                      <a:pPr lvl="0">
                        <a:buNone/>
                      </a:pPr>
                      <a:r>
                        <a:rPr lang="en-GB" dirty="0" smtClean="0"/>
                        <a:t>(NSPCC, No</a:t>
                      </a:r>
                      <a:r>
                        <a:rPr lang="en-GB" baseline="0" dirty="0" smtClean="0"/>
                        <a:t> Date)</a:t>
                      </a:r>
                      <a:endParaRPr lang="en-GB" dirty="0"/>
                    </a:p>
                  </a:txBody>
                  <a:tcPr/>
                </a:tc>
                <a:extLst>
                  <a:ext uri="{0D108BD9-81ED-4DB2-BD59-A6C34878D82A}">
                    <a16:rowId xmlns:a16="http://schemas.microsoft.com/office/drawing/2014/main" val="1139943048"/>
                  </a:ext>
                </a:extLst>
              </a:tr>
            </a:tbl>
          </a:graphicData>
        </a:graphic>
      </p:graphicFrame>
      <p:sp>
        <p:nvSpPr>
          <p:cNvPr id="5" name="TextBox 4">
            <a:extLst>
              <a:ext uri="{FF2B5EF4-FFF2-40B4-BE49-F238E27FC236}">
                <a16:creationId xmlns:a16="http://schemas.microsoft.com/office/drawing/2014/main" id="{39829F73-F1C1-4060-97E3-983C3E32BA2A}"/>
              </a:ext>
            </a:extLst>
          </p:cNvPr>
          <p:cNvSpPr txBox="1"/>
          <p:nvPr/>
        </p:nvSpPr>
        <p:spPr>
          <a:xfrm rot="4140000">
            <a:off x="9346532" y="236005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Tips for helping young people.</a:t>
            </a:r>
          </a:p>
        </p:txBody>
      </p:sp>
    </p:spTree>
    <p:extLst>
      <p:ext uri="{BB962C8B-B14F-4D97-AF65-F5344CB8AC3E}">
        <p14:creationId xmlns:p14="http://schemas.microsoft.com/office/powerpoint/2010/main" val="2564533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677334" y="3995057"/>
            <a:ext cx="7944152" cy="740229"/>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9" name="Rectangle 8"/>
          <p:cNvSpPr/>
          <p:nvPr/>
        </p:nvSpPr>
        <p:spPr>
          <a:xfrm>
            <a:off x="677334" y="2922247"/>
            <a:ext cx="8488437" cy="8003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How do youth workers know when to signpost??</a:t>
            </a:r>
            <a:endParaRPr lang="en-GB" dirty="0"/>
          </a:p>
        </p:txBody>
      </p:sp>
      <p:sp>
        <p:nvSpPr>
          <p:cNvPr id="4" name="Rectangle 3"/>
          <p:cNvSpPr/>
          <p:nvPr/>
        </p:nvSpPr>
        <p:spPr>
          <a:xfrm>
            <a:off x="480291" y="2032000"/>
            <a:ext cx="6465455" cy="692727"/>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677334" y="2054670"/>
            <a:ext cx="8596668" cy="3880773"/>
          </a:xfrm>
        </p:spPr>
        <p:txBody>
          <a:bodyPr/>
          <a:lstStyle/>
          <a:p>
            <a:pPr marL="0" indent="0">
              <a:buNone/>
            </a:pPr>
            <a:r>
              <a:rPr lang="en-GB" dirty="0" smtClean="0"/>
              <a:t>Dependant on the circumstances?</a:t>
            </a:r>
          </a:p>
          <a:p>
            <a:pPr marL="0" indent="0">
              <a:buNone/>
            </a:pPr>
            <a:r>
              <a:rPr lang="en-GB" dirty="0" smtClean="0"/>
              <a:t> </a:t>
            </a:r>
          </a:p>
          <a:p>
            <a:r>
              <a:rPr lang="en-GB" dirty="0" smtClean="0"/>
              <a:t>When a young person disclose something to a youth worker and they need to correct information.</a:t>
            </a:r>
          </a:p>
          <a:p>
            <a:endParaRPr lang="en-GB" dirty="0"/>
          </a:p>
          <a:p>
            <a:r>
              <a:rPr lang="en-GB" dirty="0" smtClean="0"/>
              <a:t>When a parent might want information to help support their child.</a:t>
            </a:r>
            <a:endParaRPr lang="en-GB" dirty="0"/>
          </a:p>
        </p:txBody>
      </p:sp>
      <p:sp>
        <p:nvSpPr>
          <p:cNvPr id="7" name="AutoShape 4" descr="Online abuse Illustrations and Clip Art. 1,295 Online abuse royalty free  illustrations and drawings available to search from thousands of stock  vector EPS clipart graphic design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1873552" y="5311935"/>
            <a:ext cx="6096000" cy="923330"/>
          </a:xfrm>
          <a:prstGeom prst="rect">
            <a:avLst/>
          </a:prstGeom>
        </p:spPr>
        <p:txBody>
          <a:bodyPr>
            <a:spAutoFit/>
          </a:bodyPr>
          <a:lstStyle/>
          <a:p>
            <a:r>
              <a:rPr lang="en-GB" dirty="0" smtClean="0"/>
              <a:t>One of a youth workers main aim is to support </a:t>
            </a:r>
            <a:r>
              <a:rPr lang="en-GB" dirty="0"/>
              <a:t>and enable young people in keeping themselves safe. </a:t>
            </a:r>
            <a:r>
              <a:rPr lang="en-GB" dirty="0" smtClean="0"/>
              <a:t>(CWVYS,2018)</a:t>
            </a:r>
            <a:endParaRPr lang="en-GB" dirty="0"/>
          </a:p>
        </p:txBody>
      </p:sp>
    </p:spTree>
    <p:extLst>
      <p:ext uri="{BB962C8B-B14F-4D97-AF65-F5344CB8AC3E}">
        <p14:creationId xmlns:p14="http://schemas.microsoft.com/office/powerpoint/2010/main" val="3394043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CC597-396A-4784-9519-DED359591A9B}"/>
              </a:ext>
            </a:extLst>
          </p:cNvPr>
          <p:cNvSpPr>
            <a:spLocks noGrp="1"/>
          </p:cNvSpPr>
          <p:nvPr>
            <p:ph type="title"/>
          </p:nvPr>
        </p:nvSpPr>
        <p:spPr>
          <a:xfrm>
            <a:off x="5652481" y="679049"/>
            <a:ext cx="3737268" cy="1320800"/>
          </a:xfrm>
        </p:spPr>
        <p:txBody>
          <a:bodyPr>
            <a:normAutofit/>
          </a:bodyPr>
          <a:lstStyle/>
          <a:p>
            <a:pPr>
              <a:lnSpc>
                <a:spcPct val="90000"/>
              </a:lnSpc>
            </a:pPr>
            <a:r>
              <a:rPr lang="en-GB" sz="3100" dirty="0"/>
              <a:t>Resources for young people and parents </a:t>
            </a:r>
          </a:p>
        </p:txBody>
      </p:sp>
      <p:sp>
        <p:nvSpPr>
          <p:cNvPr id="3" name="Content Placeholder 2">
            <a:extLst>
              <a:ext uri="{FF2B5EF4-FFF2-40B4-BE49-F238E27FC236}">
                <a16:creationId xmlns:a16="http://schemas.microsoft.com/office/drawing/2014/main" id="{328BBFC6-E919-42D8-9DD5-E5D62E719532}"/>
              </a:ext>
            </a:extLst>
          </p:cNvPr>
          <p:cNvSpPr>
            <a:spLocks noGrp="1"/>
          </p:cNvSpPr>
          <p:nvPr>
            <p:ph idx="1"/>
          </p:nvPr>
        </p:nvSpPr>
        <p:spPr>
          <a:xfrm>
            <a:off x="5209563" y="2160589"/>
            <a:ext cx="4064439" cy="3880773"/>
          </a:xfrm>
        </p:spPr>
        <p:txBody>
          <a:bodyPr vert="horz" lIns="91440" tIns="45720" rIns="91440" bIns="45720" rtlCol="0">
            <a:normAutofit/>
          </a:bodyPr>
          <a:lstStyle/>
          <a:p>
            <a:endParaRPr lang="en-GB"/>
          </a:p>
          <a:p>
            <a:endParaRPr lang="en-GB"/>
          </a:p>
        </p:txBody>
      </p:sp>
      <p:sp>
        <p:nvSpPr>
          <p:cNvPr id="4" name="TextBox 3">
            <a:extLst>
              <a:ext uri="{FF2B5EF4-FFF2-40B4-BE49-F238E27FC236}">
                <a16:creationId xmlns:a16="http://schemas.microsoft.com/office/drawing/2014/main" id="{A9FEE32F-C235-47E0-B17A-3C33196D1C9A}"/>
              </a:ext>
            </a:extLst>
          </p:cNvPr>
          <p:cNvSpPr txBox="1"/>
          <p:nvPr/>
        </p:nvSpPr>
        <p:spPr>
          <a:xfrm>
            <a:off x="730469" y="1571297"/>
            <a:ext cx="4162096" cy="1431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
        <p:nvSpPr>
          <p:cNvPr id="5" name="TextBox 4">
            <a:extLst>
              <a:ext uri="{FF2B5EF4-FFF2-40B4-BE49-F238E27FC236}">
                <a16:creationId xmlns:a16="http://schemas.microsoft.com/office/drawing/2014/main" id="{71735E5C-67CE-4E7E-8671-0D1B11BF3EAD}"/>
              </a:ext>
            </a:extLst>
          </p:cNvPr>
          <p:cNvSpPr txBox="1"/>
          <p:nvPr/>
        </p:nvSpPr>
        <p:spPr>
          <a:xfrm>
            <a:off x="5144814" y="1571297"/>
            <a:ext cx="719695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hlinkClick r:id="rId2"/>
              </a:rPr>
              <a:t>ThinkUKnow</a:t>
            </a:r>
            <a:r>
              <a:rPr lang="en-GB" dirty="0"/>
              <a:t/>
            </a:r>
            <a:br>
              <a:rPr lang="en-GB" dirty="0"/>
            </a:br>
            <a:r>
              <a:rPr lang="en-GB" dirty="0"/>
              <a:t>A website from National Crime Agency's CEOP Command about keeping children and young people safe on the internet.</a:t>
            </a:r>
            <a:endParaRPr lang="en-US" dirty="0">
              <a:ea typeface="+mn-lt"/>
              <a:cs typeface="+mn-lt"/>
            </a:endParaRPr>
          </a:p>
          <a:p>
            <a:r>
              <a:rPr lang="en-GB" dirty="0">
                <a:hlinkClick r:id="rId3"/>
              </a:rPr>
              <a:t>UK Safer Internet Centre</a:t>
            </a:r>
            <a:r>
              <a:rPr lang="en-GB" dirty="0"/>
              <a:t/>
            </a:r>
            <a:br>
              <a:rPr lang="en-GB" dirty="0"/>
            </a:br>
            <a:r>
              <a:rPr lang="en-GB" dirty="0"/>
              <a:t>Promoting the safe and responsible use of technology for young people.</a:t>
            </a:r>
          </a:p>
          <a:p>
            <a:r>
              <a:rPr lang="en-GB" dirty="0">
                <a:ea typeface="+mn-lt"/>
                <a:cs typeface="+mn-lt"/>
                <a:hlinkClick r:id="rId4"/>
              </a:rPr>
              <a:t>Child Exploitation Online Protection (CEOP)</a:t>
            </a:r>
            <a:r>
              <a:rPr lang="en-GB" dirty="0">
                <a:ea typeface="+mn-lt"/>
                <a:cs typeface="+mn-lt"/>
              </a:rPr>
              <a:t> or call the police on </a:t>
            </a:r>
            <a:r>
              <a:rPr lang="en-GB" b="1" dirty="0">
                <a:ea typeface="+mn-lt"/>
                <a:cs typeface="+mn-lt"/>
              </a:rPr>
              <a:t>101</a:t>
            </a:r>
            <a:r>
              <a:rPr lang="en-GB" dirty="0">
                <a:ea typeface="+mn-lt"/>
                <a:cs typeface="+mn-lt"/>
              </a:rPr>
              <a:t>. </a:t>
            </a:r>
            <a:endParaRPr lang="en-GB" dirty="0" smtClean="0">
              <a:ea typeface="+mn-lt"/>
              <a:cs typeface="+mn-lt"/>
            </a:endParaRPr>
          </a:p>
          <a:p>
            <a:r>
              <a:rPr lang="en-GB" b="1" u="sng" dirty="0"/>
              <a:t>Action for Children</a:t>
            </a:r>
          </a:p>
          <a:p>
            <a:r>
              <a:rPr lang="en-GB" dirty="0"/>
              <a:t>Call: 01923 361 500 </a:t>
            </a:r>
            <a:endParaRPr lang="en-GB" dirty="0" smtClean="0"/>
          </a:p>
          <a:p>
            <a:r>
              <a:rPr lang="en-GB" u="sng" dirty="0" smtClean="0"/>
              <a:t>Eighteen </a:t>
            </a:r>
            <a:r>
              <a:rPr lang="en-GB" u="sng" dirty="0"/>
              <a:t>and Under</a:t>
            </a:r>
          </a:p>
          <a:p>
            <a:r>
              <a:rPr lang="en-GB" dirty="0"/>
              <a:t>www.18u.org.uk</a:t>
            </a:r>
          </a:p>
          <a:p>
            <a:r>
              <a:rPr lang="en-GB" dirty="0"/>
              <a:t>Support, information and helpline for young people under 18 who have experienced any type of abuse.</a:t>
            </a:r>
          </a:p>
          <a:p>
            <a:r>
              <a:rPr lang="en-GB" dirty="0"/>
              <a:t>(Area served: Scotland)</a:t>
            </a:r>
            <a:endParaRPr lang="en-GB" dirty="0"/>
          </a:p>
          <a:p>
            <a:endParaRPr lang="en-GB" dirty="0"/>
          </a:p>
        </p:txBody>
      </p:sp>
      <p:pic>
        <p:nvPicPr>
          <p:cNvPr id="8" name="Picture 7"/>
          <p:cNvPicPr>
            <a:picLocks noChangeAspect="1"/>
          </p:cNvPicPr>
          <p:nvPr/>
        </p:nvPicPr>
        <p:blipFill rotWithShape="1">
          <a:blip r:embed="rId5"/>
          <a:srcRect l="57549" t="28546" r="30588" b="24248"/>
          <a:stretch/>
        </p:blipFill>
        <p:spPr>
          <a:xfrm>
            <a:off x="858415" y="197223"/>
            <a:ext cx="2924691" cy="6546487"/>
          </a:xfrm>
          <a:prstGeom prst="rect">
            <a:avLst/>
          </a:prstGeom>
        </p:spPr>
      </p:pic>
    </p:spTree>
    <p:extLst>
      <p:ext uri="{BB962C8B-B14F-4D97-AF65-F5344CB8AC3E}">
        <p14:creationId xmlns:p14="http://schemas.microsoft.com/office/powerpoint/2010/main" val="2395110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ounded Rectangle 29"/>
          <p:cNvSpPr/>
          <p:nvPr/>
        </p:nvSpPr>
        <p:spPr>
          <a:xfrm>
            <a:off x="0" y="0"/>
            <a:ext cx="3260437" cy="685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55662" y="128589"/>
            <a:ext cx="3303538" cy="6595484"/>
          </a:xfrm>
        </p:spPr>
        <p:txBody>
          <a:bodyPr>
            <a:normAutofit fontScale="32500" lnSpcReduction="20000"/>
          </a:bodyPr>
          <a:lstStyle/>
          <a:p>
            <a:pPr marL="0" indent="0">
              <a:buNone/>
            </a:pPr>
            <a:r>
              <a:rPr lang="en-GB" dirty="0"/>
              <a:t>Action for Children</a:t>
            </a:r>
          </a:p>
          <a:p>
            <a:pPr marL="0" indent="0" algn="just">
              <a:buNone/>
            </a:pPr>
            <a:r>
              <a:rPr lang="en-GB" dirty="0" smtClean="0"/>
              <a:t>Call</a:t>
            </a:r>
            <a:r>
              <a:rPr lang="en-GB" dirty="0"/>
              <a:t>: 01923 361 500 (Mon – Fri: 9 -5pm)</a:t>
            </a:r>
          </a:p>
          <a:p>
            <a:pPr marL="0" indent="0" algn="just">
              <a:buNone/>
            </a:pPr>
            <a:r>
              <a:rPr lang="en-GB" dirty="0"/>
              <a:t>Email: ask.us@actionforchildren.org.uk</a:t>
            </a:r>
          </a:p>
          <a:p>
            <a:pPr marL="0" indent="0" algn="just">
              <a:buNone/>
            </a:pPr>
            <a:r>
              <a:rPr lang="en-GB" dirty="0"/>
              <a:t>Web: www.actionforchildren.org.uk</a:t>
            </a:r>
          </a:p>
          <a:p>
            <a:pPr marL="0" indent="0" algn="just">
              <a:buNone/>
            </a:pPr>
            <a:r>
              <a:rPr lang="en-GB" dirty="0"/>
              <a:t>0-5 Online Parent Support (DOTS: includes 1:1 live chat)</a:t>
            </a:r>
          </a:p>
          <a:p>
            <a:pPr marL="0" indent="0" algn="just">
              <a:buNone/>
            </a:pPr>
            <a:r>
              <a:rPr lang="en-GB" dirty="0"/>
              <a:t>Online Advice for Parents (includes 1:1 live chat)</a:t>
            </a:r>
          </a:p>
          <a:p>
            <a:pPr marL="0" indent="0" algn="just">
              <a:buNone/>
            </a:pPr>
            <a:endParaRPr lang="en-GB" dirty="0"/>
          </a:p>
          <a:p>
            <a:pPr marL="0" indent="0" algn="just">
              <a:buNone/>
            </a:pPr>
            <a:r>
              <a:rPr lang="en-GB" dirty="0" smtClean="0"/>
              <a:t>Barnardos</a:t>
            </a:r>
            <a:endParaRPr lang="en-GB" dirty="0"/>
          </a:p>
          <a:p>
            <a:pPr marL="0" indent="0" algn="just">
              <a:buNone/>
            </a:pPr>
            <a:r>
              <a:rPr lang="en-GB" dirty="0"/>
              <a:t>Call: 0208 550 8822 (general enquires)</a:t>
            </a:r>
          </a:p>
          <a:p>
            <a:pPr marL="0" indent="0" algn="just">
              <a:buNone/>
            </a:pPr>
            <a:r>
              <a:rPr lang="en-GB" dirty="0"/>
              <a:t>Web email: www.barnardos.org.uk/contact-us</a:t>
            </a:r>
          </a:p>
          <a:p>
            <a:pPr marL="0" indent="0" algn="just">
              <a:buNone/>
            </a:pPr>
            <a:r>
              <a:rPr lang="en-GB" dirty="0"/>
              <a:t>Web: www.barnardos.org.uk</a:t>
            </a:r>
          </a:p>
          <a:p>
            <a:pPr marL="0" indent="0" algn="just">
              <a:buNone/>
            </a:pPr>
            <a:endParaRPr lang="en-GB" dirty="0"/>
          </a:p>
          <a:p>
            <a:pPr marL="0" indent="0" algn="just">
              <a:buNone/>
            </a:pPr>
            <a:r>
              <a:rPr lang="en-GB" dirty="0"/>
              <a:t>Broken Rainbow</a:t>
            </a:r>
          </a:p>
          <a:p>
            <a:pPr marL="0" indent="0" algn="just">
              <a:buNone/>
            </a:pPr>
            <a:r>
              <a:rPr lang="en-GB" dirty="0" smtClean="0"/>
              <a:t>Helpline</a:t>
            </a:r>
            <a:r>
              <a:rPr lang="en-GB" dirty="0"/>
              <a:t>: 0300 999 5428 (local rate) or 0800 999 5428 (free)</a:t>
            </a:r>
          </a:p>
          <a:p>
            <a:pPr marL="0" indent="0" algn="just">
              <a:buNone/>
            </a:pPr>
            <a:r>
              <a:rPr lang="en-GB" dirty="0"/>
              <a:t>Online chat: www.brokenrainbow.org.uk/help/online-chat/</a:t>
            </a:r>
          </a:p>
          <a:p>
            <a:pPr marL="0" indent="0" algn="just">
              <a:buNone/>
            </a:pPr>
            <a:r>
              <a:rPr lang="en-GB" dirty="0"/>
              <a:t>Email: mail@brokenrainbow.org.uk</a:t>
            </a:r>
          </a:p>
          <a:p>
            <a:pPr marL="0" indent="0" algn="just">
              <a:buNone/>
            </a:pPr>
            <a:r>
              <a:rPr lang="en-GB" dirty="0"/>
              <a:t>Web: www.brokenrainbow.org.uk</a:t>
            </a:r>
          </a:p>
          <a:p>
            <a:pPr marL="0" indent="0" algn="just">
              <a:buNone/>
            </a:pPr>
            <a:endParaRPr lang="en-GB" dirty="0"/>
          </a:p>
          <a:p>
            <a:pPr marL="0" indent="0" algn="just">
              <a:buNone/>
            </a:pPr>
            <a:r>
              <a:rPr lang="en-GB" dirty="0"/>
              <a:t>Child Exploitation &amp; Online Protection Command (CEOP)</a:t>
            </a:r>
          </a:p>
          <a:p>
            <a:pPr marL="0" indent="0" algn="just">
              <a:buNone/>
            </a:pPr>
            <a:r>
              <a:rPr lang="en-GB" dirty="0" smtClean="0"/>
              <a:t>Reporting</a:t>
            </a:r>
            <a:r>
              <a:rPr lang="en-GB" dirty="0"/>
              <a:t>: www.ceop.police.uk/ceop-reporting/</a:t>
            </a:r>
          </a:p>
          <a:p>
            <a:pPr marL="0" indent="0" algn="just">
              <a:buNone/>
            </a:pPr>
            <a:r>
              <a:rPr lang="en-GB" dirty="0"/>
              <a:t>Call: 0370 496 7622 (National Crime Agency)</a:t>
            </a:r>
          </a:p>
          <a:p>
            <a:pPr marL="0" indent="0" algn="just">
              <a:buNone/>
            </a:pPr>
            <a:r>
              <a:rPr lang="en-GB" dirty="0"/>
              <a:t>Email: communication@nca.gov.uk</a:t>
            </a:r>
          </a:p>
          <a:p>
            <a:pPr marL="0" indent="0" algn="just">
              <a:buNone/>
            </a:pPr>
            <a:r>
              <a:rPr lang="en-GB" dirty="0"/>
              <a:t>Web: www.ceop.police.uk</a:t>
            </a:r>
          </a:p>
          <a:p>
            <a:pPr marL="0" indent="0" algn="just">
              <a:buNone/>
            </a:pPr>
            <a:endParaRPr lang="en-GB" dirty="0"/>
          </a:p>
          <a:p>
            <a:pPr marL="0" indent="0" algn="just">
              <a:buNone/>
            </a:pPr>
            <a:r>
              <a:rPr lang="en-GB" dirty="0" err="1"/>
              <a:t>ChildLine</a:t>
            </a:r>
            <a:endParaRPr lang="en-GB" dirty="0"/>
          </a:p>
          <a:p>
            <a:pPr marL="0" indent="0" algn="just">
              <a:buNone/>
            </a:pPr>
            <a:r>
              <a:rPr lang="en-GB" dirty="0" smtClean="0"/>
              <a:t>Call</a:t>
            </a:r>
            <a:r>
              <a:rPr lang="en-GB" dirty="0"/>
              <a:t>: 0800 111111</a:t>
            </a:r>
          </a:p>
          <a:p>
            <a:pPr marL="0" indent="0" algn="just">
              <a:buNone/>
            </a:pPr>
            <a:r>
              <a:rPr lang="en-GB" dirty="0"/>
              <a:t>Online 1-2-1 Chat: www.childline.org.uk/get-support/1-2-1-counsellor-chat/</a:t>
            </a:r>
          </a:p>
          <a:p>
            <a:pPr marL="0" indent="0" algn="just">
              <a:buNone/>
            </a:pPr>
            <a:r>
              <a:rPr lang="en-GB" dirty="0"/>
              <a:t>Web: www.childline.org.uk</a:t>
            </a:r>
          </a:p>
          <a:p>
            <a:pPr marL="0" indent="0" algn="just">
              <a:buNone/>
            </a:pPr>
            <a:endParaRPr lang="en-GB" dirty="0"/>
          </a:p>
          <a:p>
            <a:pPr marL="0" indent="0" algn="just">
              <a:buNone/>
            </a:pPr>
            <a:r>
              <a:rPr lang="en-GB" dirty="0" err="1"/>
              <a:t>Childnet</a:t>
            </a:r>
            <a:endParaRPr lang="en-GB" dirty="0"/>
          </a:p>
          <a:p>
            <a:pPr marL="0" indent="0" algn="just">
              <a:buNone/>
            </a:pPr>
            <a:r>
              <a:rPr lang="en-GB" dirty="0" smtClean="0"/>
              <a:t>Call</a:t>
            </a:r>
            <a:r>
              <a:rPr lang="en-GB" dirty="0"/>
              <a:t>: 020 7639 6967</a:t>
            </a:r>
          </a:p>
          <a:p>
            <a:pPr marL="0" indent="0" algn="just">
              <a:buNone/>
            </a:pPr>
            <a:r>
              <a:rPr lang="en-GB" dirty="0"/>
              <a:t>Email: info@childnet.com   </a:t>
            </a:r>
          </a:p>
          <a:p>
            <a:pPr marL="0" indent="0" algn="just">
              <a:buNone/>
            </a:pPr>
            <a:r>
              <a:rPr lang="en-GB" dirty="0"/>
              <a:t>Web: www.childnet.com</a:t>
            </a:r>
          </a:p>
          <a:p>
            <a:pPr marL="0" indent="0" algn="just">
              <a:buNone/>
            </a:pPr>
            <a:endParaRPr lang="en-GB" dirty="0"/>
          </a:p>
        </p:txBody>
      </p:sp>
      <p:sp>
        <p:nvSpPr>
          <p:cNvPr id="31" name="Rounded Rectangle 30"/>
          <p:cNvSpPr/>
          <p:nvPr/>
        </p:nvSpPr>
        <p:spPr>
          <a:xfrm>
            <a:off x="5273964" y="0"/>
            <a:ext cx="3879273" cy="68764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5634182" y="128589"/>
            <a:ext cx="3519055" cy="6463308"/>
          </a:xfrm>
          <a:prstGeom prst="rect">
            <a:avLst/>
          </a:prstGeom>
          <a:noFill/>
        </p:spPr>
        <p:txBody>
          <a:bodyPr wrap="square" rtlCol="0">
            <a:spAutoFit/>
          </a:bodyPr>
          <a:lstStyle/>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smtClean="0">
                <a:latin typeface="Calibri Light" panose="020F0302020204030204" pitchFamily="34" charset="0"/>
                <a:cs typeface="Calibri Light" panose="020F0302020204030204" pitchFamily="34" charset="0"/>
              </a:rPr>
              <a:t>Fearless</a:t>
            </a: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Email: Fearless@crimestoppers-uk.org</a:t>
            </a:r>
          </a:p>
          <a:p>
            <a:pPr algn="just">
              <a:lnSpc>
                <a:spcPct val="150000"/>
              </a:lnSpc>
            </a:pPr>
            <a:r>
              <a:rPr lang="en-GB" sz="600" dirty="0">
                <a:latin typeface="Calibri Light" panose="020F0302020204030204" pitchFamily="34" charset="0"/>
                <a:cs typeface="Calibri Light" panose="020F0302020204030204" pitchFamily="34" charset="0"/>
              </a:rPr>
              <a:t>Web: www.fearless.org</a:t>
            </a:r>
          </a:p>
          <a:p>
            <a:pPr algn="just">
              <a:lnSpc>
                <a:spcPct val="150000"/>
              </a:lnSpc>
            </a:pPr>
            <a:r>
              <a:rPr lang="en-GB" sz="600" dirty="0">
                <a:latin typeface="Calibri Light" panose="020F0302020204030204" pitchFamily="34" charset="0"/>
                <a:cs typeface="Calibri Light" panose="020F0302020204030204" pitchFamily="34" charset="0"/>
              </a:rPr>
              <a:t>Anonymous Reporting: www.fearless.org/en/give-info</a:t>
            </a:r>
          </a:p>
          <a:p>
            <a:pPr algn="just">
              <a:lnSpc>
                <a:spcPct val="150000"/>
              </a:lnSpc>
            </a:pPr>
            <a:r>
              <a:rPr lang="en-GB" sz="600" dirty="0">
                <a:latin typeface="Calibri Light" panose="020F0302020204030204" pitchFamily="34" charset="0"/>
                <a:cs typeface="Calibri Light" panose="020F0302020204030204" pitchFamily="34" charset="0"/>
              </a:rPr>
              <a:t>Youth Resources: www.fearless.org/Campaigns/Youth-Resources</a:t>
            </a:r>
          </a:p>
          <a:p>
            <a:pPr algn="just">
              <a:lnSpc>
                <a:spcPct val="150000"/>
              </a:lnSpc>
            </a:pPr>
            <a:r>
              <a:rPr lang="en-GB" sz="600" dirty="0">
                <a:latin typeface="Calibri Light" panose="020F0302020204030204" pitchFamily="34" charset="0"/>
                <a:cs typeface="Calibri Light" panose="020F0302020204030204" pitchFamily="34" charset="0"/>
              </a:rPr>
              <a:t>A-Z Crime Information: www.fearless.org/en#atoz</a:t>
            </a: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Internet </a:t>
            </a:r>
            <a:r>
              <a:rPr lang="en-GB" sz="600" dirty="0" smtClean="0">
                <a:latin typeface="Calibri Light" panose="020F0302020204030204" pitchFamily="34" charset="0"/>
                <a:cs typeface="Calibri Light" panose="020F0302020204030204" pitchFamily="34" charset="0"/>
              </a:rPr>
              <a:t>Matters</a:t>
            </a: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Free helpline: 0808 800 2222</a:t>
            </a:r>
          </a:p>
          <a:p>
            <a:pPr algn="just">
              <a:lnSpc>
                <a:spcPct val="150000"/>
              </a:lnSpc>
            </a:pPr>
            <a:r>
              <a:rPr lang="en-GB" sz="600" dirty="0">
                <a:latin typeface="Calibri Light" panose="020F0302020204030204" pitchFamily="34" charset="0"/>
                <a:cs typeface="Calibri Light" panose="020F0302020204030204" pitchFamily="34" charset="0"/>
              </a:rPr>
              <a:t>Email: info@internetmatters.org</a:t>
            </a:r>
          </a:p>
          <a:p>
            <a:pPr algn="just">
              <a:lnSpc>
                <a:spcPct val="150000"/>
              </a:lnSpc>
            </a:pPr>
            <a:r>
              <a:rPr lang="en-GB" sz="600" dirty="0">
                <a:latin typeface="Calibri Light" panose="020F0302020204030204" pitchFamily="34" charset="0"/>
                <a:cs typeface="Calibri Light" panose="020F0302020204030204" pitchFamily="34" charset="0"/>
              </a:rPr>
              <a:t>Web: www.internetmatters.org</a:t>
            </a:r>
          </a:p>
          <a:p>
            <a:pPr algn="just">
              <a:lnSpc>
                <a:spcPct val="150000"/>
              </a:lnSpc>
            </a:pPr>
            <a:r>
              <a:rPr lang="en-GB" sz="600" dirty="0">
                <a:latin typeface="Calibri Light" panose="020F0302020204030204" pitchFamily="34" charset="0"/>
                <a:cs typeface="Calibri Light" panose="020F0302020204030204" pitchFamily="34" charset="0"/>
              </a:rPr>
              <a:t>School Resources: www.internetmatters.org/schools-esafety/</a:t>
            </a:r>
          </a:p>
          <a:p>
            <a:pPr algn="just">
              <a:lnSpc>
                <a:spcPct val="150000"/>
              </a:lnSpc>
            </a:pPr>
            <a:r>
              <a:rPr lang="en-GB" sz="600" dirty="0">
                <a:latin typeface="Calibri Light" panose="020F0302020204030204" pitchFamily="34" charset="0"/>
                <a:cs typeface="Calibri Light" panose="020F0302020204030204" pitchFamily="34" charset="0"/>
              </a:rPr>
              <a:t>Report an issue: </a:t>
            </a:r>
            <a:r>
              <a:rPr lang="en-GB" sz="600" dirty="0">
                <a:latin typeface="Calibri Light" panose="020F0302020204030204" pitchFamily="34" charset="0"/>
                <a:cs typeface="Calibri Light" panose="020F0302020204030204" pitchFamily="34" charset="0"/>
                <a:hlinkClick r:id="rId2"/>
              </a:rPr>
              <a:t>www.internetmatters.org/report-issue</a:t>
            </a:r>
            <a:r>
              <a:rPr lang="en-GB" sz="600" dirty="0" smtClean="0">
                <a:latin typeface="Calibri Light" panose="020F0302020204030204" pitchFamily="34" charset="0"/>
                <a:cs typeface="Calibri Light" panose="020F0302020204030204" pitchFamily="34" charset="0"/>
                <a:hlinkClick r:id="rId2"/>
              </a:rPr>
              <a:t>/</a:t>
            </a:r>
            <a:endParaRPr lang="en-GB" sz="600" dirty="0" smtClean="0">
              <a:latin typeface="Calibri Light" panose="020F0302020204030204" pitchFamily="34" charset="0"/>
              <a:cs typeface="Calibri Light" panose="020F0302020204030204" pitchFamily="34" charset="0"/>
            </a:endParaRP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Safer Internet</a:t>
            </a:r>
          </a:p>
          <a:p>
            <a:pPr algn="just">
              <a:lnSpc>
                <a:spcPct val="150000"/>
              </a:lnSpc>
            </a:pPr>
            <a:r>
              <a:rPr lang="en-GB" sz="600" dirty="0" smtClean="0">
                <a:latin typeface="Calibri Light" panose="020F0302020204030204" pitchFamily="34" charset="0"/>
                <a:cs typeface="Calibri Light" panose="020F0302020204030204" pitchFamily="34" charset="0"/>
              </a:rPr>
              <a:t>Helpline </a:t>
            </a:r>
            <a:r>
              <a:rPr lang="en-GB" sz="600" dirty="0">
                <a:latin typeface="Calibri Light" panose="020F0302020204030204" pitchFamily="34" charset="0"/>
                <a:cs typeface="Calibri Light" panose="020F0302020204030204" pitchFamily="34" charset="0"/>
              </a:rPr>
              <a:t>for professionals: 0344 381 4772 (10-4pm)</a:t>
            </a:r>
          </a:p>
          <a:p>
            <a:pPr algn="just">
              <a:lnSpc>
                <a:spcPct val="150000"/>
              </a:lnSpc>
            </a:pPr>
            <a:r>
              <a:rPr lang="en-GB" sz="600" dirty="0">
                <a:latin typeface="Calibri Light" panose="020F0302020204030204" pitchFamily="34" charset="0"/>
                <a:cs typeface="Calibri Light" panose="020F0302020204030204" pitchFamily="34" charset="0"/>
              </a:rPr>
              <a:t>Email: helpline@saferinternet.org.uk (For professionals)</a:t>
            </a:r>
          </a:p>
          <a:p>
            <a:pPr algn="just">
              <a:lnSpc>
                <a:spcPct val="150000"/>
              </a:lnSpc>
            </a:pPr>
            <a:r>
              <a:rPr lang="en-GB" sz="600" dirty="0">
                <a:latin typeface="Calibri Light" panose="020F0302020204030204" pitchFamily="34" charset="0"/>
                <a:cs typeface="Calibri Light" panose="020F0302020204030204" pitchFamily="34" charset="0"/>
              </a:rPr>
              <a:t>Call: 0844 800 2382 (General enquiries)</a:t>
            </a:r>
          </a:p>
          <a:p>
            <a:pPr algn="just">
              <a:lnSpc>
                <a:spcPct val="150000"/>
              </a:lnSpc>
            </a:pPr>
            <a:r>
              <a:rPr lang="en-GB" sz="600" dirty="0">
                <a:latin typeface="Calibri Light" panose="020F0302020204030204" pitchFamily="34" charset="0"/>
                <a:cs typeface="Calibri Light" panose="020F0302020204030204" pitchFamily="34" charset="0"/>
              </a:rPr>
              <a:t>Email: enquiries@saferinternet.org.uk (General enquiries)</a:t>
            </a:r>
          </a:p>
          <a:p>
            <a:pPr algn="just">
              <a:lnSpc>
                <a:spcPct val="150000"/>
              </a:lnSpc>
            </a:pPr>
            <a:r>
              <a:rPr lang="en-GB" sz="600" dirty="0" smtClean="0">
                <a:latin typeface="Calibri Light" panose="020F0302020204030204" pitchFamily="34" charset="0"/>
                <a:cs typeface="Calibri Light" panose="020F0302020204030204" pitchFamily="34" charset="0"/>
              </a:rPr>
              <a:t>Web: </a:t>
            </a:r>
            <a:r>
              <a:rPr lang="en-GB" sz="600" dirty="0" smtClean="0">
                <a:latin typeface="Calibri Light" panose="020F0302020204030204" pitchFamily="34" charset="0"/>
                <a:cs typeface="Calibri Light" panose="020F0302020204030204" pitchFamily="34" charset="0"/>
                <a:hlinkClick r:id="rId3"/>
              </a:rPr>
              <a:t>www.saferinternet.org.uk7</a:t>
            </a:r>
            <a:endParaRPr lang="en-GB" sz="600" dirty="0" smtClean="0">
              <a:latin typeface="Calibri Light" panose="020F0302020204030204" pitchFamily="34" charset="0"/>
              <a:cs typeface="Calibri Light" panose="020F0302020204030204" pitchFamily="34" charset="0"/>
            </a:endParaRP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National Society for the Prevention of Cruelty to Children (NSPCC)</a:t>
            </a:r>
          </a:p>
          <a:p>
            <a:pPr algn="just">
              <a:lnSpc>
                <a:spcPct val="150000"/>
              </a:lnSpc>
            </a:pPr>
            <a:r>
              <a:rPr lang="en-GB" sz="600" dirty="0">
                <a:latin typeface="Calibri Light" panose="020F0302020204030204" pitchFamily="34" charset="0"/>
                <a:cs typeface="Calibri Light" panose="020F0302020204030204" pitchFamily="34" charset="0"/>
              </a:rPr>
              <a:t>0800 800 5000 (for adults concerned about a child)</a:t>
            </a:r>
          </a:p>
          <a:p>
            <a:pPr algn="just">
              <a:lnSpc>
                <a:spcPct val="150000"/>
              </a:lnSpc>
            </a:pPr>
            <a:r>
              <a:rPr lang="en-GB" sz="600" dirty="0">
                <a:latin typeface="Calibri Light" panose="020F0302020204030204" pitchFamily="34" charset="0"/>
                <a:cs typeface="Calibri Light" panose="020F0302020204030204" pitchFamily="34" charset="0"/>
              </a:rPr>
              <a:t>0800 1111 (18 or under – </a:t>
            </a:r>
            <a:r>
              <a:rPr lang="en-GB" sz="600" dirty="0" err="1">
                <a:latin typeface="Calibri Light" panose="020F0302020204030204" pitchFamily="34" charset="0"/>
                <a:cs typeface="Calibri Light" panose="020F0302020204030204" pitchFamily="34" charset="0"/>
              </a:rPr>
              <a:t>Childline</a:t>
            </a:r>
            <a:r>
              <a:rPr lang="en-GB" sz="600" dirty="0">
                <a:latin typeface="Calibri Light" panose="020F0302020204030204" pitchFamily="34" charset="0"/>
                <a:cs typeface="Calibri Light" panose="020F0302020204030204" pitchFamily="34" charset="0"/>
              </a:rPr>
              <a:t> helpline)</a:t>
            </a:r>
          </a:p>
          <a:p>
            <a:pPr algn="just">
              <a:lnSpc>
                <a:spcPct val="150000"/>
              </a:lnSpc>
            </a:pPr>
            <a:r>
              <a:rPr lang="en-GB" sz="600" dirty="0">
                <a:latin typeface="Calibri Light" panose="020F0302020204030204" pitchFamily="34" charset="0"/>
                <a:cs typeface="Calibri Light" panose="020F0302020204030204" pitchFamily="34" charset="0"/>
              </a:rPr>
              <a:t>nspcc.org.uk</a:t>
            </a:r>
          </a:p>
          <a:p>
            <a:pPr algn="just">
              <a:lnSpc>
                <a:spcPct val="150000"/>
              </a:lnSpc>
            </a:pPr>
            <a:r>
              <a:rPr lang="en-GB" sz="600" dirty="0">
                <a:latin typeface="Calibri Light" panose="020F0302020204030204" pitchFamily="34" charset="0"/>
                <a:cs typeface="Calibri Light" panose="020F0302020204030204" pitchFamily="34" charset="0"/>
              </a:rPr>
              <a:t>Support and information for children and anyone worried about a child.</a:t>
            </a: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err="1">
                <a:latin typeface="Calibri Light" panose="020F0302020204030204" pitchFamily="34" charset="0"/>
                <a:cs typeface="Calibri Light" panose="020F0302020204030204" pitchFamily="34" charset="0"/>
              </a:rPr>
              <a:t>YoungMinds</a:t>
            </a: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0808 802 5544 (Parents Helpline)</a:t>
            </a:r>
          </a:p>
          <a:p>
            <a:pPr algn="just">
              <a:lnSpc>
                <a:spcPct val="150000"/>
              </a:lnSpc>
            </a:pPr>
            <a:r>
              <a:rPr lang="en-GB" sz="600" dirty="0">
                <a:latin typeface="Calibri Light" panose="020F0302020204030204" pitchFamily="34" charset="0"/>
                <a:cs typeface="Calibri Light" panose="020F0302020204030204" pitchFamily="34" charset="0"/>
              </a:rPr>
              <a:t>85258 (Crisis Messenger for young people – text the letters YM)</a:t>
            </a:r>
          </a:p>
          <a:p>
            <a:pPr algn="just">
              <a:lnSpc>
                <a:spcPct val="150000"/>
              </a:lnSpc>
            </a:pPr>
            <a:r>
              <a:rPr lang="en-GB" sz="600" dirty="0">
                <a:latin typeface="Calibri Light" panose="020F0302020204030204" pitchFamily="34" charset="0"/>
                <a:cs typeface="Calibri Light" panose="020F0302020204030204" pitchFamily="34" charset="0"/>
              </a:rPr>
              <a:t>youngminds.org.uk</a:t>
            </a:r>
          </a:p>
          <a:p>
            <a:pPr algn="just">
              <a:lnSpc>
                <a:spcPct val="150000"/>
              </a:lnSpc>
            </a:pPr>
            <a:r>
              <a:rPr lang="en-GB" sz="600" dirty="0">
                <a:latin typeface="Calibri Light" panose="020F0302020204030204" pitchFamily="34" charset="0"/>
                <a:cs typeface="Calibri Light" panose="020F0302020204030204" pitchFamily="34" charset="0"/>
              </a:rPr>
              <a:t>Committed to improving the mental health of babies, children and young people, including support for parents and carers.</a:t>
            </a: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a:latin typeface="Calibri Light" panose="020F0302020204030204" pitchFamily="34" charset="0"/>
                <a:cs typeface="Calibri Light" panose="020F0302020204030204" pitchFamily="34" charset="0"/>
              </a:rPr>
              <a:t>Abuse support for older people</a:t>
            </a:r>
          </a:p>
          <a:p>
            <a:pPr algn="just">
              <a:lnSpc>
                <a:spcPct val="150000"/>
              </a:lnSpc>
            </a:pPr>
            <a:r>
              <a:rPr lang="en-GB" sz="600" dirty="0">
                <a:latin typeface="Calibri Light" panose="020F0302020204030204" pitchFamily="34" charset="0"/>
                <a:cs typeface="Calibri Light" panose="020F0302020204030204" pitchFamily="34" charset="0"/>
              </a:rPr>
              <a:t>Hourglass</a:t>
            </a:r>
          </a:p>
          <a:p>
            <a:pPr algn="just">
              <a:lnSpc>
                <a:spcPct val="150000"/>
              </a:lnSpc>
            </a:pPr>
            <a:r>
              <a:rPr lang="en-GB" sz="600" dirty="0">
                <a:latin typeface="Calibri Light" panose="020F0302020204030204" pitchFamily="34" charset="0"/>
                <a:cs typeface="Calibri Light" panose="020F0302020204030204" pitchFamily="34" charset="0"/>
              </a:rPr>
              <a:t>0808 808 8141</a:t>
            </a:r>
          </a:p>
          <a:p>
            <a:pPr algn="just">
              <a:lnSpc>
                <a:spcPct val="150000"/>
              </a:lnSpc>
            </a:pPr>
            <a:r>
              <a:rPr lang="en-GB" sz="600" dirty="0">
                <a:latin typeface="Calibri Light" panose="020F0302020204030204" pitchFamily="34" charset="0"/>
                <a:cs typeface="Calibri Light" panose="020F0302020204030204" pitchFamily="34" charset="0"/>
              </a:rPr>
              <a:t>078 6005 2906 (free text line)</a:t>
            </a:r>
          </a:p>
          <a:p>
            <a:pPr algn="just">
              <a:lnSpc>
                <a:spcPct val="150000"/>
              </a:lnSpc>
            </a:pPr>
            <a:r>
              <a:rPr lang="en-GB" sz="600" dirty="0">
                <a:latin typeface="Calibri Light" panose="020F0302020204030204" pitchFamily="34" charset="0"/>
                <a:cs typeface="Calibri Light" panose="020F0302020204030204" pitchFamily="34" charset="0"/>
              </a:rPr>
              <a:t>wearehourglass.org</a:t>
            </a:r>
          </a:p>
          <a:p>
            <a:pPr algn="just">
              <a:lnSpc>
                <a:spcPct val="150000"/>
              </a:lnSpc>
            </a:pPr>
            <a:r>
              <a:rPr lang="en-GB" sz="600" dirty="0">
                <a:latin typeface="Calibri Light" panose="020F0302020204030204" pitchFamily="34" charset="0"/>
                <a:cs typeface="Calibri Light" panose="020F0302020204030204" pitchFamily="34" charset="0"/>
              </a:rPr>
              <a:t>Offers a helpline, text line, information and advice for older people who have experienced abuse. Also supports those concerned about an older person, such as families, carers or practitioners.</a:t>
            </a:r>
            <a:endParaRPr lang="en-GB" sz="600" dirty="0" smtClean="0">
              <a:latin typeface="Calibri Light" panose="020F0302020204030204" pitchFamily="34" charset="0"/>
              <a:cs typeface="Calibri Light" panose="020F0302020204030204" pitchFamily="34" charset="0"/>
            </a:endParaRPr>
          </a:p>
          <a:p>
            <a:pPr algn="just">
              <a:lnSpc>
                <a:spcPct val="150000"/>
              </a:lnSpc>
            </a:pPr>
            <a:endParaRPr lang="en-GB" sz="600" dirty="0" smtClean="0">
              <a:latin typeface="Calibri Light" panose="020F0302020204030204" pitchFamily="34" charset="0"/>
              <a:cs typeface="Calibri Light" panose="020F0302020204030204" pitchFamily="34" charset="0"/>
            </a:endParaRPr>
          </a:p>
          <a:p>
            <a:pPr algn="just">
              <a:lnSpc>
                <a:spcPct val="150000"/>
              </a:lnSpc>
            </a:pPr>
            <a:endParaRPr lang="en-GB" sz="600" dirty="0">
              <a:latin typeface="Calibri Light" panose="020F0302020204030204" pitchFamily="34" charset="0"/>
              <a:cs typeface="Calibri Light" panose="020F0302020204030204" pitchFamily="34" charset="0"/>
            </a:endParaRPr>
          </a:p>
          <a:p>
            <a:pPr algn="just">
              <a:lnSpc>
                <a:spcPct val="150000"/>
              </a:lnSpc>
            </a:pPr>
            <a:r>
              <a:rPr lang="en-GB" sz="600" dirty="0" smtClean="0">
                <a:latin typeface="Calibri Light" panose="020F0302020204030204" pitchFamily="34" charset="0"/>
                <a:cs typeface="Calibri Light" panose="020F0302020204030204" pitchFamily="34" charset="0"/>
              </a:rPr>
              <a:t>(Mind, No Date) </a:t>
            </a:r>
            <a:endParaRPr lang="en-GB" sz="600" dirty="0">
              <a:latin typeface="Calibri Light" panose="020F0302020204030204" pitchFamily="34" charset="0"/>
              <a:cs typeface="Calibri Light" panose="020F0302020204030204" pitchFamily="34" charset="0"/>
            </a:endParaRPr>
          </a:p>
          <a:p>
            <a:pPr algn="just">
              <a:lnSpc>
                <a:spcPct val="150000"/>
              </a:lnSpc>
            </a:pPr>
            <a:endParaRPr lang="en-GB" sz="600" dirty="0">
              <a:latin typeface="Calibri Light" panose="020F0302020204030204" pitchFamily="34" charset="0"/>
              <a:cs typeface="Calibri Light" panose="020F0302020204030204" pitchFamily="34" charset="0"/>
            </a:endParaRPr>
          </a:p>
        </p:txBody>
      </p:sp>
      <p:sp>
        <p:nvSpPr>
          <p:cNvPr id="29" name="TextBox 28"/>
          <p:cNvSpPr txBox="1"/>
          <p:nvPr/>
        </p:nvSpPr>
        <p:spPr>
          <a:xfrm>
            <a:off x="4119418" y="333176"/>
            <a:ext cx="1154546" cy="6186309"/>
          </a:xfrm>
          <a:prstGeom prst="rect">
            <a:avLst/>
          </a:prstGeom>
          <a:noFill/>
        </p:spPr>
        <p:txBody>
          <a:bodyPr wrap="square" rtlCol="0">
            <a:spAutoFit/>
          </a:bodyPr>
          <a:lstStyle/>
          <a:p>
            <a:r>
              <a:rPr lang="en-GB" sz="4400" dirty="0" smtClean="0"/>
              <a:t>H</a:t>
            </a:r>
          </a:p>
          <a:p>
            <a:r>
              <a:rPr lang="en-GB" sz="4400" dirty="0" smtClean="0"/>
              <a:t>E</a:t>
            </a:r>
          </a:p>
          <a:p>
            <a:r>
              <a:rPr lang="en-GB" sz="4400" dirty="0" smtClean="0"/>
              <a:t>L</a:t>
            </a:r>
          </a:p>
          <a:p>
            <a:r>
              <a:rPr lang="en-GB" sz="4400" dirty="0" smtClean="0"/>
              <a:t>P</a:t>
            </a:r>
          </a:p>
          <a:p>
            <a:r>
              <a:rPr lang="en-GB" sz="4400" dirty="0" smtClean="0"/>
              <a:t>L</a:t>
            </a:r>
          </a:p>
          <a:p>
            <a:r>
              <a:rPr lang="en-GB" sz="4400" dirty="0" smtClean="0"/>
              <a:t>I</a:t>
            </a:r>
          </a:p>
          <a:p>
            <a:r>
              <a:rPr lang="en-GB" sz="4400" dirty="0" smtClean="0"/>
              <a:t>N</a:t>
            </a:r>
          </a:p>
          <a:p>
            <a:r>
              <a:rPr lang="en-GB" sz="4400" dirty="0" smtClean="0"/>
              <a:t>E</a:t>
            </a:r>
          </a:p>
          <a:p>
            <a:r>
              <a:rPr lang="en-GB" sz="4400" dirty="0"/>
              <a:t>S</a:t>
            </a:r>
          </a:p>
        </p:txBody>
      </p:sp>
    </p:spTree>
    <p:extLst>
      <p:ext uri="{BB962C8B-B14F-4D97-AF65-F5344CB8AC3E}">
        <p14:creationId xmlns:p14="http://schemas.microsoft.com/office/powerpoint/2010/main" val="31108647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67DC-08E2-4956-A3E2-13C907B6FD26}"/>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Sexual Exploitation</a:t>
            </a:r>
            <a:br>
              <a:rPr lang="en-GB">
                <a:solidFill>
                  <a:srgbClr val="FFFFFF"/>
                </a:solidFill>
              </a:rPr>
            </a:br>
            <a:r>
              <a:rPr lang="en-GB">
                <a:solidFill>
                  <a:srgbClr val="FFFFFF"/>
                </a:solidFill>
              </a:rPr>
              <a:t>The emotional consequences</a:t>
            </a:r>
          </a:p>
        </p:txBody>
      </p:sp>
      <p:sp>
        <p:nvSpPr>
          <p:cNvPr id="3" name="Content Placeholder 2">
            <a:extLst>
              <a:ext uri="{FF2B5EF4-FFF2-40B4-BE49-F238E27FC236}">
                <a16:creationId xmlns:a16="http://schemas.microsoft.com/office/drawing/2014/main" id="{1AE78906-05B5-44EC-B038-A56E5E8910D4}"/>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500">
                <a:solidFill>
                  <a:srgbClr val="FFFFFF"/>
                </a:solidFill>
              </a:rPr>
              <a:t>Reminder of what exploitation is.</a:t>
            </a:r>
          </a:p>
          <a:p>
            <a:pPr>
              <a:lnSpc>
                <a:spcPct val="90000"/>
              </a:lnSpc>
            </a:pPr>
            <a:r>
              <a:rPr lang="en-GB" sz="1500">
                <a:solidFill>
                  <a:srgbClr val="FFFFFF"/>
                </a:solidFill>
              </a:rPr>
              <a:t>Sexual abuse: settings and motives.</a:t>
            </a:r>
          </a:p>
          <a:p>
            <a:pPr>
              <a:lnSpc>
                <a:spcPct val="90000"/>
              </a:lnSpc>
            </a:pPr>
            <a:r>
              <a:rPr lang="en-GB" sz="1500">
                <a:solidFill>
                  <a:srgbClr val="FFFFFF"/>
                </a:solidFill>
              </a:rPr>
              <a:t>How youth work could help.</a:t>
            </a:r>
          </a:p>
          <a:p>
            <a:pPr>
              <a:lnSpc>
                <a:spcPct val="90000"/>
              </a:lnSpc>
            </a:pPr>
            <a:r>
              <a:rPr lang="en-GB" sz="1500">
                <a:solidFill>
                  <a:srgbClr val="FFFFFF"/>
                </a:solidFill>
              </a:rPr>
              <a:t>Prevention? </a:t>
            </a:r>
          </a:p>
          <a:p>
            <a:pPr>
              <a:lnSpc>
                <a:spcPct val="90000"/>
              </a:lnSpc>
            </a:pPr>
            <a:r>
              <a:rPr lang="en-GB" sz="1500">
                <a:solidFill>
                  <a:srgbClr val="FFFFFF"/>
                </a:solidFill>
              </a:rPr>
              <a:t>Links and help suggestions.</a:t>
            </a:r>
          </a:p>
          <a:p>
            <a:pPr>
              <a:lnSpc>
                <a:spcPct val="90000"/>
              </a:lnSpc>
            </a:pPr>
            <a:r>
              <a:rPr lang="en-GB" sz="1500">
                <a:solidFill>
                  <a:srgbClr val="FFFFFF"/>
                </a:solidFill>
              </a:rPr>
              <a:t>Insight on what a correct development is in relation to childhood.</a:t>
            </a:r>
          </a:p>
          <a:p>
            <a:pPr>
              <a:lnSpc>
                <a:spcPct val="90000"/>
              </a:lnSpc>
            </a:pPr>
            <a:r>
              <a:rPr lang="en-GB" sz="1500">
                <a:solidFill>
                  <a:srgbClr val="FFFFFF"/>
                </a:solidFill>
              </a:rPr>
              <a:t>How sexual abuse can affect lives. </a:t>
            </a:r>
          </a:p>
          <a:p>
            <a:pPr>
              <a:lnSpc>
                <a:spcPct val="90000"/>
              </a:lnSpc>
            </a:pPr>
            <a:r>
              <a:rPr lang="en-GB" sz="1500">
                <a:solidFill>
                  <a:srgbClr val="FFFFFF"/>
                </a:solidFill>
              </a:rPr>
              <a:t>The nature of abuse.</a:t>
            </a:r>
          </a:p>
          <a:p>
            <a:pPr>
              <a:lnSpc>
                <a:spcPct val="90000"/>
              </a:lnSpc>
            </a:pPr>
            <a:r>
              <a:rPr lang="en-GB" sz="1500">
                <a:solidFill>
                  <a:srgbClr val="FFFFFF"/>
                </a:solidFill>
              </a:rPr>
              <a:t>Is youth work the right tool to help?</a:t>
            </a:r>
          </a:p>
          <a:p>
            <a:pPr>
              <a:lnSpc>
                <a:spcPct val="90000"/>
              </a:lnSpc>
            </a:pP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a:p>
            <a:pPr>
              <a:lnSpc>
                <a:spcPct val="90000"/>
              </a:lnSpc>
            </a:pPr>
            <a:endParaRPr lang="en-GB" sz="1500">
              <a:solidFill>
                <a:srgbClr val="FFFFFF"/>
              </a:solidFill>
            </a:endParaRPr>
          </a:p>
        </p:txBody>
      </p:sp>
      <p:pic>
        <p:nvPicPr>
          <p:cNvPr id="4" name="Picture 4">
            <a:extLst>
              <a:ext uri="{FF2B5EF4-FFF2-40B4-BE49-F238E27FC236}">
                <a16:creationId xmlns:a16="http://schemas.microsoft.com/office/drawing/2014/main" id="{C6DE1940-9CBA-4412-8606-74E1626C8EB4}"/>
              </a:ext>
            </a:extLst>
          </p:cNvPr>
          <p:cNvPicPr>
            <a:picLocks noChangeAspect="1"/>
          </p:cNvPicPr>
          <p:nvPr/>
        </p:nvPicPr>
        <p:blipFill rotWithShape="1">
          <a:blip r:embed="rId2"/>
          <a:srcRect l="38068" r="1994" b="-1"/>
          <a:stretch/>
        </p:blipFill>
        <p:spPr>
          <a:xfrm>
            <a:off x="818628" y="1168399"/>
            <a:ext cx="3734020" cy="4610101"/>
          </a:xfrm>
          <a:prstGeom prst="rect">
            <a:avLst/>
          </a:prstGeom>
        </p:spPr>
      </p:pic>
    </p:spTree>
    <p:extLst>
      <p:ext uri="{BB962C8B-B14F-4D97-AF65-F5344CB8AC3E}">
        <p14:creationId xmlns:p14="http://schemas.microsoft.com/office/powerpoint/2010/main" val="32725339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B8578-1626-4F71-9625-F8A9B584E5B3}"/>
              </a:ext>
            </a:extLst>
          </p:cNvPr>
          <p:cNvSpPr>
            <a:spLocks noGrp="1"/>
          </p:cNvSpPr>
          <p:nvPr>
            <p:ph type="title"/>
          </p:nvPr>
        </p:nvSpPr>
        <p:spPr/>
        <p:txBody>
          <a:bodyPr/>
          <a:lstStyle/>
          <a:p>
            <a:r>
              <a:rPr lang="en-US"/>
              <a:t>Abuse and Wellbeing</a:t>
            </a:r>
          </a:p>
        </p:txBody>
      </p:sp>
      <p:sp>
        <p:nvSpPr>
          <p:cNvPr id="3" name="Content Placeholder 2">
            <a:extLst>
              <a:ext uri="{FF2B5EF4-FFF2-40B4-BE49-F238E27FC236}">
                <a16:creationId xmlns:a16="http://schemas.microsoft.com/office/drawing/2014/main" id="{8626C2A0-1362-4AE8-B379-CC68AD44FBBD}"/>
              </a:ext>
            </a:extLst>
          </p:cNvPr>
          <p:cNvSpPr>
            <a:spLocks noGrp="1"/>
          </p:cNvSpPr>
          <p:nvPr>
            <p:ph idx="1"/>
          </p:nvPr>
        </p:nvSpPr>
        <p:spPr/>
        <p:txBody>
          <a:bodyPr vert="horz" lIns="91440" tIns="45720" rIns="91440" bIns="45720" rtlCol="0" anchor="t">
            <a:normAutofit/>
          </a:bodyPr>
          <a:lstStyle/>
          <a:p>
            <a:r>
              <a:rPr lang="en-US"/>
              <a:t>How to identify post-abuse traits.</a:t>
            </a:r>
          </a:p>
          <a:p>
            <a:r>
              <a:rPr lang="en-US"/>
              <a:t>Is family a safe, or toxic environment where abuse can breed undetected?</a:t>
            </a:r>
          </a:p>
          <a:p>
            <a:r>
              <a:rPr lang="en-US"/>
              <a:t>Is sexual abuse, caused by social negligence? </a:t>
            </a:r>
          </a:p>
          <a:p>
            <a:r>
              <a:rPr lang="en-US"/>
              <a:t>Emotional scars towards adult life.</a:t>
            </a:r>
          </a:p>
          <a:p>
            <a:r>
              <a:rPr lang="en-US"/>
              <a:t>Can the distorted idea of youth within today's society, affect the role youth work has in helping vulnerable people?</a:t>
            </a:r>
          </a:p>
          <a:p>
            <a:endParaRPr lang="en-US"/>
          </a:p>
          <a:p>
            <a:r>
              <a:rPr lang="en-US"/>
              <a:t>Back up with quotes, data analysis and statements. </a:t>
            </a:r>
          </a:p>
          <a:p>
            <a:r>
              <a:rPr lang="en-US"/>
              <a:t>Labelling Theory, Masses Control Theory and Cultural Reproduction Theory.</a:t>
            </a:r>
          </a:p>
          <a:p>
            <a:pPr marL="0" indent="0">
              <a:buNone/>
            </a:pPr>
            <a:endParaRPr lang="en-US"/>
          </a:p>
          <a:p>
            <a:endParaRPr lang="en-US"/>
          </a:p>
        </p:txBody>
      </p:sp>
    </p:spTree>
    <p:extLst>
      <p:ext uri="{BB962C8B-B14F-4D97-AF65-F5344CB8AC3E}">
        <p14:creationId xmlns:p14="http://schemas.microsoft.com/office/powerpoint/2010/main" val="975331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ADCFB-7623-4812-A2E0-702AE6496E82}"/>
              </a:ext>
            </a:extLst>
          </p:cNvPr>
          <p:cNvSpPr>
            <a:spLocks noGrp="1"/>
          </p:cNvSpPr>
          <p:nvPr>
            <p:ph type="title"/>
          </p:nvPr>
        </p:nvSpPr>
        <p:spPr/>
        <p:txBody>
          <a:bodyPr>
            <a:normAutofit/>
          </a:bodyPr>
          <a:lstStyle/>
          <a:p>
            <a:pPr algn="ctr"/>
            <a:r>
              <a:rPr lang="en-GB" b="1"/>
              <a:t>References</a:t>
            </a:r>
            <a:r>
              <a:rPr lang="en-GB"/>
              <a:t>.</a:t>
            </a:r>
            <a:br>
              <a:rPr lang="en-GB"/>
            </a:br>
            <a:endParaRPr lang="en-GB"/>
          </a:p>
        </p:txBody>
      </p:sp>
      <p:sp>
        <p:nvSpPr>
          <p:cNvPr id="3" name="Content Placeholder 2">
            <a:extLst>
              <a:ext uri="{FF2B5EF4-FFF2-40B4-BE49-F238E27FC236}">
                <a16:creationId xmlns:a16="http://schemas.microsoft.com/office/drawing/2014/main" id="{DA236D15-48EE-4F02-9FDD-765366AD863E}"/>
              </a:ext>
            </a:extLst>
          </p:cNvPr>
          <p:cNvSpPr>
            <a:spLocks noGrp="1"/>
          </p:cNvSpPr>
          <p:nvPr>
            <p:ph idx="1"/>
          </p:nvPr>
        </p:nvSpPr>
        <p:spPr/>
        <p:txBody>
          <a:bodyPr vert="horz" lIns="91440" tIns="45720" rIns="91440" bIns="45720" rtlCol="0" anchor="t">
            <a:normAutofit fontScale="77500" lnSpcReduction="20000"/>
          </a:bodyPr>
          <a:lstStyle/>
          <a:p>
            <a:r>
              <a:rPr lang="en-GB" dirty="0" err="1">
                <a:latin typeface="Arial"/>
                <a:cs typeface="Arial"/>
              </a:rPr>
              <a:t>Familyfriendspoems</a:t>
            </a:r>
            <a:r>
              <a:rPr lang="en-GB" dirty="0">
                <a:latin typeface="Arial"/>
                <a:cs typeface="Arial"/>
              </a:rPr>
              <a:t>. (2022) </a:t>
            </a:r>
            <a:r>
              <a:rPr lang="en-GB" i="1" dirty="0">
                <a:latin typeface="Arial"/>
                <a:cs typeface="Arial"/>
              </a:rPr>
              <a:t>Abuse Poems by Teens</a:t>
            </a:r>
            <a:r>
              <a:rPr lang="en-GB" dirty="0">
                <a:latin typeface="Arial"/>
                <a:cs typeface="Arial"/>
              </a:rPr>
              <a:t>. Available at: </a:t>
            </a:r>
            <a:r>
              <a:rPr lang="en-GB" dirty="0">
                <a:latin typeface="Arial"/>
                <a:ea typeface="+mn-lt"/>
                <a:cs typeface="+mn-lt"/>
                <a:hlinkClick r:id="rId2"/>
              </a:rPr>
              <a:t>https://www.familyfriendpoems.com/poems/teen/abuse/</a:t>
            </a:r>
            <a:r>
              <a:rPr lang="en-GB" dirty="0">
                <a:latin typeface="Arial"/>
                <a:ea typeface="+mn-lt"/>
                <a:cs typeface="+mn-lt"/>
              </a:rPr>
              <a:t> (Accessed on 22nd February 2022).</a:t>
            </a:r>
          </a:p>
          <a:p>
            <a:pPr>
              <a:spcBef>
                <a:spcPts val="0"/>
              </a:spcBef>
            </a:pPr>
            <a:r>
              <a:rPr lang="en-GB" dirty="0">
                <a:latin typeface="Arial"/>
                <a:ea typeface="+mn-lt"/>
                <a:cs typeface="+mn-lt"/>
              </a:rPr>
              <a:t>NSPCC. (No Date). </a:t>
            </a:r>
            <a:r>
              <a:rPr lang="en-GB" i="1" dirty="0">
                <a:latin typeface="Arial"/>
                <a:ea typeface="+mn-lt"/>
                <a:cs typeface="+mn-lt"/>
              </a:rPr>
              <a:t>Criminal exploitation and gangs. </a:t>
            </a:r>
            <a:r>
              <a:rPr lang="en-GB" dirty="0">
                <a:latin typeface="Arial"/>
                <a:ea typeface="+mn-lt"/>
                <a:cs typeface="+mn-lt"/>
              </a:rPr>
              <a:t>Available at: </a:t>
            </a:r>
            <a:r>
              <a:rPr lang="en-GB" dirty="0">
                <a:latin typeface="Arial"/>
                <a:cs typeface="Arial"/>
                <a:hlinkClick r:id="rId3"/>
              </a:rPr>
              <a:t>https://www.nspcc.org.uk/what-is-child-abuse/types-of-abuse/gangs-criminal-exploitation/</a:t>
            </a:r>
            <a:r>
              <a:rPr lang="en-GB" dirty="0">
                <a:latin typeface="Arial"/>
                <a:cs typeface="Arial"/>
              </a:rPr>
              <a:t> (Accessed on 22nd February 2022). </a:t>
            </a:r>
            <a:endParaRPr lang="en-GB" dirty="0">
              <a:latin typeface="Arial"/>
              <a:ea typeface="+mn-lt"/>
              <a:cs typeface="Arial"/>
            </a:endParaRPr>
          </a:p>
          <a:p>
            <a:pPr>
              <a:spcBef>
                <a:spcPts val="0"/>
              </a:spcBef>
            </a:pPr>
            <a:r>
              <a:rPr lang="en-GB" dirty="0">
                <a:latin typeface="Arial"/>
                <a:cs typeface="Arial"/>
              </a:rPr>
              <a:t>Welsh Government. (No Date) (All Wales Practice Guide) Safeguarding children from Child Criminal Exploitation (CCE)</a:t>
            </a:r>
            <a:r>
              <a:rPr lang="en-GB" dirty="0">
                <a:latin typeface="Arial"/>
                <a:ea typeface="+mn-lt"/>
                <a:cs typeface="Arial"/>
              </a:rPr>
              <a:t> Available at: </a:t>
            </a:r>
            <a:r>
              <a:rPr lang="en-GB" dirty="0">
                <a:latin typeface="Arial"/>
                <a:ea typeface="+mn-lt"/>
                <a:cs typeface="+mn-lt"/>
                <a:hlinkClick r:id="rId4"/>
              </a:rPr>
              <a:t>https://www.safeguarding.wales/chi/c6/c6.p1.html</a:t>
            </a:r>
            <a:r>
              <a:rPr lang="en-GB" dirty="0">
                <a:latin typeface="Arial"/>
                <a:ea typeface="+mn-lt"/>
                <a:cs typeface="+mn-lt"/>
              </a:rPr>
              <a:t> (Accessed on 22nd February 2022).</a:t>
            </a:r>
          </a:p>
          <a:p>
            <a:pPr>
              <a:spcBef>
                <a:spcPts val="0"/>
              </a:spcBef>
            </a:pPr>
            <a:r>
              <a:rPr lang="en-GB" dirty="0">
                <a:latin typeface="Arial"/>
                <a:cs typeface="Arial"/>
              </a:rPr>
              <a:t>National Crime Agency (No Date). Available at: </a:t>
            </a:r>
            <a:r>
              <a:rPr lang="en-GB" dirty="0">
                <a:ea typeface="+mn-lt"/>
                <a:cs typeface="+mn-lt"/>
                <a:hlinkClick r:id="rId5"/>
              </a:rPr>
              <a:t>https://www.nationalcrimeagency.gov.uk/what-we-do/crime-threats/drug-trafficking/county-lines</a:t>
            </a:r>
            <a:r>
              <a:rPr lang="en-GB" dirty="0">
                <a:ea typeface="+mn-lt"/>
                <a:cs typeface="+mn-lt"/>
              </a:rPr>
              <a:t> (</a:t>
            </a:r>
            <a:r>
              <a:rPr lang="en-GB" dirty="0" err="1">
                <a:ea typeface="+mn-lt"/>
                <a:cs typeface="+mn-lt"/>
              </a:rPr>
              <a:t>Aceessed</a:t>
            </a:r>
            <a:r>
              <a:rPr lang="en-GB" dirty="0">
                <a:ea typeface="+mn-lt"/>
                <a:cs typeface="+mn-lt"/>
              </a:rPr>
              <a:t> on 7th March 2022).</a:t>
            </a:r>
            <a:endParaRPr lang="en-GB" dirty="0">
              <a:latin typeface="Trebuchet MS"/>
              <a:cs typeface="Arial"/>
            </a:endParaRPr>
          </a:p>
          <a:p>
            <a:pPr>
              <a:spcBef>
                <a:spcPts val="0"/>
              </a:spcBef>
            </a:pPr>
            <a:r>
              <a:rPr lang="en-GB" dirty="0">
                <a:ea typeface="+mn-lt"/>
                <a:cs typeface="+mn-lt"/>
              </a:rPr>
              <a:t>O’Hagan A, </a:t>
            </a:r>
            <a:r>
              <a:rPr lang="en-GB" dirty="0" err="1">
                <a:ea typeface="+mn-lt"/>
                <a:cs typeface="+mn-lt"/>
              </a:rPr>
              <a:t>Edmundson</a:t>
            </a:r>
            <a:r>
              <a:rPr lang="en-GB" dirty="0">
                <a:ea typeface="+mn-lt"/>
                <a:cs typeface="+mn-lt"/>
              </a:rPr>
              <a:t> CJ. County lines: The exploitation of vulnerable members of society. Forensic Res </a:t>
            </a:r>
            <a:r>
              <a:rPr lang="en-GB" dirty="0" err="1">
                <a:ea typeface="+mn-lt"/>
                <a:cs typeface="+mn-lt"/>
              </a:rPr>
              <a:t>Criminol</a:t>
            </a:r>
            <a:r>
              <a:rPr lang="en-GB" dirty="0">
                <a:ea typeface="+mn-lt"/>
                <a:cs typeface="+mn-lt"/>
              </a:rPr>
              <a:t> </a:t>
            </a:r>
            <a:r>
              <a:rPr lang="en-GB" dirty="0" err="1">
                <a:ea typeface="+mn-lt"/>
                <a:cs typeface="+mn-lt"/>
              </a:rPr>
              <a:t>Int</a:t>
            </a:r>
            <a:r>
              <a:rPr lang="en-GB" dirty="0">
                <a:ea typeface="+mn-lt"/>
                <a:cs typeface="+mn-lt"/>
              </a:rPr>
              <a:t> J. 2021;9(2):47‒57. DOI: 10.15406/frcij.2021.09.00340</a:t>
            </a:r>
            <a:endParaRPr lang="en-GB" dirty="0">
              <a:latin typeface="Trebuchet MS"/>
              <a:cs typeface="Arial"/>
            </a:endParaRPr>
          </a:p>
          <a:p>
            <a:pPr>
              <a:spcBef>
                <a:spcPts val="0"/>
              </a:spcBef>
            </a:pPr>
            <a:r>
              <a:rPr lang="en-GB" dirty="0">
                <a:latin typeface="Trebuchet MS"/>
                <a:cs typeface="Arial"/>
              </a:rPr>
              <a:t>Centre Point. (2021). </a:t>
            </a:r>
            <a:r>
              <a:rPr lang="en-GB" dirty="0">
                <a:ea typeface="+mn-lt"/>
                <a:cs typeface="+mn-lt"/>
              </a:rPr>
              <a:t>Young people didn’t cause this housing crisis. </a:t>
            </a:r>
            <a:r>
              <a:rPr lang="en-GB" dirty="0">
                <a:latin typeface="Trebuchet MS"/>
                <a:cs typeface="Arial"/>
              </a:rPr>
              <a:t>Available at: </a:t>
            </a:r>
            <a:r>
              <a:rPr lang="en-GB" dirty="0">
                <a:ea typeface="+mn-lt"/>
                <a:cs typeface="+mn-lt"/>
                <a:hlinkClick r:id="rId6"/>
              </a:rPr>
              <a:t>https://twitter.com/centrepointuk/status/1197123499720159233</a:t>
            </a:r>
            <a:r>
              <a:rPr lang="en-GB" dirty="0">
                <a:latin typeface="Trebuchet MS"/>
                <a:cs typeface="Arial"/>
              </a:rPr>
              <a:t> (Accessed on 7th March 2022). </a:t>
            </a:r>
          </a:p>
          <a:p>
            <a:pPr>
              <a:spcBef>
                <a:spcPts val="0"/>
              </a:spcBef>
            </a:pPr>
            <a:r>
              <a:rPr lang="en-GB" dirty="0">
                <a:ea typeface="+mn-lt"/>
                <a:cs typeface="+mn-lt"/>
              </a:rPr>
              <a:t>O’Hagan A, Long A. The socioeconomic effects of organised crimes county lines on the United Kingdom community. Forensic Res </a:t>
            </a:r>
            <a:r>
              <a:rPr lang="en-GB" dirty="0" err="1">
                <a:ea typeface="+mn-lt"/>
                <a:cs typeface="+mn-lt"/>
              </a:rPr>
              <a:t>Criminol</a:t>
            </a:r>
            <a:r>
              <a:rPr lang="en-GB" dirty="0">
                <a:ea typeface="+mn-lt"/>
                <a:cs typeface="+mn-lt"/>
              </a:rPr>
              <a:t> </a:t>
            </a:r>
            <a:r>
              <a:rPr lang="en-GB" dirty="0" err="1">
                <a:ea typeface="+mn-lt"/>
                <a:cs typeface="+mn-lt"/>
              </a:rPr>
              <a:t>Int</a:t>
            </a:r>
            <a:r>
              <a:rPr lang="en-GB" dirty="0">
                <a:ea typeface="+mn-lt"/>
                <a:cs typeface="+mn-lt"/>
              </a:rPr>
              <a:t> J.2019;7(5):274-280. DOI: </a:t>
            </a:r>
            <a:r>
              <a:rPr lang="en-GB" dirty="0">
                <a:ea typeface="+mn-lt"/>
                <a:cs typeface="+mn-lt"/>
                <a:hlinkClick r:id="rId7"/>
              </a:rPr>
              <a:t>10.15406/frcij.2019.07.00293</a:t>
            </a:r>
            <a:endParaRPr lang="en-GB" dirty="0">
              <a:latin typeface="Trebuchet MS"/>
              <a:cs typeface="Arial"/>
            </a:endParaRPr>
          </a:p>
          <a:p>
            <a:pPr>
              <a:spcBef>
                <a:spcPts val="0"/>
              </a:spcBef>
            </a:pPr>
            <a:r>
              <a:rPr lang="en-GB" dirty="0" err="1">
                <a:latin typeface="Trebuchet MS"/>
                <a:cs typeface="Arial"/>
              </a:rPr>
              <a:t>Crowshaw</a:t>
            </a:r>
            <a:r>
              <a:rPr lang="en-GB" dirty="0">
                <a:latin typeface="Trebuchet MS"/>
                <a:cs typeface="Arial"/>
              </a:rPr>
              <a:t>. S (2020). YOUTUBE</a:t>
            </a:r>
            <a:r>
              <a:rPr lang="en-GB" dirty="0">
                <a:cs typeface="Arial"/>
              </a:rPr>
              <a:t>. </a:t>
            </a:r>
            <a:r>
              <a:rPr lang="en-GB" dirty="0"/>
              <a:t>County Lines - basic awareness film by PC 1942. Available at: </a:t>
            </a:r>
            <a:r>
              <a:rPr lang="en-GB" dirty="0">
                <a:ea typeface="+mn-lt"/>
                <a:cs typeface="+mn-lt"/>
                <a:hlinkClick r:id="rId8"/>
              </a:rPr>
              <a:t>https://www.youtube.com/watch?v=auoICT45nac</a:t>
            </a:r>
            <a:r>
              <a:rPr lang="en-GB" dirty="0">
                <a:ea typeface="+mn-lt"/>
                <a:cs typeface="+mn-lt"/>
              </a:rPr>
              <a:t> (Accessed on. 9th March 2022).</a:t>
            </a:r>
          </a:p>
          <a:p>
            <a:pPr>
              <a:spcBef>
                <a:spcPts val="0"/>
              </a:spcBef>
            </a:pPr>
            <a:r>
              <a:rPr lang="en-GB" dirty="0">
                <a:ea typeface="+mn-lt"/>
                <a:cs typeface="+mn-lt"/>
              </a:rPr>
              <a:t>Sharma, S., </a:t>
            </a:r>
            <a:r>
              <a:rPr lang="en-GB" dirty="0" err="1">
                <a:ea typeface="+mn-lt"/>
                <a:cs typeface="+mn-lt"/>
              </a:rPr>
              <a:t>Mustanski</a:t>
            </a:r>
            <a:r>
              <a:rPr lang="en-GB" dirty="0">
                <a:ea typeface="+mn-lt"/>
                <a:cs typeface="+mn-lt"/>
              </a:rPr>
              <a:t>, B., Dick, D. </a:t>
            </a:r>
            <a:r>
              <a:rPr lang="en-GB" i="1" dirty="0">
                <a:ea typeface="+mn-lt"/>
                <a:cs typeface="+mn-lt"/>
              </a:rPr>
              <a:t>et al.</a:t>
            </a:r>
            <a:r>
              <a:rPr lang="en-GB" dirty="0">
                <a:ea typeface="+mn-lt"/>
                <a:cs typeface="+mn-lt"/>
              </a:rPr>
              <a:t> Protective Factors Buffer Life Stress and </a:t>
            </a:r>
            <a:r>
              <a:rPr lang="en-GB" dirty="0" err="1">
                <a:ea typeface="+mn-lt"/>
                <a:cs typeface="+mn-lt"/>
              </a:rPr>
              <a:t>Behavioral</a:t>
            </a:r>
            <a:r>
              <a:rPr lang="en-GB" dirty="0">
                <a:ea typeface="+mn-lt"/>
                <a:cs typeface="+mn-lt"/>
              </a:rPr>
              <a:t> Health Outcomes among High-Risk Youth. </a:t>
            </a:r>
            <a:r>
              <a:rPr lang="en-GB" i="1" dirty="0">
                <a:ea typeface="+mn-lt"/>
                <a:cs typeface="+mn-lt"/>
              </a:rPr>
              <a:t>J </a:t>
            </a:r>
            <a:r>
              <a:rPr lang="en-GB" i="1" dirty="0" err="1">
                <a:ea typeface="+mn-lt"/>
                <a:cs typeface="+mn-lt"/>
              </a:rPr>
              <a:t>Abnorm</a:t>
            </a:r>
            <a:r>
              <a:rPr lang="en-GB" i="1" dirty="0">
                <a:ea typeface="+mn-lt"/>
                <a:cs typeface="+mn-lt"/>
              </a:rPr>
              <a:t> Child </a:t>
            </a:r>
            <a:r>
              <a:rPr lang="en-GB" i="1" dirty="0" err="1">
                <a:ea typeface="+mn-lt"/>
                <a:cs typeface="+mn-lt"/>
              </a:rPr>
              <a:t>Psychol</a:t>
            </a:r>
            <a:r>
              <a:rPr lang="en-GB" dirty="0">
                <a:ea typeface="+mn-lt"/>
                <a:cs typeface="+mn-lt"/>
              </a:rPr>
              <a:t> </a:t>
            </a:r>
            <a:r>
              <a:rPr lang="en-GB" b="1" dirty="0">
                <a:ea typeface="+mn-lt"/>
                <a:cs typeface="+mn-lt"/>
              </a:rPr>
              <a:t>47, </a:t>
            </a:r>
            <a:r>
              <a:rPr lang="en-GB" dirty="0">
                <a:ea typeface="+mn-lt"/>
                <a:cs typeface="+mn-lt"/>
              </a:rPr>
              <a:t>1289–1301 (2019). https://doi.org/10.1007/s10802-019-00515-8</a:t>
            </a:r>
            <a:endParaRPr lang="en-GB" dirty="0">
              <a:latin typeface="Trebuchet MS"/>
              <a:cs typeface="Arial"/>
            </a:endParaRPr>
          </a:p>
          <a:p>
            <a:pPr>
              <a:spcBef>
                <a:spcPts val="0"/>
              </a:spcBef>
            </a:pPr>
            <a:endParaRPr lang="en-GB" dirty="0">
              <a:latin typeface="Arial"/>
              <a:cs typeface="Arial"/>
            </a:endParaRPr>
          </a:p>
          <a:p>
            <a:pPr>
              <a:spcBef>
                <a:spcPts val="0"/>
              </a:spcBef>
            </a:pPr>
            <a:endParaRPr lang="en-GB" dirty="0">
              <a:latin typeface="Arial"/>
              <a:cs typeface="Arial"/>
            </a:endParaRPr>
          </a:p>
        </p:txBody>
      </p:sp>
    </p:spTree>
    <p:extLst>
      <p:ext uri="{BB962C8B-B14F-4D97-AF65-F5344CB8AC3E}">
        <p14:creationId xmlns:p14="http://schemas.microsoft.com/office/powerpoint/2010/main" val="235185466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677334" y="1270000"/>
            <a:ext cx="8596668" cy="4760686"/>
          </a:xfrm>
        </p:spPr>
        <p:txBody>
          <a:bodyPr>
            <a:normAutofit fontScale="47500" lnSpcReduction="20000"/>
          </a:bodyPr>
          <a:lstStyle/>
          <a:p>
            <a:pPr algn="just"/>
            <a:r>
              <a:rPr lang="en-GB" dirty="0" smtClean="0">
                <a:solidFill>
                  <a:schemeClr val="tx1"/>
                </a:solidFill>
                <a:latin typeface="Calibri Light" panose="020F0302020204030204" pitchFamily="34" charset="0"/>
                <a:cs typeface="Calibri Light" panose="020F0302020204030204" pitchFamily="34" charset="0"/>
              </a:rPr>
              <a:t>NSPCC. (No Date)</a:t>
            </a:r>
            <a:r>
              <a:rPr lang="en-GB" dirty="0">
                <a:solidFill>
                  <a:schemeClr val="tx1"/>
                </a:solidFill>
                <a:latin typeface="Calibri Light" panose="020F0302020204030204" pitchFamily="34" charset="0"/>
                <a:cs typeface="Calibri Light" panose="020F0302020204030204" pitchFamily="34" charset="0"/>
              </a:rPr>
              <a:t> Online </a:t>
            </a:r>
            <a:r>
              <a:rPr lang="en-GB" dirty="0" smtClean="0">
                <a:solidFill>
                  <a:schemeClr val="tx1"/>
                </a:solidFill>
                <a:latin typeface="Calibri Light" panose="020F0302020204030204" pitchFamily="34" charset="0"/>
                <a:cs typeface="Calibri Light" panose="020F0302020204030204" pitchFamily="34" charset="0"/>
              </a:rPr>
              <a:t>abuse. </a:t>
            </a:r>
            <a:r>
              <a:rPr lang="en-GB" dirty="0">
                <a:solidFill>
                  <a:schemeClr val="tx1"/>
                </a:solidFill>
                <a:latin typeface="Calibri Light" panose="020F0302020204030204" pitchFamily="34" charset="0"/>
                <a:cs typeface="Calibri Light" panose="020F0302020204030204" pitchFamily="34" charset="0"/>
              </a:rPr>
              <a:t>Available </a:t>
            </a:r>
            <a:r>
              <a:rPr lang="en-GB" dirty="0" smtClean="0">
                <a:solidFill>
                  <a:schemeClr val="tx1"/>
                </a:solidFill>
                <a:latin typeface="Calibri Light" panose="020F0302020204030204" pitchFamily="34" charset="0"/>
                <a:cs typeface="Calibri Light" panose="020F0302020204030204" pitchFamily="34" charset="0"/>
              </a:rPr>
              <a:t>at: </a:t>
            </a:r>
            <a:r>
              <a:rPr lang="en-GB" dirty="0">
                <a:solidFill>
                  <a:schemeClr val="tx1"/>
                </a:solidFill>
                <a:latin typeface="Calibri Light" panose="020F0302020204030204" pitchFamily="34" charset="0"/>
                <a:cs typeface="Calibri Light" panose="020F0302020204030204" pitchFamily="34" charset="0"/>
              </a:rPr>
              <a:t>https://www.nspcc.org.uk/what-is-child-abuse/types-of-abuse/online-abuse/</a:t>
            </a:r>
            <a:endParaRPr lang="en-GB" dirty="0">
              <a:solidFill>
                <a:schemeClr val="tx1"/>
              </a:solidFill>
              <a:latin typeface="Calibri Light" panose="020F0302020204030204" pitchFamily="34" charset="0"/>
              <a:cs typeface="Calibri Light" panose="020F0302020204030204" pitchFamily="34" charset="0"/>
            </a:endParaRPr>
          </a:p>
          <a:p>
            <a:pPr algn="just"/>
            <a:r>
              <a:rPr lang="en-GB" i="1" dirty="0" smtClean="0">
                <a:solidFill>
                  <a:schemeClr val="tx1"/>
                </a:solidFill>
                <a:latin typeface="Calibri Light" panose="020F0302020204030204" pitchFamily="34" charset="0"/>
                <a:cs typeface="Calibri Light" panose="020F0302020204030204" pitchFamily="34" charset="0"/>
              </a:rPr>
              <a:t>Signposting </a:t>
            </a:r>
            <a:r>
              <a:rPr lang="en-GB" i="1" dirty="0">
                <a:solidFill>
                  <a:schemeClr val="tx1"/>
                </a:solidFill>
                <a:latin typeface="Calibri Light" panose="020F0302020204030204" pitchFamily="34" charset="0"/>
                <a:cs typeface="Calibri Light" panose="020F0302020204030204" pitchFamily="34" charset="0"/>
              </a:rPr>
              <a:t>or </a:t>
            </a:r>
            <a:r>
              <a:rPr lang="en-GB" i="1" dirty="0" smtClean="0">
                <a:solidFill>
                  <a:schemeClr val="tx1"/>
                </a:solidFill>
                <a:latin typeface="Calibri Light" panose="020F0302020204030204" pitchFamily="34" charset="0"/>
                <a:cs typeface="Calibri Light" panose="020F0302020204030204" pitchFamily="34" charset="0"/>
              </a:rPr>
              <a:t>Referring</a:t>
            </a:r>
            <a:r>
              <a:rPr lang="en-GB" dirty="0" smtClean="0">
                <a:solidFill>
                  <a:schemeClr val="tx1"/>
                </a:solidFill>
                <a:latin typeface="Calibri Light" panose="020F0302020204030204" pitchFamily="34" charset="0"/>
                <a:cs typeface="Calibri Light" panose="020F0302020204030204" pitchFamily="34" charset="0"/>
              </a:rPr>
              <a:t> </a:t>
            </a:r>
            <a:r>
              <a:rPr lang="en-GB" dirty="0">
                <a:solidFill>
                  <a:schemeClr val="tx1"/>
                </a:solidFill>
                <a:latin typeface="Calibri Light" panose="020F0302020204030204" pitchFamily="34" charset="0"/>
                <a:cs typeface="Calibri Light" panose="020F0302020204030204" pitchFamily="34" charset="0"/>
              </a:rPr>
              <a:t>(No Date). </a:t>
            </a:r>
            <a:r>
              <a:rPr lang="en-GB" dirty="0" smtClean="0">
                <a:solidFill>
                  <a:schemeClr val="tx1"/>
                </a:solidFill>
                <a:latin typeface="Calibri Light" panose="020F0302020204030204" pitchFamily="34" charset="0"/>
                <a:cs typeface="Calibri Light" panose="020F0302020204030204" pitchFamily="34" charset="0"/>
              </a:rPr>
              <a:t>Available at: </a:t>
            </a:r>
            <a:r>
              <a:rPr lang="en-GB" dirty="0">
                <a:solidFill>
                  <a:schemeClr val="tx1"/>
                </a:solidFill>
                <a:latin typeface="Calibri Light" panose="020F0302020204030204" pitchFamily="34" charset="0"/>
                <a:cs typeface="Calibri Light" panose="020F0302020204030204" pitchFamily="34" charset="0"/>
                <a:hlinkClick r:id="rId2"/>
              </a:rPr>
              <a:t>https://rehabbeyondcancer.com/signposting-or-referring</a:t>
            </a:r>
            <a:r>
              <a:rPr lang="en-GB" dirty="0" smtClean="0">
                <a:solidFill>
                  <a:schemeClr val="tx1"/>
                </a:solidFill>
                <a:latin typeface="Calibri Light" panose="020F0302020204030204" pitchFamily="34" charset="0"/>
                <a:cs typeface="Calibri Light" panose="020F0302020204030204" pitchFamily="34" charset="0"/>
                <a:hlinkClick r:id="rId2"/>
              </a:rPr>
              <a:t>/</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smtClean="0">
                <a:solidFill>
                  <a:schemeClr val="tx1"/>
                </a:solidFill>
                <a:latin typeface="Calibri Light" panose="020F0302020204030204" pitchFamily="34" charset="0"/>
                <a:cs typeface="Calibri Light" panose="020F0302020204030204" pitchFamily="34" charset="0"/>
              </a:rPr>
              <a:t>NSPCC. (No Date). </a:t>
            </a:r>
            <a:r>
              <a:rPr lang="en-GB" dirty="0">
                <a:solidFill>
                  <a:schemeClr val="tx1"/>
                </a:solidFill>
                <a:latin typeface="Calibri Light" panose="020F0302020204030204" pitchFamily="34" charset="0"/>
                <a:cs typeface="Calibri Light" panose="020F0302020204030204" pitchFamily="34" charset="0"/>
              </a:rPr>
              <a:t>Emma's </a:t>
            </a:r>
            <a:r>
              <a:rPr lang="en-GB" dirty="0" smtClean="0">
                <a:solidFill>
                  <a:schemeClr val="tx1"/>
                </a:solidFill>
                <a:latin typeface="Calibri Light" panose="020F0302020204030204" pitchFamily="34" charset="0"/>
                <a:cs typeface="Calibri Light" panose="020F0302020204030204" pitchFamily="34" charset="0"/>
              </a:rPr>
              <a:t>story. Available at:</a:t>
            </a:r>
            <a:r>
              <a:rPr lang="en-GB" dirty="0">
                <a:solidFill>
                  <a:schemeClr val="tx1"/>
                </a:solidFill>
                <a:latin typeface="Calibri Light" panose="020F0302020204030204" pitchFamily="34" charset="0"/>
                <a:cs typeface="Calibri Light" panose="020F0302020204030204" pitchFamily="34" charset="0"/>
              </a:rPr>
              <a:t> </a:t>
            </a:r>
            <a:r>
              <a:rPr lang="en-GB" dirty="0">
                <a:solidFill>
                  <a:schemeClr val="tx1"/>
                </a:solidFill>
                <a:latin typeface="Calibri Light" panose="020F0302020204030204" pitchFamily="34" charset="0"/>
                <a:cs typeface="Calibri Light" panose="020F0302020204030204" pitchFamily="34" charset="0"/>
                <a:hlinkClick r:id="rId3"/>
              </a:rPr>
              <a:t>https://www.nspcc.org.uk/about-us/news-opinion/2020/2020-09-03-cybercrimes-during-lockdown</a:t>
            </a:r>
            <a:r>
              <a:rPr lang="en-GB" dirty="0" smtClean="0">
                <a:solidFill>
                  <a:schemeClr val="tx1"/>
                </a:solidFill>
                <a:latin typeface="Calibri Light" panose="020F0302020204030204" pitchFamily="34" charset="0"/>
                <a:cs typeface="Calibri Light" panose="020F0302020204030204" pitchFamily="34" charset="0"/>
                <a:hlinkClick r:id="rId3"/>
              </a:rPr>
              <a:t>/</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a:solidFill>
                  <a:schemeClr val="tx1"/>
                </a:solidFill>
                <a:latin typeface="Calibri Light" panose="020F0302020204030204" pitchFamily="34" charset="0"/>
                <a:cs typeface="Calibri Light" panose="020F0302020204030204" pitchFamily="34" charset="0"/>
              </a:rPr>
              <a:t>Laura </a:t>
            </a:r>
            <a:r>
              <a:rPr lang="en-GB" dirty="0" smtClean="0">
                <a:solidFill>
                  <a:schemeClr val="tx1"/>
                </a:solidFill>
                <a:latin typeface="Calibri Light" panose="020F0302020204030204" pitchFamily="34" charset="0"/>
                <a:cs typeface="Calibri Light" panose="020F0302020204030204" pitchFamily="34" charset="0"/>
              </a:rPr>
              <a:t>Allan. (08/02/2022) </a:t>
            </a:r>
            <a:r>
              <a:rPr lang="en-GB" dirty="0">
                <a:solidFill>
                  <a:schemeClr val="tx1"/>
                </a:solidFill>
                <a:latin typeface="Calibri Light" panose="020F0302020204030204" pitchFamily="34" charset="0"/>
                <a:cs typeface="Calibri Light" panose="020F0302020204030204" pitchFamily="34" charset="0"/>
              </a:rPr>
              <a:t>Online </a:t>
            </a:r>
            <a:r>
              <a:rPr lang="en-GB" dirty="0" smtClean="0">
                <a:solidFill>
                  <a:schemeClr val="tx1"/>
                </a:solidFill>
                <a:latin typeface="Calibri Light" panose="020F0302020204030204" pitchFamily="34" charset="0"/>
                <a:cs typeface="Calibri Light" panose="020F0302020204030204" pitchFamily="34" charset="0"/>
              </a:rPr>
              <a:t>Abuse. </a:t>
            </a:r>
            <a:r>
              <a:rPr lang="en-GB" dirty="0">
                <a:solidFill>
                  <a:schemeClr val="tx1"/>
                </a:solidFill>
                <a:latin typeface="Calibri Light" panose="020F0302020204030204" pitchFamily="34" charset="0"/>
                <a:cs typeface="Calibri Light" panose="020F0302020204030204" pitchFamily="34" charset="0"/>
              </a:rPr>
              <a:t>Available at: </a:t>
            </a:r>
            <a:r>
              <a:rPr lang="en-GB" dirty="0">
                <a:solidFill>
                  <a:schemeClr val="tx1"/>
                </a:solidFill>
                <a:latin typeface="Calibri Light" panose="020F0302020204030204" pitchFamily="34" charset="0"/>
                <a:cs typeface="Calibri Light" panose="020F0302020204030204" pitchFamily="34" charset="0"/>
                <a:hlinkClick r:id="rId4"/>
              </a:rPr>
              <a:t>https://</a:t>
            </a:r>
            <a:r>
              <a:rPr lang="en-GB" dirty="0" smtClean="0">
                <a:solidFill>
                  <a:schemeClr val="tx1"/>
                </a:solidFill>
                <a:latin typeface="Calibri Light" panose="020F0302020204030204" pitchFamily="34" charset="0"/>
                <a:cs typeface="Calibri Light" panose="020F0302020204030204" pitchFamily="34" charset="0"/>
                <a:hlinkClick r:id="rId4"/>
              </a:rPr>
              <a:t>cpdonline.co.uk/knowledge-base/safeguarding/online-abuse/</a:t>
            </a:r>
            <a:endParaRPr lang="en-GB" dirty="0">
              <a:solidFill>
                <a:schemeClr val="tx1"/>
              </a:solidFill>
              <a:latin typeface="Calibri Light" panose="020F0302020204030204" pitchFamily="34" charset="0"/>
              <a:cs typeface="Calibri Light" panose="020F0302020204030204" pitchFamily="34" charset="0"/>
            </a:endParaRPr>
          </a:p>
          <a:p>
            <a:pPr algn="just"/>
            <a:r>
              <a:rPr lang="en-GB" dirty="0" err="1" smtClean="0">
                <a:solidFill>
                  <a:schemeClr val="tx1"/>
                </a:solidFill>
                <a:latin typeface="Calibri Light" panose="020F0302020204030204" pitchFamily="34" charset="0"/>
                <a:cs typeface="Calibri Light" panose="020F0302020204030204" pitchFamily="34" charset="0"/>
              </a:rPr>
              <a:t>Hwb</a:t>
            </a:r>
            <a:r>
              <a:rPr lang="en-GB" dirty="0">
                <a:solidFill>
                  <a:schemeClr val="tx1"/>
                </a:solidFill>
                <a:latin typeface="Calibri Light" panose="020F0302020204030204" pitchFamily="34" charset="0"/>
                <a:cs typeface="Calibri Light" panose="020F0302020204030204" pitchFamily="34" charset="0"/>
              </a:rPr>
              <a:t>. (19/11/2021). </a:t>
            </a:r>
            <a:r>
              <a:rPr lang="en-GB" dirty="0" smtClean="0">
                <a:solidFill>
                  <a:schemeClr val="tx1"/>
                </a:solidFill>
                <a:latin typeface="Calibri Light" panose="020F0302020204030204" pitchFamily="34" charset="0"/>
                <a:cs typeface="Calibri Light" panose="020F0302020204030204" pitchFamily="34" charset="0"/>
              </a:rPr>
              <a:t>Available </a:t>
            </a:r>
            <a:r>
              <a:rPr lang="en-GB" dirty="0">
                <a:solidFill>
                  <a:schemeClr val="tx1"/>
                </a:solidFill>
                <a:latin typeface="Calibri Light" panose="020F0302020204030204" pitchFamily="34" charset="0"/>
                <a:cs typeface="Calibri Light" panose="020F0302020204030204" pitchFamily="34" charset="0"/>
              </a:rPr>
              <a:t>on: </a:t>
            </a:r>
            <a:r>
              <a:rPr lang="en-GB" dirty="0">
                <a:solidFill>
                  <a:schemeClr val="tx1"/>
                </a:solidFill>
                <a:latin typeface="Calibri Light" panose="020F0302020204030204" pitchFamily="34" charset="0"/>
                <a:cs typeface="Calibri Light" panose="020F0302020204030204" pitchFamily="34" charset="0"/>
                <a:hlinkClick r:id="rId5"/>
              </a:rPr>
              <a:t>https://</a:t>
            </a:r>
            <a:r>
              <a:rPr lang="en-GB" dirty="0" smtClean="0">
                <a:solidFill>
                  <a:schemeClr val="tx1"/>
                </a:solidFill>
                <a:latin typeface="Calibri Light" panose="020F0302020204030204" pitchFamily="34" charset="0"/>
                <a:cs typeface="Calibri Light" panose="020F0302020204030204" pitchFamily="34" charset="0"/>
                <a:hlinkClick r:id="rId5"/>
              </a:rPr>
              <a:t>hwb.gov.wales/news/articles/a8802a89-769c-4343-bffc-a45603d2a861</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smtClean="0">
                <a:solidFill>
                  <a:schemeClr val="tx1"/>
                </a:solidFill>
                <a:latin typeface="Calibri Light" panose="020F0302020204030204" pitchFamily="34" charset="0"/>
                <a:cs typeface="Calibri Light" panose="020F0302020204030204" pitchFamily="34" charset="0"/>
              </a:rPr>
              <a:t>The </a:t>
            </a:r>
            <a:r>
              <a:rPr lang="en-GB" dirty="0">
                <a:solidFill>
                  <a:schemeClr val="tx1"/>
                </a:solidFill>
                <a:latin typeface="Calibri Light" panose="020F0302020204030204" pitchFamily="34" charset="0"/>
                <a:cs typeface="Calibri Light" panose="020F0302020204030204" pitchFamily="34" charset="0"/>
              </a:rPr>
              <a:t>children Society. Keeping children safe online. (2022) </a:t>
            </a:r>
            <a:r>
              <a:rPr lang="en-GB" dirty="0" smtClean="0">
                <a:solidFill>
                  <a:schemeClr val="tx1"/>
                </a:solidFill>
                <a:latin typeface="Calibri Light" panose="020F0302020204030204" pitchFamily="34" charset="0"/>
                <a:cs typeface="Calibri Light" panose="020F0302020204030204" pitchFamily="34" charset="0"/>
              </a:rPr>
              <a:t>Available at: </a:t>
            </a:r>
            <a:r>
              <a:rPr lang="en-GB" dirty="0">
                <a:solidFill>
                  <a:schemeClr val="tx1"/>
                </a:solidFill>
                <a:latin typeface="Calibri Light" panose="020F0302020204030204" pitchFamily="34" charset="0"/>
                <a:cs typeface="Calibri Light" panose="020F0302020204030204" pitchFamily="34" charset="0"/>
              </a:rPr>
              <a:t>https://www.childrenssociety.org.uk/what-we-do/our-work/preventing-child-sexual-exploitation/online-safety</a:t>
            </a:r>
          </a:p>
          <a:p>
            <a:pPr algn="just"/>
            <a:r>
              <a:rPr lang="en-GB" dirty="0">
                <a:solidFill>
                  <a:schemeClr val="tx1"/>
                </a:solidFill>
                <a:latin typeface="Calibri Light" panose="020F0302020204030204" pitchFamily="34" charset="0"/>
                <a:cs typeface="Calibri Light" panose="020F0302020204030204" pitchFamily="34" charset="0"/>
              </a:rPr>
              <a:t>Welsh Government Educating Wales. (2019). Available </a:t>
            </a:r>
            <a:r>
              <a:rPr lang="en-GB" dirty="0" smtClean="0">
                <a:solidFill>
                  <a:schemeClr val="tx1"/>
                </a:solidFill>
                <a:latin typeface="Calibri Light" panose="020F0302020204030204" pitchFamily="34" charset="0"/>
                <a:cs typeface="Calibri Light" panose="020F0302020204030204" pitchFamily="34" charset="0"/>
              </a:rPr>
              <a:t>at :https</a:t>
            </a:r>
            <a:r>
              <a:rPr lang="en-GB" dirty="0">
                <a:solidFill>
                  <a:schemeClr val="tx1"/>
                </a:solidFill>
                <a:latin typeface="Calibri Light" panose="020F0302020204030204" pitchFamily="34" charset="0"/>
                <a:cs typeface="Calibri Light" panose="020F0302020204030204" pitchFamily="34" charset="0"/>
              </a:rPr>
              <a:t>://</a:t>
            </a:r>
            <a:r>
              <a:rPr lang="en-GB" dirty="0" err="1" smtClean="0">
                <a:solidFill>
                  <a:schemeClr val="tx1"/>
                </a:solidFill>
                <a:latin typeface="Calibri Light" panose="020F0302020204030204" pitchFamily="34" charset="0"/>
                <a:cs typeface="Calibri Light" panose="020F0302020204030204" pitchFamily="34" charset="0"/>
              </a:rPr>
              <a:t>gov.wales</a:t>
            </a:r>
            <a:r>
              <a:rPr lang="en-GB" dirty="0" smtClean="0">
                <a:solidFill>
                  <a:schemeClr val="tx1"/>
                </a:solidFill>
                <a:latin typeface="Calibri Light" panose="020F0302020204030204" pitchFamily="34" charset="0"/>
                <a:cs typeface="Calibri Light" panose="020F0302020204030204" pitchFamily="34" charset="0"/>
              </a:rPr>
              <a:t>/sites/default/files/publications/2019-10/online-safety-action-plan-for-children-and-young-people.pdf</a:t>
            </a:r>
          </a:p>
          <a:p>
            <a:pPr algn="just"/>
            <a:r>
              <a:rPr lang="en-GB" dirty="0" smtClean="0">
                <a:solidFill>
                  <a:schemeClr val="tx1"/>
                </a:solidFill>
                <a:latin typeface="Calibri Light" panose="020F0302020204030204" pitchFamily="34" charset="0"/>
                <a:cs typeface="Calibri Light" panose="020F0302020204030204" pitchFamily="34" charset="0"/>
              </a:rPr>
              <a:t>Amar </a:t>
            </a:r>
            <a:r>
              <a:rPr lang="en-GB" dirty="0">
                <a:solidFill>
                  <a:schemeClr val="tx1"/>
                </a:solidFill>
                <a:latin typeface="Calibri Light" panose="020F0302020204030204" pitchFamily="34" charset="0"/>
                <a:cs typeface="Calibri Light" panose="020F0302020204030204" pitchFamily="34" charset="0"/>
              </a:rPr>
              <a:t>Mehta. Sky News. (13/01/2021).</a:t>
            </a:r>
            <a:r>
              <a:rPr lang="en-GB" dirty="0" err="1">
                <a:solidFill>
                  <a:schemeClr val="tx1"/>
                </a:solidFill>
                <a:latin typeface="Calibri Light" panose="020F0302020204030204" pitchFamily="34" charset="0"/>
                <a:cs typeface="Calibri Light" panose="020F0302020204030204" pitchFamily="34" charset="0"/>
              </a:rPr>
              <a:t>Avalible</a:t>
            </a:r>
            <a:r>
              <a:rPr lang="en-GB" dirty="0">
                <a:solidFill>
                  <a:schemeClr val="tx1"/>
                </a:solidFill>
                <a:latin typeface="Calibri Light" panose="020F0302020204030204" pitchFamily="34" charset="0"/>
                <a:cs typeface="Calibri Light" panose="020F0302020204030204" pitchFamily="34" charset="0"/>
              </a:rPr>
              <a:t> </a:t>
            </a:r>
            <a:r>
              <a:rPr lang="en-GB" dirty="0" smtClean="0">
                <a:solidFill>
                  <a:schemeClr val="tx1"/>
                </a:solidFill>
                <a:latin typeface="Calibri Light" panose="020F0302020204030204" pitchFamily="34" charset="0"/>
                <a:cs typeface="Calibri Light" panose="020F0302020204030204" pitchFamily="34" charset="0"/>
              </a:rPr>
              <a:t>at: </a:t>
            </a:r>
            <a:r>
              <a:rPr lang="en-GB" dirty="0">
                <a:solidFill>
                  <a:schemeClr val="tx1"/>
                </a:solidFill>
                <a:latin typeface="Calibri Light" panose="020F0302020204030204" pitchFamily="34" charset="0"/>
                <a:cs typeface="Calibri Light" panose="020F0302020204030204" pitchFamily="34" charset="0"/>
                <a:hlinkClick r:id="rId6"/>
              </a:rPr>
              <a:t>https://</a:t>
            </a:r>
            <a:r>
              <a:rPr lang="en-GB" dirty="0" smtClean="0">
                <a:solidFill>
                  <a:schemeClr val="tx1"/>
                </a:solidFill>
                <a:latin typeface="Calibri Light" panose="020F0302020204030204" pitchFamily="34" charset="0"/>
                <a:cs typeface="Calibri Light" panose="020F0302020204030204" pitchFamily="34" charset="0"/>
                <a:hlinkClick r:id="rId6"/>
              </a:rPr>
              <a:t>news.sky.com/story/record-levels-of-child-sexual-abuse-online-in-2021-internet-watchdog-finds-12514679</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smtClean="0">
                <a:solidFill>
                  <a:schemeClr val="tx1"/>
                </a:solidFill>
                <a:latin typeface="Calibri Light" panose="020F0302020204030204" pitchFamily="34" charset="0"/>
                <a:cs typeface="Calibri Light" panose="020F0302020204030204" pitchFamily="34" charset="0"/>
              </a:rPr>
              <a:t>GFC </a:t>
            </a:r>
            <a:r>
              <a:rPr lang="en-GB" dirty="0">
                <a:solidFill>
                  <a:schemeClr val="tx1"/>
                </a:solidFill>
                <a:latin typeface="Calibri Light" panose="020F0302020204030204" pitchFamily="34" charset="0"/>
                <a:cs typeface="Calibri Light" panose="020F0302020204030204" pitchFamily="34" charset="0"/>
              </a:rPr>
              <a:t>Learning. Staying safe from online predators. (No Date). Available </a:t>
            </a:r>
            <a:r>
              <a:rPr lang="en-GB" dirty="0" smtClean="0">
                <a:solidFill>
                  <a:schemeClr val="tx1"/>
                </a:solidFill>
                <a:latin typeface="Calibri Light" panose="020F0302020204030204" pitchFamily="34" charset="0"/>
                <a:cs typeface="Calibri Light" panose="020F0302020204030204" pitchFamily="34" charset="0"/>
              </a:rPr>
              <a:t>at: </a:t>
            </a:r>
            <a:r>
              <a:rPr lang="en-GB" dirty="0">
                <a:solidFill>
                  <a:schemeClr val="tx1"/>
                </a:solidFill>
                <a:latin typeface="Calibri Light" panose="020F0302020204030204" pitchFamily="34" charset="0"/>
                <a:cs typeface="Calibri Light" panose="020F0302020204030204" pitchFamily="34" charset="0"/>
                <a:hlinkClick r:id="rId7"/>
              </a:rPr>
              <a:t>https://edu.gcfglobal.org/en/internetsafetyforkids/staying-safe-from-online-predators/1</a:t>
            </a:r>
            <a:r>
              <a:rPr lang="en-GB" dirty="0" smtClean="0">
                <a:solidFill>
                  <a:schemeClr val="tx1"/>
                </a:solidFill>
                <a:latin typeface="Calibri Light" panose="020F0302020204030204" pitchFamily="34" charset="0"/>
                <a:cs typeface="Calibri Light" panose="020F0302020204030204" pitchFamily="34" charset="0"/>
                <a:hlinkClick r:id="rId7"/>
              </a:rPr>
              <a:t>/</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a:solidFill>
                  <a:schemeClr val="tx1"/>
                </a:solidFill>
                <a:latin typeface="Calibri Light" panose="020F0302020204030204" pitchFamily="34" charset="0"/>
                <a:cs typeface="Calibri Light" panose="020F0302020204030204" pitchFamily="34" charset="0"/>
              </a:rPr>
              <a:t>LSIS (2012), Vickers, L (2002). Youth Work National Occupational Standards </a:t>
            </a:r>
            <a:r>
              <a:rPr lang="en-GB" dirty="0" smtClean="0">
                <a:solidFill>
                  <a:schemeClr val="tx1"/>
                </a:solidFill>
                <a:latin typeface="Calibri Light" panose="020F0302020204030204" pitchFamily="34" charset="0"/>
                <a:cs typeface="Calibri Light" panose="020F0302020204030204" pitchFamily="34" charset="0"/>
              </a:rPr>
              <a:t>Introduction. </a:t>
            </a:r>
          </a:p>
          <a:p>
            <a:pPr algn="just"/>
            <a:r>
              <a:rPr lang="en-GB" dirty="0" smtClean="0">
                <a:solidFill>
                  <a:schemeClr val="tx1"/>
                </a:solidFill>
                <a:latin typeface="Calibri Light" panose="020F0302020204030204" pitchFamily="34" charset="0"/>
                <a:ea typeface="+mn-lt"/>
                <a:cs typeface="Calibri Light" panose="020F0302020204030204" pitchFamily="34" charset="0"/>
              </a:rPr>
              <a:t>CSN </a:t>
            </a:r>
            <a:r>
              <a:rPr lang="en-GB" dirty="0">
                <a:solidFill>
                  <a:schemeClr val="tx1"/>
                </a:solidFill>
                <a:latin typeface="Calibri Light" panose="020F0302020204030204" pitchFamily="34" charset="0"/>
                <a:ea typeface="+mn-lt"/>
                <a:cs typeface="Calibri Light" panose="020F0302020204030204" pitchFamily="34" charset="0"/>
              </a:rPr>
              <a:t>Policy </a:t>
            </a:r>
            <a:r>
              <a:rPr lang="en-GB" dirty="0" err="1">
                <a:solidFill>
                  <a:schemeClr val="tx1"/>
                </a:solidFill>
                <a:latin typeface="Calibri Light" panose="020F0302020204030204" pitchFamily="34" charset="0"/>
                <a:ea typeface="+mn-lt"/>
                <a:cs typeface="Calibri Light" panose="020F0302020204030204" pitchFamily="34" charset="0"/>
              </a:rPr>
              <a:t>Brefing</a:t>
            </a:r>
            <a:r>
              <a:rPr lang="en-GB" dirty="0">
                <a:solidFill>
                  <a:schemeClr val="tx1"/>
                </a:solidFill>
                <a:latin typeface="Calibri Light" panose="020F0302020204030204" pitchFamily="34" charset="0"/>
                <a:ea typeface="+mn-lt"/>
                <a:cs typeface="Calibri Light" panose="020F0302020204030204" pitchFamily="34" charset="0"/>
              </a:rPr>
              <a:t>. </a:t>
            </a:r>
            <a:r>
              <a:rPr lang="en-GB" dirty="0">
                <a:solidFill>
                  <a:schemeClr val="tx1"/>
                </a:solidFill>
                <a:latin typeface="Calibri Light" panose="020F0302020204030204" pitchFamily="34" charset="0"/>
                <a:cs typeface="Calibri Light" panose="020F0302020204030204" pitchFamily="34" charset="0"/>
              </a:rPr>
              <a:t>Ann Coffey. (20/11/2014). </a:t>
            </a:r>
            <a:r>
              <a:rPr lang="en-GB" dirty="0" smtClean="0">
                <a:solidFill>
                  <a:schemeClr val="tx1"/>
                </a:solidFill>
                <a:latin typeface="Calibri Light" panose="020F0302020204030204" pitchFamily="34" charset="0"/>
                <a:cs typeface="Calibri Light" panose="020F0302020204030204" pitchFamily="34" charset="0"/>
              </a:rPr>
              <a:t>Available at </a:t>
            </a:r>
            <a:r>
              <a:rPr lang="en-GB" dirty="0">
                <a:solidFill>
                  <a:schemeClr val="tx1"/>
                </a:solidFill>
                <a:latin typeface="Calibri Light" panose="020F0302020204030204" pitchFamily="34" charset="0"/>
                <a:cs typeface="Calibri Light" panose="020F0302020204030204" pitchFamily="34" charset="0"/>
              </a:rPr>
              <a:t>: http://content.govdelivery.com/attachments/UKLGIU/2014/11/20/file_attachments/342685/Real%2Bvoices%2BCoffey%2Breport%2Bon%2Bchild%2Bsexual%2Bexploitation%2Bin%2BGreater%2BManchester.pdf</a:t>
            </a:r>
          </a:p>
          <a:p>
            <a:pPr algn="just"/>
            <a:r>
              <a:rPr lang="en-GB" dirty="0" smtClean="0">
                <a:solidFill>
                  <a:schemeClr val="tx1"/>
                </a:solidFill>
                <a:latin typeface="Calibri Light" panose="020F0302020204030204" pitchFamily="34" charset="0"/>
                <a:cs typeface="Calibri Light" panose="020F0302020204030204" pitchFamily="34" charset="0"/>
              </a:rPr>
              <a:t>Children's Society : County </a:t>
            </a:r>
            <a:r>
              <a:rPr lang="en-GB" dirty="0">
                <a:solidFill>
                  <a:schemeClr val="tx1"/>
                </a:solidFill>
                <a:latin typeface="Calibri Light" panose="020F0302020204030204" pitchFamily="34" charset="0"/>
                <a:cs typeface="Calibri Light" panose="020F0302020204030204" pitchFamily="34" charset="0"/>
              </a:rPr>
              <a:t>lines and child criminal </a:t>
            </a:r>
            <a:r>
              <a:rPr lang="en-GB" dirty="0" smtClean="0">
                <a:solidFill>
                  <a:schemeClr val="tx1"/>
                </a:solidFill>
                <a:latin typeface="Calibri Light" panose="020F0302020204030204" pitchFamily="34" charset="0"/>
                <a:cs typeface="Calibri Light" panose="020F0302020204030204" pitchFamily="34" charset="0"/>
              </a:rPr>
              <a:t>exploitation. (No Date). Available </a:t>
            </a:r>
            <a:r>
              <a:rPr lang="en-GB" dirty="0">
                <a:solidFill>
                  <a:schemeClr val="tx1"/>
                </a:solidFill>
                <a:latin typeface="Calibri Light" panose="020F0302020204030204" pitchFamily="34" charset="0"/>
                <a:cs typeface="Calibri Light" panose="020F0302020204030204" pitchFamily="34" charset="0"/>
              </a:rPr>
              <a:t>at: </a:t>
            </a:r>
            <a:r>
              <a:rPr lang="en-GB" dirty="0">
                <a:solidFill>
                  <a:schemeClr val="tx1"/>
                </a:solidFill>
                <a:latin typeface="Calibri Light" panose="020F0302020204030204" pitchFamily="34" charset="0"/>
                <a:cs typeface="Calibri Light" panose="020F0302020204030204" pitchFamily="34" charset="0"/>
                <a:hlinkClick r:id="rId8"/>
              </a:rPr>
              <a:t>https://</a:t>
            </a:r>
            <a:r>
              <a:rPr lang="en-GB" dirty="0" smtClean="0">
                <a:solidFill>
                  <a:schemeClr val="tx1"/>
                </a:solidFill>
                <a:latin typeface="Calibri Light" panose="020F0302020204030204" pitchFamily="34" charset="0"/>
                <a:cs typeface="Calibri Light" panose="020F0302020204030204" pitchFamily="34" charset="0"/>
                <a:hlinkClick r:id="rId8"/>
              </a:rPr>
              <a:t>www.childrenssociety.org.uk/what-we-do/our-work/child-criminal-exploitation-and-county-lines</a:t>
            </a:r>
            <a:endParaRPr lang="en-GB" dirty="0" smtClean="0">
              <a:solidFill>
                <a:schemeClr val="tx1"/>
              </a:solidFill>
              <a:latin typeface="Calibri Light" panose="020F0302020204030204" pitchFamily="34" charset="0"/>
              <a:cs typeface="Calibri Light" panose="020F0302020204030204" pitchFamily="34" charset="0"/>
            </a:endParaRPr>
          </a:p>
          <a:p>
            <a:pPr algn="just"/>
            <a:r>
              <a:rPr lang="en-GB" dirty="0" smtClean="0">
                <a:solidFill>
                  <a:schemeClr val="tx1"/>
                </a:solidFill>
                <a:latin typeface="Calibri Light" panose="020F0302020204030204" pitchFamily="34" charset="0"/>
                <a:cs typeface="Calibri Light" panose="020F0302020204030204" pitchFamily="34" charset="0"/>
              </a:rPr>
              <a:t>Mind: Guide</a:t>
            </a:r>
            <a:r>
              <a:rPr lang="en-GB" dirty="0" smtClean="0">
                <a:latin typeface="Calibri Light" panose="020F0302020204030204" pitchFamily="34" charset="0"/>
                <a:cs typeface="Calibri Light" panose="020F0302020204030204" pitchFamily="34" charset="0"/>
              </a:rPr>
              <a:t> </a:t>
            </a:r>
            <a:r>
              <a:rPr lang="en-GB" dirty="0">
                <a:latin typeface="Calibri Light" panose="020F0302020204030204" pitchFamily="34" charset="0"/>
                <a:cs typeface="Calibri Light" panose="020F0302020204030204" pitchFamily="34" charset="0"/>
              </a:rPr>
              <a:t>to support options for </a:t>
            </a:r>
            <a:r>
              <a:rPr lang="en-GB" dirty="0" smtClean="0">
                <a:latin typeface="Calibri Light" panose="020F0302020204030204" pitchFamily="34" charset="0"/>
                <a:cs typeface="Calibri Light" panose="020F0302020204030204" pitchFamily="34" charset="0"/>
              </a:rPr>
              <a:t>abuse. (No Date). Available </a:t>
            </a:r>
            <a:r>
              <a:rPr lang="en-GB" dirty="0">
                <a:latin typeface="Calibri Light" panose="020F0302020204030204" pitchFamily="34" charset="0"/>
                <a:cs typeface="Calibri Light" panose="020F0302020204030204" pitchFamily="34" charset="0"/>
              </a:rPr>
              <a:t>at</a:t>
            </a:r>
            <a:r>
              <a:rPr lang="en-GB" dirty="0" smtClean="0">
                <a:latin typeface="Calibri Light" panose="020F0302020204030204" pitchFamily="34" charset="0"/>
                <a:cs typeface="Calibri Light" panose="020F0302020204030204" pitchFamily="34" charset="0"/>
              </a:rPr>
              <a:t>: https</a:t>
            </a:r>
            <a:r>
              <a:rPr lang="en-GB" dirty="0">
                <a:latin typeface="Calibri Light" panose="020F0302020204030204" pitchFamily="34" charset="0"/>
                <a:cs typeface="Calibri Light" panose="020F0302020204030204" pitchFamily="34" charset="0"/>
              </a:rPr>
              <a:t>://www.mind.org.uk/information-support/guides-to-support-and-services/abuse/</a:t>
            </a:r>
            <a:endParaRPr lang="en-GB" dirty="0">
              <a:latin typeface="Calibri Light" panose="020F0302020204030204" pitchFamily="34" charset="0"/>
              <a:cs typeface="Calibri Light" panose="020F0302020204030204" pitchFamily="34" charset="0"/>
            </a:endParaRPr>
          </a:p>
          <a:p>
            <a:pPr algn="just"/>
            <a:r>
              <a:rPr lang="en-GB" dirty="0" smtClean="0">
                <a:solidFill>
                  <a:schemeClr val="tx1"/>
                </a:solidFill>
                <a:latin typeface="Calibri Light" panose="020F0302020204030204" pitchFamily="34" charset="0"/>
                <a:cs typeface="Calibri Light" panose="020F0302020204030204" pitchFamily="34" charset="0"/>
              </a:rPr>
              <a:t>CWYVS: Youth work in wales, principle and purpose. (2018). Available </a:t>
            </a:r>
            <a:r>
              <a:rPr lang="en-GB" dirty="0">
                <a:solidFill>
                  <a:schemeClr val="tx1"/>
                </a:solidFill>
                <a:latin typeface="Calibri Light" panose="020F0302020204030204" pitchFamily="34" charset="0"/>
                <a:cs typeface="Calibri Light" panose="020F0302020204030204" pitchFamily="34" charset="0"/>
              </a:rPr>
              <a:t>at: </a:t>
            </a:r>
            <a:r>
              <a:rPr lang="en-GB" dirty="0">
                <a:solidFill>
                  <a:schemeClr val="tx1"/>
                </a:solidFill>
                <a:latin typeface="Calibri Light" panose="020F0302020204030204" pitchFamily="34" charset="0"/>
                <a:cs typeface="Calibri Light" panose="020F0302020204030204" pitchFamily="34" charset="0"/>
                <a:hlinkClick r:id="rId9"/>
              </a:rPr>
              <a:t>https://</a:t>
            </a:r>
            <a:r>
              <a:rPr lang="en-GB" dirty="0" smtClean="0">
                <a:solidFill>
                  <a:schemeClr val="tx1"/>
                </a:solidFill>
                <a:latin typeface="Calibri Light" panose="020F0302020204030204" pitchFamily="34" charset="0"/>
                <a:cs typeface="Calibri Light" panose="020F0302020204030204" pitchFamily="34" charset="0"/>
                <a:hlinkClick r:id="rId9"/>
              </a:rPr>
              <a:t>www.cwvys.org.uk/wp-content/uploads/2018/11/YOUTH-WORK-IN-WALES-PRINCIPLES-AND-PURPOSES.pdf</a:t>
            </a:r>
            <a:endParaRPr lang="en-GB" dirty="0" smtClean="0">
              <a:solidFill>
                <a:schemeClr val="tx1"/>
              </a:solidFill>
              <a:latin typeface="Calibri Light" panose="020F0302020204030204" pitchFamily="34" charset="0"/>
              <a:cs typeface="Calibri Light" panose="020F0302020204030204" pitchFamily="34" charset="0"/>
            </a:endParaRPr>
          </a:p>
          <a:p>
            <a:r>
              <a:rPr lang="en-GB" dirty="0" smtClean="0">
                <a:latin typeface="Calibri Light" panose="020F0302020204030204" pitchFamily="34" charset="0"/>
                <a:cs typeface="Calibri Light" panose="020F0302020204030204" pitchFamily="34" charset="0"/>
              </a:rPr>
              <a:t>Jessica Barron: Posting </a:t>
            </a:r>
            <a:r>
              <a:rPr lang="en-GB" dirty="0">
                <a:latin typeface="Calibri Light" panose="020F0302020204030204" pitchFamily="34" charset="0"/>
                <a:cs typeface="Calibri Light" panose="020F0302020204030204" pitchFamily="34" charset="0"/>
              </a:rPr>
              <a:t>About Your Kids Online Could Damage Their </a:t>
            </a:r>
            <a:r>
              <a:rPr lang="en-GB" dirty="0" smtClean="0">
                <a:latin typeface="Calibri Light" panose="020F0302020204030204" pitchFamily="34" charset="0"/>
                <a:cs typeface="Calibri Light" panose="020F0302020204030204" pitchFamily="34" charset="0"/>
              </a:rPr>
              <a:t>Futures. (16/12/2018). </a:t>
            </a:r>
            <a:r>
              <a:rPr lang="en-GB" dirty="0">
                <a:latin typeface="Calibri Light" panose="020F0302020204030204" pitchFamily="34" charset="0"/>
                <a:cs typeface="Calibri Light" panose="020F0302020204030204" pitchFamily="34" charset="0"/>
              </a:rPr>
              <a:t>Available at: https://www.forbes.com/sites/jessicabaron/2018/12/16/parents-who-post-about-their-kids-online-could-be-damaging-their-futures/?sh=41844a27b711</a:t>
            </a:r>
            <a:endParaRPr lang="en-GB" dirty="0">
              <a:latin typeface="Calibri Light" panose="020F0302020204030204" pitchFamily="34" charset="0"/>
              <a:cs typeface="Calibri Light" panose="020F030202020403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439194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2" ma:contentTypeDescription="Create a new document." ma:contentTypeScope="" ma:versionID="ca56e996208f9a99b8e5939a119b7b54">
  <xsd:schema xmlns:xsd="http://www.w3.org/2001/XMLSchema" xmlns:xs="http://www.w3.org/2001/XMLSchema" xmlns:p="http://schemas.microsoft.com/office/2006/metadata/properties" xmlns:ns2="b622e6b6-be37-4c19-996c-e7128692fbab" targetNamespace="http://schemas.microsoft.com/office/2006/metadata/properties" ma:root="true" ma:fieldsID="0cd687faed8df5665ba4327138a5c687" ns2:_="">
    <xsd:import namespace="b622e6b6-be37-4c19-996c-e7128692fba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515846-0B7E-488B-9DAD-87B3E3D187C5}">
  <ds:schemaRefs>
    <ds:schemaRef ds:uri="http://purl.org/dc/dcmitype/"/>
    <ds:schemaRef ds:uri="http://schemas.openxmlformats.org/package/2006/metadata/core-properties"/>
    <ds:schemaRef ds:uri="b622e6b6-be37-4c19-996c-e7128692fbab"/>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www.w3.org/XML/1998/namespace"/>
    <ds:schemaRef ds:uri="http://purl.org/dc/terms/"/>
  </ds:schemaRefs>
</ds:datastoreItem>
</file>

<file path=customXml/itemProps2.xml><?xml version="1.0" encoding="utf-8"?>
<ds:datastoreItem xmlns:ds="http://schemas.openxmlformats.org/officeDocument/2006/customXml" ds:itemID="{C1DAEE24-7D95-4E34-BF04-BAA4199E48FA}">
  <ds:schemaRefs>
    <ds:schemaRef ds:uri="b622e6b6-be37-4c19-996c-e7128692fb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A9BAA5D-6742-4095-963E-4E6E7FFEB19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4450</TotalTime>
  <Words>4421</Words>
  <Application>Microsoft Office PowerPoint</Application>
  <PresentationFormat>Widescreen</PresentationFormat>
  <Paragraphs>464</Paragraphs>
  <Slides>42</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Algerian</vt:lpstr>
      <vt:lpstr>Arial</vt:lpstr>
      <vt:lpstr>Calibri</vt:lpstr>
      <vt:lpstr>Calibri Light</vt:lpstr>
      <vt:lpstr>Trebuchet MS</vt:lpstr>
      <vt:lpstr>Wingdings</vt:lpstr>
      <vt:lpstr>Wingdings 3</vt:lpstr>
      <vt:lpstr>Facet</vt:lpstr>
      <vt:lpstr>Child Exploitation</vt:lpstr>
      <vt:lpstr>Hello and Welcome to our Presentation Where we will be.....</vt:lpstr>
      <vt:lpstr>Who are we?</vt:lpstr>
      <vt:lpstr>Child Exploitation.</vt:lpstr>
      <vt:lpstr>Some Common Types of Child Exploitation. </vt:lpstr>
      <vt:lpstr>Examples of Historical  Child Exploitation</vt:lpstr>
      <vt:lpstr>Child Criminal Exploitation What is it?</vt:lpstr>
      <vt:lpstr>SIGNS YOUR CHILD IS BEING EXPLOITED</vt:lpstr>
      <vt:lpstr>Child Sexual Exploitation – Definition and it’s importance</vt:lpstr>
      <vt:lpstr>Child Sexual Exploitation – Definition and it’s importance</vt:lpstr>
      <vt:lpstr>Problems from Risk Assessments approach</vt:lpstr>
      <vt:lpstr>Relationships &amp; Wellbeing</vt:lpstr>
      <vt:lpstr>Relationships &amp; Wellbeing</vt:lpstr>
      <vt:lpstr>Covid impacts on relationship development</vt:lpstr>
      <vt:lpstr>County Lines</vt:lpstr>
      <vt:lpstr>Why Young People ?</vt:lpstr>
      <vt:lpstr>County Line- Easy Targets!</vt:lpstr>
      <vt:lpstr>EASY TARGETS</vt:lpstr>
      <vt:lpstr>PowerPoint Presentation</vt:lpstr>
      <vt:lpstr>The Face of Contemporary Society </vt:lpstr>
      <vt:lpstr>How Can Youth Workers Help? </vt:lpstr>
      <vt:lpstr>WHAT CAN YOU DO AS A PARENT?</vt:lpstr>
      <vt:lpstr>Online Exploitation </vt:lpstr>
      <vt:lpstr>How has online explotation become more common?</vt:lpstr>
      <vt:lpstr>Different types of online exportation: </vt:lpstr>
      <vt:lpstr>Effects of online exploitation </vt:lpstr>
      <vt:lpstr>Signs of online exploitation  </vt:lpstr>
      <vt:lpstr>How can youth workers encourage safety online?</vt:lpstr>
      <vt:lpstr>Understanding online safety </vt:lpstr>
      <vt:lpstr>Emma's story </vt:lpstr>
      <vt:lpstr>Do Parents become a factor into online exploitation?</vt:lpstr>
      <vt:lpstr>How youth workers respond to Child exploitation?</vt:lpstr>
      <vt:lpstr>PowerPoint Presentation</vt:lpstr>
      <vt:lpstr>PowerPoint Presentation</vt:lpstr>
      <vt:lpstr>PowerPoint Presentation</vt:lpstr>
      <vt:lpstr>How do youth workers know when to signpost??</vt:lpstr>
      <vt:lpstr>Resources for young people and parents </vt:lpstr>
      <vt:lpstr>PowerPoint Presentation</vt:lpstr>
      <vt:lpstr>Sexual Exploitation The emotional consequences</vt:lpstr>
      <vt:lpstr>Abuse and Wellbeing</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Jenkins, Rachael</dc:creator>
  <cp:lastModifiedBy>Jenkins, Rachael</cp:lastModifiedBy>
  <cp:revision>28</cp:revision>
  <dcterms:created xsi:type="dcterms:W3CDTF">2022-02-22T10:19:13Z</dcterms:created>
  <dcterms:modified xsi:type="dcterms:W3CDTF">2022-03-17T08:35:03Z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