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12192000" cy="6858000"/>
  <p:notesSz cx="6858000" cy="9144000"/>
  <p:defaultTextStyle>
    <a:defPPr>
      <a:defRPr lang="en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76"/>
  </p:normalViewPr>
  <p:slideViewPr>
    <p:cSldViewPr snapToGrid="0">
      <p:cViewPr varScale="1">
        <p:scale>
          <a:sx n="88" d="100"/>
          <a:sy n="88" d="100"/>
        </p:scale>
        <p:origin x="17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A59211-24F1-4BB2-A6BA-3E39E2C8C74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A56FEF-BCB9-4CC7-A5AB-1AD65D2C8B8D}">
      <dgm:prSet/>
      <dgm:spPr/>
      <dgm:t>
        <a:bodyPr/>
        <a:lstStyle/>
        <a:p>
          <a:r>
            <a:rPr lang="en-GB" b="1"/>
            <a:t>Company Profile and Stolen Asset</a:t>
          </a:r>
          <a:endParaRPr lang="en-US"/>
        </a:p>
      </dgm:t>
    </dgm:pt>
    <dgm:pt modelId="{BA4E877D-5BDB-41D3-907E-081B9F226E9D}" type="parTrans" cxnId="{4A23481C-7420-4A07-8111-241AD94DB548}">
      <dgm:prSet/>
      <dgm:spPr/>
      <dgm:t>
        <a:bodyPr/>
        <a:lstStyle/>
        <a:p>
          <a:endParaRPr lang="en-US"/>
        </a:p>
      </dgm:t>
    </dgm:pt>
    <dgm:pt modelId="{9D9C15E9-0342-409B-A412-0A8E7B87BC05}" type="sibTrans" cxnId="{4A23481C-7420-4A07-8111-241AD94DB548}">
      <dgm:prSet/>
      <dgm:spPr/>
      <dgm:t>
        <a:bodyPr/>
        <a:lstStyle/>
        <a:p>
          <a:endParaRPr lang="en-US"/>
        </a:p>
      </dgm:t>
    </dgm:pt>
    <dgm:pt modelId="{A14BAC90-6370-42EB-8308-F886BAA8D769}">
      <dgm:prSet/>
      <dgm:spPr/>
      <dgm:t>
        <a:bodyPr/>
        <a:lstStyle/>
        <a:p>
          <a:r>
            <a:rPr lang="en-GB"/>
            <a:t>Quantum Tech is a leader in advanced AI chip technology development</a:t>
          </a:r>
          <a:endParaRPr lang="en-US"/>
        </a:p>
      </dgm:t>
    </dgm:pt>
    <dgm:pt modelId="{ECC1104D-ABC5-4670-80A4-24BE6E0C183F}" type="parTrans" cxnId="{0F48D66A-5EC8-4CED-9FB9-819D70976B97}">
      <dgm:prSet/>
      <dgm:spPr/>
      <dgm:t>
        <a:bodyPr/>
        <a:lstStyle/>
        <a:p>
          <a:endParaRPr lang="en-US"/>
        </a:p>
      </dgm:t>
    </dgm:pt>
    <dgm:pt modelId="{1857E3F7-3C71-43A7-A97A-27C26AAF8824}" type="sibTrans" cxnId="{0F48D66A-5EC8-4CED-9FB9-819D70976B97}">
      <dgm:prSet/>
      <dgm:spPr/>
      <dgm:t>
        <a:bodyPr/>
        <a:lstStyle/>
        <a:p>
          <a:endParaRPr lang="en-US"/>
        </a:p>
      </dgm:t>
    </dgm:pt>
    <dgm:pt modelId="{72CEA56D-6D7E-46B9-96A6-B157AEEE5E7D}">
      <dgm:prSet/>
      <dgm:spPr/>
      <dgm:t>
        <a:bodyPr/>
        <a:lstStyle/>
        <a:p>
          <a:r>
            <a:rPr lang="en-GB"/>
            <a:t>Proprietary patent QT-AI-2025 contains neural network designs critical for edge computing efficiency, valued at millions</a:t>
          </a:r>
          <a:endParaRPr lang="en-US"/>
        </a:p>
      </dgm:t>
    </dgm:pt>
    <dgm:pt modelId="{3F0A05D4-B29F-4AA5-94A9-6C0FF698E9B7}" type="parTrans" cxnId="{62FAD2BC-245E-4F5A-8397-B6BD193EFEAC}">
      <dgm:prSet/>
      <dgm:spPr/>
      <dgm:t>
        <a:bodyPr/>
        <a:lstStyle/>
        <a:p>
          <a:endParaRPr lang="en-US"/>
        </a:p>
      </dgm:t>
    </dgm:pt>
    <dgm:pt modelId="{3D0EFA1A-95FB-4C2C-AF53-94357DBAA034}" type="sibTrans" cxnId="{62FAD2BC-245E-4F5A-8397-B6BD193EFEAC}">
      <dgm:prSet/>
      <dgm:spPr/>
      <dgm:t>
        <a:bodyPr/>
        <a:lstStyle/>
        <a:p>
          <a:endParaRPr lang="en-US"/>
        </a:p>
      </dgm:t>
    </dgm:pt>
    <dgm:pt modelId="{DD04EBB2-8619-478E-933A-6C1E9A276C5E}">
      <dgm:prSet/>
      <dgm:spPr/>
      <dgm:t>
        <a:bodyPr/>
        <a:lstStyle/>
        <a:p>
          <a:r>
            <a:rPr lang="en-GB" b="1"/>
            <a:t>Initial Detection and Suspicion</a:t>
          </a:r>
          <a:endParaRPr lang="en-US"/>
        </a:p>
      </dgm:t>
    </dgm:pt>
    <dgm:pt modelId="{52BE0B92-F9E6-495E-8EF1-E193E6CD15DA}" type="parTrans" cxnId="{8E0905E5-85BF-4089-8BB8-585F2B0ADB43}">
      <dgm:prSet/>
      <dgm:spPr/>
      <dgm:t>
        <a:bodyPr/>
        <a:lstStyle/>
        <a:p>
          <a:endParaRPr lang="en-US"/>
        </a:p>
      </dgm:t>
    </dgm:pt>
    <dgm:pt modelId="{397AD915-8996-482E-97EF-8E51F4CB7348}" type="sibTrans" cxnId="{8E0905E5-85BF-4089-8BB8-585F2B0ADB43}">
      <dgm:prSet/>
      <dgm:spPr/>
      <dgm:t>
        <a:bodyPr/>
        <a:lstStyle/>
        <a:p>
          <a:endParaRPr lang="en-US"/>
        </a:p>
      </dgm:t>
    </dgm:pt>
    <dgm:pt modelId="{D2AD46F9-EB20-4E1E-B51F-D2316B7D578B}">
      <dgm:prSet/>
      <dgm:spPr/>
      <dgm:t>
        <a:bodyPr/>
        <a:lstStyle/>
        <a:p>
          <a:r>
            <a:rPr lang="en-GB"/>
            <a:t>Internal security audits revealed unauthorized access via an internal IP linked to recent employee Emma</a:t>
          </a:r>
          <a:endParaRPr lang="en-US"/>
        </a:p>
      </dgm:t>
    </dgm:pt>
    <dgm:pt modelId="{46F71558-41A7-4D69-B0A3-71A41F03E031}" type="parTrans" cxnId="{0AD337BA-CD13-46C1-933D-A9CCD2497542}">
      <dgm:prSet/>
      <dgm:spPr/>
      <dgm:t>
        <a:bodyPr/>
        <a:lstStyle/>
        <a:p>
          <a:endParaRPr lang="en-US"/>
        </a:p>
      </dgm:t>
    </dgm:pt>
    <dgm:pt modelId="{A6A58A5C-D942-4F97-996E-4422C24FB1C6}" type="sibTrans" cxnId="{0AD337BA-CD13-46C1-933D-A9CCD2497542}">
      <dgm:prSet/>
      <dgm:spPr/>
      <dgm:t>
        <a:bodyPr/>
        <a:lstStyle/>
        <a:p>
          <a:endParaRPr lang="en-US"/>
        </a:p>
      </dgm:t>
    </dgm:pt>
    <dgm:pt modelId="{6C11965F-E844-43AE-9645-703255FF66DB}">
      <dgm:prSet/>
      <dgm:spPr/>
      <dgm:t>
        <a:bodyPr/>
        <a:lstStyle/>
        <a:p>
          <a:r>
            <a:rPr lang="en-GB"/>
            <a:t>Emma, employed for only three months, exhibited suspicious file interactions suggesting intent to exfiltrate data</a:t>
          </a:r>
          <a:endParaRPr lang="en-US"/>
        </a:p>
      </dgm:t>
    </dgm:pt>
    <dgm:pt modelId="{86DC8FD7-AC9E-4B1F-8608-7E599C3592A7}" type="parTrans" cxnId="{FED89D88-C022-4BFB-AA65-D13DADD10944}">
      <dgm:prSet/>
      <dgm:spPr/>
      <dgm:t>
        <a:bodyPr/>
        <a:lstStyle/>
        <a:p>
          <a:endParaRPr lang="en-US"/>
        </a:p>
      </dgm:t>
    </dgm:pt>
    <dgm:pt modelId="{7AE88952-5DF7-4A95-8F5D-657CB40682B3}" type="sibTrans" cxnId="{FED89D88-C022-4BFB-AA65-D13DADD10944}">
      <dgm:prSet/>
      <dgm:spPr/>
      <dgm:t>
        <a:bodyPr/>
        <a:lstStyle/>
        <a:p>
          <a:endParaRPr lang="en-US"/>
        </a:p>
      </dgm:t>
    </dgm:pt>
    <dgm:pt modelId="{47204553-FAA2-494D-A32E-DE6992DD4824}">
      <dgm:prSet/>
      <dgm:spPr/>
      <dgm:t>
        <a:bodyPr/>
        <a:lstStyle/>
        <a:p>
          <a:r>
            <a:rPr lang="en-GB" b="1"/>
            <a:t>Key Suspects</a:t>
          </a:r>
          <a:endParaRPr lang="en-US"/>
        </a:p>
      </dgm:t>
    </dgm:pt>
    <dgm:pt modelId="{54366785-F5D4-4CFC-BF80-E7695CD2AD69}" type="parTrans" cxnId="{22B94D16-B249-404D-8D58-2DE8BD71FF43}">
      <dgm:prSet/>
      <dgm:spPr/>
      <dgm:t>
        <a:bodyPr/>
        <a:lstStyle/>
        <a:p>
          <a:endParaRPr lang="en-US"/>
        </a:p>
      </dgm:t>
    </dgm:pt>
    <dgm:pt modelId="{62AC1272-9566-4CD1-B9E7-B8DAB8356C4B}" type="sibTrans" cxnId="{22B94D16-B249-404D-8D58-2DE8BD71FF43}">
      <dgm:prSet/>
      <dgm:spPr/>
      <dgm:t>
        <a:bodyPr/>
        <a:lstStyle/>
        <a:p>
          <a:endParaRPr lang="en-US"/>
        </a:p>
      </dgm:t>
    </dgm:pt>
    <dgm:pt modelId="{A7645E08-4DEE-469B-932E-BA2638BAF79B}">
      <dgm:prSet/>
      <dgm:spPr/>
      <dgm:t>
        <a:bodyPr/>
        <a:lstStyle/>
        <a:p>
          <a:r>
            <a:rPr lang="en-GB"/>
            <a:t>Emma: Insider with direct access to sensitive files</a:t>
          </a:r>
          <a:endParaRPr lang="en-US"/>
        </a:p>
      </dgm:t>
    </dgm:pt>
    <dgm:pt modelId="{0AFCEE67-FDFB-44C3-9881-C3BC9C3969DE}" type="parTrans" cxnId="{1911DCF0-E7C2-40CF-A6B2-998E6E02E6F7}">
      <dgm:prSet/>
      <dgm:spPr/>
      <dgm:t>
        <a:bodyPr/>
        <a:lstStyle/>
        <a:p>
          <a:endParaRPr lang="en-US"/>
        </a:p>
      </dgm:t>
    </dgm:pt>
    <dgm:pt modelId="{1DEBD714-B0C4-4216-AA04-ADB7C9D9AE30}" type="sibTrans" cxnId="{1911DCF0-E7C2-40CF-A6B2-998E6E02E6F7}">
      <dgm:prSet/>
      <dgm:spPr/>
      <dgm:t>
        <a:bodyPr/>
        <a:lstStyle/>
        <a:p>
          <a:endParaRPr lang="en-US"/>
        </a:p>
      </dgm:t>
    </dgm:pt>
    <dgm:pt modelId="{4612D0DC-4766-40C1-8E4B-0E33787757C9}">
      <dgm:prSet/>
      <dgm:spPr/>
      <dgm:t>
        <a:bodyPr/>
        <a:lstStyle/>
        <a:p>
          <a:r>
            <a:rPr lang="en-GB"/>
            <a:t>Joe: Mediator facilitating the transaction</a:t>
          </a:r>
          <a:endParaRPr lang="en-US"/>
        </a:p>
      </dgm:t>
    </dgm:pt>
    <dgm:pt modelId="{777F4428-EBA6-4370-AD4A-61BB810C9347}" type="parTrans" cxnId="{57883D73-1B34-4B96-BFD1-EFF2CB8849F7}">
      <dgm:prSet/>
      <dgm:spPr/>
      <dgm:t>
        <a:bodyPr/>
        <a:lstStyle/>
        <a:p>
          <a:endParaRPr lang="en-US"/>
        </a:p>
      </dgm:t>
    </dgm:pt>
    <dgm:pt modelId="{B0E27B60-6CCD-4260-BCCC-B7CA81579337}" type="sibTrans" cxnId="{57883D73-1B34-4B96-BFD1-EFF2CB8849F7}">
      <dgm:prSet/>
      <dgm:spPr/>
      <dgm:t>
        <a:bodyPr/>
        <a:lstStyle/>
        <a:p>
          <a:endParaRPr lang="en-US"/>
        </a:p>
      </dgm:t>
    </dgm:pt>
    <dgm:pt modelId="{C8F14745-D54C-4B4D-9BAA-6DECA57A9FE1}">
      <dgm:prSet/>
      <dgm:spPr/>
      <dgm:t>
        <a:bodyPr/>
        <a:lstStyle/>
        <a:p>
          <a:r>
            <a:rPr lang="en-GB"/>
            <a:t>Norman: R&amp;D Director at competitor NexGen Circuits, positioned as the buyer</a:t>
          </a:r>
          <a:endParaRPr lang="en-US"/>
        </a:p>
      </dgm:t>
    </dgm:pt>
    <dgm:pt modelId="{1BC8CA2C-D689-4E72-BA6C-210923C510C9}" type="parTrans" cxnId="{C667C22B-3293-4F0E-B716-620486292840}">
      <dgm:prSet/>
      <dgm:spPr/>
      <dgm:t>
        <a:bodyPr/>
        <a:lstStyle/>
        <a:p>
          <a:endParaRPr lang="en-US"/>
        </a:p>
      </dgm:t>
    </dgm:pt>
    <dgm:pt modelId="{45211457-F5C1-4B52-8C57-B1C2642A5715}" type="sibTrans" cxnId="{C667C22B-3293-4F0E-B716-620486292840}">
      <dgm:prSet/>
      <dgm:spPr/>
      <dgm:t>
        <a:bodyPr/>
        <a:lstStyle/>
        <a:p>
          <a:endParaRPr lang="en-US"/>
        </a:p>
      </dgm:t>
    </dgm:pt>
    <dgm:pt modelId="{A76C10D5-8820-47B0-ACA8-3A5B9C4FA1EF}">
      <dgm:prSet/>
      <dgm:spPr/>
      <dgm:t>
        <a:bodyPr/>
        <a:lstStyle/>
        <a:p>
          <a:r>
            <a:rPr lang="en-GB" b="1"/>
            <a:t>Investigation Objectives</a:t>
          </a:r>
          <a:endParaRPr lang="en-US"/>
        </a:p>
      </dgm:t>
    </dgm:pt>
    <dgm:pt modelId="{FF6BFC05-3FA4-48CE-BEF9-29CCD021F187}" type="parTrans" cxnId="{378B776A-8CE1-43F6-9860-1422C6E293E4}">
      <dgm:prSet/>
      <dgm:spPr/>
      <dgm:t>
        <a:bodyPr/>
        <a:lstStyle/>
        <a:p>
          <a:endParaRPr lang="en-US"/>
        </a:p>
      </dgm:t>
    </dgm:pt>
    <dgm:pt modelId="{B0E95AD8-8C14-45A8-AEA0-A4678DCAA862}" type="sibTrans" cxnId="{378B776A-8CE1-43F6-9860-1422C6E293E4}">
      <dgm:prSet/>
      <dgm:spPr/>
      <dgm:t>
        <a:bodyPr/>
        <a:lstStyle/>
        <a:p>
          <a:endParaRPr lang="en-US"/>
        </a:p>
      </dgm:t>
    </dgm:pt>
    <dgm:pt modelId="{90C60A50-055F-41D1-B08D-341A389FEB67}">
      <dgm:prSet/>
      <dgm:spPr/>
      <dgm:t>
        <a:bodyPr/>
        <a:lstStyle/>
        <a:p>
          <a:r>
            <a:rPr lang="en-GB"/>
            <a:t>Reconstruct events using forensic evidence to prove planning, execution, and criminal intent</a:t>
          </a:r>
          <a:endParaRPr lang="en-US"/>
        </a:p>
      </dgm:t>
    </dgm:pt>
    <dgm:pt modelId="{07F7260E-BDCF-4024-8430-A104F28A819A}" type="parTrans" cxnId="{91ABD086-D7F7-4818-9B24-4683B51FB880}">
      <dgm:prSet/>
      <dgm:spPr/>
      <dgm:t>
        <a:bodyPr/>
        <a:lstStyle/>
        <a:p>
          <a:endParaRPr lang="en-US"/>
        </a:p>
      </dgm:t>
    </dgm:pt>
    <dgm:pt modelId="{ABEC9F9B-FE74-4320-B3A1-585565DA5F1C}" type="sibTrans" cxnId="{91ABD086-D7F7-4818-9B24-4683B51FB880}">
      <dgm:prSet/>
      <dgm:spPr/>
      <dgm:t>
        <a:bodyPr/>
        <a:lstStyle/>
        <a:p>
          <a:endParaRPr lang="en-US"/>
        </a:p>
      </dgm:t>
    </dgm:pt>
    <dgm:pt modelId="{19B5E167-611C-45D8-A592-E0A18B2B9478}">
      <dgm:prSet/>
      <dgm:spPr/>
      <dgm:t>
        <a:bodyPr/>
        <a:lstStyle/>
        <a:p>
          <a:r>
            <a:rPr lang="en-GB"/>
            <a:t>Ensure all findings are admissible through rigorous chain-of-custody practices (Casey, 2011)</a:t>
          </a:r>
          <a:endParaRPr lang="en-US"/>
        </a:p>
      </dgm:t>
    </dgm:pt>
    <dgm:pt modelId="{191B3268-E377-4E9B-8F17-5129B59F1653}" type="parTrans" cxnId="{F8F9E854-BB46-49C7-AB8F-4CF23691B5CE}">
      <dgm:prSet/>
      <dgm:spPr/>
      <dgm:t>
        <a:bodyPr/>
        <a:lstStyle/>
        <a:p>
          <a:endParaRPr lang="en-US"/>
        </a:p>
      </dgm:t>
    </dgm:pt>
    <dgm:pt modelId="{55F2991D-FB3E-4810-B954-E19867BD631D}" type="sibTrans" cxnId="{F8F9E854-BB46-49C7-AB8F-4CF23691B5CE}">
      <dgm:prSet/>
      <dgm:spPr/>
      <dgm:t>
        <a:bodyPr/>
        <a:lstStyle/>
        <a:p>
          <a:endParaRPr lang="en-US"/>
        </a:p>
      </dgm:t>
    </dgm:pt>
    <dgm:pt modelId="{73F427ED-C95A-9640-855B-E48339DA2779}" type="pres">
      <dgm:prSet presAssocID="{A8A59211-24F1-4BB2-A6BA-3E39E2C8C744}" presName="linear" presStyleCnt="0">
        <dgm:presLayoutVars>
          <dgm:dir/>
          <dgm:animLvl val="lvl"/>
          <dgm:resizeHandles val="exact"/>
        </dgm:presLayoutVars>
      </dgm:prSet>
      <dgm:spPr/>
    </dgm:pt>
    <dgm:pt modelId="{C80F2CE1-415F-A74C-A830-3DD60E37E12D}" type="pres">
      <dgm:prSet presAssocID="{6CA56FEF-BCB9-4CC7-A5AB-1AD65D2C8B8D}" presName="parentLin" presStyleCnt="0"/>
      <dgm:spPr/>
    </dgm:pt>
    <dgm:pt modelId="{D2939047-465E-A044-A9F5-67B6F7E226D9}" type="pres">
      <dgm:prSet presAssocID="{6CA56FEF-BCB9-4CC7-A5AB-1AD65D2C8B8D}" presName="parentLeftMargin" presStyleLbl="node1" presStyleIdx="0" presStyleCnt="4"/>
      <dgm:spPr/>
    </dgm:pt>
    <dgm:pt modelId="{7771BC9B-F3BA-CC42-9CD7-8FE7A8A145B0}" type="pres">
      <dgm:prSet presAssocID="{6CA56FEF-BCB9-4CC7-A5AB-1AD65D2C8B8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8A70931-E44E-CD44-B99D-632BF30D864B}" type="pres">
      <dgm:prSet presAssocID="{6CA56FEF-BCB9-4CC7-A5AB-1AD65D2C8B8D}" presName="negativeSpace" presStyleCnt="0"/>
      <dgm:spPr/>
    </dgm:pt>
    <dgm:pt modelId="{DC862B84-C274-DD47-83BA-D31E49FC10B1}" type="pres">
      <dgm:prSet presAssocID="{6CA56FEF-BCB9-4CC7-A5AB-1AD65D2C8B8D}" presName="childText" presStyleLbl="conFgAcc1" presStyleIdx="0" presStyleCnt="4">
        <dgm:presLayoutVars>
          <dgm:bulletEnabled val="1"/>
        </dgm:presLayoutVars>
      </dgm:prSet>
      <dgm:spPr/>
    </dgm:pt>
    <dgm:pt modelId="{01CE273E-6C96-1D4C-B893-18F213EF80A7}" type="pres">
      <dgm:prSet presAssocID="{9D9C15E9-0342-409B-A412-0A8E7B87BC05}" presName="spaceBetweenRectangles" presStyleCnt="0"/>
      <dgm:spPr/>
    </dgm:pt>
    <dgm:pt modelId="{E741FB45-FAFA-E04F-86E2-4C3EB340364F}" type="pres">
      <dgm:prSet presAssocID="{DD04EBB2-8619-478E-933A-6C1E9A276C5E}" presName="parentLin" presStyleCnt="0"/>
      <dgm:spPr/>
    </dgm:pt>
    <dgm:pt modelId="{1E432E4D-275F-2F4F-A654-CD63DD00435A}" type="pres">
      <dgm:prSet presAssocID="{DD04EBB2-8619-478E-933A-6C1E9A276C5E}" presName="parentLeftMargin" presStyleLbl="node1" presStyleIdx="0" presStyleCnt="4"/>
      <dgm:spPr/>
    </dgm:pt>
    <dgm:pt modelId="{09B50C6D-4E95-1E42-9FBE-679C7622A538}" type="pres">
      <dgm:prSet presAssocID="{DD04EBB2-8619-478E-933A-6C1E9A276C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E49288-0C7C-BB45-81DB-9367A04212CC}" type="pres">
      <dgm:prSet presAssocID="{DD04EBB2-8619-478E-933A-6C1E9A276C5E}" presName="negativeSpace" presStyleCnt="0"/>
      <dgm:spPr/>
    </dgm:pt>
    <dgm:pt modelId="{45EBFD7E-916F-984E-9D17-89A1AA613C0F}" type="pres">
      <dgm:prSet presAssocID="{DD04EBB2-8619-478E-933A-6C1E9A276C5E}" presName="childText" presStyleLbl="conFgAcc1" presStyleIdx="1" presStyleCnt="4">
        <dgm:presLayoutVars>
          <dgm:bulletEnabled val="1"/>
        </dgm:presLayoutVars>
      </dgm:prSet>
      <dgm:spPr/>
    </dgm:pt>
    <dgm:pt modelId="{2E70EA7D-50A7-9F49-8C82-758787EFEF85}" type="pres">
      <dgm:prSet presAssocID="{397AD915-8996-482E-97EF-8E51F4CB7348}" presName="spaceBetweenRectangles" presStyleCnt="0"/>
      <dgm:spPr/>
    </dgm:pt>
    <dgm:pt modelId="{EE7322FB-EB98-144B-89BC-E7A16915B606}" type="pres">
      <dgm:prSet presAssocID="{47204553-FAA2-494D-A32E-DE6992DD4824}" presName="parentLin" presStyleCnt="0"/>
      <dgm:spPr/>
    </dgm:pt>
    <dgm:pt modelId="{84E2FD56-05FE-0043-A05E-6448FC9EFECF}" type="pres">
      <dgm:prSet presAssocID="{47204553-FAA2-494D-A32E-DE6992DD4824}" presName="parentLeftMargin" presStyleLbl="node1" presStyleIdx="1" presStyleCnt="4"/>
      <dgm:spPr/>
    </dgm:pt>
    <dgm:pt modelId="{DAEF98FA-D95C-B442-AA56-71A0A2E6F69F}" type="pres">
      <dgm:prSet presAssocID="{47204553-FAA2-494D-A32E-DE6992DD48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2889B87-B42C-7B4B-9973-3C70BEBBF848}" type="pres">
      <dgm:prSet presAssocID="{47204553-FAA2-494D-A32E-DE6992DD4824}" presName="negativeSpace" presStyleCnt="0"/>
      <dgm:spPr/>
    </dgm:pt>
    <dgm:pt modelId="{041960A7-EA86-EF46-BF88-0F185839794C}" type="pres">
      <dgm:prSet presAssocID="{47204553-FAA2-494D-A32E-DE6992DD4824}" presName="childText" presStyleLbl="conFgAcc1" presStyleIdx="2" presStyleCnt="4">
        <dgm:presLayoutVars>
          <dgm:bulletEnabled val="1"/>
        </dgm:presLayoutVars>
      </dgm:prSet>
      <dgm:spPr/>
    </dgm:pt>
    <dgm:pt modelId="{74ED0F08-6A53-214D-83BE-FAA2F5638DA8}" type="pres">
      <dgm:prSet presAssocID="{62AC1272-9566-4CD1-B9E7-B8DAB8356C4B}" presName="spaceBetweenRectangles" presStyleCnt="0"/>
      <dgm:spPr/>
    </dgm:pt>
    <dgm:pt modelId="{B6F5F27B-6FCC-2743-9FB9-5CDF47620984}" type="pres">
      <dgm:prSet presAssocID="{A76C10D5-8820-47B0-ACA8-3A5B9C4FA1EF}" presName="parentLin" presStyleCnt="0"/>
      <dgm:spPr/>
    </dgm:pt>
    <dgm:pt modelId="{76392ABD-8D44-C348-A3BD-9EE9E4EA0418}" type="pres">
      <dgm:prSet presAssocID="{A76C10D5-8820-47B0-ACA8-3A5B9C4FA1EF}" presName="parentLeftMargin" presStyleLbl="node1" presStyleIdx="2" presStyleCnt="4"/>
      <dgm:spPr/>
    </dgm:pt>
    <dgm:pt modelId="{79227519-7AFA-124E-A50E-9FDF3359B8E2}" type="pres">
      <dgm:prSet presAssocID="{A76C10D5-8820-47B0-ACA8-3A5B9C4FA1E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89669EE-F2ED-BE49-9B45-8C1D438A40BA}" type="pres">
      <dgm:prSet presAssocID="{A76C10D5-8820-47B0-ACA8-3A5B9C4FA1EF}" presName="negativeSpace" presStyleCnt="0"/>
      <dgm:spPr/>
    </dgm:pt>
    <dgm:pt modelId="{E71C536C-F0DE-394E-B68C-2104D27DC137}" type="pres">
      <dgm:prSet presAssocID="{A76C10D5-8820-47B0-ACA8-3A5B9C4FA1E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C6F1E12-720A-B64D-91BA-9D911657CCCB}" type="presOf" srcId="{A76C10D5-8820-47B0-ACA8-3A5B9C4FA1EF}" destId="{79227519-7AFA-124E-A50E-9FDF3359B8E2}" srcOrd="1" destOrd="0" presId="urn:microsoft.com/office/officeart/2005/8/layout/list1"/>
    <dgm:cxn modelId="{22B94D16-B249-404D-8D58-2DE8BD71FF43}" srcId="{A8A59211-24F1-4BB2-A6BA-3E39E2C8C744}" destId="{47204553-FAA2-494D-A32E-DE6992DD4824}" srcOrd="2" destOrd="0" parTransId="{54366785-F5D4-4CFC-BF80-E7695CD2AD69}" sibTransId="{62AC1272-9566-4CD1-B9E7-B8DAB8356C4B}"/>
    <dgm:cxn modelId="{4A23481C-7420-4A07-8111-241AD94DB548}" srcId="{A8A59211-24F1-4BB2-A6BA-3E39E2C8C744}" destId="{6CA56FEF-BCB9-4CC7-A5AB-1AD65D2C8B8D}" srcOrd="0" destOrd="0" parTransId="{BA4E877D-5BDB-41D3-907E-081B9F226E9D}" sibTransId="{9D9C15E9-0342-409B-A412-0A8E7B87BC05}"/>
    <dgm:cxn modelId="{C667C22B-3293-4F0E-B716-620486292840}" srcId="{47204553-FAA2-494D-A32E-DE6992DD4824}" destId="{C8F14745-D54C-4B4D-9BAA-6DECA57A9FE1}" srcOrd="2" destOrd="0" parTransId="{1BC8CA2C-D689-4E72-BA6C-210923C510C9}" sibTransId="{45211457-F5C1-4B52-8C57-B1C2642A5715}"/>
    <dgm:cxn modelId="{80113B37-AF7A-2B4E-A6F2-B5D67BA19B5A}" type="presOf" srcId="{4612D0DC-4766-40C1-8E4B-0E33787757C9}" destId="{041960A7-EA86-EF46-BF88-0F185839794C}" srcOrd="0" destOrd="1" presId="urn:microsoft.com/office/officeart/2005/8/layout/list1"/>
    <dgm:cxn modelId="{3CBAE738-03C8-D44A-B5F1-B32360622A54}" type="presOf" srcId="{19B5E167-611C-45D8-A592-E0A18B2B9478}" destId="{E71C536C-F0DE-394E-B68C-2104D27DC137}" srcOrd="0" destOrd="1" presId="urn:microsoft.com/office/officeart/2005/8/layout/list1"/>
    <dgm:cxn modelId="{674E2D3D-08AF-FF44-93B3-055043C6592D}" type="presOf" srcId="{DD04EBB2-8619-478E-933A-6C1E9A276C5E}" destId="{09B50C6D-4E95-1E42-9FBE-679C7622A538}" srcOrd="1" destOrd="0" presId="urn:microsoft.com/office/officeart/2005/8/layout/list1"/>
    <dgm:cxn modelId="{F8F9E854-BB46-49C7-AB8F-4CF23691B5CE}" srcId="{A76C10D5-8820-47B0-ACA8-3A5B9C4FA1EF}" destId="{19B5E167-611C-45D8-A592-E0A18B2B9478}" srcOrd="1" destOrd="0" parTransId="{191B3268-E377-4E9B-8F17-5129B59F1653}" sibTransId="{55F2991D-FB3E-4810-B954-E19867BD631D}"/>
    <dgm:cxn modelId="{378B776A-8CE1-43F6-9860-1422C6E293E4}" srcId="{A8A59211-24F1-4BB2-A6BA-3E39E2C8C744}" destId="{A76C10D5-8820-47B0-ACA8-3A5B9C4FA1EF}" srcOrd="3" destOrd="0" parTransId="{FF6BFC05-3FA4-48CE-BEF9-29CCD021F187}" sibTransId="{B0E95AD8-8C14-45A8-AEA0-A4678DCAA862}"/>
    <dgm:cxn modelId="{0F48D66A-5EC8-4CED-9FB9-819D70976B97}" srcId="{6CA56FEF-BCB9-4CC7-A5AB-1AD65D2C8B8D}" destId="{A14BAC90-6370-42EB-8308-F886BAA8D769}" srcOrd="0" destOrd="0" parTransId="{ECC1104D-ABC5-4670-80A4-24BE6E0C183F}" sibTransId="{1857E3F7-3C71-43A7-A97A-27C26AAF8824}"/>
    <dgm:cxn modelId="{3EE7866D-F64F-C543-A104-718BEBB8CEBE}" type="presOf" srcId="{47204553-FAA2-494D-A32E-DE6992DD4824}" destId="{84E2FD56-05FE-0043-A05E-6448FC9EFECF}" srcOrd="0" destOrd="0" presId="urn:microsoft.com/office/officeart/2005/8/layout/list1"/>
    <dgm:cxn modelId="{80695B72-834E-1947-8C08-FE9D25BC9730}" type="presOf" srcId="{6CA56FEF-BCB9-4CC7-A5AB-1AD65D2C8B8D}" destId="{7771BC9B-F3BA-CC42-9CD7-8FE7A8A145B0}" srcOrd="1" destOrd="0" presId="urn:microsoft.com/office/officeart/2005/8/layout/list1"/>
    <dgm:cxn modelId="{57883D73-1B34-4B96-BFD1-EFF2CB8849F7}" srcId="{47204553-FAA2-494D-A32E-DE6992DD4824}" destId="{4612D0DC-4766-40C1-8E4B-0E33787757C9}" srcOrd="1" destOrd="0" parTransId="{777F4428-EBA6-4370-AD4A-61BB810C9347}" sibTransId="{B0E27B60-6CCD-4260-BCCC-B7CA81579337}"/>
    <dgm:cxn modelId="{44343F78-24A4-394B-9014-E1264C9E9140}" type="presOf" srcId="{A8A59211-24F1-4BB2-A6BA-3E39E2C8C744}" destId="{73F427ED-C95A-9640-855B-E48339DA2779}" srcOrd="0" destOrd="0" presId="urn:microsoft.com/office/officeart/2005/8/layout/list1"/>
    <dgm:cxn modelId="{C46BFC7B-96FF-5A4A-8117-1D1218680B22}" type="presOf" srcId="{6C11965F-E844-43AE-9645-703255FF66DB}" destId="{45EBFD7E-916F-984E-9D17-89A1AA613C0F}" srcOrd="0" destOrd="1" presId="urn:microsoft.com/office/officeart/2005/8/layout/list1"/>
    <dgm:cxn modelId="{DE70D17C-65A7-8C43-A091-65814E64AF3C}" type="presOf" srcId="{72CEA56D-6D7E-46B9-96A6-B157AEEE5E7D}" destId="{DC862B84-C274-DD47-83BA-D31E49FC10B1}" srcOrd="0" destOrd="1" presId="urn:microsoft.com/office/officeart/2005/8/layout/list1"/>
    <dgm:cxn modelId="{67845E81-B45D-3249-995F-341C33501014}" type="presOf" srcId="{90C60A50-055F-41D1-B08D-341A389FEB67}" destId="{E71C536C-F0DE-394E-B68C-2104D27DC137}" srcOrd="0" destOrd="0" presId="urn:microsoft.com/office/officeart/2005/8/layout/list1"/>
    <dgm:cxn modelId="{55BA3383-7B89-C344-8A94-5447CC930FD3}" type="presOf" srcId="{47204553-FAA2-494D-A32E-DE6992DD4824}" destId="{DAEF98FA-D95C-B442-AA56-71A0A2E6F69F}" srcOrd="1" destOrd="0" presId="urn:microsoft.com/office/officeart/2005/8/layout/list1"/>
    <dgm:cxn modelId="{91ABD086-D7F7-4818-9B24-4683B51FB880}" srcId="{A76C10D5-8820-47B0-ACA8-3A5B9C4FA1EF}" destId="{90C60A50-055F-41D1-B08D-341A389FEB67}" srcOrd="0" destOrd="0" parTransId="{07F7260E-BDCF-4024-8430-A104F28A819A}" sibTransId="{ABEC9F9B-FE74-4320-B3A1-585565DA5F1C}"/>
    <dgm:cxn modelId="{FED89D88-C022-4BFB-AA65-D13DADD10944}" srcId="{DD04EBB2-8619-478E-933A-6C1E9A276C5E}" destId="{6C11965F-E844-43AE-9645-703255FF66DB}" srcOrd="1" destOrd="0" parTransId="{86DC8FD7-AC9E-4B1F-8608-7E599C3592A7}" sibTransId="{7AE88952-5DF7-4A95-8F5D-657CB40682B3}"/>
    <dgm:cxn modelId="{4524D493-727A-A44B-8CB2-05BC5BAEED14}" type="presOf" srcId="{A76C10D5-8820-47B0-ACA8-3A5B9C4FA1EF}" destId="{76392ABD-8D44-C348-A3BD-9EE9E4EA0418}" srcOrd="0" destOrd="0" presId="urn:microsoft.com/office/officeart/2005/8/layout/list1"/>
    <dgm:cxn modelId="{B09DD999-2C08-A740-83A6-9FFF1A2999A8}" type="presOf" srcId="{A7645E08-4DEE-469B-932E-BA2638BAF79B}" destId="{041960A7-EA86-EF46-BF88-0F185839794C}" srcOrd="0" destOrd="0" presId="urn:microsoft.com/office/officeart/2005/8/layout/list1"/>
    <dgm:cxn modelId="{0AAF31A3-E897-AC4B-A24D-981441415EF9}" type="presOf" srcId="{DD04EBB2-8619-478E-933A-6C1E9A276C5E}" destId="{1E432E4D-275F-2F4F-A654-CD63DD00435A}" srcOrd="0" destOrd="0" presId="urn:microsoft.com/office/officeart/2005/8/layout/list1"/>
    <dgm:cxn modelId="{0AD337BA-CD13-46C1-933D-A9CCD2497542}" srcId="{DD04EBB2-8619-478E-933A-6C1E9A276C5E}" destId="{D2AD46F9-EB20-4E1E-B51F-D2316B7D578B}" srcOrd="0" destOrd="0" parTransId="{46F71558-41A7-4D69-B0A3-71A41F03E031}" sibTransId="{A6A58A5C-D942-4F97-996E-4422C24FB1C6}"/>
    <dgm:cxn modelId="{62FAD2BC-245E-4F5A-8397-B6BD193EFEAC}" srcId="{6CA56FEF-BCB9-4CC7-A5AB-1AD65D2C8B8D}" destId="{72CEA56D-6D7E-46B9-96A6-B157AEEE5E7D}" srcOrd="1" destOrd="0" parTransId="{3F0A05D4-B29F-4AA5-94A9-6C0FF698E9B7}" sibTransId="{3D0EFA1A-95FB-4C2C-AF53-94357DBAA034}"/>
    <dgm:cxn modelId="{A6BBECC0-D205-B547-AB3A-11BD024B58FF}" type="presOf" srcId="{D2AD46F9-EB20-4E1E-B51F-D2316B7D578B}" destId="{45EBFD7E-916F-984E-9D17-89A1AA613C0F}" srcOrd="0" destOrd="0" presId="urn:microsoft.com/office/officeart/2005/8/layout/list1"/>
    <dgm:cxn modelId="{2A2BF7D5-FE3C-FB42-A5EA-BEEE3C664818}" type="presOf" srcId="{C8F14745-D54C-4B4D-9BAA-6DECA57A9FE1}" destId="{041960A7-EA86-EF46-BF88-0F185839794C}" srcOrd="0" destOrd="2" presId="urn:microsoft.com/office/officeart/2005/8/layout/list1"/>
    <dgm:cxn modelId="{010957E3-E7BC-4447-8E95-E4994F86669A}" type="presOf" srcId="{A14BAC90-6370-42EB-8308-F886BAA8D769}" destId="{DC862B84-C274-DD47-83BA-D31E49FC10B1}" srcOrd="0" destOrd="0" presId="urn:microsoft.com/office/officeart/2005/8/layout/list1"/>
    <dgm:cxn modelId="{8E0905E5-85BF-4089-8BB8-585F2B0ADB43}" srcId="{A8A59211-24F1-4BB2-A6BA-3E39E2C8C744}" destId="{DD04EBB2-8619-478E-933A-6C1E9A276C5E}" srcOrd="1" destOrd="0" parTransId="{52BE0B92-F9E6-495E-8EF1-E193E6CD15DA}" sibTransId="{397AD915-8996-482E-97EF-8E51F4CB7348}"/>
    <dgm:cxn modelId="{1911DCF0-E7C2-40CF-A6B2-998E6E02E6F7}" srcId="{47204553-FAA2-494D-A32E-DE6992DD4824}" destId="{A7645E08-4DEE-469B-932E-BA2638BAF79B}" srcOrd="0" destOrd="0" parTransId="{0AFCEE67-FDFB-44C3-9881-C3BC9C3969DE}" sibTransId="{1DEBD714-B0C4-4216-AA04-ADB7C9D9AE30}"/>
    <dgm:cxn modelId="{78D7C7F2-C3B0-2B41-9F53-6FD6195228A3}" type="presOf" srcId="{6CA56FEF-BCB9-4CC7-A5AB-1AD65D2C8B8D}" destId="{D2939047-465E-A044-A9F5-67B6F7E226D9}" srcOrd="0" destOrd="0" presId="urn:microsoft.com/office/officeart/2005/8/layout/list1"/>
    <dgm:cxn modelId="{49936CCB-156C-E245-8846-A3B8849C5CF5}" type="presParOf" srcId="{73F427ED-C95A-9640-855B-E48339DA2779}" destId="{C80F2CE1-415F-A74C-A830-3DD60E37E12D}" srcOrd="0" destOrd="0" presId="urn:microsoft.com/office/officeart/2005/8/layout/list1"/>
    <dgm:cxn modelId="{F2C0545D-FFAA-574E-82BD-9D954A9348B0}" type="presParOf" srcId="{C80F2CE1-415F-A74C-A830-3DD60E37E12D}" destId="{D2939047-465E-A044-A9F5-67B6F7E226D9}" srcOrd="0" destOrd="0" presId="urn:microsoft.com/office/officeart/2005/8/layout/list1"/>
    <dgm:cxn modelId="{82122304-E4A8-D640-A655-98AB13D0AE9E}" type="presParOf" srcId="{C80F2CE1-415F-A74C-A830-3DD60E37E12D}" destId="{7771BC9B-F3BA-CC42-9CD7-8FE7A8A145B0}" srcOrd="1" destOrd="0" presId="urn:microsoft.com/office/officeart/2005/8/layout/list1"/>
    <dgm:cxn modelId="{07B6213E-68FC-8648-A460-15ADDCA07159}" type="presParOf" srcId="{73F427ED-C95A-9640-855B-E48339DA2779}" destId="{88A70931-E44E-CD44-B99D-632BF30D864B}" srcOrd="1" destOrd="0" presId="urn:microsoft.com/office/officeart/2005/8/layout/list1"/>
    <dgm:cxn modelId="{C0AE352B-C40B-EF42-B3BB-10D1A1E4C999}" type="presParOf" srcId="{73F427ED-C95A-9640-855B-E48339DA2779}" destId="{DC862B84-C274-DD47-83BA-D31E49FC10B1}" srcOrd="2" destOrd="0" presId="urn:microsoft.com/office/officeart/2005/8/layout/list1"/>
    <dgm:cxn modelId="{15EFDAE0-13F0-7344-92E9-E889976F1C23}" type="presParOf" srcId="{73F427ED-C95A-9640-855B-E48339DA2779}" destId="{01CE273E-6C96-1D4C-B893-18F213EF80A7}" srcOrd="3" destOrd="0" presId="urn:microsoft.com/office/officeart/2005/8/layout/list1"/>
    <dgm:cxn modelId="{891A98F6-C877-D043-BDD7-650DB84B7A19}" type="presParOf" srcId="{73F427ED-C95A-9640-855B-E48339DA2779}" destId="{E741FB45-FAFA-E04F-86E2-4C3EB340364F}" srcOrd="4" destOrd="0" presId="urn:microsoft.com/office/officeart/2005/8/layout/list1"/>
    <dgm:cxn modelId="{F61A83DB-7DDD-E74F-A953-5B6CC78A552E}" type="presParOf" srcId="{E741FB45-FAFA-E04F-86E2-4C3EB340364F}" destId="{1E432E4D-275F-2F4F-A654-CD63DD00435A}" srcOrd="0" destOrd="0" presId="urn:microsoft.com/office/officeart/2005/8/layout/list1"/>
    <dgm:cxn modelId="{EBF3672F-161B-AB4D-8110-61AB5506F332}" type="presParOf" srcId="{E741FB45-FAFA-E04F-86E2-4C3EB340364F}" destId="{09B50C6D-4E95-1E42-9FBE-679C7622A538}" srcOrd="1" destOrd="0" presId="urn:microsoft.com/office/officeart/2005/8/layout/list1"/>
    <dgm:cxn modelId="{19A8B781-7881-E640-B929-FE54DBC53ADC}" type="presParOf" srcId="{73F427ED-C95A-9640-855B-E48339DA2779}" destId="{AEE49288-0C7C-BB45-81DB-9367A04212CC}" srcOrd="5" destOrd="0" presId="urn:microsoft.com/office/officeart/2005/8/layout/list1"/>
    <dgm:cxn modelId="{71E65F0C-2B3A-DE4D-8CC9-5BFC5B4BD2DC}" type="presParOf" srcId="{73F427ED-C95A-9640-855B-E48339DA2779}" destId="{45EBFD7E-916F-984E-9D17-89A1AA613C0F}" srcOrd="6" destOrd="0" presId="urn:microsoft.com/office/officeart/2005/8/layout/list1"/>
    <dgm:cxn modelId="{47D8A6CB-334E-F741-ABB0-EF07DEA28E34}" type="presParOf" srcId="{73F427ED-C95A-9640-855B-E48339DA2779}" destId="{2E70EA7D-50A7-9F49-8C82-758787EFEF85}" srcOrd="7" destOrd="0" presId="urn:microsoft.com/office/officeart/2005/8/layout/list1"/>
    <dgm:cxn modelId="{CDC8B46F-DA41-EC4C-B279-F26B358DE3F0}" type="presParOf" srcId="{73F427ED-C95A-9640-855B-E48339DA2779}" destId="{EE7322FB-EB98-144B-89BC-E7A16915B606}" srcOrd="8" destOrd="0" presId="urn:microsoft.com/office/officeart/2005/8/layout/list1"/>
    <dgm:cxn modelId="{0EA61617-6E3C-0D4A-BCE8-9353BEE1A986}" type="presParOf" srcId="{EE7322FB-EB98-144B-89BC-E7A16915B606}" destId="{84E2FD56-05FE-0043-A05E-6448FC9EFECF}" srcOrd="0" destOrd="0" presId="urn:microsoft.com/office/officeart/2005/8/layout/list1"/>
    <dgm:cxn modelId="{91D6F523-B9AB-6447-AD7A-ACEA13038CDA}" type="presParOf" srcId="{EE7322FB-EB98-144B-89BC-E7A16915B606}" destId="{DAEF98FA-D95C-B442-AA56-71A0A2E6F69F}" srcOrd="1" destOrd="0" presId="urn:microsoft.com/office/officeart/2005/8/layout/list1"/>
    <dgm:cxn modelId="{2E013633-6203-0343-9378-09B552D4957E}" type="presParOf" srcId="{73F427ED-C95A-9640-855B-E48339DA2779}" destId="{62889B87-B42C-7B4B-9973-3C70BEBBF848}" srcOrd="9" destOrd="0" presId="urn:microsoft.com/office/officeart/2005/8/layout/list1"/>
    <dgm:cxn modelId="{1B028464-13D5-ED47-A15C-8BBB9174F530}" type="presParOf" srcId="{73F427ED-C95A-9640-855B-E48339DA2779}" destId="{041960A7-EA86-EF46-BF88-0F185839794C}" srcOrd="10" destOrd="0" presId="urn:microsoft.com/office/officeart/2005/8/layout/list1"/>
    <dgm:cxn modelId="{5BC3C8E0-06CC-8F45-A377-B1E0210CD249}" type="presParOf" srcId="{73F427ED-C95A-9640-855B-E48339DA2779}" destId="{74ED0F08-6A53-214D-83BE-FAA2F5638DA8}" srcOrd="11" destOrd="0" presId="urn:microsoft.com/office/officeart/2005/8/layout/list1"/>
    <dgm:cxn modelId="{FC5E1673-4627-E040-9AB3-E123CCBD6B9A}" type="presParOf" srcId="{73F427ED-C95A-9640-855B-E48339DA2779}" destId="{B6F5F27B-6FCC-2743-9FB9-5CDF47620984}" srcOrd="12" destOrd="0" presId="urn:microsoft.com/office/officeart/2005/8/layout/list1"/>
    <dgm:cxn modelId="{17FD9B06-2C77-A64A-9782-0FE831F10F1D}" type="presParOf" srcId="{B6F5F27B-6FCC-2743-9FB9-5CDF47620984}" destId="{76392ABD-8D44-C348-A3BD-9EE9E4EA0418}" srcOrd="0" destOrd="0" presId="urn:microsoft.com/office/officeart/2005/8/layout/list1"/>
    <dgm:cxn modelId="{4EE30461-1642-8E49-B356-F99B2E3578A8}" type="presParOf" srcId="{B6F5F27B-6FCC-2743-9FB9-5CDF47620984}" destId="{79227519-7AFA-124E-A50E-9FDF3359B8E2}" srcOrd="1" destOrd="0" presId="urn:microsoft.com/office/officeart/2005/8/layout/list1"/>
    <dgm:cxn modelId="{B2B0F28A-C910-DF40-B9F1-63A0355DA308}" type="presParOf" srcId="{73F427ED-C95A-9640-855B-E48339DA2779}" destId="{189669EE-F2ED-BE49-9B45-8C1D438A40BA}" srcOrd="13" destOrd="0" presId="urn:microsoft.com/office/officeart/2005/8/layout/list1"/>
    <dgm:cxn modelId="{CF110ECD-F337-EE44-A19A-7FE1DF4BD24F}" type="presParOf" srcId="{73F427ED-C95A-9640-855B-E48339DA2779}" destId="{E71C536C-F0DE-394E-B68C-2104D27DC13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3C467D-AED1-48F5-A322-04F7FA79FEFA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5B79CAE-FEDA-4312-B670-8669F9CDEFFC}">
      <dgm:prSet/>
      <dgm:spPr/>
      <dgm:t>
        <a:bodyPr/>
        <a:lstStyle/>
        <a:p>
          <a:pPr>
            <a:defRPr b="1"/>
          </a:pPr>
          <a:r>
            <a:rPr lang="en-GB" b="1"/>
            <a:t>Forensic Tools Employed</a:t>
          </a:r>
          <a:endParaRPr lang="en-US"/>
        </a:p>
      </dgm:t>
    </dgm:pt>
    <dgm:pt modelId="{23C63DCD-A226-4CC2-ACAA-D034582ECDF9}" type="parTrans" cxnId="{98BE0787-4DC8-4893-84C9-371D6CE441F7}">
      <dgm:prSet/>
      <dgm:spPr/>
      <dgm:t>
        <a:bodyPr/>
        <a:lstStyle/>
        <a:p>
          <a:endParaRPr lang="en-US"/>
        </a:p>
      </dgm:t>
    </dgm:pt>
    <dgm:pt modelId="{3D41E806-AC3F-4C7C-8FFE-CB2D7D6C2E8A}" type="sibTrans" cxnId="{98BE0787-4DC8-4893-84C9-371D6CE441F7}">
      <dgm:prSet/>
      <dgm:spPr/>
      <dgm:t>
        <a:bodyPr/>
        <a:lstStyle/>
        <a:p>
          <a:endParaRPr lang="en-US"/>
        </a:p>
      </dgm:t>
    </dgm:pt>
    <dgm:pt modelId="{EA1F084D-28E4-4F37-B93C-F9969B1B109C}">
      <dgm:prSet/>
      <dgm:spPr/>
      <dgm:t>
        <a:bodyPr/>
        <a:lstStyle/>
        <a:p>
          <a:r>
            <a:rPr lang="en-GB"/>
            <a:t>Cellebrite UFED for comprehensive physical and logical extractions from mobile devices</a:t>
          </a:r>
          <a:endParaRPr lang="en-US"/>
        </a:p>
      </dgm:t>
    </dgm:pt>
    <dgm:pt modelId="{9AC02C29-5FD2-4E77-A774-D34D7E3D6087}" type="parTrans" cxnId="{07540039-4435-4CDD-9575-153329BE1028}">
      <dgm:prSet/>
      <dgm:spPr/>
      <dgm:t>
        <a:bodyPr/>
        <a:lstStyle/>
        <a:p>
          <a:endParaRPr lang="en-US"/>
        </a:p>
      </dgm:t>
    </dgm:pt>
    <dgm:pt modelId="{7661A8D6-62CE-45F6-9145-FA9CBB0670F5}" type="sibTrans" cxnId="{07540039-4435-4CDD-9575-153329BE1028}">
      <dgm:prSet/>
      <dgm:spPr/>
      <dgm:t>
        <a:bodyPr/>
        <a:lstStyle/>
        <a:p>
          <a:endParaRPr lang="en-US"/>
        </a:p>
      </dgm:t>
    </dgm:pt>
    <dgm:pt modelId="{76B3911F-15A1-435C-9CAB-93558BDE87BD}">
      <dgm:prSet/>
      <dgm:spPr/>
      <dgm:t>
        <a:bodyPr/>
        <a:lstStyle/>
        <a:p>
          <a:r>
            <a:rPr lang="en-GB"/>
            <a:t>FTK Imager for creating verified forensic images of the USB drive in E01 format</a:t>
          </a:r>
          <a:endParaRPr lang="en-US"/>
        </a:p>
      </dgm:t>
    </dgm:pt>
    <dgm:pt modelId="{9642C4F8-1F61-42FC-AEA9-7034A0D5DBFD}" type="parTrans" cxnId="{8E5489C2-6C6B-4C0A-928C-9547CB0E9800}">
      <dgm:prSet/>
      <dgm:spPr/>
      <dgm:t>
        <a:bodyPr/>
        <a:lstStyle/>
        <a:p>
          <a:endParaRPr lang="en-US"/>
        </a:p>
      </dgm:t>
    </dgm:pt>
    <dgm:pt modelId="{0155CCC4-B354-49E5-BD8F-0020D4643F18}" type="sibTrans" cxnId="{8E5489C2-6C6B-4C0A-928C-9547CB0E9800}">
      <dgm:prSet/>
      <dgm:spPr/>
      <dgm:t>
        <a:bodyPr/>
        <a:lstStyle/>
        <a:p>
          <a:endParaRPr lang="en-US"/>
        </a:p>
      </dgm:t>
    </dgm:pt>
    <dgm:pt modelId="{B8F5985C-661C-4FBE-8789-DF5DEF050B56}">
      <dgm:prSet/>
      <dgm:spPr/>
      <dgm:t>
        <a:bodyPr/>
        <a:lstStyle/>
        <a:p>
          <a:pPr>
            <a:defRPr b="1"/>
          </a:pPr>
          <a:r>
            <a:rPr lang="en-GB" b="1"/>
            <a:t>Smartphone Acquisition Process</a:t>
          </a:r>
          <a:endParaRPr lang="en-US"/>
        </a:p>
      </dgm:t>
    </dgm:pt>
    <dgm:pt modelId="{D5730F0C-FB5B-49DF-98E4-DAA0BF309AE1}" type="parTrans" cxnId="{C60A1237-F83F-4955-B5BA-730213B6CFFF}">
      <dgm:prSet/>
      <dgm:spPr/>
      <dgm:t>
        <a:bodyPr/>
        <a:lstStyle/>
        <a:p>
          <a:endParaRPr lang="en-US"/>
        </a:p>
      </dgm:t>
    </dgm:pt>
    <dgm:pt modelId="{880E95F7-9E91-4940-939B-21D65F467792}" type="sibTrans" cxnId="{C60A1237-F83F-4955-B5BA-730213B6CFFF}">
      <dgm:prSet/>
      <dgm:spPr/>
      <dgm:t>
        <a:bodyPr/>
        <a:lstStyle/>
        <a:p>
          <a:endParaRPr lang="en-US"/>
        </a:p>
      </dgm:t>
    </dgm:pt>
    <dgm:pt modelId="{215DDA53-DD45-4DB7-8E68-BA58CF35ECA1}">
      <dgm:prSet/>
      <dgm:spPr/>
      <dgm:t>
        <a:bodyPr/>
        <a:lstStyle/>
        <a:p>
          <a:r>
            <a:rPr lang="en-GB"/>
            <a:t>Devices connected via write-blocked USB in controlled lab environment</a:t>
          </a:r>
          <a:endParaRPr lang="en-US"/>
        </a:p>
      </dgm:t>
    </dgm:pt>
    <dgm:pt modelId="{6FC4FA1F-572F-4A9E-AF66-6F62FDA101C9}" type="parTrans" cxnId="{B5C76922-70FC-4926-AF4A-E76A3A6F1C5E}">
      <dgm:prSet/>
      <dgm:spPr/>
      <dgm:t>
        <a:bodyPr/>
        <a:lstStyle/>
        <a:p>
          <a:endParaRPr lang="en-US"/>
        </a:p>
      </dgm:t>
    </dgm:pt>
    <dgm:pt modelId="{1E63859C-A718-4AA5-9329-8D7A500EA54D}" type="sibTrans" cxnId="{B5C76922-70FC-4926-AF4A-E76A3A6F1C5E}">
      <dgm:prSet/>
      <dgm:spPr/>
      <dgm:t>
        <a:bodyPr/>
        <a:lstStyle/>
        <a:p>
          <a:endParaRPr lang="en-US"/>
        </a:p>
      </dgm:t>
    </dgm:pt>
    <dgm:pt modelId="{79598031-4DF5-4E0A-8331-464B62D70F05}">
      <dgm:prSet/>
      <dgm:spPr/>
      <dgm:t>
        <a:bodyPr/>
        <a:lstStyle/>
        <a:p>
          <a:r>
            <a:rPr lang="en-GB"/>
            <a:t>Full physical dumps captured, including Emma’s 128GB dataset, completed in 30-45 minutes per device</a:t>
          </a:r>
          <a:endParaRPr lang="en-US"/>
        </a:p>
      </dgm:t>
    </dgm:pt>
    <dgm:pt modelId="{2DC3374F-693F-4E6A-BBA1-8F950FEC6EF8}" type="parTrans" cxnId="{59F4F2E5-1F3A-4F83-B323-A559B75EDDA7}">
      <dgm:prSet/>
      <dgm:spPr/>
      <dgm:t>
        <a:bodyPr/>
        <a:lstStyle/>
        <a:p>
          <a:endParaRPr lang="en-US"/>
        </a:p>
      </dgm:t>
    </dgm:pt>
    <dgm:pt modelId="{298759CB-7E7F-40DB-BC95-3F5D487906F0}" type="sibTrans" cxnId="{59F4F2E5-1F3A-4F83-B323-A559B75EDDA7}">
      <dgm:prSet/>
      <dgm:spPr/>
      <dgm:t>
        <a:bodyPr/>
        <a:lstStyle/>
        <a:p>
          <a:endParaRPr lang="en-US"/>
        </a:p>
      </dgm:t>
    </dgm:pt>
    <dgm:pt modelId="{BCA7F722-D43A-4788-912D-1BECFA4B1A94}">
      <dgm:prSet/>
      <dgm:spPr/>
      <dgm:t>
        <a:bodyPr/>
        <a:lstStyle/>
        <a:p>
          <a:pPr>
            <a:defRPr b="1"/>
          </a:pPr>
          <a:r>
            <a:rPr lang="en-GB" b="1"/>
            <a:t>USB Drive Acquisition</a:t>
          </a:r>
          <a:endParaRPr lang="en-US"/>
        </a:p>
      </dgm:t>
    </dgm:pt>
    <dgm:pt modelId="{C840C344-C32B-4DBB-9239-F4E6A3FB9EB2}" type="parTrans" cxnId="{51677098-0410-4124-8D5E-9B67AB817FAC}">
      <dgm:prSet/>
      <dgm:spPr/>
      <dgm:t>
        <a:bodyPr/>
        <a:lstStyle/>
        <a:p>
          <a:endParaRPr lang="en-US"/>
        </a:p>
      </dgm:t>
    </dgm:pt>
    <dgm:pt modelId="{594490F6-4846-49D8-BA44-7CF74F6CDEB4}" type="sibTrans" cxnId="{51677098-0410-4124-8D5E-9B67AB817FAC}">
      <dgm:prSet/>
      <dgm:spPr/>
      <dgm:t>
        <a:bodyPr/>
        <a:lstStyle/>
        <a:p>
          <a:endParaRPr lang="en-US"/>
        </a:p>
      </dgm:t>
    </dgm:pt>
    <dgm:pt modelId="{8FB3D0A1-8204-42C5-8BF0-7BEA74A33841}">
      <dgm:prSet/>
      <dgm:spPr/>
      <dgm:t>
        <a:bodyPr/>
        <a:lstStyle/>
        <a:p>
          <a:r>
            <a:rPr lang="en-GB"/>
            <a:t>Read-only mounting ensured no modifications to original data</a:t>
          </a:r>
          <a:endParaRPr lang="en-US"/>
        </a:p>
      </dgm:t>
    </dgm:pt>
    <dgm:pt modelId="{0FF0E547-4CFC-4101-B621-314B657D6FD1}" type="parTrans" cxnId="{B064053D-7988-4DF7-8D45-D517C3989619}">
      <dgm:prSet/>
      <dgm:spPr/>
      <dgm:t>
        <a:bodyPr/>
        <a:lstStyle/>
        <a:p>
          <a:endParaRPr lang="en-US"/>
        </a:p>
      </dgm:t>
    </dgm:pt>
    <dgm:pt modelId="{7C23B3A4-25F0-4269-8FC8-2AD07AFBD685}" type="sibTrans" cxnId="{B064053D-7988-4DF7-8D45-D517C3989619}">
      <dgm:prSet/>
      <dgm:spPr/>
      <dgm:t>
        <a:bodyPr/>
        <a:lstStyle/>
        <a:p>
          <a:endParaRPr lang="en-US"/>
        </a:p>
      </dgm:t>
    </dgm:pt>
    <dgm:pt modelId="{944780A6-7D40-49CB-A3B4-D6DC53FAF57E}">
      <dgm:prSet/>
      <dgm:spPr/>
      <dgm:t>
        <a:bodyPr/>
        <a:lstStyle/>
        <a:p>
          <a:r>
            <a:rPr lang="en-GB"/>
            <a:t>Complete image generated in 15 minutes, preserving all metadata and slack space</a:t>
          </a:r>
          <a:endParaRPr lang="en-US"/>
        </a:p>
      </dgm:t>
    </dgm:pt>
    <dgm:pt modelId="{EEEB01B3-F564-41EE-A3E8-33B4A57A770A}" type="parTrans" cxnId="{E24179FD-1BB0-484A-B19E-5A3FB83FC1F6}">
      <dgm:prSet/>
      <dgm:spPr/>
      <dgm:t>
        <a:bodyPr/>
        <a:lstStyle/>
        <a:p>
          <a:endParaRPr lang="en-US"/>
        </a:p>
      </dgm:t>
    </dgm:pt>
    <dgm:pt modelId="{057FDDFD-40F5-402B-AE14-BE1DCE1C1BCA}" type="sibTrans" cxnId="{E24179FD-1BB0-484A-B19E-5A3FB83FC1F6}">
      <dgm:prSet/>
      <dgm:spPr/>
      <dgm:t>
        <a:bodyPr/>
        <a:lstStyle/>
        <a:p>
          <a:endParaRPr lang="en-US"/>
        </a:p>
      </dgm:t>
    </dgm:pt>
    <dgm:pt modelId="{F4FF4707-54D5-4368-AB01-0577D107DDD9}">
      <dgm:prSet/>
      <dgm:spPr/>
      <dgm:t>
        <a:bodyPr/>
        <a:lstStyle/>
        <a:p>
          <a:pPr>
            <a:defRPr b="1"/>
          </a:pPr>
          <a:r>
            <a:rPr lang="en-GB" b="1"/>
            <a:t>Post-Acquisition Validation</a:t>
          </a:r>
          <a:endParaRPr lang="en-US"/>
        </a:p>
      </dgm:t>
    </dgm:pt>
    <dgm:pt modelId="{59CB0419-EE9E-4A7F-B54A-BB525F03C4BB}" type="parTrans" cxnId="{5CD300EB-38DB-4E00-B3B6-2A99D4AA412A}">
      <dgm:prSet/>
      <dgm:spPr/>
      <dgm:t>
        <a:bodyPr/>
        <a:lstStyle/>
        <a:p>
          <a:endParaRPr lang="en-US"/>
        </a:p>
      </dgm:t>
    </dgm:pt>
    <dgm:pt modelId="{19845F1B-0917-42CA-8E86-726098011DAF}" type="sibTrans" cxnId="{5CD300EB-38DB-4E00-B3B6-2A99D4AA412A}">
      <dgm:prSet/>
      <dgm:spPr/>
      <dgm:t>
        <a:bodyPr/>
        <a:lstStyle/>
        <a:p>
          <a:endParaRPr lang="en-US"/>
        </a:p>
      </dgm:t>
    </dgm:pt>
    <dgm:pt modelId="{48031004-8CCF-4E5C-912A-8D42170275D7}">
      <dgm:prSet/>
      <dgm:spPr/>
      <dgm:t>
        <a:bodyPr/>
        <a:lstStyle/>
        <a:p>
          <a:r>
            <a:rPr lang="en-GB"/>
            <a:t>Hashes recalculated and matched against seizure values with zero discrepancies</a:t>
          </a:r>
          <a:endParaRPr lang="en-US"/>
        </a:p>
      </dgm:t>
    </dgm:pt>
    <dgm:pt modelId="{0A17BEAB-DD3F-4F51-A3CC-03FFB64EDC69}" type="parTrans" cxnId="{49B49E19-AE62-4539-B1F9-141ECAFA943F}">
      <dgm:prSet/>
      <dgm:spPr/>
      <dgm:t>
        <a:bodyPr/>
        <a:lstStyle/>
        <a:p>
          <a:endParaRPr lang="en-US"/>
        </a:p>
      </dgm:t>
    </dgm:pt>
    <dgm:pt modelId="{2775AD7E-2297-4FAE-AEC2-F29D43466532}" type="sibTrans" cxnId="{49B49E19-AE62-4539-B1F9-141ECAFA943F}">
      <dgm:prSet/>
      <dgm:spPr/>
      <dgm:t>
        <a:bodyPr/>
        <a:lstStyle/>
        <a:p>
          <a:endParaRPr lang="en-US"/>
        </a:p>
      </dgm:t>
    </dgm:pt>
    <dgm:pt modelId="{FFD5E37D-86B7-4052-8B27-9B1D92CAA0CC}">
      <dgm:prSet/>
      <dgm:spPr/>
      <dgm:t>
        <a:bodyPr/>
        <a:lstStyle/>
        <a:p>
          <a:r>
            <a:rPr lang="en-GB"/>
            <a:t>All images marked verified for subsequent analysis (Exterro, n.d.)</a:t>
          </a:r>
          <a:endParaRPr lang="en-US"/>
        </a:p>
      </dgm:t>
    </dgm:pt>
    <dgm:pt modelId="{182854DB-8C84-45C2-B1E3-B32CDEEF38A4}" type="parTrans" cxnId="{1055BA4A-AD31-441B-9E74-3F3810939AD5}">
      <dgm:prSet/>
      <dgm:spPr/>
      <dgm:t>
        <a:bodyPr/>
        <a:lstStyle/>
        <a:p>
          <a:endParaRPr lang="en-US"/>
        </a:p>
      </dgm:t>
    </dgm:pt>
    <dgm:pt modelId="{D81432AF-26C1-431D-9CE3-878AB0ECFE80}" type="sibTrans" cxnId="{1055BA4A-AD31-441B-9E74-3F3810939AD5}">
      <dgm:prSet/>
      <dgm:spPr/>
      <dgm:t>
        <a:bodyPr/>
        <a:lstStyle/>
        <a:p>
          <a:endParaRPr lang="en-US"/>
        </a:p>
      </dgm:t>
    </dgm:pt>
    <dgm:pt modelId="{271D04CA-E8FF-4307-9221-81E369ABB4F9}" type="pres">
      <dgm:prSet presAssocID="{D13C467D-AED1-48F5-A322-04F7FA79FEFA}" presName="root" presStyleCnt="0">
        <dgm:presLayoutVars>
          <dgm:dir/>
          <dgm:resizeHandles val="exact"/>
        </dgm:presLayoutVars>
      </dgm:prSet>
      <dgm:spPr/>
    </dgm:pt>
    <dgm:pt modelId="{804FD85A-D847-4844-A88B-BE3067465430}" type="pres">
      <dgm:prSet presAssocID="{85B79CAE-FEDA-4312-B670-8669F9CDEFFC}" presName="compNode" presStyleCnt="0"/>
      <dgm:spPr/>
    </dgm:pt>
    <dgm:pt modelId="{15E82A0B-B720-425D-A952-18A66FCCE5A3}" type="pres">
      <dgm:prSet presAssocID="{85B79CAE-FEDA-4312-B670-8669F9CDEF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ED29C496-0FBB-4157-85FE-9C3A44783E0C}" type="pres">
      <dgm:prSet presAssocID="{85B79CAE-FEDA-4312-B670-8669F9CDEFFC}" presName="iconSpace" presStyleCnt="0"/>
      <dgm:spPr/>
    </dgm:pt>
    <dgm:pt modelId="{67D0D177-1C51-432D-A726-35A2189F896C}" type="pres">
      <dgm:prSet presAssocID="{85B79CAE-FEDA-4312-B670-8669F9CDEFFC}" presName="parTx" presStyleLbl="revTx" presStyleIdx="0" presStyleCnt="8">
        <dgm:presLayoutVars>
          <dgm:chMax val="0"/>
          <dgm:chPref val="0"/>
        </dgm:presLayoutVars>
      </dgm:prSet>
      <dgm:spPr/>
    </dgm:pt>
    <dgm:pt modelId="{B7CD1B2B-89B4-4959-BECC-0A389D41B91B}" type="pres">
      <dgm:prSet presAssocID="{85B79CAE-FEDA-4312-B670-8669F9CDEFFC}" presName="txSpace" presStyleCnt="0"/>
      <dgm:spPr/>
    </dgm:pt>
    <dgm:pt modelId="{73CDCD35-A08B-44D2-AF52-C6BADAB7C5E6}" type="pres">
      <dgm:prSet presAssocID="{85B79CAE-FEDA-4312-B670-8669F9CDEFFC}" presName="desTx" presStyleLbl="revTx" presStyleIdx="1" presStyleCnt="8">
        <dgm:presLayoutVars/>
      </dgm:prSet>
      <dgm:spPr/>
    </dgm:pt>
    <dgm:pt modelId="{5C862A97-FA5F-49E0-A557-EFCD6447F6C1}" type="pres">
      <dgm:prSet presAssocID="{3D41E806-AC3F-4C7C-8FFE-CB2D7D6C2E8A}" presName="sibTrans" presStyleCnt="0"/>
      <dgm:spPr/>
    </dgm:pt>
    <dgm:pt modelId="{54E93D6D-1ED4-4388-81EA-C2C9D4887DEA}" type="pres">
      <dgm:prSet presAssocID="{B8F5985C-661C-4FBE-8789-DF5DEF050B56}" presName="compNode" presStyleCnt="0"/>
      <dgm:spPr/>
    </dgm:pt>
    <dgm:pt modelId="{C26EC95C-6793-4D42-BD41-252FB75F5B83}" type="pres">
      <dgm:prSet presAssocID="{B8F5985C-661C-4FBE-8789-DF5DEF050B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F809E3A9-BA69-4B02-ADBD-91B7B38BF1BC}" type="pres">
      <dgm:prSet presAssocID="{B8F5985C-661C-4FBE-8789-DF5DEF050B56}" presName="iconSpace" presStyleCnt="0"/>
      <dgm:spPr/>
    </dgm:pt>
    <dgm:pt modelId="{84638D22-763E-4A8F-B370-B96C77EADD9E}" type="pres">
      <dgm:prSet presAssocID="{B8F5985C-661C-4FBE-8789-DF5DEF050B56}" presName="parTx" presStyleLbl="revTx" presStyleIdx="2" presStyleCnt="8">
        <dgm:presLayoutVars>
          <dgm:chMax val="0"/>
          <dgm:chPref val="0"/>
        </dgm:presLayoutVars>
      </dgm:prSet>
      <dgm:spPr/>
    </dgm:pt>
    <dgm:pt modelId="{F790FB57-EC7F-4722-8993-13DBCF70BF13}" type="pres">
      <dgm:prSet presAssocID="{B8F5985C-661C-4FBE-8789-DF5DEF050B56}" presName="txSpace" presStyleCnt="0"/>
      <dgm:spPr/>
    </dgm:pt>
    <dgm:pt modelId="{376EC617-2C91-40A8-ADE7-E1FC411D0529}" type="pres">
      <dgm:prSet presAssocID="{B8F5985C-661C-4FBE-8789-DF5DEF050B56}" presName="desTx" presStyleLbl="revTx" presStyleIdx="3" presStyleCnt="8">
        <dgm:presLayoutVars/>
      </dgm:prSet>
      <dgm:spPr/>
    </dgm:pt>
    <dgm:pt modelId="{54B92DF7-8776-4203-BB52-E50C9C9A4ACD}" type="pres">
      <dgm:prSet presAssocID="{880E95F7-9E91-4940-939B-21D65F467792}" presName="sibTrans" presStyleCnt="0"/>
      <dgm:spPr/>
    </dgm:pt>
    <dgm:pt modelId="{6622B462-9092-463C-8EF3-F98424B54A5C}" type="pres">
      <dgm:prSet presAssocID="{BCA7F722-D43A-4788-912D-1BECFA4B1A94}" presName="compNode" presStyleCnt="0"/>
      <dgm:spPr/>
    </dgm:pt>
    <dgm:pt modelId="{DED22673-7B13-4737-84D6-B7430D75CF74}" type="pres">
      <dgm:prSet presAssocID="{BCA7F722-D43A-4788-912D-1BECFA4B1A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25AFF71B-1187-46D9-85DE-8EEF58C3D197}" type="pres">
      <dgm:prSet presAssocID="{BCA7F722-D43A-4788-912D-1BECFA4B1A94}" presName="iconSpace" presStyleCnt="0"/>
      <dgm:spPr/>
    </dgm:pt>
    <dgm:pt modelId="{057263DE-8F6B-4320-84C6-2B23AC16F9F0}" type="pres">
      <dgm:prSet presAssocID="{BCA7F722-D43A-4788-912D-1BECFA4B1A94}" presName="parTx" presStyleLbl="revTx" presStyleIdx="4" presStyleCnt="8">
        <dgm:presLayoutVars>
          <dgm:chMax val="0"/>
          <dgm:chPref val="0"/>
        </dgm:presLayoutVars>
      </dgm:prSet>
      <dgm:spPr/>
    </dgm:pt>
    <dgm:pt modelId="{39318EBD-F5EB-45E0-A379-E42194DBA97A}" type="pres">
      <dgm:prSet presAssocID="{BCA7F722-D43A-4788-912D-1BECFA4B1A94}" presName="txSpace" presStyleCnt="0"/>
      <dgm:spPr/>
    </dgm:pt>
    <dgm:pt modelId="{1396E637-3CDA-4223-BAB2-C69DD3584157}" type="pres">
      <dgm:prSet presAssocID="{BCA7F722-D43A-4788-912D-1BECFA4B1A94}" presName="desTx" presStyleLbl="revTx" presStyleIdx="5" presStyleCnt="8">
        <dgm:presLayoutVars/>
      </dgm:prSet>
      <dgm:spPr/>
    </dgm:pt>
    <dgm:pt modelId="{06B94E6D-C2FC-4E47-817A-8B7DE215B7CD}" type="pres">
      <dgm:prSet presAssocID="{594490F6-4846-49D8-BA44-7CF74F6CDEB4}" presName="sibTrans" presStyleCnt="0"/>
      <dgm:spPr/>
    </dgm:pt>
    <dgm:pt modelId="{1D32F353-7FEC-4BC4-B11A-5B3FB2C131D6}" type="pres">
      <dgm:prSet presAssocID="{F4FF4707-54D5-4368-AB01-0577D107DDD9}" presName="compNode" presStyleCnt="0"/>
      <dgm:spPr/>
    </dgm:pt>
    <dgm:pt modelId="{0CD1B93D-83E0-4F38-A949-CF26C5659EFB}" type="pres">
      <dgm:prSet presAssocID="{F4FF4707-54D5-4368-AB01-0577D107DDD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4883BA83-9685-459F-AE12-26355BA249D0}" type="pres">
      <dgm:prSet presAssocID="{F4FF4707-54D5-4368-AB01-0577D107DDD9}" presName="iconSpace" presStyleCnt="0"/>
      <dgm:spPr/>
    </dgm:pt>
    <dgm:pt modelId="{E7EAAC34-5DE7-4F64-89F3-98A2FF0F2862}" type="pres">
      <dgm:prSet presAssocID="{F4FF4707-54D5-4368-AB01-0577D107DDD9}" presName="parTx" presStyleLbl="revTx" presStyleIdx="6" presStyleCnt="8">
        <dgm:presLayoutVars>
          <dgm:chMax val="0"/>
          <dgm:chPref val="0"/>
        </dgm:presLayoutVars>
      </dgm:prSet>
      <dgm:spPr/>
    </dgm:pt>
    <dgm:pt modelId="{7E54620E-DAD1-470E-95E1-98BD083D52F2}" type="pres">
      <dgm:prSet presAssocID="{F4FF4707-54D5-4368-AB01-0577D107DDD9}" presName="txSpace" presStyleCnt="0"/>
      <dgm:spPr/>
    </dgm:pt>
    <dgm:pt modelId="{14C1DF40-5FC3-4CCB-8AAB-634E6515125D}" type="pres">
      <dgm:prSet presAssocID="{F4FF4707-54D5-4368-AB01-0577D107DDD9}" presName="desTx" presStyleLbl="revTx" presStyleIdx="7" presStyleCnt="8">
        <dgm:presLayoutVars/>
      </dgm:prSet>
      <dgm:spPr/>
    </dgm:pt>
  </dgm:ptLst>
  <dgm:cxnLst>
    <dgm:cxn modelId="{645D3A18-9ECC-4025-8C1B-FC181D7DCCF6}" type="presOf" srcId="{944780A6-7D40-49CB-A3B4-D6DC53FAF57E}" destId="{1396E637-3CDA-4223-BAB2-C69DD3584157}" srcOrd="0" destOrd="1" presId="urn:microsoft.com/office/officeart/2018/2/layout/IconLabelDescriptionList"/>
    <dgm:cxn modelId="{49B49E19-AE62-4539-B1F9-141ECAFA943F}" srcId="{F4FF4707-54D5-4368-AB01-0577D107DDD9}" destId="{48031004-8CCF-4E5C-912A-8D42170275D7}" srcOrd="0" destOrd="0" parTransId="{0A17BEAB-DD3F-4F51-A3CC-03FFB64EDC69}" sibTransId="{2775AD7E-2297-4FAE-AEC2-F29D43466532}"/>
    <dgm:cxn modelId="{B5C76922-70FC-4926-AF4A-E76A3A6F1C5E}" srcId="{B8F5985C-661C-4FBE-8789-DF5DEF050B56}" destId="{215DDA53-DD45-4DB7-8E68-BA58CF35ECA1}" srcOrd="0" destOrd="0" parTransId="{6FC4FA1F-572F-4A9E-AF66-6F62FDA101C9}" sibTransId="{1E63859C-A718-4AA5-9329-8D7A500EA54D}"/>
    <dgm:cxn modelId="{C60A1237-F83F-4955-B5BA-730213B6CFFF}" srcId="{D13C467D-AED1-48F5-A322-04F7FA79FEFA}" destId="{B8F5985C-661C-4FBE-8789-DF5DEF050B56}" srcOrd="1" destOrd="0" parTransId="{D5730F0C-FB5B-49DF-98E4-DAA0BF309AE1}" sibTransId="{880E95F7-9E91-4940-939B-21D65F467792}"/>
    <dgm:cxn modelId="{07540039-4435-4CDD-9575-153329BE1028}" srcId="{85B79CAE-FEDA-4312-B670-8669F9CDEFFC}" destId="{EA1F084D-28E4-4F37-B93C-F9969B1B109C}" srcOrd="0" destOrd="0" parTransId="{9AC02C29-5FD2-4E77-A774-D34D7E3D6087}" sibTransId="{7661A8D6-62CE-45F6-9145-FA9CBB0670F5}"/>
    <dgm:cxn modelId="{B064053D-7988-4DF7-8D45-D517C3989619}" srcId="{BCA7F722-D43A-4788-912D-1BECFA4B1A94}" destId="{8FB3D0A1-8204-42C5-8BF0-7BEA74A33841}" srcOrd="0" destOrd="0" parTransId="{0FF0E547-4CFC-4101-B621-314B657D6FD1}" sibTransId="{7C23B3A4-25F0-4269-8FC8-2AD07AFBD685}"/>
    <dgm:cxn modelId="{1055BA4A-AD31-441B-9E74-3F3810939AD5}" srcId="{F4FF4707-54D5-4368-AB01-0577D107DDD9}" destId="{FFD5E37D-86B7-4052-8B27-9B1D92CAA0CC}" srcOrd="1" destOrd="0" parTransId="{182854DB-8C84-45C2-B1E3-B32CDEEF38A4}" sibTransId="{D81432AF-26C1-431D-9CE3-878AB0ECFE80}"/>
    <dgm:cxn modelId="{09F47F4C-A432-4500-8093-80E205BC2C92}" type="presOf" srcId="{D13C467D-AED1-48F5-A322-04F7FA79FEFA}" destId="{271D04CA-E8FF-4307-9221-81E369ABB4F9}" srcOrd="0" destOrd="0" presId="urn:microsoft.com/office/officeart/2018/2/layout/IconLabelDescriptionList"/>
    <dgm:cxn modelId="{49E31759-F1CA-4C06-BE23-16CC1DD09E1E}" type="presOf" srcId="{8FB3D0A1-8204-42C5-8BF0-7BEA74A33841}" destId="{1396E637-3CDA-4223-BAB2-C69DD3584157}" srcOrd="0" destOrd="0" presId="urn:microsoft.com/office/officeart/2018/2/layout/IconLabelDescriptionList"/>
    <dgm:cxn modelId="{BEB8EC5F-ADEF-427D-95D6-491D22BDAF37}" type="presOf" srcId="{EA1F084D-28E4-4F37-B93C-F9969B1B109C}" destId="{73CDCD35-A08B-44D2-AF52-C6BADAB7C5E6}" srcOrd="0" destOrd="0" presId="urn:microsoft.com/office/officeart/2018/2/layout/IconLabelDescriptionList"/>
    <dgm:cxn modelId="{BDBBC168-4CB9-4A94-B538-FA525CD01C6C}" type="presOf" srcId="{FFD5E37D-86B7-4052-8B27-9B1D92CAA0CC}" destId="{14C1DF40-5FC3-4CCB-8AAB-634E6515125D}" srcOrd="0" destOrd="1" presId="urn:microsoft.com/office/officeart/2018/2/layout/IconLabelDescriptionList"/>
    <dgm:cxn modelId="{A4B2976C-C477-4C37-8918-FCEFA1C242B2}" type="presOf" srcId="{F4FF4707-54D5-4368-AB01-0577D107DDD9}" destId="{E7EAAC34-5DE7-4F64-89F3-98A2FF0F2862}" srcOrd="0" destOrd="0" presId="urn:microsoft.com/office/officeart/2018/2/layout/IconLabelDescriptionList"/>
    <dgm:cxn modelId="{98BE0787-4DC8-4893-84C9-371D6CE441F7}" srcId="{D13C467D-AED1-48F5-A322-04F7FA79FEFA}" destId="{85B79CAE-FEDA-4312-B670-8669F9CDEFFC}" srcOrd="0" destOrd="0" parTransId="{23C63DCD-A226-4CC2-ACAA-D034582ECDF9}" sibTransId="{3D41E806-AC3F-4C7C-8FFE-CB2D7D6C2E8A}"/>
    <dgm:cxn modelId="{12814792-94A7-4D86-80B4-B0B889A3A49E}" type="presOf" srcId="{79598031-4DF5-4E0A-8331-464B62D70F05}" destId="{376EC617-2C91-40A8-ADE7-E1FC411D0529}" srcOrd="0" destOrd="1" presId="urn:microsoft.com/office/officeart/2018/2/layout/IconLabelDescriptionList"/>
    <dgm:cxn modelId="{8C80B593-44FD-4A32-B5EB-072A16FCBA7A}" type="presOf" srcId="{85B79CAE-FEDA-4312-B670-8669F9CDEFFC}" destId="{67D0D177-1C51-432D-A726-35A2189F896C}" srcOrd="0" destOrd="0" presId="urn:microsoft.com/office/officeart/2018/2/layout/IconLabelDescriptionList"/>
    <dgm:cxn modelId="{47F21294-97B2-4783-BA43-4B5C936B5168}" type="presOf" srcId="{BCA7F722-D43A-4788-912D-1BECFA4B1A94}" destId="{057263DE-8F6B-4320-84C6-2B23AC16F9F0}" srcOrd="0" destOrd="0" presId="urn:microsoft.com/office/officeart/2018/2/layout/IconLabelDescriptionList"/>
    <dgm:cxn modelId="{51677098-0410-4124-8D5E-9B67AB817FAC}" srcId="{D13C467D-AED1-48F5-A322-04F7FA79FEFA}" destId="{BCA7F722-D43A-4788-912D-1BECFA4B1A94}" srcOrd="2" destOrd="0" parTransId="{C840C344-C32B-4DBB-9239-F4E6A3FB9EB2}" sibTransId="{594490F6-4846-49D8-BA44-7CF74F6CDEB4}"/>
    <dgm:cxn modelId="{25800CC1-C674-4FA2-BBEF-0BF231284385}" type="presOf" srcId="{48031004-8CCF-4E5C-912A-8D42170275D7}" destId="{14C1DF40-5FC3-4CCB-8AAB-634E6515125D}" srcOrd="0" destOrd="0" presId="urn:microsoft.com/office/officeart/2018/2/layout/IconLabelDescriptionList"/>
    <dgm:cxn modelId="{8E5489C2-6C6B-4C0A-928C-9547CB0E9800}" srcId="{85B79CAE-FEDA-4312-B670-8669F9CDEFFC}" destId="{76B3911F-15A1-435C-9CAB-93558BDE87BD}" srcOrd="1" destOrd="0" parTransId="{9642C4F8-1F61-42FC-AEA9-7034A0D5DBFD}" sibTransId="{0155CCC4-B354-49E5-BD8F-0020D4643F18}"/>
    <dgm:cxn modelId="{39B2DCC7-EACC-49F6-92D0-0ED0A7F33697}" type="presOf" srcId="{B8F5985C-661C-4FBE-8789-DF5DEF050B56}" destId="{84638D22-763E-4A8F-B370-B96C77EADD9E}" srcOrd="0" destOrd="0" presId="urn:microsoft.com/office/officeart/2018/2/layout/IconLabelDescriptionList"/>
    <dgm:cxn modelId="{C08A2DDA-2D1C-4080-A17F-AA56E41FBC2C}" type="presOf" srcId="{76B3911F-15A1-435C-9CAB-93558BDE87BD}" destId="{73CDCD35-A08B-44D2-AF52-C6BADAB7C5E6}" srcOrd="0" destOrd="1" presId="urn:microsoft.com/office/officeart/2018/2/layout/IconLabelDescriptionList"/>
    <dgm:cxn modelId="{CB483ADB-93B0-470E-AEB9-51A6BCCBE843}" type="presOf" srcId="{215DDA53-DD45-4DB7-8E68-BA58CF35ECA1}" destId="{376EC617-2C91-40A8-ADE7-E1FC411D0529}" srcOrd="0" destOrd="0" presId="urn:microsoft.com/office/officeart/2018/2/layout/IconLabelDescriptionList"/>
    <dgm:cxn modelId="{59F4F2E5-1F3A-4F83-B323-A559B75EDDA7}" srcId="{B8F5985C-661C-4FBE-8789-DF5DEF050B56}" destId="{79598031-4DF5-4E0A-8331-464B62D70F05}" srcOrd="1" destOrd="0" parTransId="{2DC3374F-693F-4E6A-BBA1-8F950FEC6EF8}" sibTransId="{298759CB-7E7F-40DB-BC95-3F5D487906F0}"/>
    <dgm:cxn modelId="{5CD300EB-38DB-4E00-B3B6-2A99D4AA412A}" srcId="{D13C467D-AED1-48F5-A322-04F7FA79FEFA}" destId="{F4FF4707-54D5-4368-AB01-0577D107DDD9}" srcOrd="3" destOrd="0" parTransId="{59CB0419-EE9E-4A7F-B54A-BB525F03C4BB}" sibTransId="{19845F1B-0917-42CA-8E86-726098011DAF}"/>
    <dgm:cxn modelId="{E24179FD-1BB0-484A-B19E-5A3FB83FC1F6}" srcId="{BCA7F722-D43A-4788-912D-1BECFA4B1A94}" destId="{944780A6-7D40-49CB-A3B4-D6DC53FAF57E}" srcOrd="1" destOrd="0" parTransId="{EEEB01B3-F564-41EE-A3E8-33B4A57A770A}" sibTransId="{057FDDFD-40F5-402B-AE14-BE1DCE1C1BCA}"/>
    <dgm:cxn modelId="{A44FE15B-BA9C-458D-AD6A-EC0BDF28B710}" type="presParOf" srcId="{271D04CA-E8FF-4307-9221-81E369ABB4F9}" destId="{804FD85A-D847-4844-A88B-BE3067465430}" srcOrd="0" destOrd="0" presId="urn:microsoft.com/office/officeart/2018/2/layout/IconLabelDescriptionList"/>
    <dgm:cxn modelId="{BC6D7DDF-0DEC-4CC7-AC9D-575A43B8FC37}" type="presParOf" srcId="{804FD85A-D847-4844-A88B-BE3067465430}" destId="{15E82A0B-B720-425D-A952-18A66FCCE5A3}" srcOrd="0" destOrd="0" presId="urn:microsoft.com/office/officeart/2018/2/layout/IconLabelDescriptionList"/>
    <dgm:cxn modelId="{903ADDF2-72A2-4C4D-99C8-FA4B0033397F}" type="presParOf" srcId="{804FD85A-D847-4844-A88B-BE3067465430}" destId="{ED29C496-0FBB-4157-85FE-9C3A44783E0C}" srcOrd="1" destOrd="0" presId="urn:microsoft.com/office/officeart/2018/2/layout/IconLabelDescriptionList"/>
    <dgm:cxn modelId="{C12CB3E1-C52A-4D90-9F3A-423A6D0F6B0E}" type="presParOf" srcId="{804FD85A-D847-4844-A88B-BE3067465430}" destId="{67D0D177-1C51-432D-A726-35A2189F896C}" srcOrd="2" destOrd="0" presId="urn:microsoft.com/office/officeart/2018/2/layout/IconLabelDescriptionList"/>
    <dgm:cxn modelId="{9BAA0E1F-20F2-40A1-A061-591B1B8D50A9}" type="presParOf" srcId="{804FD85A-D847-4844-A88B-BE3067465430}" destId="{B7CD1B2B-89B4-4959-BECC-0A389D41B91B}" srcOrd="3" destOrd="0" presId="urn:microsoft.com/office/officeart/2018/2/layout/IconLabelDescriptionList"/>
    <dgm:cxn modelId="{A9938A26-B88B-4803-88C0-B5335187B544}" type="presParOf" srcId="{804FD85A-D847-4844-A88B-BE3067465430}" destId="{73CDCD35-A08B-44D2-AF52-C6BADAB7C5E6}" srcOrd="4" destOrd="0" presId="urn:microsoft.com/office/officeart/2018/2/layout/IconLabelDescriptionList"/>
    <dgm:cxn modelId="{ADFF3309-D046-411D-9E30-F72237BA0FCC}" type="presParOf" srcId="{271D04CA-E8FF-4307-9221-81E369ABB4F9}" destId="{5C862A97-FA5F-49E0-A557-EFCD6447F6C1}" srcOrd="1" destOrd="0" presId="urn:microsoft.com/office/officeart/2018/2/layout/IconLabelDescriptionList"/>
    <dgm:cxn modelId="{4DCE4973-6104-403E-936A-B7E9A129D1C0}" type="presParOf" srcId="{271D04CA-E8FF-4307-9221-81E369ABB4F9}" destId="{54E93D6D-1ED4-4388-81EA-C2C9D4887DEA}" srcOrd="2" destOrd="0" presId="urn:microsoft.com/office/officeart/2018/2/layout/IconLabelDescriptionList"/>
    <dgm:cxn modelId="{10C69D21-5F6F-4DDC-BFE5-FADC59A654C1}" type="presParOf" srcId="{54E93D6D-1ED4-4388-81EA-C2C9D4887DEA}" destId="{C26EC95C-6793-4D42-BD41-252FB75F5B83}" srcOrd="0" destOrd="0" presId="urn:microsoft.com/office/officeart/2018/2/layout/IconLabelDescriptionList"/>
    <dgm:cxn modelId="{C2939831-871A-4220-990C-F3DD88ABF699}" type="presParOf" srcId="{54E93D6D-1ED4-4388-81EA-C2C9D4887DEA}" destId="{F809E3A9-BA69-4B02-ADBD-91B7B38BF1BC}" srcOrd="1" destOrd="0" presId="urn:microsoft.com/office/officeart/2018/2/layout/IconLabelDescriptionList"/>
    <dgm:cxn modelId="{769A2B5B-7673-43D8-B058-F08D7CECF66D}" type="presParOf" srcId="{54E93D6D-1ED4-4388-81EA-C2C9D4887DEA}" destId="{84638D22-763E-4A8F-B370-B96C77EADD9E}" srcOrd="2" destOrd="0" presId="urn:microsoft.com/office/officeart/2018/2/layout/IconLabelDescriptionList"/>
    <dgm:cxn modelId="{F362AFDB-8248-4305-933D-F60BFC24EB34}" type="presParOf" srcId="{54E93D6D-1ED4-4388-81EA-C2C9D4887DEA}" destId="{F790FB57-EC7F-4722-8993-13DBCF70BF13}" srcOrd="3" destOrd="0" presId="urn:microsoft.com/office/officeart/2018/2/layout/IconLabelDescriptionList"/>
    <dgm:cxn modelId="{639D641B-5172-4691-8F37-A409B5DA745C}" type="presParOf" srcId="{54E93D6D-1ED4-4388-81EA-C2C9D4887DEA}" destId="{376EC617-2C91-40A8-ADE7-E1FC411D0529}" srcOrd="4" destOrd="0" presId="urn:microsoft.com/office/officeart/2018/2/layout/IconLabelDescriptionList"/>
    <dgm:cxn modelId="{26772639-6CD7-403B-BE7A-71CAD47A1943}" type="presParOf" srcId="{271D04CA-E8FF-4307-9221-81E369ABB4F9}" destId="{54B92DF7-8776-4203-BB52-E50C9C9A4ACD}" srcOrd="3" destOrd="0" presId="urn:microsoft.com/office/officeart/2018/2/layout/IconLabelDescriptionList"/>
    <dgm:cxn modelId="{F46123BD-8D26-44CE-AFD0-F4C058C08B16}" type="presParOf" srcId="{271D04CA-E8FF-4307-9221-81E369ABB4F9}" destId="{6622B462-9092-463C-8EF3-F98424B54A5C}" srcOrd="4" destOrd="0" presId="urn:microsoft.com/office/officeart/2018/2/layout/IconLabelDescriptionList"/>
    <dgm:cxn modelId="{A8EA3A20-BCDA-499C-84E5-8F807D0CD717}" type="presParOf" srcId="{6622B462-9092-463C-8EF3-F98424B54A5C}" destId="{DED22673-7B13-4737-84D6-B7430D75CF74}" srcOrd="0" destOrd="0" presId="urn:microsoft.com/office/officeart/2018/2/layout/IconLabelDescriptionList"/>
    <dgm:cxn modelId="{15F3F7CB-B752-45D7-A45F-402E3C939F14}" type="presParOf" srcId="{6622B462-9092-463C-8EF3-F98424B54A5C}" destId="{25AFF71B-1187-46D9-85DE-8EEF58C3D197}" srcOrd="1" destOrd="0" presId="urn:microsoft.com/office/officeart/2018/2/layout/IconLabelDescriptionList"/>
    <dgm:cxn modelId="{AA340C64-7086-49B1-A3C3-2AFE80945E5B}" type="presParOf" srcId="{6622B462-9092-463C-8EF3-F98424B54A5C}" destId="{057263DE-8F6B-4320-84C6-2B23AC16F9F0}" srcOrd="2" destOrd="0" presId="urn:microsoft.com/office/officeart/2018/2/layout/IconLabelDescriptionList"/>
    <dgm:cxn modelId="{951997B8-8934-46A4-BC28-32D5550FF8E7}" type="presParOf" srcId="{6622B462-9092-463C-8EF3-F98424B54A5C}" destId="{39318EBD-F5EB-45E0-A379-E42194DBA97A}" srcOrd="3" destOrd="0" presId="urn:microsoft.com/office/officeart/2018/2/layout/IconLabelDescriptionList"/>
    <dgm:cxn modelId="{422B2194-08BF-406F-A3D0-E904F8069938}" type="presParOf" srcId="{6622B462-9092-463C-8EF3-F98424B54A5C}" destId="{1396E637-3CDA-4223-BAB2-C69DD3584157}" srcOrd="4" destOrd="0" presId="urn:microsoft.com/office/officeart/2018/2/layout/IconLabelDescriptionList"/>
    <dgm:cxn modelId="{5C738F1D-8F43-45AD-8437-F5E6DD38D505}" type="presParOf" srcId="{271D04CA-E8FF-4307-9221-81E369ABB4F9}" destId="{06B94E6D-C2FC-4E47-817A-8B7DE215B7CD}" srcOrd="5" destOrd="0" presId="urn:microsoft.com/office/officeart/2018/2/layout/IconLabelDescriptionList"/>
    <dgm:cxn modelId="{B9D940D0-3C55-4B6B-8A35-862B6EB92C15}" type="presParOf" srcId="{271D04CA-E8FF-4307-9221-81E369ABB4F9}" destId="{1D32F353-7FEC-4BC4-B11A-5B3FB2C131D6}" srcOrd="6" destOrd="0" presId="urn:microsoft.com/office/officeart/2018/2/layout/IconLabelDescriptionList"/>
    <dgm:cxn modelId="{9CF592AF-B8FF-4A9B-AFD3-B94847086492}" type="presParOf" srcId="{1D32F353-7FEC-4BC4-B11A-5B3FB2C131D6}" destId="{0CD1B93D-83E0-4F38-A949-CF26C5659EFB}" srcOrd="0" destOrd="0" presId="urn:microsoft.com/office/officeart/2018/2/layout/IconLabelDescriptionList"/>
    <dgm:cxn modelId="{A6FD3B2D-CC2E-4BC2-9B28-9DA2BFE2E962}" type="presParOf" srcId="{1D32F353-7FEC-4BC4-B11A-5B3FB2C131D6}" destId="{4883BA83-9685-459F-AE12-26355BA249D0}" srcOrd="1" destOrd="0" presId="urn:microsoft.com/office/officeart/2018/2/layout/IconLabelDescriptionList"/>
    <dgm:cxn modelId="{AEA5AE39-2C82-45A6-B44E-F445ECA1FFEB}" type="presParOf" srcId="{1D32F353-7FEC-4BC4-B11A-5B3FB2C131D6}" destId="{E7EAAC34-5DE7-4F64-89F3-98A2FF0F2862}" srcOrd="2" destOrd="0" presId="urn:microsoft.com/office/officeart/2018/2/layout/IconLabelDescriptionList"/>
    <dgm:cxn modelId="{53CA31BA-048E-4433-97B1-E02C44FC4B60}" type="presParOf" srcId="{1D32F353-7FEC-4BC4-B11A-5B3FB2C131D6}" destId="{7E54620E-DAD1-470E-95E1-98BD083D52F2}" srcOrd="3" destOrd="0" presId="urn:microsoft.com/office/officeart/2018/2/layout/IconLabelDescriptionList"/>
    <dgm:cxn modelId="{997D1362-9BBE-4CAB-908F-20F786C2FB1F}" type="presParOf" srcId="{1D32F353-7FEC-4BC4-B11A-5B3FB2C131D6}" destId="{14C1DF40-5FC3-4CCB-8AAB-634E6515125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E7021B-13D4-4130-80CB-42E849E0CD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1E1B170-BBA8-426A-BE9E-12A5AE782BAE}">
      <dgm:prSet/>
      <dgm:spPr/>
      <dgm:t>
        <a:bodyPr/>
        <a:lstStyle/>
        <a:p>
          <a:r>
            <a:rPr lang="en-GB" b="1"/>
            <a:t>Primary Analysis Platform</a:t>
          </a:r>
          <a:endParaRPr lang="en-US"/>
        </a:p>
      </dgm:t>
    </dgm:pt>
    <dgm:pt modelId="{5648F92F-3DD1-4D4F-8829-362B59A84FA3}" type="parTrans" cxnId="{08AF0866-15E5-49F7-8E82-E8BBDF5C5DCF}">
      <dgm:prSet/>
      <dgm:spPr/>
      <dgm:t>
        <a:bodyPr/>
        <a:lstStyle/>
        <a:p>
          <a:endParaRPr lang="en-US"/>
        </a:p>
      </dgm:t>
    </dgm:pt>
    <dgm:pt modelId="{0CA3279E-1777-4BF3-9947-E139E3230396}" type="sibTrans" cxnId="{08AF0866-15E5-49F7-8E82-E8BBDF5C5DCF}">
      <dgm:prSet/>
      <dgm:spPr/>
      <dgm:t>
        <a:bodyPr/>
        <a:lstStyle/>
        <a:p>
          <a:endParaRPr lang="en-US"/>
        </a:p>
      </dgm:t>
    </dgm:pt>
    <dgm:pt modelId="{7FD8BBB0-4DB4-4ECD-9DD0-112135F1DB1C}">
      <dgm:prSet/>
      <dgm:spPr/>
      <dgm:t>
        <a:bodyPr/>
        <a:lstStyle/>
        <a:p>
          <a:r>
            <a:rPr lang="en-GB"/>
            <a:t>Autopsy (open-source forensic tool) used for ingesting images and parsing artifacts</a:t>
          </a:r>
          <a:endParaRPr lang="en-US"/>
        </a:p>
      </dgm:t>
    </dgm:pt>
    <dgm:pt modelId="{D457F875-FCD2-4AFD-A60F-A5862BFF48D5}" type="parTrans" cxnId="{7105FFD9-3F0F-4D3E-8778-07E41115BA32}">
      <dgm:prSet/>
      <dgm:spPr/>
      <dgm:t>
        <a:bodyPr/>
        <a:lstStyle/>
        <a:p>
          <a:endParaRPr lang="en-US"/>
        </a:p>
      </dgm:t>
    </dgm:pt>
    <dgm:pt modelId="{794EC7A3-60CC-45F2-9E59-BC3194E5F0FA}" type="sibTrans" cxnId="{7105FFD9-3F0F-4D3E-8778-07E41115BA32}">
      <dgm:prSet/>
      <dgm:spPr/>
      <dgm:t>
        <a:bodyPr/>
        <a:lstStyle/>
        <a:p>
          <a:endParaRPr lang="en-US"/>
        </a:p>
      </dgm:t>
    </dgm:pt>
    <dgm:pt modelId="{9DD65C44-7116-4868-ABA8-0AD5F1E5438C}">
      <dgm:prSet/>
      <dgm:spPr/>
      <dgm:t>
        <a:bodyPr/>
        <a:lstStyle/>
        <a:p>
          <a:r>
            <a:rPr lang="en-GB"/>
            <a:t>Enabled keyword searches, timeline reconstruction, and deleted file recovery</a:t>
          </a:r>
          <a:endParaRPr lang="en-US"/>
        </a:p>
      </dgm:t>
    </dgm:pt>
    <dgm:pt modelId="{CEB92953-AB82-4F85-A62D-36562C5C60B0}" type="parTrans" cxnId="{7478FA6B-BF10-41F2-BAB9-5C48608109F1}">
      <dgm:prSet/>
      <dgm:spPr/>
      <dgm:t>
        <a:bodyPr/>
        <a:lstStyle/>
        <a:p>
          <a:endParaRPr lang="en-US"/>
        </a:p>
      </dgm:t>
    </dgm:pt>
    <dgm:pt modelId="{6810EA26-F696-4256-A869-A96B817EC222}" type="sibTrans" cxnId="{7478FA6B-BF10-41F2-BAB9-5C48608109F1}">
      <dgm:prSet/>
      <dgm:spPr/>
      <dgm:t>
        <a:bodyPr/>
        <a:lstStyle/>
        <a:p>
          <a:endParaRPr lang="en-US"/>
        </a:p>
      </dgm:t>
    </dgm:pt>
    <dgm:pt modelId="{B093A947-2CF8-4646-9CA8-A0B6EF2E6B11}">
      <dgm:prSet/>
      <dgm:spPr/>
      <dgm:t>
        <a:bodyPr/>
        <a:lstStyle/>
        <a:p>
          <a:r>
            <a:rPr lang="en-GB" b="1"/>
            <a:t>Targeted Artifact Extraction</a:t>
          </a:r>
          <a:endParaRPr lang="en-US"/>
        </a:p>
      </dgm:t>
    </dgm:pt>
    <dgm:pt modelId="{D9579827-C865-427C-B118-F14B1FDCD5D3}" type="parTrans" cxnId="{0B022B60-40D4-42AC-973F-FD0B70DD8DF2}">
      <dgm:prSet/>
      <dgm:spPr/>
      <dgm:t>
        <a:bodyPr/>
        <a:lstStyle/>
        <a:p>
          <a:endParaRPr lang="en-US"/>
        </a:p>
      </dgm:t>
    </dgm:pt>
    <dgm:pt modelId="{3280B4D4-DBF2-461E-91C7-E9FD3B7C7235}" type="sibTrans" cxnId="{0B022B60-40D4-42AC-973F-FD0B70DD8DF2}">
      <dgm:prSet/>
      <dgm:spPr/>
      <dgm:t>
        <a:bodyPr/>
        <a:lstStyle/>
        <a:p>
          <a:endParaRPr lang="en-US"/>
        </a:p>
      </dgm:t>
    </dgm:pt>
    <dgm:pt modelId="{35BC44A9-3E22-4EF5-BDEE-E707051DFD2F}">
      <dgm:prSet/>
      <dgm:spPr/>
      <dgm:t>
        <a:bodyPr/>
        <a:lstStyle/>
        <a:p>
          <a:r>
            <a:rPr lang="en-GB"/>
            <a:t>Searched for terms like "QT-AI-2025", "payment", and "NexGen" across datasets</a:t>
          </a:r>
          <a:endParaRPr lang="en-US"/>
        </a:p>
      </dgm:t>
    </dgm:pt>
    <dgm:pt modelId="{C63384DF-E44F-40A4-8102-ABA66126388B}" type="parTrans" cxnId="{884AFD09-3E3E-4168-AAFA-5633A97979D0}">
      <dgm:prSet/>
      <dgm:spPr/>
      <dgm:t>
        <a:bodyPr/>
        <a:lstStyle/>
        <a:p>
          <a:endParaRPr lang="en-US"/>
        </a:p>
      </dgm:t>
    </dgm:pt>
    <dgm:pt modelId="{B0258AB9-29D9-473F-A9FA-E549BA3325CC}" type="sibTrans" cxnId="{884AFD09-3E3E-4168-AAFA-5633A97979D0}">
      <dgm:prSet/>
      <dgm:spPr/>
      <dgm:t>
        <a:bodyPr/>
        <a:lstStyle/>
        <a:p>
          <a:endParaRPr lang="en-US"/>
        </a:p>
      </dgm:t>
    </dgm:pt>
    <dgm:pt modelId="{68E925BB-E9DA-4E21-9901-9027867E3BC1}">
      <dgm:prSet/>
      <dgm:spPr/>
      <dgm:t>
        <a:bodyPr/>
        <a:lstStyle/>
        <a:p>
          <a:r>
            <a:rPr lang="en-GB"/>
            <a:t>Employed Android Analyzer module to parse WhatsApp and Instagram databases</a:t>
          </a:r>
          <a:endParaRPr lang="en-US"/>
        </a:p>
      </dgm:t>
    </dgm:pt>
    <dgm:pt modelId="{6EF38BB3-C7D0-44D0-9957-67D6A57F7F9A}" type="parTrans" cxnId="{24FFBD5E-A007-4CDD-AF60-26EBD1B70E85}">
      <dgm:prSet/>
      <dgm:spPr/>
      <dgm:t>
        <a:bodyPr/>
        <a:lstStyle/>
        <a:p>
          <a:endParaRPr lang="en-US"/>
        </a:p>
      </dgm:t>
    </dgm:pt>
    <dgm:pt modelId="{4F1B4B77-9E0D-4F93-97FD-2DB576F43432}" type="sibTrans" cxnId="{24FFBD5E-A007-4CDD-AF60-26EBD1B70E85}">
      <dgm:prSet/>
      <dgm:spPr/>
      <dgm:t>
        <a:bodyPr/>
        <a:lstStyle/>
        <a:p>
          <a:endParaRPr lang="en-US"/>
        </a:p>
      </dgm:t>
    </dgm:pt>
    <dgm:pt modelId="{0D3F7DA3-314E-4C1C-A7D0-3C6E728E750E}">
      <dgm:prSet/>
      <dgm:spPr/>
      <dgm:t>
        <a:bodyPr/>
        <a:lstStyle/>
        <a:p>
          <a:r>
            <a:rPr lang="en-GB" b="1"/>
            <a:t>Cross-Device Correlation</a:t>
          </a:r>
          <a:endParaRPr lang="en-US"/>
        </a:p>
      </dgm:t>
    </dgm:pt>
    <dgm:pt modelId="{DFC906F9-E321-4336-8D56-963C816EB8BB}" type="parTrans" cxnId="{567BD2B3-6DB1-4305-BBF2-74E57BEA41B1}">
      <dgm:prSet/>
      <dgm:spPr/>
      <dgm:t>
        <a:bodyPr/>
        <a:lstStyle/>
        <a:p>
          <a:endParaRPr lang="en-US"/>
        </a:p>
      </dgm:t>
    </dgm:pt>
    <dgm:pt modelId="{FF6EEE4E-9318-4D08-A04D-F04A5DFB0239}" type="sibTrans" cxnId="{567BD2B3-6DB1-4305-BBF2-74E57BEA41B1}">
      <dgm:prSet/>
      <dgm:spPr/>
      <dgm:t>
        <a:bodyPr/>
        <a:lstStyle/>
        <a:p>
          <a:endParaRPr lang="en-US"/>
        </a:p>
      </dgm:t>
    </dgm:pt>
    <dgm:pt modelId="{390865D1-8E2F-45A0-ACF8-1CFAD9A2BE10}">
      <dgm:prSet/>
      <dgm:spPr/>
      <dgm:t>
        <a:bodyPr/>
        <a:lstStyle/>
        <a:p>
          <a:r>
            <a:rPr lang="en-GB"/>
            <a:t>Timestamps from communications, calls, and files aligned using built-in timeline viewer</a:t>
          </a:r>
          <a:endParaRPr lang="en-US"/>
        </a:p>
      </dgm:t>
    </dgm:pt>
    <dgm:pt modelId="{03D9481D-F023-4783-8AF3-458AB29F695D}" type="parTrans" cxnId="{F7A72A8C-0E0F-40B8-9CD1-51760672FF29}">
      <dgm:prSet/>
      <dgm:spPr/>
      <dgm:t>
        <a:bodyPr/>
        <a:lstStyle/>
        <a:p>
          <a:endParaRPr lang="en-US"/>
        </a:p>
      </dgm:t>
    </dgm:pt>
    <dgm:pt modelId="{05E29C92-EB8C-4CE2-B5F6-0898CFED1134}" type="sibTrans" cxnId="{F7A72A8C-0E0F-40B8-9CD1-51760672FF29}">
      <dgm:prSet/>
      <dgm:spPr/>
      <dgm:t>
        <a:bodyPr/>
        <a:lstStyle/>
        <a:p>
          <a:endParaRPr lang="en-US"/>
        </a:p>
      </dgm:t>
    </dgm:pt>
    <dgm:pt modelId="{CE2AA354-36A9-416C-A1EA-561FE8EB1313}">
      <dgm:prSet/>
      <dgm:spPr/>
      <dgm:t>
        <a:bodyPr/>
        <a:lstStyle/>
        <a:p>
          <a:r>
            <a:rPr lang="en-GB"/>
            <a:t>Custom filters isolated relevant events for efficient review</a:t>
          </a:r>
          <a:endParaRPr lang="en-US"/>
        </a:p>
      </dgm:t>
    </dgm:pt>
    <dgm:pt modelId="{AA6AD74F-76EF-4732-8302-9A3EBA0D0794}" type="parTrans" cxnId="{358F5A9D-F16D-45B6-BFD8-72BD5B19537F}">
      <dgm:prSet/>
      <dgm:spPr/>
      <dgm:t>
        <a:bodyPr/>
        <a:lstStyle/>
        <a:p>
          <a:endParaRPr lang="en-US"/>
        </a:p>
      </dgm:t>
    </dgm:pt>
    <dgm:pt modelId="{D0799B95-A8AD-4F2F-8F80-43E3077E6C79}" type="sibTrans" cxnId="{358F5A9D-F16D-45B6-BFD8-72BD5B19537F}">
      <dgm:prSet/>
      <dgm:spPr/>
      <dgm:t>
        <a:bodyPr/>
        <a:lstStyle/>
        <a:p>
          <a:endParaRPr lang="en-US"/>
        </a:p>
      </dgm:t>
    </dgm:pt>
    <dgm:pt modelId="{E345E569-A86C-4780-8B6B-4ADD62092163}">
      <dgm:prSet/>
      <dgm:spPr/>
      <dgm:t>
        <a:bodyPr/>
        <a:lstStyle/>
        <a:p>
          <a:r>
            <a:rPr lang="en-GB" b="1"/>
            <a:t>Supporting Tools and Ethics</a:t>
          </a:r>
          <a:endParaRPr lang="en-US"/>
        </a:p>
      </dgm:t>
    </dgm:pt>
    <dgm:pt modelId="{E84DE7B6-47FA-41A2-A455-3E025B421B06}" type="parTrans" cxnId="{195C1F56-27A3-4D7D-BFFD-E7847FFBD77E}">
      <dgm:prSet/>
      <dgm:spPr/>
      <dgm:t>
        <a:bodyPr/>
        <a:lstStyle/>
        <a:p>
          <a:endParaRPr lang="en-US"/>
        </a:p>
      </dgm:t>
    </dgm:pt>
    <dgm:pt modelId="{3BB40664-C4F1-4599-BA13-FD07BB464960}" type="sibTrans" cxnId="{195C1F56-27A3-4D7D-BFFD-E7847FFBD77E}">
      <dgm:prSet/>
      <dgm:spPr/>
      <dgm:t>
        <a:bodyPr/>
        <a:lstStyle/>
        <a:p>
          <a:endParaRPr lang="en-US"/>
        </a:p>
      </dgm:t>
    </dgm:pt>
    <dgm:pt modelId="{87695E54-4C1F-4999-923D-68FCEBF4CD9F}">
      <dgm:prSet/>
      <dgm:spPr/>
      <dgm:t>
        <a:bodyPr/>
        <a:lstStyle/>
        <a:p>
          <a:r>
            <a:rPr lang="en-GB"/>
            <a:t>ExifTool for detailed metadata examination; Python scripts for advanced correlation</a:t>
          </a:r>
          <a:endParaRPr lang="en-US"/>
        </a:p>
      </dgm:t>
    </dgm:pt>
    <dgm:pt modelId="{35C994F8-A5C0-4910-B745-07A156DA95E8}" type="parTrans" cxnId="{FF4313B5-4B58-458E-812C-73CACFD0D5BD}">
      <dgm:prSet/>
      <dgm:spPr/>
      <dgm:t>
        <a:bodyPr/>
        <a:lstStyle/>
        <a:p>
          <a:endParaRPr lang="en-US"/>
        </a:p>
      </dgm:t>
    </dgm:pt>
    <dgm:pt modelId="{056BF7B9-3B59-4829-AA4D-20E9AF8B76A9}" type="sibTrans" cxnId="{FF4313B5-4B58-458E-812C-73CACFD0D5BD}">
      <dgm:prSet/>
      <dgm:spPr/>
      <dgm:t>
        <a:bodyPr/>
        <a:lstStyle/>
        <a:p>
          <a:endParaRPr lang="en-US"/>
        </a:p>
      </dgm:t>
    </dgm:pt>
    <dgm:pt modelId="{52F8F50C-D721-454C-9BCC-64AE3DF7CD35}">
      <dgm:prSet/>
      <dgm:spPr/>
      <dgm:t>
        <a:bodyPr/>
        <a:lstStyle/>
        <a:p>
          <a:r>
            <a:rPr lang="en-GB"/>
            <a:t>Non-relevant personal data excluded to maintain ethical standards (Sleuth Kit, n.d.)</a:t>
          </a:r>
          <a:endParaRPr lang="en-US"/>
        </a:p>
      </dgm:t>
    </dgm:pt>
    <dgm:pt modelId="{A3FE99F7-9438-4BBB-BE2E-DEB3F6305D79}" type="parTrans" cxnId="{541E6C52-C562-416F-B9E9-0805E97D4460}">
      <dgm:prSet/>
      <dgm:spPr/>
      <dgm:t>
        <a:bodyPr/>
        <a:lstStyle/>
        <a:p>
          <a:endParaRPr lang="en-US"/>
        </a:p>
      </dgm:t>
    </dgm:pt>
    <dgm:pt modelId="{159DBFCA-8D92-4D06-9006-AC2C4E3AACCE}" type="sibTrans" cxnId="{541E6C52-C562-416F-B9E9-0805E97D4460}">
      <dgm:prSet/>
      <dgm:spPr/>
      <dgm:t>
        <a:bodyPr/>
        <a:lstStyle/>
        <a:p>
          <a:endParaRPr lang="en-US"/>
        </a:p>
      </dgm:t>
    </dgm:pt>
    <dgm:pt modelId="{93E44281-75AF-48D7-9C0B-AF631EB2AE3F}" type="pres">
      <dgm:prSet presAssocID="{D7E7021B-13D4-4130-80CB-42E849E0CD97}" presName="root" presStyleCnt="0">
        <dgm:presLayoutVars>
          <dgm:dir/>
          <dgm:resizeHandles val="exact"/>
        </dgm:presLayoutVars>
      </dgm:prSet>
      <dgm:spPr/>
    </dgm:pt>
    <dgm:pt modelId="{F8147924-D21E-4B4E-A69B-1BD32BEBC254}" type="pres">
      <dgm:prSet presAssocID="{81E1B170-BBA8-426A-BE9E-12A5AE782BAE}" presName="compNode" presStyleCnt="0"/>
      <dgm:spPr/>
    </dgm:pt>
    <dgm:pt modelId="{740A863D-737E-4749-9F7E-D33506DC25E0}" type="pres">
      <dgm:prSet presAssocID="{81E1B170-BBA8-426A-BE9E-12A5AE782BAE}" presName="bgRect" presStyleLbl="bgShp" presStyleIdx="0" presStyleCnt="4"/>
      <dgm:spPr/>
    </dgm:pt>
    <dgm:pt modelId="{B2E8D4D3-0D12-4151-93A9-DAD7ABBDC1F6}" type="pres">
      <dgm:prSet presAssocID="{81E1B170-BBA8-426A-BE9E-12A5AE782B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ACA4DF42-D97C-4283-BCBA-9C47C27A6508}" type="pres">
      <dgm:prSet presAssocID="{81E1B170-BBA8-426A-BE9E-12A5AE782BAE}" presName="spaceRect" presStyleCnt="0"/>
      <dgm:spPr/>
    </dgm:pt>
    <dgm:pt modelId="{6CE25090-306E-40C5-9121-47484FF549B0}" type="pres">
      <dgm:prSet presAssocID="{81E1B170-BBA8-426A-BE9E-12A5AE782BAE}" presName="parTx" presStyleLbl="revTx" presStyleIdx="0" presStyleCnt="8">
        <dgm:presLayoutVars>
          <dgm:chMax val="0"/>
          <dgm:chPref val="0"/>
        </dgm:presLayoutVars>
      </dgm:prSet>
      <dgm:spPr/>
    </dgm:pt>
    <dgm:pt modelId="{F8CB0EE7-DA9C-420F-9C23-ECC9CC5FA75E}" type="pres">
      <dgm:prSet presAssocID="{81E1B170-BBA8-426A-BE9E-12A5AE782BAE}" presName="desTx" presStyleLbl="revTx" presStyleIdx="1" presStyleCnt="8">
        <dgm:presLayoutVars/>
      </dgm:prSet>
      <dgm:spPr/>
    </dgm:pt>
    <dgm:pt modelId="{FFE154DA-6E57-461F-A07B-4CDA487C9039}" type="pres">
      <dgm:prSet presAssocID="{0CA3279E-1777-4BF3-9947-E139E3230396}" presName="sibTrans" presStyleCnt="0"/>
      <dgm:spPr/>
    </dgm:pt>
    <dgm:pt modelId="{960A5274-4B7C-4FAF-82CA-1EA34304C9D5}" type="pres">
      <dgm:prSet presAssocID="{B093A947-2CF8-4646-9CA8-A0B6EF2E6B11}" presName="compNode" presStyleCnt="0"/>
      <dgm:spPr/>
    </dgm:pt>
    <dgm:pt modelId="{C7CD98FB-3C2B-4A41-860A-B7313A48E1A2}" type="pres">
      <dgm:prSet presAssocID="{B093A947-2CF8-4646-9CA8-A0B6EF2E6B11}" presName="bgRect" presStyleLbl="bgShp" presStyleIdx="1" presStyleCnt="4"/>
      <dgm:spPr/>
    </dgm:pt>
    <dgm:pt modelId="{D0E3678A-04A0-41D9-8E7F-06380B157020}" type="pres">
      <dgm:prSet presAssocID="{B093A947-2CF8-4646-9CA8-A0B6EF2E6B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281DB72-0910-4F4B-B96D-38722EC61827}" type="pres">
      <dgm:prSet presAssocID="{B093A947-2CF8-4646-9CA8-A0B6EF2E6B11}" presName="spaceRect" presStyleCnt="0"/>
      <dgm:spPr/>
    </dgm:pt>
    <dgm:pt modelId="{B4D91986-AB55-40C8-ACC0-A70132067828}" type="pres">
      <dgm:prSet presAssocID="{B093A947-2CF8-4646-9CA8-A0B6EF2E6B11}" presName="parTx" presStyleLbl="revTx" presStyleIdx="2" presStyleCnt="8">
        <dgm:presLayoutVars>
          <dgm:chMax val="0"/>
          <dgm:chPref val="0"/>
        </dgm:presLayoutVars>
      </dgm:prSet>
      <dgm:spPr/>
    </dgm:pt>
    <dgm:pt modelId="{A1DE5AC7-AC07-4D7D-8966-21BC361F7239}" type="pres">
      <dgm:prSet presAssocID="{B093A947-2CF8-4646-9CA8-A0B6EF2E6B11}" presName="desTx" presStyleLbl="revTx" presStyleIdx="3" presStyleCnt="8">
        <dgm:presLayoutVars/>
      </dgm:prSet>
      <dgm:spPr/>
    </dgm:pt>
    <dgm:pt modelId="{C9A077F2-73C3-4116-91B6-4D727D5127F8}" type="pres">
      <dgm:prSet presAssocID="{3280B4D4-DBF2-461E-91C7-E9FD3B7C7235}" presName="sibTrans" presStyleCnt="0"/>
      <dgm:spPr/>
    </dgm:pt>
    <dgm:pt modelId="{D074F32B-4BAB-4A7B-A5F7-A9A036C4454B}" type="pres">
      <dgm:prSet presAssocID="{0D3F7DA3-314E-4C1C-A7D0-3C6E728E750E}" presName="compNode" presStyleCnt="0"/>
      <dgm:spPr/>
    </dgm:pt>
    <dgm:pt modelId="{2DEA81EA-6520-456E-8BF1-03FED2C555AD}" type="pres">
      <dgm:prSet presAssocID="{0D3F7DA3-314E-4C1C-A7D0-3C6E728E750E}" presName="bgRect" presStyleLbl="bgShp" presStyleIdx="2" presStyleCnt="4"/>
      <dgm:spPr/>
    </dgm:pt>
    <dgm:pt modelId="{08AA8A31-B702-454F-8C03-9D699ED0B96F}" type="pres">
      <dgm:prSet presAssocID="{0D3F7DA3-314E-4C1C-A7D0-3C6E728E750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E0E71280-2671-48AF-A51E-2F515AD01FF6}" type="pres">
      <dgm:prSet presAssocID="{0D3F7DA3-314E-4C1C-A7D0-3C6E728E750E}" presName="spaceRect" presStyleCnt="0"/>
      <dgm:spPr/>
    </dgm:pt>
    <dgm:pt modelId="{207BECB0-CD25-46E1-A0BB-59D03196565B}" type="pres">
      <dgm:prSet presAssocID="{0D3F7DA3-314E-4C1C-A7D0-3C6E728E750E}" presName="parTx" presStyleLbl="revTx" presStyleIdx="4" presStyleCnt="8">
        <dgm:presLayoutVars>
          <dgm:chMax val="0"/>
          <dgm:chPref val="0"/>
        </dgm:presLayoutVars>
      </dgm:prSet>
      <dgm:spPr/>
    </dgm:pt>
    <dgm:pt modelId="{A3DD62CF-6759-41FC-A1B1-028A1B22CBC3}" type="pres">
      <dgm:prSet presAssocID="{0D3F7DA3-314E-4C1C-A7D0-3C6E728E750E}" presName="desTx" presStyleLbl="revTx" presStyleIdx="5" presStyleCnt="8">
        <dgm:presLayoutVars/>
      </dgm:prSet>
      <dgm:spPr/>
    </dgm:pt>
    <dgm:pt modelId="{CC257244-1A0A-4A93-B91B-A9D093A92458}" type="pres">
      <dgm:prSet presAssocID="{FF6EEE4E-9318-4D08-A04D-F04A5DFB0239}" presName="sibTrans" presStyleCnt="0"/>
      <dgm:spPr/>
    </dgm:pt>
    <dgm:pt modelId="{109EF07C-37DA-4B07-9915-14A87EFB5C51}" type="pres">
      <dgm:prSet presAssocID="{E345E569-A86C-4780-8B6B-4ADD62092163}" presName="compNode" presStyleCnt="0"/>
      <dgm:spPr/>
    </dgm:pt>
    <dgm:pt modelId="{EA0F9A0A-F57D-4A76-B2CA-809C116DD92D}" type="pres">
      <dgm:prSet presAssocID="{E345E569-A86C-4780-8B6B-4ADD62092163}" presName="bgRect" presStyleLbl="bgShp" presStyleIdx="3" presStyleCnt="4"/>
      <dgm:spPr/>
    </dgm:pt>
    <dgm:pt modelId="{876655AB-1373-4904-9C5E-E9A4C7A749D7}" type="pres">
      <dgm:prSet presAssocID="{E345E569-A86C-4780-8B6B-4ADD620921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4C6BD06-2AED-4846-A42A-001E7182C2C1}" type="pres">
      <dgm:prSet presAssocID="{E345E569-A86C-4780-8B6B-4ADD62092163}" presName="spaceRect" presStyleCnt="0"/>
      <dgm:spPr/>
    </dgm:pt>
    <dgm:pt modelId="{5B9CE3FF-5794-4F69-8CD7-A053D855B740}" type="pres">
      <dgm:prSet presAssocID="{E345E569-A86C-4780-8B6B-4ADD62092163}" presName="parTx" presStyleLbl="revTx" presStyleIdx="6" presStyleCnt="8">
        <dgm:presLayoutVars>
          <dgm:chMax val="0"/>
          <dgm:chPref val="0"/>
        </dgm:presLayoutVars>
      </dgm:prSet>
      <dgm:spPr/>
    </dgm:pt>
    <dgm:pt modelId="{5059D70A-EC7A-4DE7-8D87-73163D26354A}" type="pres">
      <dgm:prSet presAssocID="{E345E569-A86C-4780-8B6B-4ADD62092163}" presName="desTx" presStyleLbl="revTx" presStyleIdx="7" presStyleCnt="8">
        <dgm:presLayoutVars/>
      </dgm:prSet>
      <dgm:spPr/>
    </dgm:pt>
  </dgm:ptLst>
  <dgm:cxnLst>
    <dgm:cxn modelId="{D5A98301-DB78-4147-B38D-36BE48735BCD}" type="presOf" srcId="{D7E7021B-13D4-4130-80CB-42E849E0CD97}" destId="{93E44281-75AF-48D7-9C0B-AF631EB2AE3F}" srcOrd="0" destOrd="0" presId="urn:microsoft.com/office/officeart/2018/2/layout/IconVerticalSolidList"/>
    <dgm:cxn modelId="{884AFD09-3E3E-4168-AAFA-5633A97979D0}" srcId="{B093A947-2CF8-4646-9CA8-A0B6EF2E6B11}" destId="{35BC44A9-3E22-4EF5-BDEE-E707051DFD2F}" srcOrd="0" destOrd="0" parTransId="{C63384DF-E44F-40A4-8102-ABA66126388B}" sibTransId="{B0258AB9-29D9-473F-A9FA-E549BA3325CC}"/>
    <dgm:cxn modelId="{312E9712-AC95-4391-B3E6-C1C76BAFD910}" type="presOf" srcId="{52F8F50C-D721-454C-9BCC-64AE3DF7CD35}" destId="{5059D70A-EC7A-4DE7-8D87-73163D26354A}" srcOrd="0" destOrd="1" presId="urn:microsoft.com/office/officeart/2018/2/layout/IconVerticalSolidList"/>
    <dgm:cxn modelId="{63627A16-28FA-40DC-9CBF-EA386F9709ED}" type="presOf" srcId="{87695E54-4C1F-4999-923D-68FCEBF4CD9F}" destId="{5059D70A-EC7A-4DE7-8D87-73163D26354A}" srcOrd="0" destOrd="0" presId="urn:microsoft.com/office/officeart/2018/2/layout/IconVerticalSolidList"/>
    <dgm:cxn modelId="{1DB0281C-549A-48B7-996A-ABDE27A7721C}" type="presOf" srcId="{7FD8BBB0-4DB4-4ECD-9DD0-112135F1DB1C}" destId="{F8CB0EE7-DA9C-420F-9C23-ECC9CC5FA75E}" srcOrd="0" destOrd="0" presId="urn:microsoft.com/office/officeart/2018/2/layout/IconVerticalSolidList"/>
    <dgm:cxn modelId="{BC855833-8B35-4C7F-A42B-2BED8FED0791}" type="presOf" srcId="{CE2AA354-36A9-416C-A1EA-561FE8EB1313}" destId="{A3DD62CF-6759-41FC-A1B1-028A1B22CBC3}" srcOrd="0" destOrd="1" presId="urn:microsoft.com/office/officeart/2018/2/layout/IconVerticalSolidList"/>
    <dgm:cxn modelId="{541E6C52-C562-416F-B9E9-0805E97D4460}" srcId="{E345E569-A86C-4780-8B6B-4ADD62092163}" destId="{52F8F50C-D721-454C-9BCC-64AE3DF7CD35}" srcOrd="1" destOrd="0" parTransId="{A3FE99F7-9438-4BBB-BE2E-DEB3F6305D79}" sibTransId="{159DBFCA-8D92-4D06-9006-AC2C4E3AACCE}"/>
    <dgm:cxn modelId="{195C1F56-27A3-4D7D-BFFD-E7847FFBD77E}" srcId="{D7E7021B-13D4-4130-80CB-42E849E0CD97}" destId="{E345E569-A86C-4780-8B6B-4ADD62092163}" srcOrd="3" destOrd="0" parTransId="{E84DE7B6-47FA-41A2-A455-3E025B421B06}" sibTransId="{3BB40664-C4F1-4599-BA13-FD07BB464960}"/>
    <dgm:cxn modelId="{24FFBD5E-A007-4CDD-AF60-26EBD1B70E85}" srcId="{B093A947-2CF8-4646-9CA8-A0B6EF2E6B11}" destId="{68E925BB-E9DA-4E21-9901-9027867E3BC1}" srcOrd="1" destOrd="0" parTransId="{6EF38BB3-C7D0-44D0-9957-67D6A57F7F9A}" sibTransId="{4F1B4B77-9E0D-4F93-97FD-2DB576F43432}"/>
    <dgm:cxn modelId="{0B022B60-40D4-42AC-973F-FD0B70DD8DF2}" srcId="{D7E7021B-13D4-4130-80CB-42E849E0CD97}" destId="{B093A947-2CF8-4646-9CA8-A0B6EF2E6B11}" srcOrd="1" destOrd="0" parTransId="{D9579827-C865-427C-B118-F14B1FDCD5D3}" sibTransId="{3280B4D4-DBF2-461E-91C7-E9FD3B7C7235}"/>
    <dgm:cxn modelId="{046C9864-990E-487E-831C-A85DABCE74C5}" type="presOf" srcId="{390865D1-8E2F-45A0-ACF8-1CFAD9A2BE10}" destId="{A3DD62CF-6759-41FC-A1B1-028A1B22CBC3}" srcOrd="0" destOrd="0" presId="urn:microsoft.com/office/officeart/2018/2/layout/IconVerticalSolidList"/>
    <dgm:cxn modelId="{08AF0866-15E5-49F7-8E82-E8BBDF5C5DCF}" srcId="{D7E7021B-13D4-4130-80CB-42E849E0CD97}" destId="{81E1B170-BBA8-426A-BE9E-12A5AE782BAE}" srcOrd="0" destOrd="0" parTransId="{5648F92F-3DD1-4D4F-8829-362B59A84FA3}" sibTransId="{0CA3279E-1777-4BF3-9947-E139E3230396}"/>
    <dgm:cxn modelId="{3076FD69-1DE0-46BF-A2E4-01781FD0D0FE}" type="presOf" srcId="{35BC44A9-3E22-4EF5-BDEE-E707051DFD2F}" destId="{A1DE5AC7-AC07-4D7D-8966-21BC361F7239}" srcOrd="0" destOrd="0" presId="urn:microsoft.com/office/officeart/2018/2/layout/IconVerticalSolidList"/>
    <dgm:cxn modelId="{7478FA6B-BF10-41F2-BAB9-5C48608109F1}" srcId="{81E1B170-BBA8-426A-BE9E-12A5AE782BAE}" destId="{9DD65C44-7116-4868-ABA8-0AD5F1E5438C}" srcOrd="1" destOrd="0" parTransId="{CEB92953-AB82-4F85-A62D-36562C5C60B0}" sibTransId="{6810EA26-F696-4256-A869-A96B817EC222}"/>
    <dgm:cxn modelId="{4C03D176-DA10-40FA-854B-E6478F48FB58}" type="presOf" srcId="{0D3F7DA3-314E-4C1C-A7D0-3C6E728E750E}" destId="{207BECB0-CD25-46E1-A0BB-59D03196565B}" srcOrd="0" destOrd="0" presId="urn:microsoft.com/office/officeart/2018/2/layout/IconVerticalSolidList"/>
    <dgm:cxn modelId="{EEEEFC85-BE1E-42EB-AF3A-B60E0D7C781F}" type="presOf" srcId="{B093A947-2CF8-4646-9CA8-A0B6EF2E6B11}" destId="{B4D91986-AB55-40C8-ACC0-A70132067828}" srcOrd="0" destOrd="0" presId="urn:microsoft.com/office/officeart/2018/2/layout/IconVerticalSolidList"/>
    <dgm:cxn modelId="{F7A72A8C-0E0F-40B8-9CD1-51760672FF29}" srcId="{0D3F7DA3-314E-4C1C-A7D0-3C6E728E750E}" destId="{390865D1-8E2F-45A0-ACF8-1CFAD9A2BE10}" srcOrd="0" destOrd="0" parTransId="{03D9481D-F023-4783-8AF3-458AB29F695D}" sibTransId="{05E29C92-EB8C-4CE2-B5F6-0898CFED1134}"/>
    <dgm:cxn modelId="{358F5A9D-F16D-45B6-BFD8-72BD5B19537F}" srcId="{0D3F7DA3-314E-4C1C-A7D0-3C6E728E750E}" destId="{CE2AA354-36A9-416C-A1EA-561FE8EB1313}" srcOrd="1" destOrd="0" parTransId="{AA6AD74F-76EF-4732-8302-9A3EBA0D0794}" sibTransId="{D0799B95-A8AD-4F2F-8F80-43E3077E6C79}"/>
    <dgm:cxn modelId="{3782909F-EF4E-4C8B-B4F5-EA7A5F6E5D52}" type="presOf" srcId="{81E1B170-BBA8-426A-BE9E-12A5AE782BAE}" destId="{6CE25090-306E-40C5-9121-47484FF549B0}" srcOrd="0" destOrd="0" presId="urn:microsoft.com/office/officeart/2018/2/layout/IconVerticalSolidList"/>
    <dgm:cxn modelId="{21307BA7-9264-43DD-B64B-0C7D6F6E41F6}" type="presOf" srcId="{E345E569-A86C-4780-8B6B-4ADD62092163}" destId="{5B9CE3FF-5794-4F69-8CD7-A053D855B740}" srcOrd="0" destOrd="0" presId="urn:microsoft.com/office/officeart/2018/2/layout/IconVerticalSolidList"/>
    <dgm:cxn modelId="{567BD2B3-6DB1-4305-BBF2-74E57BEA41B1}" srcId="{D7E7021B-13D4-4130-80CB-42E849E0CD97}" destId="{0D3F7DA3-314E-4C1C-A7D0-3C6E728E750E}" srcOrd="2" destOrd="0" parTransId="{DFC906F9-E321-4336-8D56-963C816EB8BB}" sibTransId="{FF6EEE4E-9318-4D08-A04D-F04A5DFB0239}"/>
    <dgm:cxn modelId="{FF4313B5-4B58-458E-812C-73CACFD0D5BD}" srcId="{E345E569-A86C-4780-8B6B-4ADD62092163}" destId="{87695E54-4C1F-4999-923D-68FCEBF4CD9F}" srcOrd="0" destOrd="0" parTransId="{35C994F8-A5C0-4910-B745-07A156DA95E8}" sibTransId="{056BF7B9-3B59-4829-AA4D-20E9AF8B76A9}"/>
    <dgm:cxn modelId="{30631FB6-189D-4D9C-84D4-4C795B573594}" type="presOf" srcId="{9DD65C44-7116-4868-ABA8-0AD5F1E5438C}" destId="{F8CB0EE7-DA9C-420F-9C23-ECC9CC5FA75E}" srcOrd="0" destOrd="1" presId="urn:microsoft.com/office/officeart/2018/2/layout/IconVerticalSolidList"/>
    <dgm:cxn modelId="{7105FFD9-3F0F-4D3E-8778-07E41115BA32}" srcId="{81E1B170-BBA8-426A-BE9E-12A5AE782BAE}" destId="{7FD8BBB0-4DB4-4ECD-9DD0-112135F1DB1C}" srcOrd="0" destOrd="0" parTransId="{D457F875-FCD2-4AFD-A60F-A5862BFF48D5}" sibTransId="{794EC7A3-60CC-45F2-9E59-BC3194E5F0FA}"/>
    <dgm:cxn modelId="{E1527FE1-9673-411D-8132-D6AC4F177618}" type="presOf" srcId="{68E925BB-E9DA-4E21-9901-9027867E3BC1}" destId="{A1DE5AC7-AC07-4D7D-8966-21BC361F7239}" srcOrd="0" destOrd="1" presId="urn:microsoft.com/office/officeart/2018/2/layout/IconVerticalSolidList"/>
    <dgm:cxn modelId="{EDD4E018-6D1E-44C2-B311-F9676E5B7251}" type="presParOf" srcId="{93E44281-75AF-48D7-9C0B-AF631EB2AE3F}" destId="{F8147924-D21E-4B4E-A69B-1BD32BEBC254}" srcOrd="0" destOrd="0" presId="urn:microsoft.com/office/officeart/2018/2/layout/IconVerticalSolidList"/>
    <dgm:cxn modelId="{622289DE-6F09-44FE-BB49-29911AD13A7F}" type="presParOf" srcId="{F8147924-D21E-4B4E-A69B-1BD32BEBC254}" destId="{740A863D-737E-4749-9F7E-D33506DC25E0}" srcOrd="0" destOrd="0" presId="urn:microsoft.com/office/officeart/2018/2/layout/IconVerticalSolidList"/>
    <dgm:cxn modelId="{12E7C1B5-344D-44C3-99F0-DBD411E47F92}" type="presParOf" srcId="{F8147924-D21E-4B4E-A69B-1BD32BEBC254}" destId="{B2E8D4D3-0D12-4151-93A9-DAD7ABBDC1F6}" srcOrd="1" destOrd="0" presId="urn:microsoft.com/office/officeart/2018/2/layout/IconVerticalSolidList"/>
    <dgm:cxn modelId="{B04122BF-EBEB-4FA1-8160-41397E5A926C}" type="presParOf" srcId="{F8147924-D21E-4B4E-A69B-1BD32BEBC254}" destId="{ACA4DF42-D97C-4283-BCBA-9C47C27A6508}" srcOrd="2" destOrd="0" presId="urn:microsoft.com/office/officeart/2018/2/layout/IconVerticalSolidList"/>
    <dgm:cxn modelId="{2B7DBEF0-B2B2-402B-A68B-065DA8E41EEE}" type="presParOf" srcId="{F8147924-D21E-4B4E-A69B-1BD32BEBC254}" destId="{6CE25090-306E-40C5-9121-47484FF549B0}" srcOrd="3" destOrd="0" presId="urn:microsoft.com/office/officeart/2018/2/layout/IconVerticalSolidList"/>
    <dgm:cxn modelId="{11217F65-6763-4FB0-8F66-C0AC3BADFCD7}" type="presParOf" srcId="{F8147924-D21E-4B4E-A69B-1BD32BEBC254}" destId="{F8CB0EE7-DA9C-420F-9C23-ECC9CC5FA75E}" srcOrd="4" destOrd="0" presId="urn:microsoft.com/office/officeart/2018/2/layout/IconVerticalSolidList"/>
    <dgm:cxn modelId="{89054033-9CB1-40C0-BD40-99A02A93B221}" type="presParOf" srcId="{93E44281-75AF-48D7-9C0B-AF631EB2AE3F}" destId="{FFE154DA-6E57-461F-A07B-4CDA487C9039}" srcOrd="1" destOrd="0" presId="urn:microsoft.com/office/officeart/2018/2/layout/IconVerticalSolidList"/>
    <dgm:cxn modelId="{7D3EBB74-C42D-462F-A06F-003B9D5E9967}" type="presParOf" srcId="{93E44281-75AF-48D7-9C0B-AF631EB2AE3F}" destId="{960A5274-4B7C-4FAF-82CA-1EA34304C9D5}" srcOrd="2" destOrd="0" presId="urn:microsoft.com/office/officeart/2018/2/layout/IconVerticalSolidList"/>
    <dgm:cxn modelId="{53CAB301-6C05-4388-A139-C34FD627596E}" type="presParOf" srcId="{960A5274-4B7C-4FAF-82CA-1EA34304C9D5}" destId="{C7CD98FB-3C2B-4A41-860A-B7313A48E1A2}" srcOrd="0" destOrd="0" presId="urn:microsoft.com/office/officeart/2018/2/layout/IconVerticalSolidList"/>
    <dgm:cxn modelId="{02DB12AE-B26F-492B-97DC-A177D08FBBF3}" type="presParOf" srcId="{960A5274-4B7C-4FAF-82CA-1EA34304C9D5}" destId="{D0E3678A-04A0-41D9-8E7F-06380B157020}" srcOrd="1" destOrd="0" presId="urn:microsoft.com/office/officeart/2018/2/layout/IconVerticalSolidList"/>
    <dgm:cxn modelId="{DABE3547-C997-4B04-85B9-A7BB62832063}" type="presParOf" srcId="{960A5274-4B7C-4FAF-82CA-1EA34304C9D5}" destId="{2281DB72-0910-4F4B-B96D-38722EC61827}" srcOrd="2" destOrd="0" presId="urn:microsoft.com/office/officeart/2018/2/layout/IconVerticalSolidList"/>
    <dgm:cxn modelId="{F85FFE18-6FD4-452D-A9A6-56D9420C6AC6}" type="presParOf" srcId="{960A5274-4B7C-4FAF-82CA-1EA34304C9D5}" destId="{B4D91986-AB55-40C8-ACC0-A70132067828}" srcOrd="3" destOrd="0" presId="urn:microsoft.com/office/officeart/2018/2/layout/IconVerticalSolidList"/>
    <dgm:cxn modelId="{0BC100E9-EB42-4E95-B9F7-A233A8424B7A}" type="presParOf" srcId="{960A5274-4B7C-4FAF-82CA-1EA34304C9D5}" destId="{A1DE5AC7-AC07-4D7D-8966-21BC361F7239}" srcOrd="4" destOrd="0" presId="urn:microsoft.com/office/officeart/2018/2/layout/IconVerticalSolidList"/>
    <dgm:cxn modelId="{D4FD82B5-8B55-4AB5-BC95-E97F92B8F4AC}" type="presParOf" srcId="{93E44281-75AF-48D7-9C0B-AF631EB2AE3F}" destId="{C9A077F2-73C3-4116-91B6-4D727D5127F8}" srcOrd="3" destOrd="0" presId="urn:microsoft.com/office/officeart/2018/2/layout/IconVerticalSolidList"/>
    <dgm:cxn modelId="{033727FA-95F3-4B33-85EC-8B4CCFEC8D24}" type="presParOf" srcId="{93E44281-75AF-48D7-9C0B-AF631EB2AE3F}" destId="{D074F32B-4BAB-4A7B-A5F7-A9A036C4454B}" srcOrd="4" destOrd="0" presId="urn:microsoft.com/office/officeart/2018/2/layout/IconVerticalSolidList"/>
    <dgm:cxn modelId="{B30CEC00-A0D7-4693-9AEE-9962F39BD509}" type="presParOf" srcId="{D074F32B-4BAB-4A7B-A5F7-A9A036C4454B}" destId="{2DEA81EA-6520-456E-8BF1-03FED2C555AD}" srcOrd="0" destOrd="0" presId="urn:microsoft.com/office/officeart/2018/2/layout/IconVerticalSolidList"/>
    <dgm:cxn modelId="{388B93A6-E578-4C11-B0B3-BE0FFE7FB471}" type="presParOf" srcId="{D074F32B-4BAB-4A7B-A5F7-A9A036C4454B}" destId="{08AA8A31-B702-454F-8C03-9D699ED0B96F}" srcOrd="1" destOrd="0" presId="urn:microsoft.com/office/officeart/2018/2/layout/IconVerticalSolidList"/>
    <dgm:cxn modelId="{7C62DBCF-0D5E-4D6F-86BB-71CDE11D69B9}" type="presParOf" srcId="{D074F32B-4BAB-4A7B-A5F7-A9A036C4454B}" destId="{E0E71280-2671-48AF-A51E-2F515AD01FF6}" srcOrd="2" destOrd="0" presId="urn:microsoft.com/office/officeart/2018/2/layout/IconVerticalSolidList"/>
    <dgm:cxn modelId="{695A8FA7-E466-4187-939B-DA59529B50DC}" type="presParOf" srcId="{D074F32B-4BAB-4A7B-A5F7-A9A036C4454B}" destId="{207BECB0-CD25-46E1-A0BB-59D03196565B}" srcOrd="3" destOrd="0" presId="urn:microsoft.com/office/officeart/2018/2/layout/IconVerticalSolidList"/>
    <dgm:cxn modelId="{8FDAF0B4-D71A-4203-B281-5257EFACB414}" type="presParOf" srcId="{D074F32B-4BAB-4A7B-A5F7-A9A036C4454B}" destId="{A3DD62CF-6759-41FC-A1B1-028A1B22CBC3}" srcOrd="4" destOrd="0" presId="urn:microsoft.com/office/officeart/2018/2/layout/IconVerticalSolidList"/>
    <dgm:cxn modelId="{B5D614FB-0C84-4079-A46F-C64DDAABDC43}" type="presParOf" srcId="{93E44281-75AF-48D7-9C0B-AF631EB2AE3F}" destId="{CC257244-1A0A-4A93-B91B-A9D093A92458}" srcOrd="5" destOrd="0" presId="urn:microsoft.com/office/officeart/2018/2/layout/IconVerticalSolidList"/>
    <dgm:cxn modelId="{7A9620E2-069B-4312-B331-3EC683847329}" type="presParOf" srcId="{93E44281-75AF-48D7-9C0B-AF631EB2AE3F}" destId="{109EF07C-37DA-4B07-9915-14A87EFB5C51}" srcOrd="6" destOrd="0" presId="urn:microsoft.com/office/officeart/2018/2/layout/IconVerticalSolidList"/>
    <dgm:cxn modelId="{033A22CC-3EEF-434E-9422-768E0B3FF996}" type="presParOf" srcId="{109EF07C-37DA-4B07-9915-14A87EFB5C51}" destId="{EA0F9A0A-F57D-4A76-B2CA-809C116DD92D}" srcOrd="0" destOrd="0" presId="urn:microsoft.com/office/officeart/2018/2/layout/IconVerticalSolidList"/>
    <dgm:cxn modelId="{65C83E51-80FF-4DDC-9DB2-8C21AD69BCB6}" type="presParOf" srcId="{109EF07C-37DA-4B07-9915-14A87EFB5C51}" destId="{876655AB-1373-4904-9C5E-E9A4C7A749D7}" srcOrd="1" destOrd="0" presId="urn:microsoft.com/office/officeart/2018/2/layout/IconVerticalSolidList"/>
    <dgm:cxn modelId="{59B05E9E-C777-4F87-9ABE-2139A8D67188}" type="presParOf" srcId="{109EF07C-37DA-4B07-9915-14A87EFB5C51}" destId="{64C6BD06-2AED-4846-A42A-001E7182C2C1}" srcOrd="2" destOrd="0" presId="urn:microsoft.com/office/officeart/2018/2/layout/IconVerticalSolidList"/>
    <dgm:cxn modelId="{9A86AE40-55CD-4048-A79E-369AADD4D1DD}" type="presParOf" srcId="{109EF07C-37DA-4B07-9915-14A87EFB5C51}" destId="{5B9CE3FF-5794-4F69-8CD7-A053D855B740}" srcOrd="3" destOrd="0" presId="urn:microsoft.com/office/officeart/2018/2/layout/IconVerticalSolidList"/>
    <dgm:cxn modelId="{71789C53-BD00-455A-B8DA-E9B36D97ABA5}" type="presParOf" srcId="{109EF07C-37DA-4B07-9915-14A87EFB5C51}" destId="{5059D70A-EC7A-4DE7-8D87-73163D26354A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862B84-C274-DD47-83BA-D31E49FC10B1}">
      <dsp:nvSpPr>
        <dsp:cNvPr id="0" name=""/>
        <dsp:cNvSpPr/>
      </dsp:nvSpPr>
      <dsp:spPr>
        <a:xfrm>
          <a:off x="0" y="250726"/>
          <a:ext cx="10515600" cy="7575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Quantum Tech is a leader in advanced AI chip technology development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Proprietary patent QT-AI-2025 contains neural network designs critical for edge computing efficiency, valued at millions</a:t>
          </a:r>
          <a:endParaRPr lang="en-US" sz="1300" kern="1200"/>
        </a:p>
      </dsp:txBody>
      <dsp:txXfrm>
        <a:off x="0" y="250726"/>
        <a:ext cx="10515600" cy="757574"/>
      </dsp:txXfrm>
    </dsp:sp>
    <dsp:sp modelId="{7771BC9B-F3BA-CC42-9CD7-8FE7A8A145B0}">
      <dsp:nvSpPr>
        <dsp:cNvPr id="0" name=""/>
        <dsp:cNvSpPr/>
      </dsp:nvSpPr>
      <dsp:spPr>
        <a:xfrm>
          <a:off x="525780" y="58846"/>
          <a:ext cx="73609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Company Profile and Stolen Asset</a:t>
          </a:r>
          <a:endParaRPr lang="en-US" sz="1300" kern="1200"/>
        </a:p>
      </dsp:txBody>
      <dsp:txXfrm>
        <a:off x="544514" y="77580"/>
        <a:ext cx="7323452" cy="346292"/>
      </dsp:txXfrm>
    </dsp:sp>
    <dsp:sp modelId="{45EBFD7E-916F-984E-9D17-89A1AA613C0F}">
      <dsp:nvSpPr>
        <dsp:cNvPr id="0" name=""/>
        <dsp:cNvSpPr/>
      </dsp:nvSpPr>
      <dsp:spPr>
        <a:xfrm>
          <a:off x="0" y="1270381"/>
          <a:ext cx="10515600" cy="7575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Internal security audits revealed unauthorized access via an internal IP linked to recent employee Emma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Emma, employed for only three months, exhibited suspicious file interactions suggesting intent to exfiltrate data</a:t>
          </a:r>
          <a:endParaRPr lang="en-US" sz="1300" kern="1200"/>
        </a:p>
      </dsp:txBody>
      <dsp:txXfrm>
        <a:off x="0" y="1270381"/>
        <a:ext cx="10515600" cy="757574"/>
      </dsp:txXfrm>
    </dsp:sp>
    <dsp:sp modelId="{09B50C6D-4E95-1E42-9FBE-679C7622A538}">
      <dsp:nvSpPr>
        <dsp:cNvPr id="0" name=""/>
        <dsp:cNvSpPr/>
      </dsp:nvSpPr>
      <dsp:spPr>
        <a:xfrm>
          <a:off x="525780" y="1078501"/>
          <a:ext cx="73609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Initial Detection and Suspicion</a:t>
          </a:r>
          <a:endParaRPr lang="en-US" sz="1300" kern="1200"/>
        </a:p>
      </dsp:txBody>
      <dsp:txXfrm>
        <a:off x="544514" y="1097235"/>
        <a:ext cx="7323452" cy="346292"/>
      </dsp:txXfrm>
    </dsp:sp>
    <dsp:sp modelId="{041960A7-EA86-EF46-BF88-0F185839794C}">
      <dsp:nvSpPr>
        <dsp:cNvPr id="0" name=""/>
        <dsp:cNvSpPr/>
      </dsp:nvSpPr>
      <dsp:spPr>
        <a:xfrm>
          <a:off x="0" y="2290036"/>
          <a:ext cx="10515600" cy="98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Emma: Insider with direct access to sensitive files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Joe: Mediator facilitating the transaction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Norman: R&amp;D Director at competitor NexGen Circuits, positioned as the buyer</a:t>
          </a:r>
          <a:endParaRPr lang="en-US" sz="1300" kern="1200"/>
        </a:p>
      </dsp:txBody>
      <dsp:txXfrm>
        <a:off x="0" y="2290036"/>
        <a:ext cx="10515600" cy="982799"/>
      </dsp:txXfrm>
    </dsp:sp>
    <dsp:sp modelId="{DAEF98FA-D95C-B442-AA56-71A0A2E6F69F}">
      <dsp:nvSpPr>
        <dsp:cNvPr id="0" name=""/>
        <dsp:cNvSpPr/>
      </dsp:nvSpPr>
      <dsp:spPr>
        <a:xfrm>
          <a:off x="525780" y="2098156"/>
          <a:ext cx="73609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Suspects</a:t>
          </a:r>
          <a:endParaRPr lang="en-US" sz="1300" kern="1200"/>
        </a:p>
      </dsp:txBody>
      <dsp:txXfrm>
        <a:off x="544514" y="2116890"/>
        <a:ext cx="7323452" cy="346292"/>
      </dsp:txXfrm>
    </dsp:sp>
    <dsp:sp modelId="{E71C536C-F0DE-394E-B68C-2104D27DC137}">
      <dsp:nvSpPr>
        <dsp:cNvPr id="0" name=""/>
        <dsp:cNvSpPr/>
      </dsp:nvSpPr>
      <dsp:spPr>
        <a:xfrm>
          <a:off x="0" y="3534916"/>
          <a:ext cx="10515600" cy="7575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Reconstruct events using forensic evidence to prove planning, execution, and criminal intent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Ensure all findings are admissible through rigorous chain-of-custody practices (Casey, 2011)</a:t>
          </a:r>
          <a:endParaRPr lang="en-US" sz="1300" kern="1200"/>
        </a:p>
      </dsp:txBody>
      <dsp:txXfrm>
        <a:off x="0" y="3534916"/>
        <a:ext cx="10515600" cy="757574"/>
      </dsp:txXfrm>
    </dsp:sp>
    <dsp:sp modelId="{79227519-7AFA-124E-A50E-9FDF3359B8E2}">
      <dsp:nvSpPr>
        <dsp:cNvPr id="0" name=""/>
        <dsp:cNvSpPr/>
      </dsp:nvSpPr>
      <dsp:spPr>
        <a:xfrm>
          <a:off x="525780" y="3343036"/>
          <a:ext cx="73609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Investigation Objectives</a:t>
          </a:r>
          <a:endParaRPr lang="en-US" sz="1300" kern="1200"/>
        </a:p>
      </dsp:txBody>
      <dsp:txXfrm>
        <a:off x="544514" y="3361770"/>
        <a:ext cx="7323452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82A0B-B720-425D-A952-18A66FCCE5A3}">
      <dsp:nvSpPr>
        <dsp:cNvPr id="0" name=""/>
        <dsp:cNvSpPr/>
      </dsp:nvSpPr>
      <dsp:spPr>
        <a:xfrm>
          <a:off x="8092" y="984076"/>
          <a:ext cx="812109" cy="812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0D177-1C51-432D-A726-35A2189F896C}">
      <dsp:nvSpPr>
        <dsp:cNvPr id="0" name=""/>
        <dsp:cNvSpPr/>
      </dsp:nvSpPr>
      <dsp:spPr>
        <a:xfrm>
          <a:off x="8092" y="1898662"/>
          <a:ext cx="2320312" cy="40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Forensic Tools Employed</a:t>
          </a:r>
          <a:endParaRPr lang="en-US" sz="1400" kern="1200"/>
        </a:p>
      </dsp:txBody>
      <dsp:txXfrm>
        <a:off x="8092" y="1898662"/>
        <a:ext cx="2320312" cy="402429"/>
      </dsp:txXfrm>
    </dsp:sp>
    <dsp:sp modelId="{73CDCD35-A08B-44D2-AF52-C6BADAB7C5E6}">
      <dsp:nvSpPr>
        <dsp:cNvPr id="0" name=""/>
        <dsp:cNvSpPr/>
      </dsp:nvSpPr>
      <dsp:spPr>
        <a:xfrm>
          <a:off x="8092" y="2348755"/>
          <a:ext cx="2320312" cy="1018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Cellebrite UFED for comprehensive physical and logical extractions from mobile devices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FTK Imager for creating verified forensic images of the USB drive in E01 format</a:t>
          </a:r>
          <a:endParaRPr lang="en-US" sz="1100" kern="1200"/>
        </a:p>
      </dsp:txBody>
      <dsp:txXfrm>
        <a:off x="8092" y="2348755"/>
        <a:ext cx="2320312" cy="1018505"/>
      </dsp:txXfrm>
    </dsp:sp>
    <dsp:sp modelId="{C26EC95C-6793-4D42-BD41-252FB75F5B83}">
      <dsp:nvSpPr>
        <dsp:cNvPr id="0" name=""/>
        <dsp:cNvSpPr/>
      </dsp:nvSpPr>
      <dsp:spPr>
        <a:xfrm>
          <a:off x="2734460" y="984076"/>
          <a:ext cx="812109" cy="812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38D22-763E-4A8F-B370-B96C77EADD9E}">
      <dsp:nvSpPr>
        <dsp:cNvPr id="0" name=""/>
        <dsp:cNvSpPr/>
      </dsp:nvSpPr>
      <dsp:spPr>
        <a:xfrm>
          <a:off x="2734460" y="1898662"/>
          <a:ext cx="2320312" cy="40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Smartphone Acquisition Process</a:t>
          </a:r>
          <a:endParaRPr lang="en-US" sz="1400" kern="1200"/>
        </a:p>
      </dsp:txBody>
      <dsp:txXfrm>
        <a:off x="2734460" y="1898662"/>
        <a:ext cx="2320312" cy="402429"/>
      </dsp:txXfrm>
    </dsp:sp>
    <dsp:sp modelId="{376EC617-2C91-40A8-ADE7-E1FC411D0529}">
      <dsp:nvSpPr>
        <dsp:cNvPr id="0" name=""/>
        <dsp:cNvSpPr/>
      </dsp:nvSpPr>
      <dsp:spPr>
        <a:xfrm>
          <a:off x="2734460" y="2348755"/>
          <a:ext cx="2320312" cy="1018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Devices connected via write-blocked USB in controlled lab environment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Full physical dumps captured, including Emma’s 128GB dataset, completed in 30-45 minutes per device</a:t>
          </a:r>
          <a:endParaRPr lang="en-US" sz="1100" kern="1200"/>
        </a:p>
      </dsp:txBody>
      <dsp:txXfrm>
        <a:off x="2734460" y="2348755"/>
        <a:ext cx="2320312" cy="1018505"/>
      </dsp:txXfrm>
    </dsp:sp>
    <dsp:sp modelId="{DED22673-7B13-4737-84D6-B7430D75CF74}">
      <dsp:nvSpPr>
        <dsp:cNvPr id="0" name=""/>
        <dsp:cNvSpPr/>
      </dsp:nvSpPr>
      <dsp:spPr>
        <a:xfrm>
          <a:off x="5460827" y="984076"/>
          <a:ext cx="812109" cy="812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263DE-8F6B-4320-84C6-2B23AC16F9F0}">
      <dsp:nvSpPr>
        <dsp:cNvPr id="0" name=""/>
        <dsp:cNvSpPr/>
      </dsp:nvSpPr>
      <dsp:spPr>
        <a:xfrm>
          <a:off x="5460827" y="1898662"/>
          <a:ext cx="2320312" cy="40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USB Drive Acquisition</a:t>
          </a:r>
          <a:endParaRPr lang="en-US" sz="1400" kern="1200"/>
        </a:p>
      </dsp:txBody>
      <dsp:txXfrm>
        <a:off x="5460827" y="1898662"/>
        <a:ext cx="2320312" cy="402429"/>
      </dsp:txXfrm>
    </dsp:sp>
    <dsp:sp modelId="{1396E637-3CDA-4223-BAB2-C69DD3584157}">
      <dsp:nvSpPr>
        <dsp:cNvPr id="0" name=""/>
        <dsp:cNvSpPr/>
      </dsp:nvSpPr>
      <dsp:spPr>
        <a:xfrm>
          <a:off x="5460827" y="2348755"/>
          <a:ext cx="2320312" cy="1018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Read-only mounting ensured no modifications to original data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Complete image generated in 15 minutes, preserving all metadata and slack space</a:t>
          </a:r>
          <a:endParaRPr lang="en-US" sz="1100" kern="1200"/>
        </a:p>
      </dsp:txBody>
      <dsp:txXfrm>
        <a:off x="5460827" y="2348755"/>
        <a:ext cx="2320312" cy="1018505"/>
      </dsp:txXfrm>
    </dsp:sp>
    <dsp:sp modelId="{0CD1B93D-83E0-4F38-A949-CF26C5659EFB}">
      <dsp:nvSpPr>
        <dsp:cNvPr id="0" name=""/>
        <dsp:cNvSpPr/>
      </dsp:nvSpPr>
      <dsp:spPr>
        <a:xfrm>
          <a:off x="8187194" y="984076"/>
          <a:ext cx="812109" cy="812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AAC34-5DE7-4F64-89F3-98A2FF0F2862}">
      <dsp:nvSpPr>
        <dsp:cNvPr id="0" name=""/>
        <dsp:cNvSpPr/>
      </dsp:nvSpPr>
      <dsp:spPr>
        <a:xfrm>
          <a:off x="8187194" y="1898662"/>
          <a:ext cx="2320312" cy="40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Post-Acquisition Validation</a:t>
          </a:r>
          <a:endParaRPr lang="en-US" sz="1400" kern="1200"/>
        </a:p>
      </dsp:txBody>
      <dsp:txXfrm>
        <a:off x="8187194" y="1898662"/>
        <a:ext cx="2320312" cy="402429"/>
      </dsp:txXfrm>
    </dsp:sp>
    <dsp:sp modelId="{14C1DF40-5FC3-4CCB-8AAB-634E6515125D}">
      <dsp:nvSpPr>
        <dsp:cNvPr id="0" name=""/>
        <dsp:cNvSpPr/>
      </dsp:nvSpPr>
      <dsp:spPr>
        <a:xfrm>
          <a:off x="8187194" y="2348755"/>
          <a:ext cx="2320312" cy="1018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Hashes recalculated and matched against seizure values with zero discrepancies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All images marked verified for subsequent analysis (Exterro, n.d.)</a:t>
          </a:r>
          <a:endParaRPr lang="en-US" sz="1100" kern="1200"/>
        </a:p>
      </dsp:txBody>
      <dsp:txXfrm>
        <a:off x="8187194" y="2348755"/>
        <a:ext cx="2320312" cy="10185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A863D-737E-4749-9F7E-D33506DC25E0}">
      <dsp:nvSpPr>
        <dsp:cNvPr id="0" name=""/>
        <dsp:cNvSpPr/>
      </dsp:nvSpPr>
      <dsp:spPr>
        <a:xfrm>
          <a:off x="0" y="1740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8D4D3-0D12-4151-93A9-DAD7ABBDC1F6}">
      <dsp:nvSpPr>
        <dsp:cNvPr id="0" name=""/>
        <dsp:cNvSpPr/>
      </dsp:nvSpPr>
      <dsp:spPr>
        <a:xfrm>
          <a:off x="266793" y="200181"/>
          <a:ext cx="485079" cy="4850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25090-306E-40C5-9121-47484FF549B0}">
      <dsp:nvSpPr>
        <dsp:cNvPr id="0" name=""/>
        <dsp:cNvSpPr/>
      </dsp:nvSpPr>
      <dsp:spPr>
        <a:xfrm>
          <a:off x="1018667" y="1740"/>
          <a:ext cx="4917523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Primary Analysis Platform</a:t>
          </a:r>
          <a:endParaRPr lang="en-US" sz="2200" kern="1200"/>
        </a:p>
      </dsp:txBody>
      <dsp:txXfrm>
        <a:off x="1018667" y="1740"/>
        <a:ext cx="4917523" cy="881963"/>
      </dsp:txXfrm>
    </dsp:sp>
    <dsp:sp modelId="{F8CB0EE7-DA9C-420F-9C23-ECC9CC5FA75E}">
      <dsp:nvSpPr>
        <dsp:cNvPr id="0" name=""/>
        <dsp:cNvSpPr/>
      </dsp:nvSpPr>
      <dsp:spPr>
        <a:xfrm>
          <a:off x="5936190" y="1740"/>
          <a:ext cx="4991638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Autopsy (open-source forensic tool) used for ingesting images and parsing artifacts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Enabled keyword searches, timeline reconstruction, and deleted file recovery</a:t>
          </a:r>
          <a:endParaRPr lang="en-US" sz="1100" kern="1200"/>
        </a:p>
      </dsp:txBody>
      <dsp:txXfrm>
        <a:off x="5936190" y="1740"/>
        <a:ext cx="4991638" cy="881963"/>
      </dsp:txXfrm>
    </dsp:sp>
    <dsp:sp modelId="{C7CD98FB-3C2B-4A41-860A-B7313A48E1A2}">
      <dsp:nvSpPr>
        <dsp:cNvPr id="0" name=""/>
        <dsp:cNvSpPr/>
      </dsp:nvSpPr>
      <dsp:spPr>
        <a:xfrm>
          <a:off x="0" y="1104194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3678A-04A0-41D9-8E7F-06380B157020}">
      <dsp:nvSpPr>
        <dsp:cNvPr id="0" name=""/>
        <dsp:cNvSpPr/>
      </dsp:nvSpPr>
      <dsp:spPr>
        <a:xfrm>
          <a:off x="266793" y="1302635"/>
          <a:ext cx="485079" cy="4850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91986-AB55-40C8-ACC0-A70132067828}">
      <dsp:nvSpPr>
        <dsp:cNvPr id="0" name=""/>
        <dsp:cNvSpPr/>
      </dsp:nvSpPr>
      <dsp:spPr>
        <a:xfrm>
          <a:off x="1018667" y="1104194"/>
          <a:ext cx="4917523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Targeted Artifact Extraction</a:t>
          </a:r>
          <a:endParaRPr lang="en-US" sz="2200" kern="1200"/>
        </a:p>
      </dsp:txBody>
      <dsp:txXfrm>
        <a:off x="1018667" y="1104194"/>
        <a:ext cx="4917523" cy="881963"/>
      </dsp:txXfrm>
    </dsp:sp>
    <dsp:sp modelId="{A1DE5AC7-AC07-4D7D-8966-21BC361F7239}">
      <dsp:nvSpPr>
        <dsp:cNvPr id="0" name=""/>
        <dsp:cNvSpPr/>
      </dsp:nvSpPr>
      <dsp:spPr>
        <a:xfrm>
          <a:off x="5936190" y="1104194"/>
          <a:ext cx="4991638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Searched for terms like "QT-AI-2025", "payment", and "NexGen" across datasets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Employed Android Analyzer module to parse WhatsApp and Instagram databases</a:t>
          </a:r>
          <a:endParaRPr lang="en-US" sz="1100" kern="1200"/>
        </a:p>
      </dsp:txBody>
      <dsp:txXfrm>
        <a:off x="5936190" y="1104194"/>
        <a:ext cx="4991638" cy="881963"/>
      </dsp:txXfrm>
    </dsp:sp>
    <dsp:sp modelId="{2DEA81EA-6520-456E-8BF1-03FED2C555AD}">
      <dsp:nvSpPr>
        <dsp:cNvPr id="0" name=""/>
        <dsp:cNvSpPr/>
      </dsp:nvSpPr>
      <dsp:spPr>
        <a:xfrm>
          <a:off x="0" y="2206647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A8A31-B702-454F-8C03-9D699ED0B96F}">
      <dsp:nvSpPr>
        <dsp:cNvPr id="0" name=""/>
        <dsp:cNvSpPr/>
      </dsp:nvSpPr>
      <dsp:spPr>
        <a:xfrm>
          <a:off x="266793" y="2405089"/>
          <a:ext cx="485079" cy="4850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BECB0-CD25-46E1-A0BB-59D03196565B}">
      <dsp:nvSpPr>
        <dsp:cNvPr id="0" name=""/>
        <dsp:cNvSpPr/>
      </dsp:nvSpPr>
      <dsp:spPr>
        <a:xfrm>
          <a:off x="1018667" y="2206647"/>
          <a:ext cx="4917523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Cross-Device Correlation</a:t>
          </a:r>
          <a:endParaRPr lang="en-US" sz="2200" kern="1200"/>
        </a:p>
      </dsp:txBody>
      <dsp:txXfrm>
        <a:off x="1018667" y="2206647"/>
        <a:ext cx="4917523" cy="881963"/>
      </dsp:txXfrm>
    </dsp:sp>
    <dsp:sp modelId="{A3DD62CF-6759-41FC-A1B1-028A1B22CBC3}">
      <dsp:nvSpPr>
        <dsp:cNvPr id="0" name=""/>
        <dsp:cNvSpPr/>
      </dsp:nvSpPr>
      <dsp:spPr>
        <a:xfrm>
          <a:off x="5936190" y="2206647"/>
          <a:ext cx="4991638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Timestamps from communications, calls, and files aligned using built-in timeline viewer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Custom filters isolated relevant events for efficient review</a:t>
          </a:r>
          <a:endParaRPr lang="en-US" sz="1100" kern="1200"/>
        </a:p>
      </dsp:txBody>
      <dsp:txXfrm>
        <a:off x="5936190" y="2206647"/>
        <a:ext cx="4991638" cy="881963"/>
      </dsp:txXfrm>
    </dsp:sp>
    <dsp:sp modelId="{EA0F9A0A-F57D-4A76-B2CA-809C116DD92D}">
      <dsp:nvSpPr>
        <dsp:cNvPr id="0" name=""/>
        <dsp:cNvSpPr/>
      </dsp:nvSpPr>
      <dsp:spPr>
        <a:xfrm>
          <a:off x="0" y="3309101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6655AB-1373-4904-9C5E-E9A4C7A749D7}">
      <dsp:nvSpPr>
        <dsp:cNvPr id="0" name=""/>
        <dsp:cNvSpPr/>
      </dsp:nvSpPr>
      <dsp:spPr>
        <a:xfrm>
          <a:off x="266793" y="3507543"/>
          <a:ext cx="485079" cy="4850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CE3FF-5794-4F69-8CD7-A053D855B740}">
      <dsp:nvSpPr>
        <dsp:cNvPr id="0" name=""/>
        <dsp:cNvSpPr/>
      </dsp:nvSpPr>
      <dsp:spPr>
        <a:xfrm>
          <a:off x="1018667" y="3309101"/>
          <a:ext cx="4917523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Supporting Tools and Ethics</a:t>
          </a:r>
          <a:endParaRPr lang="en-US" sz="2200" kern="1200"/>
        </a:p>
      </dsp:txBody>
      <dsp:txXfrm>
        <a:off x="1018667" y="3309101"/>
        <a:ext cx="4917523" cy="881963"/>
      </dsp:txXfrm>
    </dsp:sp>
    <dsp:sp modelId="{5059D70A-EC7A-4DE7-8D87-73163D26354A}">
      <dsp:nvSpPr>
        <dsp:cNvPr id="0" name=""/>
        <dsp:cNvSpPr/>
      </dsp:nvSpPr>
      <dsp:spPr>
        <a:xfrm>
          <a:off x="5936190" y="3309101"/>
          <a:ext cx="4991638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ExifTool for detailed metadata examination; Python scripts for advanced correlation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Non-relevant personal data excluded to maintain ethical standards (Sleuth Kit, n.d.)</a:t>
          </a:r>
          <a:endParaRPr lang="en-US" sz="1100" kern="1200"/>
        </a:p>
      </dsp:txBody>
      <dsp:txXfrm>
        <a:off x="5936190" y="3309101"/>
        <a:ext cx="4991638" cy="8819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2F3E-AD4F-98E7-7FA8-D01E039D5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FB4A9-DA15-0998-CE6D-80259FF4F6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F0C07-9C34-57E9-8F17-D723F60F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728D8-5AFD-5F59-E99C-2314D5329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E3578-BEAA-8296-EAFD-44B720DC6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53295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A28DE-32A0-E0F2-EF42-76DC503AA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CF4C4-3383-8E71-15FF-5E9C54764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C3695-4C2C-0E77-FB73-360093675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AC87E-6610-7428-38AE-4F4063470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25D74-315A-5D4F-E915-B3D7C68DA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939208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9A170-D0AC-8CE0-E9EE-701B2EE59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6A5E6-175A-DF22-BB3D-88D53518F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609A3-F56C-756D-398D-890BF7A14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0422B-B53D-82DC-1C49-714FD6C67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82361-618E-1429-E218-859C567FF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695162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AEE49-D5FA-66D7-8889-AFFB271BA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F966A-4E03-52CA-A8A4-BB11DEC08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91689-51F4-8C01-6D73-7F7E2F81BB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299631-0E1D-7DA4-781B-89B5041E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B6B47-50EC-3A4F-8F86-AF59355B6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B36EDF-8766-C51E-AA0B-8BFE5C2A4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4295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A751A-AB2F-DDBB-075D-26E146118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8AFB4-65A4-3BE3-D2F0-ABD849E623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498353-E6D8-628E-BC6A-1AE09C4B8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B852F9-EBD9-9BF7-A62C-00B841F410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C04AA3-780A-0EF7-0944-CB08030B26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112064-605D-876B-6F0A-E69DCE90A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65A24C-3E19-A950-E05B-8BA8BA698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344115-2C55-2ACF-E68B-C05E7C7EE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337846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AD008-A551-6ED3-16F5-62F9DCED3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D9F023-1BC1-1756-EC06-2C84B0CCF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F72AA5-B4C8-9B49-2A83-554CFBBDC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2A423-8F40-3A0C-041A-D523D1ACF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938365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9C1D52-F074-BEFD-F5D9-CC633D265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426B7C-F9FB-5814-DD29-1F78B8007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840D2-52FE-226C-1B1F-9DAF56A52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41294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CFD3-4DB0-6AB6-10ED-E6096C612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32383-C370-434D-1CC8-867514F5B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58E88A-28EE-12A7-612E-F9CBAE36F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7AADDE-5CA6-977E-F942-404FFAC57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9642DA-84C4-BA6E-9023-8E0AA8889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CB91F3-5358-2D13-6CEA-D281BC63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039835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79515-B58C-CDD3-6015-F319762CA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CF331C-0F0D-6EBF-F5A1-5F7E33BA63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B66D3-AD07-A2D9-7D1D-602D5E30E0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88CBD-AC03-78D9-ED38-812EC460C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4703A5-E482-CE36-38F9-0DEE26014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A7D1CC-9278-710E-D915-400BD80D2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21054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0BE2-F57D-3F2A-62E3-DED10269C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49B38-EF87-E690-D795-D9A8D51EC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20911-9560-8673-9997-B7245DD75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89363-59F1-9DB7-1741-44E036CDC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A7DFF-3A5F-8308-B4F6-6300FB3F5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03798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92CBB6-C492-F63A-66C8-9B8D66DAED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4B284E-108B-2775-F2D1-A38A80BBDC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620-D0F8-7666-2950-B3A06B863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FCC66-10E9-8445-0205-11C7423A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DE673-3593-FB61-64A3-DD7165C1E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4180550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8A878A-ACA3-2304-009B-CC238A74E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F24A9E-13D0-0C5A-B176-2D00328DA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880CA-5A06-D236-AE82-CB6EA2E1C8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C508BD-7446-2B45-A968-3C6A430294C3}" type="datetimeFigureOut">
              <a:rPr lang="en-DE" smtClean="0"/>
              <a:t>12.12.25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5AC8E7-282D-22B2-D569-7E0C47B807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B89EA-AA4A-E447-FD9D-50E00C6ED7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4D402C-BC58-B842-8099-89BD455347B3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991065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diin.2019.01.007" TargetMode="External"/><Relationship Id="rId2" Type="http://schemas.openxmlformats.org/officeDocument/2006/relationships/hyperlink" Target="https://doi.org/10.1016/j.fsisyn.2021.10015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rontiersin.org/journals/computer-science/articles/10.3389/fcomp.2025.1566513/full" TargetMode="External"/><Relationship Id="rId5" Type="http://schemas.openxmlformats.org/officeDocument/2006/relationships/hyperlink" Target="https://www.heraldopenaccess.us/article_pdf/34/computer-crime-evidence-collection.pdf" TargetMode="External"/><Relationship Id="rId4" Type="http://schemas.openxmlformats.org/officeDocument/2006/relationships/hyperlink" Target="https://doi.org/10.1016/j.fsidi.2022.3014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2574D-D153-E925-98F2-0ACA1D56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6100">
                <a:effectLst/>
              </a:rPr>
              <a:t>Digital Forensics Investigation into Corporate Espionage at Quantum Tech</a:t>
            </a:r>
            <a:endParaRPr lang="en-DE" sz="6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D9520-25F0-B33D-5707-0B47BC1234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2232" y="4167348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sz="2000" dirty="0">
                <a:effectLst/>
              </a:rPr>
              <a:t>Case Reference: QT-ESP-2025 – Suspected Theft of Proprietary AI Chip Patent</a:t>
            </a:r>
          </a:p>
          <a:p>
            <a:endParaRPr lang="en-DE" sz="20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>
            <a:extLst>
              <a:ext uri="{FF2B5EF4-FFF2-40B4-BE49-F238E27FC236}">
                <a16:creationId xmlns:a16="http://schemas.microsoft.com/office/drawing/2014/main" id="{E42A2524-2086-0F78-F58F-55C8CC1D24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9657" y="5153961"/>
            <a:ext cx="7116051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Case Overview</a:t>
            </a:r>
            <a:endParaRPr kumimoji="0" lang="en-DE" altLang="en-D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Investigation focuses on unauthorized access and attempted sale of high-value intellectual property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Involves coordinated actions by an insider and external parties targeting competitor advantage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 Framework</a:t>
            </a:r>
            <a:endParaRPr kumimoji="0" lang="en-DE" altLang="en-D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 supports potential charges under the Economic Espionage Act of 1996 (18 U.S.C. § 1831)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DE" altLang="en-D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Demonstrates the critical role of digital forensics in protecting trade secrets (Cornell Law School, n.d.)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DE" altLang="en-D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469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54ED7-3F88-D246-1AFD-4678B313D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Case Background and Investigation Scope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C7DA7E-723E-0E31-CF06-6988B87885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8993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B0E36-A99C-A130-9EDF-C58679DF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000" b="1"/>
              <a:t>Evidence Inventory and Seizure</a:t>
            </a:r>
            <a:br>
              <a:rPr lang="en-GB" sz="3000" b="1"/>
            </a:br>
            <a:endParaRPr lang="en-DE" sz="300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B47EE576-BD6D-792F-E855-67AF9EEBF6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660" r="9089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C2737-CA98-CF4F-9647-F130BCEE0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000" b="1"/>
              <a:t>Seized Digital Devices</a:t>
            </a:r>
            <a:endParaRPr lang="en-GB" sz="1000"/>
          </a:p>
          <a:p>
            <a:pPr lvl="1"/>
            <a:r>
              <a:rPr lang="en-GB" sz="1000"/>
              <a:t>Emma’s Samsung Galaxy S21 smartphone containing communication and access logs</a:t>
            </a:r>
          </a:p>
          <a:p>
            <a:pPr lvl="1"/>
            <a:r>
              <a:rPr lang="en-GB" sz="1000"/>
              <a:t>Emma’s SanDisk 64GB USB flash drive holding copied proprietary files</a:t>
            </a:r>
          </a:p>
          <a:p>
            <a:pPr lvl="1"/>
            <a:r>
              <a:rPr lang="en-GB" sz="1000"/>
              <a:t>Joe’s Google Pixel 6 smartphone with mediation-related artifacts</a:t>
            </a:r>
          </a:p>
          <a:p>
            <a:pPr lvl="1"/>
            <a:r>
              <a:rPr lang="en-GB" sz="1000"/>
              <a:t>Norman’s OnePlus 9 smartphone evidencing buyer negotiations</a:t>
            </a:r>
          </a:p>
          <a:p>
            <a:r>
              <a:rPr lang="en-GB" sz="1000" b="1"/>
              <a:t>Seizure Protocol</a:t>
            </a:r>
            <a:endParaRPr lang="en-GB" sz="1000"/>
          </a:p>
          <a:p>
            <a:pPr lvl="1"/>
            <a:r>
              <a:rPr lang="en-GB" sz="1000"/>
              <a:t>All items seized on 15 October 2025 from company premises and residences</a:t>
            </a:r>
          </a:p>
          <a:p>
            <a:pPr lvl="1"/>
            <a:r>
              <a:rPr lang="en-GB" sz="1000"/>
              <a:t>Devices immediately isolated in Faraday bags to block remote wiping or tampering</a:t>
            </a:r>
          </a:p>
          <a:p>
            <a:r>
              <a:rPr lang="en-GB" sz="1000" b="1"/>
              <a:t>Chain-of-Custody Measures</a:t>
            </a:r>
            <a:endParaRPr lang="en-GB" sz="1000"/>
          </a:p>
          <a:p>
            <a:pPr lvl="1"/>
            <a:r>
              <a:rPr lang="en-GB" sz="1000"/>
              <a:t>Applied tamper-evident seals (QT-001 to QT-004) and logged transfers</a:t>
            </a:r>
          </a:p>
          <a:p>
            <a:pPr lvl="1"/>
            <a:r>
              <a:rPr lang="en-GB" sz="1000"/>
              <a:t>Transported under secure conditions to maintain evidentiary integrity</a:t>
            </a:r>
          </a:p>
          <a:p>
            <a:r>
              <a:rPr lang="en-GB" sz="1000" b="1"/>
              <a:t>Initial Integrity Verification</a:t>
            </a:r>
            <a:endParaRPr lang="en-GB" sz="1000"/>
          </a:p>
          <a:p>
            <a:pPr lvl="1"/>
            <a:r>
              <a:rPr lang="en-GB" sz="1000"/>
              <a:t>Calculated MD5 and SHA-1 hashes at seizure point for baseline comparison</a:t>
            </a:r>
          </a:p>
          <a:p>
            <a:pPr lvl="1"/>
            <a:r>
              <a:rPr lang="en-GB" sz="1000"/>
              <a:t>Procedures aligned with best practices to ensure court admissibility (Casey, 2011)</a:t>
            </a:r>
          </a:p>
          <a:p>
            <a:endParaRPr lang="en-DE" sz="1000"/>
          </a:p>
        </p:txBody>
      </p:sp>
    </p:spTree>
    <p:extLst>
      <p:ext uri="{BB962C8B-B14F-4D97-AF65-F5344CB8AC3E}">
        <p14:creationId xmlns:p14="http://schemas.microsoft.com/office/powerpoint/2010/main" val="1612990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D6F91E-113F-CCE5-05F8-1F4E32C7C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100" b="1">
                <a:solidFill>
                  <a:srgbClr val="FFFFFF"/>
                </a:solidFill>
              </a:rPr>
              <a:t>Acquisition Methodology</a:t>
            </a:r>
            <a:br>
              <a:rPr lang="en-GB" sz="3100" b="1">
                <a:solidFill>
                  <a:srgbClr val="FFFFFF"/>
                </a:solidFill>
              </a:rPr>
            </a:br>
            <a:endParaRPr lang="en-DE" sz="3100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F1DC03-3DE0-16D8-C195-712863DFF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26288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1983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3ECAF-C5B6-5AF5-57DE-6132C8E02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Analysis Techniques</a:t>
            </a:r>
            <a:br>
              <a:rPr lang="en-GB" sz="2800" b="1">
                <a:solidFill>
                  <a:srgbClr val="FFFFFF"/>
                </a:solidFill>
              </a:rPr>
            </a:br>
            <a:endParaRPr lang="en-DE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839215-9BCC-80BE-3F66-77087C8B27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19094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9268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7033A0-A340-408C-0D39-B437DE680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/>
              <a:t>Key Communication Findings (Part 1)</a:t>
            </a:r>
            <a:br>
              <a:rPr lang="en-GB" sz="4200" b="1"/>
            </a:br>
            <a:endParaRPr lang="en-DE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93615-FE71-FDF0-7EDF-C48C77358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700" b="1"/>
              <a:t>Initial Conspiracy Evidence (10 October 2025)</a:t>
            </a:r>
            <a:endParaRPr lang="en-GB" sz="1700"/>
          </a:p>
          <a:p>
            <a:pPr lvl="1"/>
            <a:r>
              <a:rPr lang="en-GB" sz="1700"/>
              <a:t>WhatsApp messages from Emma’s and Joe’s devices: "Got the QT-AI-2025 designs. Norman interested? 100k split."</a:t>
            </a:r>
          </a:p>
          <a:p>
            <a:pPr lvl="1"/>
            <a:r>
              <a:rPr lang="en-GB" sz="1700"/>
              <a:t>Clearly establishes acquisition of files and financial motivation</a:t>
            </a:r>
          </a:p>
          <a:p>
            <a:r>
              <a:rPr lang="en-GB" sz="1700" b="1"/>
              <a:t>Operational Planning</a:t>
            </a:r>
            <a:endParaRPr lang="en-GB" sz="1700"/>
          </a:p>
          <a:p>
            <a:pPr lvl="1"/>
            <a:r>
              <a:rPr lang="en-GB" sz="1700"/>
              <a:t>Joe’s response specified USB transfer to avoid network detection logs</a:t>
            </a:r>
          </a:p>
          <a:p>
            <a:pPr lvl="1"/>
            <a:r>
              <a:rPr lang="en-GB" sz="1700"/>
              <a:t>Demonstrates deliberate choice of low-trace exfiltration method</a:t>
            </a:r>
          </a:p>
          <a:p>
            <a:r>
              <a:rPr lang="en-GB" sz="1700" b="1"/>
              <a:t>Escalated Negotiations (12 October)</a:t>
            </a:r>
            <a:endParaRPr lang="en-GB" sz="1700"/>
          </a:p>
          <a:p>
            <a:pPr lvl="1"/>
            <a:r>
              <a:rPr lang="en-GB" sz="1700"/>
              <a:t>Instagram DMs between Joe and Norman confirmed file availability and payment readiness</a:t>
            </a:r>
          </a:p>
          <a:p>
            <a:pPr lvl="1"/>
            <a:r>
              <a:rPr lang="en-GB" sz="1700"/>
              <a:t>Norman’s reply demanding 50k advance wire transfer confirms active buyer participation</a:t>
            </a:r>
          </a:p>
          <a:p>
            <a:r>
              <a:rPr lang="en-GB" sz="1700" b="1"/>
              <a:t>Multi-Platform Obfuscation</a:t>
            </a:r>
            <a:endParaRPr lang="en-GB" sz="1700"/>
          </a:p>
          <a:p>
            <a:pPr lvl="1"/>
            <a:r>
              <a:rPr lang="en-GB" sz="1700"/>
              <a:t>Suspects fragmented communications across apps to hinder tracing</a:t>
            </a:r>
          </a:p>
          <a:p>
            <a:pPr lvl="1"/>
            <a:r>
              <a:rPr lang="en-GB" sz="1700"/>
              <a:t>Forensic correlation successfully reconstructed the full sequence across devices</a:t>
            </a:r>
          </a:p>
          <a:p>
            <a:endParaRPr lang="en-DE" sz="1700"/>
          </a:p>
        </p:txBody>
      </p:sp>
    </p:spTree>
    <p:extLst>
      <p:ext uri="{BB962C8B-B14F-4D97-AF65-F5344CB8AC3E}">
        <p14:creationId xmlns:p14="http://schemas.microsoft.com/office/powerpoint/2010/main" val="2533434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B89C8-F316-46E5-1AD5-F4A65C155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 b="1" dirty="0"/>
              <a:t>Key Communication Findings (Part 2)</a:t>
            </a:r>
            <a:br>
              <a:rPr lang="en-GB" b="1" dirty="0"/>
            </a:br>
            <a:endParaRPr lang="en-D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EC1BF-2CD4-3E25-3F21-3C879E56E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r>
              <a:rPr lang="en-GB" sz="1600" b="1"/>
              <a:t>Sample File Transfer (14 October)</a:t>
            </a:r>
            <a:endParaRPr lang="en-GB" sz="1600"/>
          </a:p>
          <a:p>
            <a:pPr lvl="1"/>
            <a:r>
              <a:rPr lang="en-GB" sz="1600"/>
              <a:t>Joe emailed Norman a preview attachment "QT-AI-2025 snippet.pdf"</a:t>
            </a:r>
          </a:p>
          <a:p>
            <a:pPr lvl="1"/>
            <a:r>
              <a:rPr lang="en-GB" sz="1600"/>
              <a:t>File hash matched identical copy on Emma’s USB drive, proving direct linkage</a:t>
            </a:r>
          </a:p>
          <a:p>
            <a:r>
              <a:rPr lang="en-GB" sz="1600" b="1"/>
              <a:t>Synchronized Call Activity</a:t>
            </a:r>
            <a:endParaRPr lang="en-GB" sz="1600"/>
          </a:p>
          <a:p>
            <a:pPr lvl="1"/>
            <a:r>
              <a:rPr lang="en-GB" sz="1600"/>
              <a:t>Multiple calls aligned precisely with key messages (e.g., 8-minute Joe-Norman call during email exchange)</a:t>
            </a:r>
          </a:p>
          <a:p>
            <a:pPr lvl="1"/>
            <a:r>
              <a:rPr lang="en-GB" sz="1600"/>
              <a:t>Indicates real-time coordination and verification of transferred material</a:t>
            </a:r>
          </a:p>
          <a:p>
            <a:r>
              <a:rPr lang="en-GB" sz="1600" b="1"/>
              <a:t>Financial and Role Details</a:t>
            </a:r>
            <a:endParaRPr lang="en-GB" sz="1600"/>
          </a:p>
          <a:p>
            <a:pPr lvl="1"/>
            <a:r>
              <a:rPr lang="en-GB" sz="1600"/>
              <a:t>Recovered notes and carved deleted messages outlined split: Emma 40%, Joe 30%</a:t>
            </a:r>
          </a:p>
          <a:p>
            <a:pPr lvl="1"/>
            <a:r>
              <a:rPr lang="en-GB" sz="1600"/>
              <a:t>Discussions referenced file renaming to evade detection</a:t>
            </a:r>
          </a:p>
          <a:p>
            <a:r>
              <a:rPr lang="en-GB" sz="1600" b="1"/>
              <a:t>Overall Communication Pattern</a:t>
            </a:r>
            <a:endParaRPr lang="en-GB" sz="1600"/>
          </a:p>
          <a:p>
            <a:pPr lvl="1"/>
            <a:r>
              <a:rPr lang="en-GB" sz="1600"/>
              <a:t>Consistent evidence of premeditated conspiracy with clear intent and coordination</a:t>
            </a:r>
          </a:p>
          <a:p>
            <a:pPr lvl="1"/>
            <a:r>
              <a:rPr lang="en-GB" sz="1600"/>
              <a:t>Cross-device timestamps provide irrefutable chronological proof</a:t>
            </a:r>
          </a:p>
          <a:p>
            <a:endParaRPr lang="en-DE" sz="1600"/>
          </a:p>
        </p:txBody>
      </p:sp>
    </p:spTree>
    <p:extLst>
      <p:ext uri="{BB962C8B-B14F-4D97-AF65-F5344CB8AC3E}">
        <p14:creationId xmlns:p14="http://schemas.microsoft.com/office/powerpoint/2010/main" val="2462273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98B8B-889B-C78C-01CD-3214EB360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/>
              <a:t>File and USB Drive Analysis</a:t>
            </a:r>
            <a:br>
              <a:rPr lang="en-GB" sz="5400" b="1"/>
            </a:br>
            <a:endParaRPr lang="en-DE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806EC-0E8A-FDE6-781C-43FC6677A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1500" b="1"/>
              <a:t>Critical Files Recovered</a:t>
            </a:r>
            <a:endParaRPr lang="en-GB" sz="1500"/>
          </a:p>
          <a:p>
            <a:pPr lvl="1"/>
            <a:r>
              <a:rPr lang="en-GB" sz="1500"/>
              <a:t>QT-AI-2025.pdf: Full 10MB patent document with proprietary CAD diagrams</a:t>
            </a:r>
          </a:p>
          <a:p>
            <a:pPr lvl="1"/>
            <a:r>
              <a:rPr lang="en-GB" sz="1500"/>
              <a:t>Snippet.pdf: 2MB preview previously emailed to Norman</a:t>
            </a:r>
          </a:p>
          <a:p>
            <a:r>
              <a:rPr lang="en-GB" sz="1500" b="1"/>
              <a:t>Metadata Timeline</a:t>
            </a:r>
            <a:endParaRPr lang="en-GB" sz="1500"/>
          </a:p>
          <a:p>
            <a:pPr lvl="1"/>
            <a:r>
              <a:rPr lang="en-GB" sz="1500"/>
              <a:t>Creation timestamp (8 October) matches Emma’s patent database access log</a:t>
            </a:r>
          </a:p>
          <a:p>
            <a:pPr lvl="1"/>
            <a:r>
              <a:rPr lang="en-GB" sz="1500"/>
              <a:t>Modification (13 October) aligns with preparation for physical handover</a:t>
            </a:r>
          </a:p>
          <a:p>
            <a:pPr lvl="1"/>
            <a:r>
              <a:rPr lang="en-GB" sz="1500"/>
              <a:t>Original path "/QuantumTech/Patents/" confirms internal corporate origin</a:t>
            </a:r>
          </a:p>
          <a:p>
            <a:r>
              <a:rPr lang="en-GB" sz="1500" b="1"/>
              <a:t>Financial Artifact</a:t>
            </a:r>
            <a:endParaRPr lang="en-GB" sz="1500"/>
          </a:p>
          <a:p>
            <a:pPr lvl="1"/>
            <a:r>
              <a:rPr lang="en-GB" sz="1500"/>
              <a:t>Payment_Details.txt contained IBANs linked to Emma and Joe</a:t>
            </a:r>
          </a:p>
          <a:p>
            <a:pPr lvl="1"/>
            <a:r>
              <a:rPr lang="en-GB" sz="1500"/>
              <a:t>Carved earlier version revealed evolving negotiation amounts leading to $100k final figure</a:t>
            </a:r>
          </a:p>
          <a:p>
            <a:r>
              <a:rPr lang="en-GB" sz="1500" b="1"/>
              <a:t>Content Authentication</a:t>
            </a:r>
            <a:endParaRPr lang="en-GB" sz="1500"/>
          </a:p>
          <a:p>
            <a:pPr lvl="1"/>
            <a:r>
              <a:rPr lang="en-GB" sz="1500"/>
              <a:t>Diagrams incorporate Quantum Tech’s unique neural network optimizations</a:t>
            </a:r>
          </a:p>
          <a:p>
            <a:pPr lvl="1"/>
            <a:r>
              <a:rPr lang="en-GB" sz="1500"/>
              <a:t>Authored using exclusive internal software (QuantumCAD Suite), verifying provenance</a:t>
            </a:r>
          </a:p>
          <a:p>
            <a:endParaRPr lang="en-DE" sz="1500"/>
          </a:p>
        </p:txBody>
      </p:sp>
    </p:spTree>
    <p:extLst>
      <p:ext uri="{BB962C8B-B14F-4D97-AF65-F5344CB8AC3E}">
        <p14:creationId xmlns:p14="http://schemas.microsoft.com/office/powerpoint/2010/main" val="3304817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853AA-1002-6D5C-1EBB-003D95D0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b="1"/>
              <a:t>Reconstructed Timeline and Correlations</a:t>
            </a:r>
            <a:br>
              <a:rPr lang="en-GB" sz="4200" b="1"/>
            </a:br>
            <a:endParaRPr lang="en-DE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26916-0890-1BB4-9639-DBAA23E81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1500" b="1"/>
              <a:t>Major Event Sequence</a:t>
            </a:r>
            <a:endParaRPr lang="en-GB" sz="1500"/>
          </a:p>
          <a:p>
            <a:pPr lvl="1"/>
            <a:r>
              <a:rPr lang="en-GB" sz="1500"/>
              <a:t>8 October: Emma’s unauthorized patent database access and initial file creation</a:t>
            </a:r>
          </a:p>
          <a:p>
            <a:pPr lvl="1"/>
            <a:r>
              <a:rPr lang="en-GB" sz="1500"/>
              <a:t>10-11 October: WhatsApp planning followed by confirmatory voice call</a:t>
            </a:r>
          </a:p>
          <a:p>
            <a:pPr lvl="1"/>
            <a:r>
              <a:rPr lang="en-GB" sz="1500"/>
              <a:t>12 October: Instagram confirmation of payment and intended meeting</a:t>
            </a:r>
          </a:p>
          <a:p>
            <a:pPr lvl="1"/>
            <a:r>
              <a:rPr lang="en-GB" sz="1500"/>
              <a:t>14 October: Sample email transmission with synchronized calls</a:t>
            </a:r>
          </a:p>
          <a:p>
            <a:r>
              <a:rPr lang="en-GB" sz="1500" b="1"/>
              <a:t>Correlation Analysis Results</a:t>
            </a:r>
            <a:endParaRPr lang="en-GB" sz="1500"/>
          </a:p>
          <a:p>
            <a:pPr lvl="1"/>
            <a:r>
              <a:rPr lang="en-GB" sz="1500"/>
              <a:t>95% alignment of timestamps across all devices and artifact types</a:t>
            </a:r>
          </a:p>
          <a:p>
            <a:pPr lvl="1"/>
            <a:r>
              <a:rPr lang="en-GB" sz="1500"/>
              <a:t>Python-based scripting validated communication clusters against file events</a:t>
            </a:r>
          </a:p>
          <a:p>
            <a:r>
              <a:rPr lang="en-GB" sz="1500" b="1"/>
              <a:t>Evidentiary Strength</a:t>
            </a:r>
            <a:endParaRPr lang="en-GB" sz="1500"/>
          </a:p>
          <a:p>
            <a:pPr lvl="1"/>
            <a:r>
              <a:rPr lang="en-GB" sz="1500"/>
              <a:t>Hash matches, metadata paths, and logs create unbreakable provenance chain</a:t>
            </a:r>
          </a:p>
          <a:p>
            <a:pPr lvl="1"/>
            <a:r>
              <a:rPr lang="en-GB" sz="1500"/>
              <a:t>Proves systematic progression from access to attempted transfer</a:t>
            </a:r>
          </a:p>
          <a:p>
            <a:r>
              <a:rPr lang="en-GB" sz="1500" b="1"/>
              <a:t>Investigative Insight</a:t>
            </a:r>
            <a:endParaRPr lang="en-GB" sz="1500"/>
          </a:p>
          <a:p>
            <a:pPr lvl="1"/>
            <a:r>
              <a:rPr lang="en-GB" sz="1500"/>
              <a:t>Timeline illustrates deliberate, multi-stage conspiracy rather than opportunistic act</a:t>
            </a:r>
          </a:p>
          <a:p>
            <a:endParaRPr lang="en-DE" sz="1500"/>
          </a:p>
        </p:txBody>
      </p:sp>
    </p:spTree>
    <p:extLst>
      <p:ext uri="{BB962C8B-B14F-4D97-AF65-F5344CB8AC3E}">
        <p14:creationId xmlns:p14="http://schemas.microsoft.com/office/powerpoint/2010/main" val="4026398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88B1CF5B-AD56-D430-B01C-8AAF94ECC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535" y="457200"/>
            <a:ext cx="644292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680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85C5F-5ABD-54B4-75DB-9B5F1B8AB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/>
              <a:t>Suspect Roles and Motives</a:t>
            </a:r>
            <a:br>
              <a:rPr lang="en-GB" sz="4200" b="1"/>
            </a:br>
            <a:endParaRPr lang="en-DE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0F6FD-20AE-86E5-5245-23F71DCE8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b="1"/>
              <a:t>Emma: Primary Insider Perpetrator</a:t>
            </a:r>
            <a:endParaRPr lang="en-GB" sz="1900"/>
          </a:p>
          <a:p>
            <a:pPr lvl="1"/>
            <a:r>
              <a:rPr lang="en-GB" sz="1900"/>
              <a:t>Direct unauthorized access and file exfiltration evidenced by browser logs and metadata</a:t>
            </a:r>
          </a:p>
          <a:p>
            <a:pPr lvl="1"/>
            <a:r>
              <a:rPr lang="en-GB" sz="1900"/>
              <a:t>Browser history revealed personal financial difficulties as primary motive</a:t>
            </a:r>
          </a:p>
          <a:p>
            <a:r>
              <a:rPr lang="en-GB" sz="1900" b="1"/>
              <a:t>Joe: Intermediary Facilitator</a:t>
            </a:r>
            <a:endParaRPr lang="en-GB" sz="1900"/>
          </a:p>
          <a:p>
            <a:pPr lvl="1"/>
            <a:r>
              <a:rPr lang="en-GB" sz="1900"/>
              <a:t>Coordinated all communications and logistics between parties</a:t>
            </a:r>
          </a:p>
          <a:p>
            <a:pPr lvl="1"/>
            <a:r>
              <a:rPr lang="en-GB" sz="1900"/>
              <a:t>Commission-based incentive (30% share) clear from recovered notes</a:t>
            </a:r>
          </a:p>
          <a:p>
            <a:r>
              <a:rPr lang="en-GB" sz="1900" b="1"/>
              <a:t>Norman: Buyer and Beneficiary</a:t>
            </a:r>
            <a:endParaRPr lang="en-GB" sz="1900"/>
          </a:p>
          <a:p>
            <a:pPr lvl="1"/>
            <a:r>
              <a:rPr lang="en-GB" sz="1900"/>
              <a:t>Actively negotiated terms and requested advance payment</a:t>
            </a:r>
          </a:p>
          <a:p>
            <a:pPr lvl="1"/>
            <a:r>
              <a:rPr lang="en-GB" sz="1900"/>
              <a:t>Expressed intent to gain competitive market advantage through stolen IP</a:t>
            </a:r>
          </a:p>
          <a:p>
            <a:r>
              <a:rPr lang="en-GB" sz="1900" b="1"/>
              <a:t>Conspiracy Overview</a:t>
            </a:r>
            <a:endParaRPr lang="en-GB" sz="1900"/>
          </a:p>
          <a:p>
            <a:pPr lvl="1"/>
            <a:r>
              <a:rPr lang="en-GB" sz="1900"/>
              <a:t>Roles perfectly aligned with no contradictory evidence across devices</a:t>
            </a:r>
          </a:p>
          <a:p>
            <a:pPr lvl="1"/>
            <a:r>
              <a:rPr lang="en-GB" sz="1900"/>
              <a:t>Collective actions demonstrate organized criminal enterprise (Casey, 2011)</a:t>
            </a:r>
          </a:p>
          <a:p>
            <a:endParaRPr lang="en-DE" sz="1900"/>
          </a:p>
        </p:txBody>
      </p:sp>
    </p:spTree>
    <p:extLst>
      <p:ext uri="{BB962C8B-B14F-4D97-AF65-F5344CB8AC3E}">
        <p14:creationId xmlns:p14="http://schemas.microsoft.com/office/powerpoint/2010/main" val="18805585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D695B-B998-296B-C0C5-C0648159F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DE" sz="5400"/>
              <a:t>References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00EF05-732B-13C7-12E4-003D14FE2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altLang="zh-CN" sz="1700"/>
              <a:t>Al-Dhaqm, A., et al. (2021). A review of mobile forensic investigation process models. </a:t>
            </a:r>
            <a:r>
              <a:rPr lang="en-US" altLang="zh-CN" sz="1700" i="1"/>
              <a:t>Forensic Science International: Synergy</a:t>
            </a:r>
            <a:r>
              <a:rPr lang="en-US" altLang="zh-CN" sz="1700"/>
              <a:t>, 3, 100154. </a:t>
            </a:r>
            <a:r>
              <a:rPr lang="en-US" altLang="zh-CN" sz="1700">
                <a:hlinkClick r:id="rId2"/>
              </a:rPr>
              <a:t>https://doi.org/10.1016/j.fsisyn.2021.100154</a:t>
            </a:r>
            <a:endParaRPr lang="en-DE" sz="1700"/>
          </a:p>
          <a:p>
            <a:r>
              <a:rPr lang="en-US" altLang="zh-CN" sz="1700"/>
              <a:t>Casey, E. (2020). </a:t>
            </a:r>
            <a:r>
              <a:rPr lang="en-US" altLang="zh-CN" sz="1700" i="1"/>
              <a:t>Digital Evidence and Computer Crime</a:t>
            </a:r>
            <a:r>
              <a:rPr lang="zh-CN" altLang="en-US" sz="1700"/>
              <a:t> </a:t>
            </a:r>
            <a:r>
              <a:rPr lang="en-US" altLang="zh-CN" sz="1700"/>
              <a:t>(4th ed.). Academic Press.</a:t>
            </a:r>
            <a:endParaRPr lang="en-DE" sz="1700"/>
          </a:p>
          <a:p>
            <a:r>
              <a:rPr lang="en-US" altLang="zh-CN" sz="1700"/>
              <a:t>Horsman, G. (2019). Formalising investigative decision making in digital forensics. </a:t>
            </a:r>
            <a:r>
              <a:rPr lang="en-US" altLang="zh-CN" sz="1700" i="1"/>
              <a:t>Digital Investigation</a:t>
            </a:r>
            <a:r>
              <a:rPr lang="en-US" altLang="zh-CN" sz="1700"/>
              <a:t>, 28, 146-157. </a:t>
            </a:r>
            <a:r>
              <a:rPr lang="en-US" altLang="zh-CN" sz="1700">
                <a:hlinkClick r:id="rId3"/>
              </a:rPr>
              <a:t>https://doi.org/10.1016/j.diin.2019.01.007</a:t>
            </a:r>
            <a:endParaRPr lang="en-DE" sz="1700"/>
          </a:p>
          <a:p>
            <a:r>
              <a:rPr lang="en-US" altLang="zh-CN" sz="1700"/>
              <a:t>Horsman, G., &amp; Sunde, E. (2022). SOLVE-IT: A proposed digital forensic knowledge base. </a:t>
            </a:r>
            <a:r>
              <a:rPr lang="en-US" altLang="zh-CN" sz="1700" i="1"/>
              <a:t>Forensic Science International: Digital Investigation</a:t>
            </a:r>
            <a:r>
              <a:rPr lang="en-US" altLang="zh-CN" sz="1700"/>
              <a:t>, 44, 301488. </a:t>
            </a:r>
            <a:r>
              <a:rPr lang="en-US" altLang="zh-CN" sz="1700">
                <a:hlinkClick r:id="rId4"/>
              </a:rPr>
              <a:t>https://doi.org/10.1016/j.fsidi.2022.301488</a:t>
            </a:r>
            <a:endParaRPr lang="en-DE" sz="1700"/>
          </a:p>
          <a:p>
            <a:r>
              <a:rPr lang="en-US" altLang="zh-CN" sz="1700"/>
              <a:t>Montasari, R. (2016). Review and evaluation of mobile device forensics tools. </a:t>
            </a:r>
            <a:r>
              <a:rPr lang="en-US" altLang="zh-CN" sz="1700" i="1"/>
              <a:t>International Journal of Computer Science and Security</a:t>
            </a:r>
            <a:r>
              <a:rPr lang="en-US" altLang="zh-CN" sz="1700"/>
              <a:t>, 10(3), 101-112.</a:t>
            </a:r>
            <a:endParaRPr lang="en-DE" sz="1700"/>
          </a:p>
          <a:p>
            <a:r>
              <a:rPr lang="en-US" altLang="zh-CN" sz="1700"/>
              <a:t>Herald Scholarly Open Access. (2025). Computer Crime Evidence Collection. </a:t>
            </a:r>
            <a:r>
              <a:rPr lang="en-US" altLang="zh-CN" sz="1700">
                <a:hlinkClick r:id="rId5"/>
              </a:rPr>
              <a:t>https://www.heraldopenaccess.us/article_pdf/34/computer-crime-evidence-collection.pdf</a:t>
            </a:r>
            <a:endParaRPr lang="en-DE" sz="1700"/>
          </a:p>
          <a:p>
            <a:r>
              <a:rPr lang="en-US" altLang="zh-CN" sz="1700"/>
              <a:t>Frontiers. (2025). Investigating methods for forensic analysis of social media data. </a:t>
            </a:r>
            <a:r>
              <a:rPr lang="en-US" altLang="zh-CN" sz="1700">
                <a:hlinkClick r:id="rId6"/>
              </a:rPr>
              <a:t>https://www.frontiersin.org/journals/computer-science/articles/10.3389/fcomp.2025.1566513/full</a:t>
            </a:r>
            <a:endParaRPr lang="en-DE" sz="1700"/>
          </a:p>
          <a:p>
            <a:endParaRPr lang="en-DE" sz="1700"/>
          </a:p>
        </p:txBody>
      </p:sp>
    </p:spTree>
    <p:extLst>
      <p:ext uri="{BB962C8B-B14F-4D97-AF65-F5344CB8AC3E}">
        <p14:creationId xmlns:p14="http://schemas.microsoft.com/office/powerpoint/2010/main" val="3629268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1346</Words>
  <Application>Microsoft Macintosh PowerPoint</Application>
  <PresentationFormat>Widescreen</PresentationFormat>
  <Paragraphs>138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Digital Forensics Investigation into Corporate Espionage at Quantum Tech</vt:lpstr>
      <vt:lpstr>Case Background and Investigation Scope </vt:lpstr>
      <vt:lpstr>Evidence Inventory and Seizure </vt:lpstr>
      <vt:lpstr>Acquisition Methodology </vt:lpstr>
      <vt:lpstr>Analysis Techniques </vt:lpstr>
      <vt:lpstr>Key Communication Findings (Part 1) </vt:lpstr>
      <vt:lpstr>Key Communication Findings (Part 2) </vt:lpstr>
      <vt:lpstr>File and USB Drive Analysis </vt:lpstr>
      <vt:lpstr>Reconstructed Timeline and Correlations </vt:lpstr>
      <vt:lpstr>PowerPoint Presentation</vt:lpstr>
      <vt:lpstr>Suspect Roles and Motives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2025-12-12T13:41:01Z</dcterms:created>
  <dcterms:modified xsi:type="dcterms:W3CDTF">2025-12-12T14:00:04Z</dcterms:modified>
</cp:coreProperties>
</file>