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5" r:id="rId4"/>
    <p:sldId id="264" r:id="rId5"/>
    <p:sldId id="266" r:id="rId6"/>
    <p:sldId id="258" r:id="rId7"/>
    <p:sldId id="267" r:id="rId8"/>
    <p:sldId id="271" r:id="rId9"/>
    <p:sldId id="260" r:id="rId10"/>
    <p:sldId id="259" r:id="rId11"/>
    <p:sldId id="261" r:id="rId12"/>
    <p:sldId id="270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5D9DAA0-C2D1-4230-85D1-A8135BEEFD82}" v="1118" dt="2023-03-05T17:52:09.05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30825" autoAdjust="0"/>
    <p:restoredTop sz="94660"/>
  </p:normalViewPr>
  <p:slideViewPr>
    <p:cSldViewPr snapToGrid="0">
      <p:cViewPr>
        <p:scale>
          <a:sx n="66" d="100"/>
          <a:sy n="66" d="100"/>
        </p:scale>
        <p:origin x="64" y="7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ozia Malik (2130819)" userId="40f1435d-fb35-43bc-b651-800d8ffd9c1c" providerId="ADAL" clId="{E5D9DAA0-C2D1-4230-85D1-A8135BEEFD82}"/>
    <pc:docChg chg="undo custSel addSld delSld modSld sldOrd addMainMaster delMainMaster">
      <pc:chgData name="Fozia Malik (2130819)" userId="40f1435d-fb35-43bc-b651-800d8ffd9c1c" providerId="ADAL" clId="{E5D9DAA0-C2D1-4230-85D1-A8135BEEFD82}" dt="2023-03-05T23:26:28.423" v="11391" actId="20577"/>
      <pc:docMkLst>
        <pc:docMk/>
      </pc:docMkLst>
      <pc:sldChg chg="addSp delSp modSp mod modMedia setBg modClrScheme delAnim delDesignElem chgLayout">
        <pc:chgData name="Fozia Malik (2130819)" userId="40f1435d-fb35-43bc-b651-800d8ffd9c1c" providerId="ADAL" clId="{E5D9DAA0-C2D1-4230-85D1-A8135BEEFD82}" dt="2023-03-04T23:18:02.355" v="5708"/>
        <pc:sldMkLst>
          <pc:docMk/>
          <pc:sldMk cId="3313593024" sldId="256"/>
        </pc:sldMkLst>
        <pc:spChg chg="mod ord">
          <ac:chgData name="Fozia Malik (2130819)" userId="40f1435d-fb35-43bc-b651-800d8ffd9c1c" providerId="ADAL" clId="{E5D9DAA0-C2D1-4230-85D1-A8135BEEFD82}" dt="2023-03-04T23:18:01.723" v="5706"/>
          <ac:spMkLst>
            <pc:docMk/>
            <pc:sldMk cId="3313593024" sldId="256"/>
            <ac:spMk id="2" creationId="{532FE98D-93D4-E351-9750-2F76C2E15CF9}"/>
          </ac:spMkLst>
        </pc:spChg>
        <pc:spChg chg="mod">
          <ac:chgData name="Fozia Malik (2130819)" userId="40f1435d-fb35-43bc-b651-800d8ffd9c1c" providerId="ADAL" clId="{E5D9DAA0-C2D1-4230-85D1-A8135BEEFD82}" dt="2023-03-04T23:18:01.723" v="5706"/>
          <ac:spMkLst>
            <pc:docMk/>
            <pc:sldMk cId="3313593024" sldId="256"/>
            <ac:spMk id="3" creationId="{B46142BC-5BD0-2968-8273-778021743653}"/>
          </ac:spMkLst>
        </pc:spChg>
        <pc:spChg chg="add del">
          <ac:chgData name="Fozia Malik (2130819)" userId="40f1435d-fb35-43bc-b651-800d8ffd9c1c" providerId="ADAL" clId="{E5D9DAA0-C2D1-4230-85D1-A8135BEEFD82}" dt="2023-02-28T12:35:41.636" v="313" actId="26606"/>
          <ac:spMkLst>
            <pc:docMk/>
            <pc:sldMk cId="3313593024" sldId="256"/>
            <ac:spMk id="5" creationId="{3F672E71-4896-412C-9C70-888CBA0C2F28}"/>
          </ac:spMkLst>
        </pc:spChg>
        <pc:spChg chg="add del">
          <ac:chgData name="Fozia Malik (2130819)" userId="40f1435d-fb35-43bc-b651-800d8ffd9c1c" providerId="ADAL" clId="{E5D9DAA0-C2D1-4230-85D1-A8135BEEFD82}" dt="2023-02-28T12:35:41.636" v="313" actId="26606"/>
          <ac:spMkLst>
            <pc:docMk/>
            <pc:sldMk cId="3313593024" sldId="256"/>
            <ac:spMk id="7" creationId="{24FAD405-B1A3-4548-AF6F-946AAC4D32B2}"/>
          </ac:spMkLst>
        </pc:spChg>
        <pc:spChg chg="add del">
          <ac:chgData name="Fozia Malik (2130819)" userId="40f1435d-fb35-43bc-b651-800d8ffd9c1c" providerId="ADAL" clId="{E5D9DAA0-C2D1-4230-85D1-A8135BEEFD82}" dt="2023-02-28T12:37:54.364" v="344" actId="26606"/>
          <ac:spMkLst>
            <pc:docMk/>
            <pc:sldMk cId="3313593024" sldId="256"/>
            <ac:spMk id="8" creationId="{9C51935E-4A08-4AE4-8E13-F40CD3C4F1C4}"/>
          </ac:spMkLst>
        </pc:spChg>
        <pc:spChg chg="add del">
          <ac:chgData name="Fozia Malik (2130819)" userId="40f1435d-fb35-43bc-b651-800d8ffd9c1c" providerId="ADAL" clId="{E5D9DAA0-C2D1-4230-85D1-A8135BEEFD82}" dt="2023-02-28T12:34:52.210" v="288" actId="26606"/>
          <ac:spMkLst>
            <pc:docMk/>
            <pc:sldMk cId="3313593024" sldId="256"/>
            <ac:spMk id="9" creationId="{68CA250C-CF5A-4736-9249-D6111F7C5545}"/>
          </ac:spMkLst>
        </pc:spChg>
        <pc:spChg chg="add del">
          <ac:chgData name="Fozia Malik (2130819)" userId="40f1435d-fb35-43bc-b651-800d8ffd9c1c" providerId="ADAL" clId="{E5D9DAA0-C2D1-4230-85D1-A8135BEEFD82}" dt="2023-02-28T12:34:52.210" v="288" actId="26606"/>
          <ac:spMkLst>
            <pc:docMk/>
            <pc:sldMk cId="3313593024" sldId="256"/>
            <ac:spMk id="11" creationId="{4C978CD5-696C-47A1-9AEC-EEB8D7D44B78}"/>
          </ac:spMkLst>
        </pc:spChg>
        <pc:spChg chg="add del">
          <ac:chgData name="Fozia Malik (2130819)" userId="40f1435d-fb35-43bc-b651-800d8ffd9c1c" providerId="ADAL" clId="{E5D9DAA0-C2D1-4230-85D1-A8135BEEFD82}" dt="2023-03-04T23:18:02.355" v="5708"/>
          <ac:spMkLst>
            <pc:docMk/>
            <pc:sldMk cId="3313593024" sldId="256"/>
            <ac:spMk id="12" creationId="{84617302-4B0D-4351-A6BB-6F0930D943AC}"/>
          </ac:spMkLst>
        </pc:spChg>
        <pc:spChg chg="add del">
          <ac:chgData name="Fozia Malik (2130819)" userId="40f1435d-fb35-43bc-b651-800d8ffd9c1c" providerId="ADAL" clId="{E5D9DAA0-C2D1-4230-85D1-A8135BEEFD82}" dt="2023-02-28T12:35:41.636" v="313" actId="26606"/>
          <ac:spMkLst>
            <pc:docMk/>
            <pc:sldMk cId="3313593024" sldId="256"/>
            <ac:spMk id="13" creationId="{508BEF50-7B1E-49A4-BC19-5F4F1D755E64}"/>
          </ac:spMkLst>
        </pc:spChg>
        <pc:spChg chg="add del">
          <ac:chgData name="Fozia Malik (2130819)" userId="40f1435d-fb35-43bc-b651-800d8ffd9c1c" providerId="ADAL" clId="{E5D9DAA0-C2D1-4230-85D1-A8135BEEFD82}" dt="2023-03-04T23:18:02.355" v="5708"/>
          <ac:spMkLst>
            <pc:docMk/>
            <pc:sldMk cId="3313593024" sldId="256"/>
            <ac:spMk id="14" creationId="{DA2C7802-C2E0-4218-8F89-8DD7CCD2CD1C}"/>
          </ac:spMkLst>
        </pc:spChg>
        <pc:spChg chg="add del">
          <ac:chgData name="Fozia Malik (2130819)" userId="40f1435d-fb35-43bc-b651-800d8ffd9c1c" providerId="ADAL" clId="{E5D9DAA0-C2D1-4230-85D1-A8135BEEFD82}" dt="2023-02-28T12:35:41.636" v="313" actId="26606"/>
          <ac:spMkLst>
            <pc:docMk/>
            <pc:sldMk cId="3313593024" sldId="256"/>
            <ac:spMk id="15" creationId="{3FBAD350-5664-4811-A208-657FB882D350}"/>
          </ac:spMkLst>
        </pc:spChg>
        <pc:spChg chg="add del">
          <ac:chgData name="Fozia Malik (2130819)" userId="40f1435d-fb35-43bc-b651-800d8ffd9c1c" providerId="ADAL" clId="{E5D9DAA0-C2D1-4230-85D1-A8135BEEFD82}" dt="2023-03-04T23:18:02.355" v="5708"/>
          <ac:spMkLst>
            <pc:docMk/>
            <pc:sldMk cId="3313593024" sldId="256"/>
            <ac:spMk id="16" creationId="{A6D7111A-21E5-4EE9-8A78-10E5530F0116}"/>
          </ac:spMkLst>
        </pc:spChg>
        <pc:spChg chg="add del">
          <ac:chgData name="Fozia Malik (2130819)" userId="40f1435d-fb35-43bc-b651-800d8ffd9c1c" providerId="ADAL" clId="{E5D9DAA0-C2D1-4230-85D1-A8135BEEFD82}" dt="2023-02-28T12:35:50.908" v="315" actId="26606"/>
          <ac:spMkLst>
            <pc:docMk/>
            <pc:sldMk cId="3313593024" sldId="256"/>
            <ac:spMk id="17" creationId="{44CA2EAD-E7C7-4F64-924A-52D34FD759C7}"/>
          </ac:spMkLst>
        </pc:spChg>
        <pc:spChg chg="add del">
          <ac:chgData name="Fozia Malik (2130819)" userId="40f1435d-fb35-43bc-b651-800d8ffd9c1c" providerId="ADAL" clId="{E5D9DAA0-C2D1-4230-85D1-A8135BEEFD82}" dt="2023-02-28T12:35:53.754" v="318" actId="26606"/>
          <ac:spMkLst>
            <pc:docMk/>
            <pc:sldMk cId="3313593024" sldId="256"/>
            <ac:spMk id="21" creationId="{F2E5B6AE-5EFE-45F0-A2AE-ED771CA3D7DD}"/>
          </ac:spMkLst>
        </pc:spChg>
        <pc:spChg chg="add del">
          <ac:chgData name="Fozia Malik (2130819)" userId="40f1435d-fb35-43bc-b651-800d8ffd9c1c" providerId="ADAL" clId="{E5D9DAA0-C2D1-4230-85D1-A8135BEEFD82}" dt="2023-02-28T12:38:17.877" v="347" actId="26606"/>
          <ac:spMkLst>
            <pc:docMk/>
            <pc:sldMk cId="3313593024" sldId="256"/>
            <ac:spMk id="24" creationId="{4DA4374D-F270-4C02-88D7-B751FD9BD6BD}"/>
          </ac:spMkLst>
        </pc:spChg>
        <pc:spChg chg="add del">
          <ac:chgData name="Fozia Malik (2130819)" userId="40f1435d-fb35-43bc-b651-800d8ffd9c1c" providerId="ADAL" clId="{E5D9DAA0-C2D1-4230-85D1-A8135BEEFD82}" dt="2023-02-28T12:35:56.672" v="320" actId="26606"/>
          <ac:spMkLst>
            <pc:docMk/>
            <pc:sldMk cId="3313593024" sldId="256"/>
            <ac:spMk id="25" creationId="{26811A6C-040C-4C5A-8FF3-63EC6CC4015F}"/>
          </ac:spMkLst>
        </pc:spChg>
        <pc:spChg chg="add del">
          <ac:chgData name="Fozia Malik (2130819)" userId="40f1435d-fb35-43bc-b651-800d8ffd9c1c" providerId="ADAL" clId="{E5D9DAA0-C2D1-4230-85D1-A8135BEEFD82}" dt="2023-02-28T12:35:56.672" v="320" actId="26606"/>
          <ac:spMkLst>
            <pc:docMk/>
            <pc:sldMk cId="3313593024" sldId="256"/>
            <ac:spMk id="26" creationId="{72EF3F9A-9717-4ACB-A30D-96694842C4F7}"/>
          </ac:spMkLst>
        </pc:spChg>
        <pc:spChg chg="add del">
          <ac:chgData name="Fozia Malik (2130819)" userId="40f1435d-fb35-43bc-b651-800d8ffd9c1c" providerId="ADAL" clId="{E5D9DAA0-C2D1-4230-85D1-A8135BEEFD82}" dt="2023-02-28T12:38:17.877" v="347" actId="26606"/>
          <ac:spMkLst>
            <pc:docMk/>
            <pc:sldMk cId="3313593024" sldId="256"/>
            <ac:spMk id="28" creationId="{1ACA2EA0-FFD3-42EC-9406-B595015ED96E}"/>
          </ac:spMkLst>
        </pc:spChg>
        <pc:spChg chg="add del">
          <ac:chgData name="Fozia Malik (2130819)" userId="40f1435d-fb35-43bc-b651-800d8ffd9c1c" providerId="ADAL" clId="{E5D9DAA0-C2D1-4230-85D1-A8135BEEFD82}" dt="2023-02-28T12:36:10.407" v="322" actId="26606"/>
          <ac:spMkLst>
            <pc:docMk/>
            <pc:sldMk cId="3313593024" sldId="256"/>
            <ac:spMk id="29" creationId="{33E93247-6229-44AB-A550-739E971E690B}"/>
          </ac:spMkLst>
        </pc:spChg>
        <pc:spChg chg="add del">
          <ac:chgData name="Fozia Malik (2130819)" userId="40f1435d-fb35-43bc-b651-800d8ffd9c1c" providerId="ADAL" clId="{E5D9DAA0-C2D1-4230-85D1-A8135BEEFD82}" dt="2023-02-28T12:36:17.042" v="324" actId="26606"/>
          <ac:spMkLst>
            <pc:docMk/>
            <pc:sldMk cId="3313593024" sldId="256"/>
            <ac:spMk id="34" creationId="{58789E63-C78D-4210-8A38-DD6FB3B6BACD}"/>
          </ac:spMkLst>
        </pc:spChg>
        <pc:spChg chg="add del">
          <ac:chgData name="Fozia Malik (2130819)" userId="40f1435d-fb35-43bc-b651-800d8ffd9c1c" providerId="ADAL" clId="{E5D9DAA0-C2D1-4230-85D1-A8135BEEFD82}" dt="2023-02-28T12:36:17.042" v="324" actId="26606"/>
          <ac:spMkLst>
            <pc:docMk/>
            <pc:sldMk cId="3313593024" sldId="256"/>
            <ac:spMk id="36" creationId="{AC8494C5-ED44-4EAD-9213-4FBAA4BB74CA}"/>
          </ac:spMkLst>
        </pc:spChg>
        <pc:spChg chg="add del">
          <ac:chgData name="Fozia Malik (2130819)" userId="40f1435d-fb35-43bc-b651-800d8ffd9c1c" providerId="ADAL" clId="{E5D9DAA0-C2D1-4230-85D1-A8135BEEFD82}" dt="2023-02-28T12:38:17.877" v="347" actId="26606"/>
          <ac:spMkLst>
            <pc:docMk/>
            <pc:sldMk cId="3313593024" sldId="256"/>
            <ac:spMk id="37" creationId="{D5288BCE-665C-472A-8C43-664BCFA31E43}"/>
          </ac:spMkLst>
        </pc:spChg>
        <pc:spChg chg="add del">
          <ac:chgData name="Fozia Malik (2130819)" userId="40f1435d-fb35-43bc-b651-800d8ffd9c1c" providerId="ADAL" clId="{E5D9DAA0-C2D1-4230-85D1-A8135BEEFD82}" dt="2023-02-28T12:38:17.877" v="347" actId="26606"/>
          <ac:spMkLst>
            <pc:docMk/>
            <pc:sldMk cId="3313593024" sldId="256"/>
            <ac:spMk id="38" creationId="{46C57131-53A7-4C1A-BEA8-25F06A06AD29}"/>
          </ac:spMkLst>
        </pc:spChg>
        <pc:spChg chg="add del">
          <ac:chgData name="Fozia Malik (2130819)" userId="40f1435d-fb35-43bc-b651-800d8ffd9c1c" providerId="ADAL" clId="{E5D9DAA0-C2D1-4230-85D1-A8135BEEFD82}" dt="2023-03-04T23:18:02.355" v="5708"/>
          <ac:spMkLst>
            <pc:docMk/>
            <pc:sldMk cId="3313593024" sldId="256"/>
            <ac:spMk id="39" creationId="{88294908-8B00-4F58-BBBA-20F71A40AA9E}"/>
          </ac:spMkLst>
        </pc:spChg>
        <pc:spChg chg="add del">
          <ac:chgData name="Fozia Malik (2130819)" userId="40f1435d-fb35-43bc-b651-800d8ffd9c1c" providerId="ADAL" clId="{E5D9DAA0-C2D1-4230-85D1-A8135BEEFD82}" dt="2023-02-28T12:38:20.408" v="349" actId="26606"/>
          <ac:spMkLst>
            <pc:docMk/>
            <pc:sldMk cId="3313593024" sldId="256"/>
            <ac:spMk id="40" creationId="{E20BB609-EF92-42DB-836C-0699A590B5CF}"/>
          </ac:spMkLst>
        </pc:spChg>
        <pc:spChg chg="add del">
          <ac:chgData name="Fozia Malik (2130819)" userId="40f1435d-fb35-43bc-b651-800d8ffd9c1c" providerId="ADAL" clId="{E5D9DAA0-C2D1-4230-85D1-A8135BEEFD82}" dt="2023-02-28T12:38:20.408" v="349" actId="26606"/>
          <ac:spMkLst>
            <pc:docMk/>
            <pc:sldMk cId="3313593024" sldId="256"/>
            <ac:spMk id="41" creationId="{8BEC44CD-E290-4D60-A056-5BA05B182AC3}"/>
          </ac:spMkLst>
        </pc:spChg>
        <pc:spChg chg="add del">
          <ac:chgData name="Fozia Malik (2130819)" userId="40f1435d-fb35-43bc-b651-800d8ffd9c1c" providerId="ADAL" clId="{E5D9DAA0-C2D1-4230-85D1-A8135BEEFD82}" dt="2023-02-28T12:38:20.408" v="349" actId="26606"/>
          <ac:spMkLst>
            <pc:docMk/>
            <pc:sldMk cId="3313593024" sldId="256"/>
            <ac:spMk id="43" creationId="{B2C335F7-F61C-4EB4-80F2-4B1438FE66BB}"/>
          </ac:spMkLst>
        </pc:spChg>
        <pc:spChg chg="add del">
          <ac:chgData name="Fozia Malik (2130819)" userId="40f1435d-fb35-43bc-b651-800d8ffd9c1c" providerId="ADAL" clId="{E5D9DAA0-C2D1-4230-85D1-A8135BEEFD82}" dt="2023-02-28T12:38:20.408" v="349" actId="26606"/>
          <ac:spMkLst>
            <pc:docMk/>
            <pc:sldMk cId="3313593024" sldId="256"/>
            <ac:spMk id="44" creationId="{F1189494-2B67-46D2-93D6-A122A09BF6B2}"/>
          </ac:spMkLst>
        </pc:spChg>
        <pc:spChg chg="add del">
          <ac:chgData name="Fozia Malik (2130819)" userId="40f1435d-fb35-43bc-b651-800d8ffd9c1c" providerId="ADAL" clId="{E5D9DAA0-C2D1-4230-85D1-A8135BEEFD82}" dt="2023-03-04T23:18:02.355" v="5708"/>
          <ac:spMkLst>
            <pc:docMk/>
            <pc:sldMk cId="3313593024" sldId="256"/>
            <ac:spMk id="45" creationId="{4364C879-1404-4203-8E9D-CC5DE0A621A2}"/>
          </ac:spMkLst>
        </pc:spChg>
        <pc:spChg chg="add del">
          <ac:chgData name="Fozia Malik (2130819)" userId="40f1435d-fb35-43bc-b651-800d8ffd9c1c" providerId="ADAL" clId="{E5D9DAA0-C2D1-4230-85D1-A8135BEEFD82}" dt="2023-02-28T12:38:25.496" v="351" actId="26606"/>
          <ac:spMkLst>
            <pc:docMk/>
            <pc:sldMk cId="3313593024" sldId="256"/>
            <ac:spMk id="46" creationId="{7A18C9FB-EC4C-4DAE-8F7D-C6E5AF607958}"/>
          </ac:spMkLst>
        </pc:spChg>
        <pc:spChg chg="add del">
          <ac:chgData name="Fozia Malik (2130819)" userId="40f1435d-fb35-43bc-b651-800d8ffd9c1c" providerId="ADAL" clId="{E5D9DAA0-C2D1-4230-85D1-A8135BEEFD82}" dt="2023-02-28T12:38:25.496" v="351" actId="26606"/>
          <ac:spMkLst>
            <pc:docMk/>
            <pc:sldMk cId="3313593024" sldId="256"/>
            <ac:spMk id="48" creationId="{3B2B1500-BB55-471C-8A9E-67288297ECE1}"/>
          </ac:spMkLst>
        </pc:spChg>
        <pc:spChg chg="add del">
          <ac:chgData name="Fozia Malik (2130819)" userId="40f1435d-fb35-43bc-b651-800d8ffd9c1c" providerId="ADAL" clId="{E5D9DAA0-C2D1-4230-85D1-A8135BEEFD82}" dt="2023-02-28T12:38:25.496" v="351" actId="26606"/>
          <ac:spMkLst>
            <pc:docMk/>
            <pc:sldMk cId="3313593024" sldId="256"/>
            <ac:spMk id="49" creationId="{3045E22C-A99D-41BB-AF14-EF1B1E745A70}"/>
          </ac:spMkLst>
        </pc:spChg>
        <pc:spChg chg="add del">
          <ac:chgData name="Fozia Malik (2130819)" userId="40f1435d-fb35-43bc-b651-800d8ffd9c1c" providerId="ADAL" clId="{E5D9DAA0-C2D1-4230-85D1-A8135BEEFD82}" dt="2023-03-04T23:18:02.355" v="5708"/>
          <ac:spMkLst>
            <pc:docMk/>
            <pc:sldMk cId="3313593024" sldId="256"/>
            <ac:spMk id="50" creationId="{A3969E80-A77B-49FC-9122-D89AFD5EE118}"/>
          </ac:spMkLst>
        </pc:spChg>
        <pc:spChg chg="add del">
          <ac:chgData name="Fozia Malik (2130819)" userId="40f1435d-fb35-43bc-b651-800d8ffd9c1c" providerId="ADAL" clId="{E5D9DAA0-C2D1-4230-85D1-A8135BEEFD82}" dt="2023-02-28T12:39:47.818" v="366" actId="26606"/>
          <ac:spMkLst>
            <pc:docMk/>
            <pc:sldMk cId="3313593024" sldId="256"/>
            <ac:spMk id="51" creationId="{9B45BA4C-9B54-4496-821F-9E0985CA984D}"/>
          </ac:spMkLst>
        </pc:spChg>
        <pc:spChg chg="add del">
          <ac:chgData name="Fozia Malik (2130819)" userId="40f1435d-fb35-43bc-b651-800d8ffd9c1c" providerId="ADAL" clId="{E5D9DAA0-C2D1-4230-85D1-A8135BEEFD82}" dt="2023-03-04T23:18:02.355" v="5708"/>
          <ac:spMkLst>
            <pc:docMk/>
            <pc:sldMk cId="3313593024" sldId="256"/>
            <ac:spMk id="53" creationId="{1849CA57-76BD-4CF2-80BA-D7A46A01B7B1}"/>
          </ac:spMkLst>
        </pc:spChg>
        <pc:spChg chg="add del">
          <ac:chgData name="Fozia Malik (2130819)" userId="40f1435d-fb35-43bc-b651-800d8ffd9c1c" providerId="ADAL" clId="{E5D9DAA0-C2D1-4230-85D1-A8135BEEFD82}" dt="2023-03-04T23:18:02.355" v="5708"/>
          <ac:spMkLst>
            <pc:docMk/>
            <pc:sldMk cId="3313593024" sldId="256"/>
            <ac:spMk id="54" creationId="{35E9085E-E730-4768-83D4-6CB7E9897153}"/>
          </ac:spMkLst>
        </pc:spChg>
        <pc:spChg chg="add del">
          <ac:chgData name="Fozia Malik (2130819)" userId="40f1435d-fb35-43bc-b651-800d8ffd9c1c" providerId="ADAL" clId="{E5D9DAA0-C2D1-4230-85D1-A8135BEEFD82}" dt="2023-03-04T23:18:02.355" v="5708"/>
          <ac:spMkLst>
            <pc:docMk/>
            <pc:sldMk cId="3313593024" sldId="256"/>
            <ac:spMk id="55" creationId="{973272FE-A474-4CAE-8CA2-BCC8B476C3F4}"/>
          </ac:spMkLst>
        </pc:spChg>
        <pc:spChg chg="add del">
          <ac:chgData name="Fozia Malik (2130819)" userId="40f1435d-fb35-43bc-b651-800d8ffd9c1c" providerId="ADAL" clId="{E5D9DAA0-C2D1-4230-85D1-A8135BEEFD82}" dt="2023-03-04T23:18:02.355" v="5708"/>
          <ac:spMkLst>
            <pc:docMk/>
            <pc:sldMk cId="3313593024" sldId="256"/>
            <ac:spMk id="56" creationId="{E07981EA-05A6-437C-88D7-B377B92B031D}"/>
          </ac:spMkLst>
        </pc:spChg>
        <pc:spChg chg="add del">
          <ac:chgData name="Fozia Malik (2130819)" userId="40f1435d-fb35-43bc-b651-800d8ffd9c1c" providerId="ADAL" clId="{E5D9DAA0-C2D1-4230-85D1-A8135BEEFD82}" dt="2023-03-04T23:18:02.355" v="5708"/>
          <ac:spMkLst>
            <pc:docMk/>
            <pc:sldMk cId="3313593024" sldId="256"/>
            <ac:spMk id="57" creationId="{15E3C750-986E-4769-B1AE-49289FBEE757}"/>
          </ac:spMkLst>
        </pc:spChg>
        <pc:grpChg chg="add del">
          <ac:chgData name="Fozia Malik (2130819)" userId="40f1435d-fb35-43bc-b651-800d8ffd9c1c" providerId="ADAL" clId="{E5D9DAA0-C2D1-4230-85D1-A8135BEEFD82}" dt="2023-02-28T12:37:54.364" v="344" actId="26606"/>
          <ac:grpSpMkLst>
            <pc:docMk/>
            <pc:sldMk cId="3313593024" sldId="256"/>
            <ac:grpSpMk id="10" creationId="{A7014575-F0CE-4EAB-917E-3325411BA231}"/>
          </ac:grpSpMkLst>
        </pc:grpChg>
        <pc:picChg chg="add del">
          <ac:chgData name="Fozia Malik (2130819)" userId="40f1435d-fb35-43bc-b651-800d8ffd9c1c" providerId="ADAL" clId="{E5D9DAA0-C2D1-4230-85D1-A8135BEEFD82}" dt="2023-02-28T12:34:52.210" v="288" actId="26606"/>
          <ac:picMkLst>
            <pc:docMk/>
            <pc:sldMk cId="3313593024" sldId="256"/>
            <ac:picMk id="4" creationId="{0DC0AA8B-0994-17CA-A295-0FB663D03C0A}"/>
          </ac:picMkLst>
        </pc:picChg>
        <pc:picChg chg="add del mod">
          <ac:chgData name="Fozia Malik (2130819)" userId="40f1435d-fb35-43bc-b651-800d8ffd9c1c" providerId="ADAL" clId="{E5D9DAA0-C2D1-4230-85D1-A8135BEEFD82}" dt="2023-02-28T12:35:41.636" v="313" actId="26606"/>
          <ac:picMkLst>
            <pc:docMk/>
            <pc:sldMk cId="3313593024" sldId="256"/>
            <ac:picMk id="6" creationId="{D6CBFCDF-372E-96EE-1655-C460CE024D31}"/>
          </ac:picMkLst>
        </pc:picChg>
        <pc:picChg chg="add del">
          <ac:chgData name="Fozia Malik (2130819)" userId="40f1435d-fb35-43bc-b651-800d8ffd9c1c" providerId="ADAL" clId="{E5D9DAA0-C2D1-4230-85D1-A8135BEEFD82}" dt="2023-02-28T12:35:50.908" v="315" actId="26606"/>
          <ac:picMkLst>
            <pc:docMk/>
            <pc:sldMk cId="3313593024" sldId="256"/>
            <ac:picMk id="18" creationId="{B79D72EA-7A85-9BC2-2F8A-0EF76CDD0B70}"/>
          </ac:picMkLst>
        </pc:picChg>
        <pc:picChg chg="add del">
          <ac:chgData name="Fozia Malik (2130819)" userId="40f1435d-fb35-43bc-b651-800d8ffd9c1c" providerId="ADAL" clId="{E5D9DAA0-C2D1-4230-85D1-A8135BEEFD82}" dt="2023-02-28T12:37:54.364" v="344" actId="26606"/>
          <ac:picMkLst>
            <pc:docMk/>
            <pc:sldMk cId="3313593024" sldId="256"/>
            <ac:picMk id="20" creationId="{BFA8A560-8179-A227-B6B0-9FCBBF81724F}"/>
          </ac:picMkLst>
        </pc:picChg>
        <pc:picChg chg="add del">
          <ac:chgData name="Fozia Malik (2130819)" userId="40f1435d-fb35-43bc-b651-800d8ffd9c1c" providerId="ADAL" clId="{E5D9DAA0-C2D1-4230-85D1-A8135BEEFD82}" dt="2023-02-28T12:35:53.754" v="318" actId="26606"/>
          <ac:picMkLst>
            <pc:docMk/>
            <pc:sldMk cId="3313593024" sldId="256"/>
            <ac:picMk id="23" creationId="{FAC5CA1A-6DE7-468F-2A0E-F688F51E43E1}"/>
          </ac:picMkLst>
        </pc:picChg>
        <pc:picChg chg="add del">
          <ac:chgData name="Fozia Malik (2130819)" userId="40f1435d-fb35-43bc-b651-800d8ffd9c1c" providerId="ADAL" clId="{E5D9DAA0-C2D1-4230-85D1-A8135BEEFD82}" dt="2023-02-28T12:35:56.672" v="320" actId="26606"/>
          <ac:picMkLst>
            <pc:docMk/>
            <pc:sldMk cId="3313593024" sldId="256"/>
            <ac:picMk id="27" creationId="{892835F3-ED95-1DDF-88E8-33BC8F4A9892}"/>
          </ac:picMkLst>
        </pc:picChg>
        <pc:picChg chg="add del">
          <ac:chgData name="Fozia Malik (2130819)" userId="40f1435d-fb35-43bc-b651-800d8ffd9c1c" providerId="ADAL" clId="{E5D9DAA0-C2D1-4230-85D1-A8135BEEFD82}" dt="2023-02-28T12:36:10.407" v="322" actId="26606"/>
          <ac:picMkLst>
            <pc:docMk/>
            <pc:sldMk cId="3313593024" sldId="256"/>
            <ac:picMk id="32" creationId="{BFFE71A1-E8B8-6B6F-BF26-D50BA60500C1}"/>
          </ac:picMkLst>
        </pc:picChg>
        <pc:picChg chg="add del">
          <ac:chgData name="Fozia Malik (2130819)" userId="40f1435d-fb35-43bc-b651-800d8ffd9c1c" providerId="ADAL" clId="{E5D9DAA0-C2D1-4230-85D1-A8135BEEFD82}" dt="2023-02-28T12:38:17.877" v="347" actId="26606"/>
          <ac:picMkLst>
            <pc:docMk/>
            <pc:sldMk cId="3313593024" sldId="256"/>
            <ac:picMk id="33" creationId="{C0A70AEE-812B-B58F-7762-B432143220DA}"/>
          </ac:picMkLst>
        </pc:picChg>
        <pc:picChg chg="add del">
          <ac:chgData name="Fozia Malik (2130819)" userId="40f1435d-fb35-43bc-b651-800d8ffd9c1c" providerId="ADAL" clId="{E5D9DAA0-C2D1-4230-85D1-A8135BEEFD82}" dt="2023-02-28T12:36:17.042" v="324" actId="26606"/>
          <ac:picMkLst>
            <pc:docMk/>
            <pc:sldMk cId="3313593024" sldId="256"/>
            <ac:picMk id="35" creationId="{C399018C-1B57-7071-14F8-B0E3E1CF256E}"/>
          </ac:picMkLst>
        </pc:picChg>
        <pc:picChg chg="add del">
          <ac:chgData name="Fozia Malik (2130819)" userId="40f1435d-fb35-43bc-b651-800d8ffd9c1c" providerId="ADAL" clId="{E5D9DAA0-C2D1-4230-85D1-A8135BEEFD82}" dt="2023-02-28T12:38:20.408" v="349" actId="26606"/>
          <ac:picMkLst>
            <pc:docMk/>
            <pc:sldMk cId="3313593024" sldId="256"/>
            <ac:picMk id="42" creationId="{B7439E5E-01D6-5835-3766-405ADFC44E64}"/>
          </ac:picMkLst>
        </pc:picChg>
        <pc:picChg chg="add del">
          <ac:chgData name="Fozia Malik (2130819)" userId="40f1435d-fb35-43bc-b651-800d8ffd9c1c" providerId="ADAL" clId="{E5D9DAA0-C2D1-4230-85D1-A8135BEEFD82}" dt="2023-02-28T12:38:25.496" v="351" actId="26606"/>
          <ac:picMkLst>
            <pc:docMk/>
            <pc:sldMk cId="3313593024" sldId="256"/>
            <ac:picMk id="47" creationId="{1018F827-E687-3D40-0EC9-68997C38845A}"/>
          </ac:picMkLst>
        </pc:picChg>
        <pc:picChg chg="add del">
          <ac:chgData name="Fozia Malik (2130819)" userId="40f1435d-fb35-43bc-b651-800d8ffd9c1c" providerId="ADAL" clId="{E5D9DAA0-C2D1-4230-85D1-A8135BEEFD82}" dt="2023-02-28T12:39:47.818" v="366" actId="26606"/>
          <ac:picMkLst>
            <pc:docMk/>
            <pc:sldMk cId="3313593024" sldId="256"/>
            <ac:picMk id="52" creationId="{C6F622E1-3A6B-D7E8-7170-0796698A4AC8}"/>
          </ac:picMkLst>
        </pc:picChg>
        <pc:cxnChg chg="add del">
          <ac:chgData name="Fozia Malik (2130819)" userId="40f1435d-fb35-43bc-b651-800d8ffd9c1c" providerId="ADAL" clId="{E5D9DAA0-C2D1-4230-85D1-A8135BEEFD82}" dt="2023-02-28T12:35:50.908" v="315" actId="26606"/>
          <ac:cxnSpMkLst>
            <pc:docMk/>
            <pc:sldMk cId="3313593024" sldId="256"/>
            <ac:cxnSpMk id="19" creationId="{9E7C23BC-DAA6-40E1-8166-B8C4439D1430}"/>
          </ac:cxnSpMkLst>
        </pc:cxnChg>
        <pc:cxnChg chg="add del">
          <ac:chgData name="Fozia Malik (2130819)" userId="40f1435d-fb35-43bc-b651-800d8ffd9c1c" providerId="ADAL" clId="{E5D9DAA0-C2D1-4230-85D1-A8135BEEFD82}" dt="2023-02-28T12:35:53.754" v="318" actId="26606"/>
          <ac:cxnSpMkLst>
            <pc:docMk/>
            <pc:sldMk cId="3313593024" sldId="256"/>
            <ac:cxnSpMk id="22" creationId="{D255B435-D9F3-4A31-B89E-36741390DB4B}"/>
          </ac:cxnSpMkLst>
        </pc:cxnChg>
        <pc:cxnChg chg="add del">
          <ac:chgData name="Fozia Malik (2130819)" userId="40f1435d-fb35-43bc-b651-800d8ffd9c1c" providerId="ADAL" clId="{E5D9DAA0-C2D1-4230-85D1-A8135BEEFD82}" dt="2023-02-28T12:36:10.407" v="322" actId="26606"/>
          <ac:cxnSpMkLst>
            <pc:docMk/>
            <pc:sldMk cId="3313593024" sldId="256"/>
            <ac:cxnSpMk id="30" creationId="{EE2E603F-4A95-4FE8-BB06-211DFD75DBEF}"/>
          </ac:cxnSpMkLst>
        </pc:cxnChg>
        <pc:cxnChg chg="add del">
          <ac:chgData name="Fozia Malik (2130819)" userId="40f1435d-fb35-43bc-b651-800d8ffd9c1c" providerId="ADAL" clId="{E5D9DAA0-C2D1-4230-85D1-A8135BEEFD82}" dt="2023-02-28T12:36:10.407" v="322" actId="26606"/>
          <ac:cxnSpMkLst>
            <pc:docMk/>
            <pc:sldMk cId="3313593024" sldId="256"/>
            <ac:cxnSpMk id="31" creationId="{D7CC41EB-2D81-4303-9171-6401B388BA35}"/>
          </ac:cxnSpMkLst>
        </pc:cxnChg>
      </pc:sldChg>
      <pc:sldChg chg="addSp delSp modSp new mod setBg setClrOvrMap delDesignElem">
        <pc:chgData name="Fozia Malik (2130819)" userId="40f1435d-fb35-43bc-b651-800d8ffd9c1c" providerId="ADAL" clId="{E5D9DAA0-C2D1-4230-85D1-A8135BEEFD82}" dt="2023-03-05T16:37:39.767" v="7350" actId="20577"/>
        <pc:sldMkLst>
          <pc:docMk/>
          <pc:sldMk cId="3134305985" sldId="257"/>
        </pc:sldMkLst>
        <pc:spChg chg="mod">
          <ac:chgData name="Fozia Malik (2130819)" userId="40f1435d-fb35-43bc-b651-800d8ffd9c1c" providerId="ADAL" clId="{E5D9DAA0-C2D1-4230-85D1-A8135BEEFD82}" dt="2023-03-04T23:35:27.058" v="6261" actId="26606"/>
          <ac:spMkLst>
            <pc:docMk/>
            <pc:sldMk cId="3134305985" sldId="257"/>
            <ac:spMk id="2" creationId="{63753E13-F7CD-A43C-EB1D-EFE230677B7A}"/>
          </ac:spMkLst>
        </pc:spChg>
        <pc:spChg chg="del mod">
          <ac:chgData name="Fozia Malik (2130819)" userId="40f1435d-fb35-43bc-b651-800d8ffd9c1c" providerId="ADAL" clId="{E5D9DAA0-C2D1-4230-85D1-A8135BEEFD82}" dt="2023-02-28T13:00:15.519" v="965" actId="26606"/>
          <ac:spMkLst>
            <pc:docMk/>
            <pc:sldMk cId="3134305985" sldId="257"/>
            <ac:spMk id="3" creationId="{9FBB7115-3EE4-380A-E71A-338C1F851A71}"/>
          </ac:spMkLst>
        </pc:spChg>
        <pc:spChg chg="add del">
          <ac:chgData name="Fozia Malik (2130819)" userId="40f1435d-fb35-43bc-b651-800d8ffd9c1c" providerId="ADAL" clId="{E5D9DAA0-C2D1-4230-85D1-A8135BEEFD82}" dt="2023-02-28T13:00:08.988" v="962" actId="26606"/>
          <ac:spMkLst>
            <pc:docMk/>
            <pc:sldMk cId="3134305985" sldId="257"/>
            <ac:spMk id="8" creationId="{081EA652-8C6A-4E69-BEB9-170809474553}"/>
          </ac:spMkLst>
        </pc:spChg>
        <pc:spChg chg="add del">
          <ac:chgData name="Fozia Malik (2130819)" userId="40f1435d-fb35-43bc-b651-800d8ffd9c1c" providerId="ADAL" clId="{E5D9DAA0-C2D1-4230-85D1-A8135BEEFD82}" dt="2023-02-28T13:00:06.278" v="960" actId="26606"/>
          <ac:spMkLst>
            <pc:docMk/>
            <pc:sldMk cId="3134305985" sldId="257"/>
            <ac:spMk id="9" creationId="{2C61293E-6EBE-43EF-A52C-9BEBFD7679D4}"/>
          </ac:spMkLst>
        </pc:spChg>
        <pc:spChg chg="add del">
          <ac:chgData name="Fozia Malik (2130819)" userId="40f1435d-fb35-43bc-b651-800d8ffd9c1c" providerId="ADAL" clId="{E5D9DAA0-C2D1-4230-85D1-A8135BEEFD82}" dt="2023-02-28T13:00:08.988" v="962" actId="26606"/>
          <ac:spMkLst>
            <pc:docMk/>
            <pc:sldMk cId="3134305985" sldId="257"/>
            <ac:spMk id="10" creationId="{5298780A-33B9-4EA2-8F67-DE68AD62841B}"/>
          </ac:spMkLst>
        </pc:spChg>
        <pc:spChg chg="add del">
          <ac:chgData name="Fozia Malik (2130819)" userId="40f1435d-fb35-43bc-b651-800d8ffd9c1c" providerId="ADAL" clId="{E5D9DAA0-C2D1-4230-85D1-A8135BEEFD82}" dt="2023-02-28T13:00:06.278" v="960" actId="26606"/>
          <ac:spMkLst>
            <pc:docMk/>
            <pc:sldMk cId="3134305985" sldId="257"/>
            <ac:spMk id="11" creationId="{21540236-BFD5-4A9D-8840-4703E7F76825}"/>
          </ac:spMkLst>
        </pc:spChg>
        <pc:spChg chg="add del">
          <ac:chgData name="Fozia Malik (2130819)" userId="40f1435d-fb35-43bc-b651-800d8ffd9c1c" providerId="ADAL" clId="{E5D9DAA0-C2D1-4230-85D1-A8135BEEFD82}" dt="2023-02-28T13:00:08.988" v="962" actId="26606"/>
          <ac:spMkLst>
            <pc:docMk/>
            <pc:sldMk cId="3134305985" sldId="257"/>
            <ac:spMk id="12" creationId="{7F488E8B-4E1E-4402-8935-D4E6C02615C7}"/>
          </ac:spMkLst>
        </pc:spChg>
        <pc:spChg chg="add del">
          <ac:chgData name="Fozia Malik (2130819)" userId="40f1435d-fb35-43bc-b651-800d8ffd9c1c" providerId="ADAL" clId="{E5D9DAA0-C2D1-4230-85D1-A8135BEEFD82}" dt="2023-02-28T13:00:15.329" v="964" actId="26606"/>
          <ac:spMkLst>
            <pc:docMk/>
            <pc:sldMk cId="3134305985" sldId="257"/>
            <ac:spMk id="14" creationId="{C5E6CFF1-2F42-4E10-9A97-F116F46F53FE}"/>
          </ac:spMkLst>
        </pc:spChg>
        <pc:spChg chg="add del">
          <ac:chgData name="Fozia Malik (2130819)" userId="40f1435d-fb35-43bc-b651-800d8ffd9c1c" providerId="ADAL" clId="{E5D9DAA0-C2D1-4230-85D1-A8135BEEFD82}" dt="2023-02-28T20:35:05.080" v="1884" actId="26606"/>
          <ac:spMkLst>
            <pc:docMk/>
            <pc:sldMk cId="3134305985" sldId="257"/>
            <ac:spMk id="17" creationId="{89D16701-DA76-4F72-BB63-E2C3FFBDFE0F}"/>
          </ac:spMkLst>
        </pc:spChg>
        <pc:spChg chg="add del">
          <ac:chgData name="Fozia Malik (2130819)" userId="40f1435d-fb35-43bc-b651-800d8ffd9c1c" providerId="ADAL" clId="{E5D9DAA0-C2D1-4230-85D1-A8135BEEFD82}" dt="2023-02-28T20:35:05.080" v="1884" actId="26606"/>
          <ac:spMkLst>
            <pc:docMk/>
            <pc:sldMk cId="3134305985" sldId="257"/>
            <ac:spMk id="18" creationId="{0C541B88-1AE9-40C3-AFD5-967787C1979F}"/>
          </ac:spMkLst>
        </pc:spChg>
        <pc:spChg chg="add del">
          <ac:chgData name="Fozia Malik (2130819)" userId="40f1435d-fb35-43bc-b651-800d8ffd9c1c" providerId="ADAL" clId="{E5D9DAA0-C2D1-4230-85D1-A8135BEEFD82}" dt="2023-02-28T20:35:05.080" v="1884" actId="26606"/>
          <ac:spMkLst>
            <pc:docMk/>
            <pc:sldMk cId="3134305985" sldId="257"/>
            <ac:spMk id="19" creationId="{1CC28BE1-9DC6-43FE-9582-39F091098D77}"/>
          </ac:spMkLst>
        </pc:spChg>
        <pc:spChg chg="add del">
          <ac:chgData name="Fozia Malik (2130819)" userId="40f1435d-fb35-43bc-b651-800d8ffd9c1c" providerId="ADAL" clId="{E5D9DAA0-C2D1-4230-85D1-A8135BEEFD82}" dt="2023-02-28T20:35:05.080" v="1884" actId="26606"/>
          <ac:spMkLst>
            <pc:docMk/>
            <pc:sldMk cId="3134305985" sldId="257"/>
            <ac:spMk id="20" creationId="{E5F17139-31EE-46AC-B04F-DBBD852DD6CB}"/>
          </ac:spMkLst>
        </pc:spChg>
        <pc:spChg chg="add del">
          <ac:chgData name="Fozia Malik (2130819)" userId="40f1435d-fb35-43bc-b651-800d8ffd9c1c" providerId="ADAL" clId="{E5D9DAA0-C2D1-4230-85D1-A8135BEEFD82}" dt="2023-02-28T20:36:51.698" v="1887" actId="26606"/>
          <ac:spMkLst>
            <pc:docMk/>
            <pc:sldMk cId="3134305985" sldId="257"/>
            <ac:spMk id="42" creationId="{DCC231C8-C761-4B31-9B1C-C6D19248C6B3}"/>
          </ac:spMkLst>
        </pc:spChg>
        <pc:spChg chg="add del">
          <ac:chgData name="Fozia Malik (2130819)" userId="40f1435d-fb35-43bc-b651-800d8ffd9c1c" providerId="ADAL" clId="{E5D9DAA0-C2D1-4230-85D1-A8135BEEFD82}" dt="2023-02-28T20:36:51.645" v="1886" actId="26606"/>
          <ac:spMkLst>
            <pc:docMk/>
            <pc:sldMk cId="3134305985" sldId="257"/>
            <ac:spMk id="47" creationId="{3C54F4CE-85F0-46ED-80DA-9518C9251AD1}"/>
          </ac:spMkLst>
        </pc:spChg>
        <pc:spChg chg="add del">
          <ac:chgData name="Fozia Malik (2130819)" userId="40f1435d-fb35-43bc-b651-800d8ffd9c1c" providerId="ADAL" clId="{E5D9DAA0-C2D1-4230-85D1-A8135BEEFD82}" dt="2023-02-28T20:36:51.645" v="1886" actId="26606"/>
          <ac:spMkLst>
            <pc:docMk/>
            <pc:sldMk cId="3134305985" sldId="257"/>
            <ac:spMk id="49" creationId="{DADD1FCA-8ACB-4958-81DD-4CDD6D3E1921}"/>
          </ac:spMkLst>
        </pc:spChg>
        <pc:spChg chg="add del">
          <ac:chgData name="Fozia Malik (2130819)" userId="40f1435d-fb35-43bc-b651-800d8ffd9c1c" providerId="ADAL" clId="{E5D9DAA0-C2D1-4230-85D1-A8135BEEFD82}" dt="2023-03-04T23:35:38.309" v="6264" actId="26606"/>
          <ac:spMkLst>
            <pc:docMk/>
            <pc:sldMk cId="3134305985" sldId="257"/>
            <ac:spMk id="51" creationId="{A7A4B465-FBCC-4CD4-89A1-82992A7B47FF}"/>
          </ac:spMkLst>
        </pc:spChg>
        <pc:spChg chg="add del">
          <ac:chgData name="Fozia Malik (2130819)" userId="40f1435d-fb35-43bc-b651-800d8ffd9c1c" providerId="ADAL" clId="{E5D9DAA0-C2D1-4230-85D1-A8135BEEFD82}" dt="2023-03-04T23:35:38.309" v="6264" actId="26606"/>
          <ac:spMkLst>
            <pc:docMk/>
            <pc:sldMk cId="3134305985" sldId="257"/>
            <ac:spMk id="52" creationId="{1825AC39-5F85-4CAA-8A81-A1287086B2B6}"/>
          </ac:spMkLst>
        </pc:spChg>
        <pc:spChg chg="add del">
          <ac:chgData name="Fozia Malik (2130819)" userId="40f1435d-fb35-43bc-b651-800d8ffd9c1c" providerId="ADAL" clId="{E5D9DAA0-C2D1-4230-85D1-A8135BEEFD82}" dt="2023-03-04T23:35:38.309" v="6264" actId="26606"/>
          <ac:spMkLst>
            <pc:docMk/>
            <pc:sldMk cId="3134305985" sldId="257"/>
            <ac:spMk id="53" creationId="{909E572F-9CDC-4214-9D42-FF0017649590}"/>
          </ac:spMkLst>
        </pc:spChg>
        <pc:spChg chg="add del">
          <ac:chgData name="Fozia Malik (2130819)" userId="40f1435d-fb35-43bc-b651-800d8ffd9c1c" providerId="ADAL" clId="{E5D9DAA0-C2D1-4230-85D1-A8135BEEFD82}" dt="2023-03-04T23:35:38.309" v="6264" actId="26606"/>
          <ac:spMkLst>
            <pc:docMk/>
            <pc:sldMk cId="3134305985" sldId="257"/>
            <ac:spMk id="54" creationId="{95DA4D23-37FC-4B90-8188-F0377C5FF44B}"/>
          </ac:spMkLst>
        </pc:spChg>
        <pc:spChg chg="add del">
          <ac:chgData name="Fozia Malik (2130819)" userId="40f1435d-fb35-43bc-b651-800d8ffd9c1c" providerId="ADAL" clId="{E5D9DAA0-C2D1-4230-85D1-A8135BEEFD82}" dt="2023-03-04T23:34:59.578" v="6249" actId="26606"/>
          <ac:spMkLst>
            <pc:docMk/>
            <pc:sldMk cId="3134305985" sldId="257"/>
            <ac:spMk id="59" creationId="{955A2079-FA98-4876-80F0-72364A7D2EA4}"/>
          </ac:spMkLst>
        </pc:spChg>
        <pc:spChg chg="add del">
          <ac:chgData name="Fozia Malik (2130819)" userId="40f1435d-fb35-43bc-b651-800d8ffd9c1c" providerId="ADAL" clId="{E5D9DAA0-C2D1-4230-85D1-A8135BEEFD82}" dt="2023-03-04T23:35:01.349" v="6251" actId="26606"/>
          <ac:spMkLst>
            <pc:docMk/>
            <pc:sldMk cId="3134305985" sldId="257"/>
            <ac:spMk id="60" creationId="{B50AB553-2A96-4A92-96F2-93548E096954}"/>
          </ac:spMkLst>
        </pc:spChg>
        <pc:spChg chg="add del">
          <ac:chgData name="Fozia Malik (2130819)" userId="40f1435d-fb35-43bc-b651-800d8ffd9c1c" providerId="ADAL" clId="{E5D9DAA0-C2D1-4230-85D1-A8135BEEFD82}" dt="2023-03-04T23:35:03.239" v="6253" actId="26606"/>
          <ac:spMkLst>
            <pc:docMk/>
            <pc:sldMk cId="3134305985" sldId="257"/>
            <ac:spMk id="61" creationId="{E2A46BAB-8C31-42B2-90E8-B26DD3E81D37}"/>
          </ac:spMkLst>
        </pc:spChg>
        <pc:spChg chg="add del">
          <ac:chgData name="Fozia Malik (2130819)" userId="40f1435d-fb35-43bc-b651-800d8ffd9c1c" providerId="ADAL" clId="{E5D9DAA0-C2D1-4230-85D1-A8135BEEFD82}" dt="2023-03-04T23:35:03.239" v="6253" actId="26606"/>
          <ac:spMkLst>
            <pc:docMk/>
            <pc:sldMk cId="3134305985" sldId="257"/>
            <ac:spMk id="62" creationId="{1D63C574-BFD2-41A1-A567-B0C3CC7FDD4F}"/>
          </ac:spMkLst>
        </pc:spChg>
        <pc:spChg chg="add del">
          <ac:chgData name="Fozia Malik (2130819)" userId="40f1435d-fb35-43bc-b651-800d8ffd9c1c" providerId="ADAL" clId="{E5D9DAA0-C2D1-4230-85D1-A8135BEEFD82}" dt="2023-03-04T23:35:13.657" v="6257" actId="26606"/>
          <ac:spMkLst>
            <pc:docMk/>
            <pc:sldMk cId="3134305985" sldId="257"/>
            <ac:spMk id="65" creationId="{063BBA22-50EA-4C4D-BE05-F1CE4E63AA56}"/>
          </ac:spMkLst>
        </pc:spChg>
        <pc:spChg chg="add del">
          <ac:chgData name="Fozia Malik (2130819)" userId="40f1435d-fb35-43bc-b651-800d8ffd9c1c" providerId="ADAL" clId="{E5D9DAA0-C2D1-4230-85D1-A8135BEEFD82}" dt="2023-03-04T23:35:10.935" v="6255" actId="26606"/>
          <ac:spMkLst>
            <pc:docMk/>
            <pc:sldMk cId="3134305985" sldId="257"/>
            <ac:spMk id="76" creationId="{6C4028FD-8BAA-4A19-BFDE-594D991B7552}"/>
          </ac:spMkLst>
        </pc:spChg>
        <pc:spChg chg="add del">
          <ac:chgData name="Fozia Malik (2130819)" userId="40f1435d-fb35-43bc-b651-800d8ffd9c1c" providerId="ADAL" clId="{E5D9DAA0-C2D1-4230-85D1-A8135BEEFD82}" dt="2023-03-04T23:35:13.657" v="6257" actId="26606"/>
          <ac:spMkLst>
            <pc:docMk/>
            <pc:sldMk cId="3134305985" sldId="257"/>
            <ac:spMk id="78" creationId="{BACC6370-2D7E-4714-9D71-7542949D7D5D}"/>
          </ac:spMkLst>
        </pc:spChg>
        <pc:spChg chg="add del">
          <ac:chgData name="Fozia Malik (2130819)" userId="40f1435d-fb35-43bc-b651-800d8ffd9c1c" providerId="ADAL" clId="{E5D9DAA0-C2D1-4230-85D1-A8135BEEFD82}" dt="2023-03-04T23:35:13.657" v="6257" actId="26606"/>
          <ac:spMkLst>
            <pc:docMk/>
            <pc:sldMk cId="3134305985" sldId="257"/>
            <ac:spMk id="79" creationId="{F68B3F68-107C-434F-AA38-110D5EA91B85}"/>
          </ac:spMkLst>
        </pc:spChg>
        <pc:spChg chg="add del">
          <ac:chgData name="Fozia Malik (2130819)" userId="40f1435d-fb35-43bc-b651-800d8ffd9c1c" providerId="ADAL" clId="{E5D9DAA0-C2D1-4230-85D1-A8135BEEFD82}" dt="2023-03-04T23:35:13.657" v="6257" actId="26606"/>
          <ac:spMkLst>
            <pc:docMk/>
            <pc:sldMk cId="3134305985" sldId="257"/>
            <ac:spMk id="80" creationId="{AAD0DBB9-1A4B-4391-81D4-CB19F9AB918A}"/>
          </ac:spMkLst>
        </pc:spChg>
        <pc:spChg chg="add del">
          <ac:chgData name="Fozia Malik (2130819)" userId="40f1435d-fb35-43bc-b651-800d8ffd9c1c" providerId="ADAL" clId="{E5D9DAA0-C2D1-4230-85D1-A8135BEEFD82}" dt="2023-03-04T23:35:24.968" v="6259" actId="26606"/>
          <ac:spMkLst>
            <pc:docMk/>
            <pc:sldMk cId="3134305985" sldId="257"/>
            <ac:spMk id="82" creationId="{3A5B4632-C963-4296-86F0-79AA9EA5AE98}"/>
          </ac:spMkLst>
        </pc:spChg>
        <pc:spChg chg="add del">
          <ac:chgData name="Fozia Malik (2130819)" userId="40f1435d-fb35-43bc-b651-800d8ffd9c1c" providerId="ADAL" clId="{E5D9DAA0-C2D1-4230-85D1-A8135BEEFD82}" dt="2023-03-04T23:35:27.058" v="6261" actId="26606"/>
          <ac:spMkLst>
            <pc:docMk/>
            <pc:sldMk cId="3134305985" sldId="257"/>
            <ac:spMk id="84" creationId="{42285737-90EE-47DC-AC80-8AE156B11969}"/>
          </ac:spMkLst>
        </pc:spChg>
        <pc:spChg chg="add del">
          <ac:chgData name="Fozia Malik (2130819)" userId="40f1435d-fb35-43bc-b651-800d8ffd9c1c" providerId="ADAL" clId="{E5D9DAA0-C2D1-4230-85D1-A8135BEEFD82}" dt="2023-03-04T23:35:38.224" v="6263" actId="26606"/>
          <ac:spMkLst>
            <pc:docMk/>
            <pc:sldMk cId="3134305985" sldId="257"/>
            <ac:spMk id="91" creationId="{1825AC39-5F85-4CAA-8A81-A1287086B2B6}"/>
          </ac:spMkLst>
        </pc:spChg>
        <pc:spChg chg="add del">
          <ac:chgData name="Fozia Malik (2130819)" userId="40f1435d-fb35-43bc-b651-800d8ffd9c1c" providerId="ADAL" clId="{E5D9DAA0-C2D1-4230-85D1-A8135BEEFD82}" dt="2023-03-04T23:35:38.224" v="6263" actId="26606"/>
          <ac:spMkLst>
            <pc:docMk/>
            <pc:sldMk cId="3134305985" sldId="257"/>
            <ac:spMk id="92" creationId="{95DA4D23-37FC-4B90-8188-F0377C5FF44B}"/>
          </ac:spMkLst>
        </pc:spChg>
        <pc:spChg chg="add del">
          <ac:chgData name="Fozia Malik (2130819)" userId="40f1435d-fb35-43bc-b651-800d8ffd9c1c" providerId="ADAL" clId="{E5D9DAA0-C2D1-4230-85D1-A8135BEEFD82}" dt="2023-03-04T23:35:38.224" v="6263" actId="26606"/>
          <ac:spMkLst>
            <pc:docMk/>
            <pc:sldMk cId="3134305985" sldId="257"/>
            <ac:spMk id="93" creationId="{A7A4B465-FBCC-4CD4-89A1-82992A7B47FF}"/>
          </ac:spMkLst>
        </pc:spChg>
        <pc:spChg chg="add del">
          <ac:chgData name="Fozia Malik (2130819)" userId="40f1435d-fb35-43bc-b651-800d8ffd9c1c" providerId="ADAL" clId="{E5D9DAA0-C2D1-4230-85D1-A8135BEEFD82}" dt="2023-03-04T23:35:38.224" v="6263" actId="26606"/>
          <ac:spMkLst>
            <pc:docMk/>
            <pc:sldMk cId="3134305985" sldId="257"/>
            <ac:spMk id="94" creationId="{909E572F-9CDC-4214-9D42-FF0017649590}"/>
          </ac:spMkLst>
        </pc:spChg>
        <pc:spChg chg="add">
          <ac:chgData name="Fozia Malik (2130819)" userId="40f1435d-fb35-43bc-b651-800d8ffd9c1c" providerId="ADAL" clId="{E5D9DAA0-C2D1-4230-85D1-A8135BEEFD82}" dt="2023-03-04T23:35:38.309" v="6264" actId="26606"/>
          <ac:spMkLst>
            <pc:docMk/>
            <pc:sldMk cId="3134305985" sldId="257"/>
            <ac:spMk id="96" creationId="{1825AC39-5F85-4CAA-8A81-A1287086B2B6}"/>
          </ac:spMkLst>
        </pc:spChg>
        <pc:spChg chg="add">
          <ac:chgData name="Fozia Malik (2130819)" userId="40f1435d-fb35-43bc-b651-800d8ffd9c1c" providerId="ADAL" clId="{E5D9DAA0-C2D1-4230-85D1-A8135BEEFD82}" dt="2023-03-04T23:35:38.309" v="6264" actId="26606"/>
          <ac:spMkLst>
            <pc:docMk/>
            <pc:sldMk cId="3134305985" sldId="257"/>
            <ac:spMk id="97" creationId="{95DA4D23-37FC-4B90-8188-F0377C5FF44B}"/>
          </ac:spMkLst>
        </pc:spChg>
        <pc:spChg chg="add">
          <ac:chgData name="Fozia Malik (2130819)" userId="40f1435d-fb35-43bc-b651-800d8ffd9c1c" providerId="ADAL" clId="{E5D9DAA0-C2D1-4230-85D1-A8135BEEFD82}" dt="2023-03-04T23:35:38.309" v="6264" actId="26606"/>
          <ac:spMkLst>
            <pc:docMk/>
            <pc:sldMk cId="3134305985" sldId="257"/>
            <ac:spMk id="98" creationId="{A7A4B465-FBCC-4CD4-89A1-82992A7B47FF}"/>
          </ac:spMkLst>
        </pc:spChg>
        <pc:spChg chg="add">
          <ac:chgData name="Fozia Malik (2130819)" userId="40f1435d-fb35-43bc-b651-800d8ffd9c1c" providerId="ADAL" clId="{E5D9DAA0-C2D1-4230-85D1-A8135BEEFD82}" dt="2023-03-04T23:35:38.309" v="6264" actId="26606"/>
          <ac:spMkLst>
            <pc:docMk/>
            <pc:sldMk cId="3134305985" sldId="257"/>
            <ac:spMk id="99" creationId="{909E572F-9CDC-4214-9D42-FF0017649590}"/>
          </ac:spMkLst>
        </pc:spChg>
        <pc:grpChg chg="add del">
          <ac:chgData name="Fozia Malik (2130819)" userId="40f1435d-fb35-43bc-b651-800d8ffd9c1c" providerId="ADAL" clId="{E5D9DAA0-C2D1-4230-85D1-A8135BEEFD82}" dt="2023-02-28T20:35:05.080" v="1884" actId="26606"/>
          <ac:grpSpMkLst>
            <pc:docMk/>
            <pc:sldMk cId="3134305985" sldId="257"/>
            <ac:grpSpMk id="13" creationId="{7CF625D3-71A3-4F30-A096-8EF334E959D0}"/>
          </ac:grpSpMkLst>
        </pc:grpChg>
        <pc:grpChg chg="add del">
          <ac:chgData name="Fozia Malik (2130819)" userId="40f1435d-fb35-43bc-b651-800d8ffd9c1c" providerId="ADAL" clId="{E5D9DAA0-C2D1-4230-85D1-A8135BEEFD82}" dt="2023-02-28T20:35:05.080" v="1884" actId="26606"/>
          <ac:grpSpMkLst>
            <pc:docMk/>
            <pc:sldMk cId="3134305985" sldId="257"/>
            <ac:grpSpMk id="21" creationId="{AF9AF3F3-CE0C-4125-BDD7-346487FA0B40}"/>
          </ac:grpSpMkLst>
        </pc:grpChg>
        <pc:grpChg chg="add del">
          <ac:chgData name="Fozia Malik (2130819)" userId="40f1435d-fb35-43bc-b651-800d8ffd9c1c" providerId="ADAL" clId="{E5D9DAA0-C2D1-4230-85D1-A8135BEEFD82}" dt="2023-03-04T23:35:03.239" v="6253" actId="26606"/>
          <ac:grpSpMkLst>
            <pc:docMk/>
            <pc:sldMk cId="3134305985" sldId="257"/>
            <ac:grpSpMk id="63" creationId="{B3F7A3C7-0737-4E57-B30E-8EEFE638B401}"/>
          </ac:grpSpMkLst>
        </pc:grpChg>
        <pc:grpChg chg="add del">
          <ac:chgData name="Fozia Malik (2130819)" userId="40f1435d-fb35-43bc-b651-800d8ffd9c1c" providerId="ADAL" clId="{E5D9DAA0-C2D1-4230-85D1-A8135BEEFD82}" dt="2023-03-04T23:35:03.239" v="6253" actId="26606"/>
          <ac:grpSpMkLst>
            <pc:docMk/>
            <pc:sldMk cId="3134305985" sldId="257"/>
            <ac:grpSpMk id="67" creationId="{43F5E015-E085-4624-B431-B42414448684}"/>
          </ac:grpSpMkLst>
        </pc:grpChg>
        <pc:grpChg chg="add del">
          <ac:chgData name="Fozia Malik (2130819)" userId="40f1435d-fb35-43bc-b651-800d8ffd9c1c" providerId="ADAL" clId="{E5D9DAA0-C2D1-4230-85D1-A8135BEEFD82}" dt="2023-03-04T23:35:27.058" v="6261" actId="26606"/>
          <ac:grpSpMkLst>
            <pc:docMk/>
            <pc:sldMk cId="3134305985" sldId="257"/>
            <ac:grpSpMk id="85" creationId="{B57BDC17-F1B3-455F-BBF1-680AA1F25C06}"/>
          </ac:grpSpMkLst>
        </pc:grpChg>
        <pc:graphicFrameChg chg="add mod modGraphic">
          <ac:chgData name="Fozia Malik (2130819)" userId="40f1435d-fb35-43bc-b651-800d8ffd9c1c" providerId="ADAL" clId="{E5D9DAA0-C2D1-4230-85D1-A8135BEEFD82}" dt="2023-03-05T16:37:39.767" v="7350" actId="20577"/>
          <ac:graphicFrameMkLst>
            <pc:docMk/>
            <pc:sldMk cId="3134305985" sldId="257"/>
            <ac:graphicFrameMk id="37" creationId="{1A0367DE-17FD-5DBD-C94B-6098F1A39EC9}"/>
          </ac:graphicFrameMkLst>
        </pc:graphicFrameChg>
        <pc:picChg chg="add del">
          <ac:chgData name="Fozia Malik (2130819)" userId="40f1435d-fb35-43bc-b651-800d8ffd9c1c" providerId="ADAL" clId="{E5D9DAA0-C2D1-4230-85D1-A8135BEEFD82}" dt="2023-02-28T13:00:06.278" v="960" actId="26606"/>
          <ac:picMkLst>
            <pc:docMk/>
            <pc:sldMk cId="3134305985" sldId="257"/>
            <ac:picMk id="5" creationId="{403A2626-E3B3-FB4B-6525-054E152B3D58}"/>
          </ac:picMkLst>
        </pc:picChg>
        <pc:picChg chg="add del">
          <ac:chgData name="Fozia Malik (2130819)" userId="40f1435d-fb35-43bc-b651-800d8ffd9c1c" providerId="ADAL" clId="{E5D9DAA0-C2D1-4230-85D1-A8135BEEFD82}" dt="2023-02-28T13:00:15.329" v="964" actId="26606"/>
          <ac:picMkLst>
            <pc:docMk/>
            <pc:sldMk cId="3134305985" sldId="257"/>
            <ac:picMk id="15" creationId="{9CC2586E-A9D5-DF31-8DE9-D8959B5AE05C}"/>
          </ac:picMkLst>
        </pc:picChg>
        <pc:picChg chg="add del">
          <ac:chgData name="Fozia Malik (2130819)" userId="40f1435d-fb35-43bc-b651-800d8ffd9c1c" providerId="ADAL" clId="{E5D9DAA0-C2D1-4230-85D1-A8135BEEFD82}" dt="2023-03-04T23:35:01.349" v="6251" actId="26606"/>
          <ac:picMkLst>
            <pc:docMk/>
            <pc:sldMk cId="3134305985" sldId="257"/>
            <ac:picMk id="56" creationId="{717E5DD8-0AFE-BFDA-ED0C-A365AA6932B4}"/>
          </ac:picMkLst>
        </pc:picChg>
        <pc:cxnChg chg="add del">
          <ac:chgData name="Fozia Malik (2130819)" userId="40f1435d-fb35-43bc-b651-800d8ffd9c1c" providerId="ADAL" clId="{E5D9DAA0-C2D1-4230-85D1-A8135BEEFD82}" dt="2023-02-28T13:00:15.329" v="964" actId="26606"/>
          <ac:cxnSpMkLst>
            <pc:docMk/>
            <pc:sldMk cId="3134305985" sldId="257"/>
            <ac:cxnSpMk id="16" creationId="{67182200-4859-4C8D-BCBB-55B245C28BA3}"/>
          </ac:cxnSpMkLst>
        </pc:cxnChg>
      </pc:sldChg>
      <pc:sldChg chg="addSp delSp modSp new mod ord setBg setClrOvrMap delDesignElem">
        <pc:chgData name="Fozia Malik (2130819)" userId="40f1435d-fb35-43bc-b651-800d8ffd9c1c" providerId="ADAL" clId="{E5D9DAA0-C2D1-4230-85D1-A8135BEEFD82}" dt="2023-03-04T23:18:26.273" v="5711" actId="26606"/>
        <pc:sldMkLst>
          <pc:docMk/>
          <pc:sldMk cId="1714853779" sldId="258"/>
        </pc:sldMkLst>
        <pc:spChg chg="mod">
          <ac:chgData name="Fozia Malik (2130819)" userId="40f1435d-fb35-43bc-b651-800d8ffd9c1c" providerId="ADAL" clId="{E5D9DAA0-C2D1-4230-85D1-A8135BEEFD82}" dt="2023-03-04T23:18:26.273" v="5711" actId="26606"/>
          <ac:spMkLst>
            <pc:docMk/>
            <pc:sldMk cId="1714853779" sldId="258"/>
            <ac:spMk id="2" creationId="{F7D9092E-FCC1-104E-DB51-4380921A0B09}"/>
          </ac:spMkLst>
        </pc:spChg>
        <pc:spChg chg="del mod">
          <ac:chgData name="Fozia Malik (2130819)" userId="40f1435d-fb35-43bc-b651-800d8ffd9c1c" providerId="ADAL" clId="{E5D9DAA0-C2D1-4230-85D1-A8135BEEFD82}" dt="2023-03-04T23:04:18.124" v="4750" actId="26606"/>
          <ac:spMkLst>
            <pc:docMk/>
            <pc:sldMk cId="1714853779" sldId="258"/>
            <ac:spMk id="3" creationId="{F5CF7A82-61F8-A6EE-4600-A2248E81CF73}"/>
          </ac:spMkLst>
        </pc:spChg>
        <pc:spChg chg="add del">
          <ac:chgData name="Fozia Malik (2130819)" userId="40f1435d-fb35-43bc-b651-800d8ffd9c1c" providerId="ADAL" clId="{E5D9DAA0-C2D1-4230-85D1-A8135BEEFD82}" dt="2023-02-28T21:02:06.003" v="2314" actId="26606"/>
          <ac:spMkLst>
            <pc:docMk/>
            <pc:sldMk cId="1714853779" sldId="258"/>
            <ac:spMk id="11" creationId="{5E39A796-BE83-48B1-B33F-35C4A32AAB57}"/>
          </ac:spMkLst>
        </pc:spChg>
        <pc:spChg chg="add del">
          <ac:chgData name="Fozia Malik (2130819)" userId="40f1435d-fb35-43bc-b651-800d8ffd9c1c" providerId="ADAL" clId="{E5D9DAA0-C2D1-4230-85D1-A8135BEEFD82}" dt="2023-03-04T23:18:26.273" v="5711" actId="26606"/>
          <ac:spMkLst>
            <pc:docMk/>
            <pc:sldMk cId="1714853779" sldId="258"/>
            <ac:spMk id="12" creationId="{28FF88A3-8EBC-4142-8CC2-EBE257ED6C90}"/>
          </ac:spMkLst>
        </pc:spChg>
        <pc:spChg chg="add del">
          <ac:chgData name="Fozia Malik (2130819)" userId="40f1435d-fb35-43bc-b651-800d8ffd9c1c" providerId="ADAL" clId="{E5D9DAA0-C2D1-4230-85D1-A8135BEEFD82}" dt="2023-02-28T21:02:06.003" v="2314" actId="26606"/>
          <ac:spMkLst>
            <pc:docMk/>
            <pc:sldMk cId="1714853779" sldId="258"/>
            <ac:spMk id="13" creationId="{72F84B47-E267-4194-8194-831DB7B5547F}"/>
          </ac:spMkLst>
        </pc:spChg>
        <pc:spChg chg="add del">
          <ac:chgData name="Fozia Malik (2130819)" userId="40f1435d-fb35-43bc-b651-800d8ffd9c1c" providerId="ADAL" clId="{E5D9DAA0-C2D1-4230-85D1-A8135BEEFD82}" dt="2023-02-28T21:02:09.660" v="2316" actId="26606"/>
          <ac:spMkLst>
            <pc:docMk/>
            <pc:sldMk cId="1714853779" sldId="258"/>
            <ac:spMk id="15" creationId="{F13C74B1-5B17-4795-BED0-7140497B445A}"/>
          </ac:spMkLst>
        </pc:spChg>
        <pc:spChg chg="add del">
          <ac:chgData name="Fozia Malik (2130819)" userId="40f1435d-fb35-43bc-b651-800d8ffd9c1c" providerId="ADAL" clId="{E5D9DAA0-C2D1-4230-85D1-A8135BEEFD82}" dt="2023-02-28T21:02:09.660" v="2316" actId="26606"/>
          <ac:spMkLst>
            <pc:docMk/>
            <pc:sldMk cId="1714853779" sldId="258"/>
            <ac:spMk id="16" creationId="{D4974D33-8DC5-464E-8C6D-BE58F0669C17}"/>
          </ac:spMkLst>
        </pc:spChg>
        <pc:spChg chg="add del">
          <ac:chgData name="Fozia Malik (2130819)" userId="40f1435d-fb35-43bc-b651-800d8ffd9c1c" providerId="ADAL" clId="{E5D9DAA0-C2D1-4230-85D1-A8135BEEFD82}" dt="2023-02-28T21:02:14.566" v="2318" actId="26606"/>
          <ac:spMkLst>
            <pc:docMk/>
            <pc:sldMk cId="1714853779" sldId="258"/>
            <ac:spMk id="18" creationId="{04812C46-200A-4DEB-A05E-3ED6C68C2387}"/>
          </ac:spMkLst>
        </pc:spChg>
        <pc:spChg chg="add del">
          <ac:chgData name="Fozia Malik (2130819)" userId="40f1435d-fb35-43bc-b651-800d8ffd9c1c" providerId="ADAL" clId="{E5D9DAA0-C2D1-4230-85D1-A8135BEEFD82}" dt="2023-02-28T21:02:14.566" v="2318" actId="26606"/>
          <ac:spMkLst>
            <pc:docMk/>
            <pc:sldMk cId="1714853779" sldId="258"/>
            <ac:spMk id="19" creationId="{D1EA859B-E555-4109-94F3-6700E046E008}"/>
          </ac:spMkLst>
        </pc:spChg>
        <pc:spChg chg="add">
          <ac:chgData name="Fozia Malik (2130819)" userId="40f1435d-fb35-43bc-b651-800d8ffd9c1c" providerId="ADAL" clId="{E5D9DAA0-C2D1-4230-85D1-A8135BEEFD82}" dt="2023-03-04T23:18:26.273" v="5711" actId="26606"/>
          <ac:spMkLst>
            <pc:docMk/>
            <pc:sldMk cId="1714853779" sldId="258"/>
            <ac:spMk id="26" creationId="{D009D6D5-DAC2-4A8B-A17A-E206B9012D09}"/>
          </ac:spMkLst>
        </pc:spChg>
        <pc:grpChg chg="add del">
          <ac:chgData name="Fozia Malik (2130819)" userId="40f1435d-fb35-43bc-b651-800d8ffd9c1c" providerId="ADAL" clId="{E5D9DAA0-C2D1-4230-85D1-A8135BEEFD82}" dt="2023-03-04T23:18:26.273" v="5711" actId="26606"/>
          <ac:grpSpMkLst>
            <pc:docMk/>
            <pc:sldMk cId="1714853779" sldId="258"/>
            <ac:grpSpMk id="17" creationId="{27D8A815-1B1F-4DB5-A03C-F4987CF0CB0F}"/>
          </ac:grpSpMkLst>
        </pc:grpChg>
        <pc:graphicFrameChg chg="add mod modGraphic">
          <ac:chgData name="Fozia Malik (2130819)" userId="40f1435d-fb35-43bc-b651-800d8ffd9c1c" providerId="ADAL" clId="{E5D9DAA0-C2D1-4230-85D1-A8135BEEFD82}" dt="2023-03-04T23:18:26.273" v="5711" actId="26606"/>
          <ac:graphicFrameMkLst>
            <pc:docMk/>
            <pc:sldMk cId="1714853779" sldId="258"/>
            <ac:graphicFrameMk id="10" creationId="{936BB293-0B3A-EFFE-9097-505B88E7EBFE}"/>
          </ac:graphicFrameMkLst>
        </pc:graphicFrameChg>
        <pc:picChg chg="add del mod">
          <ac:chgData name="Fozia Malik (2130819)" userId="40f1435d-fb35-43bc-b651-800d8ffd9c1c" providerId="ADAL" clId="{E5D9DAA0-C2D1-4230-85D1-A8135BEEFD82}" dt="2023-02-28T20:43:46.991" v="1953" actId="21"/>
          <ac:picMkLst>
            <pc:docMk/>
            <pc:sldMk cId="1714853779" sldId="258"/>
            <ac:picMk id="5" creationId="{D58AC51A-9B0B-ECEA-3258-BE853CD3DC36}"/>
          </ac:picMkLst>
        </pc:picChg>
        <pc:picChg chg="add del mod ord">
          <ac:chgData name="Fozia Malik (2130819)" userId="40f1435d-fb35-43bc-b651-800d8ffd9c1c" providerId="ADAL" clId="{E5D9DAA0-C2D1-4230-85D1-A8135BEEFD82}" dt="2023-02-28T21:02:16.299" v="2320" actId="931"/>
          <ac:picMkLst>
            <pc:docMk/>
            <pc:sldMk cId="1714853779" sldId="258"/>
            <ac:picMk id="6" creationId="{EAD72F03-9F4A-A560-6BBE-3BAF27F5A4FB}"/>
          </ac:picMkLst>
        </pc:picChg>
        <pc:picChg chg="add mod ord">
          <ac:chgData name="Fozia Malik (2130819)" userId="40f1435d-fb35-43bc-b651-800d8ffd9c1c" providerId="ADAL" clId="{E5D9DAA0-C2D1-4230-85D1-A8135BEEFD82}" dt="2023-03-04T23:18:26.273" v="5711" actId="26606"/>
          <ac:picMkLst>
            <pc:docMk/>
            <pc:sldMk cId="1714853779" sldId="258"/>
            <ac:picMk id="8" creationId="{7ED3C6B8-E748-69A1-756D-7DDBF23D703F}"/>
          </ac:picMkLst>
        </pc:picChg>
      </pc:sldChg>
      <pc:sldChg chg="addSp delSp modSp new mod setBg setClrOvrMap delDesignElem">
        <pc:chgData name="Fozia Malik (2130819)" userId="40f1435d-fb35-43bc-b651-800d8ffd9c1c" providerId="ADAL" clId="{E5D9DAA0-C2D1-4230-85D1-A8135BEEFD82}" dt="2023-03-05T23:22:29.695" v="11240" actId="20577"/>
        <pc:sldMkLst>
          <pc:docMk/>
          <pc:sldMk cId="138510412" sldId="259"/>
        </pc:sldMkLst>
        <pc:spChg chg="mod ord">
          <ac:chgData name="Fozia Malik (2130819)" userId="40f1435d-fb35-43bc-b651-800d8ffd9c1c" providerId="ADAL" clId="{E5D9DAA0-C2D1-4230-85D1-A8135BEEFD82}" dt="2023-03-05T22:58:04.127" v="10067" actId="20577"/>
          <ac:spMkLst>
            <pc:docMk/>
            <pc:sldMk cId="138510412" sldId="259"/>
            <ac:spMk id="2" creationId="{EDB1E71A-C8C6-6197-6C70-22B929C12E61}"/>
          </ac:spMkLst>
        </pc:spChg>
        <pc:spChg chg="add del mod">
          <ac:chgData name="Fozia Malik (2130819)" userId="40f1435d-fb35-43bc-b651-800d8ffd9c1c" providerId="ADAL" clId="{E5D9DAA0-C2D1-4230-85D1-A8135BEEFD82}" dt="2023-03-04T23:08:51.117" v="4779" actId="26606"/>
          <ac:spMkLst>
            <pc:docMk/>
            <pc:sldMk cId="138510412" sldId="259"/>
            <ac:spMk id="3" creationId="{6C17DCDA-92FE-996A-43ED-3FCB939988F2}"/>
          </ac:spMkLst>
        </pc:spChg>
        <pc:spChg chg="add del">
          <ac:chgData name="Fozia Malik (2130819)" userId="40f1435d-fb35-43bc-b651-800d8ffd9c1c" providerId="ADAL" clId="{E5D9DAA0-C2D1-4230-85D1-A8135BEEFD82}" dt="2023-03-04T23:06:22.456" v="4755" actId="26606"/>
          <ac:spMkLst>
            <pc:docMk/>
            <pc:sldMk cId="138510412" sldId="259"/>
            <ac:spMk id="10" creationId="{28FF88A3-8EBC-4142-8CC2-EBE257ED6C90}"/>
          </ac:spMkLst>
        </pc:spChg>
        <pc:spChg chg="add del">
          <ac:chgData name="Fozia Malik (2130819)" userId="40f1435d-fb35-43bc-b651-800d8ffd9c1c" providerId="ADAL" clId="{E5D9DAA0-C2D1-4230-85D1-A8135BEEFD82}" dt="2023-03-04T23:08:30.745" v="4776" actId="26606"/>
          <ac:spMkLst>
            <pc:docMk/>
            <pc:sldMk cId="138510412" sldId="259"/>
            <ac:spMk id="11" creationId="{0D7B6173-1D58-48E2-83CF-37350F315F75}"/>
          </ac:spMkLst>
        </pc:spChg>
        <pc:spChg chg="add del">
          <ac:chgData name="Fozia Malik (2130819)" userId="40f1435d-fb35-43bc-b651-800d8ffd9c1c" providerId="ADAL" clId="{E5D9DAA0-C2D1-4230-85D1-A8135BEEFD82}" dt="2023-03-04T23:08:30.745" v="4776" actId="26606"/>
          <ac:spMkLst>
            <pc:docMk/>
            <pc:sldMk cId="138510412" sldId="259"/>
            <ac:spMk id="13" creationId="{2F36CA75-CFBF-4844-B719-8FE9EBADA9AF}"/>
          </ac:spMkLst>
        </pc:spChg>
        <pc:spChg chg="add del">
          <ac:chgData name="Fozia Malik (2130819)" userId="40f1435d-fb35-43bc-b651-800d8ffd9c1c" providerId="ADAL" clId="{E5D9DAA0-C2D1-4230-85D1-A8135BEEFD82}" dt="2023-03-04T23:08:30.745" v="4776" actId="26606"/>
          <ac:spMkLst>
            <pc:docMk/>
            <pc:sldMk cId="138510412" sldId="259"/>
            <ac:spMk id="14" creationId="{3D4A84B9-E564-4DD0-97F8-DBF1C460C28A}"/>
          </ac:spMkLst>
        </pc:spChg>
        <pc:spChg chg="add del">
          <ac:chgData name="Fozia Malik (2130819)" userId="40f1435d-fb35-43bc-b651-800d8ffd9c1c" providerId="ADAL" clId="{E5D9DAA0-C2D1-4230-85D1-A8135BEEFD82}" dt="2023-03-04T23:08:30.745" v="4776" actId="26606"/>
          <ac:spMkLst>
            <pc:docMk/>
            <pc:sldMk cId="138510412" sldId="259"/>
            <ac:spMk id="15" creationId="{6C17DCDA-92FE-996A-43ED-3FCB939988F2}"/>
          </ac:spMkLst>
        </pc:spChg>
        <pc:spChg chg="add del">
          <ac:chgData name="Fozia Malik (2130819)" userId="40f1435d-fb35-43bc-b651-800d8ffd9c1c" providerId="ADAL" clId="{E5D9DAA0-C2D1-4230-85D1-A8135BEEFD82}" dt="2023-03-04T23:08:30.745" v="4776" actId="26606"/>
          <ac:spMkLst>
            <pc:docMk/>
            <pc:sldMk cId="138510412" sldId="259"/>
            <ac:spMk id="16" creationId="{102382E0-0A09-46AE-B955-B911CAFE7F00}"/>
          </ac:spMkLst>
        </pc:spChg>
        <pc:spChg chg="add del">
          <ac:chgData name="Fozia Malik (2130819)" userId="40f1435d-fb35-43bc-b651-800d8ffd9c1c" providerId="ADAL" clId="{E5D9DAA0-C2D1-4230-85D1-A8135BEEFD82}" dt="2023-03-04T23:08:30.745" v="4776" actId="26606"/>
          <ac:spMkLst>
            <pc:docMk/>
            <pc:sldMk cId="138510412" sldId="259"/>
            <ac:spMk id="18" creationId="{7DE75D4A-0965-4973-BE75-DECCAC9A9614}"/>
          </ac:spMkLst>
        </pc:spChg>
        <pc:spChg chg="add del">
          <ac:chgData name="Fozia Malik (2130819)" userId="40f1435d-fb35-43bc-b651-800d8ffd9c1c" providerId="ADAL" clId="{E5D9DAA0-C2D1-4230-85D1-A8135BEEFD82}" dt="2023-03-04T23:08:51.101" v="4778" actId="26606"/>
          <ac:spMkLst>
            <pc:docMk/>
            <pc:sldMk cId="138510412" sldId="259"/>
            <ac:spMk id="22" creationId="{5A0118C5-4F8D-4CF4-BADD-53FEACC6C42A}"/>
          </ac:spMkLst>
        </pc:spChg>
        <pc:spChg chg="add del">
          <ac:chgData name="Fozia Malik (2130819)" userId="40f1435d-fb35-43bc-b651-800d8ffd9c1c" providerId="ADAL" clId="{E5D9DAA0-C2D1-4230-85D1-A8135BEEFD82}" dt="2023-03-04T23:08:51.101" v="4778" actId="26606"/>
          <ac:spMkLst>
            <pc:docMk/>
            <pc:sldMk cId="138510412" sldId="259"/>
            <ac:spMk id="26" creationId="{6C17DCDA-92FE-996A-43ED-3FCB939988F2}"/>
          </ac:spMkLst>
        </pc:spChg>
        <pc:spChg chg="add del">
          <ac:chgData name="Fozia Malik (2130819)" userId="40f1435d-fb35-43bc-b651-800d8ffd9c1c" providerId="ADAL" clId="{E5D9DAA0-C2D1-4230-85D1-A8135BEEFD82}" dt="2023-03-04T23:14:33.323" v="5236" actId="26606"/>
          <ac:spMkLst>
            <pc:docMk/>
            <pc:sldMk cId="138510412" sldId="259"/>
            <ac:spMk id="31" creationId="{91F32EBA-ED97-466E-8CFA-8382584155D0}"/>
          </ac:spMkLst>
        </pc:spChg>
        <pc:spChg chg="add mod">
          <ac:chgData name="Fozia Malik (2130819)" userId="40f1435d-fb35-43bc-b651-800d8ffd9c1c" providerId="ADAL" clId="{E5D9DAA0-C2D1-4230-85D1-A8135BEEFD82}" dt="2023-03-05T23:22:29.695" v="11240" actId="20577"/>
          <ac:spMkLst>
            <pc:docMk/>
            <pc:sldMk cId="138510412" sldId="259"/>
            <ac:spMk id="32" creationId="{6C17DCDA-92FE-996A-43ED-3FCB939988F2}"/>
          </ac:spMkLst>
        </pc:spChg>
        <pc:spChg chg="add del">
          <ac:chgData name="Fozia Malik (2130819)" userId="40f1435d-fb35-43bc-b651-800d8ffd9c1c" providerId="ADAL" clId="{E5D9DAA0-C2D1-4230-85D1-A8135BEEFD82}" dt="2023-03-04T23:14:11.240" v="5225" actId="26606"/>
          <ac:spMkLst>
            <pc:docMk/>
            <pc:sldMk cId="138510412" sldId="259"/>
            <ac:spMk id="37" creationId="{D009D6D5-DAC2-4A8B-A17A-E206B9012D09}"/>
          </ac:spMkLst>
        </pc:spChg>
        <pc:spChg chg="add del">
          <ac:chgData name="Fozia Malik (2130819)" userId="40f1435d-fb35-43bc-b651-800d8ffd9c1c" providerId="ADAL" clId="{E5D9DAA0-C2D1-4230-85D1-A8135BEEFD82}" dt="2023-03-04T23:14:16.926" v="5227" actId="26606"/>
          <ac:spMkLst>
            <pc:docMk/>
            <pc:sldMk cId="138510412" sldId="259"/>
            <ac:spMk id="39" creationId="{D1EA859B-E555-4109-94F3-6700E046E008}"/>
          </ac:spMkLst>
        </pc:spChg>
        <pc:spChg chg="add del">
          <ac:chgData name="Fozia Malik (2130819)" userId="40f1435d-fb35-43bc-b651-800d8ffd9c1c" providerId="ADAL" clId="{E5D9DAA0-C2D1-4230-85D1-A8135BEEFD82}" dt="2023-03-04T23:14:16.926" v="5227" actId="26606"/>
          <ac:spMkLst>
            <pc:docMk/>
            <pc:sldMk cId="138510412" sldId="259"/>
            <ac:spMk id="40" creationId="{04812C46-200A-4DEB-A05E-3ED6C68C2387}"/>
          </ac:spMkLst>
        </pc:spChg>
        <pc:spChg chg="add del">
          <ac:chgData name="Fozia Malik (2130819)" userId="40f1435d-fb35-43bc-b651-800d8ffd9c1c" providerId="ADAL" clId="{E5D9DAA0-C2D1-4230-85D1-A8135BEEFD82}" dt="2023-03-04T23:14:22.276" v="5229" actId="26606"/>
          <ac:spMkLst>
            <pc:docMk/>
            <pc:sldMk cId="138510412" sldId="259"/>
            <ac:spMk id="42" creationId="{04812C46-200A-4DEB-A05E-3ED6C68C2387}"/>
          </ac:spMkLst>
        </pc:spChg>
        <pc:spChg chg="add del">
          <ac:chgData name="Fozia Malik (2130819)" userId="40f1435d-fb35-43bc-b651-800d8ffd9c1c" providerId="ADAL" clId="{E5D9DAA0-C2D1-4230-85D1-A8135BEEFD82}" dt="2023-03-04T23:14:22.276" v="5229" actId="26606"/>
          <ac:spMkLst>
            <pc:docMk/>
            <pc:sldMk cId="138510412" sldId="259"/>
            <ac:spMk id="43" creationId="{D1EA859B-E555-4109-94F3-6700E046E008}"/>
          </ac:spMkLst>
        </pc:spChg>
        <pc:spChg chg="add del">
          <ac:chgData name="Fozia Malik (2130819)" userId="40f1435d-fb35-43bc-b651-800d8ffd9c1c" providerId="ADAL" clId="{E5D9DAA0-C2D1-4230-85D1-A8135BEEFD82}" dt="2023-03-04T23:14:24.630" v="5231" actId="26606"/>
          <ac:spMkLst>
            <pc:docMk/>
            <pc:sldMk cId="138510412" sldId="259"/>
            <ac:spMk id="45" creationId="{2B97F24A-32CE-4C1C-A50D-3016B394DCFB}"/>
          </ac:spMkLst>
        </pc:spChg>
        <pc:spChg chg="add del">
          <ac:chgData name="Fozia Malik (2130819)" userId="40f1435d-fb35-43bc-b651-800d8ffd9c1c" providerId="ADAL" clId="{E5D9DAA0-C2D1-4230-85D1-A8135BEEFD82}" dt="2023-03-04T23:14:24.630" v="5231" actId="26606"/>
          <ac:spMkLst>
            <pc:docMk/>
            <pc:sldMk cId="138510412" sldId="259"/>
            <ac:spMk id="46" creationId="{CD8B4F24-440B-49E9-B85D-733523DC064B}"/>
          </ac:spMkLst>
        </pc:spChg>
        <pc:spChg chg="add del">
          <ac:chgData name="Fozia Malik (2130819)" userId="40f1435d-fb35-43bc-b651-800d8ffd9c1c" providerId="ADAL" clId="{E5D9DAA0-C2D1-4230-85D1-A8135BEEFD82}" dt="2023-03-04T23:14:26.411" v="5233" actId="26606"/>
          <ac:spMkLst>
            <pc:docMk/>
            <pc:sldMk cId="138510412" sldId="259"/>
            <ac:spMk id="48" creationId="{6EBF06A5-4173-45DE-87B1-0791E098A374}"/>
          </ac:spMkLst>
        </pc:spChg>
        <pc:spChg chg="add del">
          <ac:chgData name="Fozia Malik (2130819)" userId="40f1435d-fb35-43bc-b651-800d8ffd9c1c" providerId="ADAL" clId="{E5D9DAA0-C2D1-4230-85D1-A8135BEEFD82}" dt="2023-03-04T23:14:26.411" v="5233" actId="26606"/>
          <ac:spMkLst>
            <pc:docMk/>
            <pc:sldMk cId="138510412" sldId="259"/>
            <ac:spMk id="49" creationId="{206E9F47-DC46-4A02-B5DB-26B56C39C979}"/>
          </ac:spMkLst>
        </pc:spChg>
        <pc:spChg chg="add del">
          <ac:chgData name="Fozia Malik (2130819)" userId="40f1435d-fb35-43bc-b651-800d8ffd9c1c" providerId="ADAL" clId="{E5D9DAA0-C2D1-4230-85D1-A8135BEEFD82}" dt="2023-03-04T23:14:33.310" v="5235" actId="26606"/>
          <ac:spMkLst>
            <pc:docMk/>
            <pc:sldMk cId="138510412" sldId="259"/>
            <ac:spMk id="51" creationId="{04812C46-200A-4DEB-A05E-3ED6C68C2387}"/>
          </ac:spMkLst>
        </pc:spChg>
        <pc:spChg chg="add del">
          <ac:chgData name="Fozia Malik (2130819)" userId="40f1435d-fb35-43bc-b651-800d8ffd9c1c" providerId="ADAL" clId="{E5D9DAA0-C2D1-4230-85D1-A8135BEEFD82}" dt="2023-03-04T23:14:33.310" v="5235" actId="26606"/>
          <ac:spMkLst>
            <pc:docMk/>
            <pc:sldMk cId="138510412" sldId="259"/>
            <ac:spMk id="52" creationId="{D1EA859B-E555-4109-94F3-6700E046E008}"/>
          </ac:spMkLst>
        </pc:spChg>
        <pc:spChg chg="add del">
          <ac:chgData name="Fozia Malik (2130819)" userId="40f1435d-fb35-43bc-b651-800d8ffd9c1c" providerId="ADAL" clId="{E5D9DAA0-C2D1-4230-85D1-A8135BEEFD82}" dt="2023-03-04T23:18:03.229" v="5709" actId="26606"/>
          <ac:spMkLst>
            <pc:docMk/>
            <pc:sldMk cId="138510412" sldId="259"/>
            <ac:spMk id="54" creationId="{D009D6D5-DAC2-4A8B-A17A-E206B9012D09}"/>
          </ac:spMkLst>
        </pc:spChg>
        <pc:spChg chg="add del">
          <ac:chgData name="Fozia Malik (2130819)" userId="40f1435d-fb35-43bc-b651-800d8ffd9c1c" providerId="ADAL" clId="{E5D9DAA0-C2D1-4230-85D1-A8135BEEFD82}" dt="2023-03-04T23:17:10.148" v="5672" actId="26606"/>
          <ac:spMkLst>
            <pc:docMk/>
            <pc:sldMk cId="138510412" sldId="259"/>
            <ac:spMk id="59" creationId="{4F7EBAE4-9945-4473-9E34-B2C66EA0F03D}"/>
          </ac:spMkLst>
        </pc:spChg>
        <pc:spChg chg="add del">
          <ac:chgData name="Fozia Malik (2130819)" userId="40f1435d-fb35-43bc-b651-800d8ffd9c1c" providerId="ADAL" clId="{E5D9DAA0-C2D1-4230-85D1-A8135BEEFD82}" dt="2023-03-04T23:17:10.148" v="5672" actId="26606"/>
          <ac:spMkLst>
            <pc:docMk/>
            <pc:sldMk cId="138510412" sldId="259"/>
            <ac:spMk id="61" creationId="{70BEB1E7-2F88-40BC-B73D-42E5B6F80BFC}"/>
          </ac:spMkLst>
        </pc:spChg>
        <pc:spChg chg="add del">
          <ac:chgData name="Fozia Malik (2130819)" userId="40f1435d-fb35-43bc-b651-800d8ffd9c1c" providerId="ADAL" clId="{E5D9DAA0-C2D1-4230-85D1-A8135BEEFD82}" dt="2023-03-04T23:17:10.148" v="5672" actId="26606"/>
          <ac:spMkLst>
            <pc:docMk/>
            <pc:sldMk cId="138510412" sldId="259"/>
            <ac:spMk id="63" creationId="{A7B99495-F43F-4D80-A44F-2CB4764EB90B}"/>
          </ac:spMkLst>
        </pc:spChg>
        <pc:spChg chg="add del">
          <ac:chgData name="Fozia Malik (2130819)" userId="40f1435d-fb35-43bc-b651-800d8ffd9c1c" providerId="ADAL" clId="{E5D9DAA0-C2D1-4230-85D1-A8135BEEFD82}" dt="2023-03-04T23:17:17.036" v="5674" actId="26606"/>
          <ac:spMkLst>
            <pc:docMk/>
            <pc:sldMk cId="138510412" sldId="259"/>
            <ac:spMk id="65" creationId="{687AFE0E-B37D-4531-AFE8-231C8348EAF1}"/>
          </ac:spMkLst>
        </pc:spChg>
        <pc:spChg chg="add del">
          <ac:chgData name="Fozia Malik (2130819)" userId="40f1435d-fb35-43bc-b651-800d8ffd9c1c" providerId="ADAL" clId="{E5D9DAA0-C2D1-4230-85D1-A8135BEEFD82}" dt="2023-03-04T23:18:03.229" v="5709" actId="26606"/>
          <ac:spMkLst>
            <pc:docMk/>
            <pc:sldMk cId="138510412" sldId="259"/>
            <ac:spMk id="67" creationId="{5AA03EDC-7067-4DFF-B672-541D016AAAB8}"/>
          </ac:spMkLst>
        </pc:spChg>
        <pc:spChg chg="add del">
          <ac:chgData name="Fozia Malik (2130819)" userId="40f1435d-fb35-43bc-b651-800d8ffd9c1c" providerId="ADAL" clId="{E5D9DAA0-C2D1-4230-85D1-A8135BEEFD82}" dt="2023-03-04T23:18:03.229" v="5709" actId="26606"/>
          <ac:spMkLst>
            <pc:docMk/>
            <pc:sldMk cId="138510412" sldId="259"/>
            <ac:spMk id="68" creationId="{0EBF3E39-B0BE-496A-8604-9007470FFA3A}"/>
          </ac:spMkLst>
        </pc:spChg>
        <pc:grpChg chg="add del">
          <ac:chgData name="Fozia Malik (2130819)" userId="40f1435d-fb35-43bc-b651-800d8ffd9c1c" providerId="ADAL" clId="{E5D9DAA0-C2D1-4230-85D1-A8135BEEFD82}" dt="2023-03-04T23:06:22.456" v="4755" actId="26606"/>
          <ac:grpSpMkLst>
            <pc:docMk/>
            <pc:sldMk cId="138510412" sldId="259"/>
            <ac:grpSpMk id="12" creationId="{27D8A815-1B1F-4DB5-A03C-F4987CF0CB0F}"/>
          </ac:grpSpMkLst>
        </pc:grpChg>
        <pc:grpChg chg="add del">
          <ac:chgData name="Fozia Malik (2130819)" userId="40f1435d-fb35-43bc-b651-800d8ffd9c1c" providerId="ADAL" clId="{E5D9DAA0-C2D1-4230-85D1-A8135BEEFD82}" dt="2023-03-04T23:08:51.101" v="4778" actId="26606"/>
          <ac:grpSpMkLst>
            <pc:docMk/>
            <pc:sldMk cId="138510412" sldId="259"/>
            <ac:grpSpMk id="23" creationId="{B894EFA8-F425-4D19-A94B-445388B31E20}"/>
          </ac:grpSpMkLst>
        </pc:grpChg>
        <pc:grpChg chg="add del">
          <ac:chgData name="Fozia Malik (2130819)" userId="40f1435d-fb35-43bc-b651-800d8ffd9c1c" providerId="ADAL" clId="{E5D9DAA0-C2D1-4230-85D1-A8135BEEFD82}" dt="2023-03-04T23:08:51.101" v="4778" actId="26606"/>
          <ac:grpSpMkLst>
            <pc:docMk/>
            <pc:sldMk cId="138510412" sldId="259"/>
            <ac:grpSpMk id="27" creationId="{582A903B-6B78-4F0A-B7C9-3D80499020B8}"/>
          </ac:grpSpMkLst>
        </pc:grpChg>
        <pc:graphicFrameChg chg="add del">
          <ac:chgData name="Fozia Malik (2130819)" userId="40f1435d-fb35-43bc-b651-800d8ffd9c1c" providerId="ADAL" clId="{E5D9DAA0-C2D1-4230-85D1-A8135BEEFD82}" dt="2023-03-04T23:08:16.215" v="4772" actId="26606"/>
          <ac:graphicFrameMkLst>
            <pc:docMk/>
            <pc:sldMk cId="138510412" sldId="259"/>
            <ac:graphicFrameMk id="7" creationId="{73CF7F84-C0CB-D0A6-D89F-99FA20626C54}"/>
          </ac:graphicFrameMkLst>
        </pc:graphicFrameChg>
        <pc:graphicFrameChg chg="add del">
          <ac:chgData name="Fozia Malik (2130819)" userId="40f1435d-fb35-43bc-b651-800d8ffd9c1c" providerId="ADAL" clId="{E5D9DAA0-C2D1-4230-85D1-A8135BEEFD82}" dt="2023-03-04T23:08:24.500" v="4774" actId="26606"/>
          <ac:graphicFrameMkLst>
            <pc:docMk/>
            <pc:sldMk cId="138510412" sldId="259"/>
            <ac:graphicFrameMk id="9" creationId="{B2CAEFA4-E0CB-A8BD-1E49-1535B408ADF8}"/>
          </ac:graphicFrameMkLst>
        </pc:graphicFrameChg>
        <pc:picChg chg="add mod ord">
          <ac:chgData name="Fozia Malik (2130819)" userId="40f1435d-fb35-43bc-b651-800d8ffd9c1c" providerId="ADAL" clId="{E5D9DAA0-C2D1-4230-85D1-A8135BEEFD82}" dt="2023-03-04T23:18:03.229" v="5709" actId="26606"/>
          <ac:picMkLst>
            <pc:docMk/>
            <pc:sldMk cId="138510412" sldId="259"/>
            <ac:picMk id="5" creationId="{4F0DD8DD-FD20-2E37-3499-A85074CD1861}"/>
          </ac:picMkLst>
        </pc:picChg>
        <pc:picChg chg="add del">
          <ac:chgData name="Fozia Malik (2130819)" userId="40f1435d-fb35-43bc-b651-800d8ffd9c1c" providerId="ADAL" clId="{E5D9DAA0-C2D1-4230-85D1-A8135BEEFD82}" dt="2023-03-04T23:08:30.745" v="4776" actId="26606"/>
          <ac:picMkLst>
            <pc:docMk/>
            <pc:sldMk cId="138510412" sldId="259"/>
            <ac:picMk id="20" creationId="{4A599609-F5C2-4A0B-A992-913F814A631A}"/>
          </ac:picMkLst>
        </pc:picChg>
      </pc:sldChg>
      <pc:sldChg chg="addSp delSp modSp new mod ord setBg delDesignElem chgLayout">
        <pc:chgData name="Fozia Malik (2130819)" userId="40f1435d-fb35-43bc-b651-800d8ffd9c1c" providerId="ADAL" clId="{E5D9DAA0-C2D1-4230-85D1-A8135BEEFD82}" dt="2023-03-04T23:18:02.355" v="5708"/>
        <pc:sldMkLst>
          <pc:docMk/>
          <pc:sldMk cId="1184345423" sldId="260"/>
        </pc:sldMkLst>
        <pc:spChg chg="add del mod">
          <ac:chgData name="Fozia Malik (2130819)" userId="40f1435d-fb35-43bc-b651-800d8ffd9c1c" providerId="ADAL" clId="{E5D9DAA0-C2D1-4230-85D1-A8135BEEFD82}" dt="2023-02-28T13:33:01.188" v="1035" actId="26606"/>
          <ac:spMkLst>
            <pc:docMk/>
            <pc:sldMk cId="1184345423" sldId="260"/>
            <ac:spMk id="2" creationId="{B8E73437-47DE-3DAF-E921-9AE371109707}"/>
          </ac:spMkLst>
        </pc:spChg>
        <pc:spChg chg="del">
          <ac:chgData name="Fozia Malik (2130819)" userId="40f1435d-fb35-43bc-b651-800d8ffd9c1c" providerId="ADAL" clId="{E5D9DAA0-C2D1-4230-85D1-A8135BEEFD82}" dt="2023-02-28T13:31:54.902" v="1014" actId="931"/>
          <ac:spMkLst>
            <pc:docMk/>
            <pc:sldMk cId="1184345423" sldId="260"/>
            <ac:spMk id="3" creationId="{09B53C68-6DA3-5A02-52E5-6FC459B69EA7}"/>
          </ac:spMkLst>
        </pc:spChg>
        <pc:spChg chg="add del mod">
          <ac:chgData name="Fozia Malik (2130819)" userId="40f1435d-fb35-43bc-b651-800d8ffd9c1c" providerId="ADAL" clId="{E5D9DAA0-C2D1-4230-85D1-A8135BEEFD82}" dt="2023-02-28T13:47:59.917" v="1182"/>
          <ac:spMkLst>
            <pc:docMk/>
            <pc:sldMk cId="1184345423" sldId="260"/>
            <ac:spMk id="6" creationId="{24BE8B69-8789-97C1-6F1D-939A6154D7CE}"/>
          </ac:spMkLst>
        </pc:spChg>
        <pc:spChg chg="add del mod">
          <ac:chgData name="Fozia Malik (2130819)" userId="40f1435d-fb35-43bc-b651-800d8ffd9c1c" providerId="ADAL" clId="{E5D9DAA0-C2D1-4230-85D1-A8135BEEFD82}" dt="2023-02-28T13:47:59.917" v="1182"/>
          <ac:spMkLst>
            <pc:docMk/>
            <pc:sldMk cId="1184345423" sldId="260"/>
            <ac:spMk id="7" creationId="{4E91FE90-3EB8-10AB-7AB2-52C4D30BE66B}"/>
          </ac:spMkLst>
        </pc:spChg>
        <pc:spChg chg="add del mod ord">
          <ac:chgData name="Fozia Malik (2130819)" userId="40f1435d-fb35-43bc-b651-800d8ffd9c1c" providerId="ADAL" clId="{E5D9DAA0-C2D1-4230-85D1-A8135BEEFD82}" dt="2023-02-28T13:47:59.123" v="1181" actId="700"/>
          <ac:spMkLst>
            <pc:docMk/>
            <pc:sldMk cId="1184345423" sldId="260"/>
            <ac:spMk id="8" creationId="{C64B9D05-C942-248A-FFD4-DDCB6AE43551}"/>
          </ac:spMkLst>
        </pc:spChg>
        <pc:spChg chg="add del">
          <ac:chgData name="Fozia Malik (2130819)" userId="40f1435d-fb35-43bc-b651-800d8ffd9c1c" providerId="ADAL" clId="{E5D9DAA0-C2D1-4230-85D1-A8135BEEFD82}" dt="2023-02-28T13:33:01.157" v="1034" actId="26606"/>
          <ac:spMkLst>
            <pc:docMk/>
            <pc:sldMk cId="1184345423" sldId="260"/>
            <ac:spMk id="10" creationId="{32BC26D8-82FB-445E-AA49-62A77D7C1EE0}"/>
          </ac:spMkLst>
        </pc:spChg>
        <pc:spChg chg="add del">
          <ac:chgData name="Fozia Malik (2130819)" userId="40f1435d-fb35-43bc-b651-800d8ffd9c1c" providerId="ADAL" clId="{E5D9DAA0-C2D1-4230-85D1-A8135BEEFD82}" dt="2023-02-28T13:33:01.157" v="1034" actId="26606"/>
          <ac:spMkLst>
            <pc:docMk/>
            <pc:sldMk cId="1184345423" sldId="260"/>
            <ac:spMk id="12" creationId="{CB44330D-EA18-4254-AA95-EB49948539B8}"/>
          </ac:spMkLst>
        </pc:spChg>
        <pc:spChg chg="add del">
          <ac:chgData name="Fozia Malik (2130819)" userId="40f1435d-fb35-43bc-b651-800d8ffd9c1c" providerId="ADAL" clId="{E5D9DAA0-C2D1-4230-85D1-A8135BEEFD82}" dt="2023-03-04T23:18:02.355" v="5708"/>
          <ac:spMkLst>
            <pc:docMk/>
            <pc:sldMk cId="1184345423" sldId="260"/>
            <ac:spMk id="14" creationId="{29FDB030-9B49-4CED-8CCD-4D99382388AC}"/>
          </ac:spMkLst>
        </pc:spChg>
        <pc:spChg chg="add del">
          <ac:chgData name="Fozia Malik (2130819)" userId="40f1435d-fb35-43bc-b651-800d8ffd9c1c" providerId="ADAL" clId="{E5D9DAA0-C2D1-4230-85D1-A8135BEEFD82}" dt="2023-03-04T23:18:02.355" v="5708"/>
          <ac:spMkLst>
            <pc:docMk/>
            <pc:sldMk cId="1184345423" sldId="260"/>
            <ac:spMk id="15" creationId="{F3060C83-F051-4F0E-ABAD-AA0DFC48B218}"/>
          </ac:spMkLst>
        </pc:spChg>
        <pc:spChg chg="add del">
          <ac:chgData name="Fozia Malik (2130819)" userId="40f1435d-fb35-43bc-b651-800d8ffd9c1c" providerId="ADAL" clId="{E5D9DAA0-C2D1-4230-85D1-A8135BEEFD82}" dt="2023-03-04T23:18:02.355" v="5708"/>
          <ac:spMkLst>
            <pc:docMk/>
            <pc:sldMk cId="1184345423" sldId="260"/>
            <ac:spMk id="16" creationId="{3783CA14-24A1-485C-8B30-D6A5D87987AD}"/>
          </ac:spMkLst>
        </pc:spChg>
        <pc:spChg chg="add del">
          <ac:chgData name="Fozia Malik (2130819)" userId="40f1435d-fb35-43bc-b651-800d8ffd9c1c" providerId="ADAL" clId="{E5D9DAA0-C2D1-4230-85D1-A8135BEEFD82}" dt="2023-03-04T23:18:02.355" v="5708"/>
          <ac:spMkLst>
            <pc:docMk/>
            <pc:sldMk cId="1184345423" sldId="260"/>
            <ac:spMk id="17" creationId="{83C98ABE-055B-441F-B07E-44F97F083C39}"/>
          </ac:spMkLst>
        </pc:spChg>
        <pc:spChg chg="add del">
          <ac:chgData name="Fozia Malik (2130819)" userId="40f1435d-fb35-43bc-b651-800d8ffd9c1c" providerId="ADAL" clId="{E5D9DAA0-C2D1-4230-85D1-A8135BEEFD82}" dt="2023-03-04T23:18:02.355" v="5708"/>
          <ac:spMkLst>
            <pc:docMk/>
            <pc:sldMk cId="1184345423" sldId="260"/>
            <ac:spMk id="18" creationId="{9A97C86A-04D6-40F7-AE84-31AB43E6A846}"/>
          </ac:spMkLst>
        </pc:spChg>
        <pc:spChg chg="add del">
          <ac:chgData name="Fozia Malik (2130819)" userId="40f1435d-fb35-43bc-b651-800d8ffd9c1c" providerId="ADAL" clId="{E5D9DAA0-C2D1-4230-85D1-A8135BEEFD82}" dt="2023-03-04T23:18:02.355" v="5708"/>
          <ac:spMkLst>
            <pc:docMk/>
            <pc:sldMk cId="1184345423" sldId="260"/>
            <ac:spMk id="20" creationId="{FF9F2414-84E8-453E-B1F3-389FDE8192D9}"/>
          </ac:spMkLst>
        </pc:spChg>
        <pc:spChg chg="add del">
          <ac:chgData name="Fozia Malik (2130819)" userId="40f1435d-fb35-43bc-b651-800d8ffd9c1c" providerId="ADAL" clId="{E5D9DAA0-C2D1-4230-85D1-A8135BEEFD82}" dt="2023-03-04T23:18:02.355" v="5708"/>
          <ac:spMkLst>
            <pc:docMk/>
            <pc:sldMk cId="1184345423" sldId="260"/>
            <ac:spMk id="22" creationId="{3ECA69A1-7536-43AC-85EF-C7106179F5ED}"/>
          </ac:spMkLst>
        </pc:spChg>
        <pc:picChg chg="add mod ord">
          <ac:chgData name="Fozia Malik (2130819)" userId="40f1435d-fb35-43bc-b651-800d8ffd9c1c" providerId="ADAL" clId="{E5D9DAA0-C2D1-4230-85D1-A8135BEEFD82}" dt="2023-02-28T13:48:02.895" v="1185" actId="14100"/>
          <ac:picMkLst>
            <pc:docMk/>
            <pc:sldMk cId="1184345423" sldId="260"/>
            <ac:picMk id="5" creationId="{CBE3E0A8-A911-B34B-A92A-E94871F25C08}"/>
          </ac:picMkLst>
        </pc:picChg>
      </pc:sldChg>
      <pc:sldChg chg="modSp new mod">
        <pc:chgData name="Fozia Malik (2130819)" userId="40f1435d-fb35-43bc-b651-800d8ffd9c1c" providerId="ADAL" clId="{E5D9DAA0-C2D1-4230-85D1-A8135BEEFD82}" dt="2023-03-05T23:26:28.423" v="11391" actId="20577"/>
        <pc:sldMkLst>
          <pc:docMk/>
          <pc:sldMk cId="3571031490" sldId="261"/>
        </pc:sldMkLst>
        <pc:spChg chg="mod">
          <ac:chgData name="Fozia Malik (2130819)" userId="40f1435d-fb35-43bc-b651-800d8ffd9c1c" providerId="ADAL" clId="{E5D9DAA0-C2D1-4230-85D1-A8135BEEFD82}" dt="2023-03-04T23:18:02.355" v="5708"/>
          <ac:spMkLst>
            <pc:docMk/>
            <pc:sldMk cId="3571031490" sldId="261"/>
            <ac:spMk id="2" creationId="{ACD5D7CB-8C41-E018-CA17-D05C58322460}"/>
          </ac:spMkLst>
        </pc:spChg>
        <pc:spChg chg="mod">
          <ac:chgData name="Fozia Malik (2130819)" userId="40f1435d-fb35-43bc-b651-800d8ffd9c1c" providerId="ADAL" clId="{E5D9DAA0-C2D1-4230-85D1-A8135BEEFD82}" dt="2023-03-05T23:26:28.423" v="11391" actId="20577"/>
          <ac:spMkLst>
            <pc:docMk/>
            <pc:sldMk cId="3571031490" sldId="261"/>
            <ac:spMk id="3" creationId="{E4E511D6-4498-C554-B90C-41DEEE7EA103}"/>
          </ac:spMkLst>
        </pc:spChg>
      </pc:sldChg>
      <pc:sldChg chg="modSp new del mod ord">
        <pc:chgData name="Fozia Malik (2130819)" userId="40f1435d-fb35-43bc-b651-800d8ffd9c1c" providerId="ADAL" clId="{E5D9DAA0-C2D1-4230-85D1-A8135BEEFD82}" dt="2023-03-05T17:51:19.906" v="8837" actId="2696"/>
        <pc:sldMkLst>
          <pc:docMk/>
          <pc:sldMk cId="864236497" sldId="262"/>
        </pc:sldMkLst>
        <pc:spChg chg="mod">
          <ac:chgData name="Fozia Malik (2130819)" userId="40f1435d-fb35-43bc-b651-800d8ffd9c1c" providerId="ADAL" clId="{E5D9DAA0-C2D1-4230-85D1-A8135BEEFD82}" dt="2023-03-04T23:18:02.355" v="5708"/>
          <ac:spMkLst>
            <pc:docMk/>
            <pc:sldMk cId="864236497" sldId="262"/>
            <ac:spMk id="2" creationId="{569C9C0B-8F9B-7349-BDE7-C99F01003F01}"/>
          </ac:spMkLst>
        </pc:spChg>
        <pc:spChg chg="mod">
          <ac:chgData name="Fozia Malik (2130819)" userId="40f1435d-fb35-43bc-b651-800d8ffd9c1c" providerId="ADAL" clId="{E5D9DAA0-C2D1-4230-85D1-A8135BEEFD82}" dt="2023-03-05T17:50:57.684" v="8836" actId="20577"/>
          <ac:spMkLst>
            <pc:docMk/>
            <pc:sldMk cId="864236497" sldId="262"/>
            <ac:spMk id="3" creationId="{EE1A74F8-75CF-645F-3F6D-181ACF3D0585}"/>
          </ac:spMkLst>
        </pc:spChg>
      </pc:sldChg>
      <pc:sldChg chg="addSp new add del mod ord">
        <pc:chgData name="Fozia Malik (2130819)" userId="40f1435d-fb35-43bc-b651-800d8ffd9c1c" providerId="ADAL" clId="{E5D9DAA0-C2D1-4230-85D1-A8135BEEFD82}" dt="2023-03-05T00:06:25.847" v="7222" actId="2696"/>
        <pc:sldMkLst>
          <pc:docMk/>
          <pc:sldMk cId="3449181749" sldId="263"/>
        </pc:sldMkLst>
        <pc:spChg chg="add">
          <ac:chgData name="Fozia Malik (2130819)" userId="40f1435d-fb35-43bc-b651-800d8ffd9c1c" providerId="ADAL" clId="{E5D9DAA0-C2D1-4230-85D1-A8135BEEFD82}" dt="2023-02-28T13:28:46.712" v="1005" actId="22"/>
          <ac:spMkLst>
            <pc:docMk/>
            <pc:sldMk cId="3449181749" sldId="263"/>
            <ac:spMk id="3" creationId="{E9FEDA3C-7161-1A11-E6BD-4BACB2C022DB}"/>
          </ac:spMkLst>
        </pc:spChg>
      </pc:sldChg>
      <pc:sldChg chg="addSp delSp modSp new mod ord setBg delDesignElem">
        <pc:chgData name="Fozia Malik (2130819)" userId="40f1435d-fb35-43bc-b651-800d8ffd9c1c" providerId="ADAL" clId="{E5D9DAA0-C2D1-4230-85D1-A8135BEEFD82}" dt="2023-03-04T23:37:50.914" v="6271" actId="113"/>
        <pc:sldMkLst>
          <pc:docMk/>
          <pc:sldMk cId="2019160172" sldId="264"/>
        </pc:sldMkLst>
        <pc:spChg chg="mod">
          <ac:chgData name="Fozia Malik (2130819)" userId="40f1435d-fb35-43bc-b651-800d8ffd9c1c" providerId="ADAL" clId="{E5D9DAA0-C2D1-4230-85D1-A8135BEEFD82}" dt="2023-03-04T23:37:50.914" v="6271" actId="113"/>
          <ac:spMkLst>
            <pc:docMk/>
            <pc:sldMk cId="2019160172" sldId="264"/>
            <ac:spMk id="2" creationId="{BE787817-D579-A072-DE73-53E3B076E2DE}"/>
          </ac:spMkLst>
        </pc:spChg>
        <pc:spChg chg="del mod">
          <ac:chgData name="Fozia Malik (2130819)" userId="40f1435d-fb35-43bc-b651-800d8ffd9c1c" providerId="ADAL" clId="{E5D9DAA0-C2D1-4230-85D1-A8135BEEFD82}" dt="2023-02-28T20:46:30.649" v="2048" actId="1032"/>
          <ac:spMkLst>
            <pc:docMk/>
            <pc:sldMk cId="2019160172" sldId="264"/>
            <ac:spMk id="3" creationId="{10ED2122-CC55-E68C-4595-524C0B98B189}"/>
          </ac:spMkLst>
        </pc:spChg>
        <pc:spChg chg="add del">
          <ac:chgData name="Fozia Malik (2130819)" userId="40f1435d-fb35-43bc-b651-800d8ffd9c1c" providerId="ADAL" clId="{E5D9DAA0-C2D1-4230-85D1-A8135BEEFD82}" dt="2023-03-04T23:18:02.355" v="5708"/>
          <ac:spMkLst>
            <pc:docMk/>
            <pc:sldMk cId="2019160172" sldId="264"/>
            <ac:spMk id="9" creationId="{F3060C83-F051-4F0E-ABAD-AA0DFC48B218}"/>
          </ac:spMkLst>
        </pc:spChg>
        <pc:spChg chg="add del">
          <ac:chgData name="Fozia Malik (2130819)" userId="40f1435d-fb35-43bc-b651-800d8ffd9c1c" providerId="ADAL" clId="{E5D9DAA0-C2D1-4230-85D1-A8135BEEFD82}" dt="2023-03-04T23:18:02.355" v="5708"/>
          <ac:spMkLst>
            <pc:docMk/>
            <pc:sldMk cId="2019160172" sldId="264"/>
            <ac:spMk id="11" creationId="{83C98ABE-055B-441F-B07E-44F97F083C39}"/>
          </ac:spMkLst>
        </pc:spChg>
        <pc:spChg chg="add del">
          <ac:chgData name="Fozia Malik (2130819)" userId="40f1435d-fb35-43bc-b651-800d8ffd9c1c" providerId="ADAL" clId="{E5D9DAA0-C2D1-4230-85D1-A8135BEEFD82}" dt="2023-03-04T23:18:02.355" v="5708"/>
          <ac:spMkLst>
            <pc:docMk/>
            <pc:sldMk cId="2019160172" sldId="264"/>
            <ac:spMk id="13" creationId="{29FDB030-9B49-4CED-8CCD-4D99382388AC}"/>
          </ac:spMkLst>
        </pc:spChg>
        <pc:spChg chg="add del">
          <ac:chgData name="Fozia Malik (2130819)" userId="40f1435d-fb35-43bc-b651-800d8ffd9c1c" providerId="ADAL" clId="{E5D9DAA0-C2D1-4230-85D1-A8135BEEFD82}" dt="2023-03-04T23:18:02.355" v="5708"/>
          <ac:spMkLst>
            <pc:docMk/>
            <pc:sldMk cId="2019160172" sldId="264"/>
            <ac:spMk id="15" creationId="{3783CA14-24A1-485C-8B30-D6A5D87987AD}"/>
          </ac:spMkLst>
        </pc:spChg>
        <pc:spChg chg="add del">
          <ac:chgData name="Fozia Malik (2130819)" userId="40f1435d-fb35-43bc-b651-800d8ffd9c1c" providerId="ADAL" clId="{E5D9DAA0-C2D1-4230-85D1-A8135BEEFD82}" dt="2023-03-04T23:18:02.355" v="5708"/>
          <ac:spMkLst>
            <pc:docMk/>
            <pc:sldMk cId="2019160172" sldId="264"/>
            <ac:spMk id="17" creationId="{9A97C86A-04D6-40F7-AE84-31AB43E6A846}"/>
          </ac:spMkLst>
        </pc:spChg>
        <pc:spChg chg="add del">
          <ac:chgData name="Fozia Malik (2130819)" userId="40f1435d-fb35-43bc-b651-800d8ffd9c1c" providerId="ADAL" clId="{E5D9DAA0-C2D1-4230-85D1-A8135BEEFD82}" dt="2023-03-04T23:18:02.355" v="5708"/>
          <ac:spMkLst>
            <pc:docMk/>
            <pc:sldMk cId="2019160172" sldId="264"/>
            <ac:spMk id="19" creationId="{FF9F2414-84E8-453E-B1F3-389FDE8192D9}"/>
          </ac:spMkLst>
        </pc:spChg>
        <pc:spChg chg="add del">
          <ac:chgData name="Fozia Malik (2130819)" userId="40f1435d-fb35-43bc-b651-800d8ffd9c1c" providerId="ADAL" clId="{E5D9DAA0-C2D1-4230-85D1-A8135BEEFD82}" dt="2023-03-04T23:18:02.355" v="5708"/>
          <ac:spMkLst>
            <pc:docMk/>
            <pc:sldMk cId="2019160172" sldId="264"/>
            <ac:spMk id="21" creationId="{3ECA69A1-7536-43AC-85EF-C7106179F5ED}"/>
          </ac:spMkLst>
        </pc:spChg>
        <pc:graphicFrameChg chg="add mod modGraphic">
          <ac:chgData name="Fozia Malik (2130819)" userId="40f1435d-fb35-43bc-b651-800d8ffd9c1c" providerId="ADAL" clId="{E5D9DAA0-C2D1-4230-85D1-A8135BEEFD82}" dt="2023-03-02T22:10:43.596" v="3283" actId="20577"/>
          <ac:graphicFrameMkLst>
            <pc:docMk/>
            <pc:sldMk cId="2019160172" sldId="264"/>
            <ac:graphicFrameMk id="4" creationId="{7DBCB096-1D1A-C946-0310-58D6BA533C73}"/>
          </ac:graphicFrameMkLst>
        </pc:graphicFrameChg>
      </pc:sldChg>
      <pc:sldChg chg="addSp delSp modSp new mod setBg delDesignElem">
        <pc:chgData name="Fozia Malik (2130819)" userId="40f1435d-fb35-43bc-b651-800d8ffd9c1c" providerId="ADAL" clId="{E5D9DAA0-C2D1-4230-85D1-A8135BEEFD82}" dt="2023-03-04T23:18:02.355" v="5708"/>
        <pc:sldMkLst>
          <pc:docMk/>
          <pc:sldMk cId="1435076623" sldId="265"/>
        </pc:sldMkLst>
        <pc:spChg chg="mod">
          <ac:chgData name="Fozia Malik (2130819)" userId="40f1435d-fb35-43bc-b651-800d8ffd9c1c" providerId="ADAL" clId="{E5D9DAA0-C2D1-4230-85D1-A8135BEEFD82}" dt="2023-02-28T20:34:11.804" v="1883" actId="26606"/>
          <ac:spMkLst>
            <pc:docMk/>
            <pc:sldMk cId="1435076623" sldId="265"/>
            <ac:spMk id="2" creationId="{7912B8E9-1D5A-CC6F-7DD2-82D60E80D671}"/>
          </ac:spMkLst>
        </pc:spChg>
        <pc:spChg chg="add del mod">
          <ac:chgData name="Fozia Malik (2130819)" userId="40f1435d-fb35-43bc-b651-800d8ffd9c1c" providerId="ADAL" clId="{E5D9DAA0-C2D1-4230-85D1-A8135BEEFD82}" dt="2023-02-28T20:34:11.804" v="1883" actId="26606"/>
          <ac:spMkLst>
            <pc:docMk/>
            <pc:sldMk cId="1435076623" sldId="265"/>
            <ac:spMk id="3" creationId="{95C04BC9-7B90-F0BA-8B4D-9B11DDF1652F}"/>
          </ac:spMkLst>
        </pc:spChg>
        <pc:spChg chg="add del">
          <ac:chgData name="Fozia Malik (2130819)" userId="40f1435d-fb35-43bc-b651-800d8ffd9c1c" providerId="ADAL" clId="{E5D9DAA0-C2D1-4230-85D1-A8135BEEFD82}" dt="2023-02-28T20:33:44.511" v="1876" actId="26606"/>
          <ac:spMkLst>
            <pc:docMk/>
            <pc:sldMk cId="1435076623" sldId="265"/>
            <ac:spMk id="9" creationId="{F13C74B1-5B17-4795-BED0-7140497B445A}"/>
          </ac:spMkLst>
        </pc:spChg>
        <pc:spChg chg="add del">
          <ac:chgData name="Fozia Malik (2130819)" userId="40f1435d-fb35-43bc-b651-800d8ffd9c1c" providerId="ADAL" clId="{E5D9DAA0-C2D1-4230-85D1-A8135BEEFD82}" dt="2023-02-28T20:34:11.716" v="1882" actId="26606"/>
          <ac:spMkLst>
            <pc:docMk/>
            <pc:sldMk cId="1435076623" sldId="265"/>
            <ac:spMk id="10" creationId="{245A9F99-D9B1-4094-A2E2-B90AC1DB7B9C}"/>
          </ac:spMkLst>
        </pc:spChg>
        <pc:spChg chg="add del">
          <ac:chgData name="Fozia Malik (2130819)" userId="40f1435d-fb35-43bc-b651-800d8ffd9c1c" providerId="ADAL" clId="{E5D9DAA0-C2D1-4230-85D1-A8135BEEFD82}" dt="2023-02-28T20:33:44.511" v="1876" actId="26606"/>
          <ac:spMkLst>
            <pc:docMk/>
            <pc:sldMk cId="1435076623" sldId="265"/>
            <ac:spMk id="11" creationId="{D4974D33-8DC5-464E-8C6D-BE58F0669C17}"/>
          </ac:spMkLst>
        </pc:spChg>
        <pc:spChg chg="add del">
          <ac:chgData name="Fozia Malik (2130819)" userId="40f1435d-fb35-43bc-b651-800d8ffd9c1c" providerId="ADAL" clId="{E5D9DAA0-C2D1-4230-85D1-A8135BEEFD82}" dt="2023-02-28T20:34:11.716" v="1882" actId="26606"/>
          <ac:spMkLst>
            <pc:docMk/>
            <pc:sldMk cId="1435076623" sldId="265"/>
            <ac:spMk id="12" creationId="{B7FAF607-473A-4A43-A23D-BBFF5C4117BB}"/>
          </ac:spMkLst>
        </pc:spChg>
        <pc:spChg chg="add del">
          <ac:chgData name="Fozia Malik (2130819)" userId="40f1435d-fb35-43bc-b651-800d8ffd9c1c" providerId="ADAL" clId="{E5D9DAA0-C2D1-4230-85D1-A8135BEEFD82}" dt="2023-02-28T20:34:11.716" v="1882" actId="26606"/>
          <ac:spMkLst>
            <pc:docMk/>
            <pc:sldMk cId="1435076623" sldId="265"/>
            <ac:spMk id="18" creationId="{95C04BC9-7B90-F0BA-8B4D-9B11DDF1652F}"/>
          </ac:spMkLst>
        </pc:spChg>
        <pc:spChg chg="add del">
          <ac:chgData name="Fozia Malik (2130819)" userId="40f1435d-fb35-43bc-b651-800d8ffd9c1c" providerId="ADAL" clId="{E5D9DAA0-C2D1-4230-85D1-A8135BEEFD82}" dt="2023-03-04T23:18:02.355" v="5708"/>
          <ac:spMkLst>
            <pc:docMk/>
            <pc:sldMk cId="1435076623" sldId="265"/>
            <ac:spMk id="21" creationId="{245A9F99-D9B1-4094-A2E2-B90AC1DB7B9C}"/>
          </ac:spMkLst>
        </pc:spChg>
        <pc:spChg chg="add del">
          <ac:chgData name="Fozia Malik (2130819)" userId="40f1435d-fb35-43bc-b651-800d8ffd9c1c" providerId="ADAL" clId="{E5D9DAA0-C2D1-4230-85D1-A8135BEEFD82}" dt="2023-03-04T23:18:02.355" v="5708"/>
          <ac:spMkLst>
            <pc:docMk/>
            <pc:sldMk cId="1435076623" sldId="265"/>
            <ac:spMk id="22" creationId="{B7FAF607-473A-4A43-A23D-BBFF5C4117BB}"/>
          </ac:spMkLst>
        </pc:spChg>
        <pc:spChg chg="add mod">
          <ac:chgData name="Fozia Malik (2130819)" userId="40f1435d-fb35-43bc-b651-800d8ffd9c1c" providerId="ADAL" clId="{E5D9DAA0-C2D1-4230-85D1-A8135BEEFD82}" dt="2023-03-02T22:08:40.417" v="3219" actId="20577"/>
          <ac:spMkLst>
            <pc:docMk/>
            <pc:sldMk cId="1435076623" sldId="265"/>
            <ac:spMk id="24" creationId="{95C04BC9-7B90-F0BA-8B4D-9B11DDF1652F}"/>
          </ac:spMkLst>
        </pc:spChg>
        <pc:grpChg chg="add del">
          <ac:chgData name="Fozia Malik (2130819)" userId="40f1435d-fb35-43bc-b651-800d8ffd9c1c" providerId="ADAL" clId="{E5D9DAA0-C2D1-4230-85D1-A8135BEEFD82}" dt="2023-02-28T20:34:11.716" v="1882" actId="26606"/>
          <ac:grpSpMkLst>
            <pc:docMk/>
            <pc:sldMk cId="1435076623" sldId="265"/>
            <ac:grpSpMk id="14" creationId="{C5F6476F-D303-44D3-B30F-1BA348F0F64A}"/>
          </ac:grpSpMkLst>
        </pc:grpChg>
        <pc:grpChg chg="add del">
          <ac:chgData name="Fozia Malik (2130819)" userId="40f1435d-fb35-43bc-b651-800d8ffd9c1c" providerId="ADAL" clId="{E5D9DAA0-C2D1-4230-85D1-A8135BEEFD82}" dt="2023-03-04T23:18:02.355" v="5708"/>
          <ac:grpSpMkLst>
            <pc:docMk/>
            <pc:sldMk cId="1435076623" sldId="265"/>
            <ac:grpSpMk id="25" creationId="{C5F6476F-D303-44D3-B30F-1BA348F0F64A}"/>
          </ac:grpSpMkLst>
        </pc:grpChg>
        <pc:graphicFrameChg chg="add del">
          <ac:chgData name="Fozia Malik (2130819)" userId="40f1435d-fb35-43bc-b651-800d8ffd9c1c" providerId="ADAL" clId="{E5D9DAA0-C2D1-4230-85D1-A8135BEEFD82}" dt="2023-02-28T20:33:55.869" v="1878" actId="26606"/>
          <ac:graphicFrameMkLst>
            <pc:docMk/>
            <pc:sldMk cId="1435076623" sldId="265"/>
            <ac:graphicFrameMk id="13" creationId="{1AEF181B-7FE1-349C-57BF-67A7F446791E}"/>
          </ac:graphicFrameMkLst>
        </pc:graphicFrameChg>
        <pc:graphicFrameChg chg="add del">
          <ac:chgData name="Fozia Malik (2130819)" userId="40f1435d-fb35-43bc-b651-800d8ffd9c1c" providerId="ADAL" clId="{E5D9DAA0-C2D1-4230-85D1-A8135BEEFD82}" dt="2023-02-28T20:34:07.790" v="1880" actId="26606"/>
          <ac:graphicFrameMkLst>
            <pc:docMk/>
            <pc:sldMk cId="1435076623" sldId="265"/>
            <ac:graphicFrameMk id="15" creationId="{B985EF5C-4CCC-90BB-27DF-E9A2112D46C1}"/>
          </ac:graphicFrameMkLst>
        </pc:graphicFrameChg>
        <pc:picChg chg="add del">
          <ac:chgData name="Fozia Malik (2130819)" userId="40f1435d-fb35-43bc-b651-800d8ffd9c1c" providerId="ADAL" clId="{E5D9DAA0-C2D1-4230-85D1-A8135BEEFD82}" dt="2023-02-28T20:33:44.511" v="1876" actId="26606"/>
          <ac:picMkLst>
            <pc:docMk/>
            <pc:sldMk cId="1435076623" sldId="265"/>
            <ac:picMk id="5" creationId="{2B40F122-78B1-A533-B671-505AF7D7126E}"/>
          </ac:picMkLst>
        </pc:picChg>
        <pc:picChg chg="add del">
          <ac:chgData name="Fozia Malik (2130819)" userId="40f1435d-fb35-43bc-b651-800d8ffd9c1c" providerId="ADAL" clId="{E5D9DAA0-C2D1-4230-85D1-A8135BEEFD82}" dt="2023-02-28T20:34:11.716" v="1882" actId="26606"/>
          <ac:picMkLst>
            <pc:docMk/>
            <pc:sldMk cId="1435076623" sldId="265"/>
            <ac:picMk id="7" creationId="{F470E12B-ECF8-10F4-2832-52EA9DE74696}"/>
          </ac:picMkLst>
        </pc:picChg>
        <pc:picChg chg="add">
          <ac:chgData name="Fozia Malik (2130819)" userId="40f1435d-fb35-43bc-b651-800d8ffd9c1c" providerId="ADAL" clId="{E5D9DAA0-C2D1-4230-85D1-A8135BEEFD82}" dt="2023-02-28T20:34:11.804" v="1883" actId="26606"/>
          <ac:picMkLst>
            <pc:docMk/>
            <pc:sldMk cId="1435076623" sldId="265"/>
            <ac:picMk id="23" creationId="{9E12B871-10DB-4711-533A-1C2ACFDB2BE3}"/>
          </ac:picMkLst>
        </pc:picChg>
      </pc:sldChg>
      <pc:sldChg chg="addSp delSp modSp new mod setBg">
        <pc:chgData name="Fozia Malik (2130819)" userId="40f1435d-fb35-43bc-b651-800d8ffd9c1c" providerId="ADAL" clId="{E5D9DAA0-C2D1-4230-85D1-A8135BEEFD82}" dt="2023-03-05T16:39:19.443" v="7372" actId="20577"/>
        <pc:sldMkLst>
          <pc:docMk/>
          <pc:sldMk cId="3944030589" sldId="266"/>
        </pc:sldMkLst>
        <pc:spChg chg="mod">
          <ac:chgData name="Fozia Malik (2130819)" userId="40f1435d-fb35-43bc-b651-800d8ffd9c1c" providerId="ADAL" clId="{E5D9DAA0-C2D1-4230-85D1-A8135BEEFD82}" dt="2023-03-05T16:39:19.443" v="7372" actId="20577"/>
          <ac:spMkLst>
            <pc:docMk/>
            <pc:sldMk cId="3944030589" sldId="266"/>
            <ac:spMk id="2" creationId="{B6499B48-9591-AD7C-AC0F-CE4597B891C2}"/>
          </ac:spMkLst>
        </pc:spChg>
        <pc:spChg chg="mod">
          <ac:chgData name="Fozia Malik (2130819)" userId="40f1435d-fb35-43bc-b651-800d8ffd9c1c" providerId="ADAL" clId="{E5D9DAA0-C2D1-4230-85D1-A8135BEEFD82}" dt="2023-03-04T23:18:02.355" v="5708"/>
          <ac:spMkLst>
            <pc:docMk/>
            <pc:sldMk cId="3944030589" sldId="266"/>
            <ac:spMk id="3" creationId="{29F24B90-127E-60BA-E3E9-DB303498185B}"/>
          </ac:spMkLst>
        </pc:spChg>
        <pc:spChg chg="add del">
          <ac:chgData name="Fozia Malik (2130819)" userId="40f1435d-fb35-43bc-b651-800d8ffd9c1c" providerId="ADAL" clId="{E5D9DAA0-C2D1-4230-85D1-A8135BEEFD82}" dt="2023-02-28T21:00:16.797" v="2277" actId="26606"/>
          <ac:spMkLst>
            <pc:docMk/>
            <pc:sldMk cId="3944030589" sldId="266"/>
            <ac:spMk id="9" creationId="{2B566528-1B12-4246-9431-5C2D7D081168}"/>
          </ac:spMkLst>
        </pc:spChg>
        <pc:spChg chg="add del">
          <ac:chgData name="Fozia Malik (2130819)" userId="40f1435d-fb35-43bc-b651-800d8ffd9c1c" providerId="ADAL" clId="{E5D9DAA0-C2D1-4230-85D1-A8135BEEFD82}" dt="2023-02-28T21:00:21.932" v="2279" actId="26606"/>
          <ac:spMkLst>
            <pc:docMk/>
            <pc:sldMk cId="3944030589" sldId="266"/>
            <ac:spMk id="19" creationId="{9F701746-0657-4467-BBD3-24051A715C25}"/>
          </ac:spMkLst>
        </pc:spChg>
        <pc:spChg chg="add del">
          <ac:chgData name="Fozia Malik (2130819)" userId="40f1435d-fb35-43bc-b651-800d8ffd9c1c" providerId="ADAL" clId="{E5D9DAA0-C2D1-4230-85D1-A8135BEEFD82}" dt="2023-02-28T21:00:21.932" v="2279" actId="26606"/>
          <ac:spMkLst>
            <pc:docMk/>
            <pc:sldMk cId="3944030589" sldId="266"/>
            <ac:spMk id="20" creationId="{117BEB00-3E3D-4F08-AF56-DB0D22FB5F64}"/>
          </ac:spMkLst>
        </pc:spChg>
        <pc:grpChg chg="add del">
          <ac:chgData name="Fozia Malik (2130819)" userId="40f1435d-fb35-43bc-b651-800d8ffd9c1c" providerId="ADAL" clId="{E5D9DAA0-C2D1-4230-85D1-A8135BEEFD82}" dt="2023-02-28T21:00:16.797" v="2277" actId="26606"/>
          <ac:grpSpMkLst>
            <pc:docMk/>
            <pc:sldMk cId="3944030589" sldId="266"/>
            <ac:grpSpMk id="11" creationId="{828A5161-06F1-46CF-8AD7-844680A59E13}"/>
          </ac:grpSpMkLst>
        </pc:grpChg>
        <pc:grpChg chg="add del">
          <ac:chgData name="Fozia Malik (2130819)" userId="40f1435d-fb35-43bc-b651-800d8ffd9c1c" providerId="ADAL" clId="{E5D9DAA0-C2D1-4230-85D1-A8135BEEFD82}" dt="2023-02-28T21:00:16.797" v="2277" actId="26606"/>
          <ac:grpSpMkLst>
            <pc:docMk/>
            <pc:sldMk cId="3944030589" sldId="266"/>
            <ac:grpSpMk id="15" creationId="{5995D10D-E9C9-47DB-AE7E-801FEF38F5C9}"/>
          </ac:grpSpMkLst>
        </pc:grpChg>
        <pc:graphicFrameChg chg="add mod modGraphic">
          <ac:chgData name="Fozia Malik (2130819)" userId="40f1435d-fb35-43bc-b651-800d8ffd9c1c" providerId="ADAL" clId="{E5D9DAA0-C2D1-4230-85D1-A8135BEEFD82}" dt="2023-03-04T22:38:19.984" v="4549"/>
          <ac:graphicFrameMkLst>
            <pc:docMk/>
            <pc:sldMk cId="3944030589" sldId="266"/>
            <ac:graphicFrameMk id="4" creationId="{C6BF4247-F70E-CC4F-8B33-F9B949E8CE9C}"/>
          </ac:graphicFrameMkLst>
        </pc:graphicFrameChg>
      </pc:sldChg>
      <pc:sldChg chg="addSp delSp modSp new mod setBg delDesignElem">
        <pc:chgData name="Fozia Malik (2130819)" userId="40f1435d-fb35-43bc-b651-800d8ffd9c1c" providerId="ADAL" clId="{E5D9DAA0-C2D1-4230-85D1-A8135BEEFD82}" dt="2023-03-05T22:12:27.859" v="9075" actId="20577"/>
        <pc:sldMkLst>
          <pc:docMk/>
          <pc:sldMk cId="3812451933" sldId="267"/>
        </pc:sldMkLst>
        <pc:spChg chg="mod">
          <ac:chgData name="Fozia Malik (2130819)" userId="40f1435d-fb35-43bc-b651-800d8ffd9c1c" providerId="ADAL" clId="{E5D9DAA0-C2D1-4230-85D1-A8135BEEFD82}" dt="2023-03-05T00:07:39.735" v="7224" actId="113"/>
          <ac:spMkLst>
            <pc:docMk/>
            <pc:sldMk cId="3812451933" sldId="267"/>
            <ac:spMk id="2" creationId="{84CF4495-1EDA-9B88-AE32-FBD07771F777}"/>
          </ac:spMkLst>
        </pc:spChg>
        <pc:spChg chg="mod">
          <ac:chgData name="Fozia Malik (2130819)" userId="40f1435d-fb35-43bc-b651-800d8ffd9c1c" providerId="ADAL" clId="{E5D9DAA0-C2D1-4230-85D1-A8135BEEFD82}" dt="2023-03-05T22:12:27.859" v="9075" actId="20577"/>
          <ac:spMkLst>
            <pc:docMk/>
            <pc:sldMk cId="3812451933" sldId="267"/>
            <ac:spMk id="3" creationId="{739AD8AC-3BC8-0FE6-F8B4-647CB386FFBF}"/>
          </ac:spMkLst>
        </pc:spChg>
        <pc:spChg chg="add del">
          <ac:chgData name="Fozia Malik (2130819)" userId="40f1435d-fb35-43bc-b651-800d8ffd9c1c" providerId="ADAL" clId="{E5D9DAA0-C2D1-4230-85D1-A8135BEEFD82}" dt="2023-03-04T23:18:02.355" v="5708"/>
          <ac:spMkLst>
            <pc:docMk/>
            <pc:sldMk cId="3812451933" sldId="267"/>
            <ac:spMk id="10" creationId="{04812C46-200A-4DEB-A05E-3ED6C68C2387}"/>
          </ac:spMkLst>
        </pc:spChg>
        <pc:spChg chg="add del">
          <ac:chgData name="Fozia Malik (2130819)" userId="40f1435d-fb35-43bc-b651-800d8ffd9c1c" providerId="ADAL" clId="{E5D9DAA0-C2D1-4230-85D1-A8135BEEFD82}" dt="2023-03-04T23:18:02.355" v="5708"/>
          <ac:spMkLst>
            <pc:docMk/>
            <pc:sldMk cId="3812451933" sldId="267"/>
            <ac:spMk id="12" creationId="{D1EA859B-E555-4109-94F3-6700E046E008}"/>
          </ac:spMkLst>
        </pc:spChg>
        <pc:picChg chg="add mod ord">
          <ac:chgData name="Fozia Malik (2130819)" userId="40f1435d-fb35-43bc-b651-800d8ffd9c1c" providerId="ADAL" clId="{E5D9DAA0-C2D1-4230-85D1-A8135BEEFD82}" dt="2023-03-04T23:03:28.469" v="4747" actId="26606"/>
          <ac:picMkLst>
            <pc:docMk/>
            <pc:sldMk cId="3812451933" sldId="267"/>
            <ac:picMk id="5" creationId="{CF172FE2-25C4-CE96-8DA8-6AEACEF373A4}"/>
          </ac:picMkLst>
        </pc:picChg>
      </pc:sldChg>
      <pc:sldChg chg="modSp new del mod ord">
        <pc:chgData name="Fozia Malik (2130819)" userId="40f1435d-fb35-43bc-b651-800d8ffd9c1c" providerId="ADAL" clId="{E5D9DAA0-C2D1-4230-85D1-A8135BEEFD82}" dt="2023-03-04T22:44:43.741" v="4550" actId="2696"/>
        <pc:sldMkLst>
          <pc:docMk/>
          <pc:sldMk cId="2314591635" sldId="268"/>
        </pc:sldMkLst>
        <pc:spChg chg="mod">
          <ac:chgData name="Fozia Malik (2130819)" userId="40f1435d-fb35-43bc-b651-800d8ffd9c1c" providerId="ADAL" clId="{E5D9DAA0-C2D1-4230-85D1-A8135BEEFD82}" dt="2023-03-02T21:58:22.994" v="3097" actId="20577"/>
          <ac:spMkLst>
            <pc:docMk/>
            <pc:sldMk cId="2314591635" sldId="268"/>
            <ac:spMk id="3" creationId="{E6B46D11-54E0-5620-9EC1-888B67E53A0A}"/>
          </ac:spMkLst>
        </pc:spChg>
      </pc:sldChg>
      <pc:sldChg chg="addSp new del mod">
        <pc:chgData name="Fozia Malik (2130819)" userId="40f1435d-fb35-43bc-b651-800d8ffd9c1c" providerId="ADAL" clId="{E5D9DAA0-C2D1-4230-85D1-A8135BEEFD82}" dt="2023-03-05T00:06:30.028" v="7223" actId="2696"/>
        <pc:sldMkLst>
          <pc:docMk/>
          <pc:sldMk cId="1875546817" sldId="269"/>
        </pc:sldMkLst>
        <pc:spChg chg="add">
          <ac:chgData name="Fozia Malik (2130819)" userId="40f1435d-fb35-43bc-b651-800d8ffd9c1c" providerId="ADAL" clId="{E5D9DAA0-C2D1-4230-85D1-A8135BEEFD82}" dt="2023-03-02T22:17:56.827" v="3285" actId="22"/>
          <ac:spMkLst>
            <pc:docMk/>
            <pc:sldMk cId="1875546817" sldId="269"/>
            <ac:spMk id="3" creationId="{EFA9FF45-9EAD-D488-CCB0-D51167E6B700}"/>
          </ac:spMkLst>
        </pc:spChg>
      </pc:sldChg>
      <pc:sldChg chg="addSp delSp modSp new mod">
        <pc:chgData name="Fozia Malik (2130819)" userId="40f1435d-fb35-43bc-b651-800d8ffd9c1c" providerId="ADAL" clId="{E5D9DAA0-C2D1-4230-85D1-A8135BEEFD82}" dt="2023-03-05T20:42:19.098" v="8899" actId="313"/>
        <pc:sldMkLst>
          <pc:docMk/>
          <pc:sldMk cId="150189502" sldId="270"/>
        </pc:sldMkLst>
        <pc:spChg chg="mod">
          <ac:chgData name="Fozia Malik (2130819)" userId="40f1435d-fb35-43bc-b651-800d8ffd9c1c" providerId="ADAL" clId="{E5D9DAA0-C2D1-4230-85D1-A8135BEEFD82}" dt="2023-03-05T17:54:37.549" v="8895" actId="113"/>
          <ac:spMkLst>
            <pc:docMk/>
            <pc:sldMk cId="150189502" sldId="270"/>
            <ac:spMk id="2" creationId="{BA269E7F-1891-73EE-B2F5-E0FC9D61F1B1}"/>
          </ac:spMkLst>
        </pc:spChg>
        <pc:spChg chg="mod">
          <ac:chgData name="Fozia Malik (2130819)" userId="40f1435d-fb35-43bc-b651-800d8ffd9c1c" providerId="ADAL" clId="{E5D9DAA0-C2D1-4230-85D1-A8135BEEFD82}" dt="2023-03-05T20:42:19.098" v="8899" actId="313"/>
          <ac:spMkLst>
            <pc:docMk/>
            <pc:sldMk cId="150189502" sldId="270"/>
            <ac:spMk id="3" creationId="{2397C82C-AB24-33BF-3B6C-7F6232984F7F}"/>
          </ac:spMkLst>
        </pc:spChg>
        <pc:picChg chg="add del mod">
          <ac:chgData name="Fozia Malik (2130819)" userId="40f1435d-fb35-43bc-b651-800d8ffd9c1c" providerId="ADAL" clId="{E5D9DAA0-C2D1-4230-85D1-A8135BEEFD82}" dt="2023-03-04T23:51:56.085" v="6801" actId="931"/>
          <ac:picMkLst>
            <pc:docMk/>
            <pc:sldMk cId="150189502" sldId="270"/>
            <ac:picMk id="5" creationId="{CD3B5BCA-D20A-A0C9-2022-A6DC294C4698}"/>
          </ac:picMkLst>
        </pc:picChg>
      </pc:sldChg>
      <pc:sldChg chg="addSp delSp modSp new mod setBg setClrOvrMap">
        <pc:chgData name="Fozia Malik (2130819)" userId="40f1435d-fb35-43bc-b651-800d8ffd9c1c" providerId="ADAL" clId="{E5D9DAA0-C2D1-4230-85D1-A8135BEEFD82}" dt="2023-03-05T00:05:03.996" v="7221" actId="26606"/>
        <pc:sldMkLst>
          <pc:docMk/>
          <pc:sldMk cId="236667808" sldId="271"/>
        </pc:sldMkLst>
        <pc:spChg chg="mod">
          <ac:chgData name="Fozia Malik (2130819)" userId="40f1435d-fb35-43bc-b651-800d8ffd9c1c" providerId="ADAL" clId="{E5D9DAA0-C2D1-4230-85D1-A8135BEEFD82}" dt="2023-03-05T00:05:03.996" v="7221" actId="26606"/>
          <ac:spMkLst>
            <pc:docMk/>
            <pc:sldMk cId="236667808" sldId="271"/>
            <ac:spMk id="2" creationId="{E7C1B932-70C9-5A56-0518-0B5D9100919C}"/>
          </ac:spMkLst>
        </pc:spChg>
        <pc:spChg chg="add del mod">
          <ac:chgData name="Fozia Malik (2130819)" userId="40f1435d-fb35-43bc-b651-800d8ffd9c1c" providerId="ADAL" clId="{E5D9DAA0-C2D1-4230-85D1-A8135BEEFD82}" dt="2023-03-05T00:05:03.996" v="7221" actId="26606"/>
          <ac:spMkLst>
            <pc:docMk/>
            <pc:sldMk cId="236667808" sldId="271"/>
            <ac:spMk id="3" creationId="{0C1FF06D-9142-15F6-EC0C-0EF9F2BF494B}"/>
          </ac:spMkLst>
        </pc:spChg>
        <pc:spChg chg="add del">
          <ac:chgData name="Fozia Malik (2130819)" userId="40f1435d-fb35-43bc-b651-800d8ffd9c1c" providerId="ADAL" clId="{E5D9DAA0-C2D1-4230-85D1-A8135BEEFD82}" dt="2023-03-05T00:04:52.286" v="7214" actId="26606"/>
          <ac:spMkLst>
            <pc:docMk/>
            <pc:sldMk cId="236667808" sldId="271"/>
            <ac:spMk id="8" creationId="{907EF6B7-1338-4443-8C46-6A318D952DFD}"/>
          </ac:spMkLst>
        </pc:spChg>
        <pc:spChg chg="add del">
          <ac:chgData name="Fozia Malik (2130819)" userId="40f1435d-fb35-43bc-b651-800d8ffd9c1c" providerId="ADAL" clId="{E5D9DAA0-C2D1-4230-85D1-A8135BEEFD82}" dt="2023-03-04T23:36:46.821" v="6266" actId="26606"/>
          <ac:spMkLst>
            <pc:docMk/>
            <pc:sldMk cId="236667808" sldId="271"/>
            <ac:spMk id="9" creationId="{80DF40B2-80F7-4E71-B46C-284163F3654A}"/>
          </ac:spMkLst>
        </pc:spChg>
        <pc:spChg chg="add del">
          <ac:chgData name="Fozia Malik (2130819)" userId="40f1435d-fb35-43bc-b651-800d8ffd9c1c" providerId="ADAL" clId="{E5D9DAA0-C2D1-4230-85D1-A8135BEEFD82}" dt="2023-03-05T00:04:35.464" v="7210" actId="26606"/>
          <ac:spMkLst>
            <pc:docMk/>
            <pc:sldMk cId="236667808" sldId="271"/>
            <ac:spMk id="10" creationId="{9228552E-C8B1-4A80-8448-0787CE0FC704}"/>
          </ac:spMkLst>
        </pc:spChg>
        <pc:spChg chg="add del">
          <ac:chgData name="Fozia Malik (2130819)" userId="40f1435d-fb35-43bc-b651-800d8ffd9c1c" providerId="ADAL" clId="{E5D9DAA0-C2D1-4230-85D1-A8135BEEFD82}" dt="2023-03-04T23:37:02.064" v="6268" actId="26606"/>
          <ac:spMkLst>
            <pc:docMk/>
            <pc:sldMk cId="236667808" sldId="271"/>
            <ac:spMk id="11" creationId="{21540236-BFD5-4A9D-8840-4703E7F76825}"/>
          </ac:spMkLst>
        </pc:spChg>
        <pc:spChg chg="add del">
          <ac:chgData name="Fozia Malik (2130819)" userId="40f1435d-fb35-43bc-b651-800d8ffd9c1c" providerId="ADAL" clId="{E5D9DAA0-C2D1-4230-85D1-A8135BEEFD82}" dt="2023-03-04T23:37:02.064" v="6268" actId="26606"/>
          <ac:spMkLst>
            <pc:docMk/>
            <pc:sldMk cId="236667808" sldId="271"/>
            <ac:spMk id="12" creationId="{2C61293E-6EBE-43EF-A52C-9BEBFD7679D4}"/>
          </ac:spMkLst>
        </pc:spChg>
        <pc:spChg chg="add del">
          <ac:chgData name="Fozia Malik (2130819)" userId="40f1435d-fb35-43bc-b651-800d8ffd9c1c" providerId="ADAL" clId="{E5D9DAA0-C2D1-4230-85D1-A8135BEEFD82}" dt="2023-03-05T00:04:41.972" v="7212" actId="26606"/>
          <ac:spMkLst>
            <pc:docMk/>
            <pc:sldMk cId="236667808" sldId="271"/>
            <ac:spMk id="14" creationId="{B819A166-7571-4003-A6B8-B62034C3ED30}"/>
          </ac:spMkLst>
        </pc:spChg>
        <pc:spChg chg="add del">
          <ac:chgData name="Fozia Malik (2130819)" userId="40f1435d-fb35-43bc-b651-800d8ffd9c1c" providerId="ADAL" clId="{E5D9DAA0-C2D1-4230-85D1-A8135BEEFD82}" dt="2023-03-04T23:37:24.767" v="6270" actId="26606"/>
          <ac:spMkLst>
            <pc:docMk/>
            <pc:sldMk cId="236667808" sldId="271"/>
            <ac:spMk id="15" creationId="{80DF40B2-80F7-4E71-B46C-284163F3654A}"/>
          </ac:spMkLst>
        </pc:spChg>
        <pc:spChg chg="add del">
          <ac:chgData name="Fozia Malik (2130819)" userId="40f1435d-fb35-43bc-b651-800d8ffd9c1c" providerId="ADAL" clId="{E5D9DAA0-C2D1-4230-85D1-A8135BEEFD82}" dt="2023-03-05T00:04:52.286" v="7214" actId="26606"/>
          <ac:spMkLst>
            <pc:docMk/>
            <pc:sldMk cId="236667808" sldId="271"/>
            <ac:spMk id="19" creationId="{DAAE4CDD-124C-4DCF-9584-B6033B545DD5}"/>
          </ac:spMkLst>
        </pc:spChg>
        <pc:spChg chg="add del">
          <ac:chgData name="Fozia Malik (2130819)" userId="40f1435d-fb35-43bc-b651-800d8ffd9c1c" providerId="ADAL" clId="{E5D9DAA0-C2D1-4230-85D1-A8135BEEFD82}" dt="2023-03-05T00:04:52.286" v="7214" actId="26606"/>
          <ac:spMkLst>
            <pc:docMk/>
            <pc:sldMk cId="236667808" sldId="271"/>
            <ac:spMk id="20" creationId="{081E4A58-353D-44AE-B2FC-2A74E2E400F7}"/>
          </ac:spMkLst>
        </pc:spChg>
        <pc:spChg chg="add del">
          <ac:chgData name="Fozia Malik (2130819)" userId="40f1435d-fb35-43bc-b651-800d8ffd9c1c" providerId="ADAL" clId="{E5D9DAA0-C2D1-4230-85D1-A8135BEEFD82}" dt="2023-03-05T00:04:52.286" v="7214" actId="26606"/>
          <ac:spMkLst>
            <pc:docMk/>
            <pc:sldMk cId="236667808" sldId="271"/>
            <ac:spMk id="21" creationId="{0C1FF06D-9142-15F6-EC0C-0EF9F2BF494B}"/>
          </ac:spMkLst>
        </pc:spChg>
        <pc:spChg chg="add del">
          <ac:chgData name="Fozia Malik (2130819)" userId="40f1435d-fb35-43bc-b651-800d8ffd9c1c" providerId="ADAL" clId="{E5D9DAA0-C2D1-4230-85D1-A8135BEEFD82}" dt="2023-03-05T00:04:53.875" v="7216" actId="26606"/>
          <ac:spMkLst>
            <pc:docMk/>
            <pc:sldMk cId="236667808" sldId="271"/>
            <ac:spMk id="23" creationId="{A2679492-7988-4050-9056-542444452411}"/>
          </ac:spMkLst>
        </pc:spChg>
        <pc:spChg chg="add del">
          <ac:chgData name="Fozia Malik (2130819)" userId="40f1435d-fb35-43bc-b651-800d8ffd9c1c" providerId="ADAL" clId="{E5D9DAA0-C2D1-4230-85D1-A8135BEEFD82}" dt="2023-03-05T00:04:53.875" v="7216" actId="26606"/>
          <ac:spMkLst>
            <pc:docMk/>
            <pc:sldMk cId="236667808" sldId="271"/>
            <ac:spMk id="24" creationId="{B091B163-7D61-4891-ABCF-5C13D9C418D0}"/>
          </ac:spMkLst>
        </pc:spChg>
        <pc:spChg chg="add del">
          <ac:chgData name="Fozia Malik (2130819)" userId="40f1435d-fb35-43bc-b651-800d8ffd9c1c" providerId="ADAL" clId="{E5D9DAA0-C2D1-4230-85D1-A8135BEEFD82}" dt="2023-03-05T00:04:53.875" v="7216" actId="26606"/>
          <ac:spMkLst>
            <pc:docMk/>
            <pc:sldMk cId="236667808" sldId="271"/>
            <ac:spMk id="29" creationId="{0C1FF06D-9142-15F6-EC0C-0EF9F2BF494B}"/>
          </ac:spMkLst>
        </pc:spChg>
        <pc:spChg chg="add del">
          <ac:chgData name="Fozia Malik (2130819)" userId="40f1435d-fb35-43bc-b651-800d8ffd9c1c" providerId="ADAL" clId="{E5D9DAA0-C2D1-4230-85D1-A8135BEEFD82}" dt="2023-03-05T00:04:55.856" v="7218" actId="26606"/>
          <ac:spMkLst>
            <pc:docMk/>
            <pc:sldMk cId="236667808" sldId="271"/>
            <ac:spMk id="32" creationId="{327D73B4-9F5C-4A64-A179-51B9500CB8B5}"/>
          </ac:spMkLst>
        </pc:spChg>
        <pc:spChg chg="add del">
          <ac:chgData name="Fozia Malik (2130819)" userId="40f1435d-fb35-43bc-b651-800d8ffd9c1c" providerId="ADAL" clId="{E5D9DAA0-C2D1-4230-85D1-A8135BEEFD82}" dt="2023-03-05T00:04:55.856" v="7218" actId="26606"/>
          <ac:spMkLst>
            <pc:docMk/>
            <pc:sldMk cId="236667808" sldId="271"/>
            <ac:spMk id="33" creationId="{C1F06963-6374-4B48-844F-071A9BAAAE02}"/>
          </ac:spMkLst>
        </pc:spChg>
        <pc:spChg chg="add del">
          <ac:chgData name="Fozia Malik (2130819)" userId="40f1435d-fb35-43bc-b651-800d8ffd9c1c" providerId="ADAL" clId="{E5D9DAA0-C2D1-4230-85D1-A8135BEEFD82}" dt="2023-03-05T00:04:55.856" v="7218" actId="26606"/>
          <ac:spMkLst>
            <pc:docMk/>
            <pc:sldMk cId="236667808" sldId="271"/>
            <ac:spMk id="34" creationId="{6CB927A4-E432-4310-9CD5-E89FF5063179}"/>
          </ac:spMkLst>
        </pc:spChg>
        <pc:spChg chg="add del">
          <ac:chgData name="Fozia Malik (2130819)" userId="40f1435d-fb35-43bc-b651-800d8ffd9c1c" providerId="ADAL" clId="{E5D9DAA0-C2D1-4230-85D1-A8135BEEFD82}" dt="2023-03-05T00:04:55.856" v="7218" actId="26606"/>
          <ac:spMkLst>
            <pc:docMk/>
            <pc:sldMk cId="236667808" sldId="271"/>
            <ac:spMk id="35" creationId="{1453BF6C-B012-48B7-B4E8-6D7AC7C27D02}"/>
          </ac:spMkLst>
        </pc:spChg>
        <pc:spChg chg="add del">
          <ac:chgData name="Fozia Malik (2130819)" userId="40f1435d-fb35-43bc-b651-800d8ffd9c1c" providerId="ADAL" clId="{E5D9DAA0-C2D1-4230-85D1-A8135BEEFD82}" dt="2023-03-05T00:04:55.856" v="7218" actId="26606"/>
          <ac:spMkLst>
            <pc:docMk/>
            <pc:sldMk cId="236667808" sldId="271"/>
            <ac:spMk id="36" creationId="{0C1FF06D-9142-15F6-EC0C-0EF9F2BF494B}"/>
          </ac:spMkLst>
        </pc:spChg>
        <pc:spChg chg="add del">
          <ac:chgData name="Fozia Malik (2130819)" userId="40f1435d-fb35-43bc-b651-800d8ffd9c1c" providerId="ADAL" clId="{E5D9DAA0-C2D1-4230-85D1-A8135BEEFD82}" dt="2023-03-05T00:04:55.856" v="7218" actId="26606"/>
          <ac:spMkLst>
            <pc:docMk/>
            <pc:sldMk cId="236667808" sldId="271"/>
            <ac:spMk id="37" creationId="{E3020543-B24B-4EC4-8FFC-8DD88EEA91A8}"/>
          </ac:spMkLst>
        </pc:spChg>
        <pc:spChg chg="add">
          <ac:chgData name="Fozia Malik (2130819)" userId="40f1435d-fb35-43bc-b651-800d8ffd9c1c" providerId="ADAL" clId="{E5D9DAA0-C2D1-4230-85D1-A8135BEEFD82}" dt="2023-03-05T00:05:03.996" v="7221" actId="26606"/>
          <ac:spMkLst>
            <pc:docMk/>
            <pc:sldMk cId="236667808" sldId="271"/>
            <ac:spMk id="41" creationId="{B819A166-7571-4003-A6B8-B62034C3ED30}"/>
          </ac:spMkLst>
        </pc:spChg>
        <pc:grpChg chg="add del">
          <ac:chgData name="Fozia Malik (2130819)" userId="40f1435d-fb35-43bc-b651-800d8ffd9c1c" providerId="ADAL" clId="{E5D9DAA0-C2D1-4230-85D1-A8135BEEFD82}" dt="2023-03-05T00:04:53.875" v="7216" actId="26606"/>
          <ac:grpSpMkLst>
            <pc:docMk/>
            <pc:sldMk cId="236667808" sldId="271"/>
            <ac:grpSpMk id="25" creationId="{0474DF76-993E-44DE-AFB0-C416182ACECF}"/>
          </ac:grpSpMkLst>
        </pc:grpChg>
        <pc:graphicFrameChg chg="add del">
          <ac:chgData name="Fozia Malik (2130819)" userId="40f1435d-fb35-43bc-b651-800d8ffd9c1c" providerId="ADAL" clId="{E5D9DAA0-C2D1-4230-85D1-A8135BEEFD82}" dt="2023-03-05T00:04:35.464" v="7210" actId="26606"/>
          <ac:graphicFrameMkLst>
            <pc:docMk/>
            <pc:sldMk cId="236667808" sldId="271"/>
            <ac:graphicFrameMk id="7" creationId="{131169FF-414E-1F6F-C251-6D053863E707}"/>
          </ac:graphicFrameMkLst>
        </pc:graphicFrameChg>
        <pc:graphicFrameChg chg="add del">
          <ac:chgData name="Fozia Malik (2130819)" userId="40f1435d-fb35-43bc-b651-800d8ffd9c1c" providerId="ADAL" clId="{E5D9DAA0-C2D1-4230-85D1-A8135BEEFD82}" dt="2023-03-05T00:04:41.972" v="7212" actId="26606"/>
          <ac:graphicFrameMkLst>
            <pc:docMk/>
            <pc:sldMk cId="236667808" sldId="271"/>
            <ac:graphicFrameMk id="17" creationId="{7CFEBA81-8685-7C4C-F802-670977BD42AB}"/>
          </ac:graphicFrameMkLst>
        </pc:graphicFrameChg>
        <pc:graphicFrameChg chg="add del">
          <ac:chgData name="Fozia Malik (2130819)" userId="40f1435d-fb35-43bc-b651-800d8ffd9c1c" providerId="ADAL" clId="{E5D9DAA0-C2D1-4230-85D1-A8135BEEFD82}" dt="2023-03-05T00:05:03.958" v="7220" actId="26606"/>
          <ac:graphicFrameMkLst>
            <pc:docMk/>
            <pc:sldMk cId="236667808" sldId="271"/>
            <ac:graphicFrameMk id="39" creationId="{8BCCBD95-EF52-5B90-6695-820DD9A4468E}"/>
          </ac:graphicFrameMkLst>
        </pc:graphicFrameChg>
        <pc:graphicFrameChg chg="add">
          <ac:chgData name="Fozia Malik (2130819)" userId="40f1435d-fb35-43bc-b651-800d8ffd9c1c" providerId="ADAL" clId="{E5D9DAA0-C2D1-4230-85D1-A8135BEEFD82}" dt="2023-03-05T00:05:03.996" v="7221" actId="26606"/>
          <ac:graphicFrameMkLst>
            <pc:docMk/>
            <pc:sldMk cId="236667808" sldId="271"/>
            <ac:graphicFrameMk id="42" creationId="{EA9E519F-7839-5BD0-0597-41F9BF259679}"/>
          </ac:graphicFrameMkLst>
        </pc:graphicFrameChg>
        <pc:picChg chg="add del">
          <ac:chgData name="Fozia Malik (2130819)" userId="40f1435d-fb35-43bc-b651-800d8ffd9c1c" providerId="ADAL" clId="{E5D9DAA0-C2D1-4230-85D1-A8135BEEFD82}" dt="2023-03-04T23:36:46.821" v="6266" actId="26606"/>
          <ac:picMkLst>
            <pc:docMk/>
            <pc:sldMk cId="236667808" sldId="271"/>
            <ac:picMk id="5" creationId="{DD64164E-3B30-3B8E-91F7-FC6718257385}"/>
          </ac:picMkLst>
        </pc:picChg>
        <pc:picChg chg="add del">
          <ac:chgData name="Fozia Malik (2130819)" userId="40f1435d-fb35-43bc-b651-800d8ffd9c1c" providerId="ADAL" clId="{E5D9DAA0-C2D1-4230-85D1-A8135BEEFD82}" dt="2023-03-05T00:04:35.464" v="7210" actId="26606"/>
          <ac:picMkLst>
            <pc:docMk/>
            <pc:sldMk cId="236667808" sldId="271"/>
            <ac:picMk id="6" creationId="{B8FC2ED4-59DF-AAC8-A3A6-A70392307B0A}"/>
          </ac:picMkLst>
        </pc:picChg>
        <pc:picChg chg="add del">
          <ac:chgData name="Fozia Malik (2130819)" userId="40f1435d-fb35-43bc-b651-800d8ffd9c1c" providerId="ADAL" clId="{E5D9DAA0-C2D1-4230-85D1-A8135BEEFD82}" dt="2023-03-04T23:37:02.064" v="6268" actId="26606"/>
          <ac:picMkLst>
            <pc:docMk/>
            <pc:sldMk cId="236667808" sldId="271"/>
            <ac:picMk id="13" creationId="{383A7E12-72F9-8419-107C-7AC2ABA6CCB7}"/>
          </ac:picMkLst>
        </pc:picChg>
        <pc:picChg chg="add del">
          <ac:chgData name="Fozia Malik (2130819)" userId="40f1435d-fb35-43bc-b651-800d8ffd9c1c" providerId="ADAL" clId="{E5D9DAA0-C2D1-4230-85D1-A8135BEEFD82}" dt="2023-03-04T23:37:24.767" v="6270" actId="26606"/>
          <ac:picMkLst>
            <pc:docMk/>
            <pc:sldMk cId="236667808" sldId="271"/>
            <ac:picMk id="16" creationId="{DD64164E-3B30-3B8E-91F7-FC6718257385}"/>
          </ac:picMkLst>
        </pc:picChg>
        <pc:cxnChg chg="add del">
          <ac:chgData name="Fozia Malik (2130819)" userId="40f1435d-fb35-43bc-b651-800d8ffd9c1c" providerId="ADAL" clId="{E5D9DAA0-C2D1-4230-85D1-A8135BEEFD82}" dt="2023-03-05T00:04:55.856" v="7218" actId="26606"/>
          <ac:cxnSpMkLst>
            <pc:docMk/>
            <pc:sldMk cId="236667808" sldId="271"/>
            <ac:cxnSpMk id="18" creationId="{C49DA8F6-BCC1-4447-B54C-57856834B94B}"/>
          </ac:cxnSpMkLst>
        </pc:cxnChg>
        <pc:cxnChg chg="add del">
          <ac:chgData name="Fozia Malik (2130819)" userId="40f1435d-fb35-43bc-b651-800d8ffd9c1c" providerId="ADAL" clId="{E5D9DAA0-C2D1-4230-85D1-A8135BEEFD82}" dt="2023-03-05T00:04:53.875" v="7216" actId="26606"/>
          <ac:cxnSpMkLst>
            <pc:docMk/>
            <pc:sldMk cId="236667808" sldId="271"/>
            <ac:cxnSpMk id="30" creationId="{C49DA8F6-BCC1-4447-B54C-57856834B94B}"/>
          </ac:cxnSpMkLst>
        </pc:cxnChg>
      </pc:sldChg>
      <pc:sldChg chg="addSp delSp modSp new del mod">
        <pc:chgData name="Fozia Malik (2130819)" userId="40f1435d-fb35-43bc-b651-800d8ffd9c1c" providerId="ADAL" clId="{E5D9DAA0-C2D1-4230-85D1-A8135BEEFD82}" dt="2023-03-05T17:53:28.297" v="8881" actId="2696"/>
        <pc:sldMkLst>
          <pc:docMk/>
          <pc:sldMk cId="2532230397" sldId="272"/>
        </pc:sldMkLst>
        <pc:spChg chg="mod">
          <ac:chgData name="Fozia Malik (2130819)" userId="40f1435d-fb35-43bc-b651-800d8ffd9c1c" providerId="ADAL" clId="{E5D9DAA0-C2D1-4230-85D1-A8135BEEFD82}" dt="2023-03-05T17:47:07.636" v="8580" actId="20577"/>
          <ac:spMkLst>
            <pc:docMk/>
            <pc:sldMk cId="2532230397" sldId="272"/>
            <ac:spMk id="3" creationId="{801E9F27-C92E-D95B-EDA6-BBC9639DFEFF}"/>
          </ac:spMkLst>
        </pc:spChg>
        <pc:picChg chg="add del mod">
          <ac:chgData name="Fozia Malik (2130819)" userId="40f1435d-fb35-43bc-b651-800d8ffd9c1c" providerId="ADAL" clId="{E5D9DAA0-C2D1-4230-85D1-A8135BEEFD82}" dt="2023-03-05T17:23:22.554" v="7880"/>
          <ac:picMkLst>
            <pc:docMk/>
            <pc:sldMk cId="2532230397" sldId="272"/>
            <ac:picMk id="5" creationId="{0E70D3FF-D961-7C5A-978B-C23358F21BFB}"/>
          </ac:picMkLst>
        </pc:picChg>
      </pc:sldChg>
      <pc:sldChg chg="modSp new del mod">
        <pc:chgData name="Fozia Malik (2130819)" userId="40f1435d-fb35-43bc-b651-800d8ffd9c1c" providerId="ADAL" clId="{E5D9DAA0-C2D1-4230-85D1-A8135BEEFD82}" dt="2023-03-05T17:53:34.453" v="8882" actId="2696"/>
        <pc:sldMkLst>
          <pc:docMk/>
          <pc:sldMk cId="549419810" sldId="273"/>
        </pc:sldMkLst>
        <pc:spChg chg="mod">
          <ac:chgData name="Fozia Malik (2130819)" userId="40f1435d-fb35-43bc-b651-800d8ffd9c1c" providerId="ADAL" clId="{E5D9DAA0-C2D1-4230-85D1-A8135BEEFD82}" dt="2023-03-05T17:38:13.434" v="8173" actId="114"/>
          <ac:spMkLst>
            <pc:docMk/>
            <pc:sldMk cId="549419810" sldId="273"/>
            <ac:spMk id="3" creationId="{22E6EC7F-55EF-4526-FD0F-4CBDDB02BB6A}"/>
          </ac:spMkLst>
        </pc:spChg>
      </pc:sldChg>
      <pc:sldMasterChg chg="add del addSldLayout delSldLayout">
        <pc:chgData name="Fozia Malik (2130819)" userId="40f1435d-fb35-43bc-b651-800d8ffd9c1c" providerId="ADAL" clId="{E5D9DAA0-C2D1-4230-85D1-A8135BEEFD82}" dt="2023-02-28T12:39:47.818" v="366" actId="26606"/>
        <pc:sldMasterMkLst>
          <pc:docMk/>
          <pc:sldMasterMk cId="1491838716" sldId="2147483648"/>
        </pc:sldMasterMkLst>
        <pc:sldLayoutChg chg="add del">
          <pc:chgData name="Fozia Malik (2130819)" userId="40f1435d-fb35-43bc-b651-800d8ffd9c1c" providerId="ADAL" clId="{E5D9DAA0-C2D1-4230-85D1-A8135BEEFD82}" dt="2023-02-28T12:39:47.818" v="366" actId="26606"/>
          <pc:sldLayoutMkLst>
            <pc:docMk/>
            <pc:sldMasterMk cId="1491838716" sldId="2147483648"/>
            <pc:sldLayoutMk cId="1202180316" sldId="2147483649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9:47.818" v="366" actId="26606"/>
          <pc:sldLayoutMkLst>
            <pc:docMk/>
            <pc:sldMasterMk cId="1491838716" sldId="2147483648"/>
            <pc:sldLayoutMk cId="2873271351" sldId="2147483650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9:47.818" v="366" actId="26606"/>
          <pc:sldLayoutMkLst>
            <pc:docMk/>
            <pc:sldMasterMk cId="1491838716" sldId="2147483648"/>
            <pc:sldLayoutMk cId="3947419983" sldId="2147483651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9:47.818" v="366" actId="26606"/>
          <pc:sldLayoutMkLst>
            <pc:docMk/>
            <pc:sldMasterMk cId="1491838716" sldId="2147483648"/>
            <pc:sldLayoutMk cId="1858411965" sldId="2147483652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9:47.818" v="366" actId="26606"/>
          <pc:sldLayoutMkLst>
            <pc:docMk/>
            <pc:sldMasterMk cId="1491838716" sldId="2147483648"/>
            <pc:sldLayoutMk cId="1731647430" sldId="2147483653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9:47.818" v="366" actId="26606"/>
          <pc:sldLayoutMkLst>
            <pc:docMk/>
            <pc:sldMasterMk cId="1491838716" sldId="2147483648"/>
            <pc:sldLayoutMk cId="2413802819" sldId="2147483654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9:47.818" v="366" actId="26606"/>
          <pc:sldLayoutMkLst>
            <pc:docMk/>
            <pc:sldMasterMk cId="1491838716" sldId="2147483648"/>
            <pc:sldLayoutMk cId="3978597168" sldId="2147483655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9:47.818" v="366" actId="26606"/>
          <pc:sldLayoutMkLst>
            <pc:docMk/>
            <pc:sldMasterMk cId="1491838716" sldId="2147483648"/>
            <pc:sldLayoutMk cId="3235531510" sldId="2147483656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9:47.818" v="366" actId="26606"/>
          <pc:sldLayoutMkLst>
            <pc:docMk/>
            <pc:sldMasterMk cId="1491838716" sldId="2147483648"/>
            <pc:sldLayoutMk cId="4182599422" sldId="2147483657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9:47.818" v="366" actId="26606"/>
          <pc:sldLayoutMkLst>
            <pc:docMk/>
            <pc:sldMasterMk cId="1491838716" sldId="2147483648"/>
            <pc:sldLayoutMk cId="2064695153" sldId="2147483658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9:47.818" v="366" actId="26606"/>
          <pc:sldLayoutMkLst>
            <pc:docMk/>
            <pc:sldMasterMk cId="1491838716" sldId="2147483648"/>
            <pc:sldLayoutMk cId="2173908537" sldId="2147483659"/>
          </pc:sldLayoutMkLst>
        </pc:sldLayoutChg>
      </pc:sldMasterChg>
      <pc:sldMasterChg chg="add del replId addSldLayout delSldLayout">
        <pc:chgData name="Fozia Malik (2130819)" userId="40f1435d-fb35-43bc-b651-800d8ffd9c1c" providerId="ADAL" clId="{E5D9DAA0-C2D1-4230-85D1-A8135BEEFD82}" dt="2023-02-28T12:35:41.636" v="313" actId="26606"/>
        <pc:sldMasterMkLst>
          <pc:docMk/>
          <pc:sldMasterMk cId="877887674" sldId="2147483660"/>
        </pc:sldMasterMkLst>
        <pc:sldLayoutChg chg="add del">
          <pc:chgData name="Fozia Malik (2130819)" userId="40f1435d-fb35-43bc-b651-800d8ffd9c1c" providerId="ADAL" clId="{E5D9DAA0-C2D1-4230-85D1-A8135BEEFD82}" dt="2023-02-28T12:35:41.636" v="313" actId="26606"/>
          <pc:sldLayoutMkLst>
            <pc:docMk/>
            <pc:sldMasterMk cId="877887674" sldId="2147483660"/>
            <pc:sldLayoutMk cId="2309084675" sldId="2147483661"/>
          </pc:sldLayoutMkLst>
        </pc:sldLayoutChg>
        <pc:sldLayoutChg chg="add del replId">
          <pc:chgData name="Fozia Malik (2130819)" userId="40f1435d-fb35-43bc-b651-800d8ffd9c1c" providerId="ADAL" clId="{E5D9DAA0-C2D1-4230-85D1-A8135BEEFD82}" dt="2023-02-28T12:35:41.636" v="313" actId="26606"/>
          <pc:sldLayoutMkLst>
            <pc:docMk/>
            <pc:sldMasterMk cId="877887674" sldId="2147483660"/>
            <pc:sldLayoutMk cId="2572860924" sldId="2147483662"/>
          </pc:sldLayoutMkLst>
        </pc:sldLayoutChg>
        <pc:sldLayoutChg chg="add del replId">
          <pc:chgData name="Fozia Malik (2130819)" userId="40f1435d-fb35-43bc-b651-800d8ffd9c1c" providerId="ADAL" clId="{E5D9DAA0-C2D1-4230-85D1-A8135BEEFD82}" dt="2023-02-28T12:35:41.636" v="313" actId="26606"/>
          <pc:sldLayoutMkLst>
            <pc:docMk/>
            <pc:sldMasterMk cId="877887674" sldId="2147483660"/>
            <pc:sldLayoutMk cId="1678158673" sldId="2147483663"/>
          </pc:sldLayoutMkLst>
        </pc:sldLayoutChg>
        <pc:sldLayoutChg chg="add del replId">
          <pc:chgData name="Fozia Malik (2130819)" userId="40f1435d-fb35-43bc-b651-800d8ffd9c1c" providerId="ADAL" clId="{E5D9DAA0-C2D1-4230-85D1-A8135BEEFD82}" dt="2023-02-28T12:35:41.636" v="313" actId="26606"/>
          <pc:sldLayoutMkLst>
            <pc:docMk/>
            <pc:sldMasterMk cId="877887674" sldId="2147483660"/>
            <pc:sldLayoutMk cId="1645595618" sldId="2147483664"/>
          </pc:sldLayoutMkLst>
        </pc:sldLayoutChg>
        <pc:sldLayoutChg chg="add del replId">
          <pc:chgData name="Fozia Malik (2130819)" userId="40f1435d-fb35-43bc-b651-800d8ffd9c1c" providerId="ADAL" clId="{E5D9DAA0-C2D1-4230-85D1-A8135BEEFD82}" dt="2023-02-28T12:35:41.636" v="313" actId="26606"/>
          <pc:sldLayoutMkLst>
            <pc:docMk/>
            <pc:sldMasterMk cId="877887674" sldId="2147483660"/>
            <pc:sldLayoutMk cId="277616382" sldId="2147483665"/>
          </pc:sldLayoutMkLst>
        </pc:sldLayoutChg>
        <pc:sldLayoutChg chg="add del replId">
          <pc:chgData name="Fozia Malik (2130819)" userId="40f1435d-fb35-43bc-b651-800d8ffd9c1c" providerId="ADAL" clId="{E5D9DAA0-C2D1-4230-85D1-A8135BEEFD82}" dt="2023-02-28T12:35:41.636" v="313" actId="26606"/>
          <pc:sldLayoutMkLst>
            <pc:docMk/>
            <pc:sldMasterMk cId="877887674" sldId="2147483660"/>
            <pc:sldLayoutMk cId="1919869656" sldId="2147483666"/>
          </pc:sldLayoutMkLst>
        </pc:sldLayoutChg>
        <pc:sldLayoutChg chg="add del replId">
          <pc:chgData name="Fozia Malik (2130819)" userId="40f1435d-fb35-43bc-b651-800d8ffd9c1c" providerId="ADAL" clId="{E5D9DAA0-C2D1-4230-85D1-A8135BEEFD82}" dt="2023-02-28T12:35:41.636" v="313" actId="26606"/>
          <pc:sldLayoutMkLst>
            <pc:docMk/>
            <pc:sldMasterMk cId="877887674" sldId="2147483660"/>
            <pc:sldLayoutMk cId="2093651836" sldId="2147483667"/>
          </pc:sldLayoutMkLst>
        </pc:sldLayoutChg>
        <pc:sldLayoutChg chg="add del replId">
          <pc:chgData name="Fozia Malik (2130819)" userId="40f1435d-fb35-43bc-b651-800d8ffd9c1c" providerId="ADAL" clId="{E5D9DAA0-C2D1-4230-85D1-A8135BEEFD82}" dt="2023-02-28T12:35:41.636" v="313" actId="26606"/>
          <pc:sldLayoutMkLst>
            <pc:docMk/>
            <pc:sldMasterMk cId="877887674" sldId="2147483660"/>
            <pc:sldLayoutMk cId="3379334333" sldId="2147483668"/>
          </pc:sldLayoutMkLst>
        </pc:sldLayoutChg>
        <pc:sldLayoutChg chg="add del replId">
          <pc:chgData name="Fozia Malik (2130819)" userId="40f1435d-fb35-43bc-b651-800d8ffd9c1c" providerId="ADAL" clId="{E5D9DAA0-C2D1-4230-85D1-A8135BEEFD82}" dt="2023-02-28T12:35:41.636" v="313" actId="26606"/>
          <pc:sldLayoutMkLst>
            <pc:docMk/>
            <pc:sldMasterMk cId="877887674" sldId="2147483660"/>
            <pc:sldLayoutMk cId="2825910374" sldId="2147483669"/>
          </pc:sldLayoutMkLst>
        </pc:sldLayoutChg>
        <pc:sldLayoutChg chg="add del replId">
          <pc:chgData name="Fozia Malik (2130819)" userId="40f1435d-fb35-43bc-b651-800d8ffd9c1c" providerId="ADAL" clId="{E5D9DAA0-C2D1-4230-85D1-A8135BEEFD82}" dt="2023-02-28T12:35:41.636" v="313" actId="26606"/>
          <pc:sldLayoutMkLst>
            <pc:docMk/>
            <pc:sldMasterMk cId="877887674" sldId="2147483660"/>
            <pc:sldLayoutMk cId="371309438" sldId="2147483670"/>
          </pc:sldLayoutMkLst>
        </pc:sldLayoutChg>
        <pc:sldLayoutChg chg="add del replId">
          <pc:chgData name="Fozia Malik (2130819)" userId="40f1435d-fb35-43bc-b651-800d8ffd9c1c" providerId="ADAL" clId="{E5D9DAA0-C2D1-4230-85D1-A8135BEEFD82}" dt="2023-02-28T12:35:41.636" v="313" actId="26606"/>
          <pc:sldLayoutMkLst>
            <pc:docMk/>
            <pc:sldMasterMk cId="877887674" sldId="2147483660"/>
            <pc:sldLayoutMk cId="989315997" sldId="2147483671"/>
          </pc:sldLayoutMkLst>
        </pc:sldLayoutChg>
      </pc:sldMasterChg>
      <pc:sldMasterChg chg="add del addSldLayout delSldLayout">
        <pc:chgData name="Fozia Malik (2130819)" userId="40f1435d-fb35-43bc-b651-800d8ffd9c1c" providerId="ADAL" clId="{E5D9DAA0-C2D1-4230-85D1-A8135BEEFD82}" dt="2023-02-28T12:35:50.908" v="315" actId="26606"/>
        <pc:sldMasterMkLst>
          <pc:docMk/>
          <pc:sldMasterMk cId="527472510" sldId="2147483673"/>
        </pc:sldMasterMkLst>
        <pc:sldLayoutChg chg="add del">
          <pc:chgData name="Fozia Malik (2130819)" userId="40f1435d-fb35-43bc-b651-800d8ffd9c1c" providerId="ADAL" clId="{E5D9DAA0-C2D1-4230-85D1-A8135BEEFD82}" dt="2023-02-28T12:35:50.908" v="315" actId="26606"/>
          <pc:sldLayoutMkLst>
            <pc:docMk/>
            <pc:sldMasterMk cId="527472510" sldId="2147483673"/>
            <pc:sldLayoutMk cId="64489174" sldId="2147483662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5:50.908" v="315" actId="26606"/>
          <pc:sldLayoutMkLst>
            <pc:docMk/>
            <pc:sldMasterMk cId="527472510" sldId="2147483673"/>
            <pc:sldLayoutMk cId="491843090" sldId="2147483663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5:50.908" v="315" actId="26606"/>
          <pc:sldLayoutMkLst>
            <pc:docMk/>
            <pc:sldMasterMk cId="527472510" sldId="2147483673"/>
            <pc:sldLayoutMk cId="4278410007" sldId="2147483664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5:50.908" v="315" actId="26606"/>
          <pc:sldLayoutMkLst>
            <pc:docMk/>
            <pc:sldMasterMk cId="527472510" sldId="2147483673"/>
            <pc:sldLayoutMk cId="3601029819" sldId="2147483665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5:50.908" v="315" actId="26606"/>
          <pc:sldLayoutMkLst>
            <pc:docMk/>
            <pc:sldMasterMk cId="527472510" sldId="2147483673"/>
            <pc:sldLayoutMk cId="2981928399" sldId="2147483666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5:50.908" v="315" actId="26606"/>
          <pc:sldLayoutMkLst>
            <pc:docMk/>
            <pc:sldMasterMk cId="527472510" sldId="2147483673"/>
            <pc:sldLayoutMk cId="1632186859" sldId="2147483667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5:50.908" v="315" actId="26606"/>
          <pc:sldLayoutMkLst>
            <pc:docMk/>
            <pc:sldMasterMk cId="527472510" sldId="2147483673"/>
            <pc:sldLayoutMk cId="2904268234" sldId="2147483668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5:50.908" v="315" actId="26606"/>
          <pc:sldLayoutMkLst>
            <pc:docMk/>
            <pc:sldMasterMk cId="527472510" sldId="2147483673"/>
            <pc:sldLayoutMk cId="1121814105" sldId="2147483669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5:50.908" v="315" actId="26606"/>
          <pc:sldLayoutMkLst>
            <pc:docMk/>
            <pc:sldMasterMk cId="527472510" sldId="2147483673"/>
            <pc:sldLayoutMk cId="1310796980" sldId="2147483670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5:50.908" v="315" actId="26606"/>
          <pc:sldLayoutMkLst>
            <pc:docMk/>
            <pc:sldMasterMk cId="527472510" sldId="2147483673"/>
            <pc:sldLayoutMk cId="3662050762" sldId="2147483671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5:50.908" v="315" actId="26606"/>
          <pc:sldLayoutMkLst>
            <pc:docMk/>
            <pc:sldMasterMk cId="527472510" sldId="2147483673"/>
            <pc:sldLayoutMk cId="866008403" sldId="2147483672"/>
          </pc:sldLayoutMkLst>
        </pc:sldLayoutChg>
      </pc:sldMasterChg>
      <pc:sldMasterChg chg="add del addSldLayout delSldLayout">
        <pc:chgData name="Fozia Malik (2130819)" userId="40f1435d-fb35-43bc-b651-800d8ffd9c1c" providerId="ADAL" clId="{E5D9DAA0-C2D1-4230-85D1-A8135BEEFD82}" dt="2023-02-28T12:34:52.210" v="288" actId="26606"/>
        <pc:sldMasterMkLst>
          <pc:docMk/>
          <pc:sldMasterMk cId="3669169497" sldId="2147483673"/>
        </pc:sldMasterMkLst>
        <pc:sldLayoutChg chg="add del">
          <pc:chgData name="Fozia Malik (2130819)" userId="40f1435d-fb35-43bc-b651-800d8ffd9c1c" providerId="ADAL" clId="{E5D9DAA0-C2D1-4230-85D1-A8135BEEFD82}" dt="2023-02-28T12:34:52.210" v="288" actId="26606"/>
          <pc:sldLayoutMkLst>
            <pc:docMk/>
            <pc:sldMasterMk cId="3669169497" sldId="2147483673"/>
            <pc:sldLayoutMk cId="1503198628" sldId="2147483662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4:52.210" v="288" actId="26606"/>
          <pc:sldLayoutMkLst>
            <pc:docMk/>
            <pc:sldMasterMk cId="3669169497" sldId="2147483673"/>
            <pc:sldLayoutMk cId="3435490039" sldId="2147483663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4:52.210" v="288" actId="26606"/>
          <pc:sldLayoutMkLst>
            <pc:docMk/>
            <pc:sldMasterMk cId="3669169497" sldId="2147483673"/>
            <pc:sldLayoutMk cId="4197290041" sldId="2147483664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4:52.210" v="288" actId="26606"/>
          <pc:sldLayoutMkLst>
            <pc:docMk/>
            <pc:sldMasterMk cId="3669169497" sldId="2147483673"/>
            <pc:sldLayoutMk cId="2864797664" sldId="2147483665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4:52.210" v="288" actId="26606"/>
          <pc:sldLayoutMkLst>
            <pc:docMk/>
            <pc:sldMasterMk cId="3669169497" sldId="2147483673"/>
            <pc:sldLayoutMk cId="3443062155" sldId="2147483666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4:52.210" v="288" actId="26606"/>
          <pc:sldLayoutMkLst>
            <pc:docMk/>
            <pc:sldMasterMk cId="3669169497" sldId="2147483673"/>
            <pc:sldLayoutMk cId="1275828080" sldId="2147483667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4:52.210" v="288" actId="26606"/>
          <pc:sldLayoutMkLst>
            <pc:docMk/>
            <pc:sldMasterMk cId="3669169497" sldId="2147483673"/>
            <pc:sldLayoutMk cId="2786221766" sldId="2147483668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4:52.210" v="288" actId="26606"/>
          <pc:sldLayoutMkLst>
            <pc:docMk/>
            <pc:sldMasterMk cId="3669169497" sldId="2147483673"/>
            <pc:sldLayoutMk cId="4161918158" sldId="2147483669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4:52.210" v="288" actId="26606"/>
          <pc:sldLayoutMkLst>
            <pc:docMk/>
            <pc:sldMasterMk cId="3669169497" sldId="2147483673"/>
            <pc:sldLayoutMk cId="2748515344" sldId="2147483670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4:52.210" v="288" actId="26606"/>
          <pc:sldLayoutMkLst>
            <pc:docMk/>
            <pc:sldMasterMk cId="3669169497" sldId="2147483673"/>
            <pc:sldLayoutMk cId="700802378" sldId="2147483671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4:52.210" v="288" actId="26606"/>
          <pc:sldLayoutMkLst>
            <pc:docMk/>
            <pc:sldMasterMk cId="3669169497" sldId="2147483673"/>
            <pc:sldLayoutMk cId="1313781768" sldId="2147483672"/>
          </pc:sldLayoutMkLst>
        </pc:sldLayoutChg>
      </pc:sldMasterChg>
      <pc:sldMasterChg chg="add del addSldLayout delSldLayout">
        <pc:chgData name="Fozia Malik (2130819)" userId="40f1435d-fb35-43bc-b651-800d8ffd9c1c" providerId="ADAL" clId="{E5D9DAA0-C2D1-4230-85D1-A8135BEEFD82}" dt="2023-02-28T12:39:47.818" v="366" actId="26606"/>
        <pc:sldMasterMkLst>
          <pc:docMk/>
          <pc:sldMasterMk cId="799933367" sldId="2147483686"/>
        </pc:sldMasterMkLst>
        <pc:sldLayoutChg chg="add del">
          <pc:chgData name="Fozia Malik (2130819)" userId="40f1435d-fb35-43bc-b651-800d8ffd9c1c" providerId="ADAL" clId="{E5D9DAA0-C2D1-4230-85D1-A8135BEEFD82}" dt="2023-02-28T12:39:47.818" v="366" actId="26606"/>
          <pc:sldLayoutMkLst>
            <pc:docMk/>
            <pc:sldMasterMk cId="799933367" sldId="2147483686"/>
            <pc:sldLayoutMk cId="1869194096" sldId="2147483675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9:47.818" v="366" actId="26606"/>
          <pc:sldLayoutMkLst>
            <pc:docMk/>
            <pc:sldMasterMk cId="799933367" sldId="2147483686"/>
            <pc:sldLayoutMk cId="3134208872" sldId="2147483676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9:47.818" v="366" actId="26606"/>
          <pc:sldLayoutMkLst>
            <pc:docMk/>
            <pc:sldMasterMk cId="799933367" sldId="2147483686"/>
            <pc:sldLayoutMk cId="4111729435" sldId="2147483677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9:47.818" v="366" actId="26606"/>
          <pc:sldLayoutMkLst>
            <pc:docMk/>
            <pc:sldMasterMk cId="799933367" sldId="2147483686"/>
            <pc:sldLayoutMk cId="1393490241" sldId="2147483678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9:47.818" v="366" actId="26606"/>
          <pc:sldLayoutMkLst>
            <pc:docMk/>
            <pc:sldMasterMk cId="799933367" sldId="2147483686"/>
            <pc:sldLayoutMk cId="3041596220" sldId="2147483679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9:47.818" v="366" actId="26606"/>
          <pc:sldLayoutMkLst>
            <pc:docMk/>
            <pc:sldMasterMk cId="799933367" sldId="2147483686"/>
            <pc:sldLayoutMk cId="2661864246" sldId="2147483680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9:47.818" v="366" actId="26606"/>
          <pc:sldLayoutMkLst>
            <pc:docMk/>
            <pc:sldMasterMk cId="799933367" sldId="2147483686"/>
            <pc:sldLayoutMk cId="3669553578" sldId="2147483681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9:47.818" v="366" actId="26606"/>
          <pc:sldLayoutMkLst>
            <pc:docMk/>
            <pc:sldMasterMk cId="799933367" sldId="2147483686"/>
            <pc:sldLayoutMk cId="3356759985" sldId="2147483682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9:47.818" v="366" actId="26606"/>
          <pc:sldLayoutMkLst>
            <pc:docMk/>
            <pc:sldMasterMk cId="799933367" sldId="2147483686"/>
            <pc:sldLayoutMk cId="3542817933" sldId="2147483683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9:47.818" v="366" actId="26606"/>
          <pc:sldLayoutMkLst>
            <pc:docMk/>
            <pc:sldMasterMk cId="799933367" sldId="2147483686"/>
            <pc:sldLayoutMk cId="265416396" sldId="2147483684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9:47.818" v="366" actId="26606"/>
          <pc:sldLayoutMkLst>
            <pc:docMk/>
            <pc:sldMasterMk cId="799933367" sldId="2147483686"/>
            <pc:sldLayoutMk cId="297748884" sldId="2147483685"/>
          </pc:sldLayoutMkLst>
        </pc:sldLayoutChg>
      </pc:sldMasterChg>
      <pc:sldMasterChg chg="add del addSldLayout delSldLayout">
        <pc:chgData name="Fozia Malik (2130819)" userId="40f1435d-fb35-43bc-b651-800d8ffd9c1c" providerId="ADAL" clId="{E5D9DAA0-C2D1-4230-85D1-A8135BEEFD82}" dt="2023-02-28T12:38:17.877" v="347" actId="26606"/>
        <pc:sldMasterMkLst>
          <pc:docMk/>
          <pc:sldMasterMk cId="1470897356" sldId="2147483686"/>
        </pc:sldMasterMkLst>
        <pc:sldLayoutChg chg="add del">
          <pc:chgData name="Fozia Malik (2130819)" userId="40f1435d-fb35-43bc-b651-800d8ffd9c1c" providerId="ADAL" clId="{E5D9DAA0-C2D1-4230-85D1-A8135BEEFD82}" dt="2023-02-28T12:38:17.877" v="347" actId="26606"/>
          <pc:sldLayoutMkLst>
            <pc:docMk/>
            <pc:sldMasterMk cId="1470897356" sldId="2147483686"/>
            <pc:sldLayoutMk cId="1153811238" sldId="2147483675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8:17.877" v="347" actId="26606"/>
          <pc:sldLayoutMkLst>
            <pc:docMk/>
            <pc:sldMasterMk cId="1470897356" sldId="2147483686"/>
            <pc:sldLayoutMk cId="3324358661" sldId="2147483676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8:17.877" v="347" actId="26606"/>
          <pc:sldLayoutMkLst>
            <pc:docMk/>
            <pc:sldMasterMk cId="1470897356" sldId="2147483686"/>
            <pc:sldLayoutMk cId="837217796" sldId="2147483677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8:17.877" v="347" actId="26606"/>
          <pc:sldLayoutMkLst>
            <pc:docMk/>
            <pc:sldMasterMk cId="1470897356" sldId="2147483686"/>
            <pc:sldLayoutMk cId="2879465232" sldId="2147483678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8:17.877" v="347" actId="26606"/>
          <pc:sldLayoutMkLst>
            <pc:docMk/>
            <pc:sldMasterMk cId="1470897356" sldId="2147483686"/>
            <pc:sldLayoutMk cId="1511543169" sldId="2147483679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8:17.877" v="347" actId="26606"/>
          <pc:sldLayoutMkLst>
            <pc:docMk/>
            <pc:sldMasterMk cId="1470897356" sldId="2147483686"/>
            <pc:sldLayoutMk cId="1093657914" sldId="2147483680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8:17.877" v="347" actId="26606"/>
          <pc:sldLayoutMkLst>
            <pc:docMk/>
            <pc:sldMasterMk cId="1470897356" sldId="2147483686"/>
            <pc:sldLayoutMk cId="1131017276" sldId="2147483681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8:17.877" v="347" actId="26606"/>
          <pc:sldLayoutMkLst>
            <pc:docMk/>
            <pc:sldMasterMk cId="1470897356" sldId="2147483686"/>
            <pc:sldLayoutMk cId="2275123247" sldId="2147483682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8:17.877" v="347" actId="26606"/>
          <pc:sldLayoutMkLst>
            <pc:docMk/>
            <pc:sldMasterMk cId="1470897356" sldId="2147483686"/>
            <pc:sldLayoutMk cId="4043825594" sldId="2147483683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8:17.877" v="347" actId="26606"/>
          <pc:sldLayoutMkLst>
            <pc:docMk/>
            <pc:sldMasterMk cId="1470897356" sldId="2147483686"/>
            <pc:sldLayoutMk cId="1076346577" sldId="2147483684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8:17.877" v="347" actId="26606"/>
          <pc:sldLayoutMkLst>
            <pc:docMk/>
            <pc:sldMasterMk cId="1470897356" sldId="2147483686"/>
            <pc:sldLayoutMk cId="3334360895" sldId="2147483685"/>
          </pc:sldLayoutMkLst>
        </pc:sldLayoutChg>
      </pc:sldMasterChg>
      <pc:sldMasterChg chg="add del addSldLayout delSldLayout">
        <pc:chgData name="Fozia Malik (2130819)" userId="40f1435d-fb35-43bc-b651-800d8ffd9c1c" providerId="ADAL" clId="{E5D9DAA0-C2D1-4230-85D1-A8135BEEFD82}" dt="2023-02-28T12:37:54.364" v="344" actId="26606"/>
        <pc:sldMasterMkLst>
          <pc:docMk/>
          <pc:sldMasterMk cId="2322200449" sldId="2147483699"/>
        </pc:sldMasterMkLst>
        <pc:sldLayoutChg chg="add del">
          <pc:chgData name="Fozia Malik (2130819)" userId="40f1435d-fb35-43bc-b651-800d8ffd9c1c" providerId="ADAL" clId="{E5D9DAA0-C2D1-4230-85D1-A8135BEEFD82}" dt="2023-02-28T12:37:54.364" v="344" actId="26606"/>
          <pc:sldLayoutMkLst>
            <pc:docMk/>
            <pc:sldMasterMk cId="2322200449" sldId="2147483699"/>
            <pc:sldLayoutMk cId="2049491021" sldId="2147483688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7:54.364" v="344" actId="26606"/>
          <pc:sldLayoutMkLst>
            <pc:docMk/>
            <pc:sldMasterMk cId="2322200449" sldId="2147483699"/>
            <pc:sldLayoutMk cId="174882224" sldId="2147483689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7:54.364" v="344" actId="26606"/>
          <pc:sldLayoutMkLst>
            <pc:docMk/>
            <pc:sldMasterMk cId="2322200449" sldId="2147483699"/>
            <pc:sldLayoutMk cId="3366858014" sldId="2147483690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7:54.364" v="344" actId="26606"/>
          <pc:sldLayoutMkLst>
            <pc:docMk/>
            <pc:sldMasterMk cId="2322200449" sldId="2147483699"/>
            <pc:sldLayoutMk cId="2193117794" sldId="2147483691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7:54.364" v="344" actId="26606"/>
          <pc:sldLayoutMkLst>
            <pc:docMk/>
            <pc:sldMasterMk cId="2322200449" sldId="2147483699"/>
            <pc:sldLayoutMk cId="359030586" sldId="2147483692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7:54.364" v="344" actId="26606"/>
          <pc:sldLayoutMkLst>
            <pc:docMk/>
            <pc:sldMasterMk cId="2322200449" sldId="2147483699"/>
            <pc:sldLayoutMk cId="3726650964" sldId="2147483693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7:54.364" v="344" actId="26606"/>
          <pc:sldLayoutMkLst>
            <pc:docMk/>
            <pc:sldMasterMk cId="2322200449" sldId="2147483699"/>
            <pc:sldLayoutMk cId="852025616" sldId="2147483694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7:54.364" v="344" actId="26606"/>
          <pc:sldLayoutMkLst>
            <pc:docMk/>
            <pc:sldMasterMk cId="2322200449" sldId="2147483699"/>
            <pc:sldLayoutMk cId="2083282145" sldId="2147483695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7:54.364" v="344" actId="26606"/>
          <pc:sldLayoutMkLst>
            <pc:docMk/>
            <pc:sldMasterMk cId="2322200449" sldId="2147483699"/>
            <pc:sldLayoutMk cId="3051650033" sldId="2147483696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7:54.364" v="344" actId="26606"/>
          <pc:sldLayoutMkLst>
            <pc:docMk/>
            <pc:sldMasterMk cId="2322200449" sldId="2147483699"/>
            <pc:sldLayoutMk cId="405496008" sldId="2147483697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7:54.364" v="344" actId="26606"/>
          <pc:sldLayoutMkLst>
            <pc:docMk/>
            <pc:sldMasterMk cId="2322200449" sldId="2147483699"/>
            <pc:sldLayoutMk cId="1140421906" sldId="2147483698"/>
          </pc:sldLayoutMkLst>
        </pc:sldLayoutChg>
      </pc:sldMasterChg>
      <pc:sldMasterChg chg="add del addSldLayout delSldLayout">
        <pc:chgData name="Fozia Malik (2130819)" userId="40f1435d-fb35-43bc-b651-800d8ffd9c1c" providerId="ADAL" clId="{E5D9DAA0-C2D1-4230-85D1-A8135BEEFD82}" dt="2023-02-28T12:38:25.496" v="351" actId="26606"/>
        <pc:sldMasterMkLst>
          <pc:docMk/>
          <pc:sldMasterMk cId="2550183968" sldId="2147483699"/>
        </pc:sldMasterMkLst>
        <pc:sldLayoutChg chg="add del">
          <pc:chgData name="Fozia Malik (2130819)" userId="40f1435d-fb35-43bc-b651-800d8ffd9c1c" providerId="ADAL" clId="{E5D9DAA0-C2D1-4230-85D1-A8135BEEFD82}" dt="2023-02-28T12:38:25.496" v="351" actId="26606"/>
          <pc:sldLayoutMkLst>
            <pc:docMk/>
            <pc:sldMasterMk cId="2550183968" sldId="2147483699"/>
            <pc:sldLayoutMk cId="404028621" sldId="2147483688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8:25.496" v="351" actId="26606"/>
          <pc:sldLayoutMkLst>
            <pc:docMk/>
            <pc:sldMasterMk cId="2550183968" sldId="2147483699"/>
            <pc:sldLayoutMk cId="534414444" sldId="2147483689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8:25.496" v="351" actId="26606"/>
          <pc:sldLayoutMkLst>
            <pc:docMk/>
            <pc:sldMasterMk cId="2550183968" sldId="2147483699"/>
            <pc:sldLayoutMk cId="1388405150" sldId="2147483690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8:25.496" v="351" actId="26606"/>
          <pc:sldLayoutMkLst>
            <pc:docMk/>
            <pc:sldMasterMk cId="2550183968" sldId="2147483699"/>
            <pc:sldLayoutMk cId="3416083795" sldId="2147483691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8:25.496" v="351" actId="26606"/>
          <pc:sldLayoutMkLst>
            <pc:docMk/>
            <pc:sldMasterMk cId="2550183968" sldId="2147483699"/>
            <pc:sldLayoutMk cId="1410690181" sldId="2147483692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8:25.496" v="351" actId="26606"/>
          <pc:sldLayoutMkLst>
            <pc:docMk/>
            <pc:sldMasterMk cId="2550183968" sldId="2147483699"/>
            <pc:sldLayoutMk cId="3591881324" sldId="2147483693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8:25.496" v="351" actId="26606"/>
          <pc:sldLayoutMkLst>
            <pc:docMk/>
            <pc:sldMasterMk cId="2550183968" sldId="2147483699"/>
            <pc:sldLayoutMk cId="111862920" sldId="2147483694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8:25.496" v="351" actId="26606"/>
          <pc:sldLayoutMkLst>
            <pc:docMk/>
            <pc:sldMasterMk cId="2550183968" sldId="2147483699"/>
            <pc:sldLayoutMk cId="2241542708" sldId="2147483695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8:25.496" v="351" actId="26606"/>
          <pc:sldLayoutMkLst>
            <pc:docMk/>
            <pc:sldMasterMk cId="2550183968" sldId="2147483699"/>
            <pc:sldLayoutMk cId="3232288256" sldId="2147483696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8:25.496" v="351" actId="26606"/>
          <pc:sldLayoutMkLst>
            <pc:docMk/>
            <pc:sldMasterMk cId="2550183968" sldId="2147483699"/>
            <pc:sldLayoutMk cId="1755019909" sldId="2147483697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8:25.496" v="351" actId="26606"/>
          <pc:sldLayoutMkLst>
            <pc:docMk/>
            <pc:sldMasterMk cId="2550183968" sldId="2147483699"/>
            <pc:sldLayoutMk cId="1701329463" sldId="2147483698"/>
          </pc:sldLayoutMkLst>
        </pc:sldLayoutChg>
      </pc:sldMasterChg>
      <pc:sldMasterChg chg="add del addSldLayout delSldLayout">
        <pc:chgData name="Fozia Malik (2130819)" userId="40f1435d-fb35-43bc-b651-800d8ffd9c1c" providerId="ADAL" clId="{E5D9DAA0-C2D1-4230-85D1-A8135BEEFD82}" dt="2023-02-28T12:38:20.408" v="349" actId="26606"/>
        <pc:sldMasterMkLst>
          <pc:docMk/>
          <pc:sldMasterMk cId="874784346" sldId="2147483712"/>
        </pc:sldMasterMkLst>
        <pc:sldLayoutChg chg="add del">
          <pc:chgData name="Fozia Malik (2130819)" userId="40f1435d-fb35-43bc-b651-800d8ffd9c1c" providerId="ADAL" clId="{E5D9DAA0-C2D1-4230-85D1-A8135BEEFD82}" dt="2023-02-28T12:38:20.408" v="349" actId="26606"/>
          <pc:sldLayoutMkLst>
            <pc:docMk/>
            <pc:sldMasterMk cId="874784346" sldId="2147483712"/>
            <pc:sldLayoutMk cId="2351857016" sldId="2147483701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8:20.408" v="349" actId="26606"/>
          <pc:sldLayoutMkLst>
            <pc:docMk/>
            <pc:sldMasterMk cId="874784346" sldId="2147483712"/>
            <pc:sldLayoutMk cId="4148924315" sldId="2147483702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8:20.408" v="349" actId="26606"/>
          <pc:sldLayoutMkLst>
            <pc:docMk/>
            <pc:sldMasterMk cId="874784346" sldId="2147483712"/>
            <pc:sldLayoutMk cId="3687958858" sldId="2147483703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8:20.408" v="349" actId="26606"/>
          <pc:sldLayoutMkLst>
            <pc:docMk/>
            <pc:sldMasterMk cId="874784346" sldId="2147483712"/>
            <pc:sldLayoutMk cId="2122791021" sldId="2147483704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8:20.408" v="349" actId="26606"/>
          <pc:sldLayoutMkLst>
            <pc:docMk/>
            <pc:sldMasterMk cId="874784346" sldId="2147483712"/>
            <pc:sldLayoutMk cId="2511132679" sldId="2147483705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8:20.408" v="349" actId="26606"/>
          <pc:sldLayoutMkLst>
            <pc:docMk/>
            <pc:sldMasterMk cId="874784346" sldId="2147483712"/>
            <pc:sldLayoutMk cId="1715827987" sldId="2147483706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8:20.408" v="349" actId="26606"/>
          <pc:sldLayoutMkLst>
            <pc:docMk/>
            <pc:sldMasterMk cId="874784346" sldId="2147483712"/>
            <pc:sldLayoutMk cId="4159183161" sldId="2147483707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8:20.408" v="349" actId="26606"/>
          <pc:sldLayoutMkLst>
            <pc:docMk/>
            <pc:sldMasterMk cId="874784346" sldId="2147483712"/>
            <pc:sldLayoutMk cId="1510517252" sldId="2147483708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8:20.408" v="349" actId="26606"/>
          <pc:sldLayoutMkLst>
            <pc:docMk/>
            <pc:sldMasterMk cId="874784346" sldId="2147483712"/>
            <pc:sldLayoutMk cId="2743597058" sldId="2147483709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8:20.408" v="349" actId="26606"/>
          <pc:sldLayoutMkLst>
            <pc:docMk/>
            <pc:sldMasterMk cId="874784346" sldId="2147483712"/>
            <pc:sldLayoutMk cId="1326716269" sldId="2147483710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8:20.408" v="349" actId="26606"/>
          <pc:sldLayoutMkLst>
            <pc:docMk/>
            <pc:sldMasterMk cId="874784346" sldId="2147483712"/>
            <pc:sldLayoutMk cId="1822387344" sldId="2147483711"/>
          </pc:sldLayoutMkLst>
        </pc:sldLayoutChg>
      </pc:sldMasterChg>
      <pc:sldMasterChg chg="add del addSldLayout delSldLayout">
        <pc:chgData name="Fozia Malik (2130819)" userId="40f1435d-fb35-43bc-b651-800d8ffd9c1c" providerId="ADAL" clId="{E5D9DAA0-C2D1-4230-85D1-A8135BEEFD82}" dt="2023-02-28T12:36:10.407" v="322" actId="26606"/>
        <pc:sldMasterMkLst>
          <pc:docMk/>
          <pc:sldMasterMk cId="1253986063" sldId="2147483712"/>
        </pc:sldMasterMkLst>
        <pc:sldLayoutChg chg="add del">
          <pc:chgData name="Fozia Malik (2130819)" userId="40f1435d-fb35-43bc-b651-800d8ffd9c1c" providerId="ADAL" clId="{E5D9DAA0-C2D1-4230-85D1-A8135BEEFD82}" dt="2023-02-28T12:36:10.407" v="322" actId="26606"/>
          <pc:sldLayoutMkLst>
            <pc:docMk/>
            <pc:sldMasterMk cId="1253986063" sldId="2147483712"/>
            <pc:sldLayoutMk cId="221116825" sldId="2147483701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6:10.407" v="322" actId="26606"/>
          <pc:sldLayoutMkLst>
            <pc:docMk/>
            <pc:sldMasterMk cId="1253986063" sldId="2147483712"/>
            <pc:sldLayoutMk cId="3277141518" sldId="2147483702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6:10.407" v="322" actId="26606"/>
          <pc:sldLayoutMkLst>
            <pc:docMk/>
            <pc:sldMasterMk cId="1253986063" sldId="2147483712"/>
            <pc:sldLayoutMk cId="1940800151" sldId="2147483703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6:10.407" v="322" actId="26606"/>
          <pc:sldLayoutMkLst>
            <pc:docMk/>
            <pc:sldMasterMk cId="1253986063" sldId="2147483712"/>
            <pc:sldLayoutMk cId="4193296720" sldId="2147483704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6:10.407" v="322" actId="26606"/>
          <pc:sldLayoutMkLst>
            <pc:docMk/>
            <pc:sldMasterMk cId="1253986063" sldId="2147483712"/>
            <pc:sldLayoutMk cId="1969686769" sldId="2147483705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6:10.407" v="322" actId="26606"/>
          <pc:sldLayoutMkLst>
            <pc:docMk/>
            <pc:sldMasterMk cId="1253986063" sldId="2147483712"/>
            <pc:sldLayoutMk cId="291536115" sldId="2147483706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6:10.407" v="322" actId="26606"/>
          <pc:sldLayoutMkLst>
            <pc:docMk/>
            <pc:sldMasterMk cId="1253986063" sldId="2147483712"/>
            <pc:sldLayoutMk cId="842345178" sldId="2147483707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6:10.407" v="322" actId="26606"/>
          <pc:sldLayoutMkLst>
            <pc:docMk/>
            <pc:sldMasterMk cId="1253986063" sldId="2147483712"/>
            <pc:sldLayoutMk cId="2027277279" sldId="2147483708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6:10.407" v="322" actId="26606"/>
          <pc:sldLayoutMkLst>
            <pc:docMk/>
            <pc:sldMasterMk cId="1253986063" sldId="2147483712"/>
            <pc:sldLayoutMk cId="42028434" sldId="2147483709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6:10.407" v="322" actId="26606"/>
          <pc:sldLayoutMkLst>
            <pc:docMk/>
            <pc:sldMasterMk cId="1253986063" sldId="2147483712"/>
            <pc:sldLayoutMk cId="1631558901" sldId="2147483710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6:10.407" v="322" actId="26606"/>
          <pc:sldLayoutMkLst>
            <pc:docMk/>
            <pc:sldMasterMk cId="1253986063" sldId="2147483712"/>
            <pc:sldLayoutMk cId="3526826734" sldId="2147483711"/>
          </pc:sldLayoutMkLst>
        </pc:sldLayoutChg>
      </pc:sldMasterChg>
      <pc:sldMasterChg chg="add del addSldLayout delSldLayout">
        <pc:chgData name="Fozia Malik (2130819)" userId="40f1435d-fb35-43bc-b651-800d8ffd9c1c" providerId="ADAL" clId="{E5D9DAA0-C2D1-4230-85D1-A8135BEEFD82}" dt="2023-02-28T12:36:17.042" v="324" actId="26606"/>
        <pc:sldMasterMkLst>
          <pc:docMk/>
          <pc:sldMasterMk cId="17024641" sldId="2147483725"/>
        </pc:sldMasterMkLst>
        <pc:sldLayoutChg chg="add del">
          <pc:chgData name="Fozia Malik (2130819)" userId="40f1435d-fb35-43bc-b651-800d8ffd9c1c" providerId="ADAL" clId="{E5D9DAA0-C2D1-4230-85D1-A8135BEEFD82}" dt="2023-02-28T12:36:17.042" v="324" actId="26606"/>
          <pc:sldLayoutMkLst>
            <pc:docMk/>
            <pc:sldMasterMk cId="17024641" sldId="2147483725"/>
            <pc:sldLayoutMk cId="2063244725" sldId="2147483714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6:17.042" v="324" actId="26606"/>
          <pc:sldLayoutMkLst>
            <pc:docMk/>
            <pc:sldMasterMk cId="17024641" sldId="2147483725"/>
            <pc:sldLayoutMk cId="1392369694" sldId="2147483715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6:17.042" v="324" actId="26606"/>
          <pc:sldLayoutMkLst>
            <pc:docMk/>
            <pc:sldMasterMk cId="17024641" sldId="2147483725"/>
            <pc:sldLayoutMk cId="2380333952" sldId="2147483716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6:17.042" v="324" actId="26606"/>
          <pc:sldLayoutMkLst>
            <pc:docMk/>
            <pc:sldMasterMk cId="17024641" sldId="2147483725"/>
            <pc:sldLayoutMk cId="1722453042" sldId="2147483717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6:17.042" v="324" actId="26606"/>
          <pc:sldLayoutMkLst>
            <pc:docMk/>
            <pc:sldMasterMk cId="17024641" sldId="2147483725"/>
            <pc:sldLayoutMk cId="1148962132" sldId="2147483718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6:17.042" v="324" actId="26606"/>
          <pc:sldLayoutMkLst>
            <pc:docMk/>
            <pc:sldMasterMk cId="17024641" sldId="2147483725"/>
            <pc:sldLayoutMk cId="132541025" sldId="2147483719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6:17.042" v="324" actId="26606"/>
          <pc:sldLayoutMkLst>
            <pc:docMk/>
            <pc:sldMasterMk cId="17024641" sldId="2147483725"/>
            <pc:sldLayoutMk cId="3909489643" sldId="2147483720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6:17.042" v="324" actId="26606"/>
          <pc:sldLayoutMkLst>
            <pc:docMk/>
            <pc:sldMasterMk cId="17024641" sldId="2147483725"/>
            <pc:sldLayoutMk cId="3013065242" sldId="2147483721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6:17.042" v="324" actId="26606"/>
          <pc:sldLayoutMkLst>
            <pc:docMk/>
            <pc:sldMasterMk cId="17024641" sldId="2147483725"/>
            <pc:sldLayoutMk cId="3188747590" sldId="2147483722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6:17.042" v="324" actId="26606"/>
          <pc:sldLayoutMkLst>
            <pc:docMk/>
            <pc:sldMasterMk cId="17024641" sldId="2147483725"/>
            <pc:sldLayoutMk cId="2355268588" sldId="2147483723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6:17.042" v="324" actId="26606"/>
          <pc:sldLayoutMkLst>
            <pc:docMk/>
            <pc:sldMasterMk cId="17024641" sldId="2147483725"/>
            <pc:sldLayoutMk cId="2539351856" sldId="2147483724"/>
          </pc:sldLayoutMkLst>
        </pc:sldLayoutChg>
      </pc:sldMasterChg>
      <pc:sldMasterChg chg="add del addSldLayout delSldLayout">
        <pc:chgData name="Fozia Malik (2130819)" userId="40f1435d-fb35-43bc-b651-800d8ffd9c1c" providerId="ADAL" clId="{E5D9DAA0-C2D1-4230-85D1-A8135BEEFD82}" dt="2023-02-28T12:35:56.672" v="320" actId="26606"/>
        <pc:sldMasterMkLst>
          <pc:docMk/>
          <pc:sldMasterMk cId="2124974687" sldId="2147483725"/>
        </pc:sldMasterMkLst>
        <pc:sldLayoutChg chg="add del">
          <pc:chgData name="Fozia Malik (2130819)" userId="40f1435d-fb35-43bc-b651-800d8ffd9c1c" providerId="ADAL" clId="{E5D9DAA0-C2D1-4230-85D1-A8135BEEFD82}" dt="2023-02-28T12:35:56.672" v="320" actId="26606"/>
          <pc:sldLayoutMkLst>
            <pc:docMk/>
            <pc:sldMasterMk cId="2124974687" sldId="2147483725"/>
            <pc:sldLayoutMk cId="4144686103" sldId="2147483714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5:56.672" v="320" actId="26606"/>
          <pc:sldLayoutMkLst>
            <pc:docMk/>
            <pc:sldMasterMk cId="2124974687" sldId="2147483725"/>
            <pc:sldLayoutMk cId="3540485369" sldId="2147483715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5:56.672" v="320" actId="26606"/>
          <pc:sldLayoutMkLst>
            <pc:docMk/>
            <pc:sldMasterMk cId="2124974687" sldId="2147483725"/>
            <pc:sldLayoutMk cId="241427176" sldId="2147483716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5:56.672" v="320" actId="26606"/>
          <pc:sldLayoutMkLst>
            <pc:docMk/>
            <pc:sldMasterMk cId="2124974687" sldId="2147483725"/>
            <pc:sldLayoutMk cId="1567638416" sldId="2147483717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5:56.672" v="320" actId="26606"/>
          <pc:sldLayoutMkLst>
            <pc:docMk/>
            <pc:sldMasterMk cId="2124974687" sldId="2147483725"/>
            <pc:sldLayoutMk cId="761120050" sldId="2147483718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5:56.672" v="320" actId="26606"/>
          <pc:sldLayoutMkLst>
            <pc:docMk/>
            <pc:sldMasterMk cId="2124974687" sldId="2147483725"/>
            <pc:sldLayoutMk cId="2684389860" sldId="2147483719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5:56.672" v="320" actId="26606"/>
          <pc:sldLayoutMkLst>
            <pc:docMk/>
            <pc:sldMasterMk cId="2124974687" sldId="2147483725"/>
            <pc:sldLayoutMk cId="3487051675" sldId="2147483720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5:56.672" v="320" actId="26606"/>
          <pc:sldLayoutMkLst>
            <pc:docMk/>
            <pc:sldMasterMk cId="2124974687" sldId="2147483725"/>
            <pc:sldLayoutMk cId="3305301837" sldId="2147483721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5:56.672" v="320" actId="26606"/>
          <pc:sldLayoutMkLst>
            <pc:docMk/>
            <pc:sldMasterMk cId="2124974687" sldId="2147483725"/>
            <pc:sldLayoutMk cId="2771267387" sldId="2147483722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5:56.672" v="320" actId="26606"/>
          <pc:sldLayoutMkLst>
            <pc:docMk/>
            <pc:sldMasterMk cId="2124974687" sldId="2147483725"/>
            <pc:sldLayoutMk cId="1872654290" sldId="2147483723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5:56.672" v="320" actId="26606"/>
          <pc:sldLayoutMkLst>
            <pc:docMk/>
            <pc:sldMasterMk cId="2124974687" sldId="2147483725"/>
            <pc:sldLayoutMk cId="4165807834" sldId="2147483724"/>
          </pc:sldLayoutMkLst>
        </pc:sldLayoutChg>
      </pc:sldMasterChg>
      <pc:sldMasterChg chg="add del addSldLayout delSldLayout">
        <pc:chgData name="Fozia Malik (2130819)" userId="40f1435d-fb35-43bc-b651-800d8ffd9c1c" providerId="ADAL" clId="{E5D9DAA0-C2D1-4230-85D1-A8135BEEFD82}" dt="2023-02-28T12:35:53.754" v="318" actId="26606"/>
        <pc:sldMasterMkLst>
          <pc:docMk/>
          <pc:sldMasterMk cId="2387319187" sldId="2147483751"/>
        </pc:sldMasterMkLst>
        <pc:sldLayoutChg chg="add del">
          <pc:chgData name="Fozia Malik (2130819)" userId="40f1435d-fb35-43bc-b651-800d8ffd9c1c" providerId="ADAL" clId="{E5D9DAA0-C2D1-4230-85D1-A8135BEEFD82}" dt="2023-02-28T12:35:53.754" v="318" actId="26606"/>
          <pc:sldLayoutMkLst>
            <pc:docMk/>
            <pc:sldMasterMk cId="2387319187" sldId="2147483751"/>
            <pc:sldLayoutMk cId="1870096375" sldId="2147483740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5:53.754" v="318" actId="26606"/>
          <pc:sldLayoutMkLst>
            <pc:docMk/>
            <pc:sldMasterMk cId="2387319187" sldId="2147483751"/>
            <pc:sldLayoutMk cId="2094951759" sldId="2147483741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5:53.754" v="318" actId="26606"/>
          <pc:sldLayoutMkLst>
            <pc:docMk/>
            <pc:sldMasterMk cId="2387319187" sldId="2147483751"/>
            <pc:sldLayoutMk cId="1039210924" sldId="2147483742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5:53.754" v="318" actId="26606"/>
          <pc:sldLayoutMkLst>
            <pc:docMk/>
            <pc:sldMasterMk cId="2387319187" sldId="2147483751"/>
            <pc:sldLayoutMk cId="2800821743" sldId="2147483743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5:53.754" v="318" actId="26606"/>
          <pc:sldLayoutMkLst>
            <pc:docMk/>
            <pc:sldMasterMk cId="2387319187" sldId="2147483751"/>
            <pc:sldLayoutMk cId="2665494361" sldId="2147483744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5:53.754" v="318" actId="26606"/>
          <pc:sldLayoutMkLst>
            <pc:docMk/>
            <pc:sldMasterMk cId="2387319187" sldId="2147483751"/>
            <pc:sldLayoutMk cId="144138541" sldId="2147483745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5:53.754" v="318" actId="26606"/>
          <pc:sldLayoutMkLst>
            <pc:docMk/>
            <pc:sldMasterMk cId="2387319187" sldId="2147483751"/>
            <pc:sldLayoutMk cId="3074720775" sldId="2147483746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5:53.754" v="318" actId="26606"/>
          <pc:sldLayoutMkLst>
            <pc:docMk/>
            <pc:sldMasterMk cId="2387319187" sldId="2147483751"/>
            <pc:sldLayoutMk cId="3143240668" sldId="2147483747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5:53.754" v="318" actId="26606"/>
          <pc:sldLayoutMkLst>
            <pc:docMk/>
            <pc:sldMasterMk cId="2387319187" sldId="2147483751"/>
            <pc:sldLayoutMk cId="531560155" sldId="2147483748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5:53.754" v="318" actId="26606"/>
          <pc:sldLayoutMkLst>
            <pc:docMk/>
            <pc:sldMasterMk cId="2387319187" sldId="2147483751"/>
            <pc:sldLayoutMk cId="3924477544" sldId="2147483749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5:53.754" v="318" actId="26606"/>
          <pc:sldLayoutMkLst>
            <pc:docMk/>
            <pc:sldMasterMk cId="2387319187" sldId="2147483751"/>
            <pc:sldLayoutMk cId="3832733272" sldId="2147483750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458488B-6FBA-4598-8AB7-5288056B7526}" type="doc">
      <dgm:prSet loTypeId="urn:microsoft.com/office/officeart/2005/8/layout/default" loCatId="list" qsTypeId="urn:microsoft.com/office/officeart/2005/8/quickstyle/simple1" qsCatId="simple" csTypeId="urn:microsoft.com/office/officeart/2018/5/colors/Iconchunking_neutralbg_accent0_3" csCatId="mainScheme" phldr="1"/>
      <dgm:spPr/>
      <dgm:t>
        <a:bodyPr/>
        <a:lstStyle/>
        <a:p>
          <a:endParaRPr lang="en-US"/>
        </a:p>
      </dgm:t>
    </dgm:pt>
    <dgm:pt modelId="{4A94B0E3-8681-4108-B238-A65903D8093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6min Key Skills Presentation </a:t>
          </a:r>
        </a:p>
        <a:p>
          <a:pPr>
            <a:lnSpc>
              <a:spcPct val="100000"/>
            </a:lnSpc>
          </a:pPr>
          <a:r>
            <a:rPr lang="en-US" dirty="0"/>
            <a:t>Effective communication</a:t>
          </a:r>
        </a:p>
      </dgm:t>
    </dgm:pt>
    <dgm:pt modelId="{BAA03CD0-499B-4515-8F4A-2A03C8FB0BD1}" type="parTrans" cxnId="{3B824D5E-7CF9-4F11-BE61-CD12650E4854}">
      <dgm:prSet/>
      <dgm:spPr/>
      <dgm:t>
        <a:bodyPr/>
        <a:lstStyle/>
        <a:p>
          <a:endParaRPr lang="en-US"/>
        </a:p>
      </dgm:t>
    </dgm:pt>
    <dgm:pt modelId="{9440143C-77D1-49A2-82B8-4060D40A733A}" type="sibTrans" cxnId="{3B824D5E-7CF9-4F11-BE61-CD12650E4854}">
      <dgm:prSet/>
      <dgm:spPr/>
      <dgm:t>
        <a:bodyPr/>
        <a:lstStyle/>
        <a:p>
          <a:endParaRPr lang="en-US"/>
        </a:p>
      </dgm:t>
    </dgm:pt>
    <dgm:pt modelId="{6FA0C91F-212E-4209-8B5A-11A2CAD0D61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The Etiquettes of effective communication </a:t>
          </a:r>
        </a:p>
      </dgm:t>
    </dgm:pt>
    <dgm:pt modelId="{42542DAC-5611-4FCD-B7FB-AEF72CBCC56C}" type="parTrans" cxnId="{5B39A82D-4363-4437-8DF2-6198B722A2C6}">
      <dgm:prSet/>
      <dgm:spPr/>
      <dgm:t>
        <a:bodyPr/>
        <a:lstStyle/>
        <a:p>
          <a:endParaRPr lang="en-US"/>
        </a:p>
      </dgm:t>
    </dgm:pt>
    <dgm:pt modelId="{D13F3C42-F546-4C10-B1B9-263C491D2B7D}" type="sibTrans" cxnId="{5B39A82D-4363-4437-8DF2-6198B722A2C6}">
      <dgm:prSet/>
      <dgm:spPr/>
      <dgm:t>
        <a:bodyPr/>
        <a:lstStyle/>
        <a:p>
          <a:endParaRPr lang="en-US"/>
        </a:p>
      </dgm:t>
    </dgm:pt>
    <dgm:pt modelId="{FAE1AB8A-8177-44DF-9C17-61AD3C0F8D5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What is communication</a:t>
          </a:r>
        </a:p>
        <a:p>
          <a:pPr>
            <a:lnSpc>
              <a:spcPct val="100000"/>
            </a:lnSpc>
          </a:pPr>
          <a:r>
            <a:rPr lang="en-US" dirty="0"/>
            <a:t>Who and How we communicate in Health and Social care</a:t>
          </a:r>
        </a:p>
      </dgm:t>
    </dgm:pt>
    <dgm:pt modelId="{E7C57923-C1DF-45C5-B322-0F2210CAA256}" type="parTrans" cxnId="{891B788C-B92E-4038-8AA6-9FA68D48DAFF}">
      <dgm:prSet/>
      <dgm:spPr/>
      <dgm:t>
        <a:bodyPr/>
        <a:lstStyle/>
        <a:p>
          <a:endParaRPr lang="en-US"/>
        </a:p>
      </dgm:t>
    </dgm:pt>
    <dgm:pt modelId="{0D10A047-9366-404A-91AE-75A47553961B}" type="sibTrans" cxnId="{891B788C-B92E-4038-8AA6-9FA68D48DAFF}">
      <dgm:prSet/>
      <dgm:spPr/>
      <dgm:t>
        <a:bodyPr/>
        <a:lstStyle/>
        <a:p>
          <a:endParaRPr lang="en-US"/>
        </a:p>
      </dgm:t>
    </dgm:pt>
    <dgm:pt modelId="{C3B6F899-D911-4835-A83C-DA1F2B61451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The barriers of communication in HS care</a:t>
          </a:r>
        </a:p>
      </dgm:t>
    </dgm:pt>
    <dgm:pt modelId="{648056A0-5CC6-4379-AFD4-EB6F3FF9393E}" type="parTrans" cxnId="{8C7FEF8F-A8DB-40DF-8D3C-D844F161E9D5}">
      <dgm:prSet/>
      <dgm:spPr/>
      <dgm:t>
        <a:bodyPr/>
        <a:lstStyle/>
        <a:p>
          <a:endParaRPr lang="en-US"/>
        </a:p>
      </dgm:t>
    </dgm:pt>
    <dgm:pt modelId="{7BAB8A28-F7EC-468F-BEA3-E8D7BF6F7292}" type="sibTrans" cxnId="{8C7FEF8F-A8DB-40DF-8D3C-D844F161E9D5}">
      <dgm:prSet/>
      <dgm:spPr/>
      <dgm:t>
        <a:bodyPr/>
        <a:lstStyle/>
        <a:p>
          <a:endParaRPr lang="en-US"/>
        </a:p>
      </dgm:t>
    </dgm:pt>
    <dgm:pt modelId="{5F596A4A-0EFC-4ED1-AD1D-76BDB5237B8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Why it is important</a:t>
          </a:r>
        </a:p>
      </dgm:t>
    </dgm:pt>
    <dgm:pt modelId="{8CFBEE51-41E9-4DD4-8BA7-9A7170D8E82B}" type="parTrans" cxnId="{0473B721-5CE3-4CD7-8728-749D22F1C204}">
      <dgm:prSet/>
      <dgm:spPr/>
      <dgm:t>
        <a:bodyPr/>
        <a:lstStyle/>
        <a:p>
          <a:endParaRPr lang="en-US"/>
        </a:p>
      </dgm:t>
    </dgm:pt>
    <dgm:pt modelId="{D6C8EDA7-6E12-4AA5-B69F-D90DA8479C63}" type="sibTrans" cxnId="{0473B721-5CE3-4CD7-8728-749D22F1C204}">
      <dgm:prSet/>
      <dgm:spPr/>
      <dgm:t>
        <a:bodyPr/>
        <a:lstStyle/>
        <a:p>
          <a:endParaRPr lang="en-US"/>
        </a:p>
      </dgm:t>
    </dgm:pt>
    <dgm:pt modelId="{BE808FE9-6D88-46F2-8604-C42B961C0DD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 err="1"/>
            <a:t>Berlo</a:t>
          </a:r>
          <a:r>
            <a:rPr lang="en-US" dirty="0"/>
            <a:t> model of communication used to link with skill </a:t>
          </a:r>
        </a:p>
        <a:p>
          <a:pPr>
            <a:lnSpc>
              <a:spcPct val="100000"/>
            </a:lnSpc>
          </a:pPr>
          <a:r>
            <a:rPr lang="en-US" dirty="0"/>
            <a:t>summary</a:t>
          </a:r>
        </a:p>
      </dgm:t>
    </dgm:pt>
    <dgm:pt modelId="{3B9C0DA0-9407-4A44-A6B4-9C096239E158}" type="parTrans" cxnId="{EDCD6E28-6EAF-4FD4-B6B8-606630629E05}">
      <dgm:prSet/>
      <dgm:spPr/>
      <dgm:t>
        <a:bodyPr/>
        <a:lstStyle/>
        <a:p>
          <a:endParaRPr lang="en-US"/>
        </a:p>
      </dgm:t>
    </dgm:pt>
    <dgm:pt modelId="{17636F65-A726-4524-B0BA-5154DB225A05}" type="sibTrans" cxnId="{EDCD6E28-6EAF-4FD4-B6B8-606630629E05}">
      <dgm:prSet/>
      <dgm:spPr/>
      <dgm:t>
        <a:bodyPr/>
        <a:lstStyle/>
        <a:p>
          <a:endParaRPr lang="en-US"/>
        </a:p>
      </dgm:t>
    </dgm:pt>
    <dgm:pt modelId="{2234635A-D077-4D7C-AEBA-EA8708A71C9F}" type="pres">
      <dgm:prSet presAssocID="{D458488B-6FBA-4598-8AB7-5288056B7526}" presName="diagram" presStyleCnt="0">
        <dgm:presLayoutVars>
          <dgm:dir/>
          <dgm:resizeHandles val="exact"/>
        </dgm:presLayoutVars>
      </dgm:prSet>
      <dgm:spPr/>
    </dgm:pt>
    <dgm:pt modelId="{28C4E028-D127-443C-A6E6-FF42B251A391}" type="pres">
      <dgm:prSet presAssocID="{4A94B0E3-8681-4108-B238-A65903D80930}" presName="node" presStyleLbl="node1" presStyleIdx="0" presStyleCnt="6">
        <dgm:presLayoutVars>
          <dgm:bulletEnabled val="1"/>
        </dgm:presLayoutVars>
      </dgm:prSet>
      <dgm:spPr/>
    </dgm:pt>
    <dgm:pt modelId="{EB13280C-DB52-4533-AE18-76A2600F35FE}" type="pres">
      <dgm:prSet presAssocID="{9440143C-77D1-49A2-82B8-4060D40A733A}" presName="sibTrans" presStyleCnt="0"/>
      <dgm:spPr/>
    </dgm:pt>
    <dgm:pt modelId="{4BA928F2-7A64-4D83-AE9D-23ABD40BE80E}" type="pres">
      <dgm:prSet presAssocID="{6FA0C91F-212E-4209-8B5A-11A2CAD0D612}" presName="node" presStyleLbl="node1" presStyleIdx="1" presStyleCnt="6">
        <dgm:presLayoutVars>
          <dgm:bulletEnabled val="1"/>
        </dgm:presLayoutVars>
      </dgm:prSet>
      <dgm:spPr/>
    </dgm:pt>
    <dgm:pt modelId="{0F728DE9-1348-4CBA-8AEA-2395C89A1560}" type="pres">
      <dgm:prSet presAssocID="{D13F3C42-F546-4C10-B1B9-263C491D2B7D}" presName="sibTrans" presStyleCnt="0"/>
      <dgm:spPr/>
    </dgm:pt>
    <dgm:pt modelId="{1845E7CC-9E35-47DD-B306-9CD9CBE6E104}" type="pres">
      <dgm:prSet presAssocID="{FAE1AB8A-8177-44DF-9C17-61AD3C0F8D54}" presName="node" presStyleLbl="node1" presStyleIdx="2" presStyleCnt="6">
        <dgm:presLayoutVars>
          <dgm:bulletEnabled val="1"/>
        </dgm:presLayoutVars>
      </dgm:prSet>
      <dgm:spPr/>
    </dgm:pt>
    <dgm:pt modelId="{D7473AE7-BD5D-4707-835B-C51D65925038}" type="pres">
      <dgm:prSet presAssocID="{0D10A047-9366-404A-91AE-75A47553961B}" presName="sibTrans" presStyleCnt="0"/>
      <dgm:spPr/>
    </dgm:pt>
    <dgm:pt modelId="{3E2E7590-8F2F-48D1-B814-6A90803454F8}" type="pres">
      <dgm:prSet presAssocID="{C3B6F899-D911-4835-A83C-DA1F2B614513}" presName="node" presStyleLbl="node1" presStyleIdx="3" presStyleCnt="6">
        <dgm:presLayoutVars>
          <dgm:bulletEnabled val="1"/>
        </dgm:presLayoutVars>
      </dgm:prSet>
      <dgm:spPr/>
    </dgm:pt>
    <dgm:pt modelId="{35549024-AB3E-4F29-8629-7E1C45D89F4D}" type="pres">
      <dgm:prSet presAssocID="{7BAB8A28-F7EC-468F-BEA3-E8D7BF6F7292}" presName="sibTrans" presStyleCnt="0"/>
      <dgm:spPr/>
    </dgm:pt>
    <dgm:pt modelId="{157798E6-3674-43EC-8779-0BEE82349AB6}" type="pres">
      <dgm:prSet presAssocID="{5F596A4A-0EFC-4ED1-AD1D-76BDB5237B82}" presName="node" presStyleLbl="node1" presStyleIdx="4" presStyleCnt="6">
        <dgm:presLayoutVars>
          <dgm:bulletEnabled val="1"/>
        </dgm:presLayoutVars>
      </dgm:prSet>
      <dgm:spPr/>
    </dgm:pt>
    <dgm:pt modelId="{93B8358C-8CD4-4731-8DA4-2037551F2340}" type="pres">
      <dgm:prSet presAssocID="{D6C8EDA7-6E12-4AA5-B69F-D90DA8479C63}" presName="sibTrans" presStyleCnt="0"/>
      <dgm:spPr/>
    </dgm:pt>
    <dgm:pt modelId="{153D9B97-4698-4AE8-AB23-3523FED97EE0}" type="pres">
      <dgm:prSet presAssocID="{BE808FE9-6D88-46F2-8604-C42B961C0DD1}" presName="node" presStyleLbl="node1" presStyleIdx="5" presStyleCnt="6">
        <dgm:presLayoutVars>
          <dgm:bulletEnabled val="1"/>
        </dgm:presLayoutVars>
      </dgm:prSet>
      <dgm:spPr/>
    </dgm:pt>
  </dgm:ptLst>
  <dgm:cxnLst>
    <dgm:cxn modelId="{0473B721-5CE3-4CD7-8728-749D22F1C204}" srcId="{D458488B-6FBA-4598-8AB7-5288056B7526}" destId="{5F596A4A-0EFC-4ED1-AD1D-76BDB5237B82}" srcOrd="4" destOrd="0" parTransId="{8CFBEE51-41E9-4DD4-8BA7-9A7170D8E82B}" sibTransId="{D6C8EDA7-6E12-4AA5-B69F-D90DA8479C63}"/>
    <dgm:cxn modelId="{EDCD6E28-6EAF-4FD4-B6B8-606630629E05}" srcId="{D458488B-6FBA-4598-8AB7-5288056B7526}" destId="{BE808FE9-6D88-46F2-8604-C42B961C0DD1}" srcOrd="5" destOrd="0" parTransId="{3B9C0DA0-9407-4A44-A6B4-9C096239E158}" sibTransId="{17636F65-A726-4524-B0BA-5154DB225A05}"/>
    <dgm:cxn modelId="{EF69A12C-0099-499D-9333-D5A4A0C4E8AB}" type="presOf" srcId="{C3B6F899-D911-4835-A83C-DA1F2B614513}" destId="{3E2E7590-8F2F-48D1-B814-6A90803454F8}" srcOrd="0" destOrd="0" presId="urn:microsoft.com/office/officeart/2005/8/layout/default"/>
    <dgm:cxn modelId="{5B39A82D-4363-4437-8DF2-6198B722A2C6}" srcId="{D458488B-6FBA-4598-8AB7-5288056B7526}" destId="{6FA0C91F-212E-4209-8B5A-11A2CAD0D612}" srcOrd="1" destOrd="0" parTransId="{42542DAC-5611-4FCD-B7FB-AEF72CBCC56C}" sibTransId="{D13F3C42-F546-4C10-B1B9-263C491D2B7D}"/>
    <dgm:cxn modelId="{E20FA433-47A8-4178-BE13-D94F14E9E167}" type="presOf" srcId="{5F596A4A-0EFC-4ED1-AD1D-76BDB5237B82}" destId="{157798E6-3674-43EC-8779-0BEE82349AB6}" srcOrd="0" destOrd="0" presId="urn:microsoft.com/office/officeart/2005/8/layout/default"/>
    <dgm:cxn modelId="{96BB1136-C0CB-45D3-A82D-1CC3641040BF}" type="presOf" srcId="{4A94B0E3-8681-4108-B238-A65903D80930}" destId="{28C4E028-D127-443C-A6E6-FF42B251A391}" srcOrd="0" destOrd="0" presId="urn:microsoft.com/office/officeart/2005/8/layout/default"/>
    <dgm:cxn modelId="{3B824D5E-7CF9-4F11-BE61-CD12650E4854}" srcId="{D458488B-6FBA-4598-8AB7-5288056B7526}" destId="{4A94B0E3-8681-4108-B238-A65903D80930}" srcOrd="0" destOrd="0" parTransId="{BAA03CD0-499B-4515-8F4A-2A03C8FB0BD1}" sibTransId="{9440143C-77D1-49A2-82B8-4060D40A733A}"/>
    <dgm:cxn modelId="{2584F56D-21E8-468A-8C3C-9335D639A27F}" type="presOf" srcId="{FAE1AB8A-8177-44DF-9C17-61AD3C0F8D54}" destId="{1845E7CC-9E35-47DD-B306-9CD9CBE6E104}" srcOrd="0" destOrd="0" presId="urn:microsoft.com/office/officeart/2005/8/layout/default"/>
    <dgm:cxn modelId="{891B788C-B92E-4038-8AA6-9FA68D48DAFF}" srcId="{D458488B-6FBA-4598-8AB7-5288056B7526}" destId="{FAE1AB8A-8177-44DF-9C17-61AD3C0F8D54}" srcOrd="2" destOrd="0" parTransId="{E7C57923-C1DF-45C5-B322-0F2210CAA256}" sibTransId="{0D10A047-9366-404A-91AE-75A47553961B}"/>
    <dgm:cxn modelId="{8C7FEF8F-A8DB-40DF-8D3C-D844F161E9D5}" srcId="{D458488B-6FBA-4598-8AB7-5288056B7526}" destId="{C3B6F899-D911-4835-A83C-DA1F2B614513}" srcOrd="3" destOrd="0" parTransId="{648056A0-5CC6-4379-AFD4-EB6F3FF9393E}" sibTransId="{7BAB8A28-F7EC-468F-BEA3-E8D7BF6F7292}"/>
    <dgm:cxn modelId="{705204A0-CD58-4603-9110-BC3C0BFAD301}" type="presOf" srcId="{6FA0C91F-212E-4209-8B5A-11A2CAD0D612}" destId="{4BA928F2-7A64-4D83-AE9D-23ABD40BE80E}" srcOrd="0" destOrd="0" presId="urn:microsoft.com/office/officeart/2005/8/layout/default"/>
    <dgm:cxn modelId="{8B3225B2-5401-4D23-AB29-97E79B2EBD07}" type="presOf" srcId="{BE808FE9-6D88-46F2-8604-C42B961C0DD1}" destId="{153D9B97-4698-4AE8-AB23-3523FED97EE0}" srcOrd="0" destOrd="0" presId="urn:microsoft.com/office/officeart/2005/8/layout/default"/>
    <dgm:cxn modelId="{C33D90CD-0CC0-4255-B815-453D77FEA3C0}" type="presOf" srcId="{D458488B-6FBA-4598-8AB7-5288056B7526}" destId="{2234635A-D077-4D7C-AEBA-EA8708A71C9F}" srcOrd="0" destOrd="0" presId="urn:microsoft.com/office/officeart/2005/8/layout/default"/>
    <dgm:cxn modelId="{82AD46F7-D43C-4B30-8279-F0CF5EFB2D53}" type="presParOf" srcId="{2234635A-D077-4D7C-AEBA-EA8708A71C9F}" destId="{28C4E028-D127-443C-A6E6-FF42B251A391}" srcOrd="0" destOrd="0" presId="urn:microsoft.com/office/officeart/2005/8/layout/default"/>
    <dgm:cxn modelId="{03A16961-97BC-4DBB-93DB-DCAB1BB3EAA0}" type="presParOf" srcId="{2234635A-D077-4D7C-AEBA-EA8708A71C9F}" destId="{EB13280C-DB52-4533-AE18-76A2600F35FE}" srcOrd="1" destOrd="0" presId="urn:microsoft.com/office/officeart/2005/8/layout/default"/>
    <dgm:cxn modelId="{6AC3F39D-B352-4C29-92A6-37C397EB5ED8}" type="presParOf" srcId="{2234635A-D077-4D7C-AEBA-EA8708A71C9F}" destId="{4BA928F2-7A64-4D83-AE9D-23ABD40BE80E}" srcOrd="2" destOrd="0" presId="urn:microsoft.com/office/officeart/2005/8/layout/default"/>
    <dgm:cxn modelId="{3761EB2C-C5CB-40F1-B2E4-C922ABBEDD2E}" type="presParOf" srcId="{2234635A-D077-4D7C-AEBA-EA8708A71C9F}" destId="{0F728DE9-1348-4CBA-8AEA-2395C89A1560}" srcOrd="3" destOrd="0" presId="urn:microsoft.com/office/officeart/2005/8/layout/default"/>
    <dgm:cxn modelId="{CCD7C535-B99B-46F7-87E4-E4EDCB122B63}" type="presParOf" srcId="{2234635A-D077-4D7C-AEBA-EA8708A71C9F}" destId="{1845E7CC-9E35-47DD-B306-9CD9CBE6E104}" srcOrd="4" destOrd="0" presId="urn:microsoft.com/office/officeart/2005/8/layout/default"/>
    <dgm:cxn modelId="{DCC9FD9A-D544-4E5F-9777-58E8C6EA4C0F}" type="presParOf" srcId="{2234635A-D077-4D7C-AEBA-EA8708A71C9F}" destId="{D7473AE7-BD5D-4707-835B-C51D65925038}" srcOrd="5" destOrd="0" presId="urn:microsoft.com/office/officeart/2005/8/layout/default"/>
    <dgm:cxn modelId="{263A43CB-2BF7-42F0-9DB9-A8561806ED48}" type="presParOf" srcId="{2234635A-D077-4D7C-AEBA-EA8708A71C9F}" destId="{3E2E7590-8F2F-48D1-B814-6A90803454F8}" srcOrd="6" destOrd="0" presId="urn:microsoft.com/office/officeart/2005/8/layout/default"/>
    <dgm:cxn modelId="{79A7E32D-AD76-460F-8607-EE5083C6AB90}" type="presParOf" srcId="{2234635A-D077-4D7C-AEBA-EA8708A71C9F}" destId="{35549024-AB3E-4F29-8629-7E1C45D89F4D}" srcOrd="7" destOrd="0" presId="urn:microsoft.com/office/officeart/2005/8/layout/default"/>
    <dgm:cxn modelId="{211EC2C8-3E4C-44DB-BAD9-7DE5085A54BA}" type="presParOf" srcId="{2234635A-D077-4D7C-AEBA-EA8708A71C9F}" destId="{157798E6-3674-43EC-8779-0BEE82349AB6}" srcOrd="8" destOrd="0" presId="urn:microsoft.com/office/officeart/2005/8/layout/default"/>
    <dgm:cxn modelId="{4A124038-8155-4710-833C-B5E6F1D6FB11}" type="presParOf" srcId="{2234635A-D077-4D7C-AEBA-EA8708A71C9F}" destId="{93B8358C-8CD4-4731-8DA4-2037551F2340}" srcOrd="9" destOrd="0" presId="urn:microsoft.com/office/officeart/2005/8/layout/default"/>
    <dgm:cxn modelId="{3EE4331A-6A58-46F6-8470-AEFD343AFD80}" type="presParOf" srcId="{2234635A-D077-4D7C-AEBA-EA8708A71C9F}" destId="{153D9B97-4698-4AE8-AB23-3523FED97EE0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8EBC11B-1B7F-419B-8958-EC122914433D}" type="doc">
      <dgm:prSet loTypeId="urn:microsoft.com/office/officeart/2011/layout/HexagonRadial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DD46978-07F9-416D-9225-C659D5B162CE}">
      <dgm:prSet phldrT="[Text]" custT="1"/>
      <dgm:spPr/>
      <dgm:t>
        <a:bodyPr/>
        <a:lstStyle/>
        <a:p>
          <a:r>
            <a:rPr lang="en-GB" sz="3600" dirty="0"/>
            <a:t>Who?</a:t>
          </a:r>
        </a:p>
      </dgm:t>
    </dgm:pt>
    <dgm:pt modelId="{CAD9C7EA-E4D7-47CE-864B-EEAD7DD90BFB}" type="parTrans" cxnId="{3B4C4D59-A141-4517-B77F-CB0AA3C7A92D}">
      <dgm:prSet/>
      <dgm:spPr/>
      <dgm:t>
        <a:bodyPr/>
        <a:lstStyle/>
        <a:p>
          <a:endParaRPr lang="en-GB"/>
        </a:p>
      </dgm:t>
    </dgm:pt>
    <dgm:pt modelId="{493CA9DD-BFD8-47E4-8A26-36727B58C916}" type="sibTrans" cxnId="{3B4C4D59-A141-4517-B77F-CB0AA3C7A92D}">
      <dgm:prSet/>
      <dgm:spPr/>
      <dgm:t>
        <a:bodyPr/>
        <a:lstStyle/>
        <a:p>
          <a:endParaRPr lang="en-GB"/>
        </a:p>
      </dgm:t>
    </dgm:pt>
    <dgm:pt modelId="{8055458C-6589-4979-87A7-042C32AA3F9C}">
      <dgm:prSet phldrT="[Text]" custT="1"/>
      <dgm:spPr>
        <a:solidFill>
          <a:schemeClr val="accent2"/>
        </a:solidFill>
      </dgm:spPr>
      <dgm:t>
        <a:bodyPr/>
        <a:lstStyle/>
        <a:p>
          <a:r>
            <a:rPr lang="en-GB" sz="1600" dirty="0"/>
            <a:t>Healthcare providers</a:t>
          </a:r>
        </a:p>
      </dgm:t>
    </dgm:pt>
    <dgm:pt modelId="{B551D62D-06AD-423B-BC34-23BC4C880D9B}" type="parTrans" cxnId="{F387EDCF-2B35-478B-9030-3681F1C435EC}">
      <dgm:prSet/>
      <dgm:spPr/>
      <dgm:t>
        <a:bodyPr/>
        <a:lstStyle/>
        <a:p>
          <a:endParaRPr lang="en-GB"/>
        </a:p>
      </dgm:t>
    </dgm:pt>
    <dgm:pt modelId="{262F1E6F-6D7F-4A65-A196-935AF6FF4FDD}" type="sibTrans" cxnId="{F387EDCF-2B35-478B-9030-3681F1C435EC}">
      <dgm:prSet/>
      <dgm:spPr/>
      <dgm:t>
        <a:bodyPr/>
        <a:lstStyle/>
        <a:p>
          <a:endParaRPr lang="en-GB"/>
        </a:p>
      </dgm:t>
    </dgm:pt>
    <dgm:pt modelId="{3209D64B-FCA3-49CA-ADFF-D68B329B421C}">
      <dgm:prSet phldrT="[Text]" custT="1"/>
      <dgm:spPr>
        <a:solidFill>
          <a:schemeClr val="accent4"/>
        </a:solidFill>
      </dgm:spPr>
      <dgm:t>
        <a:bodyPr/>
        <a:lstStyle/>
        <a:p>
          <a:r>
            <a:rPr lang="en-GB" sz="2000" dirty="0"/>
            <a:t>patients</a:t>
          </a:r>
        </a:p>
      </dgm:t>
    </dgm:pt>
    <dgm:pt modelId="{30976004-597F-40FA-B69B-287822CB501C}" type="parTrans" cxnId="{36C38997-CCDF-47A1-BE47-CEE7C410A038}">
      <dgm:prSet/>
      <dgm:spPr/>
      <dgm:t>
        <a:bodyPr/>
        <a:lstStyle/>
        <a:p>
          <a:endParaRPr lang="en-GB"/>
        </a:p>
      </dgm:t>
    </dgm:pt>
    <dgm:pt modelId="{5F3652AC-4FEE-43E6-9F5E-03E09856EA6B}" type="sibTrans" cxnId="{36C38997-CCDF-47A1-BE47-CEE7C410A038}">
      <dgm:prSet/>
      <dgm:spPr/>
      <dgm:t>
        <a:bodyPr/>
        <a:lstStyle/>
        <a:p>
          <a:endParaRPr lang="en-GB"/>
        </a:p>
      </dgm:t>
    </dgm:pt>
    <dgm:pt modelId="{6298264B-2338-4E10-A09C-BD0C5A627239}">
      <dgm:prSet phldrT="[Text]" custT="1"/>
      <dgm:spPr>
        <a:solidFill>
          <a:schemeClr val="accent6"/>
        </a:solidFill>
      </dgm:spPr>
      <dgm:t>
        <a:bodyPr/>
        <a:lstStyle/>
        <a:p>
          <a:r>
            <a:rPr lang="en-GB" sz="1600" dirty="0"/>
            <a:t>Other professionals</a:t>
          </a:r>
        </a:p>
      </dgm:t>
    </dgm:pt>
    <dgm:pt modelId="{C03E7525-FB3B-49F8-9C7D-EC01E15581E5}" type="parTrans" cxnId="{131A08C9-DB39-4B26-9932-6F1D0E1F735A}">
      <dgm:prSet/>
      <dgm:spPr/>
      <dgm:t>
        <a:bodyPr/>
        <a:lstStyle/>
        <a:p>
          <a:endParaRPr lang="en-GB"/>
        </a:p>
      </dgm:t>
    </dgm:pt>
    <dgm:pt modelId="{5CD92A97-6DA4-4016-B566-5D2B6B1FB657}" type="sibTrans" cxnId="{131A08C9-DB39-4B26-9932-6F1D0E1F735A}">
      <dgm:prSet/>
      <dgm:spPr/>
      <dgm:t>
        <a:bodyPr/>
        <a:lstStyle/>
        <a:p>
          <a:endParaRPr lang="en-GB"/>
        </a:p>
      </dgm:t>
    </dgm:pt>
    <dgm:pt modelId="{C14C5C28-6107-42AA-871A-96F596582918}">
      <dgm:prSet phldrT="[Text]" custT="1"/>
      <dgm:spPr>
        <a:solidFill>
          <a:schemeClr val="accent5"/>
        </a:solidFill>
      </dgm:spPr>
      <dgm:t>
        <a:bodyPr/>
        <a:lstStyle/>
        <a:p>
          <a:r>
            <a:rPr lang="en-GB" sz="2000" dirty="0"/>
            <a:t>carers</a:t>
          </a:r>
        </a:p>
      </dgm:t>
    </dgm:pt>
    <dgm:pt modelId="{A20A32E3-92A8-4C93-BFBF-3130D4909FA9}" type="parTrans" cxnId="{8560C5F7-6DDA-4BF4-8087-DC83342064F4}">
      <dgm:prSet/>
      <dgm:spPr/>
      <dgm:t>
        <a:bodyPr/>
        <a:lstStyle/>
        <a:p>
          <a:endParaRPr lang="en-GB"/>
        </a:p>
      </dgm:t>
    </dgm:pt>
    <dgm:pt modelId="{167BF8EF-B308-4980-BC5F-DE8CFA8B21EA}" type="sibTrans" cxnId="{8560C5F7-6DDA-4BF4-8087-DC83342064F4}">
      <dgm:prSet/>
      <dgm:spPr/>
      <dgm:t>
        <a:bodyPr/>
        <a:lstStyle/>
        <a:p>
          <a:endParaRPr lang="en-GB"/>
        </a:p>
      </dgm:t>
    </dgm:pt>
    <dgm:pt modelId="{EBBF2EBB-B9FD-49A4-AF10-A9C69FD58559}">
      <dgm:prSet phldrT="[Text]"/>
      <dgm:spPr>
        <a:solidFill>
          <a:srgbClr val="FF0000"/>
        </a:solidFill>
      </dgm:spPr>
      <dgm:t>
        <a:bodyPr/>
        <a:lstStyle/>
        <a:p>
          <a:r>
            <a:rPr lang="en-GB" dirty="0"/>
            <a:t>Family/friends</a:t>
          </a:r>
        </a:p>
      </dgm:t>
    </dgm:pt>
    <dgm:pt modelId="{ACB5090B-40EC-471F-9612-7285A1375825}" type="parTrans" cxnId="{6EDAABF9-C0FC-49BB-8229-BB4D5A1DD21F}">
      <dgm:prSet/>
      <dgm:spPr/>
      <dgm:t>
        <a:bodyPr/>
        <a:lstStyle/>
        <a:p>
          <a:endParaRPr lang="en-GB"/>
        </a:p>
      </dgm:t>
    </dgm:pt>
    <dgm:pt modelId="{6F10A3CD-E9F3-4DC5-A6A6-13F9F3FFE2D0}" type="sibTrans" cxnId="{6EDAABF9-C0FC-49BB-8229-BB4D5A1DD21F}">
      <dgm:prSet/>
      <dgm:spPr/>
      <dgm:t>
        <a:bodyPr/>
        <a:lstStyle/>
        <a:p>
          <a:endParaRPr lang="en-GB"/>
        </a:p>
      </dgm:t>
    </dgm:pt>
    <dgm:pt modelId="{9446A310-521A-412A-B2E1-7BB0E34A3843}">
      <dgm:prSet phldrT="[Text]" custT="1"/>
      <dgm:spPr>
        <a:solidFill>
          <a:srgbClr val="7030A0"/>
        </a:solidFill>
      </dgm:spPr>
      <dgm:t>
        <a:bodyPr/>
        <a:lstStyle/>
        <a:p>
          <a:r>
            <a:rPr lang="en-GB" sz="1600" dirty="0"/>
            <a:t>Service users</a:t>
          </a:r>
        </a:p>
      </dgm:t>
    </dgm:pt>
    <dgm:pt modelId="{40094586-49D0-4076-AE11-EA2D2B462CF7}" type="parTrans" cxnId="{32A43468-8310-446A-AD07-810A7E555EE6}">
      <dgm:prSet/>
      <dgm:spPr/>
      <dgm:t>
        <a:bodyPr/>
        <a:lstStyle/>
        <a:p>
          <a:endParaRPr lang="en-GB"/>
        </a:p>
      </dgm:t>
    </dgm:pt>
    <dgm:pt modelId="{C03E1A79-BD28-4C54-BF5D-7243CB1DCCF7}" type="sibTrans" cxnId="{32A43468-8310-446A-AD07-810A7E555EE6}">
      <dgm:prSet/>
      <dgm:spPr/>
      <dgm:t>
        <a:bodyPr/>
        <a:lstStyle/>
        <a:p>
          <a:endParaRPr lang="en-GB"/>
        </a:p>
      </dgm:t>
    </dgm:pt>
    <dgm:pt modelId="{95E44DED-804C-4621-BCF5-08E69FC4DDE5}" type="pres">
      <dgm:prSet presAssocID="{A8EBC11B-1B7F-419B-8958-EC122914433D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</dgm:pt>
    <dgm:pt modelId="{C2115208-59E0-4DD2-9A83-3A03180E76CF}" type="pres">
      <dgm:prSet presAssocID="{4DD46978-07F9-416D-9225-C659D5B162CE}" presName="Parent" presStyleLbl="node0" presStyleIdx="0" presStyleCnt="1" custLinFactNeighborX="12" custLinFactNeighborY="-2700">
        <dgm:presLayoutVars>
          <dgm:chMax val="6"/>
          <dgm:chPref val="6"/>
        </dgm:presLayoutVars>
      </dgm:prSet>
      <dgm:spPr/>
    </dgm:pt>
    <dgm:pt modelId="{628D079E-D195-4ECC-BAEA-9580B8DE6FA0}" type="pres">
      <dgm:prSet presAssocID="{8055458C-6589-4979-87A7-042C32AA3F9C}" presName="Accent1" presStyleCnt="0"/>
      <dgm:spPr/>
    </dgm:pt>
    <dgm:pt modelId="{8D3058EC-7AB3-41E3-A8C6-E8957D12ECCB}" type="pres">
      <dgm:prSet presAssocID="{8055458C-6589-4979-87A7-042C32AA3F9C}" presName="Accent" presStyleLbl="bgShp" presStyleIdx="0" presStyleCnt="6"/>
      <dgm:spPr/>
    </dgm:pt>
    <dgm:pt modelId="{B08DDA4C-1343-4E1F-B096-B52AEF19F2F1}" type="pres">
      <dgm:prSet presAssocID="{8055458C-6589-4979-87A7-042C32AA3F9C}" presName="Child1" presStyleLbl="node1" presStyleIdx="0" presStyleCnt="6" custLinFactNeighborX="-213" custLinFactNeighborY="2521">
        <dgm:presLayoutVars>
          <dgm:chMax val="0"/>
          <dgm:chPref val="0"/>
          <dgm:bulletEnabled val="1"/>
        </dgm:presLayoutVars>
      </dgm:prSet>
      <dgm:spPr/>
    </dgm:pt>
    <dgm:pt modelId="{007CC4E0-4DB4-410B-A638-20F5E754D4DA}" type="pres">
      <dgm:prSet presAssocID="{3209D64B-FCA3-49CA-ADFF-D68B329B421C}" presName="Accent2" presStyleCnt="0"/>
      <dgm:spPr/>
    </dgm:pt>
    <dgm:pt modelId="{9C48C04A-F0FB-46D6-8292-8675D146CECE}" type="pres">
      <dgm:prSet presAssocID="{3209D64B-FCA3-49CA-ADFF-D68B329B421C}" presName="Accent" presStyleLbl="bgShp" presStyleIdx="1" presStyleCnt="6"/>
      <dgm:spPr/>
    </dgm:pt>
    <dgm:pt modelId="{9B758C74-B98D-4A94-B9E6-C23550592251}" type="pres">
      <dgm:prSet presAssocID="{3209D64B-FCA3-49CA-ADFF-D68B329B421C}" presName="Child2" presStyleLbl="node1" presStyleIdx="1" presStyleCnt="6">
        <dgm:presLayoutVars>
          <dgm:chMax val="0"/>
          <dgm:chPref val="0"/>
          <dgm:bulletEnabled val="1"/>
        </dgm:presLayoutVars>
      </dgm:prSet>
      <dgm:spPr/>
    </dgm:pt>
    <dgm:pt modelId="{33B710D1-E15A-4BDF-A73F-07F4A6B9F4F0}" type="pres">
      <dgm:prSet presAssocID="{6298264B-2338-4E10-A09C-BD0C5A627239}" presName="Accent3" presStyleCnt="0"/>
      <dgm:spPr/>
    </dgm:pt>
    <dgm:pt modelId="{17282A1B-7D5F-4E12-B7D3-622F8837F273}" type="pres">
      <dgm:prSet presAssocID="{6298264B-2338-4E10-A09C-BD0C5A627239}" presName="Accent" presStyleLbl="bgShp" presStyleIdx="2" presStyleCnt="6"/>
      <dgm:spPr/>
    </dgm:pt>
    <dgm:pt modelId="{C4015E1A-3A99-4DC2-8021-DF53E092625C}" type="pres">
      <dgm:prSet presAssocID="{6298264B-2338-4E10-A09C-BD0C5A627239}" presName="Child3" presStyleLbl="node1" presStyleIdx="2" presStyleCnt="6" custLinFactNeighborY="1711">
        <dgm:presLayoutVars>
          <dgm:chMax val="0"/>
          <dgm:chPref val="0"/>
          <dgm:bulletEnabled val="1"/>
        </dgm:presLayoutVars>
      </dgm:prSet>
      <dgm:spPr/>
    </dgm:pt>
    <dgm:pt modelId="{BB14F54B-8375-42EC-9034-623E70A39758}" type="pres">
      <dgm:prSet presAssocID="{C14C5C28-6107-42AA-871A-96F596582918}" presName="Accent4" presStyleCnt="0"/>
      <dgm:spPr/>
    </dgm:pt>
    <dgm:pt modelId="{7FE5A499-8DA3-4BAC-8692-7927F622C0DD}" type="pres">
      <dgm:prSet presAssocID="{C14C5C28-6107-42AA-871A-96F596582918}" presName="Accent" presStyleLbl="bgShp" presStyleIdx="3" presStyleCnt="6"/>
      <dgm:spPr/>
    </dgm:pt>
    <dgm:pt modelId="{AF3A01F3-878A-4B93-A026-6DD29B8BD57D}" type="pres">
      <dgm:prSet presAssocID="{C14C5C28-6107-42AA-871A-96F596582918}" presName="Child4" presStyleLbl="node1" presStyleIdx="3" presStyleCnt="6">
        <dgm:presLayoutVars>
          <dgm:chMax val="0"/>
          <dgm:chPref val="0"/>
          <dgm:bulletEnabled val="1"/>
        </dgm:presLayoutVars>
      </dgm:prSet>
      <dgm:spPr/>
    </dgm:pt>
    <dgm:pt modelId="{112CCD90-7688-40D2-8433-EE770B97C634}" type="pres">
      <dgm:prSet presAssocID="{EBBF2EBB-B9FD-49A4-AF10-A9C69FD58559}" presName="Accent5" presStyleCnt="0"/>
      <dgm:spPr/>
    </dgm:pt>
    <dgm:pt modelId="{65E6E373-2DCA-49B1-8D98-708FFC151B32}" type="pres">
      <dgm:prSet presAssocID="{EBBF2EBB-B9FD-49A4-AF10-A9C69FD58559}" presName="Accent" presStyleLbl="bgShp" presStyleIdx="4" presStyleCnt="6"/>
      <dgm:spPr/>
    </dgm:pt>
    <dgm:pt modelId="{EA2A8D1B-B12C-46DF-AB09-7734CD4CBB2A}" type="pres">
      <dgm:prSet presAssocID="{EBBF2EBB-B9FD-49A4-AF10-A9C69FD58559}" presName="Child5" presStyleLbl="node1" presStyleIdx="4" presStyleCnt="6" custLinFactNeighborY="659">
        <dgm:presLayoutVars>
          <dgm:chMax val="0"/>
          <dgm:chPref val="0"/>
          <dgm:bulletEnabled val="1"/>
        </dgm:presLayoutVars>
      </dgm:prSet>
      <dgm:spPr/>
    </dgm:pt>
    <dgm:pt modelId="{A57C3251-6E58-4B57-AEE5-4AE3BA3AF404}" type="pres">
      <dgm:prSet presAssocID="{9446A310-521A-412A-B2E1-7BB0E34A3843}" presName="Accent6" presStyleCnt="0"/>
      <dgm:spPr/>
    </dgm:pt>
    <dgm:pt modelId="{1A1EEB0A-AB61-439A-8658-44B425A6D02C}" type="pres">
      <dgm:prSet presAssocID="{9446A310-521A-412A-B2E1-7BB0E34A3843}" presName="Accent" presStyleLbl="bgShp" presStyleIdx="5" presStyleCnt="6"/>
      <dgm:spPr/>
    </dgm:pt>
    <dgm:pt modelId="{5A5AFFF3-4A4B-4087-BBBC-E7B0FAEEFDD9}" type="pres">
      <dgm:prSet presAssocID="{9446A310-521A-412A-B2E1-7BB0E34A3843}" presName="Child6" presStyleLbl="node1" presStyleIdx="5" presStyleCnt="6" custLinFactNeighborX="-1710" custLinFactNeighborY="-1318">
        <dgm:presLayoutVars>
          <dgm:chMax val="0"/>
          <dgm:chPref val="0"/>
          <dgm:bulletEnabled val="1"/>
        </dgm:presLayoutVars>
      </dgm:prSet>
      <dgm:spPr/>
    </dgm:pt>
  </dgm:ptLst>
  <dgm:cxnLst>
    <dgm:cxn modelId="{61C10F05-5C6C-4286-82D2-53E1E26060E2}" type="presOf" srcId="{EBBF2EBB-B9FD-49A4-AF10-A9C69FD58559}" destId="{EA2A8D1B-B12C-46DF-AB09-7734CD4CBB2A}" srcOrd="0" destOrd="0" presId="urn:microsoft.com/office/officeart/2011/layout/HexagonRadial"/>
    <dgm:cxn modelId="{7C9A2414-19A8-4208-91D4-D1B31FE4EF44}" type="presOf" srcId="{3209D64B-FCA3-49CA-ADFF-D68B329B421C}" destId="{9B758C74-B98D-4A94-B9E6-C23550592251}" srcOrd="0" destOrd="0" presId="urn:microsoft.com/office/officeart/2011/layout/HexagonRadial"/>
    <dgm:cxn modelId="{D78ADD17-C755-48B0-A33D-D4C6F739AF3A}" type="presOf" srcId="{9446A310-521A-412A-B2E1-7BB0E34A3843}" destId="{5A5AFFF3-4A4B-4087-BBBC-E7B0FAEEFDD9}" srcOrd="0" destOrd="0" presId="urn:microsoft.com/office/officeart/2011/layout/HexagonRadial"/>
    <dgm:cxn modelId="{32A43468-8310-446A-AD07-810A7E555EE6}" srcId="{4DD46978-07F9-416D-9225-C659D5B162CE}" destId="{9446A310-521A-412A-B2E1-7BB0E34A3843}" srcOrd="5" destOrd="0" parTransId="{40094586-49D0-4076-AE11-EA2D2B462CF7}" sibTransId="{C03E1A79-BD28-4C54-BF5D-7243CB1DCCF7}"/>
    <dgm:cxn modelId="{9801AB4B-02B5-450F-A9CE-A61AE78F21D7}" type="presOf" srcId="{A8EBC11B-1B7F-419B-8958-EC122914433D}" destId="{95E44DED-804C-4621-BCF5-08E69FC4DDE5}" srcOrd="0" destOrd="0" presId="urn:microsoft.com/office/officeart/2011/layout/HexagonRadial"/>
    <dgm:cxn modelId="{FF1CCC4F-4F16-4D0A-B883-2D5C927FE7D4}" type="presOf" srcId="{C14C5C28-6107-42AA-871A-96F596582918}" destId="{AF3A01F3-878A-4B93-A026-6DD29B8BD57D}" srcOrd="0" destOrd="0" presId="urn:microsoft.com/office/officeart/2011/layout/HexagonRadial"/>
    <dgm:cxn modelId="{3B4C4D59-A141-4517-B77F-CB0AA3C7A92D}" srcId="{A8EBC11B-1B7F-419B-8958-EC122914433D}" destId="{4DD46978-07F9-416D-9225-C659D5B162CE}" srcOrd="0" destOrd="0" parTransId="{CAD9C7EA-E4D7-47CE-864B-EEAD7DD90BFB}" sibTransId="{493CA9DD-BFD8-47E4-8A26-36727B58C916}"/>
    <dgm:cxn modelId="{D3B34A87-4D2C-4DDB-9F22-B8B7666E277B}" type="presOf" srcId="{8055458C-6589-4979-87A7-042C32AA3F9C}" destId="{B08DDA4C-1343-4E1F-B096-B52AEF19F2F1}" srcOrd="0" destOrd="0" presId="urn:microsoft.com/office/officeart/2011/layout/HexagonRadial"/>
    <dgm:cxn modelId="{36C38997-CCDF-47A1-BE47-CEE7C410A038}" srcId="{4DD46978-07F9-416D-9225-C659D5B162CE}" destId="{3209D64B-FCA3-49CA-ADFF-D68B329B421C}" srcOrd="1" destOrd="0" parTransId="{30976004-597F-40FA-B69B-287822CB501C}" sibTransId="{5F3652AC-4FEE-43E6-9F5E-03E09856EA6B}"/>
    <dgm:cxn modelId="{DC91689A-E7D0-4043-ABAA-51EB81AA88C2}" type="presOf" srcId="{4DD46978-07F9-416D-9225-C659D5B162CE}" destId="{C2115208-59E0-4DD2-9A83-3A03180E76CF}" srcOrd="0" destOrd="0" presId="urn:microsoft.com/office/officeart/2011/layout/HexagonRadial"/>
    <dgm:cxn modelId="{131A08C9-DB39-4B26-9932-6F1D0E1F735A}" srcId="{4DD46978-07F9-416D-9225-C659D5B162CE}" destId="{6298264B-2338-4E10-A09C-BD0C5A627239}" srcOrd="2" destOrd="0" parTransId="{C03E7525-FB3B-49F8-9C7D-EC01E15581E5}" sibTransId="{5CD92A97-6DA4-4016-B566-5D2B6B1FB657}"/>
    <dgm:cxn modelId="{F387EDCF-2B35-478B-9030-3681F1C435EC}" srcId="{4DD46978-07F9-416D-9225-C659D5B162CE}" destId="{8055458C-6589-4979-87A7-042C32AA3F9C}" srcOrd="0" destOrd="0" parTransId="{B551D62D-06AD-423B-BC34-23BC4C880D9B}" sibTransId="{262F1E6F-6D7F-4A65-A196-935AF6FF4FDD}"/>
    <dgm:cxn modelId="{45A4CCEE-FE37-4DDB-A3BE-5115C05FCB4B}" type="presOf" srcId="{6298264B-2338-4E10-A09C-BD0C5A627239}" destId="{C4015E1A-3A99-4DC2-8021-DF53E092625C}" srcOrd="0" destOrd="0" presId="urn:microsoft.com/office/officeart/2011/layout/HexagonRadial"/>
    <dgm:cxn modelId="{8560C5F7-6DDA-4BF4-8087-DC83342064F4}" srcId="{4DD46978-07F9-416D-9225-C659D5B162CE}" destId="{C14C5C28-6107-42AA-871A-96F596582918}" srcOrd="3" destOrd="0" parTransId="{A20A32E3-92A8-4C93-BFBF-3130D4909FA9}" sibTransId="{167BF8EF-B308-4980-BC5F-DE8CFA8B21EA}"/>
    <dgm:cxn modelId="{6EDAABF9-C0FC-49BB-8229-BB4D5A1DD21F}" srcId="{4DD46978-07F9-416D-9225-C659D5B162CE}" destId="{EBBF2EBB-B9FD-49A4-AF10-A9C69FD58559}" srcOrd="4" destOrd="0" parTransId="{ACB5090B-40EC-471F-9612-7285A1375825}" sibTransId="{6F10A3CD-E9F3-4DC5-A6A6-13F9F3FFE2D0}"/>
    <dgm:cxn modelId="{1B434B0B-C208-482B-A286-9B48A46FE831}" type="presParOf" srcId="{95E44DED-804C-4621-BCF5-08E69FC4DDE5}" destId="{C2115208-59E0-4DD2-9A83-3A03180E76CF}" srcOrd="0" destOrd="0" presId="urn:microsoft.com/office/officeart/2011/layout/HexagonRadial"/>
    <dgm:cxn modelId="{8A4C0284-46A1-4D45-87F0-29FFD8D90D72}" type="presParOf" srcId="{95E44DED-804C-4621-BCF5-08E69FC4DDE5}" destId="{628D079E-D195-4ECC-BAEA-9580B8DE6FA0}" srcOrd="1" destOrd="0" presId="urn:microsoft.com/office/officeart/2011/layout/HexagonRadial"/>
    <dgm:cxn modelId="{48ED2B82-5E5F-43A4-9DBF-13B9EA863526}" type="presParOf" srcId="{628D079E-D195-4ECC-BAEA-9580B8DE6FA0}" destId="{8D3058EC-7AB3-41E3-A8C6-E8957D12ECCB}" srcOrd="0" destOrd="0" presId="urn:microsoft.com/office/officeart/2011/layout/HexagonRadial"/>
    <dgm:cxn modelId="{D46C5605-AEBF-4F7A-837D-AA0780F802B7}" type="presParOf" srcId="{95E44DED-804C-4621-BCF5-08E69FC4DDE5}" destId="{B08DDA4C-1343-4E1F-B096-B52AEF19F2F1}" srcOrd="2" destOrd="0" presId="urn:microsoft.com/office/officeart/2011/layout/HexagonRadial"/>
    <dgm:cxn modelId="{19E8908A-0E58-454E-BC48-435604B2B190}" type="presParOf" srcId="{95E44DED-804C-4621-BCF5-08E69FC4DDE5}" destId="{007CC4E0-4DB4-410B-A638-20F5E754D4DA}" srcOrd="3" destOrd="0" presId="urn:microsoft.com/office/officeart/2011/layout/HexagonRadial"/>
    <dgm:cxn modelId="{0EA84BD2-BAA6-4421-A8BF-4C3AB27B20EB}" type="presParOf" srcId="{007CC4E0-4DB4-410B-A638-20F5E754D4DA}" destId="{9C48C04A-F0FB-46D6-8292-8675D146CECE}" srcOrd="0" destOrd="0" presId="urn:microsoft.com/office/officeart/2011/layout/HexagonRadial"/>
    <dgm:cxn modelId="{1E05989A-A498-41A9-9F92-EEE212DB5DE1}" type="presParOf" srcId="{95E44DED-804C-4621-BCF5-08E69FC4DDE5}" destId="{9B758C74-B98D-4A94-B9E6-C23550592251}" srcOrd="4" destOrd="0" presId="urn:microsoft.com/office/officeart/2011/layout/HexagonRadial"/>
    <dgm:cxn modelId="{DCACCDD4-E284-4301-A3F8-254298748493}" type="presParOf" srcId="{95E44DED-804C-4621-BCF5-08E69FC4DDE5}" destId="{33B710D1-E15A-4BDF-A73F-07F4A6B9F4F0}" srcOrd="5" destOrd="0" presId="urn:microsoft.com/office/officeart/2011/layout/HexagonRadial"/>
    <dgm:cxn modelId="{A4C52C4C-407B-4A75-8070-5F501200E4A0}" type="presParOf" srcId="{33B710D1-E15A-4BDF-A73F-07F4A6B9F4F0}" destId="{17282A1B-7D5F-4E12-B7D3-622F8837F273}" srcOrd="0" destOrd="0" presId="urn:microsoft.com/office/officeart/2011/layout/HexagonRadial"/>
    <dgm:cxn modelId="{648509A9-F454-45B0-99CF-00434CDFC09F}" type="presParOf" srcId="{95E44DED-804C-4621-BCF5-08E69FC4DDE5}" destId="{C4015E1A-3A99-4DC2-8021-DF53E092625C}" srcOrd="6" destOrd="0" presId="urn:microsoft.com/office/officeart/2011/layout/HexagonRadial"/>
    <dgm:cxn modelId="{69AC9DD3-0022-404B-9E43-6EFE8C34406C}" type="presParOf" srcId="{95E44DED-804C-4621-BCF5-08E69FC4DDE5}" destId="{BB14F54B-8375-42EC-9034-623E70A39758}" srcOrd="7" destOrd="0" presId="urn:microsoft.com/office/officeart/2011/layout/HexagonRadial"/>
    <dgm:cxn modelId="{3CEA2DCA-3690-4C6C-A634-0458BE1912C4}" type="presParOf" srcId="{BB14F54B-8375-42EC-9034-623E70A39758}" destId="{7FE5A499-8DA3-4BAC-8692-7927F622C0DD}" srcOrd="0" destOrd="0" presId="urn:microsoft.com/office/officeart/2011/layout/HexagonRadial"/>
    <dgm:cxn modelId="{ABAD923B-A360-4484-8A15-1717413975C8}" type="presParOf" srcId="{95E44DED-804C-4621-BCF5-08E69FC4DDE5}" destId="{AF3A01F3-878A-4B93-A026-6DD29B8BD57D}" srcOrd="8" destOrd="0" presId="urn:microsoft.com/office/officeart/2011/layout/HexagonRadial"/>
    <dgm:cxn modelId="{63F5EDD8-C0B8-4835-8D48-D64243B15EF6}" type="presParOf" srcId="{95E44DED-804C-4621-BCF5-08E69FC4DDE5}" destId="{112CCD90-7688-40D2-8433-EE770B97C634}" srcOrd="9" destOrd="0" presId="urn:microsoft.com/office/officeart/2011/layout/HexagonRadial"/>
    <dgm:cxn modelId="{56A1A127-0C7A-4C71-B516-CBFA3711D61D}" type="presParOf" srcId="{112CCD90-7688-40D2-8433-EE770B97C634}" destId="{65E6E373-2DCA-49B1-8D98-708FFC151B32}" srcOrd="0" destOrd="0" presId="urn:microsoft.com/office/officeart/2011/layout/HexagonRadial"/>
    <dgm:cxn modelId="{08D17CC5-7152-4955-9F13-D8CFEFBF7AAC}" type="presParOf" srcId="{95E44DED-804C-4621-BCF5-08E69FC4DDE5}" destId="{EA2A8D1B-B12C-46DF-AB09-7734CD4CBB2A}" srcOrd="10" destOrd="0" presId="urn:microsoft.com/office/officeart/2011/layout/HexagonRadial"/>
    <dgm:cxn modelId="{1BBF7589-3384-440F-A04F-0699A7333144}" type="presParOf" srcId="{95E44DED-804C-4621-BCF5-08E69FC4DDE5}" destId="{A57C3251-6E58-4B57-AEE5-4AE3BA3AF404}" srcOrd="11" destOrd="0" presId="urn:microsoft.com/office/officeart/2011/layout/HexagonRadial"/>
    <dgm:cxn modelId="{BF2A892F-741D-46D4-A165-81CFFA9DCBA9}" type="presParOf" srcId="{A57C3251-6E58-4B57-AEE5-4AE3BA3AF404}" destId="{1A1EEB0A-AB61-439A-8658-44B425A6D02C}" srcOrd="0" destOrd="0" presId="urn:microsoft.com/office/officeart/2011/layout/HexagonRadial"/>
    <dgm:cxn modelId="{BA02BD10-2219-4ADD-8FD4-F3D66AFD2196}" type="presParOf" srcId="{95E44DED-804C-4621-BCF5-08E69FC4DDE5}" destId="{5A5AFFF3-4A4B-4087-BBBC-E7B0FAEEFDD9}" srcOrd="12" destOrd="0" presId="urn:microsoft.com/office/officeart/2011/layout/HexagonRadial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4B87F02-A269-40E5-853C-08BD8C84CF35}" type="doc">
      <dgm:prSet loTypeId="urn:microsoft.com/office/officeart/2011/layout/HexagonRadial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2706D09-76C8-46E4-B63E-9A639795A951}">
      <dgm:prSet phldrT="[Text]" custT="1"/>
      <dgm:spPr>
        <a:solidFill>
          <a:schemeClr val="accent1"/>
        </a:solidFill>
      </dgm:spPr>
      <dgm:t>
        <a:bodyPr/>
        <a:lstStyle/>
        <a:p>
          <a:r>
            <a:rPr lang="en-GB" sz="2800"/>
            <a:t>HOW ?</a:t>
          </a:r>
          <a:endParaRPr lang="en-GB" sz="2800" dirty="0"/>
        </a:p>
      </dgm:t>
    </dgm:pt>
    <dgm:pt modelId="{C71A226E-8E77-4C6D-8686-F15DCDB1D844}" type="parTrans" cxnId="{A2580B63-BF07-4D3E-9466-B05590D3F154}">
      <dgm:prSet/>
      <dgm:spPr/>
      <dgm:t>
        <a:bodyPr/>
        <a:lstStyle/>
        <a:p>
          <a:endParaRPr lang="en-GB"/>
        </a:p>
      </dgm:t>
    </dgm:pt>
    <dgm:pt modelId="{2C904DCA-B6D7-4682-B43F-420D09D48E9F}" type="sibTrans" cxnId="{A2580B63-BF07-4D3E-9466-B05590D3F154}">
      <dgm:prSet/>
      <dgm:spPr/>
      <dgm:t>
        <a:bodyPr/>
        <a:lstStyle/>
        <a:p>
          <a:endParaRPr lang="en-GB"/>
        </a:p>
      </dgm:t>
    </dgm:pt>
    <dgm:pt modelId="{B1535C75-B887-495F-89BC-4973393DAFFF}">
      <dgm:prSet phldrT="[Text]"/>
      <dgm:spPr>
        <a:solidFill>
          <a:schemeClr val="accent4"/>
        </a:solidFill>
      </dgm:spPr>
      <dgm:t>
        <a:bodyPr/>
        <a:lstStyle/>
        <a:p>
          <a:r>
            <a:rPr lang="en-GB" dirty="0"/>
            <a:t>Verbal</a:t>
          </a:r>
        </a:p>
      </dgm:t>
    </dgm:pt>
    <dgm:pt modelId="{A848D5B3-6D9D-4EC1-97F0-EEBB3B221DAC}" type="parTrans" cxnId="{A0545BC6-1F75-4AD6-9768-07C9BD3C060E}">
      <dgm:prSet/>
      <dgm:spPr/>
      <dgm:t>
        <a:bodyPr/>
        <a:lstStyle/>
        <a:p>
          <a:endParaRPr lang="en-GB"/>
        </a:p>
      </dgm:t>
    </dgm:pt>
    <dgm:pt modelId="{34E8E626-D8D7-43BB-9C7A-11AFBAAB967A}" type="sibTrans" cxnId="{A0545BC6-1F75-4AD6-9768-07C9BD3C060E}">
      <dgm:prSet/>
      <dgm:spPr/>
      <dgm:t>
        <a:bodyPr/>
        <a:lstStyle/>
        <a:p>
          <a:endParaRPr lang="en-GB"/>
        </a:p>
      </dgm:t>
    </dgm:pt>
    <dgm:pt modelId="{3E38151D-6B23-4CD1-8544-CA2B653DD0B7}">
      <dgm:prSet phldrT="[Text]"/>
      <dgm:spPr>
        <a:solidFill>
          <a:schemeClr val="accent3"/>
        </a:solidFill>
      </dgm:spPr>
      <dgm:t>
        <a:bodyPr/>
        <a:lstStyle/>
        <a:p>
          <a:r>
            <a:rPr lang="en-GB" dirty="0"/>
            <a:t>Non verbal</a:t>
          </a:r>
        </a:p>
      </dgm:t>
    </dgm:pt>
    <dgm:pt modelId="{85367FCD-EE82-401F-AA5A-FF842F917E3D}" type="parTrans" cxnId="{5A687FC4-2CF4-406A-BC4A-C04D8B084AE0}">
      <dgm:prSet/>
      <dgm:spPr/>
      <dgm:t>
        <a:bodyPr/>
        <a:lstStyle/>
        <a:p>
          <a:endParaRPr lang="en-GB"/>
        </a:p>
      </dgm:t>
    </dgm:pt>
    <dgm:pt modelId="{BFF92A27-9AA6-4C8F-9763-0E8B3CA989AB}" type="sibTrans" cxnId="{5A687FC4-2CF4-406A-BC4A-C04D8B084AE0}">
      <dgm:prSet/>
      <dgm:spPr/>
      <dgm:t>
        <a:bodyPr/>
        <a:lstStyle/>
        <a:p>
          <a:endParaRPr lang="en-GB"/>
        </a:p>
      </dgm:t>
    </dgm:pt>
    <dgm:pt modelId="{310A29B5-09D5-4579-A8E4-44D012AD55F2}">
      <dgm:prSet phldrT="[Text]"/>
      <dgm:spPr>
        <a:solidFill>
          <a:srgbClr val="FF0000"/>
        </a:solidFill>
      </dgm:spPr>
      <dgm:t>
        <a:bodyPr/>
        <a:lstStyle/>
        <a:p>
          <a:r>
            <a:rPr lang="en-GB" dirty="0"/>
            <a:t>Written</a:t>
          </a:r>
        </a:p>
      </dgm:t>
    </dgm:pt>
    <dgm:pt modelId="{6512FE48-739E-45A0-8E4B-EECE8B6AF92B}" type="parTrans" cxnId="{E8F51EC2-8C45-4A36-B4DE-77DF79016E71}">
      <dgm:prSet/>
      <dgm:spPr/>
      <dgm:t>
        <a:bodyPr/>
        <a:lstStyle/>
        <a:p>
          <a:endParaRPr lang="en-GB"/>
        </a:p>
      </dgm:t>
    </dgm:pt>
    <dgm:pt modelId="{B6F2D744-14E5-44B1-9068-9261370D43D8}" type="sibTrans" cxnId="{E8F51EC2-8C45-4A36-B4DE-77DF79016E71}">
      <dgm:prSet/>
      <dgm:spPr/>
      <dgm:t>
        <a:bodyPr/>
        <a:lstStyle/>
        <a:p>
          <a:endParaRPr lang="en-GB"/>
        </a:p>
      </dgm:t>
    </dgm:pt>
    <dgm:pt modelId="{5482089E-8856-45CC-A353-D0E963B901BE}">
      <dgm:prSet phldrT="[Text]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en-GB" dirty="0"/>
            <a:t>Electronic</a:t>
          </a:r>
        </a:p>
      </dgm:t>
    </dgm:pt>
    <dgm:pt modelId="{CC55F121-6105-4BD9-8B04-50EDC40A612C}" type="parTrans" cxnId="{EE40082F-5AB4-4881-A122-2E255A3E9482}">
      <dgm:prSet/>
      <dgm:spPr/>
      <dgm:t>
        <a:bodyPr/>
        <a:lstStyle/>
        <a:p>
          <a:endParaRPr lang="en-GB"/>
        </a:p>
      </dgm:t>
    </dgm:pt>
    <dgm:pt modelId="{16660BB0-3201-4A71-9B89-6DF94C727C6D}" type="sibTrans" cxnId="{EE40082F-5AB4-4881-A122-2E255A3E9482}">
      <dgm:prSet/>
      <dgm:spPr/>
      <dgm:t>
        <a:bodyPr/>
        <a:lstStyle/>
        <a:p>
          <a:endParaRPr lang="en-GB"/>
        </a:p>
      </dgm:t>
    </dgm:pt>
    <dgm:pt modelId="{A54D20D1-2032-49DD-954D-C2FF6AB739F6}">
      <dgm:prSet phldrT="[Text]"/>
      <dgm:spPr>
        <a:solidFill>
          <a:srgbClr val="C00000"/>
        </a:solidFill>
      </dgm:spPr>
      <dgm:t>
        <a:bodyPr/>
        <a:lstStyle/>
        <a:p>
          <a:r>
            <a:rPr lang="en-GB" dirty="0"/>
            <a:t>Active</a:t>
          </a:r>
        </a:p>
        <a:p>
          <a:r>
            <a:rPr lang="en-GB" dirty="0"/>
            <a:t>Listening</a:t>
          </a:r>
        </a:p>
      </dgm:t>
    </dgm:pt>
    <dgm:pt modelId="{528265E5-9935-45B0-A3EB-10C0EDCDC9D9}" type="parTrans" cxnId="{145E1E66-D0AD-4ACB-BE02-0DE78FF0F6C3}">
      <dgm:prSet/>
      <dgm:spPr/>
      <dgm:t>
        <a:bodyPr/>
        <a:lstStyle/>
        <a:p>
          <a:endParaRPr lang="en-GB"/>
        </a:p>
      </dgm:t>
    </dgm:pt>
    <dgm:pt modelId="{56A47A8B-33E4-4B02-B9EC-AC2F18CE6E18}" type="sibTrans" cxnId="{145E1E66-D0AD-4ACB-BE02-0DE78FF0F6C3}">
      <dgm:prSet/>
      <dgm:spPr/>
      <dgm:t>
        <a:bodyPr/>
        <a:lstStyle/>
        <a:p>
          <a:endParaRPr lang="en-GB"/>
        </a:p>
      </dgm:t>
    </dgm:pt>
    <dgm:pt modelId="{3B1AB71C-AD35-4ED1-942E-F647591D0F42}">
      <dgm:prSet phldrT="[Text]"/>
      <dgm:spPr>
        <a:solidFill>
          <a:srgbClr val="7030A0"/>
        </a:solidFill>
      </dgm:spPr>
      <dgm:t>
        <a:bodyPr/>
        <a:lstStyle/>
        <a:p>
          <a:r>
            <a:rPr lang="en-GB" dirty="0"/>
            <a:t>Visual</a:t>
          </a:r>
        </a:p>
      </dgm:t>
    </dgm:pt>
    <dgm:pt modelId="{3035FC85-2979-432B-9D22-090435C676CE}" type="sibTrans" cxnId="{75500E51-F589-45A4-9F6A-FBD0756AB117}">
      <dgm:prSet/>
      <dgm:spPr/>
      <dgm:t>
        <a:bodyPr/>
        <a:lstStyle/>
        <a:p>
          <a:endParaRPr lang="en-GB"/>
        </a:p>
      </dgm:t>
    </dgm:pt>
    <dgm:pt modelId="{BAE4C31A-0C6C-4952-A388-45675D315162}" type="parTrans" cxnId="{75500E51-F589-45A4-9F6A-FBD0756AB117}">
      <dgm:prSet/>
      <dgm:spPr/>
      <dgm:t>
        <a:bodyPr/>
        <a:lstStyle/>
        <a:p>
          <a:endParaRPr lang="en-GB"/>
        </a:p>
      </dgm:t>
    </dgm:pt>
    <dgm:pt modelId="{1DF8D5D1-ACF4-4FEF-984D-CA6647F5FC3B}" type="pres">
      <dgm:prSet presAssocID="{C4B87F02-A269-40E5-853C-08BD8C84CF35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</dgm:pt>
    <dgm:pt modelId="{50935730-4ECF-4992-B19D-FC7E73D38B18}" type="pres">
      <dgm:prSet presAssocID="{12706D09-76C8-46E4-B63E-9A639795A951}" presName="Parent" presStyleLbl="node0" presStyleIdx="0" presStyleCnt="1">
        <dgm:presLayoutVars>
          <dgm:chMax val="6"/>
          <dgm:chPref val="6"/>
        </dgm:presLayoutVars>
      </dgm:prSet>
      <dgm:spPr/>
    </dgm:pt>
    <dgm:pt modelId="{9074A63B-1119-49FA-A638-A2D442A9DC99}" type="pres">
      <dgm:prSet presAssocID="{B1535C75-B887-495F-89BC-4973393DAFFF}" presName="Accent1" presStyleCnt="0"/>
      <dgm:spPr/>
    </dgm:pt>
    <dgm:pt modelId="{37BA341B-63FE-48A0-A137-2A0B1942A37B}" type="pres">
      <dgm:prSet presAssocID="{B1535C75-B887-495F-89BC-4973393DAFFF}" presName="Accent" presStyleLbl="bgShp" presStyleIdx="0" presStyleCnt="6"/>
      <dgm:spPr/>
    </dgm:pt>
    <dgm:pt modelId="{3CFC5E9D-3421-4BEF-A004-325914A5CBE4}" type="pres">
      <dgm:prSet presAssocID="{B1535C75-B887-495F-89BC-4973393DAFFF}" presName="Child1" presStyleLbl="node1" presStyleIdx="0" presStyleCnt="6">
        <dgm:presLayoutVars>
          <dgm:chMax val="0"/>
          <dgm:chPref val="0"/>
          <dgm:bulletEnabled val="1"/>
        </dgm:presLayoutVars>
      </dgm:prSet>
      <dgm:spPr/>
    </dgm:pt>
    <dgm:pt modelId="{8296EC6C-9D53-458C-89E4-B7E3EF854939}" type="pres">
      <dgm:prSet presAssocID="{3E38151D-6B23-4CD1-8544-CA2B653DD0B7}" presName="Accent2" presStyleCnt="0"/>
      <dgm:spPr/>
    </dgm:pt>
    <dgm:pt modelId="{58DAECD2-50DE-4B7A-B40A-35BEF92E907A}" type="pres">
      <dgm:prSet presAssocID="{3E38151D-6B23-4CD1-8544-CA2B653DD0B7}" presName="Accent" presStyleLbl="bgShp" presStyleIdx="1" presStyleCnt="6"/>
      <dgm:spPr/>
    </dgm:pt>
    <dgm:pt modelId="{6A53D3FC-DB56-4A5E-AACC-98328892B3B1}" type="pres">
      <dgm:prSet presAssocID="{3E38151D-6B23-4CD1-8544-CA2B653DD0B7}" presName="Child2" presStyleLbl="node1" presStyleIdx="1" presStyleCnt="6">
        <dgm:presLayoutVars>
          <dgm:chMax val="0"/>
          <dgm:chPref val="0"/>
          <dgm:bulletEnabled val="1"/>
        </dgm:presLayoutVars>
      </dgm:prSet>
      <dgm:spPr/>
    </dgm:pt>
    <dgm:pt modelId="{55CF7ECE-6A3B-409F-9ED7-6104EF07D7FD}" type="pres">
      <dgm:prSet presAssocID="{310A29B5-09D5-4579-A8E4-44D012AD55F2}" presName="Accent3" presStyleCnt="0"/>
      <dgm:spPr/>
    </dgm:pt>
    <dgm:pt modelId="{351EF719-4135-4071-A6CE-52EC89927195}" type="pres">
      <dgm:prSet presAssocID="{310A29B5-09D5-4579-A8E4-44D012AD55F2}" presName="Accent" presStyleLbl="bgShp" presStyleIdx="2" presStyleCnt="6"/>
      <dgm:spPr/>
    </dgm:pt>
    <dgm:pt modelId="{BA72ED50-13FC-4963-B578-EAD8EF9C4D30}" type="pres">
      <dgm:prSet presAssocID="{310A29B5-09D5-4579-A8E4-44D012AD55F2}" presName="Child3" presStyleLbl="node1" presStyleIdx="2" presStyleCnt="6">
        <dgm:presLayoutVars>
          <dgm:chMax val="0"/>
          <dgm:chPref val="0"/>
          <dgm:bulletEnabled val="1"/>
        </dgm:presLayoutVars>
      </dgm:prSet>
      <dgm:spPr/>
    </dgm:pt>
    <dgm:pt modelId="{1EF72E9C-2232-453B-89C0-664985236696}" type="pres">
      <dgm:prSet presAssocID="{5482089E-8856-45CC-A353-D0E963B901BE}" presName="Accent4" presStyleCnt="0"/>
      <dgm:spPr/>
    </dgm:pt>
    <dgm:pt modelId="{814A512D-C96B-4745-8CFB-8E4FC502A4E3}" type="pres">
      <dgm:prSet presAssocID="{5482089E-8856-45CC-A353-D0E963B901BE}" presName="Accent" presStyleLbl="bgShp" presStyleIdx="3" presStyleCnt="6"/>
      <dgm:spPr/>
    </dgm:pt>
    <dgm:pt modelId="{25789B91-6A3A-4BE5-9EC2-6B6AC427184D}" type="pres">
      <dgm:prSet presAssocID="{5482089E-8856-45CC-A353-D0E963B901BE}" presName="Child4" presStyleLbl="node1" presStyleIdx="3" presStyleCnt="6" custLinFactNeighborY="-1698">
        <dgm:presLayoutVars>
          <dgm:chMax val="0"/>
          <dgm:chPref val="0"/>
          <dgm:bulletEnabled val="1"/>
        </dgm:presLayoutVars>
      </dgm:prSet>
      <dgm:spPr/>
    </dgm:pt>
    <dgm:pt modelId="{8363F06D-D1F4-4059-97E0-76FCC42A1CE8}" type="pres">
      <dgm:prSet presAssocID="{3B1AB71C-AD35-4ED1-942E-F647591D0F42}" presName="Accent5" presStyleCnt="0"/>
      <dgm:spPr/>
    </dgm:pt>
    <dgm:pt modelId="{AE6EB9AE-C992-43BE-844A-0A66904BC2D8}" type="pres">
      <dgm:prSet presAssocID="{3B1AB71C-AD35-4ED1-942E-F647591D0F42}" presName="Accent" presStyleLbl="bgShp" presStyleIdx="4" presStyleCnt="6"/>
      <dgm:spPr/>
    </dgm:pt>
    <dgm:pt modelId="{C7B23AD3-1585-44CE-A0CC-1D1E66A82069}" type="pres">
      <dgm:prSet presAssocID="{3B1AB71C-AD35-4ED1-942E-F647591D0F42}" presName="Child5" presStyleLbl="node1" presStyleIdx="4" presStyleCnt="6">
        <dgm:presLayoutVars>
          <dgm:chMax val="0"/>
          <dgm:chPref val="0"/>
          <dgm:bulletEnabled val="1"/>
        </dgm:presLayoutVars>
      </dgm:prSet>
      <dgm:spPr/>
    </dgm:pt>
    <dgm:pt modelId="{AF28EEDD-ADC1-4C7D-AE98-42E86597BFD5}" type="pres">
      <dgm:prSet presAssocID="{A54D20D1-2032-49DD-954D-C2FF6AB739F6}" presName="Accent6" presStyleCnt="0"/>
      <dgm:spPr/>
    </dgm:pt>
    <dgm:pt modelId="{17A01F94-5C1D-4FFE-A444-DDB810788111}" type="pres">
      <dgm:prSet presAssocID="{A54D20D1-2032-49DD-954D-C2FF6AB739F6}" presName="Accent" presStyleLbl="bgShp" presStyleIdx="5" presStyleCnt="6"/>
      <dgm:spPr/>
    </dgm:pt>
    <dgm:pt modelId="{B96EFBA3-87A8-402D-81E4-17F468A166B5}" type="pres">
      <dgm:prSet presAssocID="{A54D20D1-2032-49DD-954D-C2FF6AB739F6}" presName="Child6" presStyleLbl="node1" presStyleIdx="5" presStyleCnt="6">
        <dgm:presLayoutVars>
          <dgm:chMax val="0"/>
          <dgm:chPref val="0"/>
          <dgm:bulletEnabled val="1"/>
        </dgm:presLayoutVars>
      </dgm:prSet>
      <dgm:spPr/>
    </dgm:pt>
  </dgm:ptLst>
  <dgm:cxnLst>
    <dgm:cxn modelId="{882B8D00-C6A3-4CCE-ADA8-D509BEF0E8CC}" type="presOf" srcId="{A54D20D1-2032-49DD-954D-C2FF6AB739F6}" destId="{B96EFBA3-87A8-402D-81E4-17F468A166B5}" srcOrd="0" destOrd="0" presId="urn:microsoft.com/office/officeart/2011/layout/HexagonRadial"/>
    <dgm:cxn modelId="{821E2723-164A-49A3-9770-0E298C182FBC}" type="presOf" srcId="{B1535C75-B887-495F-89BC-4973393DAFFF}" destId="{3CFC5E9D-3421-4BEF-A004-325914A5CBE4}" srcOrd="0" destOrd="0" presId="urn:microsoft.com/office/officeart/2011/layout/HexagonRadial"/>
    <dgm:cxn modelId="{5E42D125-0583-40E2-A045-07B8D5E9DEFA}" type="presOf" srcId="{3B1AB71C-AD35-4ED1-942E-F647591D0F42}" destId="{C7B23AD3-1585-44CE-A0CC-1D1E66A82069}" srcOrd="0" destOrd="0" presId="urn:microsoft.com/office/officeart/2011/layout/HexagonRadial"/>
    <dgm:cxn modelId="{EE40082F-5AB4-4881-A122-2E255A3E9482}" srcId="{12706D09-76C8-46E4-B63E-9A639795A951}" destId="{5482089E-8856-45CC-A353-D0E963B901BE}" srcOrd="3" destOrd="0" parTransId="{CC55F121-6105-4BD9-8B04-50EDC40A612C}" sibTransId="{16660BB0-3201-4A71-9B89-6DF94C727C6D}"/>
    <dgm:cxn modelId="{C5ECD237-BDC9-4DEE-8CC3-F5D2C791BC58}" type="presOf" srcId="{310A29B5-09D5-4579-A8E4-44D012AD55F2}" destId="{BA72ED50-13FC-4963-B578-EAD8EF9C4D30}" srcOrd="0" destOrd="0" presId="urn:microsoft.com/office/officeart/2011/layout/HexagonRadial"/>
    <dgm:cxn modelId="{A2580B63-BF07-4D3E-9466-B05590D3F154}" srcId="{C4B87F02-A269-40E5-853C-08BD8C84CF35}" destId="{12706D09-76C8-46E4-B63E-9A639795A951}" srcOrd="0" destOrd="0" parTransId="{C71A226E-8E77-4C6D-8686-F15DCDB1D844}" sibTransId="{2C904DCA-B6D7-4682-B43F-420D09D48E9F}"/>
    <dgm:cxn modelId="{145E1E66-D0AD-4ACB-BE02-0DE78FF0F6C3}" srcId="{12706D09-76C8-46E4-B63E-9A639795A951}" destId="{A54D20D1-2032-49DD-954D-C2FF6AB739F6}" srcOrd="5" destOrd="0" parTransId="{528265E5-9935-45B0-A3EB-10C0EDCDC9D9}" sibTransId="{56A47A8B-33E4-4B02-B9EC-AC2F18CE6E18}"/>
    <dgm:cxn modelId="{75500E51-F589-45A4-9F6A-FBD0756AB117}" srcId="{12706D09-76C8-46E4-B63E-9A639795A951}" destId="{3B1AB71C-AD35-4ED1-942E-F647591D0F42}" srcOrd="4" destOrd="0" parTransId="{BAE4C31A-0C6C-4952-A388-45675D315162}" sibTransId="{3035FC85-2979-432B-9D22-090435C676CE}"/>
    <dgm:cxn modelId="{4EF85B8F-F987-4F14-8284-BA10FE0D87E6}" type="presOf" srcId="{C4B87F02-A269-40E5-853C-08BD8C84CF35}" destId="{1DF8D5D1-ACF4-4FEF-984D-CA6647F5FC3B}" srcOrd="0" destOrd="0" presId="urn:microsoft.com/office/officeart/2011/layout/HexagonRadial"/>
    <dgm:cxn modelId="{D24335A3-FC48-4D9D-85CA-6014D46FC920}" type="presOf" srcId="{3E38151D-6B23-4CD1-8544-CA2B653DD0B7}" destId="{6A53D3FC-DB56-4A5E-AACC-98328892B3B1}" srcOrd="0" destOrd="0" presId="urn:microsoft.com/office/officeart/2011/layout/HexagonRadial"/>
    <dgm:cxn modelId="{AC778EAD-DB32-40DC-8C3E-565183763843}" type="presOf" srcId="{5482089E-8856-45CC-A353-D0E963B901BE}" destId="{25789B91-6A3A-4BE5-9EC2-6B6AC427184D}" srcOrd="0" destOrd="0" presId="urn:microsoft.com/office/officeart/2011/layout/HexagonRadial"/>
    <dgm:cxn modelId="{E8F51EC2-8C45-4A36-B4DE-77DF79016E71}" srcId="{12706D09-76C8-46E4-B63E-9A639795A951}" destId="{310A29B5-09D5-4579-A8E4-44D012AD55F2}" srcOrd="2" destOrd="0" parTransId="{6512FE48-739E-45A0-8E4B-EECE8B6AF92B}" sibTransId="{B6F2D744-14E5-44B1-9068-9261370D43D8}"/>
    <dgm:cxn modelId="{5A687FC4-2CF4-406A-BC4A-C04D8B084AE0}" srcId="{12706D09-76C8-46E4-B63E-9A639795A951}" destId="{3E38151D-6B23-4CD1-8544-CA2B653DD0B7}" srcOrd="1" destOrd="0" parTransId="{85367FCD-EE82-401F-AA5A-FF842F917E3D}" sibTransId="{BFF92A27-9AA6-4C8F-9763-0E8B3CA989AB}"/>
    <dgm:cxn modelId="{A0545BC6-1F75-4AD6-9768-07C9BD3C060E}" srcId="{12706D09-76C8-46E4-B63E-9A639795A951}" destId="{B1535C75-B887-495F-89BC-4973393DAFFF}" srcOrd="0" destOrd="0" parTransId="{A848D5B3-6D9D-4EC1-97F0-EEBB3B221DAC}" sibTransId="{34E8E626-D8D7-43BB-9C7A-11AFBAAB967A}"/>
    <dgm:cxn modelId="{2C9C45F6-B749-4366-9027-4B3C9A1F8DB6}" type="presOf" srcId="{12706D09-76C8-46E4-B63E-9A639795A951}" destId="{50935730-4ECF-4992-B19D-FC7E73D38B18}" srcOrd="0" destOrd="0" presId="urn:microsoft.com/office/officeart/2011/layout/HexagonRadial"/>
    <dgm:cxn modelId="{3493119B-FD20-4EF0-B593-65B961C88A6C}" type="presParOf" srcId="{1DF8D5D1-ACF4-4FEF-984D-CA6647F5FC3B}" destId="{50935730-4ECF-4992-B19D-FC7E73D38B18}" srcOrd="0" destOrd="0" presId="urn:microsoft.com/office/officeart/2011/layout/HexagonRadial"/>
    <dgm:cxn modelId="{81924B76-5A3B-4D00-952B-B3F47594F17F}" type="presParOf" srcId="{1DF8D5D1-ACF4-4FEF-984D-CA6647F5FC3B}" destId="{9074A63B-1119-49FA-A638-A2D442A9DC99}" srcOrd="1" destOrd="0" presId="urn:microsoft.com/office/officeart/2011/layout/HexagonRadial"/>
    <dgm:cxn modelId="{94047BF7-F904-45BC-8AF9-C7A5EC561EE4}" type="presParOf" srcId="{9074A63B-1119-49FA-A638-A2D442A9DC99}" destId="{37BA341B-63FE-48A0-A137-2A0B1942A37B}" srcOrd="0" destOrd="0" presId="urn:microsoft.com/office/officeart/2011/layout/HexagonRadial"/>
    <dgm:cxn modelId="{2B52131C-77BF-4549-B08E-A368135E6442}" type="presParOf" srcId="{1DF8D5D1-ACF4-4FEF-984D-CA6647F5FC3B}" destId="{3CFC5E9D-3421-4BEF-A004-325914A5CBE4}" srcOrd="2" destOrd="0" presId="urn:microsoft.com/office/officeart/2011/layout/HexagonRadial"/>
    <dgm:cxn modelId="{C3BFFBA6-2280-4D96-9C37-D947928EC892}" type="presParOf" srcId="{1DF8D5D1-ACF4-4FEF-984D-CA6647F5FC3B}" destId="{8296EC6C-9D53-458C-89E4-B7E3EF854939}" srcOrd="3" destOrd="0" presId="urn:microsoft.com/office/officeart/2011/layout/HexagonRadial"/>
    <dgm:cxn modelId="{3B22C146-D46B-48AE-8392-70203B76CEFB}" type="presParOf" srcId="{8296EC6C-9D53-458C-89E4-B7E3EF854939}" destId="{58DAECD2-50DE-4B7A-B40A-35BEF92E907A}" srcOrd="0" destOrd="0" presId="urn:microsoft.com/office/officeart/2011/layout/HexagonRadial"/>
    <dgm:cxn modelId="{B091EF12-EEDA-48D4-96D6-5A3A1B1DA77E}" type="presParOf" srcId="{1DF8D5D1-ACF4-4FEF-984D-CA6647F5FC3B}" destId="{6A53D3FC-DB56-4A5E-AACC-98328892B3B1}" srcOrd="4" destOrd="0" presId="urn:microsoft.com/office/officeart/2011/layout/HexagonRadial"/>
    <dgm:cxn modelId="{DDA96C66-77F6-42D0-9BA4-86799AFE8660}" type="presParOf" srcId="{1DF8D5D1-ACF4-4FEF-984D-CA6647F5FC3B}" destId="{55CF7ECE-6A3B-409F-9ED7-6104EF07D7FD}" srcOrd="5" destOrd="0" presId="urn:microsoft.com/office/officeart/2011/layout/HexagonRadial"/>
    <dgm:cxn modelId="{3C92A623-A4A0-4E14-884A-2EC918A39653}" type="presParOf" srcId="{55CF7ECE-6A3B-409F-9ED7-6104EF07D7FD}" destId="{351EF719-4135-4071-A6CE-52EC89927195}" srcOrd="0" destOrd="0" presId="urn:microsoft.com/office/officeart/2011/layout/HexagonRadial"/>
    <dgm:cxn modelId="{820F3697-55C7-494D-AC25-F9063CD4697D}" type="presParOf" srcId="{1DF8D5D1-ACF4-4FEF-984D-CA6647F5FC3B}" destId="{BA72ED50-13FC-4963-B578-EAD8EF9C4D30}" srcOrd="6" destOrd="0" presId="urn:microsoft.com/office/officeart/2011/layout/HexagonRadial"/>
    <dgm:cxn modelId="{43FDA33E-C197-4EE3-A17D-4D8164C9B715}" type="presParOf" srcId="{1DF8D5D1-ACF4-4FEF-984D-CA6647F5FC3B}" destId="{1EF72E9C-2232-453B-89C0-664985236696}" srcOrd="7" destOrd="0" presId="urn:microsoft.com/office/officeart/2011/layout/HexagonRadial"/>
    <dgm:cxn modelId="{14D86A6F-F57B-4860-8013-D20D028FD852}" type="presParOf" srcId="{1EF72E9C-2232-453B-89C0-664985236696}" destId="{814A512D-C96B-4745-8CFB-8E4FC502A4E3}" srcOrd="0" destOrd="0" presId="urn:microsoft.com/office/officeart/2011/layout/HexagonRadial"/>
    <dgm:cxn modelId="{24EC7456-E63E-476E-9432-714367E56868}" type="presParOf" srcId="{1DF8D5D1-ACF4-4FEF-984D-CA6647F5FC3B}" destId="{25789B91-6A3A-4BE5-9EC2-6B6AC427184D}" srcOrd="8" destOrd="0" presId="urn:microsoft.com/office/officeart/2011/layout/HexagonRadial"/>
    <dgm:cxn modelId="{656D1B3A-8C25-4A7E-AD88-575A52CD4F6F}" type="presParOf" srcId="{1DF8D5D1-ACF4-4FEF-984D-CA6647F5FC3B}" destId="{8363F06D-D1F4-4059-97E0-76FCC42A1CE8}" srcOrd="9" destOrd="0" presId="urn:microsoft.com/office/officeart/2011/layout/HexagonRadial"/>
    <dgm:cxn modelId="{70B5C0D0-62E8-48AE-AEF3-9B0AD8299752}" type="presParOf" srcId="{8363F06D-D1F4-4059-97E0-76FCC42A1CE8}" destId="{AE6EB9AE-C992-43BE-844A-0A66904BC2D8}" srcOrd="0" destOrd="0" presId="urn:microsoft.com/office/officeart/2011/layout/HexagonRadial"/>
    <dgm:cxn modelId="{C9E0D2EC-D6C8-4C9F-A585-725C78F4BDE2}" type="presParOf" srcId="{1DF8D5D1-ACF4-4FEF-984D-CA6647F5FC3B}" destId="{C7B23AD3-1585-44CE-A0CC-1D1E66A82069}" srcOrd="10" destOrd="0" presId="urn:microsoft.com/office/officeart/2011/layout/HexagonRadial"/>
    <dgm:cxn modelId="{F1B0361C-E5F3-421C-BA49-A09B9187D018}" type="presParOf" srcId="{1DF8D5D1-ACF4-4FEF-984D-CA6647F5FC3B}" destId="{AF28EEDD-ADC1-4C7D-AE98-42E86597BFD5}" srcOrd="11" destOrd="0" presId="urn:microsoft.com/office/officeart/2011/layout/HexagonRadial"/>
    <dgm:cxn modelId="{49AE3CBC-49AD-4B07-9D94-F50724D3891E}" type="presParOf" srcId="{AF28EEDD-ADC1-4C7D-AE98-42E86597BFD5}" destId="{17A01F94-5C1D-4FFE-A444-DDB810788111}" srcOrd="0" destOrd="0" presId="urn:microsoft.com/office/officeart/2011/layout/HexagonRadial"/>
    <dgm:cxn modelId="{6761121A-52BB-4C29-95D3-13B9671EFD3C}" type="presParOf" srcId="{1DF8D5D1-ACF4-4FEF-984D-CA6647F5FC3B}" destId="{B96EFBA3-87A8-402D-81E4-17F468A166B5}" srcOrd="12" destOrd="0" presId="urn:microsoft.com/office/officeart/2011/layout/HexagonRadial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87E4DBF-9B13-4934-AEC8-632288BF825B}" type="doc">
      <dgm:prSet loTypeId="urn:microsoft.com/office/officeart/2008/layout/LinedList" loCatId="list" qsTypeId="urn:microsoft.com/office/officeart/2005/8/quickstyle/simple1" qsCatId="simple" csTypeId="urn:microsoft.com/office/officeart/2005/8/colors/accent5_2" csCatId="accent5"/>
      <dgm:spPr/>
      <dgm:t>
        <a:bodyPr/>
        <a:lstStyle/>
        <a:p>
          <a:endParaRPr lang="en-US"/>
        </a:p>
      </dgm:t>
    </dgm:pt>
    <dgm:pt modelId="{0FFB4C6A-CBA3-48BB-B6F3-8B29B75D88D7}">
      <dgm:prSet/>
      <dgm:spPr/>
      <dgm:t>
        <a:bodyPr/>
        <a:lstStyle/>
        <a:p>
          <a:r>
            <a:rPr lang="en-GB"/>
            <a:t>Critically important</a:t>
          </a:r>
          <a:endParaRPr lang="en-US"/>
        </a:p>
      </dgm:t>
    </dgm:pt>
    <dgm:pt modelId="{D767BD2D-1B37-444A-A48C-D254ED855FC5}" type="parTrans" cxnId="{0A607875-D950-4E29-ADBE-6AEFF256EE73}">
      <dgm:prSet/>
      <dgm:spPr/>
      <dgm:t>
        <a:bodyPr/>
        <a:lstStyle/>
        <a:p>
          <a:endParaRPr lang="en-US"/>
        </a:p>
      </dgm:t>
    </dgm:pt>
    <dgm:pt modelId="{0B5BCBA2-45EB-4797-9264-A3354E95933C}" type="sibTrans" cxnId="{0A607875-D950-4E29-ADBE-6AEFF256EE73}">
      <dgm:prSet/>
      <dgm:spPr/>
      <dgm:t>
        <a:bodyPr/>
        <a:lstStyle/>
        <a:p>
          <a:endParaRPr lang="en-US"/>
        </a:p>
      </dgm:t>
    </dgm:pt>
    <dgm:pt modelId="{1B03857C-7863-48B5-B0CB-37521B4F88AA}">
      <dgm:prSet/>
      <dgm:spPr/>
      <dgm:t>
        <a:bodyPr/>
        <a:lstStyle/>
        <a:p>
          <a:r>
            <a:rPr lang="en-GB"/>
            <a:t>Communication is a central part of health and social care</a:t>
          </a:r>
          <a:endParaRPr lang="en-US"/>
        </a:p>
      </dgm:t>
    </dgm:pt>
    <dgm:pt modelId="{F73D87A0-5566-419D-9D65-F6C2B02C8E68}" type="parTrans" cxnId="{00DAE5D3-86EF-4DD5-9871-C827C854458B}">
      <dgm:prSet/>
      <dgm:spPr/>
      <dgm:t>
        <a:bodyPr/>
        <a:lstStyle/>
        <a:p>
          <a:endParaRPr lang="en-US"/>
        </a:p>
      </dgm:t>
    </dgm:pt>
    <dgm:pt modelId="{652A2002-11CE-4345-8B99-D0A55FE1EA60}" type="sibTrans" cxnId="{00DAE5D3-86EF-4DD5-9871-C827C854458B}">
      <dgm:prSet/>
      <dgm:spPr/>
      <dgm:t>
        <a:bodyPr/>
        <a:lstStyle/>
        <a:p>
          <a:endParaRPr lang="en-US"/>
        </a:p>
      </dgm:t>
    </dgm:pt>
    <dgm:pt modelId="{2880B8E6-A602-46EF-B345-6DA20928E2BA}">
      <dgm:prSet/>
      <dgm:spPr/>
      <dgm:t>
        <a:bodyPr/>
        <a:lstStyle/>
        <a:p>
          <a:r>
            <a:rPr lang="en-GB"/>
            <a:t>Multiple components to effective communication (healthcare setting)</a:t>
          </a:r>
          <a:endParaRPr lang="en-US"/>
        </a:p>
      </dgm:t>
    </dgm:pt>
    <dgm:pt modelId="{11866F0D-13F9-4F3C-9116-1C5147F35175}" type="parTrans" cxnId="{D5A3C0B7-95C9-4AC2-B7CF-6AAADF24F3D6}">
      <dgm:prSet/>
      <dgm:spPr/>
      <dgm:t>
        <a:bodyPr/>
        <a:lstStyle/>
        <a:p>
          <a:endParaRPr lang="en-US"/>
        </a:p>
      </dgm:t>
    </dgm:pt>
    <dgm:pt modelId="{24A89938-75B5-46EA-9C14-51E6592F33AD}" type="sibTrans" cxnId="{D5A3C0B7-95C9-4AC2-B7CF-6AAADF24F3D6}">
      <dgm:prSet/>
      <dgm:spPr/>
      <dgm:t>
        <a:bodyPr/>
        <a:lstStyle/>
        <a:p>
          <a:endParaRPr lang="en-US"/>
        </a:p>
      </dgm:t>
    </dgm:pt>
    <dgm:pt modelId="{E96739DF-47D7-47EC-A670-D309617E5CFB}">
      <dgm:prSet/>
      <dgm:spPr/>
      <dgm:t>
        <a:bodyPr/>
        <a:lstStyle/>
        <a:p>
          <a:r>
            <a:rPr lang="en-GB"/>
            <a:t>Effective communication is bidirectional between service users and healthcare systems</a:t>
          </a:r>
          <a:endParaRPr lang="en-US"/>
        </a:p>
      </dgm:t>
    </dgm:pt>
    <dgm:pt modelId="{474E6855-5964-4EEF-9D8D-F781A3A64F91}" type="parTrans" cxnId="{C3C787ED-61A9-43C4-AFC2-A67AE23F9ADF}">
      <dgm:prSet/>
      <dgm:spPr/>
      <dgm:t>
        <a:bodyPr/>
        <a:lstStyle/>
        <a:p>
          <a:endParaRPr lang="en-US"/>
        </a:p>
      </dgm:t>
    </dgm:pt>
    <dgm:pt modelId="{A357A7F3-336C-4150-A850-21D5E0A8A6B1}" type="sibTrans" cxnId="{C3C787ED-61A9-43C4-AFC2-A67AE23F9ADF}">
      <dgm:prSet/>
      <dgm:spPr/>
      <dgm:t>
        <a:bodyPr/>
        <a:lstStyle/>
        <a:p>
          <a:endParaRPr lang="en-US"/>
        </a:p>
      </dgm:t>
    </dgm:pt>
    <dgm:pt modelId="{4C349F1E-0E40-4749-B118-1AAD0FFE1898}" type="pres">
      <dgm:prSet presAssocID="{A87E4DBF-9B13-4934-AEC8-632288BF825B}" presName="vert0" presStyleCnt="0">
        <dgm:presLayoutVars>
          <dgm:dir/>
          <dgm:animOne val="branch"/>
          <dgm:animLvl val="lvl"/>
        </dgm:presLayoutVars>
      </dgm:prSet>
      <dgm:spPr/>
    </dgm:pt>
    <dgm:pt modelId="{F9C1EE09-C741-4060-AE08-D85EF51EF1CD}" type="pres">
      <dgm:prSet presAssocID="{0FFB4C6A-CBA3-48BB-B6F3-8B29B75D88D7}" presName="thickLine" presStyleLbl="alignNode1" presStyleIdx="0" presStyleCnt="4"/>
      <dgm:spPr/>
    </dgm:pt>
    <dgm:pt modelId="{1117C506-2B96-4342-A37A-DBB0588AB646}" type="pres">
      <dgm:prSet presAssocID="{0FFB4C6A-CBA3-48BB-B6F3-8B29B75D88D7}" presName="horz1" presStyleCnt="0"/>
      <dgm:spPr/>
    </dgm:pt>
    <dgm:pt modelId="{AEC30FBD-6BA4-4135-B258-A99794FCDE63}" type="pres">
      <dgm:prSet presAssocID="{0FFB4C6A-CBA3-48BB-B6F3-8B29B75D88D7}" presName="tx1" presStyleLbl="revTx" presStyleIdx="0" presStyleCnt="4"/>
      <dgm:spPr/>
    </dgm:pt>
    <dgm:pt modelId="{A446CA8E-BEDC-4D65-8A1A-5DA7843180A3}" type="pres">
      <dgm:prSet presAssocID="{0FFB4C6A-CBA3-48BB-B6F3-8B29B75D88D7}" presName="vert1" presStyleCnt="0"/>
      <dgm:spPr/>
    </dgm:pt>
    <dgm:pt modelId="{401E4FB3-C092-44C0-AAFE-FF3A3A48EA2C}" type="pres">
      <dgm:prSet presAssocID="{1B03857C-7863-48B5-B0CB-37521B4F88AA}" presName="thickLine" presStyleLbl="alignNode1" presStyleIdx="1" presStyleCnt="4"/>
      <dgm:spPr/>
    </dgm:pt>
    <dgm:pt modelId="{F5734B54-3F9D-4B5F-A248-55BFC7C63DFD}" type="pres">
      <dgm:prSet presAssocID="{1B03857C-7863-48B5-B0CB-37521B4F88AA}" presName="horz1" presStyleCnt="0"/>
      <dgm:spPr/>
    </dgm:pt>
    <dgm:pt modelId="{F686EDE2-249B-48D0-96A7-6CA26B75737F}" type="pres">
      <dgm:prSet presAssocID="{1B03857C-7863-48B5-B0CB-37521B4F88AA}" presName="tx1" presStyleLbl="revTx" presStyleIdx="1" presStyleCnt="4"/>
      <dgm:spPr/>
    </dgm:pt>
    <dgm:pt modelId="{B18A4C21-434D-4205-9512-387AA8EA0CB8}" type="pres">
      <dgm:prSet presAssocID="{1B03857C-7863-48B5-B0CB-37521B4F88AA}" presName="vert1" presStyleCnt="0"/>
      <dgm:spPr/>
    </dgm:pt>
    <dgm:pt modelId="{86843B6C-A00F-42AF-B2EE-D2BFDD9C3378}" type="pres">
      <dgm:prSet presAssocID="{2880B8E6-A602-46EF-B345-6DA20928E2BA}" presName="thickLine" presStyleLbl="alignNode1" presStyleIdx="2" presStyleCnt="4"/>
      <dgm:spPr/>
    </dgm:pt>
    <dgm:pt modelId="{B783CEBA-7865-40FD-88C4-25F5FD517F87}" type="pres">
      <dgm:prSet presAssocID="{2880B8E6-A602-46EF-B345-6DA20928E2BA}" presName="horz1" presStyleCnt="0"/>
      <dgm:spPr/>
    </dgm:pt>
    <dgm:pt modelId="{C8B7ADF1-E307-49E3-965A-896E55609EE8}" type="pres">
      <dgm:prSet presAssocID="{2880B8E6-A602-46EF-B345-6DA20928E2BA}" presName="tx1" presStyleLbl="revTx" presStyleIdx="2" presStyleCnt="4"/>
      <dgm:spPr/>
    </dgm:pt>
    <dgm:pt modelId="{2ACAA4C9-363F-45C4-BF9A-0C947CE43970}" type="pres">
      <dgm:prSet presAssocID="{2880B8E6-A602-46EF-B345-6DA20928E2BA}" presName="vert1" presStyleCnt="0"/>
      <dgm:spPr/>
    </dgm:pt>
    <dgm:pt modelId="{38B4F4E7-C36C-486D-B201-A22040F9B2DC}" type="pres">
      <dgm:prSet presAssocID="{E96739DF-47D7-47EC-A670-D309617E5CFB}" presName="thickLine" presStyleLbl="alignNode1" presStyleIdx="3" presStyleCnt="4"/>
      <dgm:spPr/>
    </dgm:pt>
    <dgm:pt modelId="{42306CBB-128A-4E22-A2B8-6C41D398C738}" type="pres">
      <dgm:prSet presAssocID="{E96739DF-47D7-47EC-A670-D309617E5CFB}" presName="horz1" presStyleCnt="0"/>
      <dgm:spPr/>
    </dgm:pt>
    <dgm:pt modelId="{6879BDDC-7C5C-4B80-8FE6-6A03FFB8B146}" type="pres">
      <dgm:prSet presAssocID="{E96739DF-47D7-47EC-A670-D309617E5CFB}" presName="tx1" presStyleLbl="revTx" presStyleIdx="3" presStyleCnt="4"/>
      <dgm:spPr/>
    </dgm:pt>
    <dgm:pt modelId="{0EA472AF-D72A-48F3-9FBF-B40A1437ABF9}" type="pres">
      <dgm:prSet presAssocID="{E96739DF-47D7-47EC-A670-D309617E5CFB}" presName="vert1" presStyleCnt="0"/>
      <dgm:spPr/>
    </dgm:pt>
  </dgm:ptLst>
  <dgm:cxnLst>
    <dgm:cxn modelId="{1F91931C-36ED-408E-B781-22AB15B67242}" type="presOf" srcId="{A87E4DBF-9B13-4934-AEC8-632288BF825B}" destId="{4C349F1E-0E40-4749-B118-1AAD0FFE1898}" srcOrd="0" destOrd="0" presId="urn:microsoft.com/office/officeart/2008/layout/LinedList"/>
    <dgm:cxn modelId="{0B358E20-B708-4B9E-8B89-9E877762BA70}" type="presOf" srcId="{2880B8E6-A602-46EF-B345-6DA20928E2BA}" destId="{C8B7ADF1-E307-49E3-965A-896E55609EE8}" srcOrd="0" destOrd="0" presId="urn:microsoft.com/office/officeart/2008/layout/LinedList"/>
    <dgm:cxn modelId="{BFBE1E30-6AB6-4770-9E2B-3C647AF087E8}" type="presOf" srcId="{1B03857C-7863-48B5-B0CB-37521B4F88AA}" destId="{F686EDE2-249B-48D0-96A7-6CA26B75737F}" srcOrd="0" destOrd="0" presId="urn:microsoft.com/office/officeart/2008/layout/LinedList"/>
    <dgm:cxn modelId="{788F0535-B883-4328-9693-F21666B303F0}" type="presOf" srcId="{0FFB4C6A-CBA3-48BB-B6F3-8B29B75D88D7}" destId="{AEC30FBD-6BA4-4135-B258-A99794FCDE63}" srcOrd="0" destOrd="0" presId="urn:microsoft.com/office/officeart/2008/layout/LinedList"/>
    <dgm:cxn modelId="{0A607875-D950-4E29-ADBE-6AEFF256EE73}" srcId="{A87E4DBF-9B13-4934-AEC8-632288BF825B}" destId="{0FFB4C6A-CBA3-48BB-B6F3-8B29B75D88D7}" srcOrd="0" destOrd="0" parTransId="{D767BD2D-1B37-444A-A48C-D254ED855FC5}" sibTransId="{0B5BCBA2-45EB-4797-9264-A3354E95933C}"/>
    <dgm:cxn modelId="{D5A3C0B7-95C9-4AC2-B7CF-6AAADF24F3D6}" srcId="{A87E4DBF-9B13-4934-AEC8-632288BF825B}" destId="{2880B8E6-A602-46EF-B345-6DA20928E2BA}" srcOrd="2" destOrd="0" parTransId="{11866F0D-13F9-4F3C-9116-1C5147F35175}" sibTransId="{24A89938-75B5-46EA-9C14-51E6592F33AD}"/>
    <dgm:cxn modelId="{00DAE5D3-86EF-4DD5-9871-C827C854458B}" srcId="{A87E4DBF-9B13-4934-AEC8-632288BF825B}" destId="{1B03857C-7863-48B5-B0CB-37521B4F88AA}" srcOrd="1" destOrd="0" parTransId="{F73D87A0-5566-419D-9D65-F6C2B02C8E68}" sibTransId="{652A2002-11CE-4345-8B99-D0A55FE1EA60}"/>
    <dgm:cxn modelId="{895485EB-F227-468E-BB7F-EC30598920D7}" type="presOf" srcId="{E96739DF-47D7-47EC-A670-D309617E5CFB}" destId="{6879BDDC-7C5C-4B80-8FE6-6A03FFB8B146}" srcOrd="0" destOrd="0" presId="urn:microsoft.com/office/officeart/2008/layout/LinedList"/>
    <dgm:cxn modelId="{C3C787ED-61A9-43C4-AFC2-A67AE23F9ADF}" srcId="{A87E4DBF-9B13-4934-AEC8-632288BF825B}" destId="{E96739DF-47D7-47EC-A670-D309617E5CFB}" srcOrd="3" destOrd="0" parTransId="{474E6855-5964-4EEF-9D8D-F781A3A64F91}" sibTransId="{A357A7F3-336C-4150-A850-21D5E0A8A6B1}"/>
    <dgm:cxn modelId="{AE9B4852-E76E-45D9-92D3-D14C9118BB97}" type="presParOf" srcId="{4C349F1E-0E40-4749-B118-1AAD0FFE1898}" destId="{F9C1EE09-C741-4060-AE08-D85EF51EF1CD}" srcOrd="0" destOrd="0" presId="urn:microsoft.com/office/officeart/2008/layout/LinedList"/>
    <dgm:cxn modelId="{F89C45F4-803C-4F65-8AD2-903F038D9D93}" type="presParOf" srcId="{4C349F1E-0E40-4749-B118-1AAD0FFE1898}" destId="{1117C506-2B96-4342-A37A-DBB0588AB646}" srcOrd="1" destOrd="0" presId="urn:microsoft.com/office/officeart/2008/layout/LinedList"/>
    <dgm:cxn modelId="{58963F3C-26D2-4C5F-95D1-E5AF34282BCE}" type="presParOf" srcId="{1117C506-2B96-4342-A37A-DBB0588AB646}" destId="{AEC30FBD-6BA4-4135-B258-A99794FCDE63}" srcOrd="0" destOrd="0" presId="urn:microsoft.com/office/officeart/2008/layout/LinedList"/>
    <dgm:cxn modelId="{9ED9C938-31DC-432B-AE0E-F801C67AA292}" type="presParOf" srcId="{1117C506-2B96-4342-A37A-DBB0588AB646}" destId="{A446CA8E-BEDC-4D65-8A1A-5DA7843180A3}" srcOrd="1" destOrd="0" presId="urn:microsoft.com/office/officeart/2008/layout/LinedList"/>
    <dgm:cxn modelId="{58D1896F-F461-4EDC-9276-67B2A1D2AA5F}" type="presParOf" srcId="{4C349F1E-0E40-4749-B118-1AAD0FFE1898}" destId="{401E4FB3-C092-44C0-AAFE-FF3A3A48EA2C}" srcOrd="2" destOrd="0" presId="urn:microsoft.com/office/officeart/2008/layout/LinedList"/>
    <dgm:cxn modelId="{CB38A5C6-25D5-4919-9699-AE7AC85DBB07}" type="presParOf" srcId="{4C349F1E-0E40-4749-B118-1AAD0FFE1898}" destId="{F5734B54-3F9D-4B5F-A248-55BFC7C63DFD}" srcOrd="3" destOrd="0" presId="urn:microsoft.com/office/officeart/2008/layout/LinedList"/>
    <dgm:cxn modelId="{042FE925-E751-4F73-8A33-B72156D14B8B}" type="presParOf" srcId="{F5734B54-3F9D-4B5F-A248-55BFC7C63DFD}" destId="{F686EDE2-249B-48D0-96A7-6CA26B75737F}" srcOrd="0" destOrd="0" presId="urn:microsoft.com/office/officeart/2008/layout/LinedList"/>
    <dgm:cxn modelId="{D9479B6B-DA54-4B8F-9C03-57C9B5655B27}" type="presParOf" srcId="{F5734B54-3F9D-4B5F-A248-55BFC7C63DFD}" destId="{B18A4C21-434D-4205-9512-387AA8EA0CB8}" srcOrd="1" destOrd="0" presId="urn:microsoft.com/office/officeart/2008/layout/LinedList"/>
    <dgm:cxn modelId="{9DA03CC6-B89D-41BE-98CA-9C0D7A7177E8}" type="presParOf" srcId="{4C349F1E-0E40-4749-B118-1AAD0FFE1898}" destId="{86843B6C-A00F-42AF-B2EE-D2BFDD9C3378}" srcOrd="4" destOrd="0" presId="urn:microsoft.com/office/officeart/2008/layout/LinedList"/>
    <dgm:cxn modelId="{DEEFA41B-B9C1-4C8D-9A34-EE4F11B61E35}" type="presParOf" srcId="{4C349F1E-0E40-4749-B118-1AAD0FFE1898}" destId="{B783CEBA-7865-40FD-88C4-25F5FD517F87}" srcOrd="5" destOrd="0" presId="urn:microsoft.com/office/officeart/2008/layout/LinedList"/>
    <dgm:cxn modelId="{9E3B7600-0B15-423B-B196-BDD588DC9227}" type="presParOf" srcId="{B783CEBA-7865-40FD-88C4-25F5FD517F87}" destId="{C8B7ADF1-E307-49E3-965A-896E55609EE8}" srcOrd="0" destOrd="0" presId="urn:microsoft.com/office/officeart/2008/layout/LinedList"/>
    <dgm:cxn modelId="{2CD59173-9C03-4509-AA49-EDA42ECE87AE}" type="presParOf" srcId="{B783CEBA-7865-40FD-88C4-25F5FD517F87}" destId="{2ACAA4C9-363F-45C4-BF9A-0C947CE43970}" srcOrd="1" destOrd="0" presId="urn:microsoft.com/office/officeart/2008/layout/LinedList"/>
    <dgm:cxn modelId="{07E6EFE7-E31F-4E0E-B709-6E8C664BC2BB}" type="presParOf" srcId="{4C349F1E-0E40-4749-B118-1AAD0FFE1898}" destId="{38B4F4E7-C36C-486D-B201-A22040F9B2DC}" srcOrd="6" destOrd="0" presId="urn:microsoft.com/office/officeart/2008/layout/LinedList"/>
    <dgm:cxn modelId="{53379B69-9177-46EC-B60E-96E5EAAD8BF5}" type="presParOf" srcId="{4C349F1E-0E40-4749-B118-1AAD0FFE1898}" destId="{42306CBB-128A-4E22-A2B8-6C41D398C738}" srcOrd="7" destOrd="0" presId="urn:microsoft.com/office/officeart/2008/layout/LinedList"/>
    <dgm:cxn modelId="{05E2DA14-7D57-4E2A-BA84-944B2A152EE1}" type="presParOf" srcId="{42306CBB-128A-4E22-A2B8-6C41D398C738}" destId="{6879BDDC-7C5C-4B80-8FE6-6A03FFB8B146}" srcOrd="0" destOrd="0" presId="urn:microsoft.com/office/officeart/2008/layout/LinedList"/>
    <dgm:cxn modelId="{1B3FAE5D-CF38-4BCE-9DCD-35B8BD5EA4DE}" type="presParOf" srcId="{42306CBB-128A-4E22-A2B8-6C41D398C738}" destId="{0EA472AF-D72A-48F3-9FBF-B40A1437ABF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A22E469-58B6-41CF-975F-5C22D8FDD26B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BE63813B-572C-426D-98EF-A74E72D609C9}">
      <dgm:prSet/>
      <dgm:spPr/>
      <dgm:t>
        <a:bodyPr/>
        <a:lstStyle/>
        <a:p>
          <a:r>
            <a:rPr lang="en-GB"/>
            <a:t>Emotions and attitudes – rush a conversation, abrupt, fustrated, upset, angry</a:t>
          </a:r>
          <a:endParaRPr lang="en-US"/>
        </a:p>
      </dgm:t>
    </dgm:pt>
    <dgm:pt modelId="{F290FACD-FCCF-444D-836B-26EC7FDF5473}" type="parTrans" cxnId="{A69AD940-49F9-4168-BC08-FE10A3E2A133}">
      <dgm:prSet/>
      <dgm:spPr/>
      <dgm:t>
        <a:bodyPr/>
        <a:lstStyle/>
        <a:p>
          <a:endParaRPr lang="en-US"/>
        </a:p>
      </dgm:t>
    </dgm:pt>
    <dgm:pt modelId="{6BD71EC3-9193-439C-9E50-C701DD212B03}" type="sibTrans" cxnId="{A69AD940-49F9-4168-BC08-FE10A3E2A133}">
      <dgm:prSet/>
      <dgm:spPr/>
      <dgm:t>
        <a:bodyPr/>
        <a:lstStyle/>
        <a:p>
          <a:endParaRPr lang="en-US"/>
        </a:p>
      </dgm:t>
    </dgm:pt>
    <dgm:pt modelId="{43670E1E-5DC6-42B6-AFC8-C46441EA35D8}">
      <dgm:prSet/>
      <dgm:spPr/>
      <dgm:t>
        <a:bodyPr/>
        <a:lstStyle/>
        <a:p>
          <a:r>
            <a:rPr lang="en-GB"/>
            <a:t>Language – service user or professional speak different languages</a:t>
          </a:r>
          <a:endParaRPr lang="en-US"/>
        </a:p>
      </dgm:t>
    </dgm:pt>
    <dgm:pt modelId="{AD47A224-8837-49A9-98B4-81E82F0B6208}" type="parTrans" cxnId="{11110038-DE9D-46CA-8A64-D605EB2F56B5}">
      <dgm:prSet/>
      <dgm:spPr/>
      <dgm:t>
        <a:bodyPr/>
        <a:lstStyle/>
        <a:p>
          <a:endParaRPr lang="en-US"/>
        </a:p>
      </dgm:t>
    </dgm:pt>
    <dgm:pt modelId="{2523EEA1-CDB6-4A3C-8A06-2CD4B9A3423D}" type="sibTrans" cxnId="{11110038-DE9D-46CA-8A64-D605EB2F56B5}">
      <dgm:prSet/>
      <dgm:spPr/>
      <dgm:t>
        <a:bodyPr/>
        <a:lstStyle/>
        <a:p>
          <a:endParaRPr lang="en-US"/>
        </a:p>
      </dgm:t>
    </dgm:pt>
    <dgm:pt modelId="{A8D1E6CE-70C0-4726-884A-EA28A23A15BC}">
      <dgm:prSet/>
      <dgm:spPr/>
      <dgm:t>
        <a:bodyPr/>
        <a:lstStyle/>
        <a:p>
          <a:r>
            <a:rPr lang="en-GB" dirty="0"/>
            <a:t>Health conditions -  stroke, Dementia, Mental health </a:t>
          </a:r>
          <a:endParaRPr lang="en-US" dirty="0"/>
        </a:p>
      </dgm:t>
    </dgm:pt>
    <dgm:pt modelId="{A51FAB61-124C-4CD7-88C9-3515AF2AF5D9}" type="parTrans" cxnId="{B0C51E1C-E934-4B17-98EF-51AB925861E3}">
      <dgm:prSet/>
      <dgm:spPr/>
      <dgm:t>
        <a:bodyPr/>
        <a:lstStyle/>
        <a:p>
          <a:endParaRPr lang="en-US"/>
        </a:p>
      </dgm:t>
    </dgm:pt>
    <dgm:pt modelId="{6B0D670E-9885-478A-8ADA-6C5A5C47CF20}" type="sibTrans" cxnId="{B0C51E1C-E934-4B17-98EF-51AB925861E3}">
      <dgm:prSet/>
      <dgm:spPr/>
      <dgm:t>
        <a:bodyPr/>
        <a:lstStyle/>
        <a:p>
          <a:endParaRPr lang="en-US"/>
        </a:p>
      </dgm:t>
    </dgm:pt>
    <dgm:pt modelId="{D9791CFC-C331-4AA0-BACE-682B3DBAE620}">
      <dgm:prSet/>
      <dgm:spPr/>
      <dgm:t>
        <a:bodyPr/>
        <a:lstStyle/>
        <a:p>
          <a:r>
            <a:rPr lang="en-GB"/>
            <a:t>Physical Barriers – breathless, in pain, face coverings, deaf</a:t>
          </a:r>
          <a:endParaRPr lang="en-US"/>
        </a:p>
      </dgm:t>
    </dgm:pt>
    <dgm:pt modelId="{58B0B322-CFD7-46D3-BC39-53B391557E56}" type="parTrans" cxnId="{00FB5E50-F0C6-4B33-98C4-79C3C885A999}">
      <dgm:prSet/>
      <dgm:spPr/>
      <dgm:t>
        <a:bodyPr/>
        <a:lstStyle/>
        <a:p>
          <a:endParaRPr lang="en-US"/>
        </a:p>
      </dgm:t>
    </dgm:pt>
    <dgm:pt modelId="{2C1A1107-E94A-41D3-B134-854C08FE9154}" type="sibTrans" cxnId="{00FB5E50-F0C6-4B33-98C4-79C3C885A999}">
      <dgm:prSet/>
      <dgm:spPr/>
      <dgm:t>
        <a:bodyPr/>
        <a:lstStyle/>
        <a:p>
          <a:endParaRPr lang="en-US"/>
        </a:p>
      </dgm:t>
    </dgm:pt>
    <dgm:pt modelId="{6BD88DC5-6E41-485D-ACD1-3761176F69ED}">
      <dgm:prSet/>
      <dgm:spPr/>
      <dgm:t>
        <a:bodyPr/>
        <a:lstStyle/>
        <a:p>
          <a:r>
            <a:rPr lang="en-GB"/>
            <a:t>Environment – Noisy, dark, too cold/warm</a:t>
          </a:r>
          <a:endParaRPr lang="en-US"/>
        </a:p>
      </dgm:t>
    </dgm:pt>
    <dgm:pt modelId="{639B8B9F-712A-403C-B904-C0F2C8472CB3}" type="parTrans" cxnId="{B8D12351-6BE8-4B72-9405-E6783EFFC12A}">
      <dgm:prSet/>
      <dgm:spPr/>
      <dgm:t>
        <a:bodyPr/>
        <a:lstStyle/>
        <a:p>
          <a:endParaRPr lang="en-US"/>
        </a:p>
      </dgm:t>
    </dgm:pt>
    <dgm:pt modelId="{D38EE83F-A85F-4DA3-AA1C-56175B8FA0F5}" type="sibTrans" cxnId="{B8D12351-6BE8-4B72-9405-E6783EFFC12A}">
      <dgm:prSet/>
      <dgm:spPr/>
      <dgm:t>
        <a:bodyPr/>
        <a:lstStyle/>
        <a:p>
          <a:endParaRPr lang="en-US"/>
        </a:p>
      </dgm:t>
    </dgm:pt>
    <dgm:pt modelId="{5D92D89D-4B94-4977-B145-8B2851BEB50B}" type="pres">
      <dgm:prSet presAssocID="{FA22E469-58B6-41CF-975F-5C22D8FDD26B}" presName="linear" presStyleCnt="0">
        <dgm:presLayoutVars>
          <dgm:animLvl val="lvl"/>
          <dgm:resizeHandles val="exact"/>
        </dgm:presLayoutVars>
      </dgm:prSet>
      <dgm:spPr/>
    </dgm:pt>
    <dgm:pt modelId="{A7FD6071-2A6F-468E-A4DC-CD4B9D32087F}" type="pres">
      <dgm:prSet presAssocID="{BE63813B-572C-426D-98EF-A74E72D609C9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8D540C3E-9892-42F9-817F-6D2E320897D3}" type="pres">
      <dgm:prSet presAssocID="{6BD71EC3-9193-439C-9E50-C701DD212B03}" presName="spacer" presStyleCnt="0"/>
      <dgm:spPr/>
    </dgm:pt>
    <dgm:pt modelId="{3EEA2B5B-F289-455C-9988-D5EEE5AA7FDF}" type="pres">
      <dgm:prSet presAssocID="{43670E1E-5DC6-42B6-AFC8-C46441EA35D8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90253E48-FB6F-44AD-8715-44617AFDD9F0}" type="pres">
      <dgm:prSet presAssocID="{2523EEA1-CDB6-4A3C-8A06-2CD4B9A3423D}" presName="spacer" presStyleCnt="0"/>
      <dgm:spPr/>
    </dgm:pt>
    <dgm:pt modelId="{540BCA4E-8FDF-4BD6-AB0D-C23C5CF3BBDC}" type="pres">
      <dgm:prSet presAssocID="{A8D1E6CE-70C0-4726-884A-EA28A23A15BC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1BAF84F7-3981-4BE7-B860-D1861FF87B97}" type="pres">
      <dgm:prSet presAssocID="{6B0D670E-9885-478A-8ADA-6C5A5C47CF20}" presName="spacer" presStyleCnt="0"/>
      <dgm:spPr/>
    </dgm:pt>
    <dgm:pt modelId="{99DCB56A-5A32-4964-AAD1-8BD0447CF0E4}" type="pres">
      <dgm:prSet presAssocID="{D9791CFC-C331-4AA0-BACE-682B3DBAE620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84CE29B7-F792-47B6-AF08-456BAF33B525}" type="pres">
      <dgm:prSet presAssocID="{2C1A1107-E94A-41D3-B134-854C08FE9154}" presName="spacer" presStyleCnt="0"/>
      <dgm:spPr/>
    </dgm:pt>
    <dgm:pt modelId="{A677219D-8CBF-4AE7-AFF6-D14453702BB0}" type="pres">
      <dgm:prSet presAssocID="{6BD88DC5-6E41-485D-ACD1-3761176F69ED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12373714-ADCA-45CC-9246-E1E99A5B7809}" type="presOf" srcId="{D9791CFC-C331-4AA0-BACE-682B3DBAE620}" destId="{99DCB56A-5A32-4964-AAD1-8BD0447CF0E4}" srcOrd="0" destOrd="0" presId="urn:microsoft.com/office/officeart/2005/8/layout/vList2"/>
    <dgm:cxn modelId="{B0C51E1C-E934-4B17-98EF-51AB925861E3}" srcId="{FA22E469-58B6-41CF-975F-5C22D8FDD26B}" destId="{A8D1E6CE-70C0-4726-884A-EA28A23A15BC}" srcOrd="2" destOrd="0" parTransId="{A51FAB61-124C-4CD7-88C9-3515AF2AF5D9}" sibTransId="{6B0D670E-9885-478A-8ADA-6C5A5C47CF20}"/>
    <dgm:cxn modelId="{E3B45C34-8781-414C-8C87-1E9AFD0876E0}" type="presOf" srcId="{6BD88DC5-6E41-485D-ACD1-3761176F69ED}" destId="{A677219D-8CBF-4AE7-AFF6-D14453702BB0}" srcOrd="0" destOrd="0" presId="urn:microsoft.com/office/officeart/2005/8/layout/vList2"/>
    <dgm:cxn modelId="{11110038-DE9D-46CA-8A64-D605EB2F56B5}" srcId="{FA22E469-58B6-41CF-975F-5C22D8FDD26B}" destId="{43670E1E-5DC6-42B6-AFC8-C46441EA35D8}" srcOrd="1" destOrd="0" parTransId="{AD47A224-8837-49A9-98B4-81E82F0B6208}" sibTransId="{2523EEA1-CDB6-4A3C-8A06-2CD4B9A3423D}"/>
    <dgm:cxn modelId="{A69AD940-49F9-4168-BC08-FE10A3E2A133}" srcId="{FA22E469-58B6-41CF-975F-5C22D8FDD26B}" destId="{BE63813B-572C-426D-98EF-A74E72D609C9}" srcOrd="0" destOrd="0" parTransId="{F290FACD-FCCF-444D-836B-26EC7FDF5473}" sibTransId="{6BD71EC3-9193-439C-9E50-C701DD212B03}"/>
    <dgm:cxn modelId="{F715915D-E252-4084-AE96-14EC352B2CA3}" type="presOf" srcId="{43670E1E-5DC6-42B6-AFC8-C46441EA35D8}" destId="{3EEA2B5B-F289-455C-9988-D5EEE5AA7FDF}" srcOrd="0" destOrd="0" presId="urn:microsoft.com/office/officeart/2005/8/layout/vList2"/>
    <dgm:cxn modelId="{00FB5E50-F0C6-4B33-98C4-79C3C885A999}" srcId="{FA22E469-58B6-41CF-975F-5C22D8FDD26B}" destId="{D9791CFC-C331-4AA0-BACE-682B3DBAE620}" srcOrd="3" destOrd="0" parTransId="{58B0B322-CFD7-46D3-BC39-53B391557E56}" sibTransId="{2C1A1107-E94A-41D3-B134-854C08FE9154}"/>
    <dgm:cxn modelId="{B8D12351-6BE8-4B72-9405-E6783EFFC12A}" srcId="{FA22E469-58B6-41CF-975F-5C22D8FDD26B}" destId="{6BD88DC5-6E41-485D-ACD1-3761176F69ED}" srcOrd="4" destOrd="0" parTransId="{639B8B9F-712A-403C-B904-C0F2C8472CB3}" sibTransId="{D38EE83F-A85F-4DA3-AA1C-56175B8FA0F5}"/>
    <dgm:cxn modelId="{EF0E9282-E3E9-4FA9-BE73-196CBACD96AF}" type="presOf" srcId="{BE63813B-572C-426D-98EF-A74E72D609C9}" destId="{A7FD6071-2A6F-468E-A4DC-CD4B9D32087F}" srcOrd="0" destOrd="0" presId="urn:microsoft.com/office/officeart/2005/8/layout/vList2"/>
    <dgm:cxn modelId="{50246EBD-FC6E-447C-9265-837347657149}" type="presOf" srcId="{FA22E469-58B6-41CF-975F-5C22D8FDD26B}" destId="{5D92D89D-4B94-4977-B145-8B2851BEB50B}" srcOrd="0" destOrd="0" presId="urn:microsoft.com/office/officeart/2005/8/layout/vList2"/>
    <dgm:cxn modelId="{163943FB-70EF-4745-BA7E-C79E3D12C74B}" type="presOf" srcId="{A8D1E6CE-70C0-4726-884A-EA28A23A15BC}" destId="{540BCA4E-8FDF-4BD6-AB0D-C23C5CF3BBDC}" srcOrd="0" destOrd="0" presId="urn:microsoft.com/office/officeart/2005/8/layout/vList2"/>
    <dgm:cxn modelId="{A9CCC25A-741F-4467-B704-659224E48A60}" type="presParOf" srcId="{5D92D89D-4B94-4977-B145-8B2851BEB50B}" destId="{A7FD6071-2A6F-468E-A4DC-CD4B9D32087F}" srcOrd="0" destOrd="0" presId="urn:microsoft.com/office/officeart/2005/8/layout/vList2"/>
    <dgm:cxn modelId="{A1E7840D-0C36-4388-8761-A91EBC1F3F5E}" type="presParOf" srcId="{5D92D89D-4B94-4977-B145-8B2851BEB50B}" destId="{8D540C3E-9892-42F9-817F-6D2E320897D3}" srcOrd="1" destOrd="0" presId="urn:microsoft.com/office/officeart/2005/8/layout/vList2"/>
    <dgm:cxn modelId="{F8E713F3-D65F-4546-BD6D-ABCEF6282222}" type="presParOf" srcId="{5D92D89D-4B94-4977-B145-8B2851BEB50B}" destId="{3EEA2B5B-F289-455C-9988-D5EEE5AA7FDF}" srcOrd="2" destOrd="0" presId="urn:microsoft.com/office/officeart/2005/8/layout/vList2"/>
    <dgm:cxn modelId="{7C979C2A-DE3E-4248-B6EF-D6573EC8E655}" type="presParOf" srcId="{5D92D89D-4B94-4977-B145-8B2851BEB50B}" destId="{90253E48-FB6F-44AD-8715-44617AFDD9F0}" srcOrd="3" destOrd="0" presId="urn:microsoft.com/office/officeart/2005/8/layout/vList2"/>
    <dgm:cxn modelId="{6FC2DBF8-3494-47E6-9C5B-5667153CEDBF}" type="presParOf" srcId="{5D92D89D-4B94-4977-B145-8B2851BEB50B}" destId="{540BCA4E-8FDF-4BD6-AB0D-C23C5CF3BBDC}" srcOrd="4" destOrd="0" presId="urn:microsoft.com/office/officeart/2005/8/layout/vList2"/>
    <dgm:cxn modelId="{0DC50D14-FBBB-4527-B4DD-221F57EFB0BF}" type="presParOf" srcId="{5D92D89D-4B94-4977-B145-8B2851BEB50B}" destId="{1BAF84F7-3981-4BE7-B860-D1861FF87B97}" srcOrd="5" destOrd="0" presId="urn:microsoft.com/office/officeart/2005/8/layout/vList2"/>
    <dgm:cxn modelId="{1B06CE19-B01B-4F70-8678-7A3AA329310E}" type="presParOf" srcId="{5D92D89D-4B94-4977-B145-8B2851BEB50B}" destId="{99DCB56A-5A32-4964-AAD1-8BD0447CF0E4}" srcOrd="6" destOrd="0" presId="urn:microsoft.com/office/officeart/2005/8/layout/vList2"/>
    <dgm:cxn modelId="{F6BC5E70-3D8E-4672-9ED7-10EEFFEB508F}" type="presParOf" srcId="{5D92D89D-4B94-4977-B145-8B2851BEB50B}" destId="{84CE29B7-F792-47B6-AF08-456BAF33B525}" srcOrd="7" destOrd="0" presId="urn:microsoft.com/office/officeart/2005/8/layout/vList2"/>
    <dgm:cxn modelId="{E31D1B89-6A57-4F18-8B8B-B8F726BBE091}" type="presParOf" srcId="{5D92D89D-4B94-4977-B145-8B2851BEB50B}" destId="{A677219D-8CBF-4AE7-AFF6-D14453702BB0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C4E028-D127-443C-A6E6-FF42B251A391}">
      <dsp:nvSpPr>
        <dsp:cNvPr id="0" name=""/>
        <dsp:cNvSpPr/>
      </dsp:nvSpPr>
      <dsp:spPr>
        <a:xfrm>
          <a:off x="244826" y="2826"/>
          <a:ext cx="2749517" cy="1649710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6min Key Skills Presentation </a:t>
          </a:r>
        </a:p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Effective communication</a:t>
          </a:r>
        </a:p>
      </dsp:txBody>
      <dsp:txXfrm>
        <a:off x="244826" y="2826"/>
        <a:ext cx="2749517" cy="1649710"/>
      </dsp:txXfrm>
    </dsp:sp>
    <dsp:sp modelId="{4BA928F2-7A64-4D83-AE9D-23ABD40BE80E}">
      <dsp:nvSpPr>
        <dsp:cNvPr id="0" name=""/>
        <dsp:cNvSpPr/>
      </dsp:nvSpPr>
      <dsp:spPr>
        <a:xfrm>
          <a:off x="3269295" y="2826"/>
          <a:ext cx="2749517" cy="1649710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The Etiquettes of effective communication </a:t>
          </a:r>
        </a:p>
      </dsp:txBody>
      <dsp:txXfrm>
        <a:off x="3269295" y="2826"/>
        <a:ext cx="2749517" cy="1649710"/>
      </dsp:txXfrm>
    </dsp:sp>
    <dsp:sp modelId="{1845E7CC-9E35-47DD-B306-9CD9CBE6E104}">
      <dsp:nvSpPr>
        <dsp:cNvPr id="0" name=""/>
        <dsp:cNvSpPr/>
      </dsp:nvSpPr>
      <dsp:spPr>
        <a:xfrm>
          <a:off x="244826" y="1927488"/>
          <a:ext cx="2749517" cy="1649710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What is communication</a:t>
          </a:r>
        </a:p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Who and How we communicate in Health and Social care</a:t>
          </a:r>
        </a:p>
      </dsp:txBody>
      <dsp:txXfrm>
        <a:off x="244826" y="1927488"/>
        <a:ext cx="2749517" cy="1649710"/>
      </dsp:txXfrm>
    </dsp:sp>
    <dsp:sp modelId="{3E2E7590-8F2F-48D1-B814-6A90803454F8}">
      <dsp:nvSpPr>
        <dsp:cNvPr id="0" name=""/>
        <dsp:cNvSpPr/>
      </dsp:nvSpPr>
      <dsp:spPr>
        <a:xfrm>
          <a:off x="3269295" y="1927488"/>
          <a:ext cx="2749517" cy="1649710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The barriers of communication in HS care</a:t>
          </a:r>
        </a:p>
      </dsp:txBody>
      <dsp:txXfrm>
        <a:off x="3269295" y="1927488"/>
        <a:ext cx="2749517" cy="1649710"/>
      </dsp:txXfrm>
    </dsp:sp>
    <dsp:sp modelId="{157798E6-3674-43EC-8779-0BEE82349AB6}">
      <dsp:nvSpPr>
        <dsp:cNvPr id="0" name=""/>
        <dsp:cNvSpPr/>
      </dsp:nvSpPr>
      <dsp:spPr>
        <a:xfrm>
          <a:off x="244826" y="3852151"/>
          <a:ext cx="2749517" cy="1649710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Why it is important</a:t>
          </a:r>
        </a:p>
      </dsp:txBody>
      <dsp:txXfrm>
        <a:off x="244826" y="3852151"/>
        <a:ext cx="2749517" cy="1649710"/>
      </dsp:txXfrm>
    </dsp:sp>
    <dsp:sp modelId="{153D9B97-4698-4AE8-AB23-3523FED97EE0}">
      <dsp:nvSpPr>
        <dsp:cNvPr id="0" name=""/>
        <dsp:cNvSpPr/>
      </dsp:nvSpPr>
      <dsp:spPr>
        <a:xfrm>
          <a:off x="3269295" y="3852151"/>
          <a:ext cx="2749517" cy="1649710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 err="1"/>
            <a:t>Berlo</a:t>
          </a:r>
          <a:r>
            <a:rPr lang="en-US" sz="2100" kern="1200" dirty="0"/>
            <a:t> model of communication used to link with skill </a:t>
          </a:r>
        </a:p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summary</a:t>
          </a:r>
        </a:p>
      </dsp:txBody>
      <dsp:txXfrm>
        <a:off x="3269295" y="3852151"/>
        <a:ext cx="2749517" cy="164971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115208-59E0-4DD2-9A83-3A03180E76CF}">
      <dsp:nvSpPr>
        <dsp:cNvPr id="0" name=""/>
        <dsp:cNvSpPr/>
      </dsp:nvSpPr>
      <dsp:spPr>
        <a:xfrm>
          <a:off x="4368053" y="1358473"/>
          <a:ext cx="1779506" cy="1539344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Who?</a:t>
          </a:r>
        </a:p>
      </dsp:txBody>
      <dsp:txXfrm>
        <a:off x="4662942" y="1613564"/>
        <a:ext cx="1189728" cy="1029162"/>
      </dsp:txXfrm>
    </dsp:sp>
    <dsp:sp modelId="{9C48C04A-F0FB-46D6-8292-8675D146CECE}">
      <dsp:nvSpPr>
        <dsp:cNvPr id="0" name=""/>
        <dsp:cNvSpPr/>
      </dsp:nvSpPr>
      <dsp:spPr>
        <a:xfrm>
          <a:off x="5482152" y="663563"/>
          <a:ext cx="671402" cy="578502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8DDA4C-1343-4E1F-B096-B52AEF19F2F1}">
      <dsp:nvSpPr>
        <dsp:cNvPr id="0" name=""/>
        <dsp:cNvSpPr/>
      </dsp:nvSpPr>
      <dsp:spPr>
        <a:xfrm>
          <a:off x="4528652" y="31804"/>
          <a:ext cx="1458292" cy="1261594"/>
        </a:xfrm>
        <a:prstGeom prst="hexagon">
          <a:avLst>
            <a:gd name="adj" fmla="val 28570"/>
            <a:gd name="vf" fmla="val 115470"/>
          </a:avLst>
        </a:prstGeom>
        <a:solidFill>
          <a:schemeClr val="accent2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Healthcare providers</a:t>
          </a:r>
        </a:p>
      </dsp:txBody>
      <dsp:txXfrm>
        <a:off x="4770322" y="240877"/>
        <a:ext cx="974952" cy="843448"/>
      </dsp:txXfrm>
    </dsp:sp>
    <dsp:sp modelId="{17282A1B-7D5F-4E12-B7D3-622F8837F273}">
      <dsp:nvSpPr>
        <dsp:cNvPr id="0" name=""/>
        <dsp:cNvSpPr/>
      </dsp:nvSpPr>
      <dsp:spPr>
        <a:xfrm>
          <a:off x="6265731" y="1745053"/>
          <a:ext cx="671402" cy="578502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758C74-B98D-4A94-B9E6-C23550592251}">
      <dsp:nvSpPr>
        <dsp:cNvPr id="0" name=""/>
        <dsp:cNvSpPr/>
      </dsp:nvSpPr>
      <dsp:spPr>
        <a:xfrm>
          <a:off x="5869181" y="775965"/>
          <a:ext cx="1458292" cy="1261594"/>
        </a:xfrm>
        <a:prstGeom prst="hexagon">
          <a:avLst>
            <a:gd name="adj" fmla="val 28570"/>
            <a:gd name="vf" fmla="val 115470"/>
          </a:avLst>
        </a:prstGeom>
        <a:solidFill>
          <a:schemeClr val="accent4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patients</a:t>
          </a:r>
        </a:p>
      </dsp:txBody>
      <dsp:txXfrm>
        <a:off x="6110851" y="985038"/>
        <a:ext cx="974952" cy="843448"/>
      </dsp:txXfrm>
    </dsp:sp>
    <dsp:sp modelId="{7FE5A499-8DA3-4BAC-8692-7927F622C0DD}">
      <dsp:nvSpPr>
        <dsp:cNvPr id="0" name=""/>
        <dsp:cNvSpPr/>
      </dsp:nvSpPr>
      <dsp:spPr>
        <a:xfrm>
          <a:off x="5721407" y="2965853"/>
          <a:ext cx="671402" cy="578502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015E1A-3A99-4DC2-8021-DF53E092625C}">
      <dsp:nvSpPr>
        <dsp:cNvPr id="0" name=""/>
        <dsp:cNvSpPr/>
      </dsp:nvSpPr>
      <dsp:spPr>
        <a:xfrm>
          <a:off x="5869181" y="2323008"/>
          <a:ext cx="1458292" cy="1261594"/>
        </a:xfrm>
        <a:prstGeom prst="hexagon">
          <a:avLst>
            <a:gd name="adj" fmla="val 28570"/>
            <a:gd name="vf" fmla="val 115470"/>
          </a:avLst>
        </a:prstGeom>
        <a:solidFill>
          <a:schemeClr val="accent6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Other professionals</a:t>
          </a:r>
        </a:p>
      </dsp:txBody>
      <dsp:txXfrm>
        <a:off x="6110851" y="2532081"/>
        <a:ext cx="974952" cy="843448"/>
      </dsp:txXfrm>
    </dsp:sp>
    <dsp:sp modelId="{65E6E373-2DCA-49B1-8D98-708FFC151B32}">
      <dsp:nvSpPr>
        <dsp:cNvPr id="0" name=""/>
        <dsp:cNvSpPr/>
      </dsp:nvSpPr>
      <dsp:spPr>
        <a:xfrm>
          <a:off x="4371151" y="3092577"/>
          <a:ext cx="671402" cy="578502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3A01F3-878A-4B93-A026-6DD29B8BD57D}">
      <dsp:nvSpPr>
        <dsp:cNvPr id="0" name=""/>
        <dsp:cNvSpPr/>
      </dsp:nvSpPr>
      <dsp:spPr>
        <a:xfrm>
          <a:off x="4531758" y="3078255"/>
          <a:ext cx="1458292" cy="1261594"/>
        </a:xfrm>
        <a:prstGeom prst="hexagon">
          <a:avLst>
            <a:gd name="adj" fmla="val 28570"/>
            <a:gd name="vf" fmla="val 115470"/>
          </a:avLst>
        </a:prstGeom>
        <a:solidFill>
          <a:schemeClr val="accent5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carers</a:t>
          </a:r>
        </a:p>
      </dsp:txBody>
      <dsp:txXfrm>
        <a:off x="4773428" y="3287328"/>
        <a:ext cx="974952" cy="843448"/>
      </dsp:txXfrm>
    </dsp:sp>
    <dsp:sp modelId="{1A1EEB0A-AB61-439A-8658-44B425A6D02C}">
      <dsp:nvSpPr>
        <dsp:cNvPr id="0" name=""/>
        <dsp:cNvSpPr/>
      </dsp:nvSpPr>
      <dsp:spPr>
        <a:xfrm>
          <a:off x="3574740" y="2011520"/>
          <a:ext cx="671402" cy="578502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2A8D1B-B12C-46DF-AB09-7734CD4CBB2A}">
      <dsp:nvSpPr>
        <dsp:cNvPr id="0" name=""/>
        <dsp:cNvSpPr/>
      </dsp:nvSpPr>
      <dsp:spPr>
        <a:xfrm>
          <a:off x="3188125" y="2310604"/>
          <a:ext cx="1458292" cy="1261594"/>
        </a:xfrm>
        <a:prstGeom prst="hexagon">
          <a:avLst>
            <a:gd name="adj" fmla="val 28570"/>
            <a:gd name="vf" fmla="val 115470"/>
          </a:avLst>
        </a:prstGeom>
        <a:solidFill>
          <a:srgbClr val="FF0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Family/friends</a:t>
          </a:r>
        </a:p>
      </dsp:txBody>
      <dsp:txXfrm>
        <a:off x="3429795" y="2519677"/>
        <a:ext cx="974952" cy="843448"/>
      </dsp:txXfrm>
    </dsp:sp>
    <dsp:sp modelId="{5A5AFFF3-4A4B-4087-BBBC-E7B0FAEEFDD9}">
      <dsp:nvSpPr>
        <dsp:cNvPr id="0" name=""/>
        <dsp:cNvSpPr/>
      </dsp:nvSpPr>
      <dsp:spPr>
        <a:xfrm>
          <a:off x="3163188" y="757601"/>
          <a:ext cx="1458292" cy="1261594"/>
        </a:xfrm>
        <a:prstGeom prst="hexagon">
          <a:avLst>
            <a:gd name="adj" fmla="val 28570"/>
            <a:gd name="vf" fmla="val 115470"/>
          </a:avLst>
        </a:prstGeom>
        <a:solidFill>
          <a:srgbClr val="7030A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Service users</a:t>
          </a:r>
        </a:p>
      </dsp:txBody>
      <dsp:txXfrm>
        <a:off x="3404858" y="966674"/>
        <a:ext cx="974952" cy="84344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935730-4ECF-4992-B19D-FC7E73D38B18}">
      <dsp:nvSpPr>
        <dsp:cNvPr id="0" name=""/>
        <dsp:cNvSpPr/>
      </dsp:nvSpPr>
      <dsp:spPr>
        <a:xfrm>
          <a:off x="3748834" y="1434809"/>
          <a:ext cx="1823705" cy="1577579"/>
        </a:xfrm>
        <a:prstGeom prst="hexagon">
          <a:avLst>
            <a:gd name="adj" fmla="val 28570"/>
            <a:gd name="vf" fmla="val 115470"/>
          </a:avLst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HOW ?</a:t>
          </a:r>
          <a:endParaRPr lang="en-GB" sz="2800" kern="1200" dirty="0"/>
        </a:p>
      </dsp:txBody>
      <dsp:txXfrm>
        <a:off x="4051048" y="1696236"/>
        <a:ext cx="1219277" cy="1054725"/>
      </dsp:txXfrm>
    </dsp:sp>
    <dsp:sp modelId="{58DAECD2-50DE-4B7A-B40A-35BEF92E907A}">
      <dsp:nvSpPr>
        <dsp:cNvPr id="0" name=""/>
        <dsp:cNvSpPr/>
      </dsp:nvSpPr>
      <dsp:spPr>
        <a:xfrm>
          <a:off x="4890825" y="680044"/>
          <a:ext cx="688078" cy="592870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FC5E9D-3421-4BEF-A004-325914A5CBE4}">
      <dsp:nvSpPr>
        <dsp:cNvPr id="0" name=""/>
        <dsp:cNvSpPr/>
      </dsp:nvSpPr>
      <dsp:spPr>
        <a:xfrm>
          <a:off x="3916824" y="0"/>
          <a:ext cx="1494513" cy="1292930"/>
        </a:xfrm>
        <a:prstGeom prst="hexagon">
          <a:avLst>
            <a:gd name="adj" fmla="val 28570"/>
            <a:gd name="vf" fmla="val 115470"/>
          </a:avLst>
        </a:prstGeom>
        <a:solidFill>
          <a:schemeClr val="accent4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Verbal</a:t>
          </a:r>
        </a:p>
      </dsp:txBody>
      <dsp:txXfrm>
        <a:off x="4164497" y="214266"/>
        <a:ext cx="999167" cy="864398"/>
      </dsp:txXfrm>
    </dsp:sp>
    <dsp:sp modelId="{351EF719-4135-4071-A6CE-52EC89927195}">
      <dsp:nvSpPr>
        <dsp:cNvPr id="0" name=""/>
        <dsp:cNvSpPr/>
      </dsp:nvSpPr>
      <dsp:spPr>
        <a:xfrm>
          <a:off x="5693866" y="1788397"/>
          <a:ext cx="688078" cy="592870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53D3FC-DB56-4A5E-AACC-98328892B3B1}">
      <dsp:nvSpPr>
        <dsp:cNvPr id="0" name=""/>
        <dsp:cNvSpPr/>
      </dsp:nvSpPr>
      <dsp:spPr>
        <a:xfrm>
          <a:off x="5287467" y="795238"/>
          <a:ext cx="1494513" cy="1292930"/>
        </a:xfrm>
        <a:prstGeom prst="hexagon">
          <a:avLst>
            <a:gd name="adj" fmla="val 28570"/>
            <a:gd name="vf" fmla="val 115470"/>
          </a:avLst>
        </a:prstGeom>
        <a:solidFill>
          <a:schemeClr val="accent3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Non verbal</a:t>
          </a:r>
        </a:p>
      </dsp:txBody>
      <dsp:txXfrm>
        <a:off x="5535140" y="1009504"/>
        <a:ext cx="999167" cy="864398"/>
      </dsp:txXfrm>
    </dsp:sp>
    <dsp:sp modelId="{814A512D-C96B-4745-8CFB-8E4FC502A4E3}">
      <dsp:nvSpPr>
        <dsp:cNvPr id="0" name=""/>
        <dsp:cNvSpPr/>
      </dsp:nvSpPr>
      <dsp:spPr>
        <a:xfrm>
          <a:off x="5136022" y="3039519"/>
          <a:ext cx="688078" cy="592870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72ED50-13FC-4963-B578-EAD8EF9C4D30}">
      <dsp:nvSpPr>
        <dsp:cNvPr id="0" name=""/>
        <dsp:cNvSpPr/>
      </dsp:nvSpPr>
      <dsp:spPr>
        <a:xfrm>
          <a:off x="5287467" y="2358585"/>
          <a:ext cx="1494513" cy="1292930"/>
        </a:xfrm>
        <a:prstGeom prst="hexagon">
          <a:avLst>
            <a:gd name="adj" fmla="val 28570"/>
            <a:gd name="vf" fmla="val 115470"/>
          </a:avLst>
        </a:prstGeom>
        <a:solidFill>
          <a:srgbClr val="FF0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Written</a:t>
          </a:r>
        </a:p>
      </dsp:txBody>
      <dsp:txXfrm>
        <a:off x="5535140" y="2572851"/>
        <a:ext cx="999167" cy="864398"/>
      </dsp:txXfrm>
    </dsp:sp>
    <dsp:sp modelId="{AE6EB9AE-C992-43BE-844A-0A66904BC2D8}">
      <dsp:nvSpPr>
        <dsp:cNvPr id="0" name=""/>
        <dsp:cNvSpPr/>
      </dsp:nvSpPr>
      <dsp:spPr>
        <a:xfrm>
          <a:off x="3752228" y="3169391"/>
          <a:ext cx="688078" cy="592870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789B91-6A3A-4BE5-9EC2-6B6AC427184D}">
      <dsp:nvSpPr>
        <dsp:cNvPr id="0" name=""/>
        <dsp:cNvSpPr/>
      </dsp:nvSpPr>
      <dsp:spPr>
        <a:xfrm>
          <a:off x="3916824" y="3132759"/>
          <a:ext cx="1494513" cy="1292930"/>
        </a:xfrm>
        <a:prstGeom prst="hexagon">
          <a:avLst>
            <a:gd name="adj" fmla="val 28570"/>
            <a:gd name="vf" fmla="val 115470"/>
          </a:avLst>
        </a:prstGeom>
        <a:solidFill>
          <a:schemeClr val="accent6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Electronic</a:t>
          </a:r>
        </a:p>
      </dsp:txBody>
      <dsp:txXfrm>
        <a:off x="4164497" y="3347025"/>
        <a:ext cx="999167" cy="864398"/>
      </dsp:txXfrm>
    </dsp:sp>
    <dsp:sp modelId="{17A01F94-5C1D-4FFE-A444-DDB810788111}">
      <dsp:nvSpPr>
        <dsp:cNvPr id="0" name=""/>
        <dsp:cNvSpPr/>
      </dsp:nvSpPr>
      <dsp:spPr>
        <a:xfrm>
          <a:off x="2936036" y="2061482"/>
          <a:ext cx="688078" cy="592870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B23AD3-1585-44CE-A0CC-1D1E66A82069}">
      <dsp:nvSpPr>
        <dsp:cNvPr id="0" name=""/>
        <dsp:cNvSpPr/>
      </dsp:nvSpPr>
      <dsp:spPr>
        <a:xfrm>
          <a:off x="2539818" y="2359475"/>
          <a:ext cx="1494513" cy="1292930"/>
        </a:xfrm>
        <a:prstGeom prst="hexagon">
          <a:avLst>
            <a:gd name="adj" fmla="val 28570"/>
            <a:gd name="vf" fmla="val 115470"/>
          </a:avLst>
        </a:prstGeom>
        <a:solidFill>
          <a:srgbClr val="7030A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Visual</a:t>
          </a:r>
        </a:p>
      </dsp:txBody>
      <dsp:txXfrm>
        <a:off x="2787491" y="2573741"/>
        <a:ext cx="999167" cy="864398"/>
      </dsp:txXfrm>
    </dsp:sp>
    <dsp:sp modelId="{B96EFBA3-87A8-402D-81E4-17F468A166B5}">
      <dsp:nvSpPr>
        <dsp:cNvPr id="0" name=""/>
        <dsp:cNvSpPr/>
      </dsp:nvSpPr>
      <dsp:spPr>
        <a:xfrm>
          <a:off x="2539818" y="793459"/>
          <a:ext cx="1494513" cy="1292930"/>
        </a:xfrm>
        <a:prstGeom prst="hexagon">
          <a:avLst>
            <a:gd name="adj" fmla="val 28570"/>
            <a:gd name="vf" fmla="val 115470"/>
          </a:avLst>
        </a:prstGeom>
        <a:solidFill>
          <a:srgbClr val="C00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Active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Listening</a:t>
          </a:r>
        </a:p>
      </dsp:txBody>
      <dsp:txXfrm>
        <a:off x="2787491" y="1007725"/>
        <a:ext cx="999167" cy="86439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C1EE09-C741-4060-AE08-D85EF51EF1CD}">
      <dsp:nvSpPr>
        <dsp:cNvPr id="0" name=""/>
        <dsp:cNvSpPr/>
      </dsp:nvSpPr>
      <dsp:spPr>
        <a:xfrm>
          <a:off x="0" y="0"/>
          <a:ext cx="4619621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C30FBD-6BA4-4135-B258-A99794FCDE63}">
      <dsp:nvSpPr>
        <dsp:cNvPr id="0" name=""/>
        <dsp:cNvSpPr/>
      </dsp:nvSpPr>
      <dsp:spPr>
        <a:xfrm>
          <a:off x="0" y="0"/>
          <a:ext cx="4619621" cy="9609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Critically important</a:t>
          </a:r>
          <a:endParaRPr lang="en-US" sz="1900" kern="1200"/>
        </a:p>
      </dsp:txBody>
      <dsp:txXfrm>
        <a:off x="0" y="0"/>
        <a:ext cx="4619621" cy="960916"/>
      </dsp:txXfrm>
    </dsp:sp>
    <dsp:sp modelId="{401E4FB3-C092-44C0-AAFE-FF3A3A48EA2C}">
      <dsp:nvSpPr>
        <dsp:cNvPr id="0" name=""/>
        <dsp:cNvSpPr/>
      </dsp:nvSpPr>
      <dsp:spPr>
        <a:xfrm>
          <a:off x="0" y="960916"/>
          <a:ext cx="4619621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86EDE2-249B-48D0-96A7-6CA26B75737F}">
      <dsp:nvSpPr>
        <dsp:cNvPr id="0" name=""/>
        <dsp:cNvSpPr/>
      </dsp:nvSpPr>
      <dsp:spPr>
        <a:xfrm>
          <a:off x="0" y="960916"/>
          <a:ext cx="4619621" cy="9609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Communication is a central part of health and social care</a:t>
          </a:r>
          <a:endParaRPr lang="en-US" sz="1900" kern="1200"/>
        </a:p>
      </dsp:txBody>
      <dsp:txXfrm>
        <a:off x="0" y="960916"/>
        <a:ext cx="4619621" cy="960916"/>
      </dsp:txXfrm>
    </dsp:sp>
    <dsp:sp modelId="{86843B6C-A00F-42AF-B2EE-D2BFDD9C3378}">
      <dsp:nvSpPr>
        <dsp:cNvPr id="0" name=""/>
        <dsp:cNvSpPr/>
      </dsp:nvSpPr>
      <dsp:spPr>
        <a:xfrm>
          <a:off x="0" y="1921833"/>
          <a:ext cx="4619621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B7ADF1-E307-49E3-965A-896E55609EE8}">
      <dsp:nvSpPr>
        <dsp:cNvPr id="0" name=""/>
        <dsp:cNvSpPr/>
      </dsp:nvSpPr>
      <dsp:spPr>
        <a:xfrm>
          <a:off x="0" y="1921833"/>
          <a:ext cx="4619621" cy="9609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Multiple components to effective communication (healthcare setting)</a:t>
          </a:r>
          <a:endParaRPr lang="en-US" sz="1900" kern="1200"/>
        </a:p>
      </dsp:txBody>
      <dsp:txXfrm>
        <a:off x="0" y="1921833"/>
        <a:ext cx="4619621" cy="960916"/>
      </dsp:txXfrm>
    </dsp:sp>
    <dsp:sp modelId="{38B4F4E7-C36C-486D-B201-A22040F9B2DC}">
      <dsp:nvSpPr>
        <dsp:cNvPr id="0" name=""/>
        <dsp:cNvSpPr/>
      </dsp:nvSpPr>
      <dsp:spPr>
        <a:xfrm>
          <a:off x="0" y="2882749"/>
          <a:ext cx="4619621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79BDDC-7C5C-4B80-8FE6-6A03FFB8B146}">
      <dsp:nvSpPr>
        <dsp:cNvPr id="0" name=""/>
        <dsp:cNvSpPr/>
      </dsp:nvSpPr>
      <dsp:spPr>
        <a:xfrm>
          <a:off x="0" y="2882749"/>
          <a:ext cx="4619621" cy="9609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Effective communication is bidirectional between service users and healthcare systems</a:t>
          </a:r>
          <a:endParaRPr lang="en-US" sz="1900" kern="1200"/>
        </a:p>
      </dsp:txBody>
      <dsp:txXfrm>
        <a:off x="0" y="2882749"/>
        <a:ext cx="4619621" cy="96091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FD6071-2A6F-468E-A4DC-CD4B9D32087F}">
      <dsp:nvSpPr>
        <dsp:cNvPr id="0" name=""/>
        <dsp:cNvSpPr/>
      </dsp:nvSpPr>
      <dsp:spPr>
        <a:xfrm>
          <a:off x="0" y="122093"/>
          <a:ext cx="6263640" cy="9945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Emotions and attitudes – rush a conversation, abrupt, fustrated, upset, angry</a:t>
          </a:r>
          <a:endParaRPr lang="en-US" sz="2500" kern="1200"/>
        </a:p>
      </dsp:txBody>
      <dsp:txXfrm>
        <a:off x="48547" y="170640"/>
        <a:ext cx="6166546" cy="897406"/>
      </dsp:txXfrm>
    </dsp:sp>
    <dsp:sp modelId="{3EEA2B5B-F289-455C-9988-D5EEE5AA7FDF}">
      <dsp:nvSpPr>
        <dsp:cNvPr id="0" name=""/>
        <dsp:cNvSpPr/>
      </dsp:nvSpPr>
      <dsp:spPr>
        <a:xfrm>
          <a:off x="0" y="1188593"/>
          <a:ext cx="6263640" cy="994500"/>
        </a:xfrm>
        <a:prstGeom prst="roundRect">
          <a:avLst/>
        </a:prstGeom>
        <a:solidFill>
          <a:schemeClr val="accent5">
            <a:hueOff val="-1689636"/>
            <a:satOff val="-4355"/>
            <a:lumOff val="-2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Language – service user or professional speak different languages</a:t>
          </a:r>
          <a:endParaRPr lang="en-US" sz="2500" kern="1200"/>
        </a:p>
      </dsp:txBody>
      <dsp:txXfrm>
        <a:off x="48547" y="1237140"/>
        <a:ext cx="6166546" cy="897406"/>
      </dsp:txXfrm>
    </dsp:sp>
    <dsp:sp modelId="{540BCA4E-8FDF-4BD6-AB0D-C23C5CF3BBDC}">
      <dsp:nvSpPr>
        <dsp:cNvPr id="0" name=""/>
        <dsp:cNvSpPr/>
      </dsp:nvSpPr>
      <dsp:spPr>
        <a:xfrm>
          <a:off x="0" y="2255093"/>
          <a:ext cx="6263640" cy="994500"/>
        </a:xfrm>
        <a:prstGeom prst="round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Health conditions -  stroke, Dementia, Mental health </a:t>
          </a:r>
          <a:endParaRPr lang="en-US" sz="2500" kern="1200" dirty="0"/>
        </a:p>
      </dsp:txBody>
      <dsp:txXfrm>
        <a:off x="48547" y="2303640"/>
        <a:ext cx="6166546" cy="897406"/>
      </dsp:txXfrm>
    </dsp:sp>
    <dsp:sp modelId="{99DCB56A-5A32-4964-AAD1-8BD0447CF0E4}">
      <dsp:nvSpPr>
        <dsp:cNvPr id="0" name=""/>
        <dsp:cNvSpPr/>
      </dsp:nvSpPr>
      <dsp:spPr>
        <a:xfrm>
          <a:off x="0" y="3321593"/>
          <a:ext cx="6263640" cy="994500"/>
        </a:xfrm>
        <a:prstGeom prst="roundRect">
          <a:avLst/>
        </a:prstGeom>
        <a:solidFill>
          <a:schemeClr val="accent5">
            <a:hueOff val="-5068907"/>
            <a:satOff val="-13064"/>
            <a:lumOff val="-882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Physical Barriers – breathless, in pain, face coverings, deaf</a:t>
          </a:r>
          <a:endParaRPr lang="en-US" sz="2500" kern="1200"/>
        </a:p>
      </dsp:txBody>
      <dsp:txXfrm>
        <a:off x="48547" y="3370140"/>
        <a:ext cx="6166546" cy="897406"/>
      </dsp:txXfrm>
    </dsp:sp>
    <dsp:sp modelId="{A677219D-8CBF-4AE7-AFF6-D14453702BB0}">
      <dsp:nvSpPr>
        <dsp:cNvPr id="0" name=""/>
        <dsp:cNvSpPr/>
      </dsp:nvSpPr>
      <dsp:spPr>
        <a:xfrm>
          <a:off x="0" y="4388094"/>
          <a:ext cx="6263640" cy="99450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Environment – Noisy, dark, too cold/warm</a:t>
          </a:r>
          <a:endParaRPr lang="en-US" sz="2500" kern="1200"/>
        </a:p>
      </dsp:txBody>
      <dsp:txXfrm>
        <a:off x="48547" y="4436641"/>
        <a:ext cx="6166546" cy="8974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1/layout/HexagonRadial">
  <dgm:title val="Hexagon Radial"/>
  <dgm:desc val="Use to show a sequential process that relates to a central idea or theme. Limited to six Level 2 shapes. Works best with small amounts of text. Unused text does not appear, but remains available if you switch layouts."/>
  <dgm:catLst>
    <dgm:cat type="cycle" pri="8500"/>
    <dgm:cat type="officeonline" pri="9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l" for="ch" forName="Accent1" refType="w" fact="0.168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l" for="ch" forName="Parent" refType="w" fact="0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6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2" refType="w" fact="0.6413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Parent" refType="w" fact="0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l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7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3" refType="w" fact="0.4573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l" for="ch" forName="Accent2" refType="w" fact="0.6413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3" refType="w" fact="0.0554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l" for="ch" forName="Parent" refType="w" fact="0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l" for="ch" forName="Child2" refType="w" fact="0.5073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8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4" refType="w" fact="0.4573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l" for="ch" forName="Accent3" refType="w" fact="0.6413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l" for="ch" forName="Accent2" refType="w" fact="0.376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0554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l" for="ch" forName="Parent" refType="w" fact="0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l" for="ch" forName="Child2" refType="w" fact="0.5073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l" for="ch" forName="Child3" refType="w" fact="0.5073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l" for="ch" forName="Child1" refType="w" fact="0.0554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9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0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l" for="ch" forName="Accent6" refType="w" fact="0.0934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6" refType="w" fact="0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if>
      <dgm:else name="Name11">
        <dgm:choose name="Name12">
          <dgm:if name="Name13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4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r" for="ch" forName="Accent1" refType="w" fact="0.831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r" for="ch" forName="Parent" refType="w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15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2" refType="w" fact="0.3587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Parent" refType="w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r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16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3" refType="w" fact="0.5427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r" for="ch" forName="Accent2" refType="w" fact="0.3587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3" refType="w" fact="0.9446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r" for="ch" forName="Parent" refType="w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r" for="ch" forName="Child2" refType="w" fact="0.4927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17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4" refType="w" fact="0.5427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r" for="ch" forName="Accent3" refType="w" fact="0.3587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r" for="ch" forName="Accent2" refType="w" fact="0.623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9446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r" for="ch" forName="Parent" refType="w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r" for="ch" forName="Child2" refType="w" fact="0.4927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r" for="ch" forName="Child3" refType="w" fact="0.4927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r" for="ch" forName="Child1" refType="w" fact="0.9446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18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9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r" for="ch" forName="Accent6" refType="w" fact="0.9066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6" refType="w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else>
    </dgm:choose>
    <dgm:forEach name="wrapper" axis="self" ptType="parTrans">
      <dgm:forEach name="accentRepeat" axis="self">
        <dgm:layoutNode name="Accent" styleLbl="bgShp">
          <dgm:alg type="sp"/>
          <dgm:shape xmlns:r="http://schemas.openxmlformats.org/officeDocument/2006/relationships" type="hexagon" r:blip="" zOrderOff="-2">
            <dgm:adjLst>
              <dgm:adj idx="1" val="0.289"/>
              <dgm:adj idx="2" val="1.1547"/>
            </dgm:adjLst>
          </dgm:shape>
          <dgm:presOf/>
        </dgm:layoutNode>
      </dgm:forEach>
    </dgm:forEach>
    <dgm:forEach name="Name20" axis="ch" ptType="node" cnt="1">
      <dgm:layoutNode name="Parent" styleLbl="node0">
        <dgm:varLst>
          <dgm:chMax val="6"/>
          <dgm:chPref val="6"/>
        </dgm:varLst>
        <dgm:alg type="tx"/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1" axis="ch ch" ptType="node node" st="1 1" cnt="1 1">
      <dgm:layoutNode name="Accent1">
        <dgm:alg type="sp"/>
        <dgm:shape xmlns:r="http://schemas.openxmlformats.org/officeDocument/2006/relationships" r:blip="" zOrderOff="-2">
          <dgm:adjLst/>
        </dgm:shape>
        <dgm:presOf/>
        <dgm:constrLst/>
        <dgm:forEach name="Name22" ref="accentRepeat"/>
      </dgm:layoutNode>
      <dgm:layoutNode name="Child1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3" axis="ch ch" ptType="node node" st="1 2" cnt="1 1">
      <dgm:layoutNode name="Accent2">
        <dgm:alg type="sp"/>
        <dgm:shape xmlns:r="http://schemas.openxmlformats.org/officeDocument/2006/relationships" r:blip="" zOrderOff="-2">
          <dgm:adjLst/>
        </dgm:shape>
        <dgm:presOf/>
        <dgm:constrLst/>
        <dgm:forEach name="Name24" ref="accentRepeat"/>
      </dgm:layoutNode>
      <dgm:layoutNode name="Child2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5" axis="ch ch" ptType="node node" st="1 3" cnt="1 1">
      <dgm:layoutNode name="Accent3">
        <dgm:alg type="sp"/>
        <dgm:shape xmlns:r="http://schemas.openxmlformats.org/officeDocument/2006/relationships" r:blip="" zOrderOff="-2">
          <dgm:adjLst/>
        </dgm:shape>
        <dgm:presOf/>
        <dgm:constrLst/>
        <dgm:forEach name="Name26" ref="accentRepeat"/>
      </dgm:layoutNode>
      <dgm:layoutNode name="Child3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7" axis="ch ch" ptType="node node" st="1 4" cnt="1 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  <dgm:layoutNode name="Child4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9" axis="ch ch" ptType="node node" st="1 5" cnt="1 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30" ref="accentRepeat"/>
      </dgm:layoutNode>
      <dgm:layoutNode name="Child5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1" axis="ch ch" ptType="node node" st="1 6" cnt="1 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32" ref="accentRepeat"/>
      </dgm:layoutNode>
      <dgm:layoutNode name="Child6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1/layout/HexagonRadial">
  <dgm:title val="Hexagon Radial"/>
  <dgm:desc val="Use to show a sequential process that relates to a central idea or theme. Limited to six Level 2 shapes. Works best with small amounts of text. Unused text does not appear, but remains available if you switch layouts."/>
  <dgm:catLst>
    <dgm:cat type="cycle" pri="8500"/>
    <dgm:cat type="officeonline" pri="9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l" for="ch" forName="Accent1" refType="w" fact="0.168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l" for="ch" forName="Parent" refType="w" fact="0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6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2" refType="w" fact="0.6413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Parent" refType="w" fact="0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l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7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3" refType="w" fact="0.4573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l" for="ch" forName="Accent2" refType="w" fact="0.6413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3" refType="w" fact="0.0554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l" for="ch" forName="Parent" refType="w" fact="0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l" for="ch" forName="Child2" refType="w" fact="0.5073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8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4" refType="w" fact="0.4573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l" for="ch" forName="Accent3" refType="w" fact="0.6413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l" for="ch" forName="Accent2" refType="w" fact="0.376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0554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l" for="ch" forName="Parent" refType="w" fact="0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l" for="ch" forName="Child2" refType="w" fact="0.5073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l" for="ch" forName="Child3" refType="w" fact="0.5073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l" for="ch" forName="Child1" refType="w" fact="0.0554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9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0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l" for="ch" forName="Accent6" refType="w" fact="0.0934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6" refType="w" fact="0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if>
      <dgm:else name="Name11">
        <dgm:choose name="Name12">
          <dgm:if name="Name13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4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r" for="ch" forName="Accent1" refType="w" fact="0.831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r" for="ch" forName="Parent" refType="w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15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2" refType="w" fact="0.3587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Parent" refType="w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r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16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3" refType="w" fact="0.5427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r" for="ch" forName="Accent2" refType="w" fact="0.3587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3" refType="w" fact="0.9446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r" for="ch" forName="Parent" refType="w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r" for="ch" forName="Child2" refType="w" fact="0.4927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17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4" refType="w" fact="0.5427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r" for="ch" forName="Accent3" refType="w" fact="0.3587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r" for="ch" forName="Accent2" refType="w" fact="0.623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9446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r" for="ch" forName="Parent" refType="w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r" for="ch" forName="Child2" refType="w" fact="0.4927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r" for="ch" forName="Child3" refType="w" fact="0.4927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r" for="ch" forName="Child1" refType="w" fact="0.9446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18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9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r" for="ch" forName="Accent6" refType="w" fact="0.9066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6" refType="w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else>
    </dgm:choose>
    <dgm:forEach name="wrapper" axis="self" ptType="parTrans">
      <dgm:forEach name="accentRepeat" axis="self">
        <dgm:layoutNode name="Accent" styleLbl="bgShp">
          <dgm:alg type="sp"/>
          <dgm:shape xmlns:r="http://schemas.openxmlformats.org/officeDocument/2006/relationships" type="hexagon" r:blip="" zOrderOff="-2">
            <dgm:adjLst>
              <dgm:adj idx="1" val="0.289"/>
              <dgm:adj idx="2" val="1.1547"/>
            </dgm:adjLst>
          </dgm:shape>
          <dgm:presOf/>
        </dgm:layoutNode>
      </dgm:forEach>
    </dgm:forEach>
    <dgm:forEach name="Name20" axis="ch" ptType="node" cnt="1">
      <dgm:layoutNode name="Parent" styleLbl="node0">
        <dgm:varLst>
          <dgm:chMax val="6"/>
          <dgm:chPref val="6"/>
        </dgm:varLst>
        <dgm:alg type="tx"/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1" axis="ch ch" ptType="node node" st="1 1" cnt="1 1">
      <dgm:layoutNode name="Accent1">
        <dgm:alg type="sp"/>
        <dgm:shape xmlns:r="http://schemas.openxmlformats.org/officeDocument/2006/relationships" r:blip="" zOrderOff="-2">
          <dgm:adjLst/>
        </dgm:shape>
        <dgm:presOf/>
        <dgm:constrLst/>
        <dgm:forEach name="Name22" ref="accentRepeat"/>
      </dgm:layoutNode>
      <dgm:layoutNode name="Child1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3" axis="ch ch" ptType="node node" st="1 2" cnt="1 1">
      <dgm:layoutNode name="Accent2">
        <dgm:alg type="sp"/>
        <dgm:shape xmlns:r="http://schemas.openxmlformats.org/officeDocument/2006/relationships" r:blip="" zOrderOff="-2">
          <dgm:adjLst/>
        </dgm:shape>
        <dgm:presOf/>
        <dgm:constrLst/>
        <dgm:forEach name="Name24" ref="accentRepeat"/>
      </dgm:layoutNode>
      <dgm:layoutNode name="Child2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5" axis="ch ch" ptType="node node" st="1 3" cnt="1 1">
      <dgm:layoutNode name="Accent3">
        <dgm:alg type="sp"/>
        <dgm:shape xmlns:r="http://schemas.openxmlformats.org/officeDocument/2006/relationships" r:blip="" zOrderOff="-2">
          <dgm:adjLst/>
        </dgm:shape>
        <dgm:presOf/>
        <dgm:constrLst/>
        <dgm:forEach name="Name26" ref="accentRepeat"/>
      </dgm:layoutNode>
      <dgm:layoutNode name="Child3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7" axis="ch ch" ptType="node node" st="1 4" cnt="1 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  <dgm:layoutNode name="Child4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9" axis="ch ch" ptType="node node" st="1 5" cnt="1 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30" ref="accentRepeat"/>
      </dgm:layoutNode>
      <dgm:layoutNode name="Child5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1" axis="ch ch" ptType="node node" st="1 6" cnt="1 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32" ref="accentRepeat"/>
      </dgm:layoutNode>
      <dgm:layoutNode name="Child6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544627-2DC6-F663-4C44-693D823A86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E08CB5-7C61-87C9-C9F9-A3B63525D8A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CC71C3-7DDD-D2F0-F455-3A0846D429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14E85-F5BD-4264-A84A-F4F805636EF3}" type="datetimeFigureOut">
              <a:rPr lang="en-GB" smtClean="0"/>
              <a:t>05/03/2023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4532FE-75C2-8F62-A8C0-5A5344E456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CB158F-1073-0B89-275E-BD12A761C1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5DE83-A2E2-4D35-9B45-1DC8D4F48A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21803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FE0671-E620-24F6-4208-BE879E4640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D00AB1-AE99-A9B9-3D72-2121F2E489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7FCDB0-3552-DF9F-F242-97DBFD78FD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14E85-F5BD-4264-A84A-F4F805636EF3}" type="datetimeFigureOut">
              <a:rPr lang="en-GB" smtClean="0"/>
              <a:t>05/03/2023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9F8A1D-B397-5008-CD37-5649837DD8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17DB4A-A954-D355-2132-12E06FEBC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5DE83-A2E2-4D35-9B45-1DC8D4F48A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32713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6E1FC8-D599-0FB9-E6B0-0375610475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7D4D254-C604-04C2-5261-E85C3EC858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90B278-C9E1-9438-9FA4-7AAD3367E5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14E85-F5BD-4264-A84A-F4F805636EF3}" type="datetimeFigureOut">
              <a:rPr lang="en-GB" smtClean="0"/>
              <a:t>05/03/2023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EA84FC-13D4-20AC-EEBF-DE95186A0B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45402E-A6AF-6433-4EE2-3C8EB5FCA3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5DE83-A2E2-4D35-9B45-1DC8D4F48A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74199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176758-D60A-A43F-2038-7965119760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08169C-142E-A1F8-F52F-E0969C9820C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1479B4-6C31-4E62-0491-40515FEA16D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364505-24E9-E5A2-46EC-D0E5DA5C03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14E85-F5BD-4264-A84A-F4F805636EF3}" type="datetimeFigureOut">
              <a:rPr lang="en-GB" smtClean="0"/>
              <a:t>05/03/2023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A804478-3EAB-7FB2-B7B2-941A891B04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5C11CA-CCC8-2077-1BB8-A78B3E7ABA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5DE83-A2E2-4D35-9B45-1DC8D4F48A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84119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C093DF-D505-A52A-E53D-D5943F25D5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F3DF4C3-4BEE-E6AE-2874-C8938A0F5D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084071-8A2E-3BD4-6BD2-74435748EC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2E80F54-E1C1-0C13-D4E9-02861DBD9FE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1E3B29F-C7C5-8384-10BF-1CD35A14418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304C9B7-34FE-825C-E92F-ECEE277FF9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14E85-F5BD-4264-A84A-F4F805636EF3}" type="datetimeFigureOut">
              <a:rPr lang="en-GB" smtClean="0"/>
              <a:t>05/03/2023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FB88327-3D10-FA0E-2C31-1DF691FB2C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319ACD2-8330-AF9C-49BC-D75C6D02A8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5DE83-A2E2-4D35-9B45-1DC8D4F48A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16474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BA637A-4C13-6234-6262-5B27291448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7D93504-E794-ACB2-B73F-6490837E23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14E85-F5BD-4264-A84A-F4F805636EF3}" type="datetimeFigureOut">
              <a:rPr lang="en-GB" smtClean="0"/>
              <a:t>05/03/2023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AC5E202-EE64-2E17-554F-49EBBEE50D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E4054A-393D-C63F-5F07-67FE0EAFB3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5DE83-A2E2-4D35-9B45-1DC8D4F48A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38028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472D372-C184-F987-7874-3D9F651836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14E85-F5BD-4264-A84A-F4F805636EF3}" type="datetimeFigureOut">
              <a:rPr lang="en-GB" smtClean="0"/>
              <a:t>05/03/2023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036463A-2297-26FB-9EF3-31B5F4D5D4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DE2F07B-EEB2-6FE2-E7A5-90FA827D85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5DE83-A2E2-4D35-9B45-1DC8D4F48A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85971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1ECEE-6832-55E5-9479-E46CFE97EC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7AEBC9-AB92-3566-DB27-C3A055852F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DBFB957-6843-C395-17D8-BABE0603CF8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C6B25F-AAD0-C482-3F5F-76231C384B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14E85-F5BD-4264-A84A-F4F805636EF3}" type="datetimeFigureOut">
              <a:rPr lang="en-GB" smtClean="0"/>
              <a:t>05/03/2023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13F846A-F773-B145-7360-8DA9D18E71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33ABC3-CF0B-0151-C5FC-B77125BFA1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5DE83-A2E2-4D35-9B45-1DC8D4F48A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55315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BE4BE6-5A46-A9E3-03E8-9FFEAFE83E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9E4C997-F2AF-1D57-897A-C71E2CC5F41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072A10-42D0-FE22-35A2-0325E37DA0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835180-23EC-E473-AAD6-61567DF1FE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14E85-F5BD-4264-A84A-F4F805636EF3}" type="datetimeFigureOut">
              <a:rPr lang="en-GB" smtClean="0"/>
              <a:t>05/03/2023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91E30-6650-0025-D02F-96D50C2EAB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3EE103-4941-26E3-5B49-88CACDE48D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5DE83-A2E2-4D35-9B45-1DC8D4F48A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25994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BC12BB-CE65-616B-A1DF-DC4EFE910A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B078133-AE60-F587-64A4-5AF62DF82D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141B8F-370B-9C76-1E6A-702829203E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14E85-F5BD-4264-A84A-F4F805636EF3}" type="datetimeFigureOut">
              <a:rPr lang="en-GB" smtClean="0"/>
              <a:t>05/03/2023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5FE653-5430-ADC3-82C9-148AA1C492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418237-1C29-EDED-C8A5-1E6EFEF18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5DE83-A2E2-4D35-9B45-1DC8D4F48A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46951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285014-99D6-67FF-392E-8E64E112BAB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F917DE4-A1B1-7C1F-257E-91708452543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3251A7-D94D-3392-37F6-89B9A39F85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14E85-F5BD-4264-A84A-F4F805636EF3}" type="datetimeFigureOut">
              <a:rPr lang="en-GB" smtClean="0"/>
              <a:t>05/03/2023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74B036-2E4A-8251-1C3E-028FA6CC8F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A65C14-F501-5FB5-70B0-97E82FF938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5DE83-A2E2-4D35-9B45-1DC8D4F48A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39085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1B59A83-0C29-52E8-B694-08B9885C29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253EBC-B91C-6269-7662-15EC5EEF66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F406A-3E4C-80D9-FEF1-3313267789A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C14E85-F5BD-4264-A84A-F4F805636EF3}" type="datetimeFigureOut">
              <a:rPr lang="en-GB" smtClean="0"/>
              <a:t>05/03/2023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71B19E-8916-5E06-E0FB-90995927BB0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7D2F04-87A1-5B51-97D0-FE1B5119648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C5DE83-A2E2-4D35-9B45-1DC8D4F48A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18387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ighspeedtraining.co.uk/hub/effective-communication-in-health-and-social-care/" TargetMode="External"/><Relationship Id="rId7" Type="http://schemas.openxmlformats.org/officeDocument/2006/relationships/hyperlink" Target="https://www.nagyfootcare.com/blog/traditional-vs-minimally-invasive-bunion-surgery-know-which-is-best/" TargetMode="External"/><Relationship Id="rId2" Type="http://schemas.openxmlformats.org/officeDocument/2006/relationships/hyperlink" Target="https://www.communicationtheory.org/wp-content/uploads/2010/01/berlos-smcr-model-of-communication-pictur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jstor.org/stable/48546767" TargetMode="External"/><Relationship Id="rId5" Type="http://schemas.openxmlformats.org/officeDocument/2006/relationships/hyperlink" Target="https://www.dictio.id/t/aplikasi-apa-saja-yang-mempermudah-dalam-berkomunikasi/76222" TargetMode="External"/><Relationship Id="rId4" Type="http://schemas.openxmlformats.org/officeDocument/2006/relationships/hyperlink" Target="https://30seconds.com/health/tip/13871/The-Doctor-Patient-Relationship-10-Tips-for-Effective-Communication-With-Your-Doctor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Rectangle 7">
            <a:extLst>
              <a:ext uri="{FF2B5EF4-FFF2-40B4-BE49-F238E27FC236}">
                <a16:creationId xmlns:a16="http://schemas.microsoft.com/office/drawing/2014/main" id="{88294908-8B00-4F58-BBBA-20F71A40A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5" name="Freeform: Shape 9">
            <a:extLst>
              <a:ext uri="{FF2B5EF4-FFF2-40B4-BE49-F238E27FC236}">
                <a16:creationId xmlns:a16="http://schemas.microsoft.com/office/drawing/2014/main" id="{4364C879-1404-4203-8E9D-CC5DE0A621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2782" y="-1386168"/>
            <a:ext cx="2424873" cy="3611191"/>
          </a:xfrm>
          <a:custGeom>
            <a:avLst/>
            <a:gdLst>
              <a:gd name="connsiteX0" fmla="*/ 0 w 2424873"/>
              <a:gd name="connsiteY0" fmla="*/ 2424874 h 3611191"/>
              <a:gd name="connsiteX1" fmla="*/ 2424873 w 2424873"/>
              <a:gd name="connsiteY1" fmla="*/ 0 h 3611191"/>
              <a:gd name="connsiteX2" fmla="*/ 2424873 w 2424873"/>
              <a:gd name="connsiteY2" fmla="*/ 3611191 h 3611191"/>
              <a:gd name="connsiteX3" fmla="*/ 1186317 w 2424873"/>
              <a:gd name="connsiteY3" fmla="*/ 3611191 h 3611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24873" h="3611191">
                <a:moveTo>
                  <a:pt x="0" y="2424874"/>
                </a:moveTo>
                <a:lnTo>
                  <a:pt x="2424873" y="0"/>
                </a:lnTo>
                <a:lnTo>
                  <a:pt x="2424873" y="3611191"/>
                </a:lnTo>
                <a:lnTo>
                  <a:pt x="1186317" y="3611191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4617302-4B0D-4351-A6BB-6F0930D943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571000" y="-338582"/>
            <a:ext cx="1635955" cy="1635955"/>
          </a:xfrm>
          <a:custGeom>
            <a:avLst/>
            <a:gdLst>
              <a:gd name="connsiteX0" fmla="*/ 0 w 1635955"/>
              <a:gd name="connsiteY0" fmla="*/ 957987 h 1635955"/>
              <a:gd name="connsiteX1" fmla="*/ 957987 w 1635955"/>
              <a:gd name="connsiteY1" fmla="*/ 0 h 1635955"/>
              <a:gd name="connsiteX2" fmla="*/ 1635955 w 1635955"/>
              <a:gd name="connsiteY2" fmla="*/ 0 h 1635955"/>
              <a:gd name="connsiteX3" fmla="*/ 1635955 w 1635955"/>
              <a:gd name="connsiteY3" fmla="*/ 1635955 h 1635955"/>
              <a:gd name="connsiteX4" fmla="*/ 0 w 1635955"/>
              <a:gd name="connsiteY4" fmla="*/ 1635955 h 16359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35955" h="1635955">
                <a:moveTo>
                  <a:pt x="0" y="957987"/>
                </a:moveTo>
                <a:lnTo>
                  <a:pt x="957987" y="0"/>
                </a:lnTo>
                <a:lnTo>
                  <a:pt x="1635955" y="0"/>
                </a:lnTo>
                <a:lnTo>
                  <a:pt x="1635955" y="1635955"/>
                </a:lnTo>
                <a:lnTo>
                  <a:pt x="0" y="1635955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A2C7802-C2E0-4218-8F89-8DD7CCD2CD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627985" y="-6588"/>
            <a:ext cx="4059393" cy="2548110"/>
          </a:xfrm>
          <a:custGeom>
            <a:avLst/>
            <a:gdLst>
              <a:gd name="connsiteX0" fmla="*/ 0 w 4059393"/>
              <a:gd name="connsiteY0" fmla="*/ 1511282 h 2548110"/>
              <a:gd name="connsiteX1" fmla="*/ 1511282 w 4059393"/>
              <a:gd name="connsiteY1" fmla="*/ 0 h 2548110"/>
              <a:gd name="connsiteX2" fmla="*/ 4059393 w 4059393"/>
              <a:gd name="connsiteY2" fmla="*/ 2548110 h 2548110"/>
              <a:gd name="connsiteX3" fmla="*/ 0 w 4059393"/>
              <a:gd name="connsiteY3" fmla="*/ 2548110 h 25481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059393" h="2548110">
                <a:moveTo>
                  <a:pt x="0" y="1511282"/>
                </a:moveTo>
                <a:lnTo>
                  <a:pt x="1511282" y="0"/>
                </a:lnTo>
                <a:lnTo>
                  <a:pt x="4059393" y="2548110"/>
                </a:lnTo>
                <a:lnTo>
                  <a:pt x="0" y="254811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6D7111A-21E5-4EE9-8A78-10E5530F0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262924" y="1465780"/>
            <a:ext cx="1185708" cy="118570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0" name="Freeform: Shape 17">
            <a:extLst>
              <a:ext uri="{FF2B5EF4-FFF2-40B4-BE49-F238E27FC236}">
                <a16:creationId xmlns:a16="http://schemas.microsoft.com/office/drawing/2014/main" id="{A3969E80-A77B-49FC-9122-D89AFD5EE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-29557" y="5198743"/>
            <a:ext cx="2444907" cy="2366116"/>
          </a:xfrm>
          <a:custGeom>
            <a:avLst/>
            <a:gdLst>
              <a:gd name="connsiteX0" fmla="*/ 0 w 2203753"/>
              <a:gd name="connsiteY0" fmla="*/ 0 h 2132734"/>
              <a:gd name="connsiteX1" fmla="*/ 2203753 w 2203753"/>
              <a:gd name="connsiteY1" fmla="*/ 0 h 2132734"/>
              <a:gd name="connsiteX2" fmla="*/ 2203753 w 2203753"/>
              <a:gd name="connsiteY2" fmla="*/ 576461 h 2132734"/>
              <a:gd name="connsiteX3" fmla="*/ 647480 w 2203753"/>
              <a:gd name="connsiteY3" fmla="*/ 2132734 h 2132734"/>
              <a:gd name="connsiteX4" fmla="*/ 0 w 2203753"/>
              <a:gd name="connsiteY4" fmla="*/ 1485255 h 21327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03753" h="2132734">
                <a:moveTo>
                  <a:pt x="0" y="0"/>
                </a:moveTo>
                <a:lnTo>
                  <a:pt x="2203753" y="0"/>
                </a:lnTo>
                <a:lnTo>
                  <a:pt x="2203753" y="576461"/>
                </a:lnTo>
                <a:lnTo>
                  <a:pt x="647480" y="2132734"/>
                </a:lnTo>
                <a:lnTo>
                  <a:pt x="0" y="1485255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3" name="Rectangle 19">
            <a:extLst>
              <a:ext uri="{FF2B5EF4-FFF2-40B4-BE49-F238E27FC236}">
                <a16:creationId xmlns:a16="http://schemas.microsoft.com/office/drawing/2014/main" id="{1849CA57-76BD-4CF2-80BA-D7A46A01B7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769787" y="5439893"/>
            <a:ext cx="928467" cy="928467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4" name="Freeform: Shape 21">
            <a:extLst>
              <a:ext uri="{FF2B5EF4-FFF2-40B4-BE49-F238E27FC236}">
                <a16:creationId xmlns:a16="http://schemas.microsoft.com/office/drawing/2014/main" id="{35E9085E-E730-4768-83D4-6CB7E98971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3401311" y="734311"/>
            <a:ext cx="5389379" cy="5389379"/>
          </a:xfrm>
          <a:custGeom>
            <a:avLst/>
            <a:gdLst>
              <a:gd name="connsiteX0" fmla="*/ 0 w 5389379"/>
              <a:gd name="connsiteY0" fmla="*/ 540040 h 5389379"/>
              <a:gd name="connsiteX1" fmla="*/ 540040 w 5389379"/>
              <a:gd name="connsiteY1" fmla="*/ 0 h 5389379"/>
              <a:gd name="connsiteX2" fmla="*/ 5389379 w 5389379"/>
              <a:gd name="connsiteY2" fmla="*/ 0 h 5389379"/>
              <a:gd name="connsiteX3" fmla="*/ 5389379 w 5389379"/>
              <a:gd name="connsiteY3" fmla="*/ 4838655 h 5389379"/>
              <a:gd name="connsiteX4" fmla="*/ 4838655 w 5389379"/>
              <a:gd name="connsiteY4" fmla="*/ 5389379 h 5389379"/>
              <a:gd name="connsiteX5" fmla="*/ 0 w 5389379"/>
              <a:gd name="connsiteY5" fmla="*/ 5389379 h 5389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89379" h="5389379">
                <a:moveTo>
                  <a:pt x="0" y="540040"/>
                </a:moveTo>
                <a:lnTo>
                  <a:pt x="540040" y="0"/>
                </a:lnTo>
                <a:lnTo>
                  <a:pt x="5389379" y="0"/>
                </a:lnTo>
                <a:lnTo>
                  <a:pt x="5389379" y="4838655"/>
                </a:lnTo>
                <a:lnTo>
                  <a:pt x="4838655" y="5389379"/>
                </a:lnTo>
                <a:lnTo>
                  <a:pt x="0" y="538937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5" name="Freeform: Shape 23">
            <a:extLst>
              <a:ext uri="{FF2B5EF4-FFF2-40B4-BE49-F238E27FC236}">
                <a16:creationId xmlns:a16="http://schemas.microsoft.com/office/drawing/2014/main" id="{973272FE-A474-4CAE-8CA2-BCC8B476C3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700283" y="33283"/>
            <a:ext cx="6791435" cy="6791435"/>
          </a:xfrm>
          <a:custGeom>
            <a:avLst/>
            <a:gdLst>
              <a:gd name="connsiteX0" fmla="*/ 1860938 w 6791435"/>
              <a:gd name="connsiteY0" fmla="*/ 81158 h 6791435"/>
              <a:gd name="connsiteX1" fmla="*/ 1942096 w 6791435"/>
              <a:gd name="connsiteY1" fmla="*/ 0 h 6791435"/>
              <a:gd name="connsiteX2" fmla="*/ 6791435 w 6791435"/>
              <a:gd name="connsiteY2" fmla="*/ 0 h 6791435"/>
              <a:gd name="connsiteX3" fmla="*/ 6791435 w 6791435"/>
              <a:gd name="connsiteY3" fmla="*/ 4838655 h 6791435"/>
              <a:gd name="connsiteX4" fmla="*/ 6710277 w 6791435"/>
              <a:gd name="connsiteY4" fmla="*/ 4919813 h 6791435"/>
              <a:gd name="connsiteX5" fmla="*/ 6710277 w 6791435"/>
              <a:gd name="connsiteY5" fmla="*/ 81158 h 6791435"/>
              <a:gd name="connsiteX6" fmla="*/ 0 w 6791435"/>
              <a:gd name="connsiteY6" fmla="*/ 1942096 h 6791435"/>
              <a:gd name="connsiteX7" fmla="*/ 81158 w 6791435"/>
              <a:gd name="connsiteY7" fmla="*/ 1860938 h 6791435"/>
              <a:gd name="connsiteX8" fmla="*/ 81158 w 6791435"/>
              <a:gd name="connsiteY8" fmla="*/ 6710277 h 6791435"/>
              <a:gd name="connsiteX9" fmla="*/ 4919813 w 6791435"/>
              <a:gd name="connsiteY9" fmla="*/ 6710277 h 6791435"/>
              <a:gd name="connsiteX10" fmla="*/ 4838655 w 6791435"/>
              <a:gd name="connsiteY10" fmla="*/ 6791435 h 6791435"/>
              <a:gd name="connsiteX11" fmla="*/ 0 w 6791435"/>
              <a:gd name="connsiteY11" fmla="*/ 6791435 h 67914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791435" h="6791435">
                <a:moveTo>
                  <a:pt x="1860938" y="81158"/>
                </a:moveTo>
                <a:lnTo>
                  <a:pt x="1942096" y="0"/>
                </a:lnTo>
                <a:lnTo>
                  <a:pt x="6791435" y="0"/>
                </a:lnTo>
                <a:lnTo>
                  <a:pt x="6791435" y="4838655"/>
                </a:lnTo>
                <a:lnTo>
                  <a:pt x="6710277" y="4919813"/>
                </a:lnTo>
                <a:lnTo>
                  <a:pt x="6710277" y="81158"/>
                </a:lnTo>
                <a:close/>
                <a:moveTo>
                  <a:pt x="0" y="1942096"/>
                </a:moveTo>
                <a:lnTo>
                  <a:pt x="81158" y="1860938"/>
                </a:lnTo>
                <a:lnTo>
                  <a:pt x="81158" y="6710277"/>
                </a:lnTo>
                <a:lnTo>
                  <a:pt x="4919813" y="6710277"/>
                </a:lnTo>
                <a:lnTo>
                  <a:pt x="4838655" y="6791435"/>
                </a:lnTo>
                <a:lnTo>
                  <a:pt x="0" y="6791435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46142BC-5BD0-2968-8273-7780217436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39633" y="4518923"/>
            <a:ext cx="3312734" cy="1141851"/>
          </a:xfrm>
          <a:noFill/>
        </p:spPr>
        <p:txBody>
          <a:bodyPr>
            <a:normAutofit/>
          </a:bodyPr>
          <a:lstStyle/>
          <a:p>
            <a:r>
              <a:rPr lang="en-GB" sz="1600">
                <a:solidFill>
                  <a:srgbClr val="080808"/>
                </a:solidFill>
              </a:rPr>
              <a:t>Student name - Fozia Malik 2130819</a:t>
            </a:r>
          </a:p>
          <a:p>
            <a:r>
              <a:rPr lang="en-GB" sz="1600">
                <a:solidFill>
                  <a:srgbClr val="080808"/>
                </a:solidFill>
              </a:rPr>
              <a:t>Module Code - LCHS4005_Birm</a:t>
            </a:r>
          </a:p>
          <a:p>
            <a:r>
              <a:rPr lang="en-GB" sz="1600">
                <a:solidFill>
                  <a:srgbClr val="080808"/>
                </a:solidFill>
              </a:rPr>
              <a:t>Lecturer Name - Farah islam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2FE98D-93D4-E351-9750-2F76C2E15CF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4642" y="2353641"/>
            <a:ext cx="5782716" cy="2150719"/>
          </a:xfrm>
          <a:noFill/>
        </p:spPr>
        <p:txBody>
          <a:bodyPr anchor="ctr">
            <a:normAutofit/>
          </a:bodyPr>
          <a:lstStyle/>
          <a:p>
            <a:r>
              <a:rPr lang="en-GB" sz="3600" b="1" dirty="0">
                <a:solidFill>
                  <a:srgbClr val="080808"/>
                </a:solidFill>
              </a:rPr>
              <a:t>Professional Development within the Health and Social Care </a:t>
            </a:r>
            <a:br>
              <a:rPr lang="en-GB" sz="3600" dirty="0">
                <a:solidFill>
                  <a:srgbClr val="080808"/>
                </a:solidFill>
              </a:rPr>
            </a:br>
            <a:r>
              <a:rPr lang="en-GB" sz="3600" b="1" u="sng" dirty="0">
                <a:solidFill>
                  <a:srgbClr val="080808"/>
                </a:solidFill>
              </a:rPr>
              <a:t>Key Skills Presentation</a:t>
            </a:r>
          </a:p>
        </p:txBody>
      </p:sp>
      <p:sp>
        <p:nvSpPr>
          <p:cNvPr id="56" name="Freeform: Shape 25">
            <a:extLst>
              <a:ext uri="{FF2B5EF4-FFF2-40B4-BE49-F238E27FC236}">
                <a16:creationId xmlns:a16="http://schemas.microsoft.com/office/drawing/2014/main" id="{E07981EA-05A6-437C-88D7-B377B92B03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629823" y="5457591"/>
            <a:ext cx="2231794" cy="2568811"/>
          </a:xfrm>
          <a:custGeom>
            <a:avLst/>
            <a:gdLst>
              <a:gd name="connsiteX0" fmla="*/ 0 w 2940086"/>
              <a:gd name="connsiteY0" fmla="*/ 0 h 3384061"/>
              <a:gd name="connsiteX1" fmla="*/ 2496112 w 2940086"/>
              <a:gd name="connsiteY1" fmla="*/ 0 h 3384061"/>
              <a:gd name="connsiteX2" fmla="*/ 2940086 w 2940086"/>
              <a:gd name="connsiteY2" fmla="*/ 443975 h 3384061"/>
              <a:gd name="connsiteX3" fmla="*/ 0 w 2940086"/>
              <a:gd name="connsiteY3" fmla="*/ 3384061 h 33840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40086" h="3384061">
                <a:moveTo>
                  <a:pt x="0" y="0"/>
                </a:moveTo>
                <a:lnTo>
                  <a:pt x="2496112" y="0"/>
                </a:lnTo>
                <a:lnTo>
                  <a:pt x="2940086" y="443975"/>
                </a:lnTo>
                <a:lnTo>
                  <a:pt x="0" y="3384061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7" name="Rectangle 27">
            <a:extLst>
              <a:ext uri="{FF2B5EF4-FFF2-40B4-BE49-F238E27FC236}">
                <a16:creationId xmlns:a16="http://schemas.microsoft.com/office/drawing/2014/main" id="{15E3C750-986E-4769-B1AE-49289FBEE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720059" y="5243545"/>
            <a:ext cx="959985" cy="959985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35930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Rectangle 46">
            <a:extLst>
              <a:ext uri="{FF2B5EF4-FFF2-40B4-BE49-F238E27FC236}">
                <a16:creationId xmlns:a16="http://schemas.microsoft.com/office/drawing/2014/main" id="{1825AC39-5F85-4CAA-8A81-A1287086B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Freeform: Shape 48">
            <a:extLst>
              <a:ext uri="{FF2B5EF4-FFF2-40B4-BE49-F238E27FC236}">
                <a16:creationId xmlns:a16="http://schemas.microsoft.com/office/drawing/2014/main" id="{95DA4D23-37FC-4B90-8188-F0377C5FF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4417162" cy="6858000"/>
          </a:xfrm>
          <a:custGeom>
            <a:avLst/>
            <a:gdLst>
              <a:gd name="connsiteX0" fmla="*/ 0 w 4417162"/>
              <a:gd name="connsiteY0" fmla="*/ 0 h 6858000"/>
              <a:gd name="connsiteX1" fmla="*/ 144378 w 4417162"/>
              <a:gd name="connsiteY1" fmla="*/ 0 h 6858000"/>
              <a:gd name="connsiteX2" fmla="*/ 2310062 w 4417162"/>
              <a:gd name="connsiteY2" fmla="*/ 0 h 6858000"/>
              <a:gd name="connsiteX3" fmla="*/ 4227367 w 4417162"/>
              <a:gd name="connsiteY3" fmla="*/ 0 h 6858000"/>
              <a:gd name="connsiteX4" fmla="*/ 4232407 w 4417162"/>
              <a:gd name="connsiteY4" fmla="*/ 66675 h 6858000"/>
              <a:gd name="connsiteX5" fmla="*/ 4240804 w 4417162"/>
              <a:gd name="connsiteY5" fmla="*/ 122237 h 6858000"/>
              <a:gd name="connsiteX6" fmla="*/ 4250882 w 4417162"/>
              <a:gd name="connsiteY6" fmla="*/ 174625 h 6858000"/>
              <a:gd name="connsiteX7" fmla="*/ 4267678 w 4417162"/>
              <a:gd name="connsiteY7" fmla="*/ 217487 h 6858000"/>
              <a:gd name="connsiteX8" fmla="*/ 4284474 w 4417162"/>
              <a:gd name="connsiteY8" fmla="*/ 260350 h 6858000"/>
              <a:gd name="connsiteX9" fmla="*/ 4304629 w 4417162"/>
              <a:gd name="connsiteY9" fmla="*/ 296862 h 6858000"/>
              <a:gd name="connsiteX10" fmla="*/ 4324784 w 4417162"/>
              <a:gd name="connsiteY10" fmla="*/ 334962 h 6858000"/>
              <a:gd name="connsiteX11" fmla="*/ 4343260 w 4417162"/>
              <a:gd name="connsiteY11" fmla="*/ 369887 h 6858000"/>
              <a:gd name="connsiteX12" fmla="*/ 4361735 w 4417162"/>
              <a:gd name="connsiteY12" fmla="*/ 409575 h 6858000"/>
              <a:gd name="connsiteX13" fmla="*/ 4378531 w 4417162"/>
              <a:gd name="connsiteY13" fmla="*/ 450850 h 6858000"/>
              <a:gd name="connsiteX14" fmla="*/ 4393648 w 4417162"/>
              <a:gd name="connsiteY14" fmla="*/ 496887 h 6858000"/>
              <a:gd name="connsiteX15" fmla="*/ 4405405 w 4417162"/>
              <a:gd name="connsiteY15" fmla="*/ 546100 h 6858000"/>
              <a:gd name="connsiteX16" fmla="*/ 4413803 w 4417162"/>
              <a:gd name="connsiteY16" fmla="*/ 606425 h 6858000"/>
              <a:gd name="connsiteX17" fmla="*/ 4417162 w 4417162"/>
              <a:gd name="connsiteY17" fmla="*/ 673100 h 6858000"/>
              <a:gd name="connsiteX18" fmla="*/ 4413803 w 4417162"/>
              <a:gd name="connsiteY18" fmla="*/ 744537 h 6858000"/>
              <a:gd name="connsiteX19" fmla="*/ 4405405 w 4417162"/>
              <a:gd name="connsiteY19" fmla="*/ 801687 h 6858000"/>
              <a:gd name="connsiteX20" fmla="*/ 4393648 w 4417162"/>
              <a:gd name="connsiteY20" fmla="*/ 854075 h 6858000"/>
              <a:gd name="connsiteX21" fmla="*/ 4378531 w 4417162"/>
              <a:gd name="connsiteY21" fmla="*/ 901700 h 6858000"/>
              <a:gd name="connsiteX22" fmla="*/ 4361735 w 4417162"/>
              <a:gd name="connsiteY22" fmla="*/ 942975 h 6858000"/>
              <a:gd name="connsiteX23" fmla="*/ 4341580 w 4417162"/>
              <a:gd name="connsiteY23" fmla="*/ 981075 h 6858000"/>
              <a:gd name="connsiteX24" fmla="*/ 4321425 w 4417162"/>
              <a:gd name="connsiteY24" fmla="*/ 1017587 h 6858000"/>
              <a:gd name="connsiteX25" fmla="*/ 4301270 w 4417162"/>
              <a:gd name="connsiteY25" fmla="*/ 1055687 h 6858000"/>
              <a:gd name="connsiteX26" fmla="*/ 4282794 w 4417162"/>
              <a:gd name="connsiteY26" fmla="*/ 1095375 h 6858000"/>
              <a:gd name="connsiteX27" fmla="*/ 4264318 w 4417162"/>
              <a:gd name="connsiteY27" fmla="*/ 1136650 h 6858000"/>
              <a:gd name="connsiteX28" fmla="*/ 4249203 w 4417162"/>
              <a:gd name="connsiteY28" fmla="*/ 1182687 h 6858000"/>
              <a:gd name="connsiteX29" fmla="*/ 4239125 w 4417162"/>
              <a:gd name="connsiteY29" fmla="*/ 1235075 h 6858000"/>
              <a:gd name="connsiteX30" fmla="*/ 4229047 w 4417162"/>
              <a:gd name="connsiteY30" fmla="*/ 1295400 h 6858000"/>
              <a:gd name="connsiteX31" fmla="*/ 4227367 w 4417162"/>
              <a:gd name="connsiteY31" fmla="*/ 1363662 h 6858000"/>
              <a:gd name="connsiteX32" fmla="*/ 4229047 w 4417162"/>
              <a:gd name="connsiteY32" fmla="*/ 1431925 h 6858000"/>
              <a:gd name="connsiteX33" fmla="*/ 4239125 w 4417162"/>
              <a:gd name="connsiteY33" fmla="*/ 1492250 h 6858000"/>
              <a:gd name="connsiteX34" fmla="*/ 4249203 w 4417162"/>
              <a:gd name="connsiteY34" fmla="*/ 1544637 h 6858000"/>
              <a:gd name="connsiteX35" fmla="*/ 4264318 w 4417162"/>
              <a:gd name="connsiteY35" fmla="*/ 1589087 h 6858000"/>
              <a:gd name="connsiteX36" fmla="*/ 4282794 w 4417162"/>
              <a:gd name="connsiteY36" fmla="*/ 1631950 h 6858000"/>
              <a:gd name="connsiteX37" fmla="*/ 4301270 w 4417162"/>
              <a:gd name="connsiteY37" fmla="*/ 1671637 h 6858000"/>
              <a:gd name="connsiteX38" fmla="*/ 4321425 w 4417162"/>
              <a:gd name="connsiteY38" fmla="*/ 1708150 h 6858000"/>
              <a:gd name="connsiteX39" fmla="*/ 4341580 w 4417162"/>
              <a:gd name="connsiteY39" fmla="*/ 1743075 h 6858000"/>
              <a:gd name="connsiteX40" fmla="*/ 4361735 w 4417162"/>
              <a:gd name="connsiteY40" fmla="*/ 1782762 h 6858000"/>
              <a:gd name="connsiteX41" fmla="*/ 4378531 w 4417162"/>
              <a:gd name="connsiteY41" fmla="*/ 1824037 h 6858000"/>
              <a:gd name="connsiteX42" fmla="*/ 4393648 w 4417162"/>
              <a:gd name="connsiteY42" fmla="*/ 1870075 h 6858000"/>
              <a:gd name="connsiteX43" fmla="*/ 4405405 w 4417162"/>
              <a:gd name="connsiteY43" fmla="*/ 1922462 h 6858000"/>
              <a:gd name="connsiteX44" fmla="*/ 4413803 w 4417162"/>
              <a:gd name="connsiteY44" fmla="*/ 1982787 h 6858000"/>
              <a:gd name="connsiteX45" fmla="*/ 4417162 w 4417162"/>
              <a:gd name="connsiteY45" fmla="*/ 2051050 h 6858000"/>
              <a:gd name="connsiteX46" fmla="*/ 4413803 w 4417162"/>
              <a:gd name="connsiteY46" fmla="*/ 2119312 h 6858000"/>
              <a:gd name="connsiteX47" fmla="*/ 4405405 w 4417162"/>
              <a:gd name="connsiteY47" fmla="*/ 2179637 h 6858000"/>
              <a:gd name="connsiteX48" fmla="*/ 4393648 w 4417162"/>
              <a:gd name="connsiteY48" fmla="*/ 2232025 h 6858000"/>
              <a:gd name="connsiteX49" fmla="*/ 4378531 w 4417162"/>
              <a:gd name="connsiteY49" fmla="*/ 2278062 h 6858000"/>
              <a:gd name="connsiteX50" fmla="*/ 4361735 w 4417162"/>
              <a:gd name="connsiteY50" fmla="*/ 2319337 h 6858000"/>
              <a:gd name="connsiteX51" fmla="*/ 4341580 w 4417162"/>
              <a:gd name="connsiteY51" fmla="*/ 2359025 h 6858000"/>
              <a:gd name="connsiteX52" fmla="*/ 4321425 w 4417162"/>
              <a:gd name="connsiteY52" fmla="*/ 2395537 h 6858000"/>
              <a:gd name="connsiteX53" fmla="*/ 4301270 w 4417162"/>
              <a:gd name="connsiteY53" fmla="*/ 2433637 h 6858000"/>
              <a:gd name="connsiteX54" fmla="*/ 4282794 w 4417162"/>
              <a:gd name="connsiteY54" fmla="*/ 2471737 h 6858000"/>
              <a:gd name="connsiteX55" fmla="*/ 4264318 w 4417162"/>
              <a:gd name="connsiteY55" fmla="*/ 2513012 h 6858000"/>
              <a:gd name="connsiteX56" fmla="*/ 4249203 w 4417162"/>
              <a:gd name="connsiteY56" fmla="*/ 2560637 h 6858000"/>
              <a:gd name="connsiteX57" fmla="*/ 4239125 w 4417162"/>
              <a:gd name="connsiteY57" fmla="*/ 2613025 h 6858000"/>
              <a:gd name="connsiteX58" fmla="*/ 4229047 w 4417162"/>
              <a:gd name="connsiteY58" fmla="*/ 2671762 h 6858000"/>
              <a:gd name="connsiteX59" fmla="*/ 4227367 w 4417162"/>
              <a:gd name="connsiteY59" fmla="*/ 2741612 h 6858000"/>
              <a:gd name="connsiteX60" fmla="*/ 4229047 w 4417162"/>
              <a:gd name="connsiteY60" fmla="*/ 2809875 h 6858000"/>
              <a:gd name="connsiteX61" fmla="*/ 4239125 w 4417162"/>
              <a:gd name="connsiteY61" fmla="*/ 2868612 h 6858000"/>
              <a:gd name="connsiteX62" fmla="*/ 4249203 w 4417162"/>
              <a:gd name="connsiteY62" fmla="*/ 2922587 h 6858000"/>
              <a:gd name="connsiteX63" fmla="*/ 4264318 w 4417162"/>
              <a:gd name="connsiteY63" fmla="*/ 2967037 h 6858000"/>
              <a:gd name="connsiteX64" fmla="*/ 4282794 w 4417162"/>
              <a:gd name="connsiteY64" fmla="*/ 3009900 h 6858000"/>
              <a:gd name="connsiteX65" fmla="*/ 4301270 w 4417162"/>
              <a:gd name="connsiteY65" fmla="*/ 3046412 h 6858000"/>
              <a:gd name="connsiteX66" fmla="*/ 4321425 w 4417162"/>
              <a:gd name="connsiteY66" fmla="*/ 3084512 h 6858000"/>
              <a:gd name="connsiteX67" fmla="*/ 4341580 w 4417162"/>
              <a:gd name="connsiteY67" fmla="*/ 3121025 h 6858000"/>
              <a:gd name="connsiteX68" fmla="*/ 4361735 w 4417162"/>
              <a:gd name="connsiteY68" fmla="*/ 3160712 h 6858000"/>
              <a:gd name="connsiteX69" fmla="*/ 4378531 w 4417162"/>
              <a:gd name="connsiteY69" fmla="*/ 3201987 h 6858000"/>
              <a:gd name="connsiteX70" fmla="*/ 4393648 w 4417162"/>
              <a:gd name="connsiteY70" fmla="*/ 3248025 h 6858000"/>
              <a:gd name="connsiteX71" fmla="*/ 4405405 w 4417162"/>
              <a:gd name="connsiteY71" fmla="*/ 3300412 h 6858000"/>
              <a:gd name="connsiteX72" fmla="*/ 4413803 w 4417162"/>
              <a:gd name="connsiteY72" fmla="*/ 3360737 h 6858000"/>
              <a:gd name="connsiteX73" fmla="*/ 4417162 w 4417162"/>
              <a:gd name="connsiteY73" fmla="*/ 3427412 h 6858000"/>
              <a:gd name="connsiteX74" fmla="*/ 4413803 w 4417162"/>
              <a:gd name="connsiteY74" fmla="*/ 3497262 h 6858000"/>
              <a:gd name="connsiteX75" fmla="*/ 4405405 w 4417162"/>
              <a:gd name="connsiteY75" fmla="*/ 3557587 h 6858000"/>
              <a:gd name="connsiteX76" fmla="*/ 4393648 w 4417162"/>
              <a:gd name="connsiteY76" fmla="*/ 3609975 h 6858000"/>
              <a:gd name="connsiteX77" fmla="*/ 4378531 w 4417162"/>
              <a:gd name="connsiteY77" fmla="*/ 3656012 h 6858000"/>
              <a:gd name="connsiteX78" fmla="*/ 4361735 w 4417162"/>
              <a:gd name="connsiteY78" fmla="*/ 3697287 h 6858000"/>
              <a:gd name="connsiteX79" fmla="*/ 4341580 w 4417162"/>
              <a:gd name="connsiteY79" fmla="*/ 3736975 h 6858000"/>
              <a:gd name="connsiteX80" fmla="*/ 4301270 w 4417162"/>
              <a:gd name="connsiteY80" fmla="*/ 3811587 h 6858000"/>
              <a:gd name="connsiteX81" fmla="*/ 4282794 w 4417162"/>
              <a:gd name="connsiteY81" fmla="*/ 3848100 h 6858000"/>
              <a:gd name="connsiteX82" fmla="*/ 4264318 w 4417162"/>
              <a:gd name="connsiteY82" fmla="*/ 3890962 h 6858000"/>
              <a:gd name="connsiteX83" fmla="*/ 4249203 w 4417162"/>
              <a:gd name="connsiteY83" fmla="*/ 3935412 h 6858000"/>
              <a:gd name="connsiteX84" fmla="*/ 4239125 w 4417162"/>
              <a:gd name="connsiteY84" fmla="*/ 3987800 h 6858000"/>
              <a:gd name="connsiteX85" fmla="*/ 4229047 w 4417162"/>
              <a:gd name="connsiteY85" fmla="*/ 4048125 h 6858000"/>
              <a:gd name="connsiteX86" fmla="*/ 4227367 w 4417162"/>
              <a:gd name="connsiteY86" fmla="*/ 4116387 h 6858000"/>
              <a:gd name="connsiteX87" fmla="*/ 4229047 w 4417162"/>
              <a:gd name="connsiteY87" fmla="*/ 4186237 h 6858000"/>
              <a:gd name="connsiteX88" fmla="*/ 4239125 w 4417162"/>
              <a:gd name="connsiteY88" fmla="*/ 4244975 h 6858000"/>
              <a:gd name="connsiteX89" fmla="*/ 4249203 w 4417162"/>
              <a:gd name="connsiteY89" fmla="*/ 4297362 h 6858000"/>
              <a:gd name="connsiteX90" fmla="*/ 4264318 w 4417162"/>
              <a:gd name="connsiteY90" fmla="*/ 4343400 h 6858000"/>
              <a:gd name="connsiteX91" fmla="*/ 4282794 w 4417162"/>
              <a:gd name="connsiteY91" fmla="*/ 4386262 h 6858000"/>
              <a:gd name="connsiteX92" fmla="*/ 4301270 w 4417162"/>
              <a:gd name="connsiteY92" fmla="*/ 4424362 h 6858000"/>
              <a:gd name="connsiteX93" fmla="*/ 4341580 w 4417162"/>
              <a:gd name="connsiteY93" fmla="*/ 4498975 h 6858000"/>
              <a:gd name="connsiteX94" fmla="*/ 4361735 w 4417162"/>
              <a:gd name="connsiteY94" fmla="*/ 4537075 h 6858000"/>
              <a:gd name="connsiteX95" fmla="*/ 4378531 w 4417162"/>
              <a:gd name="connsiteY95" fmla="*/ 4579937 h 6858000"/>
              <a:gd name="connsiteX96" fmla="*/ 4393648 w 4417162"/>
              <a:gd name="connsiteY96" fmla="*/ 4625975 h 6858000"/>
              <a:gd name="connsiteX97" fmla="*/ 4405405 w 4417162"/>
              <a:gd name="connsiteY97" fmla="*/ 4678362 h 6858000"/>
              <a:gd name="connsiteX98" fmla="*/ 4413803 w 4417162"/>
              <a:gd name="connsiteY98" fmla="*/ 4738687 h 6858000"/>
              <a:gd name="connsiteX99" fmla="*/ 4417162 w 4417162"/>
              <a:gd name="connsiteY99" fmla="*/ 4806950 h 6858000"/>
              <a:gd name="connsiteX100" fmla="*/ 4413803 w 4417162"/>
              <a:gd name="connsiteY100" fmla="*/ 4875212 h 6858000"/>
              <a:gd name="connsiteX101" fmla="*/ 4405405 w 4417162"/>
              <a:gd name="connsiteY101" fmla="*/ 4935537 h 6858000"/>
              <a:gd name="connsiteX102" fmla="*/ 4393648 w 4417162"/>
              <a:gd name="connsiteY102" fmla="*/ 4987925 h 6858000"/>
              <a:gd name="connsiteX103" fmla="*/ 4378531 w 4417162"/>
              <a:gd name="connsiteY103" fmla="*/ 5033962 h 6858000"/>
              <a:gd name="connsiteX104" fmla="*/ 4361735 w 4417162"/>
              <a:gd name="connsiteY104" fmla="*/ 5075237 h 6858000"/>
              <a:gd name="connsiteX105" fmla="*/ 4341580 w 4417162"/>
              <a:gd name="connsiteY105" fmla="*/ 5114925 h 6858000"/>
              <a:gd name="connsiteX106" fmla="*/ 4321425 w 4417162"/>
              <a:gd name="connsiteY106" fmla="*/ 5149850 h 6858000"/>
              <a:gd name="connsiteX107" fmla="*/ 4301270 w 4417162"/>
              <a:gd name="connsiteY107" fmla="*/ 5186362 h 6858000"/>
              <a:gd name="connsiteX108" fmla="*/ 4282794 w 4417162"/>
              <a:gd name="connsiteY108" fmla="*/ 5226050 h 6858000"/>
              <a:gd name="connsiteX109" fmla="*/ 4264318 w 4417162"/>
              <a:gd name="connsiteY109" fmla="*/ 5268912 h 6858000"/>
              <a:gd name="connsiteX110" fmla="*/ 4249203 w 4417162"/>
              <a:gd name="connsiteY110" fmla="*/ 5313362 h 6858000"/>
              <a:gd name="connsiteX111" fmla="*/ 4239125 w 4417162"/>
              <a:gd name="connsiteY111" fmla="*/ 5365750 h 6858000"/>
              <a:gd name="connsiteX112" fmla="*/ 4229047 w 4417162"/>
              <a:gd name="connsiteY112" fmla="*/ 5426075 h 6858000"/>
              <a:gd name="connsiteX113" fmla="*/ 4227367 w 4417162"/>
              <a:gd name="connsiteY113" fmla="*/ 5494337 h 6858000"/>
              <a:gd name="connsiteX114" fmla="*/ 4229047 w 4417162"/>
              <a:gd name="connsiteY114" fmla="*/ 5562600 h 6858000"/>
              <a:gd name="connsiteX115" fmla="*/ 4239125 w 4417162"/>
              <a:gd name="connsiteY115" fmla="*/ 5622925 h 6858000"/>
              <a:gd name="connsiteX116" fmla="*/ 4249203 w 4417162"/>
              <a:gd name="connsiteY116" fmla="*/ 5675312 h 6858000"/>
              <a:gd name="connsiteX117" fmla="*/ 4264318 w 4417162"/>
              <a:gd name="connsiteY117" fmla="*/ 5721350 h 6858000"/>
              <a:gd name="connsiteX118" fmla="*/ 4282794 w 4417162"/>
              <a:gd name="connsiteY118" fmla="*/ 5762625 h 6858000"/>
              <a:gd name="connsiteX119" fmla="*/ 4301270 w 4417162"/>
              <a:gd name="connsiteY119" fmla="*/ 5802312 h 6858000"/>
              <a:gd name="connsiteX120" fmla="*/ 4321425 w 4417162"/>
              <a:gd name="connsiteY120" fmla="*/ 5840412 h 6858000"/>
              <a:gd name="connsiteX121" fmla="*/ 4341580 w 4417162"/>
              <a:gd name="connsiteY121" fmla="*/ 5876925 h 6858000"/>
              <a:gd name="connsiteX122" fmla="*/ 4361735 w 4417162"/>
              <a:gd name="connsiteY122" fmla="*/ 5915025 h 6858000"/>
              <a:gd name="connsiteX123" fmla="*/ 4378531 w 4417162"/>
              <a:gd name="connsiteY123" fmla="*/ 5956300 h 6858000"/>
              <a:gd name="connsiteX124" fmla="*/ 4393648 w 4417162"/>
              <a:gd name="connsiteY124" fmla="*/ 6003925 h 6858000"/>
              <a:gd name="connsiteX125" fmla="*/ 4405405 w 4417162"/>
              <a:gd name="connsiteY125" fmla="*/ 6056312 h 6858000"/>
              <a:gd name="connsiteX126" fmla="*/ 4413803 w 4417162"/>
              <a:gd name="connsiteY126" fmla="*/ 6113462 h 6858000"/>
              <a:gd name="connsiteX127" fmla="*/ 4417162 w 4417162"/>
              <a:gd name="connsiteY127" fmla="*/ 6183312 h 6858000"/>
              <a:gd name="connsiteX128" fmla="*/ 4413803 w 4417162"/>
              <a:gd name="connsiteY128" fmla="*/ 6251575 h 6858000"/>
              <a:gd name="connsiteX129" fmla="*/ 4405405 w 4417162"/>
              <a:gd name="connsiteY129" fmla="*/ 6311900 h 6858000"/>
              <a:gd name="connsiteX130" fmla="*/ 4393648 w 4417162"/>
              <a:gd name="connsiteY130" fmla="*/ 6361112 h 6858000"/>
              <a:gd name="connsiteX131" fmla="*/ 4378531 w 4417162"/>
              <a:gd name="connsiteY131" fmla="*/ 6407150 h 6858000"/>
              <a:gd name="connsiteX132" fmla="*/ 4361735 w 4417162"/>
              <a:gd name="connsiteY132" fmla="*/ 6448425 h 6858000"/>
              <a:gd name="connsiteX133" fmla="*/ 4343260 w 4417162"/>
              <a:gd name="connsiteY133" fmla="*/ 6488112 h 6858000"/>
              <a:gd name="connsiteX134" fmla="*/ 4324784 w 4417162"/>
              <a:gd name="connsiteY134" fmla="*/ 6523037 h 6858000"/>
              <a:gd name="connsiteX135" fmla="*/ 4304629 w 4417162"/>
              <a:gd name="connsiteY135" fmla="*/ 6561137 h 6858000"/>
              <a:gd name="connsiteX136" fmla="*/ 4284474 w 4417162"/>
              <a:gd name="connsiteY136" fmla="*/ 6597650 h 6858000"/>
              <a:gd name="connsiteX137" fmla="*/ 4267678 w 4417162"/>
              <a:gd name="connsiteY137" fmla="*/ 6640512 h 6858000"/>
              <a:gd name="connsiteX138" fmla="*/ 4250882 w 4417162"/>
              <a:gd name="connsiteY138" fmla="*/ 6683375 h 6858000"/>
              <a:gd name="connsiteX139" fmla="*/ 4240804 w 4417162"/>
              <a:gd name="connsiteY139" fmla="*/ 6735762 h 6858000"/>
              <a:gd name="connsiteX140" fmla="*/ 4232407 w 4417162"/>
              <a:gd name="connsiteY140" fmla="*/ 6791325 h 6858000"/>
              <a:gd name="connsiteX141" fmla="*/ 4227367 w 4417162"/>
              <a:gd name="connsiteY141" fmla="*/ 6858000 h 6858000"/>
              <a:gd name="connsiteX142" fmla="*/ 2310062 w 4417162"/>
              <a:gd name="connsiteY142" fmla="*/ 6858000 h 6858000"/>
              <a:gd name="connsiteX143" fmla="*/ 144378 w 4417162"/>
              <a:gd name="connsiteY143" fmla="*/ 6858000 h 6858000"/>
              <a:gd name="connsiteX144" fmla="*/ 0 w 4417162"/>
              <a:gd name="connsiteY14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</a:cxnLst>
            <a:rect l="l" t="t" r="r" b="b"/>
            <a:pathLst>
              <a:path w="4417162" h="6858000">
                <a:moveTo>
                  <a:pt x="0" y="0"/>
                </a:moveTo>
                <a:lnTo>
                  <a:pt x="144378" y="0"/>
                </a:lnTo>
                <a:lnTo>
                  <a:pt x="2310062" y="0"/>
                </a:lnTo>
                <a:lnTo>
                  <a:pt x="4227367" y="0"/>
                </a:lnTo>
                <a:lnTo>
                  <a:pt x="4232407" y="66675"/>
                </a:lnTo>
                <a:lnTo>
                  <a:pt x="4240804" y="122237"/>
                </a:lnTo>
                <a:lnTo>
                  <a:pt x="4250882" y="174625"/>
                </a:lnTo>
                <a:lnTo>
                  <a:pt x="4267678" y="217487"/>
                </a:lnTo>
                <a:lnTo>
                  <a:pt x="4284474" y="260350"/>
                </a:lnTo>
                <a:lnTo>
                  <a:pt x="4304629" y="296862"/>
                </a:lnTo>
                <a:lnTo>
                  <a:pt x="4324784" y="334962"/>
                </a:lnTo>
                <a:lnTo>
                  <a:pt x="4343260" y="369887"/>
                </a:lnTo>
                <a:lnTo>
                  <a:pt x="4361735" y="409575"/>
                </a:lnTo>
                <a:lnTo>
                  <a:pt x="4378531" y="450850"/>
                </a:lnTo>
                <a:lnTo>
                  <a:pt x="4393648" y="496887"/>
                </a:lnTo>
                <a:lnTo>
                  <a:pt x="4405405" y="546100"/>
                </a:lnTo>
                <a:lnTo>
                  <a:pt x="4413803" y="606425"/>
                </a:lnTo>
                <a:lnTo>
                  <a:pt x="4417162" y="673100"/>
                </a:lnTo>
                <a:lnTo>
                  <a:pt x="4413803" y="744537"/>
                </a:lnTo>
                <a:lnTo>
                  <a:pt x="4405405" y="801687"/>
                </a:lnTo>
                <a:lnTo>
                  <a:pt x="4393648" y="854075"/>
                </a:lnTo>
                <a:lnTo>
                  <a:pt x="4378531" y="901700"/>
                </a:lnTo>
                <a:lnTo>
                  <a:pt x="4361735" y="942975"/>
                </a:lnTo>
                <a:lnTo>
                  <a:pt x="4341580" y="981075"/>
                </a:lnTo>
                <a:lnTo>
                  <a:pt x="4321425" y="1017587"/>
                </a:lnTo>
                <a:lnTo>
                  <a:pt x="4301270" y="1055687"/>
                </a:lnTo>
                <a:lnTo>
                  <a:pt x="4282794" y="1095375"/>
                </a:lnTo>
                <a:lnTo>
                  <a:pt x="4264318" y="1136650"/>
                </a:lnTo>
                <a:lnTo>
                  <a:pt x="4249203" y="1182687"/>
                </a:lnTo>
                <a:lnTo>
                  <a:pt x="4239125" y="1235075"/>
                </a:lnTo>
                <a:lnTo>
                  <a:pt x="4229047" y="1295400"/>
                </a:lnTo>
                <a:lnTo>
                  <a:pt x="4227367" y="1363662"/>
                </a:lnTo>
                <a:lnTo>
                  <a:pt x="4229047" y="1431925"/>
                </a:lnTo>
                <a:lnTo>
                  <a:pt x="4239125" y="1492250"/>
                </a:lnTo>
                <a:lnTo>
                  <a:pt x="4249203" y="1544637"/>
                </a:lnTo>
                <a:lnTo>
                  <a:pt x="4264318" y="1589087"/>
                </a:lnTo>
                <a:lnTo>
                  <a:pt x="4282794" y="1631950"/>
                </a:lnTo>
                <a:lnTo>
                  <a:pt x="4301270" y="1671637"/>
                </a:lnTo>
                <a:lnTo>
                  <a:pt x="4321425" y="1708150"/>
                </a:lnTo>
                <a:lnTo>
                  <a:pt x="4341580" y="1743075"/>
                </a:lnTo>
                <a:lnTo>
                  <a:pt x="4361735" y="1782762"/>
                </a:lnTo>
                <a:lnTo>
                  <a:pt x="4378531" y="1824037"/>
                </a:lnTo>
                <a:lnTo>
                  <a:pt x="4393648" y="1870075"/>
                </a:lnTo>
                <a:lnTo>
                  <a:pt x="4405405" y="1922462"/>
                </a:lnTo>
                <a:lnTo>
                  <a:pt x="4413803" y="1982787"/>
                </a:lnTo>
                <a:lnTo>
                  <a:pt x="4417162" y="2051050"/>
                </a:lnTo>
                <a:lnTo>
                  <a:pt x="4413803" y="2119312"/>
                </a:lnTo>
                <a:lnTo>
                  <a:pt x="4405405" y="2179637"/>
                </a:lnTo>
                <a:lnTo>
                  <a:pt x="4393648" y="2232025"/>
                </a:lnTo>
                <a:lnTo>
                  <a:pt x="4378531" y="2278062"/>
                </a:lnTo>
                <a:lnTo>
                  <a:pt x="4361735" y="2319337"/>
                </a:lnTo>
                <a:lnTo>
                  <a:pt x="4341580" y="2359025"/>
                </a:lnTo>
                <a:lnTo>
                  <a:pt x="4321425" y="2395537"/>
                </a:lnTo>
                <a:lnTo>
                  <a:pt x="4301270" y="2433637"/>
                </a:lnTo>
                <a:lnTo>
                  <a:pt x="4282794" y="2471737"/>
                </a:lnTo>
                <a:lnTo>
                  <a:pt x="4264318" y="2513012"/>
                </a:lnTo>
                <a:lnTo>
                  <a:pt x="4249203" y="2560637"/>
                </a:lnTo>
                <a:lnTo>
                  <a:pt x="4239125" y="2613025"/>
                </a:lnTo>
                <a:lnTo>
                  <a:pt x="4229047" y="2671762"/>
                </a:lnTo>
                <a:lnTo>
                  <a:pt x="4227367" y="2741612"/>
                </a:lnTo>
                <a:lnTo>
                  <a:pt x="4229047" y="2809875"/>
                </a:lnTo>
                <a:lnTo>
                  <a:pt x="4239125" y="2868612"/>
                </a:lnTo>
                <a:lnTo>
                  <a:pt x="4249203" y="2922587"/>
                </a:lnTo>
                <a:lnTo>
                  <a:pt x="4264318" y="2967037"/>
                </a:lnTo>
                <a:lnTo>
                  <a:pt x="4282794" y="3009900"/>
                </a:lnTo>
                <a:lnTo>
                  <a:pt x="4301270" y="3046412"/>
                </a:lnTo>
                <a:lnTo>
                  <a:pt x="4321425" y="3084512"/>
                </a:lnTo>
                <a:lnTo>
                  <a:pt x="4341580" y="3121025"/>
                </a:lnTo>
                <a:lnTo>
                  <a:pt x="4361735" y="3160712"/>
                </a:lnTo>
                <a:lnTo>
                  <a:pt x="4378531" y="3201987"/>
                </a:lnTo>
                <a:lnTo>
                  <a:pt x="4393648" y="3248025"/>
                </a:lnTo>
                <a:lnTo>
                  <a:pt x="4405405" y="3300412"/>
                </a:lnTo>
                <a:lnTo>
                  <a:pt x="4413803" y="3360737"/>
                </a:lnTo>
                <a:lnTo>
                  <a:pt x="4417162" y="3427412"/>
                </a:lnTo>
                <a:lnTo>
                  <a:pt x="4413803" y="3497262"/>
                </a:lnTo>
                <a:lnTo>
                  <a:pt x="4405405" y="3557587"/>
                </a:lnTo>
                <a:lnTo>
                  <a:pt x="4393648" y="3609975"/>
                </a:lnTo>
                <a:lnTo>
                  <a:pt x="4378531" y="3656012"/>
                </a:lnTo>
                <a:lnTo>
                  <a:pt x="4361735" y="3697287"/>
                </a:lnTo>
                <a:lnTo>
                  <a:pt x="4341580" y="3736975"/>
                </a:lnTo>
                <a:lnTo>
                  <a:pt x="4301270" y="3811587"/>
                </a:lnTo>
                <a:lnTo>
                  <a:pt x="4282794" y="3848100"/>
                </a:lnTo>
                <a:lnTo>
                  <a:pt x="4264318" y="3890962"/>
                </a:lnTo>
                <a:lnTo>
                  <a:pt x="4249203" y="3935412"/>
                </a:lnTo>
                <a:lnTo>
                  <a:pt x="4239125" y="3987800"/>
                </a:lnTo>
                <a:lnTo>
                  <a:pt x="4229047" y="4048125"/>
                </a:lnTo>
                <a:lnTo>
                  <a:pt x="4227367" y="4116387"/>
                </a:lnTo>
                <a:lnTo>
                  <a:pt x="4229047" y="4186237"/>
                </a:lnTo>
                <a:lnTo>
                  <a:pt x="4239125" y="4244975"/>
                </a:lnTo>
                <a:lnTo>
                  <a:pt x="4249203" y="4297362"/>
                </a:lnTo>
                <a:lnTo>
                  <a:pt x="4264318" y="4343400"/>
                </a:lnTo>
                <a:lnTo>
                  <a:pt x="4282794" y="4386262"/>
                </a:lnTo>
                <a:lnTo>
                  <a:pt x="4301270" y="4424362"/>
                </a:lnTo>
                <a:lnTo>
                  <a:pt x="4341580" y="4498975"/>
                </a:lnTo>
                <a:lnTo>
                  <a:pt x="4361735" y="4537075"/>
                </a:lnTo>
                <a:lnTo>
                  <a:pt x="4378531" y="4579937"/>
                </a:lnTo>
                <a:lnTo>
                  <a:pt x="4393648" y="4625975"/>
                </a:lnTo>
                <a:lnTo>
                  <a:pt x="4405405" y="4678362"/>
                </a:lnTo>
                <a:lnTo>
                  <a:pt x="4413803" y="4738687"/>
                </a:lnTo>
                <a:lnTo>
                  <a:pt x="4417162" y="4806950"/>
                </a:lnTo>
                <a:lnTo>
                  <a:pt x="4413803" y="4875212"/>
                </a:lnTo>
                <a:lnTo>
                  <a:pt x="4405405" y="4935537"/>
                </a:lnTo>
                <a:lnTo>
                  <a:pt x="4393648" y="4987925"/>
                </a:lnTo>
                <a:lnTo>
                  <a:pt x="4378531" y="5033962"/>
                </a:lnTo>
                <a:lnTo>
                  <a:pt x="4361735" y="5075237"/>
                </a:lnTo>
                <a:lnTo>
                  <a:pt x="4341580" y="5114925"/>
                </a:lnTo>
                <a:lnTo>
                  <a:pt x="4321425" y="5149850"/>
                </a:lnTo>
                <a:lnTo>
                  <a:pt x="4301270" y="5186362"/>
                </a:lnTo>
                <a:lnTo>
                  <a:pt x="4282794" y="5226050"/>
                </a:lnTo>
                <a:lnTo>
                  <a:pt x="4264318" y="5268912"/>
                </a:lnTo>
                <a:lnTo>
                  <a:pt x="4249203" y="5313362"/>
                </a:lnTo>
                <a:lnTo>
                  <a:pt x="4239125" y="5365750"/>
                </a:lnTo>
                <a:lnTo>
                  <a:pt x="4229047" y="5426075"/>
                </a:lnTo>
                <a:lnTo>
                  <a:pt x="4227367" y="5494337"/>
                </a:lnTo>
                <a:lnTo>
                  <a:pt x="4229047" y="5562600"/>
                </a:lnTo>
                <a:lnTo>
                  <a:pt x="4239125" y="5622925"/>
                </a:lnTo>
                <a:lnTo>
                  <a:pt x="4249203" y="5675312"/>
                </a:lnTo>
                <a:lnTo>
                  <a:pt x="4264318" y="5721350"/>
                </a:lnTo>
                <a:lnTo>
                  <a:pt x="4282794" y="5762625"/>
                </a:lnTo>
                <a:lnTo>
                  <a:pt x="4301270" y="5802312"/>
                </a:lnTo>
                <a:lnTo>
                  <a:pt x="4321425" y="5840412"/>
                </a:lnTo>
                <a:lnTo>
                  <a:pt x="4341580" y="5876925"/>
                </a:lnTo>
                <a:lnTo>
                  <a:pt x="4361735" y="5915025"/>
                </a:lnTo>
                <a:lnTo>
                  <a:pt x="4378531" y="5956300"/>
                </a:lnTo>
                <a:lnTo>
                  <a:pt x="4393648" y="6003925"/>
                </a:lnTo>
                <a:lnTo>
                  <a:pt x="4405405" y="6056312"/>
                </a:lnTo>
                <a:lnTo>
                  <a:pt x="4413803" y="6113462"/>
                </a:lnTo>
                <a:lnTo>
                  <a:pt x="4417162" y="6183312"/>
                </a:lnTo>
                <a:lnTo>
                  <a:pt x="4413803" y="6251575"/>
                </a:lnTo>
                <a:lnTo>
                  <a:pt x="4405405" y="6311900"/>
                </a:lnTo>
                <a:lnTo>
                  <a:pt x="4393648" y="6361112"/>
                </a:lnTo>
                <a:lnTo>
                  <a:pt x="4378531" y="6407150"/>
                </a:lnTo>
                <a:lnTo>
                  <a:pt x="4361735" y="6448425"/>
                </a:lnTo>
                <a:lnTo>
                  <a:pt x="4343260" y="6488112"/>
                </a:lnTo>
                <a:lnTo>
                  <a:pt x="4324784" y="6523037"/>
                </a:lnTo>
                <a:lnTo>
                  <a:pt x="4304629" y="6561137"/>
                </a:lnTo>
                <a:lnTo>
                  <a:pt x="4284474" y="6597650"/>
                </a:lnTo>
                <a:lnTo>
                  <a:pt x="4267678" y="6640512"/>
                </a:lnTo>
                <a:lnTo>
                  <a:pt x="4250882" y="6683375"/>
                </a:lnTo>
                <a:lnTo>
                  <a:pt x="4240804" y="6735762"/>
                </a:lnTo>
                <a:lnTo>
                  <a:pt x="4232407" y="6791325"/>
                </a:lnTo>
                <a:lnTo>
                  <a:pt x="4227367" y="6858000"/>
                </a:lnTo>
                <a:lnTo>
                  <a:pt x="2310062" y="6858000"/>
                </a:lnTo>
                <a:lnTo>
                  <a:pt x="14437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/>
          </a:solidFill>
          <a:ln w="0">
            <a:noFill/>
            <a:prstDash val="solid"/>
            <a:round/>
            <a:headEnd/>
            <a:tailEnd/>
          </a:ln>
        </p:spPr>
      </p:sp>
      <p:sp useBgFill="1">
        <p:nvSpPr>
          <p:cNvPr id="98" name="Freeform: Shape 50">
            <a:extLst>
              <a:ext uri="{FF2B5EF4-FFF2-40B4-BE49-F238E27FC236}">
                <a16:creationId xmlns:a16="http://schemas.microsoft.com/office/drawing/2014/main" id="{A7A4B465-FBCC-4CD4-89A1-82992A7B47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4272784" cy="6858000"/>
          </a:xfrm>
          <a:custGeom>
            <a:avLst/>
            <a:gdLst>
              <a:gd name="connsiteX0" fmla="*/ 0 w 4272784"/>
              <a:gd name="connsiteY0" fmla="*/ 0 h 6858000"/>
              <a:gd name="connsiteX1" fmla="*/ 4082989 w 4272784"/>
              <a:gd name="connsiteY1" fmla="*/ 0 h 6858000"/>
              <a:gd name="connsiteX2" fmla="*/ 4088029 w 4272784"/>
              <a:gd name="connsiteY2" fmla="*/ 66675 h 6858000"/>
              <a:gd name="connsiteX3" fmla="*/ 4096426 w 4272784"/>
              <a:gd name="connsiteY3" fmla="*/ 122237 h 6858000"/>
              <a:gd name="connsiteX4" fmla="*/ 4106504 w 4272784"/>
              <a:gd name="connsiteY4" fmla="*/ 174625 h 6858000"/>
              <a:gd name="connsiteX5" fmla="*/ 4123300 w 4272784"/>
              <a:gd name="connsiteY5" fmla="*/ 217487 h 6858000"/>
              <a:gd name="connsiteX6" fmla="*/ 4140096 w 4272784"/>
              <a:gd name="connsiteY6" fmla="*/ 260350 h 6858000"/>
              <a:gd name="connsiteX7" fmla="*/ 4160251 w 4272784"/>
              <a:gd name="connsiteY7" fmla="*/ 296862 h 6858000"/>
              <a:gd name="connsiteX8" fmla="*/ 4180406 w 4272784"/>
              <a:gd name="connsiteY8" fmla="*/ 334962 h 6858000"/>
              <a:gd name="connsiteX9" fmla="*/ 4198882 w 4272784"/>
              <a:gd name="connsiteY9" fmla="*/ 369887 h 6858000"/>
              <a:gd name="connsiteX10" fmla="*/ 4217357 w 4272784"/>
              <a:gd name="connsiteY10" fmla="*/ 409575 h 6858000"/>
              <a:gd name="connsiteX11" fmla="*/ 4234153 w 4272784"/>
              <a:gd name="connsiteY11" fmla="*/ 450850 h 6858000"/>
              <a:gd name="connsiteX12" fmla="*/ 4249270 w 4272784"/>
              <a:gd name="connsiteY12" fmla="*/ 496887 h 6858000"/>
              <a:gd name="connsiteX13" fmla="*/ 4261027 w 4272784"/>
              <a:gd name="connsiteY13" fmla="*/ 546100 h 6858000"/>
              <a:gd name="connsiteX14" fmla="*/ 4269425 w 4272784"/>
              <a:gd name="connsiteY14" fmla="*/ 606425 h 6858000"/>
              <a:gd name="connsiteX15" fmla="*/ 4272784 w 4272784"/>
              <a:gd name="connsiteY15" fmla="*/ 673100 h 6858000"/>
              <a:gd name="connsiteX16" fmla="*/ 4269425 w 4272784"/>
              <a:gd name="connsiteY16" fmla="*/ 744537 h 6858000"/>
              <a:gd name="connsiteX17" fmla="*/ 4261027 w 4272784"/>
              <a:gd name="connsiteY17" fmla="*/ 801687 h 6858000"/>
              <a:gd name="connsiteX18" fmla="*/ 4249270 w 4272784"/>
              <a:gd name="connsiteY18" fmla="*/ 854075 h 6858000"/>
              <a:gd name="connsiteX19" fmla="*/ 4234153 w 4272784"/>
              <a:gd name="connsiteY19" fmla="*/ 901700 h 6858000"/>
              <a:gd name="connsiteX20" fmla="*/ 4217357 w 4272784"/>
              <a:gd name="connsiteY20" fmla="*/ 942975 h 6858000"/>
              <a:gd name="connsiteX21" fmla="*/ 4197202 w 4272784"/>
              <a:gd name="connsiteY21" fmla="*/ 981075 h 6858000"/>
              <a:gd name="connsiteX22" fmla="*/ 4177047 w 4272784"/>
              <a:gd name="connsiteY22" fmla="*/ 1017587 h 6858000"/>
              <a:gd name="connsiteX23" fmla="*/ 4156892 w 4272784"/>
              <a:gd name="connsiteY23" fmla="*/ 1055687 h 6858000"/>
              <a:gd name="connsiteX24" fmla="*/ 4138416 w 4272784"/>
              <a:gd name="connsiteY24" fmla="*/ 1095375 h 6858000"/>
              <a:gd name="connsiteX25" fmla="*/ 4119940 w 4272784"/>
              <a:gd name="connsiteY25" fmla="*/ 1136650 h 6858000"/>
              <a:gd name="connsiteX26" fmla="*/ 4104825 w 4272784"/>
              <a:gd name="connsiteY26" fmla="*/ 1182687 h 6858000"/>
              <a:gd name="connsiteX27" fmla="*/ 4094747 w 4272784"/>
              <a:gd name="connsiteY27" fmla="*/ 1235075 h 6858000"/>
              <a:gd name="connsiteX28" fmla="*/ 4084669 w 4272784"/>
              <a:gd name="connsiteY28" fmla="*/ 1295400 h 6858000"/>
              <a:gd name="connsiteX29" fmla="*/ 4082989 w 4272784"/>
              <a:gd name="connsiteY29" fmla="*/ 1363662 h 6858000"/>
              <a:gd name="connsiteX30" fmla="*/ 4084669 w 4272784"/>
              <a:gd name="connsiteY30" fmla="*/ 1431925 h 6858000"/>
              <a:gd name="connsiteX31" fmla="*/ 4094747 w 4272784"/>
              <a:gd name="connsiteY31" fmla="*/ 1492250 h 6858000"/>
              <a:gd name="connsiteX32" fmla="*/ 4104825 w 4272784"/>
              <a:gd name="connsiteY32" fmla="*/ 1544637 h 6858000"/>
              <a:gd name="connsiteX33" fmla="*/ 4119940 w 4272784"/>
              <a:gd name="connsiteY33" fmla="*/ 1589087 h 6858000"/>
              <a:gd name="connsiteX34" fmla="*/ 4138416 w 4272784"/>
              <a:gd name="connsiteY34" fmla="*/ 1631950 h 6858000"/>
              <a:gd name="connsiteX35" fmla="*/ 4156892 w 4272784"/>
              <a:gd name="connsiteY35" fmla="*/ 1671637 h 6858000"/>
              <a:gd name="connsiteX36" fmla="*/ 4177047 w 4272784"/>
              <a:gd name="connsiteY36" fmla="*/ 1708150 h 6858000"/>
              <a:gd name="connsiteX37" fmla="*/ 4197202 w 4272784"/>
              <a:gd name="connsiteY37" fmla="*/ 1743075 h 6858000"/>
              <a:gd name="connsiteX38" fmla="*/ 4217357 w 4272784"/>
              <a:gd name="connsiteY38" fmla="*/ 1782762 h 6858000"/>
              <a:gd name="connsiteX39" fmla="*/ 4234153 w 4272784"/>
              <a:gd name="connsiteY39" fmla="*/ 1824037 h 6858000"/>
              <a:gd name="connsiteX40" fmla="*/ 4249270 w 4272784"/>
              <a:gd name="connsiteY40" fmla="*/ 1870075 h 6858000"/>
              <a:gd name="connsiteX41" fmla="*/ 4261027 w 4272784"/>
              <a:gd name="connsiteY41" fmla="*/ 1922462 h 6858000"/>
              <a:gd name="connsiteX42" fmla="*/ 4269425 w 4272784"/>
              <a:gd name="connsiteY42" fmla="*/ 1982787 h 6858000"/>
              <a:gd name="connsiteX43" fmla="*/ 4272784 w 4272784"/>
              <a:gd name="connsiteY43" fmla="*/ 2051050 h 6858000"/>
              <a:gd name="connsiteX44" fmla="*/ 4269425 w 4272784"/>
              <a:gd name="connsiteY44" fmla="*/ 2119312 h 6858000"/>
              <a:gd name="connsiteX45" fmla="*/ 4261027 w 4272784"/>
              <a:gd name="connsiteY45" fmla="*/ 2179637 h 6858000"/>
              <a:gd name="connsiteX46" fmla="*/ 4249270 w 4272784"/>
              <a:gd name="connsiteY46" fmla="*/ 2232025 h 6858000"/>
              <a:gd name="connsiteX47" fmla="*/ 4234153 w 4272784"/>
              <a:gd name="connsiteY47" fmla="*/ 2278062 h 6858000"/>
              <a:gd name="connsiteX48" fmla="*/ 4217357 w 4272784"/>
              <a:gd name="connsiteY48" fmla="*/ 2319337 h 6858000"/>
              <a:gd name="connsiteX49" fmla="*/ 4197202 w 4272784"/>
              <a:gd name="connsiteY49" fmla="*/ 2359025 h 6858000"/>
              <a:gd name="connsiteX50" fmla="*/ 4177047 w 4272784"/>
              <a:gd name="connsiteY50" fmla="*/ 2395537 h 6858000"/>
              <a:gd name="connsiteX51" fmla="*/ 4156892 w 4272784"/>
              <a:gd name="connsiteY51" fmla="*/ 2433637 h 6858000"/>
              <a:gd name="connsiteX52" fmla="*/ 4138416 w 4272784"/>
              <a:gd name="connsiteY52" fmla="*/ 2471737 h 6858000"/>
              <a:gd name="connsiteX53" fmla="*/ 4119940 w 4272784"/>
              <a:gd name="connsiteY53" fmla="*/ 2513012 h 6858000"/>
              <a:gd name="connsiteX54" fmla="*/ 4104825 w 4272784"/>
              <a:gd name="connsiteY54" fmla="*/ 2560637 h 6858000"/>
              <a:gd name="connsiteX55" fmla="*/ 4094747 w 4272784"/>
              <a:gd name="connsiteY55" fmla="*/ 2613025 h 6858000"/>
              <a:gd name="connsiteX56" fmla="*/ 4084669 w 4272784"/>
              <a:gd name="connsiteY56" fmla="*/ 2671762 h 6858000"/>
              <a:gd name="connsiteX57" fmla="*/ 4082989 w 4272784"/>
              <a:gd name="connsiteY57" fmla="*/ 2741612 h 6858000"/>
              <a:gd name="connsiteX58" fmla="*/ 4084669 w 4272784"/>
              <a:gd name="connsiteY58" fmla="*/ 2809875 h 6858000"/>
              <a:gd name="connsiteX59" fmla="*/ 4094747 w 4272784"/>
              <a:gd name="connsiteY59" fmla="*/ 2868612 h 6858000"/>
              <a:gd name="connsiteX60" fmla="*/ 4104825 w 4272784"/>
              <a:gd name="connsiteY60" fmla="*/ 2922587 h 6858000"/>
              <a:gd name="connsiteX61" fmla="*/ 4119940 w 4272784"/>
              <a:gd name="connsiteY61" fmla="*/ 2967037 h 6858000"/>
              <a:gd name="connsiteX62" fmla="*/ 4138416 w 4272784"/>
              <a:gd name="connsiteY62" fmla="*/ 3009900 h 6858000"/>
              <a:gd name="connsiteX63" fmla="*/ 4156892 w 4272784"/>
              <a:gd name="connsiteY63" fmla="*/ 3046412 h 6858000"/>
              <a:gd name="connsiteX64" fmla="*/ 4177047 w 4272784"/>
              <a:gd name="connsiteY64" fmla="*/ 3084512 h 6858000"/>
              <a:gd name="connsiteX65" fmla="*/ 4197202 w 4272784"/>
              <a:gd name="connsiteY65" fmla="*/ 3121025 h 6858000"/>
              <a:gd name="connsiteX66" fmla="*/ 4217357 w 4272784"/>
              <a:gd name="connsiteY66" fmla="*/ 3160712 h 6858000"/>
              <a:gd name="connsiteX67" fmla="*/ 4234153 w 4272784"/>
              <a:gd name="connsiteY67" fmla="*/ 3201987 h 6858000"/>
              <a:gd name="connsiteX68" fmla="*/ 4249270 w 4272784"/>
              <a:gd name="connsiteY68" fmla="*/ 3248025 h 6858000"/>
              <a:gd name="connsiteX69" fmla="*/ 4261027 w 4272784"/>
              <a:gd name="connsiteY69" fmla="*/ 3300412 h 6858000"/>
              <a:gd name="connsiteX70" fmla="*/ 4269425 w 4272784"/>
              <a:gd name="connsiteY70" fmla="*/ 3360737 h 6858000"/>
              <a:gd name="connsiteX71" fmla="*/ 4272784 w 4272784"/>
              <a:gd name="connsiteY71" fmla="*/ 3427412 h 6858000"/>
              <a:gd name="connsiteX72" fmla="*/ 4269425 w 4272784"/>
              <a:gd name="connsiteY72" fmla="*/ 3497262 h 6858000"/>
              <a:gd name="connsiteX73" fmla="*/ 4261027 w 4272784"/>
              <a:gd name="connsiteY73" fmla="*/ 3557587 h 6858000"/>
              <a:gd name="connsiteX74" fmla="*/ 4249270 w 4272784"/>
              <a:gd name="connsiteY74" fmla="*/ 3609975 h 6858000"/>
              <a:gd name="connsiteX75" fmla="*/ 4234153 w 4272784"/>
              <a:gd name="connsiteY75" fmla="*/ 3656012 h 6858000"/>
              <a:gd name="connsiteX76" fmla="*/ 4217357 w 4272784"/>
              <a:gd name="connsiteY76" fmla="*/ 3697287 h 6858000"/>
              <a:gd name="connsiteX77" fmla="*/ 4197202 w 4272784"/>
              <a:gd name="connsiteY77" fmla="*/ 3736975 h 6858000"/>
              <a:gd name="connsiteX78" fmla="*/ 4156892 w 4272784"/>
              <a:gd name="connsiteY78" fmla="*/ 3811587 h 6858000"/>
              <a:gd name="connsiteX79" fmla="*/ 4138416 w 4272784"/>
              <a:gd name="connsiteY79" fmla="*/ 3848100 h 6858000"/>
              <a:gd name="connsiteX80" fmla="*/ 4119940 w 4272784"/>
              <a:gd name="connsiteY80" fmla="*/ 3890962 h 6858000"/>
              <a:gd name="connsiteX81" fmla="*/ 4104825 w 4272784"/>
              <a:gd name="connsiteY81" fmla="*/ 3935412 h 6858000"/>
              <a:gd name="connsiteX82" fmla="*/ 4094747 w 4272784"/>
              <a:gd name="connsiteY82" fmla="*/ 3987800 h 6858000"/>
              <a:gd name="connsiteX83" fmla="*/ 4084669 w 4272784"/>
              <a:gd name="connsiteY83" fmla="*/ 4048125 h 6858000"/>
              <a:gd name="connsiteX84" fmla="*/ 4082989 w 4272784"/>
              <a:gd name="connsiteY84" fmla="*/ 4116387 h 6858000"/>
              <a:gd name="connsiteX85" fmla="*/ 4084669 w 4272784"/>
              <a:gd name="connsiteY85" fmla="*/ 4186237 h 6858000"/>
              <a:gd name="connsiteX86" fmla="*/ 4094747 w 4272784"/>
              <a:gd name="connsiteY86" fmla="*/ 4244975 h 6858000"/>
              <a:gd name="connsiteX87" fmla="*/ 4104825 w 4272784"/>
              <a:gd name="connsiteY87" fmla="*/ 4297362 h 6858000"/>
              <a:gd name="connsiteX88" fmla="*/ 4119940 w 4272784"/>
              <a:gd name="connsiteY88" fmla="*/ 4343400 h 6858000"/>
              <a:gd name="connsiteX89" fmla="*/ 4138416 w 4272784"/>
              <a:gd name="connsiteY89" fmla="*/ 4386262 h 6858000"/>
              <a:gd name="connsiteX90" fmla="*/ 4156892 w 4272784"/>
              <a:gd name="connsiteY90" fmla="*/ 4424362 h 6858000"/>
              <a:gd name="connsiteX91" fmla="*/ 4197202 w 4272784"/>
              <a:gd name="connsiteY91" fmla="*/ 4498975 h 6858000"/>
              <a:gd name="connsiteX92" fmla="*/ 4217357 w 4272784"/>
              <a:gd name="connsiteY92" fmla="*/ 4537075 h 6858000"/>
              <a:gd name="connsiteX93" fmla="*/ 4234153 w 4272784"/>
              <a:gd name="connsiteY93" fmla="*/ 4579937 h 6858000"/>
              <a:gd name="connsiteX94" fmla="*/ 4249270 w 4272784"/>
              <a:gd name="connsiteY94" fmla="*/ 4625975 h 6858000"/>
              <a:gd name="connsiteX95" fmla="*/ 4261027 w 4272784"/>
              <a:gd name="connsiteY95" fmla="*/ 4678362 h 6858000"/>
              <a:gd name="connsiteX96" fmla="*/ 4269425 w 4272784"/>
              <a:gd name="connsiteY96" fmla="*/ 4738687 h 6858000"/>
              <a:gd name="connsiteX97" fmla="*/ 4272784 w 4272784"/>
              <a:gd name="connsiteY97" fmla="*/ 4806950 h 6858000"/>
              <a:gd name="connsiteX98" fmla="*/ 4269425 w 4272784"/>
              <a:gd name="connsiteY98" fmla="*/ 4875212 h 6858000"/>
              <a:gd name="connsiteX99" fmla="*/ 4261027 w 4272784"/>
              <a:gd name="connsiteY99" fmla="*/ 4935537 h 6858000"/>
              <a:gd name="connsiteX100" fmla="*/ 4249270 w 4272784"/>
              <a:gd name="connsiteY100" fmla="*/ 4987925 h 6858000"/>
              <a:gd name="connsiteX101" fmla="*/ 4234153 w 4272784"/>
              <a:gd name="connsiteY101" fmla="*/ 5033962 h 6858000"/>
              <a:gd name="connsiteX102" fmla="*/ 4217357 w 4272784"/>
              <a:gd name="connsiteY102" fmla="*/ 5075237 h 6858000"/>
              <a:gd name="connsiteX103" fmla="*/ 4197202 w 4272784"/>
              <a:gd name="connsiteY103" fmla="*/ 5114925 h 6858000"/>
              <a:gd name="connsiteX104" fmla="*/ 4177047 w 4272784"/>
              <a:gd name="connsiteY104" fmla="*/ 5149850 h 6858000"/>
              <a:gd name="connsiteX105" fmla="*/ 4156892 w 4272784"/>
              <a:gd name="connsiteY105" fmla="*/ 5186362 h 6858000"/>
              <a:gd name="connsiteX106" fmla="*/ 4138416 w 4272784"/>
              <a:gd name="connsiteY106" fmla="*/ 5226050 h 6858000"/>
              <a:gd name="connsiteX107" fmla="*/ 4119940 w 4272784"/>
              <a:gd name="connsiteY107" fmla="*/ 5268912 h 6858000"/>
              <a:gd name="connsiteX108" fmla="*/ 4104825 w 4272784"/>
              <a:gd name="connsiteY108" fmla="*/ 5313362 h 6858000"/>
              <a:gd name="connsiteX109" fmla="*/ 4094747 w 4272784"/>
              <a:gd name="connsiteY109" fmla="*/ 5365750 h 6858000"/>
              <a:gd name="connsiteX110" fmla="*/ 4084669 w 4272784"/>
              <a:gd name="connsiteY110" fmla="*/ 5426075 h 6858000"/>
              <a:gd name="connsiteX111" fmla="*/ 4082989 w 4272784"/>
              <a:gd name="connsiteY111" fmla="*/ 5494337 h 6858000"/>
              <a:gd name="connsiteX112" fmla="*/ 4084669 w 4272784"/>
              <a:gd name="connsiteY112" fmla="*/ 5562600 h 6858000"/>
              <a:gd name="connsiteX113" fmla="*/ 4094747 w 4272784"/>
              <a:gd name="connsiteY113" fmla="*/ 5622925 h 6858000"/>
              <a:gd name="connsiteX114" fmla="*/ 4104825 w 4272784"/>
              <a:gd name="connsiteY114" fmla="*/ 5675312 h 6858000"/>
              <a:gd name="connsiteX115" fmla="*/ 4119940 w 4272784"/>
              <a:gd name="connsiteY115" fmla="*/ 5721350 h 6858000"/>
              <a:gd name="connsiteX116" fmla="*/ 4138416 w 4272784"/>
              <a:gd name="connsiteY116" fmla="*/ 5762625 h 6858000"/>
              <a:gd name="connsiteX117" fmla="*/ 4156892 w 4272784"/>
              <a:gd name="connsiteY117" fmla="*/ 5802312 h 6858000"/>
              <a:gd name="connsiteX118" fmla="*/ 4177047 w 4272784"/>
              <a:gd name="connsiteY118" fmla="*/ 5840412 h 6858000"/>
              <a:gd name="connsiteX119" fmla="*/ 4197202 w 4272784"/>
              <a:gd name="connsiteY119" fmla="*/ 5876925 h 6858000"/>
              <a:gd name="connsiteX120" fmla="*/ 4217357 w 4272784"/>
              <a:gd name="connsiteY120" fmla="*/ 5915025 h 6858000"/>
              <a:gd name="connsiteX121" fmla="*/ 4234153 w 4272784"/>
              <a:gd name="connsiteY121" fmla="*/ 5956300 h 6858000"/>
              <a:gd name="connsiteX122" fmla="*/ 4249270 w 4272784"/>
              <a:gd name="connsiteY122" fmla="*/ 6003925 h 6858000"/>
              <a:gd name="connsiteX123" fmla="*/ 4261027 w 4272784"/>
              <a:gd name="connsiteY123" fmla="*/ 6056312 h 6858000"/>
              <a:gd name="connsiteX124" fmla="*/ 4269425 w 4272784"/>
              <a:gd name="connsiteY124" fmla="*/ 6113462 h 6858000"/>
              <a:gd name="connsiteX125" fmla="*/ 4272784 w 4272784"/>
              <a:gd name="connsiteY125" fmla="*/ 6183312 h 6858000"/>
              <a:gd name="connsiteX126" fmla="*/ 4269425 w 4272784"/>
              <a:gd name="connsiteY126" fmla="*/ 6251575 h 6858000"/>
              <a:gd name="connsiteX127" fmla="*/ 4261027 w 4272784"/>
              <a:gd name="connsiteY127" fmla="*/ 6311900 h 6858000"/>
              <a:gd name="connsiteX128" fmla="*/ 4249270 w 4272784"/>
              <a:gd name="connsiteY128" fmla="*/ 6361112 h 6858000"/>
              <a:gd name="connsiteX129" fmla="*/ 4234153 w 4272784"/>
              <a:gd name="connsiteY129" fmla="*/ 6407150 h 6858000"/>
              <a:gd name="connsiteX130" fmla="*/ 4217357 w 4272784"/>
              <a:gd name="connsiteY130" fmla="*/ 6448425 h 6858000"/>
              <a:gd name="connsiteX131" fmla="*/ 4198882 w 4272784"/>
              <a:gd name="connsiteY131" fmla="*/ 6488112 h 6858000"/>
              <a:gd name="connsiteX132" fmla="*/ 4180406 w 4272784"/>
              <a:gd name="connsiteY132" fmla="*/ 6523037 h 6858000"/>
              <a:gd name="connsiteX133" fmla="*/ 4160251 w 4272784"/>
              <a:gd name="connsiteY133" fmla="*/ 6561137 h 6858000"/>
              <a:gd name="connsiteX134" fmla="*/ 4140096 w 4272784"/>
              <a:gd name="connsiteY134" fmla="*/ 6597650 h 6858000"/>
              <a:gd name="connsiteX135" fmla="*/ 4123300 w 4272784"/>
              <a:gd name="connsiteY135" fmla="*/ 6640512 h 6858000"/>
              <a:gd name="connsiteX136" fmla="*/ 4106504 w 4272784"/>
              <a:gd name="connsiteY136" fmla="*/ 6683375 h 6858000"/>
              <a:gd name="connsiteX137" fmla="*/ 4096426 w 4272784"/>
              <a:gd name="connsiteY137" fmla="*/ 6735762 h 6858000"/>
              <a:gd name="connsiteX138" fmla="*/ 4088029 w 4272784"/>
              <a:gd name="connsiteY138" fmla="*/ 6791325 h 6858000"/>
              <a:gd name="connsiteX139" fmla="*/ 4082989 w 4272784"/>
              <a:gd name="connsiteY139" fmla="*/ 6858000 h 6858000"/>
              <a:gd name="connsiteX140" fmla="*/ 0 w 4272784"/>
              <a:gd name="connsiteY14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</a:cxnLst>
            <a:rect l="l" t="t" r="r" b="b"/>
            <a:pathLst>
              <a:path w="4272784" h="6858000">
                <a:moveTo>
                  <a:pt x="0" y="0"/>
                </a:moveTo>
                <a:lnTo>
                  <a:pt x="4082989" y="0"/>
                </a:lnTo>
                <a:lnTo>
                  <a:pt x="4088029" y="66675"/>
                </a:lnTo>
                <a:lnTo>
                  <a:pt x="4096426" y="122237"/>
                </a:lnTo>
                <a:lnTo>
                  <a:pt x="4106504" y="174625"/>
                </a:lnTo>
                <a:lnTo>
                  <a:pt x="4123300" y="217487"/>
                </a:lnTo>
                <a:lnTo>
                  <a:pt x="4140096" y="260350"/>
                </a:lnTo>
                <a:lnTo>
                  <a:pt x="4160251" y="296862"/>
                </a:lnTo>
                <a:lnTo>
                  <a:pt x="4180406" y="334962"/>
                </a:lnTo>
                <a:lnTo>
                  <a:pt x="4198882" y="369887"/>
                </a:lnTo>
                <a:lnTo>
                  <a:pt x="4217357" y="409575"/>
                </a:lnTo>
                <a:lnTo>
                  <a:pt x="4234153" y="450850"/>
                </a:lnTo>
                <a:lnTo>
                  <a:pt x="4249270" y="496887"/>
                </a:lnTo>
                <a:lnTo>
                  <a:pt x="4261027" y="546100"/>
                </a:lnTo>
                <a:lnTo>
                  <a:pt x="4269425" y="606425"/>
                </a:lnTo>
                <a:lnTo>
                  <a:pt x="4272784" y="673100"/>
                </a:lnTo>
                <a:lnTo>
                  <a:pt x="4269425" y="744537"/>
                </a:lnTo>
                <a:lnTo>
                  <a:pt x="4261027" y="801687"/>
                </a:lnTo>
                <a:lnTo>
                  <a:pt x="4249270" y="854075"/>
                </a:lnTo>
                <a:lnTo>
                  <a:pt x="4234153" y="901700"/>
                </a:lnTo>
                <a:lnTo>
                  <a:pt x="4217357" y="942975"/>
                </a:lnTo>
                <a:lnTo>
                  <a:pt x="4197202" y="981075"/>
                </a:lnTo>
                <a:lnTo>
                  <a:pt x="4177047" y="1017587"/>
                </a:lnTo>
                <a:lnTo>
                  <a:pt x="4156892" y="1055687"/>
                </a:lnTo>
                <a:lnTo>
                  <a:pt x="4138416" y="1095375"/>
                </a:lnTo>
                <a:lnTo>
                  <a:pt x="4119940" y="1136650"/>
                </a:lnTo>
                <a:lnTo>
                  <a:pt x="4104825" y="1182687"/>
                </a:lnTo>
                <a:lnTo>
                  <a:pt x="4094747" y="1235075"/>
                </a:lnTo>
                <a:lnTo>
                  <a:pt x="4084669" y="1295400"/>
                </a:lnTo>
                <a:lnTo>
                  <a:pt x="4082989" y="1363662"/>
                </a:lnTo>
                <a:lnTo>
                  <a:pt x="4084669" y="1431925"/>
                </a:lnTo>
                <a:lnTo>
                  <a:pt x="4094747" y="1492250"/>
                </a:lnTo>
                <a:lnTo>
                  <a:pt x="4104825" y="1544637"/>
                </a:lnTo>
                <a:lnTo>
                  <a:pt x="4119940" y="1589087"/>
                </a:lnTo>
                <a:lnTo>
                  <a:pt x="4138416" y="1631950"/>
                </a:lnTo>
                <a:lnTo>
                  <a:pt x="4156892" y="1671637"/>
                </a:lnTo>
                <a:lnTo>
                  <a:pt x="4177047" y="1708150"/>
                </a:lnTo>
                <a:lnTo>
                  <a:pt x="4197202" y="1743075"/>
                </a:lnTo>
                <a:lnTo>
                  <a:pt x="4217357" y="1782762"/>
                </a:lnTo>
                <a:lnTo>
                  <a:pt x="4234153" y="1824037"/>
                </a:lnTo>
                <a:lnTo>
                  <a:pt x="4249270" y="1870075"/>
                </a:lnTo>
                <a:lnTo>
                  <a:pt x="4261027" y="1922462"/>
                </a:lnTo>
                <a:lnTo>
                  <a:pt x="4269425" y="1982787"/>
                </a:lnTo>
                <a:lnTo>
                  <a:pt x="4272784" y="2051050"/>
                </a:lnTo>
                <a:lnTo>
                  <a:pt x="4269425" y="2119312"/>
                </a:lnTo>
                <a:lnTo>
                  <a:pt x="4261027" y="2179637"/>
                </a:lnTo>
                <a:lnTo>
                  <a:pt x="4249270" y="2232025"/>
                </a:lnTo>
                <a:lnTo>
                  <a:pt x="4234153" y="2278062"/>
                </a:lnTo>
                <a:lnTo>
                  <a:pt x="4217357" y="2319337"/>
                </a:lnTo>
                <a:lnTo>
                  <a:pt x="4197202" y="2359025"/>
                </a:lnTo>
                <a:lnTo>
                  <a:pt x="4177047" y="2395537"/>
                </a:lnTo>
                <a:lnTo>
                  <a:pt x="4156892" y="2433637"/>
                </a:lnTo>
                <a:lnTo>
                  <a:pt x="4138416" y="2471737"/>
                </a:lnTo>
                <a:lnTo>
                  <a:pt x="4119940" y="2513012"/>
                </a:lnTo>
                <a:lnTo>
                  <a:pt x="4104825" y="2560637"/>
                </a:lnTo>
                <a:lnTo>
                  <a:pt x="4094747" y="2613025"/>
                </a:lnTo>
                <a:lnTo>
                  <a:pt x="4084669" y="2671762"/>
                </a:lnTo>
                <a:lnTo>
                  <a:pt x="4082989" y="2741612"/>
                </a:lnTo>
                <a:lnTo>
                  <a:pt x="4084669" y="2809875"/>
                </a:lnTo>
                <a:lnTo>
                  <a:pt x="4094747" y="2868612"/>
                </a:lnTo>
                <a:lnTo>
                  <a:pt x="4104825" y="2922587"/>
                </a:lnTo>
                <a:lnTo>
                  <a:pt x="4119940" y="2967037"/>
                </a:lnTo>
                <a:lnTo>
                  <a:pt x="4138416" y="3009900"/>
                </a:lnTo>
                <a:lnTo>
                  <a:pt x="4156892" y="3046412"/>
                </a:lnTo>
                <a:lnTo>
                  <a:pt x="4177047" y="3084512"/>
                </a:lnTo>
                <a:lnTo>
                  <a:pt x="4197202" y="3121025"/>
                </a:lnTo>
                <a:lnTo>
                  <a:pt x="4217357" y="3160712"/>
                </a:lnTo>
                <a:lnTo>
                  <a:pt x="4234153" y="3201987"/>
                </a:lnTo>
                <a:lnTo>
                  <a:pt x="4249270" y="3248025"/>
                </a:lnTo>
                <a:lnTo>
                  <a:pt x="4261027" y="3300412"/>
                </a:lnTo>
                <a:lnTo>
                  <a:pt x="4269425" y="3360737"/>
                </a:lnTo>
                <a:lnTo>
                  <a:pt x="4272784" y="3427412"/>
                </a:lnTo>
                <a:lnTo>
                  <a:pt x="4269425" y="3497262"/>
                </a:lnTo>
                <a:lnTo>
                  <a:pt x="4261027" y="3557587"/>
                </a:lnTo>
                <a:lnTo>
                  <a:pt x="4249270" y="3609975"/>
                </a:lnTo>
                <a:lnTo>
                  <a:pt x="4234153" y="3656012"/>
                </a:lnTo>
                <a:lnTo>
                  <a:pt x="4217357" y="3697287"/>
                </a:lnTo>
                <a:lnTo>
                  <a:pt x="4197202" y="3736975"/>
                </a:lnTo>
                <a:lnTo>
                  <a:pt x="4156892" y="3811587"/>
                </a:lnTo>
                <a:lnTo>
                  <a:pt x="4138416" y="3848100"/>
                </a:lnTo>
                <a:lnTo>
                  <a:pt x="4119940" y="3890962"/>
                </a:lnTo>
                <a:lnTo>
                  <a:pt x="4104825" y="3935412"/>
                </a:lnTo>
                <a:lnTo>
                  <a:pt x="4094747" y="3987800"/>
                </a:lnTo>
                <a:lnTo>
                  <a:pt x="4084669" y="4048125"/>
                </a:lnTo>
                <a:lnTo>
                  <a:pt x="4082989" y="4116387"/>
                </a:lnTo>
                <a:lnTo>
                  <a:pt x="4084669" y="4186237"/>
                </a:lnTo>
                <a:lnTo>
                  <a:pt x="4094747" y="4244975"/>
                </a:lnTo>
                <a:lnTo>
                  <a:pt x="4104825" y="4297362"/>
                </a:lnTo>
                <a:lnTo>
                  <a:pt x="4119940" y="4343400"/>
                </a:lnTo>
                <a:lnTo>
                  <a:pt x="4138416" y="4386262"/>
                </a:lnTo>
                <a:lnTo>
                  <a:pt x="4156892" y="4424362"/>
                </a:lnTo>
                <a:lnTo>
                  <a:pt x="4197202" y="4498975"/>
                </a:lnTo>
                <a:lnTo>
                  <a:pt x="4217357" y="4537075"/>
                </a:lnTo>
                <a:lnTo>
                  <a:pt x="4234153" y="4579937"/>
                </a:lnTo>
                <a:lnTo>
                  <a:pt x="4249270" y="4625975"/>
                </a:lnTo>
                <a:lnTo>
                  <a:pt x="4261027" y="4678362"/>
                </a:lnTo>
                <a:lnTo>
                  <a:pt x="4269425" y="4738687"/>
                </a:lnTo>
                <a:lnTo>
                  <a:pt x="4272784" y="4806950"/>
                </a:lnTo>
                <a:lnTo>
                  <a:pt x="4269425" y="4875212"/>
                </a:lnTo>
                <a:lnTo>
                  <a:pt x="4261027" y="4935537"/>
                </a:lnTo>
                <a:lnTo>
                  <a:pt x="4249270" y="4987925"/>
                </a:lnTo>
                <a:lnTo>
                  <a:pt x="4234153" y="5033962"/>
                </a:lnTo>
                <a:lnTo>
                  <a:pt x="4217357" y="5075237"/>
                </a:lnTo>
                <a:lnTo>
                  <a:pt x="4197202" y="5114925"/>
                </a:lnTo>
                <a:lnTo>
                  <a:pt x="4177047" y="5149850"/>
                </a:lnTo>
                <a:lnTo>
                  <a:pt x="4156892" y="5186362"/>
                </a:lnTo>
                <a:lnTo>
                  <a:pt x="4138416" y="5226050"/>
                </a:lnTo>
                <a:lnTo>
                  <a:pt x="4119940" y="5268912"/>
                </a:lnTo>
                <a:lnTo>
                  <a:pt x="4104825" y="5313362"/>
                </a:lnTo>
                <a:lnTo>
                  <a:pt x="4094747" y="5365750"/>
                </a:lnTo>
                <a:lnTo>
                  <a:pt x="4084669" y="5426075"/>
                </a:lnTo>
                <a:lnTo>
                  <a:pt x="4082989" y="5494337"/>
                </a:lnTo>
                <a:lnTo>
                  <a:pt x="4084669" y="5562600"/>
                </a:lnTo>
                <a:lnTo>
                  <a:pt x="4094747" y="5622925"/>
                </a:lnTo>
                <a:lnTo>
                  <a:pt x="4104825" y="5675312"/>
                </a:lnTo>
                <a:lnTo>
                  <a:pt x="4119940" y="5721350"/>
                </a:lnTo>
                <a:lnTo>
                  <a:pt x="4138416" y="5762625"/>
                </a:lnTo>
                <a:lnTo>
                  <a:pt x="4156892" y="5802312"/>
                </a:lnTo>
                <a:lnTo>
                  <a:pt x="4177047" y="5840412"/>
                </a:lnTo>
                <a:lnTo>
                  <a:pt x="4197202" y="5876925"/>
                </a:lnTo>
                <a:lnTo>
                  <a:pt x="4217357" y="5915025"/>
                </a:lnTo>
                <a:lnTo>
                  <a:pt x="4234153" y="5956300"/>
                </a:lnTo>
                <a:lnTo>
                  <a:pt x="4249270" y="6003925"/>
                </a:lnTo>
                <a:lnTo>
                  <a:pt x="4261027" y="6056312"/>
                </a:lnTo>
                <a:lnTo>
                  <a:pt x="4269425" y="6113462"/>
                </a:lnTo>
                <a:lnTo>
                  <a:pt x="4272784" y="6183312"/>
                </a:lnTo>
                <a:lnTo>
                  <a:pt x="4269425" y="6251575"/>
                </a:lnTo>
                <a:lnTo>
                  <a:pt x="4261027" y="6311900"/>
                </a:lnTo>
                <a:lnTo>
                  <a:pt x="4249270" y="6361112"/>
                </a:lnTo>
                <a:lnTo>
                  <a:pt x="4234153" y="6407150"/>
                </a:lnTo>
                <a:lnTo>
                  <a:pt x="4217357" y="6448425"/>
                </a:lnTo>
                <a:lnTo>
                  <a:pt x="4198882" y="6488112"/>
                </a:lnTo>
                <a:lnTo>
                  <a:pt x="4180406" y="6523037"/>
                </a:lnTo>
                <a:lnTo>
                  <a:pt x="4160251" y="6561137"/>
                </a:lnTo>
                <a:lnTo>
                  <a:pt x="4140096" y="6597650"/>
                </a:lnTo>
                <a:lnTo>
                  <a:pt x="4123300" y="6640512"/>
                </a:lnTo>
                <a:lnTo>
                  <a:pt x="4106504" y="6683375"/>
                </a:lnTo>
                <a:lnTo>
                  <a:pt x="4096426" y="6735762"/>
                </a:lnTo>
                <a:lnTo>
                  <a:pt x="4088029" y="6791325"/>
                </a:lnTo>
                <a:lnTo>
                  <a:pt x="4082989" y="6858000"/>
                </a:lnTo>
                <a:lnTo>
                  <a:pt x="0" y="6858000"/>
                </a:lnTo>
                <a:close/>
              </a:path>
            </a:pathLst>
          </a:custGeom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99" name="Freeform: Shape 52">
            <a:extLst>
              <a:ext uri="{FF2B5EF4-FFF2-40B4-BE49-F238E27FC236}">
                <a16:creationId xmlns:a16="http://schemas.microsoft.com/office/drawing/2014/main" id="{909E572F-9CDC-4214-9D42-FF00176495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17162" cy="6858000"/>
          </a:xfrm>
          <a:custGeom>
            <a:avLst/>
            <a:gdLst>
              <a:gd name="connsiteX0" fmla="*/ 4417162 w 4417162"/>
              <a:gd name="connsiteY0" fmla="*/ 0 h 6858000"/>
              <a:gd name="connsiteX1" fmla="*/ 334174 w 4417162"/>
              <a:gd name="connsiteY1" fmla="*/ 0 h 6858000"/>
              <a:gd name="connsiteX2" fmla="*/ 334173 w 4417162"/>
              <a:gd name="connsiteY2" fmla="*/ 0 h 6858000"/>
              <a:gd name="connsiteX3" fmla="*/ 189795 w 4417162"/>
              <a:gd name="connsiteY3" fmla="*/ 0 h 6858000"/>
              <a:gd name="connsiteX4" fmla="*/ 184756 w 4417162"/>
              <a:gd name="connsiteY4" fmla="*/ 66675 h 6858000"/>
              <a:gd name="connsiteX5" fmla="*/ 176358 w 4417162"/>
              <a:gd name="connsiteY5" fmla="*/ 122237 h 6858000"/>
              <a:gd name="connsiteX6" fmla="*/ 166281 w 4417162"/>
              <a:gd name="connsiteY6" fmla="*/ 174625 h 6858000"/>
              <a:gd name="connsiteX7" fmla="*/ 149485 w 4417162"/>
              <a:gd name="connsiteY7" fmla="*/ 217487 h 6858000"/>
              <a:gd name="connsiteX8" fmla="*/ 132689 w 4417162"/>
              <a:gd name="connsiteY8" fmla="*/ 260350 h 6858000"/>
              <a:gd name="connsiteX9" fmla="*/ 112534 w 4417162"/>
              <a:gd name="connsiteY9" fmla="*/ 296862 h 6858000"/>
              <a:gd name="connsiteX10" fmla="*/ 92379 w 4417162"/>
              <a:gd name="connsiteY10" fmla="*/ 334962 h 6858000"/>
              <a:gd name="connsiteX11" fmla="*/ 73903 w 4417162"/>
              <a:gd name="connsiteY11" fmla="*/ 369887 h 6858000"/>
              <a:gd name="connsiteX12" fmla="*/ 55427 w 4417162"/>
              <a:gd name="connsiteY12" fmla="*/ 409575 h 6858000"/>
              <a:gd name="connsiteX13" fmla="*/ 38632 w 4417162"/>
              <a:gd name="connsiteY13" fmla="*/ 450850 h 6858000"/>
              <a:gd name="connsiteX14" fmla="*/ 23515 w 4417162"/>
              <a:gd name="connsiteY14" fmla="*/ 496887 h 6858000"/>
              <a:gd name="connsiteX15" fmla="*/ 11758 w 4417162"/>
              <a:gd name="connsiteY15" fmla="*/ 546100 h 6858000"/>
              <a:gd name="connsiteX16" fmla="*/ 3359 w 4417162"/>
              <a:gd name="connsiteY16" fmla="*/ 606425 h 6858000"/>
              <a:gd name="connsiteX17" fmla="*/ 0 w 4417162"/>
              <a:gd name="connsiteY17" fmla="*/ 673100 h 6858000"/>
              <a:gd name="connsiteX18" fmla="*/ 3359 w 4417162"/>
              <a:gd name="connsiteY18" fmla="*/ 744537 h 6858000"/>
              <a:gd name="connsiteX19" fmla="*/ 11758 w 4417162"/>
              <a:gd name="connsiteY19" fmla="*/ 801687 h 6858000"/>
              <a:gd name="connsiteX20" fmla="*/ 23515 w 4417162"/>
              <a:gd name="connsiteY20" fmla="*/ 854075 h 6858000"/>
              <a:gd name="connsiteX21" fmla="*/ 38632 w 4417162"/>
              <a:gd name="connsiteY21" fmla="*/ 901700 h 6858000"/>
              <a:gd name="connsiteX22" fmla="*/ 55427 w 4417162"/>
              <a:gd name="connsiteY22" fmla="*/ 942975 h 6858000"/>
              <a:gd name="connsiteX23" fmla="*/ 75583 w 4417162"/>
              <a:gd name="connsiteY23" fmla="*/ 981075 h 6858000"/>
              <a:gd name="connsiteX24" fmla="*/ 95738 w 4417162"/>
              <a:gd name="connsiteY24" fmla="*/ 1017587 h 6858000"/>
              <a:gd name="connsiteX25" fmla="*/ 115893 w 4417162"/>
              <a:gd name="connsiteY25" fmla="*/ 1055687 h 6858000"/>
              <a:gd name="connsiteX26" fmla="*/ 134368 w 4417162"/>
              <a:gd name="connsiteY26" fmla="*/ 1095375 h 6858000"/>
              <a:gd name="connsiteX27" fmla="*/ 152844 w 4417162"/>
              <a:gd name="connsiteY27" fmla="*/ 1136650 h 6858000"/>
              <a:gd name="connsiteX28" fmla="*/ 167960 w 4417162"/>
              <a:gd name="connsiteY28" fmla="*/ 1182687 h 6858000"/>
              <a:gd name="connsiteX29" fmla="*/ 178038 w 4417162"/>
              <a:gd name="connsiteY29" fmla="*/ 1235075 h 6858000"/>
              <a:gd name="connsiteX30" fmla="*/ 188115 w 4417162"/>
              <a:gd name="connsiteY30" fmla="*/ 1295400 h 6858000"/>
              <a:gd name="connsiteX31" fmla="*/ 189795 w 4417162"/>
              <a:gd name="connsiteY31" fmla="*/ 1363662 h 6858000"/>
              <a:gd name="connsiteX32" fmla="*/ 188115 w 4417162"/>
              <a:gd name="connsiteY32" fmla="*/ 1431925 h 6858000"/>
              <a:gd name="connsiteX33" fmla="*/ 178038 w 4417162"/>
              <a:gd name="connsiteY33" fmla="*/ 1492250 h 6858000"/>
              <a:gd name="connsiteX34" fmla="*/ 167960 w 4417162"/>
              <a:gd name="connsiteY34" fmla="*/ 1544637 h 6858000"/>
              <a:gd name="connsiteX35" fmla="*/ 152844 w 4417162"/>
              <a:gd name="connsiteY35" fmla="*/ 1589087 h 6858000"/>
              <a:gd name="connsiteX36" fmla="*/ 134368 w 4417162"/>
              <a:gd name="connsiteY36" fmla="*/ 1631950 h 6858000"/>
              <a:gd name="connsiteX37" fmla="*/ 115893 w 4417162"/>
              <a:gd name="connsiteY37" fmla="*/ 1671637 h 6858000"/>
              <a:gd name="connsiteX38" fmla="*/ 95738 w 4417162"/>
              <a:gd name="connsiteY38" fmla="*/ 1708150 h 6858000"/>
              <a:gd name="connsiteX39" fmla="*/ 75583 w 4417162"/>
              <a:gd name="connsiteY39" fmla="*/ 1743075 h 6858000"/>
              <a:gd name="connsiteX40" fmla="*/ 55427 w 4417162"/>
              <a:gd name="connsiteY40" fmla="*/ 1782762 h 6858000"/>
              <a:gd name="connsiteX41" fmla="*/ 38632 w 4417162"/>
              <a:gd name="connsiteY41" fmla="*/ 1824037 h 6858000"/>
              <a:gd name="connsiteX42" fmla="*/ 23515 w 4417162"/>
              <a:gd name="connsiteY42" fmla="*/ 1870075 h 6858000"/>
              <a:gd name="connsiteX43" fmla="*/ 11758 w 4417162"/>
              <a:gd name="connsiteY43" fmla="*/ 1922462 h 6858000"/>
              <a:gd name="connsiteX44" fmla="*/ 3359 w 4417162"/>
              <a:gd name="connsiteY44" fmla="*/ 1982787 h 6858000"/>
              <a:gd name="connsiteX45" fmla="*/ 0 w 4417162"/>
              <a:gd name="connsiteY45" fmla="*/ 2051050 h 6858000"/>
              <a:gd name="connsiteX46" fmla="*/ 3359 w 4417162"/>
              <a:gd name="connsiteY46" fmla="*/ 2119312 h 6858000"/>
              <a:gd name="connsiteX47" fmla="*/ 11758 w 4417162"/>
              <a:gd name="connsiteY47" fmla="*/ 2179637 h 6858000"/>
              <a:gd name="connsiteX48" fmla="*/ 23515 w 4417162"/>
              <a:gd name="connsiteY48" fmla="*/ 2232025 h 6858000"/>
              <a:gd name="connsiteX49" fmla="*/ 38632 w 4417162"/>
              <a:gd name="connsiteY49" fmla="*/ 2278062 h 6858000"/>
              <a:gd name="connsiteX50" fmla="*/ 55427 w 4417162"/>
              <a:gd name="connsiteY50" fmla="*/ 2319337 h 6858000"/>
              <a:gd name="connsiteX51" fmla="*/ 75583 w 4417162"/>
              <a:gd name="connsiteY51" fmla="*/ 2359025 h 6858000"/>
              <a:gd name="connsiteX52" fmla="*/ 95738 w 4417162"/>
              <a:gd name="connsiteY52" fmla="*/ 2395537 h 6858000"/>
              <a:gd name="connsiteX53" fmla="*/ 115893 w 4417162"/>
              <a:gd name="connsiteY53" fmla="*/ 2433637 h 6858000"/>
              <a:gd name="connsiteX54" fmla="*/ 134368 w 4417162"/>
              <a:gd name="connsiteY54" fmla="*/ 2471737 h 6858000"/>
              <a:gd name="connsiteX55" fmla="*/ 152844 w 4417162"/>
              <a:gd name="connsiteY55" fmla="*/ 2513012 h 6858000"/>
              <a:gd name="connsiteX56" fmla="*/ 167960 w 4417162"/>
              <a:gd name="connsiteY56" fmla="*/ 2560637 h 6858000"/>
              <a:gd name="connsiteX57" fmla="*/ 178038 w 4417162"/>
              <a:gd name="connsiteY57" fmla="*/ 2613025 h 6858000"/>
              <a:gd name="connsiteX58" fmla="*/ 188115 w 4417162"/>
              <a:gd name="connsiteY58" fmla="*/ 2671762 h 6858000"/>
              <a:gd name="connsiteX59" fmla="*/ 189795 w 4417162"/>
              <a:gd name="connsiteY59" fmla="*/ 2741612 h 6858000"/>
              <a:gd name="connsiteX60" fmla="*/ 188115 w 4417162"/>
              <a:gd name="connsiteY60" fmla="*/ 2809875 h 6858000"/>
              <a:gd name="connsiteX61" fmla="*/ 178038 w 4417162"/>
              <a:gd name="connsiteY61" fmla="*/ 2868612 h 6858000"/>
              <a:gd name="connsiteX62" fmla="*/ 167960 w 4417162"/>
              <a:gd name="connsiteY62" fmla="*/ 2922587 h 6858000"/>
              <a:gd name="connsiteX63" fmla="*/ 152844 w 4417162"/>
              <a:gd name="connsiteY63" fmla="*/ 2967037 h 6858000"/>
              <a:gd name="connsiteX64" fmla="*/ 134368 w 4417162"/>
              <a:gd name="connsiteY64" fmla="*/ 3009900 h 6858000"/>
              <a:gd name="connsiteX65" fmla="*/ 115893 w 4417162"/>
              <a:gd name="connsiteY65" fmla="*/ 3046412 h 6858000"/>
              <a:gd name="connsiteX66" fmla="*/ 95738 w 4417162"/>
              <a:gd name="connsiteY66" fmla="*/ 3084512 h 6858000"/>
              <a:gd name="connsiteX67" fmla="*/ 75583 w 4417162"/>
              <a:gd name="connsiteY67" fmla="*/ 3121025 h 6858000"/>
              <a:gd name="connsiteX68" fmla="*/ 55427 w 4417162"/>
              <a:gd name="connsiteY68" fmla="*/ 3160712 h 6858000"/>
              <a:gd name="connsiteX69" fmla="*/ 38632 w 4417162"/>
              <a:gd name="connsiteY69" fmla="*/ 3201987 h 6858000"/>
              <a:gd name="connsiteX70" fmla="*/ 23515 w 4417162"/>
              <a:gd name="connsiteY70" fmla="*/ 3248025 h 6858000"/>
              <a:gd name="connsiteX71" fmla="*/ 11758 w 4417162"/>
              <a:gd name="connsiteY71" fmla="*/ 3300412 h 6858000"/>
              <a:gd name="connsiteX72" fmla="*/ 3359 w 4417162"/>
              <a:gd name="connsiteY72" fmla="*/ 3360737 h 6858000"/>
              <a:gd name="connsiteX73" fmla="*/ 0 w 4417162"/>
              <a:gd name="connsiteY73" fmla="*/ 3427412 h 6858000"/>
              <a:gd name="connsiteX74" fmla="*/ 3359 w 4417162"/>
              <a:gd name="connsiteY74" fmla="*/ 3497262 h 6858000"/>
              <a:gd name="connsiteX75" fmla="*/ 11758 w 4417162"/>
              <a:gd name="connsiteY75" fmla="*/ 3557587 h 6858000"/>
              <a:gd name="connsiteX76" fmla="*/ 23515 w 4417162"/>
              <a:gd name="connsiteY76" fmla="*/ 3609975 h 6858000"/>
              <a:gd name="connsiteX77" fmla="*/ 38632 w 4417162"/>
              <a:gd name="connsiteY77" fmla="*/ 3656012 h 6858000"/>
              <a:gd name="connsiteX78" fmla="*/ 55427 w 4417162"/>
              <a:gd name="connsiteY78" fmla="*/ 3697287 h 6858000"/>
              <a:gd name="connsiteX79" fmla="*/ 75583 w 4417162"/>
              <a:gd name="connsiteY79" fmla="*/ 3736975 h 6858000"/>
              <a:gd name="connsiteX80" fmla="*/ 115893 w 4417162"/>
              <a:gd name="connsiteY80" fmla="*/ 3811587 h 6858000"/>
              <a:gd name="connsiteX81" fmla="*/ 134368 w 4417162"/>
              <a:gd name="connsiteY81" fmla="*/ 3848100 h 6858000"/>
              <a:gd name="connsiteX82" fmla="*/ 152844 w 4417162"/>
              <a:gd name="connsiteY82" fmla="*/ 3890962 h 6858000"/>
              <a:gd name="connsiteX83" fmla="*/ 167960 w 4417162"/>
              <a:gd name="connsiteY83" fmla="*/ 3935412 h 6858000"/>
              <a:gd name="connsiteX84" fmla="*/ 178038 w 4417162"/>
              <a:gd name="connsiteY84" fmla="*/ 3987800 h 6858000"/>
              <a:gd name="connsiteX85" fmla="*/ 188115 w 4417162"/>
              <a:gd name="connsiteY85" fmla="*/ 4048125 h 6858000"/>
              <a:gd name="connsiteX86" fmla="*/ 189795 w 4417162"/>
              <a:gd name="connsiteY86" fmla="*/ 4116387 h 6858000"/>
              <a:gd name="connsiteX87" fmla="*/ 188115 w 4417162"/>
              <a:gd name="connsiteY87" fmla="*/ 4186237 h 6858000"/>
              <a:gd name="connsiteX88" fmla="*/ 178038 w 4417162"/>
              <a:gd name="connsiteY88" fmla="*/ 4244975 h 6858000"/>
              <a:gd name="connsiteX89" fmla="*/ 167960 w 4417162"/>
              <a:gd name="connsiteY89" fmla="*/ 4297362 h 6858000"/>
              <a:gd name="connsiteX90" fmla="*/ 152844 w 4417162"/>
              <a:gd name="connsiteY90" fmla="*/ 4343400 h 6858000"/>
              <a:gd name="connsiteX91" fmla="*/ 134368 w 4417162"/>
              <a:gd name="connsiteY91" fmla="*/ 4386262 h 6858000"/>
              <a:gd name="connsiteX92" fmla="*/ 115893 w 4417162"/>
              <a:gd name="connsiteY92" fmla="*/ 4424362 h 6858000"/>
              <a:gd name="connsiteX93" fmla="*/ 75583 w 4417162"/>
              <a:gd name="connsiteY93" fmla="*/ 4498975 h 6858000"/>
              <a:gd name="connsiteX94" fmla="*/ 55427 w 4417162"/>
              <a:gd name="connsiteY94" fmla="*/ 4537075 h 6858000"/>
              <a:gd name="connsiteX95" fmla="*/ 38632 w 4417162"/>
              <a:gd name="connsiteY95" fmla="*/ 4579937 h 6858000"/>
              <a:gd name="connsiteX96" fmla="*/ 23515 w 4417162"/>
              <a:gd name="connsiteY96" fmla="*/ 4625975 h 6858000"/>
              <a:gd name="connsiteX97" fmla="*/ 11758 w 4417162"/>
              <a:gd name="connsiteY97" fmla="*/ 4678362 h 6858000"/>
              <a:gd name="connsiteX98" fmla="*/ 3359 w 4417162"/>
              <a:gd name="connsiteY98" fmla="*/ 4738687 h 6858000"/>
              <a:gd name="connsiteX99" fmla="*/ 0 w 4417162"/>
              <a:gd name="connsiteY99" fmla="*/ 4806950 h 6858000"/>
              <a:gd name="connsiteX100" fmla="*/ 3359 w 4417162"/>
              <a:gd name="connsiteY100" fmla="*/ 4875212 h 6858000"/>
              <a:gd name="connsiteX101" fmla="*/ 11758 w 4417162"/>
              <a:gd name="connsiteY101" fmla="*/ 4935537 h 6858000"/>
              <a:gd name="connsiteX102" fmla="*/ 23515 w 4417162"/>
              <a:gd name="connsiteY102" fmla="*/ 4987925 h 6858000"/>
              <a:gd name="connsiteX103" fmla="*/ 38632 w 4417162"/>
              <a:gd name="connsiteY103" fmla="*/ 5033962 h 6858000"/>
              <a:gd name="connsiteX104" fmla="*/ 55427 w 4417162"/>
              <a:gd name="connsiteY104" fmla="*/ 5075237 h 6858000"/>
              <a:gd name="connsiteX105" fmla="*/ 75583 w 4417162"/>
              <a:gd name="connsiteY105" fmla="*/ 5114925 h 6858000"/>
              <a:gd name="connsiteX106" fmla="*/ 95738 w 4417162"/>
              <a:gd name="connsiteY106" fmla="*/ 5149850 h 6858000"/>
              <a:gd name="connsiteX107" fmla="*/ 115893 w 4417162"/>
              <a:gd name="connsiteY107" fmla="*/ 5186362 h 6858000"/>
              <a:gd name="connsiteX108" fmla="*/ 134368 w 4417162"/>
              <a:gd name="connsiteY108" fmla="*/ 5226050 h 6858000"/>
              <a:gd name="connsiteX109" fmla="*/ 152844 w 4417162"/>
              <a:gd name="connsiteY109" fmla="*/ 5268912 h 6858000"/>
              <a:gd name="connsiteX110" fmla="*/ 167960 w 4417162"/>
              <a:gd name="connsiteY110" fmla="*/ 5313362 h 6858000"/>
              <a:gd name="connsiteX111" fmla="*/ 178038 w 4417162"/>
              <a:gd name="connsiteY111" fmla="*/ 5365750 h 6858000"/>
              <a:gd name="connsiteX112" fmla="*/ 188115 w 4417162"/>
              <a:gd name="connsiteY112" fmla="*/ 5426075 h 6858000"/>
              <a:gd name="connsiteX113" fmla="*/ 189795 w 4417162"/>
              <a:gd name="connsiteY113" fmla="*/ 5494337 h 6858000"/>
              <a:gd name="connsiteX114" fmla="*/ 188115 w 4417162"/>
              <a:gd name="connsiteY114" fmla="*/ 5562600 h 6858000"/>
              <a:gd name="connsiteX115" fmla="*/ 178038 w 4417162"/>
              <a:gd name="connsiteY115" fmla="*/ 5622925 h 6858000"/>
              <a:gd name="connsiteX116" fmla="*/ 167960 w 4417162"/>
              <a:gd name="connsiteY116" fmla="*/ 5675312 h 6858000"/>
              <a:gd name="connsiteX117" fmla="*/ 152844 w 4417162"/>
              <a:gd name="connsiteY117" fmla="*/ 5721350 h 6858000"/>
              <a:gd name="connsiteX118" fmla="*/ 134368 w 4417162"/>
              <a:gd name="connsiteY118" fmla="*/ 5762625 h 6858000"/>
              <a:gd name="connsiteX119" fmla="*/ 115893 w 4417162"/>
              <a:gd name="connsiteY119" fmla="*/ 5802312 h 6858000"/>
              <a:gd name="connsiteX120" fmla="*/ 95738 w 4417162"/>
              <a:gd name="connsiteY120" fmla="*/ 5840412 h 6858000"/>
              <a:gd name="connsiteX121" fmla="*/ 75583 w 4417162"/>
              <a:gd name="connsiteY121" fmla="*/ 5876925 h 6858000"/>
              <a:gd name="connsiteX122" fmla="*/ 55427 w 4417162"/>
              <a:gd name="connsiteY122" fmla="*/ 5915025 h 6858000"/>
              <a:gd name="connsiteX123" fmla="*/ 38632 w 4417162"/>
              <a:gd name="connsiteY123" fmla="*/ 5956300 h 6858000"/>
              <a:gd name="connsiteX124" fmla="*/ 23515 w 4417162"/>
              <a:gd name="connsiteY124" fmla="*/ 6003925 h 6858000"/>
              <a:gd name="connsiteX125" fmla="*/ 11758 w 4417162"/>
              <a:gd name="connsiteY125" fmla="*/ 6056312 h 6858000"/>
              <a:gd name="connsiteX126" fmla="*/ 3359 w 4417162"/>
              <a:gd name="connsiteY126" fmla="*/ 6113462 h 6858000"/>
              <a:gd name="connsiteX127" fmla="*/ 0 w 4417162"/>
              <a:gd name="connsiteY127" fmla="*/ 6183312 h 6858000"/>
              <a:gd name="connsiteX128" fmla="*/ 3359 w 4417162"/>
              <a:gd name="connsiteY128" fmla="*/ 6251575 h 6858000"/>
              <a:gd name="connsiteX129" fmla="*/ 11758 w 4417162"/>
              <a:gd name="connsiteY129" fmla="*/ 6311900 h 6858000"/>
              <a:gd name="connsiteX130" fmla="*/ 23515 w 4417162"/>
              <a:gd name="connsiteY130" fmla="*/ 6361112 h 6858000"/>
              <a:gd name="connsiteX131" fmla="*/ 38632 w 4417162"/>
              <a:gd name="connsiteY131" fmla="*/ 6407150 h 6858000"/>
              <a:gd name="connsiteX132" fmla="*/ 55427 w 4417162"/>
              <a:gd name="connsiteY132" fmla="*/ 6448425 h 6858000"/>
              <a:gd name="connsiteX133" fmla="*/ 73903 w 4417162"/>
              <a:gd name="connsiteY133" fmla="*/ 6488112 h 6858000"/>
              <a:gd name="connsiteX134" fmla="*/ 92379 w 4417162"/>
              <a:gd name="connsiteY134" fmla="*/ 6523037 h 6858000"/>
              <a:gd name="connsiteX135" fmla="*/ 112534 w 4417162"/>
              <a:gd name="connsiteY135" fmla="*/ 6561137 h 6858000"/>
              <a:gd name="connsiteX136" fmla="*/ 132689 w 4417162"/>
              <a:gd name="connsiteY136" fmla="*/ 6597650 h 6858000"/>
              <a:gd name="connsiteX137" fmla="*/ 149485 w 4417162"/>
              <a:gd name="connsiteY137" fmla="*/ 6640512 h 6858000"/>
              <a:gd name="connsiteX138" fmla="*/ 166281 w 4417162"/>
              <a:gd name="connsiteY138" fmla="*/ 6683375 h 6858000"/>
              <a:gd name="connsiteX139" fmla="*/ 176358 w 4417162"/>
              <a:gd name="connsiteY139" fmla="*/ 6735762 h 6858000"/>
              <a:gd name="connsiteX140" fmla="*/ 184756 w 4417162"/>
              <a:gd name="connsiteY140" fmla="*/ 6791325 h 6858000"/>
              <a:gd name="connsiteX141" fmla="*/ 189795 w 4417162"/>
              <a:gd name="connsiteY141" fmla="*/ 6858000 h 6858000"/>
              <a:gd name="connsiteX142" fmla="*/ 334173 w 4417162"/>
              <a:gd name="connsiteY142" fmla="*/ 6858000 h 6858000"/>
              <a:gd name="connsiteX143" fmla="*/ 334174 w 4417162"/>
              <a:gd name="connsiteY143" fmla="*/ 6858000 h 6858000"/>
              <a:gd name="connsiteX144" fmla="*/ 4417162 w 4417162"/>
              <a:gd name="connsiteY14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</a:cxnLst>
            <a:rect l="l" t="t" r="r" b="b"/>
            <a:pathLst>
              <a:path w="4417162" h="6858000">
                <a:moveTo>
                  <a:pt x="4417162" y="0"/>
                </a:moveTo>
                <a:lnTo>
                  <a:pt x="334174" y="0"/>
                </a:lnTo>
                <a:lnTo>
                  <a:pt x="334173" y="0"/>
                </a:lnTo>
                <a:lnTo>
                  <a:pt x="189795" y="0"/>
                </a:lnTo>
                <a:lnTo>
                  <a:pt x="184756" y="66675"/>
                </a:lnTo>
                <a:lnTo>
                  <a:pt x="176358" y="122237"/>
                </a:lnTo>
                <a:lnTo>
                  <a:pt x="166281" y="174625"/>
                </a:lnTo>
                <a:lnTo>
                  <a:pt x="149485" y="217487"/>
                </a:lnTo>
                <a:lnTo>
                  <a:pt x="132689" y="260350"/>
                </a:lnTo>
                <a:lnTo>
                  <a:pt x="112534" y="296862"/>
                </a:lnTo>
                <a:lnTo>
                  <a:pt x="92379" y="334962"/>
                </a:lnTo>
                <a:lnTo>
                  <a:pt x="73903" y="369887"/>
                </a:lnTo>
                <a:lnTo>
                  <a:pt x="55427" y="409575"/>
                </a:lnTo>
                <a:lnTo>
                  <a:pt x="38632" y="450850"/>
                </a:lnTo>
                <a:lnTo>
                  <a:pt x="23515" y="496887"/>
                </a:lnTo>
                <a:lnTo>
                  <a:pt x="11758" y="546100"/>
                </a:lnTo>
                <a:lnTo>
                  <a:pt x="3359" y="606425"/>
                </a:lnTo>
                <a:lnTo>
                  <a:pt x="0" y="673100"/>
                </a:lnTo>
                <a:lnTo>
                  <a:pt x="3359" y="744537"/>
                </a:lnTo>
                <a:lnTo>
                  <a:pt x="11758" y="801687"/>
                </a:lnTo>
                <a:lnTo>
                  <a:pt x="23515" y="854075"/>
                </a:lnTo>
                <a:lnTo>
                  <a:pt x="38632" y="901700"/>
                </a:lnTo>
                <a:lnTo>
                  <a:pt x="55427" y="942975"/>
                </a:lnTo>
                <a:lnTo>
                  <a:pt x="75583" y="981075"/>
                </a:lnTo>
                <a:lnTo>
                  <a:pt x="95738" y="1017587"/>
                </a:lnTo>
                <a:lnTo>
                  <a:pt x="115893" y="1055687"/>
                </a:lnTo>
                <a:lnTo>
                  <a:pt x="134368" y="1095375"/>
                </a:lnTo>
                <a:lnTo>
                  <a:pt x="152844" y="1136650"/>
                </a:lnTo>
                <a:lnTo>
                  <a:pt x="167960" y="1182687"/>
                </a:lnTo>
                <a:lnTo>
                  <a:pt x="178038" y="1235075"/>
                </a:lnTo>
                <a:lnTo>
                  <a:pt x="188115" y="1295400"/>
                </a:lnTo>
                <a:lnTo>
                  <a:pt x="189795" y="1363662"/>
                </a:lnTo>
                <a:lnTo>
                  <a:pt x="188115" y="1431925"/>
                </a:lnTo>
                <a:lnTo>
                  <a:pt x="178038" y="1492250"/>
                </a:lnTo>
                <a:lnTo>
                  <a:pt x="167960" y="1544637"/>
                </a:lnTo>
                <a:lnTo>
                  <a:pt x="152844" y="1589087"/>
                </a:lnTo>
                <a:lnTo>
                  <a:pt x="134368" y="1631950"/>
                </a:lnTo>
                <a:lnTo>
                  <a:pt x="115893" y="1671637"/>
                </a:lnTo>
                <a:lnTo>
                  <a:pt x="95738" y="1708150"/>
                </a:lnTo>
                <a:lnTo>
                  <a:pt x="75583" y="1743075"/>
                </a:lnTo>
                <a:lnTo>
                  <a:pt x="55427" y="1782762"/>
                </a:lnTo>
                <a:lnTo>
                  <a:pt x="38632" y="1824037"/>
                </a:lnTo>
                <a:lnTo>
                  <a:pt x="23515" y="1870075"/>
                </a:lnTo>
                <a:lnTo>
                  <a:pt x="11758" y="1922462"/>
                </a:lnTo>
                <a:lnTo>
                  <a:pt x="3359" y="1982787"/>
                </a:lnTo>
                <a:lnTo>
                  <a:pt x="0" y="2051050"/>
                </a:lnTo>
                <a:lnTo>
                  <a:pt x="3359" y="2119312"/>
                </a:lnTo>
                <a:lnTo>
                  <a:pt x="11758" y="2179637"/>
                </a:lnTo>
                <a:lnTo>
                  <a:pt x="23515" y="2232025"/>
                </a:lnTo>
                <a:lnTo>
                  <a:pt x="38632" y="2278062"/>
                </a:lnTo>
                <a:lnTo>
                  <a:pt x="55427" y="2319337"/>
                </a:lnTo>
                <a:lnTo>
                  <a:pt x="75583" y="2359025"/>
                </a:lnTo>
                <a:lnTo>
                  <a:pt x="95738" y="2395537"/>
                </a:lnTo>
                <a:lnTo>
                  <a:pt x="115893" y="2433637"/>
                </a:lnTo>
                <a:lnTo>
                  <a:pt x="134368" y="2471737"/>
                </a:lnTo>
                <a:lnTo>
                  <a:pt x="152844" y="2513012"/>
                </a:lnTo>
                <a:lnTo>
                  <a:pt x="167960" y="2560637"/>
                </a:lnTo>
                <a:lnTo>
                  <a:pt x="178038" y="2613025"/>
                </a:lnTo>
                <a:lnTo>
                  <a:pt x="188115" y="2671762"/>
                </a:lnTo>
                <a:lnTo>
                  <a:pt x="189795" y="2741612"/>
                </a:lnTo>
                <a:lnTo>
                  <a:pt x="188115" y="2809875"/>
                </a:lnTo>
                <a:lnTo>
                  <a:pt x="178038" y="2868612"/>
                </a:lnTo>
                <a:lnTo>
                  <a:pt x="167960" y="2922587"/>
                </a:lnTo>
                <a:lnTo>
                  <a:pt x="152844" y="2967037"/>
                </a:lnTo>
                <a:lnTo>
                  <a:pt x="134368" y="3009900"/>
                </a:lnTo>
                <a:lnTo>
                  <a:pt x="115893" y="3046412"/>
                </a:lnTo>
                <a:lnTo>
                  <a:pt x="95738" y="3084512"/>
                </a:lnTo>
                <a:lnTo>
                  <a:pt x="75583" y="3121025"/>
                </a:lnTo>
                <a:lnTo>
                  <a:pt x="55427" y="3160712"/>
                </a:lnTo>
                <a:lnTo>
                  <a:pt x="38632" y="3201987"/>
                </a:lnTo>
                <a:lnTo>
                  <a:pt x="23515" y="3248025"/>
                </a:lnTo>
                <a:lnTo>
                  <a:pt x="11758" y="3300412"/>
                </a:lnTo>
                <a:lnTo>
                  <a:pt x="3359" y="3360737"/>
                </a:lnTo>
                <a:lnTo>
                  <a:pt x="0" y="3427412"/>
                </a:lnTo>
                <a:lnTo>
                  <a:pt x="3359" y="3497262"/>
                </a:lnTo>
                <a:lnTo>
                  <a:pt x="11758" y="3557587"/>
                </a:lnTo>
                <a:lnTo>
                  <a:pt x="23515" y="3609975"/>
                </a:lnTo>
                <a:lnTo>
                  <a:pt x="38632" y="3656012"/>
                </a:lnTo>
                <a:lnTo>
                  <a:pt x="55427" y="3697287"/>
                </a:lnTo>
                <a:lnTo>
                  <a:pt x="75583" y="3736975"/>
                </a:lnTo>
                <a:lnTo>
                  <a:pt x="115893" y="3811587"/>
                </a:lnTo>
                <a:lnTo>
                  <a:pt x="134368" y="3848100"/>
                </a:lnTo>
                <a:lnTo>
                  <a:pt x="152844" y="3890962"/>
                </a:lnTo>
                <a:lnTo>
                  <a:pt x="167960" y="3935412"/>
                </a:lnTo>
                <a:lnTo>
                  <a:pt x="178038" y="3987800"/>
                </a:lnTo>
                <a:lnTo>
                  <a:pt x="188115" y="4048125"/>
                </a:lnTo>
                <a:lnTo>
                  <a:pt x="189795" y="4116387"/>
                </a:lnTo>
                <a:lnTo>
                  <a:pt x="188115" y="4186237"/>
                </a:lnTo>
                <a:lnTo>
                  <a:pt x="178038" y="4244975"/>
                </a:lnTo>
                <a:lnTo>
                  <a:pt x="167960" y="4297362"/>
                </a:lnTo>
                <a:lnTo>
                  <a:pt x="152844" y="4343400"/>
                </a:lnTo>
                <a:lnTo>
                  <a:pt x="134368" y="4386262"/>
                </a:lnTo>
                <a:lnTo>
                  <a:pt x="115893" y="4424362"/>
                </a:lnTo>
                <a:lnTo>
                  <a:pt x="75583" y="4498975"/>
                </a:lnTo>
                <a:lnTo>
                  <a:pt x="55427" y="4537075"/>
                </a:lnTo>
                <a:lnTo>
                  <a:pt x="38632" y="4579937"/>
                </a:lnTo>
                <a:lnTo>
                  <a:pt x="23515" y="4625975"/>
                </a:lnTo>
                <a:lnTo>
                  <a:pt x="11758" y="4678362"/>
                </a:lnTo>
                <a:lnTo>
                  <a:pt x="3359" y="4738687"/>
                </a:lnTo>
                <a:lnTo>
                  <a:pt x="0" y="4806950"/>
                </a:lnTo>
                <a:lnTo>
                  <a:pt x="3359" y="4875212"/>
                </a:lnTo>
                <a:lnTo>
                  <a:pt x="11758" y="4935537"/>
                </a:lnTo>
                <a:lnTo>
                  <a:pt x="23515" y="4987925"/>
                </a:lnTo>
                <a:lnTo>
                  <a:pt x="38632" y="5033962"/>
                </a:lnTo>
                <a:lnTo>
                  <a:pt x="55427" y="5075237"/>
                </a:lnTo>
                <a:lnTo>
                  <a:pt x="75583" y="5114925"/>
                </a:lnTo>
                <a:lnTo>
                  <a:pt x="95738" y="5149850"/>
                </a:lnTo>
                <a:lnTo>
                  <a:pt x="115893" y="5186362"/>
                </a:lnTo>
                <a:lnTo>
                  <a:pt x="134368" y="5226050"/>
                </a:lnTo>
                <a:lnTo>
                  <a:pt x="152844" y="5268912"/>
                </a:lnTo>
                <a:lnTo>
                  <a:pt x="167960" y="5313362"/>
                </a:lnTo>
                <a:lnTo>
                  <a:pt x="178038" y="5365750"/>
                </a:lnTo>
                <a:lnTo>
                  <a:pt x="188115" y="5426075"/>
                </a:lnTo>
                <a:lnTo>
                  <a:pt x="189795" y="5494337"/>
                </a:lnTo>
                <a:lnTo>
                  <a:pt x="188115" y="5562600"/>
                </a:lnTo>
                <a:lnTo>
                  <a:pt x="178038" y="5622925"/>
                </a:lnTo>
                <a:lnTo>
                  <a:pt x="167960" y="5675312"/>
                </a:lnTo>
                <a:lnTo>
                  <a:pt x="152844" y="5721350"/>
                </a:lnTo>
                <a:lnTo>
                  <a:pt x="134368" y="5762625"/>
                </a:lnTo>
                <a:lnTo>
                  <a:pt x="115893" y="5802312"/>
                </a:lnTo>
                <a:lnTo>
                  <a:pt x="95738" y="5840412"/>
                </a:lnTo>
                <a:lnTo>
                  <a:pt x="75583" y="5876925"/>
                </a:lnTo>
                <a:lnTo>
                  <a:pt x="55427" y="5915025"/>
                </a:lnTo>
                <a:lnTo>
                  <a:pt x="38632" y="5956300"/>
                </a:lnTo>
                <a:lnTo>
                  <a:pt x="23515" y="6003925"/>
                </a:lnTo>
                <a:lnTo>
                  <a:pt x="11758" y="6056312"/>
                </a:lnTo>
                <a:lnTo>
                  <a:pt x="3359" y="6113462"/>
                </a:lnTo>
                <a:lnTo>
                  <a:pt x="0" y="6183312"/>
                </a:lnTo>
                <a:lnTo>
                  <a:pt x="3359" y="6251575"/>
                </a:lnTo>
                <a:lnTo>
                  <a:pt x="11758" y="6311900"/>
                </a:lnTo>
                <a:lnTo>
                  <a:pt x="23515" y="6361112"/>
                </a:lnTo>
                <a:lnTo>
                  <a:pt x="38632" y="6407150"/>
                </a:lnTo>
                <a:lnTo>
                  <a:pt x="55427" y="6448425"/>
                </a:lnTo>
                <a:lnTo>
                  <a:pt x="73903" y="6488112"/>
                </a:lnTo>
                <a:lnTo>
                  <a:pt x="92379" y="6523037"/>
                </a:lnTo>
                <a:lnTo>
                  <a:pt x="112534" y="6561137"/>
                </a:lnTo>
                <a:lnTo>
                  <a:pt x="132689" y="6597650"/>
                </a:lnTo>
                <a:lnTo>
                  <a:pt x="149485" y="6640512"/>
                </a:lnTo>
                <a:lnTo>
                  <a:pt x="166281" y="6683375"/>
                </a:lnTo>
                <a:lnTo>
                  <a:pt x="176358" y="6735762"/>
                </a:lnTo>
                <a:lnTo>
                  <a:pt x="184756" y="6791325"/>
                </a:lnTo>
                <a:lnTo>
                  <a:pt x="189795" y="6858000"/>
                </a:lnTo>
                <a:lnTo>
                  <a:pt x="334173" y="6858000"/>
                </a:lnTo>
                <a:lnTo>
                  <a:pt x="334174" y="6858000"/>
                </a:lnTo>
                <a:lnTo>
                  <a:pt x="4417162" y="6858000"/>
                </a:lnTo>
                <a:close/>
              </a:path>
            </a:pathLst>
          </a:custGeom>
          <a:solidFill>
            <a:schemeClr val="accent1">
              <a:lumMod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753E13-F7CD-A43C-EB1D-EFE230677B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723406"/>
            <a:ext cx="3234018" cy="382672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5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                   </a:t>
            </a:r>
            <a:r>
              <a:rPr lang="en-US" sz="4500" b="1" u="sng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Introduction</a:t>
            </a:r>
            <a:endParaRPr lang="en-US" sz="4500" b="1" u="sng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37" name="Content Placeholder 2">
            <a:extLst>
              <a:ext uri="{FF2B5EF4-FFF2-40B4-BE49-F238E27FC236}">
                <a16:creationId xmlns:a16="http://schemas.microsoft.com/office/drawing/2014/main" id="{1A0367DE-17FD-5DBD-C94B-6098F1A39EC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14291904"/>
              </p:ext>
            </p:extLst>
          </p:nvPr>
        </p:nvGraphicFramePr>
        <p:xfrm>
          <a:off x="5093208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343059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9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11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12B8E9-1D5A-CC6F-7DD2-82D60E80D6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tx2"/>
                </a:solidFill>
              </a:rPr>
              <a:t>      </a:t>
            </a:r>
            <a:r>
              <a:rPr lang="en-GB" sz="3600" b="1" dirty="0">
                <a:solidFill>
                  <a:schemeClr val="tx2"/>
                </a:solidFill>
              </a:rPr>
              <a:t>What is Communication</a:t>
            </a:r>
          </a:p>
        </p:txBody>
      </p:sp>
      <p:pic>
        <p:nvPicPr>
          <p:cNvPr id="23" name="Graphic 6" descr="Communications">
            <a:extLst>
              <a:ext uri="{FF2B5EF4-FFF2-40B4-BE49-F238E27FC236}">
                <a16:creationId xmlns:a16="http://schemas.microsoft.com/office/drawing/2014/main" id="{9E12B871-10DB-4711-533A-1C2ACFDB2BE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6951" y="1793846"/>
            <a:ext cx="3620021" cy="3620021"/>
          </a:xfrm>
          <a:prstGeom prst="rect">
            <a:avLst/>
          </a:prstGeom>
        </p:spPr>
      </p:pic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95C04BC9-7B90-F0BA-8B4D-9B11DDF165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anchor="ctr">
            <a:normAutofit/>
          </a:bodyPr>
          <a:lstStyle/>
          <a:p>
            <a:r>
              <a:rPr lang="en-GB" sz="1800" dirty="0">
                <a:solidFill>
                  <a:schemeClr val="tx2"/>
                </a:solidFill>
              </a:rPr>
              <a:t>Sending and receiving of a message</a:t>
            </a:r>
          </a:p>
          <a:p>
            <a:r>
              <a:rPr lang="en-GB" sz="1800" dirty="0">
                <a:solidFill>
                  <a:schemeClr val="tx2"/>
                </a:solidFill>
              </a:rPr>
              <a:t>One-on-one/groups of people</a:t>
            </a:r>
          </a:p>
          <a:p>
            <a:r>
              <a:rPr lang="en-GB" sz="1800" dirty="0">
                <a:solidFill>
                  <a:schemeClr val="tx2"/>
                </a:solidFill>
              </a:rPr>
              <a:t>Face to face or on devices</a:t>
            </a:r>
          </a:p>
          <a:p>
            <a:pPr marL="0" indent="0">
              <a:buNone/>
            </a:pPr>
            <a:r>
              <a:rPr lang="en-GB" sz="1800" dirty="0">
                <a:solidFill>
                  <a:schemeClr val="tx2"/>
                </a:solidFill>
              </a:rPr>
              <a:t> </a:t>
            </a:r>
          </a:p>
          <a:p>
            <a:pPr marL="0" indent="0">
              <a:buNone/>
            </a:pPr>
            <a:endParaRPr lang="en-GB" sz="1800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800" b="1" u="sng" dirty="0">
                <a:solidFill>
                  <a:schemeClr val="tx2"/>
                </a:solidFill>
              </a:rPr>
              <a:t>Types of communication</a:t>
            </a:r>
          </a:p>
          <a:p>
            <a:r>
              <a:rPr lang="en-GB" sz="1800" dirty="0">
                <a:solidFill>
                  <a:schemeClr val="tx2"/>
                </a:solidFill>
              </a:rPr>
              <a:t>Verbal, Non verbal, visual, written, Active listening</a:t>
            </a:r>
          </a:p>
          <a:p>
            <a:pPr marL="0" indent="0">
              <a:buNone/>
            </a:pPr>
            <a:endParaRPr lang="en-GB" sz="1800" dirty="0">
              <a:solidFill>
                <a:schemeClr val="tx2"/>
              </a:solidFill>
            </a:endParaRPr>
          </a:p>
          <a:p>
            <a:endParaRPr lang="en-GB" sz="1800" dirty="0">
              <a:solidFill>
                <a:schemeClr val="tx2"/>
              </a:solidFill>
            </a:endParaRPr>
          </a:p>
        </p:txBody>
      </p:sp>
      <p:grpSp>
        <p:nvGrpSpPr>
          <p:cNvPr id="25" name="Group 13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5" y="52996"/>
            <a:ext cx="5928607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26" name="Freeform: Shape 14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Freeform: Shape 15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Freeform: Shape 16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4350766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787817-D579-A072-DE73-53E3B076E2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Communication in Health and Social Care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DBCB096-1D1A-C946-0310-58D6BA533C7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04039141"/>
              </p:ext>
            </p:extLst>
          </p:nvPr>
        </p:nvGraphicFramePr>
        <p:xfrm>
          <a:off x="838200" y="1837113"/>
          <a:ext cx="10515600" cy="43398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191601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499B48-9591-AD7C-AC0F-CE4597B891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How do we Communicate in Health and Social Care?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F24B90-127E-60BA-E3E9-DB30349818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 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C6BF4247-F70E-CC4F-8B33-F9B949E8CE9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31839808"/>
              </p:ext>
            </p:extLst>
          </p:nvPr>
        </p:nvGraphicFramePr>
        <p:xfrm>
          <a:off x="838200" y="1690689"/>
          <a:ext cx="9321800" cy="44476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440305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D9092E-FCC1-104E-DB51-4380921A0B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GB" sz="3700" b="1"/>
              <a:t>Effective Communication in Health and Social Care is Important</a:t>
            </a:r>
          </a:p>
        </p:txBody>
      </p:sp>
      <p:pic>
        <p:nvPicPr>
          <p:cNvPr id="8" name="Picture 7" descr="Map&#10;&#10;Description automatically generated">
            <a:extLst>
              <a:ext uri="{FF2B5EF4-FFF2-40B4-BE49-F238E27FC236}">
                <a16:creationId xmlns:a16="http://schemas.microsoft.com/office/drawing/2014/main" id="{7ED3C6B8-E748-69A1-756D-7DDBF23D703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460" r="19461" b="1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936BB293-0B3A-EFFE-9097-505B88E7EBF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97089688"/>
              </p:ext>
            </p:extLst>
          </p:nvPr>
        </p:nvGraphicFramePr>
        <p:xfrm>
          <a:off x="838200" y="2333297"/>
          <a:ext cx="4619621" cy="38436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148537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cture containing table">
            <a:extLst>
              <a:ext uri="{FF2B5EF4-FFF2-40B4-BE49-F238E27FC236}">
                <a16:creationId xmlns:a16="http://schemas.microsoft.com/office/drawing/2014/main" id="{CF172FE2-25C4-CE96-8DA8-6AEACEF373A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882" b="-1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CF4495-1EDA-9B88-AE32-FBD07771F7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b="1" dirty="0"/>
              <a:t>Etiquettes of Effective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9AD8AC-3BC8-0FE6-F8B4-647CB386FF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u="sng" dirty="0"/>
              <a:t>Professional manner &amp; Empathy</a:t>
            </a:r>
          </a:p>
          <a:p>
            <a:pPr marL="0" indent="0">
              <a:buNone/>
            </a:pPr>
            <a:r>
              <a:rPr lang="en-GB" sz="2000" dirty="0"/>
              <a:t>Personal space</a:t>
            </a:r>
          </a:p>
          <a:p>
            <a:pPr marL="0" indent="0">
              <a:buNone/>
            </a:pPr>
            <a:r>
              <a:rPr lang="en-GB" sz="2000" dirty="0"/>
              <a:t>Facial expressions</a:t>
            </a:r>
          </a:p>
          <a:p>
            <a:pPr marL="0" indent="0">
              <a:buNone/>
            </a:pPr>
            <a:r>
              <a:rPr lang="en-GB" sz="2000" dirty="0"/>
              <a:t>Body language</a:t>
            </a:r>
          </a:p>
          <a:p>
            <a:pPr marL="0" indent="0">
              <a:buNone/>
            </a:pPr>
            <a:r>
              <a:rPr lang="en-GB" sz="2000" dirty="0"/>
              <a:t>Understanding</a:t>
            </a:r>
          </a:p>
          <a:p>
            <a:pPr marL="0" indent="0">
              <a:buNone/>
            </a:pPr>
            <a:r>
              <a:rPr lang="en-GB" sz="2000" dirty="0"/>
              <a:t>Sensitive </a:t>
            </a:r>
            <a:endParaRPr lang="en-US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8124519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C1B932-70C9-5A56-0518-0B5D910091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GB" sz="4200" b="1">
                <a:solidFill>
                  <a:schemeClr val="bg1"/>
                </a:solidFill>
              </a:rPr>
              <a:t>Barriers to communication in Health and Social care</a:t>
            </a:r>
          </a:p>
        </p:txBody>
      </p:sp>
      <p:graphicFrame>
        <p:nvGraphicFramePr>
          <p:cNvPr id="42" name="Content Placeholder 2">
            <a:extLst>
              <a:ext uri="{FF2B5EF4-FFF2-40B4-BE49-F238E27FC236}">
                <a16:creationId xmlns:a16="http://schemas.microsoft.com/office/drawing/2014/main" id="{EA9E519F-7839-5BD0-0597-41F9BF25967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03972041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66678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9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1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CBE3E0A8-A911-B34B-A92A-E94871F25C0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467" y="675470"/>
            <a:ext cx="10905066" cy="5507058"/>
          </a:xfrm>
          <a:prstGeom prst="rect">
            <a:avLst/>
          </a:prstGeom>
          <a:ln>
            <a:noFill/>
          </a:ln>
        </p:spPr>
      </p:pic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43454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36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B1E71A-C8C6-6197-6C70-22B929C12E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6563" y="262996"/>
            <a:ext cx="5251316" cy="1807305"/>
          </a:xfrm>
        </p:spPr>
        <p:txBody>
          <a:bodyPr>
            <a:normAutofit/>
          </a:bodyPr>
          <a:lstStyle/>
          <a:p>
            <a:r>
              <a:rPr lang="en-GB" b="1" u="sng" dirty="0"/>
              <a:t>Practical Example</a:t>
            </a:r>
            <a:br>
              <a:rPr lang="en-GB" b="1" dirty="0"/>
            </a:br>
            <a:r>
              <a:rPr lang="en-GB" sz="2000" b="1" dirty="0"/>
              <a:t>Doctor explaining to the patient about his diagnosis.</a:t>
            </a:r>
          </a:p>
        </p:txBody>
      </p:sp>
      <p:sp>
        <p:nvSpPr>
          <p:cNvPr id="32" name="Content Placeholder 2">
            <a:extLst>
              <a:ext uri="{FF2B5EF4-FFF2-40B4-BE49-F238E27FC236}">
                <a16:creationId xmlns:a16="http://schemas.microsoft.com/office/drawing/2014/main" id="{6C17DCDA-92FE-996A-43ED-3FCB939988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1433" y="2542317"/>
            <a:ext cx="4619621" cy="384366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 dirty="0"/>
              <a:t>Encodes -    Doctor- source- Good communication skills     professional manner in attitude good knowledge and understanding in subject </a:t>
            </a:r>
          </a:p>
          <a:p>
            <a:pPr marL="0" indent="0">
              <a:buNone/>
            </a:pPr>
            <a:r>
              <a:rPr lang="en-GB" sz="1400" dirty="0"/>
              <a:t>Doctor – Message - content not to use medical terminology</a:t>
            </a:r>
          </a:p>
          <a:p>
            <a:pPr marL="0" indent="0">
              <a:buNone/>
            </a:pPr>
            <a:r>
              <a:rPr lang="en-GB" sz="1400" dirty="0"/>
              <a:t>Doctor – Channel -Hearing no background noise 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1400" dirty="0"/>
              <a:t>Decodes- message to Receiver Patient the same factors apply to receiver  </a:t>
            </a:r>
          </a:p>
        </p:txBody>
      </p:sp>
      <p:pic>
        <p:nvPicPr>
          <p:cNvPr id="5" name="Picture 4" descr="A doctor talking to a patient&#10;&#10;Description automatically generated with medium confidence">
            <a:extLst>
              <a:ext uri="{FF2B5EF4-FFF2-40B4-BE49-F238E27FC236}">
                <a16:creationId xmlns:a16="http://schemas.microsoft.com/office/drawing/2014/main" id="{4F0DD8DD-FD20-2E37-3499-A85074CD186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861" r="39363" b="1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385104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D5D7CB-8C41-E018-CA17-D05C583224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dirty="0"/>
              <a:t>                    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E511D6-4498-C554-B90C-41DEEE7EA1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Effective Communication is needed for working effectively within the health and social care.</a:t>
            </a:r>
          </a:p>
          <a:p>
            <a:r>
              <a:rPr lang="en-GB" dirty="0"/>
              <a:t>We are communicating with lots of individuals day in day out</a:t>
            </a:r>
          </a:p>
          <a:p>
            <a:r>
              <a:rPr lang="en-GB" dirty="0"/>
              <a:t>There are barriers to communication so more importantly to address these we must communicate effectively</a:t>
            </a:r>
          </a:p>
          <a:p>
            <a:r>
              <a:rPr lang="en-GB" dirty="0"/>
              <a:t>Information is shared and for it to be done accurately effective communication is needed.</a:t>
            </a:r>
          </a:p>
          <a:p>
            <a:r>
              <a:rPr lang="en-GB" dirty="0"/>
              <a:t>We used Berol's model of communication and looked at further factors that can effect communication </a:t>
            </a:r>
            <a:r>
              <a:rPr lang="en-GB"/>
              <a:t>on the way.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10314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269E7F-1891-73EE-B2F5-E0FC9D61F1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97C82C-AB24-33BF-3B6C-7F6232984F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/>
              <a:t>Berlo’s</a:t>
            </a:r>
            <a:r>
              <a:rPr lang="en-GB" dirty="0"/>
              <a:t> model of communication. Available at: </a:t>
            </a:r>
            <a:r>
              <a:rPr lang="en-GB" dirty="0">
                <a:hlinkClick r:id="rId2"/>
              </a:rPr>
              <a:t>https://www.communicationtheory.org/wp-content/uploads/2010/01/berlos-smcr-model-of-communication-picture.jpg</a:t>
            </a:r>
            <a:r>
              <a:rPr lang="en-GB" dirty="0"/>
              <a:t> (Accessed Date:     </a:t>
            </a:r>
          </a:p>
          <a:p>
            <a:pPr marL="0" indent="0">
              <a:buNone/>
            </a:pPr>
            <a:r>
              <a:rPr lang="en-GB" dirty="0"/>
              <a:t>25 February 2023).</a:t>
            </a:r>
          </a:p>
          <a:p>
            <a:pPr marL="0" indent="0">
              <a:buNone/>
            </a:pPr>
            <a:r>
              <a:rPr lang="en-GB" dirty="0"/>
              <a:t>Collier, E. (2021) ‘Promoting effective communication in health and social care’ </a:t>
            </a:r>
            <a:r>
              <a:rPr lang="en-GB" i="1" dirty="0"/>
              <a:t>High speed training </a:t>
            </a:r>
            <a:r>
              <a:rPr lang="en-GB" dirty="0"/>
              <a:t>Available at: </a:t>
            </a:r>
            <a:r>
              <a:rPr lang="en-GB" dirty="0">
                <a:hlinkClick r:id="rId3"/>
              </a:rPr>
              <a:t>https://www.highspeedtraining.co.uk/hub/effective-communication-in-health-and-social-care/</a:t>
            </a:r>
            <a:r>
              <a:rPr lang="en-GB" dirty="0"/>
              <a:t> (Accessed Date: 26 February 2023).</a:t>
            </a:r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US" dirty="0"/>
              <a:t>John, D. (2018) Family Health Available at: </a:t>
            </a:r>
            <a:r>
              <a:rPr lang="en-US" dirty="0">
                <a:hlinkClick r:id="rId4"/>
              </a:rPr>
              <a:t>https://30seconds.com/health/tip/13871/The-Doctor-Patient-Relationship-10-Tips-for-Effective-Communication-With-Your-Doctor</a:t>
            </a:r>
            <a:r>
              <a:rPr lang="en-US" dirty="0"/>
              <a:t> (Accessed Date 19 February 2023).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 err="1"/>
              <a:t>Rahmaandummy</a:t>
            </a:r>
            <a:r>
              <a:rPr lang="en-GB" dirty="0"/>
              <a:t>, F. (2018) [</a:t>
            </a:r>
            <a:r>
              <a:rPr lang="en-GB" dirty="0" err="1"/>
              <a:t>Dictio</a:t>
            </a:r>
            <a:r>
              <a:rPr lang="en-GB" dirty="0"/>
              <a:t>] Available at: </a:t>
            </a:r>
            <a:r>
              <a:rPr lang="en-GB" dirty="0">
                <a:hlinkClick r:id="rId5"/>
              </a:rPr>
              <a:t>https://www.dictio.id/t/aplikasi-apa-saja-yang-mempermudah-dalam-berkomunikasi/76222</a:t>
            </a:r>
            <a:r>
              <a:rPr lang="en-GB" dirty="0"/>
              <a:t> (Accessed Date: 28 February 2023). </a:t>
            </a:r>
          </a:p>
          <a:p>
            <a:pPr marL="0" indent="0">
              <a:buNone/>
            </a:pPr>
            <a:r>
              <a:rPr lang="en-GB" dirty="0" err="1"/>
              <a:t>Ratna</a:t>
            </a:r>
            <a:r>
              <a:rPr lang="en-GB" dirty="0"/>
              <a:t>, H. (2019) ‘The importance of effective communication in Healthcare practice’ </a:t>
            </a:r>
            <a:r>
              <a:rPr lang="en-GB" i="1" dirty="0"/>
              <a:t>Harvard public health review </a:t>
            </a:r>
            <a:r>
              <a:rPr lang="en-GB" dirty="0"/>
              <a:t>23, pp.1-6. Available at: </a:t>
            </a:r>
            <a:r>
              <a:rPr lang="en-GB" dirty="0">
                <a:hlinkClick r:id="rId6"/>
              </a:rPr>
              <a:t>https://www.jstor.org/stable/48546767</a:t>
            </a:r>
            <a:r>
              <a:rPr lang="en-GB" dirty="0"/>
              <a:t> (Accessed Date 17 February 2023).</a:t>
            </a:r>
          </a:p>
          <a:p>
            <a:pPr marL="0" indent="0">
              <a:buNone/>
            </a:pPr>
            <a:r>
              <a:rPr lang="en-GB" dirty="0"/>
              <a:t>Nagy, B. (2017) </a:t>
            </a:r>
            <a:r>
              <a:rPr lang="en-GB" i="1" dirty="0"/>
              <a:t>Nagy footcare we put you first. </a:t>
            </a:r>
            <a:r>
              <a:rPr lang="en-GB" dirty="0"/>
              <a:t>Available at: </a:t>
            </a:r>
            <a:r>
              <a:rPr lang="en-GB" dirty="0">
                <a:hlinkClick r:id="rId7"/>
              </a:rPr>
              <a:t>https://www.nagyfootcare.com/blog/traditional-vs-minimally-invasive-bunion-surgery-know-which-is-best/</a:t>
            </a:r>
            <a:r>
              <a:rPr lang="en-GB" dirty="0"/>
              <a:t> (Accessed Date: 15 February 2023).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1895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770</TotalTime>
  <Words>637</Words>
  <Application>Microsoft Office PowerPoint</Application>
  <PresentationFormat>Widescreen</PresentationFormat>
  <Paragraphs>80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Professional Development within the Health and Social Care  Key Skills Presentation</vt:lpstr>
      <vt:lpstr>                    Introduction</vt:lpstr>
      <vt:lpstr>      What is Communication</vt:lpstr>
      <vt:lpstr>Communication in Health and Social Care</vt:lpstr>
      <vt:lpstr>How do we Communicate in Health and Social Care? </vt:lpstr>
      <vt:lpstr>Effective Communication in Health and Social Care is Important</vt:lpstr>
      <vt:lpstr>Etiquettes of Effective communication</vt:lpstr>
      <vt:lpstr>Barriers to communication in Health and Social care</vt:lpstr>
      <vt:lpstr>PowerPoint Presentation</vt:lpstr>
      <vt:lpstr>Practical Example Doctor explaining to the patient about his diagnosis.</vt:lpstr>
      <vt:lpstr>                    Summary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Fozia Malik (2130819)</dc:creator>
  <cp:lastModifiedBy>Fozia Malik (2130819)</cp:lastModifiedBy>
  <cp:revision>1</cp:revision>
  <dcterms:created xsi:type="dcterms:W3CDTF">2023-02-28T12:24:20Z</dcterms:created>
  <dcterms:modified xsi:type="dcterms:W3CDTF">2023-03-05T23:26:35Z</dcterms:modified>
</cp:coreProperties>
</file>