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7" r:id="rId3"/>
    <p:sldId id="265" r:id="rId4"/>
    <p:sldId id="259" r:id="rId5"/>
    <p:sldId id="261" r:id="rId6"/>
    <p:sldId id="262" r:id="rId7"/>
    <p:sldId id="263" r:id="rId8"/>
    <p:sldId id="268" r:id="rId9"/>
    <p:sldId id="266"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332F53-5A63-4BF2-89B1-17EC6F4C1694}" v="185" dt="2023-11-13T15:43:11.4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Williams" userId="b00aa80c50ea7601" providerId="LiveId" clId="{E3332F53-5A63-4BF2-89B1-17EC6F4C1694}"/>
    <pc:docChg chg="undo custSel addSld delSld modSld">
      <pc:chgData name="Ceri Williams" userId="b00aa80c50ea7601" providerId="LiveId" clId="{E3332F53-5A63-4BF2-89B1-17EC6F4C1694}" dt="2023-11-13T15:43:11.486" v="9757" actId="20577"/>
      <pc:docMkLst>
        <pc:docMk/>
      </pc:docMkLst>
      <pc:sldChg chg="modSp mod">
        <pc:chgData name="Ceri Williams" userId="b00aa80c50ea7601" providerId="LiveId" clId="{E3332F53-5A63-4BF2-89B1-17EC6F4C1694}" dt="2023-11-13T15:28:41.726" v="9661" actId="2711"/>
        <pc:sldMkLst>
          <pc:docMk/>
          <pc:sldMk cId="3703386026" sldId="256"/>
        </pc:sldMkLst>
        <pc:spChg chg="mod">
          <ac:chgData name="Ceri Williams" userId="b00aa80c50ea7601" providerId="LiveId" clId="{E3332F53-5A63-4BF2-89B1-17EC6F4C1694}" dt="2023-11-09T14:35:54.784" v="5779" actId="2711"/>
          <ac:spMkLst>
            <pc:docMk/>
            <pc:sldMk cId="3703386026" sldId="256"/>
            <ac:spMk id="4" creationId="{2811A64B-BE46-02F9-2E76-AEA2C5C4662C}"/>
          </ac:spMkLst>
        </pc:spChg>
        <pc:spChg chg="mod">
          <ac:chgData name="Ceri Williams" userId="b00aa80c50ea7601" providerId="LiveId" clId="{E3332F53-5A63-4BF2-89B1-17EC6F4C1694}" dt="2023-11-13T15:28:41.726" v="9661" actId="2711"/>
          <ac:spMkLst>
            <pc:docMk/>
            <pc:sldMk cId="3703386026" sldId="256"/>
            <ac:spMk id="5" creationId="{0503C8B1-BE59-E4E0-4FCD-F9F28D8EB5C1}"/>
          </ac:spMkLst>
        </pc:spChg>
      </pc:sldChg>
      <pc:sldChg chg="addSp delSp modSp mod setBg">
        <pc:chgData name="Ceri Williams" userId="b00aa80c50ea7601" providerId="LiveId" clId="{E3332F53-5A63-4BF2-89B1-17EC6F4C1694}" dt="2023-11-12T10:53:46.329" v="5855" actId="20577"/>
        <pc:sldMkLst>
          <pc:docMk/>
          <pc:sldMk cId="3304996473" sldId="257"/>
        </pc:sldMkLst>
        <pc:spChg chg="mod">
          <ac:chgData name="Ceri Williams" userId="b00aa80c50ea7601" providerId="LiveId" clId="{E3332F53-5A63-4BF2-89B1-17EC6F4C1694}" dt="2023-11-09T14:36:23.860" v="5782" actId="2711"/>
          <ac:spMkLst>
            <pc:docMk/>
            <pc:sldMk cId="3304996473" sldId="257"/>
            <ac:spMk id="2" creationId="{EF57AE9B-76EC-3E10-946E-DDB26869FFF6}"/>
          </ac:spMkLst>
        </pc:spChg>
        <pc:spChg chg="add del mod">
          <ac:chgData name="Ceri Williams" userId="b00aa80c50ea7601" providerId="LiveId" clId="{E3332F53-5A63-4BF2-89B1-17EC6F4C1694}" dt="2023-11-12T10:53:46.329" v="5855" actId="20577"/>
          <ac:spMkLst>
            <pc:docMk/>
            <pc:sldMk cId="3304996473" sldId="257"/>
            <ac:spMk id="3" creationId="{D930693D-C36D-6B7C-6C4E-357A1C30B523}"/>
          </ac:spMkLst>
        </pc:spChg>
        <pc:spChg chg="add del">
          <ac:chgData name="Ceri Williams" userId="b00aa80c50ea7601" providerId="LiveId" clId="{E3332F53-5A63-4BF2-89B1-17EC6F4C1694}" dt="2023-11-09T14:08:06.424" v="4292" actId="26606"/>
          <ac:spMkLst>
            <pc:docMk/>
            <pc:sldMk cId="3304996473" sldId="257"/>
            <ac:spMk id="9" creationId="{95F11533-723E-420D-A991-D376E739358E}"/>
          </ac:spMkLst>
        </pc:spChg>
        <pc:grpChg chg="add del">
          <ac:chgData name="Ceri Williams" userId="b00aa80c50ea7601" providerId="LiveId" clId="{E3332F53-5A63-4BF2-89B1-17EC6F4C1694}" dt="2023-11-09T14:08:06.424" v="4292" actId="26606"/>
          <ac:grpSpMkLst>
            <pc:docMk/>
            <pc:sldMk cId="3304996473" sldId="257"/>
            <ac:grpSpMk id="11" creationId="{C60393DE-86F5-4639-9D54-85E166A84348}"/>
          </ac:grpSpMkLst>
        </pc:grpChg>
        <pc:graphicFrameChg chg="add del">
          <ac:chgData name="Ceri Williams" userId="b00aa80c50ea7601" providerId="LiveId" clId="{E3332F53-5A63-4BF2-89B1-17EC6F4C1694}" dt="2023-11-09T14:07:58.125" v="4290" actId="26606"/>
          <ac:graphicFrameMkLst>
            <pc:docMk/>
            <pc:sldMk cId="3304996473" sldId="257"/>
            <ac:graphicFrameMk id="5" creationId="{D08FD56D-208F-DE23-4686-6BAB430C618D}"/>
          </ac:graphicFrameMkLst>
        </pc:graphicFrameChg>
        <pc:graphicFrameChg chg="add del">
          <ac:chgData name="Ceri Williams" userId="b00aa80c50ea7601" providerId="LiveId" clId="{E3332F53-5A63-4BF2-89B1-17EC6F4C1694}" dt="2023-11-09T14:08:06.424" v="4292" actId="26606"/>
          <ac:graphicFrameMkLst>
            <pc:docMk/>
            <pc:sldMk cId="3304996473" sldId="257"/>
            <ac:graphicFrameMk id="7" creationId="{306FD9D8-6472-0A66-8A6B-A99935B26DE9}"/>
          </ac:graphicFrameMkLst>
        </pc:graphicFrameChg>
      </pc:sldChg>
      <pc:sldChg chg="del">
        <pc:chgData name="Ceri Williams" userId="b00aa80c50ea7601" providerId="LiveId" clId="{E3332F53-5A63-4BF2-89B1-17EC6F4C1694}" dt="2023-11-09T11:59:15.103" v="10" actId="2696"/>
        <pc:sldMkLst>
          <pc:docMk/>
          <pc:sldMk cId="870244188" sldId="258"/>
        </pc:sldMkLst>
      </pc:sldChg>
      <pc:sldChg chg="modSp mod modAnim">
        <pc:chgData name="Ceri Williams" userId="b00aa80c50ea7601" providerId="LiveId" clId="{E3332F53-5A63-4BF2-89B1-17EC6F4C1694}" dt="2023-11-13T15:39:12.133" v="9712" actId="20577"/>
        <pc:sldMkLst>
          <pc:docMk/>
          <pc:sldMk cId="1014356227" sldId="259"/>
        </pc:sldMkLst>
        <pc:spChg chg="mod">
          <ac:chgData name="Ceri Williams" userId="b00aa80c50ea7601" providerId="LiveId" clId="{E3332F53-5A63-4BF2-89B1-17EC6F4C1694}" dt="2023-11-09T14:37:24.183" v="5788" actId="2711"/>
          <ac:spMkLst>
            <pc:docMk/>
            <pc:sldMk cId="1014356227" sldId="259"/>
            <ac:spMk id="2" creationId="{AAE550DD-4726-FC0B-CFDA-0357726204FE}"/>
          </ac:spMkLst>
        </pc:spChg>
        <pc:spChg chg="mod">
          <ac:chgData name="Ceri Williams" userId="b00aa80c50ea7601" providerId="LiveId" clId="{E3332F53-5A63-4BF2-89B1-17EC6F4C1694}" dt="2023-11-13T15:39:12.133" v="9712" actId="20577"/>
          <ac:spMkLst>
            <pc:docMk/>
            <pc:sldMk cId="1014356227" sldId="259"/>
            <ac:spMk id="3" creationId="{EDC0FDD6-2B83-EA96-9224-E3C79275BA70}"/>
          </ac:spMkLst>
        </pc:spChg>
      </pc:sldChg>
      <pc:sldChg chg="addSp delSp modSp mod setBg modAnim">
        <pc:chgData name="Ceri Williams" userId="b00aa80c50ea7601" providerId="LiveId" clId="{E3332F53-5A63-4BF2-89B1-17EC6F4C1694}" dt="2023-11-13T15:43:11.486" v="9757" actId="20577"/>
        <pc:sldMkLst>
          <pc:docMk/>
          <pc:sldMk cId="3860839726" sldId="261"/>
        </pc:sldMkLst>
        <pc:spChg chg="mod">
          <ac:chgData name="Ceri Williams" userId="b00aa80c50ea7601" providerId="LiveId" clId="{E3332F53-5A63-4BF2-89B1-17EC6F4C1694}" dt="2023-11-09T14:37:54.929" v="5792" actId="27636"/>
          <ac:spMkLst>
            <pc:docMk/>
            <pc:sldMk cId="3860839726" sldId="261"/>
            <ac:spMk id="2" creationId="{34C26BA3-66C6-CFAB-8E73-576732C26DD9}"/>
          </ac:spMkLst>
        </pc:spChg>
        <pc:spChg chg="mod">
          <ac:chgData name="Ceri Williams" userId="b00aa80c50ea7601" providerId="LiveId" clId="{E3332F53-5A63-4BF2-89B1-17EC6F4C1694}" dt="2023-11-13T15:43:11.486" v="9757" actId="20577"/>
          <ac:spMkLst>
            <pc:docMk/>
            <pc:sldMk cId="3860839726" sldId="261"/>
            <ac:spMk id="3" creationId="{29A2A734-442B-A9FB-8455-A21514449B9C}"/>
          </ac:spMkLst>
        </pc:spChg>
        <pc:spChg chg="add del">
          <ac:chgData name="Ceri Williams" userId="b00aa80c50ea7601" providerId="LiveId" clId="{E3332F53-5A63-4BF2-89B1-17EC6F4C1694}" dt="2023-11-09T14:08:52.349" v="4294" actId="26606"/>
          <ac:spMkLst>
            <pc:docMk/>
            <pc:sldMk cId="3860839726" sldId="261"/>
            <ac:spMk id="8" creationId="{C44B17FE-2E14-47B6-B5A8-4363DE76952D}"/>
          </ac:spMkLst>
        </pc:spChg>
        <pc:spChg chg="add del">
          <ac:chgData name="Ceri Williams" userId="b00aa80c50ea7601" providerId="LiveId" clId="{E3332F53-5A63-4BF2-89B1-17EC6F4C1694}" dt="2023-11-09T14:08:52.349" v="4294" actId="26606"/>
          <ac:spMkLst>
            <pc:docMk/>
            <pc:sldMk cId="3860839726" sldId="261"/>
            <ac:spMk id="10" creationId="{14E53280-E6EB-47D2-B0BB-78B772DC4B90}"/>
          </ac:spMkLst>
        </pc:spChg>
        <pc:spChg chg="add del">
          <ac:chgData name="Ceri Williams" userId="b00aa80c50ea7601" providerId="LiveId" clId="{E3332F53-5A63-4BF2-89B1-17EC6F4C1694}" dt="2023-11-09T14:08:52.349" v="4294" actId="26606"/>
          <ac:spMkLst>
            <pc:docMk/>
            <pc:sldMk cId="3860839726" sldId="261"/>
            <ac:spMk id="12" creationId="{E44C4738-31FA-4AA4-9D3A-9B0F0B1F5FBC}"/>
          </ac:spMkLst>
        </pc:spChg>
        <pc:spChg chg="add del">
          <ac:chgData name="Ceri Williams" userId="b00aa80c50ea7601" providerId="LiveId" clId="{E3332F53-5A63-4BF2-89B1-17EC6F4C1694}" dt="2023-11-09T14:08:52.349" v="4294" actId="26606"/>
          <ac:spMkLst>
            <pc:docMk/>
            <pc:sldMk cId="3860839726" sldId="261"/>
            <ac:spMk id="14" creationId="{809F3F69-CB9E-4C14-8F9B-7565980C8770}"/>
          </ac:spMkLst>
        </pc:spChg>
        <pc:spChg chg="add del">
          <ac:chgData name="Ceri Williams" userId="b00aa80c50ea7601" providerId="LiveId" clId="{E3332F53-5A63-4BF2-89B1-17EC6F4C1694}" dt="2023-11-09T14:08:54.906" v="4296" actId="26606"/>
          <ac:spMkLst>
            <pc:docMk/>
            <pc:sldMk cId="3860839726" sldId="261"/>
            <ac:spMk id="16" creationId="{001B0E35-F788-4608-ABBE-0D971AA5028F}"/>
          </ac:spMkLst>
        </pc:spChg>
        <pc:spChg chg="add del">
          <ac:chgData name="Ceri Williams" userId="b00aa80c50ea7601" providerId="LiveId" clId="{E3332F53-5A63-4BF2-89B1-17EC6F4C1694}" dt="2023-11-09T14:08:54.906" v="4296" actId="26606"/>
          <ac:spMkLst>
            <pc:docMk/>
            <pc:sldMk cId="3860839726" sldId="261"/>
            <ac:spMk id="17" creationId="{4431B8EA-FCCA-47DD-A0C4-A653EC4AB846}"/>
          </ac:spMkLst>
        </pc:spChg>
        <pc:spChg chg="add del">
          <ac:chgData name="Ceri Williams" userId="b00aa80c50ea7601" providerId="LiveId" clId="{E3332F53-5A63-4BF2-89B1-17EC6F4C1694}" dt="2023-11-09T14:08:54.906" v="4296" actId="26606"/>
          <ac:spMkLst>
            <pc:docMk/>
            <pc:sldMk cId="3860839726" sldId="261"/>
            <ac:spMk id="18" creationId="{1C781EDE-83AA-44D6-8054-A4E2D6F28086}"/>
          </ac:spMkLst>
        </pc:spChg>
        <pc:spChg chg="add">
          <ac:chgData name="Ceri Williams" userId="b00aa80c50ea7601" providerId="LiveId" clId="{E3332F53-5A63-4BF2-89B1-17EC6F4C1694}" dt="2023-11-09T14:08:54.937" v="4297" actId="26606"/>
          <ac:spMkLst>
            <pc:docMk/>
            <pc:sldMk cId="3860839726" sldId="261"/>
            <ac:spMk id="20" creationId="{C44B17FE-2E14-47B6-B5A8-4363DE76952D}"/>
          </ac:spMkLst>
        </pc:spChg>
        <pc:spChg chg="add">
          <ac:chgData name="Ceri Williams" userId="b00aa80c50ea7601" providerId="LiveId" clId="{E3332F53-5A63-4BF2-89B1-17EC6F4C1694}" dt="2023-11-09T14:08:54.937" v="4297" actId="26606"/>
          <ac:spMkLst>
            <pc:docMk/>
            <pc:sldMk cId="3860839726" sldId="261"/>
            <ac:spMk id="21" creationId="{14E53280-E6EB-47D2-B0BB-78B772DC4B90}"/>
          </ac:spMkLst>
        </pc:spChg>
        <pc:spChg chg="add">
          <ac:chgData name="Ceri Williams" userId="b00aa80c50ea7601" providerId="LiveId" clId="{E3332F53-5A63-4BF2-89B1-17EC6F4C1694}" dt="2023-11-09T14:08:54.937" v="4297" actId="26606"/>
          <ac:spMkLst>
            <pc:docMk/>
            <pc:sldMk cId="3860839726" sldId="261"/>
            <ac:spMk id="22" creationId="{E44C4738-31FA-4AA4-9D3A-9B0F0B1F5FBC}"/>
          </ac:spMkLst>
        </pc:spChg>
        <pc:spChg chg="add">
          <ac:chgData name="Ceri Williams" userId="b00aa80c50ea7601" providerId="LiveId" clId="{E3332F53-5A63-4BF2-89B1-17EC6F4C1694}" dt="2023-11-09T14:08:54.937" v="4297" actId="26606"/>
          <ac:spMkLst>
            <pc:docMk/>
            <pc:sldMk cId="3860839726" sldId="261"/>
            <ac:spMk id="23" creationId="{809F3F69-CB9E-4C14-8F9B-7565980C8770}"/>
          </ac:spMkLst>
        </pc:spChg>
      </pc:sldChg>
      <pc:sldChg chg="addSp delSp modSp mod setBg modAnim">
        <pc:chgData name="Ceri Williams" userId="b00aa80c50ea7601" providerId="LiveId" clId="{E3332F53-5A63-4BF2-89B1-17EC6F4C1694}" dt="2023-11-13T15:39:43.065" v="9731" actId="20577"/>
        <pc:sldMkLst>
          <pc:docMk/>
          <pc:sldMk cId="4272695474" sldId="262"/>
        </pc:sldMkLst>
        <pc:spChg chg="mod">
          <ac:chgData name="Ceri Williams" userId="b00aa80c50ea7601" providerId="LiveId" clId="{E3332F53-5A63-4BF2-89B1-17EC6F4C1694}" dt="2023-11-09T14:38:13.834" v="5793" actId="2711"/>
          <ac:spMkLst>
            <pc:docMk/>
            <pc:sldMk cId="4272695474" sldId="262"/>
            <ac:spMk id="2" creationId="{0EF70AE7-CB0E-F9FE-07F1-C77688B9AAD6}"/>
          </ac:spMkLst>
        </pc:spChg>
        <pc:spChg chg="add del mod">
          <ac:chgData name="Ceri Williams" userId="b00aa80c50ea7601" providerId="LiveId" clId="{E3332F53-5A63-4BF2-89B1-17EC6F4C1694}" dt="2023-11-09T14:30:18.391" v="5748" actId="26606"/>
          <ac:spMkLst>
            <pc:docMk/>
            <pc:sldMk cId="4272695474" sldId="262"/>
            <ac:spMk id="3" creationId="{A8E28DEF-2F22-3486-EC0F-16379D860EF3}"/>
          </ac:spMkLst>
        </pc:spChg>
        <pc:spChg chg="add del">
          <ac:chgData name="Ceri Williams" userId="b00aa80c50ea7601" providerId="LiveId" clId="{E3332F53-5A63-4BF2-89B1-17EC6F4C1694}" dt="2023-11-09T14:30:18.391" v="5748" actId="26606"/>
          <ac:spMkLst>
            <pc:docMk/>
            <pc:sldMk cId="4272695474" sldId="262"/>
            <ac:spMk id="8" creationId="{C44B17FE-2E14-47B6-B5A8-4363DE76952D}"/>
          </ac:spMkLst>
        </pc:spChg>
        <pc:spChg chg="add del">
          <ac:chgData name="Ceri Williams" userId="b00aa80c50ea7601" providerId="LiveId" clId="{E3332F53-5A63-4BF2-89B1-17EC6F4C1694}" dt="2023-11-09T14:30:18.391" v="5748" actId="26606"/>
          <ac:spMkLst>
            <pc:docMk/>
            <pc:sldMk cId="4272695474" sldId="262"/>
            <ac:spMk id="10" creationId="{14E53280-E6EB-47D2-B0BB-78B772DC4B90}"/>
          </ac:spMkLst>
        </pc:spChg>
        <pc:spChg chg="add del">
          <ac:chgData name="Ceri Williams" userId="b00aa80c50ea7601" providerId="LiveId" clId="{E3332F53-5A63-4BF2-89B1-17EC6F4C1694}" dt="2023-11-09T14:30:18.391" v="5748" actId="26606"/>
          <ac:spMkLst>
            <pc:docMk/>
            <pc:sldMk cId="4272695474" sldId="262"/>
            <ac:spMk id="12" creationId="{E44C4738-31FA-4AA4-9D3A-9B0F0B1F5FBC}"/>
          </ac:spMkLst>
        </pc:spChg>
        <pc:spChg chg="add del">
          <ac:chgData name="Ceri Williams" userId="b00aa80c50ea7601" providerId="LiveId" clId="{E3332F53-5A63-4BF2-89B1-17EC6F4C1694}" dt="2023-11-09T14:30:18.391" v="5748" actId="26606"/>
          <ac:spMkLst>
            <pc:docMk/>
            <pc:sldMk cId="4272695474" sldId="262"/>
            <ac:spMk id="14" creationId="{809F3F69-CB9E-4C14-8F9B-7565980C8770}"/>
          </ac:spMkLst>
        </pc:spChg>
        <pc:spChg chg="add mod">
          <ac:chgData name="Ceri Williams" userId="b00aa80c50ea7601" providerId="LiveId" clId="{E3332F53-5A63-4BF2-89B1-17EC6F4C1694}" dt="2023-11-13T15:39:43.065" v="9731" actId="20577"/>
          <ac:spMkLst>
            <pc:docMk/>
            <pc:sldMk cId="4272695474" sldId="262"/>
            <ac:spMk id="18" creationId="{A8E28DEF-2F22-3486-EC0F-16379D860EF3}"/>
          </ac:spMkLst>
        </pc:spChg>
        <pc:spChg chg="add">
          <ac:chgData name="Ceri Williams" userId="b00aa80c50ea7601" providerId="LiveId" clId="{E3332F53-5A63-4BF2-89B1-17EC6F4C1694}" dt="2023-11-09T14:30:18.391" v="5748" actId="26606"/>
          <ac:spMkLst>
            <pc:docMk/>
            <pc:sldMk cId="4272695474" sldId="262"/>
            <ac:spMk id="19" creationId="{C44B17FE-2E14-47B6-B5A8-4363DE76952D}"/>
          </ac:spMkLst>
        </pc:spChg>
        <pc:spChg chg="add">
          <ac:chgData name="Ceri Williams" userId="b00aa80c50ea7601" providerId="LiveId" clId="{E3332F53-5A63-4BF2-89B1-17EC6F4C1694}" dt="2023-11-09T14:30:18.391" v="5748" actId="26606"/>
          <ac:spMkLst>
            <pc:docMk/>
            <pc:sldMk cId="4272695474" sldId="262"/>
            <ac:spMk id="21" creationId="{14E53280-E6EB-47D2-B0BB-78B772DC4B90}"/>
          </ac:spMkLst>
        </pc:spChg>
        <pc:spChg chg="add">
          <ac:chgData name="Ceri Williams" userId="b00aa80c50ea7601" providerId="LiveId" clId="{E3332F53-5A63-4BF2-89B1-17EC6F4C1694}" dt="2023-11-09T14:30:18.391" v="5748" actId="26606"/>
          <ac:spMkLst>
            <pc:docMk/>
            <pc:sldMk cId="4272695474" sldId="262"/>
            <ac:spMk id="23" creationId="{E44C4738-31FA-4AA4-9D3A-9B0F0B1F5FBC}"/>
          </ac:spMkLst>
        </pc:spChg>
        <pc:spChg chg="add">
          <ac:chgData name="Ceri Williams" userId="b00aa80c50ea7601" providerId="LiveId" clId="{E3332F53-5A63-4BF2-89B1-17EC6F4C1694}" dt="2023-11-09T14:30:18.391" v="5748" actId="26606"/>
          <ac:spMkLst>
            <pc:docMk/>
            <pc:sldMk cId="4272695474" sldId="262"/>
            <ac:spMk id="25" creationId="{809F3F69-CB9E-4C14-8F9B-7565980C8770}"/>
          </ac:spMkLst>
        </pc:spChg>
        <pc:graphicFrameChg chg="add del">
          <ac:chgData name="Ceri Williams" userId="b00aa80c50ea7601" providerId="LiveId" clId="{E3332F53-5A63-4BF2-89B1-17EC6F4C1694}" dt="2023-11-09T14:30:18.391" v="5747" actId="26606"/>
          <ac:graphicFrameMkLst>
            <pc:docMk/>
            <pc:sldMk cId="4272695474" sldId="262"/>
            <ac:graphicFrameMk id="16" creationId="{BFADE15F-5DFE-C02C-EA45-2FA349C75C37}"/>
          </ac:graphicFrameMkLst>
        </pc:graphicFrameChg>
      </pc:sldChg>
      <pc:sldChg chg="addSp delSp modSp mod setBg modClrScheme chgLayout">
        <pc:chgData name="Ceri Williams" userId="b00aa80c50ea7601" providerId="LiveId" clId="{E3332F53-5A63-4BF2-89B1-17EC6F4C1694}" dt="2023-11-09T14:39:51.690" v="5802" actId="2711"/>
        <pc:sldMkLst>
          <pc:docMk/>
          <pc:sldMk cId="399389387" sldId="263"/>
        </pc:sldMkLst>
        <pc:spChg chg="mod ord">
          <ac:chgData name="Ceri Williams" userId="b00aa80c50ea7601" providerId="LiveId" clId="{E3332F53-5A63-4BF2-89B1-17EC6F4C1694}" dt="2023-11-09T14:38:54.555" v="5796" actId="2711"/>
          <ac:spMkLst>
            <pc:docMk/>
            <pc:sldMk cId="399389387" sldId="263"/>
            <ac:spMk id="2" creationId="{97269155-7623-4BF6-C5BB-F46C9D9469C1}"/>
          </ac:spMkLst>
        </pc:spChg>
        <pc:spChg chg="del mod ord">
          <ac:chgData name="Ceri Williams" userId="b00aa80c50ea7601" providerId="LiveId" clId="{E3332F53-5A63-4BF2-89B1-17EC6F4C1694}" dt="2023-11-09T14:07:01.076" v="4288" actId="26606"/>
          <ac:spMkLst>
            <pc:docMk/>
            <pc:sldMk cId="399389387" sldId="263"/>
            <ac:spMk id="3" creationId="{3340C2B8-3510-55CA-0834-82190F50A393}"/>
          </ac:spMkLst>
        </pc:spChg>
        <pc:spChg chg="add del mod ord">
          <ac:chgData name="Ceri Williams" userId="b00aa80c50ea7601" providerId="LiveId" clId="{E3332F53-5A63-4BF2-89B1-17EC6F4C1694}" dt="2023-11-09T14:06:46.691" v="4286" actId="700"/>
          <ac:spMkLst>
            <pc:docMk/>
            <pc:sldMk cId="399389387" sldId="263"/>
            <ac:spMk id="4" creationId="{63BE83FA-7C37-F653-096D-C5D3B3F07372}"/>
          </ac:spMkLst>
        </pc:spChg>
        <pc:spChg chg="add del mod ord">
          <ac:chgData name="Ceri Williams" userId="b00aa80c50ea7601" providerId="LiveId" clId="{E3332F53-5A63-4BF2-89B1-17EC6F4C1694}" dt="2023-11-09T14:06:46.691" v="4286" actId="700"/>
          <ac:spMkLst>
            <pc:docMk/>
            <pc:sldMk cId="399389387" sldId="263"/>
            <ac:spMk id="5" creationId="{508ED7FC-291A-91F5-D428-C47B6C73FC0F}"/>
          </ac:spMkLst>
        </pc:spChg>
        <pc:spChg chg="add del mod ord">
          <ac:chgData name="Ceri Williams" userId="b00aa80c50ea7601" providerId="LiveId" clId="{E3332F53-5A63-4BF2-89B1-17EC6F4C1694}" dt="2023-11-09T14:06:46.691" v="4286" actId="700"/>
          <ac:spMkLst>
            <pc:docMk/>
            <pc:sldMk cId="399389387" sldId="263"/>
            <ac:spMk id="6" creationId="{86D730ED-D942-6CB8-0EBA-67AEF20B3F4B}"/>
          </ac:spMkLst>
        </pc:spChg>
        <pc:spChg chg="add">
          <ac:chgData name="Ceri Williams" userId="b00aa80c50ea7601" providerId="LiveId" clId="{E3332F53-5A63-4BF2-89B1-17EC6F4C1694}" dt="2023-11-09T14:07:01.076" v="4288" actId="26606"/>
          <ac:spMkLst>
            <pc:docMk/>
            <pc:sldMk cId="399389387" sldId="263"/>
            <ac:spMk id="9" creationId="{95F11533-723E-420D-A991-D376E739358E}"/>
          </ac:spMkLst>
        </pc:spChg>
        <pc:grpChg chg="add">
          <ac:chgData name="Ceri Williams" userId="b00aa80c50ea7601" providerId="LiveId" clId="{E3332F53-5A63-4BF2-89B1-17EC6F4C1694}" dt="2023-11-09T14:07:01.076" v="4288" actId="26606"/>
          <ac:grpSpMkLst>
            <pc:docMk/>
            <pc:sldMk cId="399389387" sldId="263"/>
            <ac:grpSpMk id="11" creationId="{C60393DE-86F5-4639-9D54-85E166A84348}"/>
          </ac:grpSpMkLst>
        </pc:grpChg>
        <pc:graphicFrameChg chg="add mod">
          <ac:chgData name="Ceri Williams" userId="b00aa80c50ea7601" providerId="LiveId" clId="{E3332F53-5A63-4BF2-89B1-17EC6F4C1694}" dt="2023-11-09T14:39:51.690" v="5802" actId="2711"/>
          <ac:graphicFrameMkLst>
            <pc:docMk/>
            <pc:sldMk cId="399389387" sldId="263"/>
            <ac:graphicFrameMk id="7" creationId="{0E081D43-CA04-CF89-187E-61BC9D398C00}"/>
          </ac:graphicFrameMkLst>
        </pc:graphicFrameChg>
      </pc:sldChg>
      <pc:sldChg chg="new del">
        <pc:chgData name="Ceri Williams" userId="b00aa80c50ea7601" providerId="LiveId" clId="{E3332F53-5A63-4BF2-89B1-17EC6F4C1694}" dt="2023-11-09T11:59:02.766" v="8" actId="2696"/>
        <pc:sldMkLst>
          <pc:docMk/>
          <pc:sldMk cId="991395687" sldId="264"/>
        </pc:sldMkLst>
      </pc:sldChg>
      <pc:sldChg chg="modSp new mod modAnim">
        <pc:chgData name="Ceri Williams" userId="b00aa80c50ea7601" providerId="LiveId" clId="{E3332F53-5A63-4BF2-89B1-17EC6F4C1694}" dt="2023-11-12T10:56:56.700" v="5859"/>
        <pc:sldMkLst>
          <pc:docMk/>
          <pc:sldMk cId="3450955816" sldId="265"/>
        </pc:sldMkLst>
        <pc:spChg chg="mod">
          <ac:chgData name="Ceri Williams" userId="b00aa80c50ea7601" providerId="LiveId" clId="{E3332F53-5A63-4BF2-89B1-17EC6F4C1694}" dt="2023-11-09T14:36:44.141" v="5783" actId="2711"/>
          <ac:spMkLst>
            <pc:docMk/>
            <pc:sldMk cId="3450955816" sldId="265"/>
            <ac:spMk id="2" creationId="{A48C1A2A-DC56-FEB5-65D8-C1D8AC5925AF}"/>
          </ac:spMkLst>
        </pc:spChg>
        <pc:spChg chg="mod">
          <ac:chgData name="Ceri Williams" userId="b00aa80c50ea7601" providerId="LiveId" clId="{E3332F53-5A63-4BF2-89B1-17EC6F4C1694}" dt="2023-11-09T14:37:10.833" v="5787" actId="20577"/>
          <ac:spMkLst>
            <pc:docMk/>
            <pc:sldMk cId="3450955816" sldId="265"/>
            <ac:spMk id="3" creationId="{4C2D1AFA-8314-0810-134A-49ACBA3B1F4D}"/>
          </ac:spMkLst>
        </pc:spChg>
        <pc:spChg chg="mod">
          <ac:chgData name="Ceri Williams" userId="b00aa80c50ea7601" providerId="LiveId" clId="{E3332F53-5A63-4BF2-89B1-17EC6F4C1694}" dt="2023-11-09T14:36:54.285" v="5784" actId="2711"/>
          <ac:spMkLst>
            <pc:docMk/>
            <pc:sldMk cId="3450955816" sldId="265"/>
            <ac:spMk id="4" creationId="{51323A4C-E3E1-E944-D01D-2FEEFBEE52F4}"/>
          </ac:spMkLst>
        </pc:spChg>
      </pc:sldChg>
      <pc:sldChg chg="modSp new mod">
        <pc:chgData name="Ceri Williams" userId="b00aa80c50ea7601" providerId="LiveId" clId="{E3332F53-5A63-4BF2-89B1-17EC6F4C1694}" dt="2023-11-12T14:41:37.550" v="9660" actId="2711"/>
        <pc:sldMkLst>
          <pc:docMk/>
          <pc:sldMk cId="3630977457" sldId="266"/>
        </pc:sldMkLst>
        <pc:spChg chg="mod">
          <ac:chgData name="Ceri Williams" userId="b00aa80c50ea7601" providerId="LiveId" clId="{E3332F53-5A63-4BF2-89B1-17EC6F4C1694}" dt="2023-11-09T14:40:25.442" v="5824" actId="2711"/>
          <ac:spMkLst>
            <pc:docMk/>
            <pc:sldMk cId="3630977457" sldId="266"/>
            <ac:spMk id="2" creationId="{58149398-5210-59C9-4764-252A49A7BEC7}"/>
          </ac:spMkLst>
        </pc:spChg>
        <pc:spChg chg="mod">
          <ac:chgData name="Ceri Williams" userId="b00aa80c50ea7601" providerId="LiveId" clId="{E3332F53-5A63-4BF2-89B1-17EC6F4C1694}" dt="2023-11-12T14:41:37.550" v="9660" actId="2711"/>
          <ac:spMkLst>
            <pc:docMk/>
            <pc:sldMk cId="3630977457" sldId="266"/>
            <ac:spMk id="3" creationId="{1732BFCC-85A0-82CA-DFC8-6290152C76B8}"/>
          </ac:spMkLst>
        </pc:spChg>
      </pc:sldChg>
      <pc:sldChg chg="modSp new mod">
        <pc:chgData name="Ceri Williams" userId="b00aa80c50ea7601" providerId="LiveId" clId="{E3332F53-5A63-4BF2-89B1-17EC6F4C1694}" dt="2023-11-12T14:41:19.807" v="9659" actId="255"/>
        <pc:sldMkLst>
          <pc:docMk/>
          <pc:sldMk cId="914574470" sldId="267"/>
        </pc:sldMkLst>
        <pc:spChg chg="mod">
          <ac:chgData name="Ceri Williams" userId="b00aa80c50ea7601" providerId="LiveId" clId="{E3332F53-5A63-4BF2-89B1-17EC6F4C1694}" dt="2023-11-12T14:16:54.949" v="8601" actId="20577"/>
          <ac:spMkLst>
            <pc:docMk/>
            <pc:sldMk cId="914574470" sldId="267"/>
            <ac:spMk id="2" creationId="{DBA837E7-4412-26A0-D7D6-83A6CBDCC68B}"/>
          </ac:spMkLst>
        </pc:spChg>
        <pc:spChg chg="mod">
          <ac:chgData name="Ceri Williams" userId="b00aa80c50ea7601" providerId="LiveId" clId="{E3332F53-5A63-4BF2-89B1-17EC6F4C1694}" dt="2023-11-12T14:41:19.807" v="9659" actId="255"/>
          <ac:spMkLst>
            <pc:docMk/>
            <pc:sldMk cId="914574470" sldId="267"/>
            <ac:spMk id="3" creationId="{FB83C46E-08B2-98F0-BADA-BC042CE62393}"/>
          </ac:spMkLst>
        </pc:spChg>
      </pc:sldChg>
      <pc:sldChg chg="addSp delSp modSp new mod modClrScheme chgLayout">
        <pc:chgData name="Ceri Williams" userId="b00aa80c50ea7601" providerId="LiveId" clId="{E3332F53-5A63-4BF2-89B1-17EC6F4C1694}" dt="2023-11-13T15:41:34.133" v="9756" actId="1076"/>
        <pc:sldMkLst>
          <pc:docMk/>
          <pc:sldMk cId="3605313301" sldId="268"/>
        </pc:sldMkLst>
        <pc:spChg chg="del">
          <ac:chgData name="Ceri Williams" userId="b00aa80c50ea7601" providerId="LiveId" clId="{E3332F53-5A63-4BF2-89B1-17EC6F4C1694}" dt="2023-11-13T15:40:21.837" v="9733" actId="700"/>
          <ac:spMkLst>
            <pc:docMk/>
            <pc:sldMk cId="3605313301" sldId="268"/>
            <ac:spMk id="2" creationId="{71F5F096-7BBC-D494-19D1-CEFC2A138D0A}"/>
          </ac:spMkLst>
        </pc:spChg>
        <pc:spChg chg="del">
          <ac:chgData name="Ceri Williams" userId="b00aa80c50ea7601" providerId="LiveId" clId="{E3332F53-5A63-4BF2-89B1-17EC6F4C1694}" dt="2023-11-13T15:40:21.837" v="9733" actId="700"/>
          <ac:spMkLst>
            <pc:docMk/>
            <pc:sldMk cId="3605313301" sldId="268"/>
            <ac:spMk id="3" creationId="{08CFC3A7-78C0-23C0-EDA7-B488D9CC3401}"/>
          </ac:spMkLst>
        </pc:spChg>
        <pc:spChg chg="add mod">
          <ac:chgData name="Ceri Williams" userId="b00aa80c50ea7601" providerId="LiveId" clId="{E3332F53-5A63-4BF2-89B1-17EC6F4C1694}" dt="2023-11-13T15:41:34.133" v="9756" actId="1076"/>
          <ac:spMkLst>
            <pc:docMk/>
            <pc:sldMk cId="3605313301" sldId="268"/>
            <ac:spMk id="4" creationId="{15C2BABC-4C23-AE23-9811-A25AB634F94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CEB94C-43F8-4566-8BC7-D99D0D3A1D7A}"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FF5A97CB-C11F-4CF1-B7F2-2F78AACDBB2C}">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Better prioritisation skills.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C8FD164A-47C5-402A-BC15-9BFC9E56106C}" type="parTrans" cxnId="{24281968-1B06-48CF-B8D6-474E955D24B8}">
      <dgm:prSet/>
      <dgm:spPr/>
      <dgm:t>
        <a:bodyPr/>
        <a:lstStyle/>
        <a:p>
          <a:endParaRPr lang="en-US"/>
        </a:p>
      </dgm:t>
    </dgm:pt>
    <dgm:pt modelId="{CBF539D5-3941-4426-89F1-A12C21C4E266}" type="sibTrans" cxnId="{24281968-1B06-48CF-B8D6-474E955D24B8}">
      <dgm:prSet/>
      <dgm:spPr/>
      <dgm:t>
        <a:bodyPr/>
        <a:lstStyle/>
        <a:p>
          <a:endParaRPr lang="en-US"/>
        </a:p>
      </dgm:t>
    </dgm:pt>
    <dgm:pt modelId="{ABF6F743-D692-420F-9132-F9FAAB1EBABC}">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Improved relationships with MDT. </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0CB992FD-5653-44EA-830E-E3942DB29192}" type="parTrans" cxnId="{A52C6E4D-30B3-47F8-B85D-A786DD4ECC23}">
      <dgm:prSet/>
      <dgm:spPr/>
      <dgm:t>
        <a:bodyPr/>
        <a:lstStyle/>
        <a:p>
          <a:endParaRPr lang="en-US"/>
        </a:p>
      </dgm:t>
    </dgm:pt>
    <dgm:pt modelId="{0A063BED-D34D-4D5F-95A1-ABCFD2316797}" type="sibTrans" cxnId="{A52C6E4D-30B3-47F8-B85D-A786DD4ECC23}">
      <dgm:prSet/>
      <dgm:spPr/>
      <dgm:t>
        <a:bodyPr/>
        <a:lstStyle/>
        <a:p>
          <a:endParaRPr lang="en-US"/>
        </a:p>
      </dgm:t>
    </dgm:pt>
    <dgm:pt modelId="{859B35FF-AD29-41D8-8699-3F55323C6EB3}">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Better organisational skills.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6F791D2B-2A86-4F3B-8E32-D9205A7A61BD}" type="parTrans" cxnId="{4DF67EFD-4000-48C9-A8FF-A41D64C1E134}">
      <dgm:prSet/>
      <dgm:spPr/>
      <dgm:t>
        <a:bodyPr/>
        <a:lstStyle/>
        <a:p>
          <a:endParaRPr lang="en-US"/>
        </a:p>
      </dgm:t>
    </dgm:pt>
    <dgm:pt modelId="{C4CC476B-3284-421E-8CCD-8AAFD0083592}" type="sibTrans" cxnId="{4DF67EFD-4000-48C9-A8FF-A41D64C1E134}">
      <dgm:prSet/>
      <dgm:spPr/>
      <dgm:t>
        <a:bodyPr/>
        <a:lstStyle/>
        <a:p>
          <a:endParaRPr lang="en-US"/>
        </a:p>
      </dgm:t>
    </dgm:pt>
    <dgm:pt modelId="{6ED46406-0093-41A1-A5F7-721D785C3ED9}">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Broaden scope of practice.</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0CC38CA0-1AA0-4132-82C2-EA86D4F38F3A}" type="parTrans" cxnId="{A4CAAA5B-BB0A-4DD5-B774-2F86EF2126B4}">
      <dgm:prSet/>
      <dgm:spPr/>
      <dgm:t>
        <a:bodyPr/>
        <a:lstStyle/>
        <a:p>
          <a:endParaRPr lang="en-US"/>
        </a:p>
      </dgm:t>
    </dgm:pt>
    <dgm:pt modelId="{EB3AAF4C-580B-4990-9968-3B3B881A4D46}" type="sibTrans" cxnId="{A4CAAA5B-BB0A-4DD5-B774-2F86EF2126B4}">
      <dgm:prSet/>
      <dgm:spPr/>
      <dgm:t>
        <a:bodyPr/>
        <a:lstStyle/>
        <a:p>
          <a:endParaRPr lang="en-US"/>
        </a:p>
      </dgm:t>
    </dgm:pt>
    <dgm:pt modelId="{B344117F-FF06-4683-A43B-A781074FBA9A}">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Increased confidence with decision making.</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7988C020-3386-4EAB-9C2C-45DD146F9F0D}" type="parTrans" cxnId="{A14FB8C7-545D-4C38-97EC-9E72B3A32D97}">
      <dgm:prSet/>
      <dgm:spPr/>
      <dgm:t>
        <a:bodyPr/>
        <a:lstStyle/>
        <a:p>
          <a:endParaRPr lang="en-US"/>
        </a:p>
      </dgm:t>
    </dgm:pt>
    <dgm:pt modelId="{7471F71A-6B0A-4BCF-B4EA-2F04C5133F8B}" type="sibTrans" cxnId="{A14FB8C7-545D-4C38-97EC-9E72B3A32D97}">
      <dgm:prSet/>
      <dgm:spPr/>
      <dgm:t>
        <a:bodyPr/>
        <a:lstStyle/>
        <a:p>
          <a:endParaRPr lang="en-US"/>
        </a:p>
      </dgm:t>
    </dgm:pt>
    <dgm:pt modelId="{3B581456-D2CB-4207-9C99-FC0A25C440B7}">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Improved delegation skills.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59AB8FE5-0925-47AF-8A4E-3B41BB492930}" type="parTrans" cxnId="{89FAF2D2-5865-43E7-8A41-E0100F8C2F23}">
      <dgm:prSet/>
      <dgm:spPr/>
      <dgm:t>
        <a:bodyPr/>
        <a:lstStyle/>
        <a:p>
          <a:endParaRPr lang="en-US"/>
        </a:p>
      </dgm:t>
    </dgm:pt>
    <dgm:pt modelId="{F3472705-9DB4-4108-89EA-E4325A3A4F1B}" type="sibTrans" cxnId="{89FAF2D2-5865-43E7-8A41-E0100F8C2F23}">
      <dgm:prSet/>
      <dgm:spPr/>
      <dgm:t>
        <a:bodyPr/>
        <a:lstStyle/>
        <a:p>
          <a:endParaRPr lang="en-US"/>
        </a:p>
      </dgm:t>
    </dgm:pt>
    <dgm:pt modelId="{EDF41D7E-F00A-4697-AF01-44D2B17C0D7E}" type="pres">
      <dgm:prSet presAssocID="{3CCEB94C-43F8-4566-8BC7-D99D0D3A1D7A}" presName="diagram" presStyleCnt="0">
        <dgm:presLayoutVars>
          <dgm:dir/>
          <dgm:resizeHandles val="exact"/>
        </dgm:presLayoutVars>
      </dgm:prSet>
      <dgm:spPr/>
    </dgm:pt>
    <dgm:pt modelId="{671DFF90-C288-4489-AE40-A5748918A76C}" type="pres">
      <dgm:prSet presAssocID="{FF5A97CB-C11F-4CF1-B7F2-2F78AACDBB2C}" presName="node" presStyleLbl="node1" presStyleIdx="0" presStyleCnt="6">
        <dgm:presLayoutVars>
          <dgm:bulletEnabled val="1"/>
        </dgm:presLayoutVars>
      </dgm:prSet>
      <dgm:spPr/>
    </dgm:pt>
    <dgm:pt modelId="{AFD452FA-280E-49C0-A5A3-F7CBB99634FF}" type="pres">
      <dgm:prSet presAssocID="{CBF539D5-3941-4426-89F1-A12C21C4E266}" presName="sibTrans" presStyleCnt="0"/>
      <dgm:spPr/>
    </dgm:pt>
    <dgm:pt modelId="{903BDBD8-4925-47F9-A9B0-FD7F11DC5206}" type="pres">
      <dgm:prSet presAssocID="{ABF6F743-D692-420F-9132-F9FAAB1EBABC}" presName="node" presStyleLbl="node1" presStyleIdx="1" presStyleCnt="6">
        <dgm:presLayoutVars>
          <dgm:bulletEnabled val="1"/>
        </dgm:presLayoutVars>
      </dgm:prSet>
      <dgm:spPr/>
    </dgm:pt>
    <dgm:pt modelId="{19A94D53-79A2-4B5E-BDC7-4C067F448047}" type="pres">
      <dgm:prSet presAssocID="{0A063BED-D34D-4D5F-95A1-ABCFD2316797}" presName="sibTrans" presStyleCnt="0"/>
      <dgm:spPr/>
    </dgm:pt>
    <dgm:pt modelId="{5D7388ED-BA97-4323-8402-446D45BEF5A9}" type="pres">
      <dgm:prSet presAssocID="{859B35FF-AD29-41D8-8699-3F55323C6EB3}" presName="node" presStyleLbl="node1" presStyleIdx="2" presStyleCnt="6">
        <dgm:presLayoutVars>
          <dgm:bulletEnabled val="1"/>
        </dgm:presLayoutVars>
      </dgm:prSet>
      <dgm:spPr/>
    </dgm:pt>
    <dgm:pt modelId="{72B37479-F28D-4D95-96D5-280E7B9949FD}" type="pres">
      <dgm:prSet presAssocID="{C4CC476B-3284-421E-8CCD-8AAFD0083592}" presName="sibTrans" presStyleCnt="0"/>
      <dgm:spPr/>
    </dgm:pt>
    <dgm:pt modelId="{0F18E47D-1093-446B-A57B-367DAB307438}" type="pres">
      <dgm:prSet presAssocID="{6ED46406-0093-41A1-A5F7-721D785C3ED9}" presName="node" presStyleLbl="node1" presStyleIdx="3" presStyleCnt="6">
        <dgm:presLayoutVars>
          <dgm:bulletEnabled val="1"/>
        </dgm:presLayoutVars>
      </dgm:prSet>
      <dgm:spPr/>
    </dgm:pt>
    <dgm:pt modelId="{637B80BA-99FF-4151-81B8-78A14DF6E7A9}" type="pres">
      <dgm:prSet presAssocID="{EB3AAF4C-580B-4990-9968-3B3B881A4D46}" presName="sibTrans" presStyleCnt="0"/>
      <dgm:spPr/>
    </dgm:pt>
    <dgm:pt modelId="{DCA5400D-067D-4395-8399-BF7C83827D61}" type="pres">
      <dgm:prSet presAssocID="{B344117F-FF06-4683-A43B-A781074FBA9A}" presName="node" presStyleLbl="node1" presStyleIdx="4" presStyleCnt="6">
        <dgm:presLayoutVars>
          <dgm:bulletEnabled val="1"/>
        </dgm:presLayoutVars>
      </dgm:prSet>
      <dgm:spPr/>
    </dgm:pt>
    <dgm:pt modelId="{55131D78-F229-44D3-B0E6-B5C1F9A73479}" type="pres">
      <dgm:prSet presAssocID="{7471F71A-6B0A-4BCF-B4EA-2F04C5133F8B}" presName="sibTrans" presStyleCnt="0"/>
      <dgm:spPr/>
    </dgm:pt>
    <dgm:pt modelId="{8E5F24A5-EE22-4A90-9EF4-D87FCC9C6984}" type="pres">
      <dgm:prSet presAssocID="{3B581456-D2CB-4207-9C99-FC0A25C440B7}" presName="node" presStyleLbl="node1" presStyleIdx="5" presStyleCnt="6">
        <dgm:presLayoutVars>
          <dgm:bulletEnabled val="1"/>
        </dgm:presLayoutVars>
      </dgm:prSet>
      <dgm:spPr/>
    </dgm:pt>
  </dgm:ptLst>
  <dgm:cxnLst>
    <dgm:cxn modelId="{B92DBD08-A1F1-43A1-BA8B-3E80508EC6EE}" type="presOf" srcId="{ABF6F743-D692-420F-9132-F9FAAB1EBABC}" destId="{903BDBD8-4925-47F9-A9B0-FD7F11DC5206}" srcOrd="0" destOrd="0" presId="urn:microsoft.com/office/officeart/2005/8/layout/default"/>
    <dgm:cxn modelId="{ABC53931-99CC-4646-A6D0-D4BEB646566E}" type="presOf" srcId="{3CCEB94C-43F8-4566-8BC7-D99D0D3A1D7A}" destId="{EDF41D7E-F00A-4697-AF01-44D2B17C0D7E}" srcOrd="0" destOrd="0" presId="urn:microsoft.com/office/officeart/2005/8/layout/default"/>
    <dgm:cxn modelId="{A4CAAA5B-BB0A-4DD5-B774-2F86EF2126B4}" srcId="{3CCEB94C-43F8-4566-8BC7-D99D0D3A1D7A}" destId="{6ED46406-0093-41A1-A5F7-721D785C3ED9}" srcOrd="3" destOrd="0" parTransId="{0CC38CA0-1AA0-4132-82C2-EA86D4F38F3A}" sibTransId="{EB3AAF4C-580B-4990-9968-3B3B881A4D46}"/>
    <dgm:cxn modelId="{24281968-1B06-48CF-B8D6-474E955D24B8}" srcId="{3CCEB94C-43F8-4566-8BC7-D99D0D3A1D7A}" destId="{FF5A97CB-C11F-4CF1-B7F2-2F78AACDBB2C}" srcOrd="0" destOrd="0" parTransId="{C8FD164A-47C5-402A-BC15-9BFC9E56106C}" sibTransId="{CBF539D5-3941-4426-89F1-A12C21C4E266}"/>
    <dgm:cxn modelId="{A52C6E4D-30B3-47F8-B85D-A786DD4ECC23}" srcId="{3CCEB94C-43F8-4566-8BC7-D99D0D3A1D7A}" destId="{ABF6F743-D692-420F-9132-F9FAAB1EBABC}" srcOrd="1" destOrd="0" parTransId="{0CB992FD-5653-44EA-830E-E3942DB29192}" sibTransId="{0A063BED-D34D-4D5F-95A1-ABCFD2316797}"/>
    <dgm:cxn modelId="{DA359A95-F4FC-4C6C-AE97-3B2A85412B88}" type="presOf" srcId="{6ED46406-0093-41A1-A5F7-721D785C3ED9}" destId="{0F18E47D-1093-446B-A57B-367DAB307438}" srcOrd="0" destOrd="0" presId="urn:microsoft.com/office/officeart/2005/8/layout/default"/>
    <dgm:cxn modelId="{586E46A1-9B7F-4CAB-90BE-BC846BA8B11C}" type="presOf" srcId="{3B581456-D2CB-4207-9C99-FC0A25C440B7}" destId="{8E5F24A5-EE22-4A90-9EF4-D87FCC9C6984}" srcOrd="0" destOrd="0" presId="urn:microsoft.com/office/officeart/2005/8/layout/default"/>
    <dgm:cxn modelId="{A14FB8C7-545D-4C38-97EC-9E72B3A32D97}" srcId="{3CCEB94C-43F8-4566-8BC7-D99D0D3A1D7A}" destId="{B344117F-FF06-4683-A43B-A781074FBA9A}" srcOrd="4" destOrd="0" parTransId="{7988C020-3386-4EAB-9C2C-45DD146F9F0D}" sibTransId="{7471F71A-6B0A-4BCF-B4EA-2F04C5133F8B}"/>
    <dgm:cxn modelId="{89FAF2D2-5865-43E7-8A41-E0100F8C2F23}" srcId="{3CCEB94C-43F8-4566-8BC7-D99D0D3A1D7A}" destId="{3B581456-D2CB-4207-9C99-FC0A25C440B7}" srcOrd="5" destOrd="0" parTransId="{59AB8FE5-0925-47AF-8A4E-3B41BB492930}" sibTransId="{F3472705-9DB4-4108-89EA-E4325A3A4F1B}"/>
    <dgm:cxn modelId="{7ACFF9D8-9CFC-4B29-A534-972F9AE91041}" type="presOf" srcId="{B344117F-FF06-4683-A43B-A781074FBA9A}" destId="{DCA5400D-067D-4395-8399-BF7C83827D61}" srcOrd="0" destOrd="0" presId="urn:microsoft.com/office/officeart/2005/8/layout/default"/>
    <dgm:cxn modelId="{B0176CE9-E567-46D2-A490-41B05689B4AB}" type="presOf" srcId="{FF5A97CB-C11F-4CF1-B7F2-2F78AACDBB2C}" destId="{671DFF90-C288-4489-AE40-A5748918A76C}" srcOrd="0" destOrd="0" presId="urn:microsoft.com/office/officeart/2005/8/layout/default"/>
    <dgm:cxn modelId="{62C793F5-84F2-4971-82D0-F8D2D31A5BC2}" type="presOf" srcId="{859B35FF-AD29-41D8-8699-3F55323C6EB3}" destId="{5D7388ED-BA97-4323-8402-446D45BEF5A9}" srcOrd="0" destOrd="0" presId="urn:microsoft.com/office/officeart/2005/8/layout/default"/>
    <dgm:cxn modelId="{4DF67EFD-4000-48C9-A8FF-A41D64C1E134}" srcId="{3CCEB94C-43F8-4566-8BC7-D99D0D3A1D7A}" destId="{859B35FF-AD29-41D8-8699-3F55323C6EB3}" srcOrd="2" destOrd="0" parTransId="{6F791D2B-2A86-4F3B-8E32-D9205A7A61BD}" sibTransId="{C4CC476B-3284-421E-8CCD-8AAFD0083592}"/>
    <dgm:cxn modelId="{1FC2A5E2-63AB-44E2-82D5-0991AD32A75F}" type="presParOf" srcId="{EDF41D7E-F00A-4697-AF01-44D2B17C0D7E}" destId="{671DFF90-C288-4489-AE40-A5748918A76C}" srcOrd="0" destOrd="0" presId="urn:microsoft.com/office/officeart/2005/8/layout/default"/>
    <dgm:cxn modelId="{1D43A34C-F5E3-4B8D-A72E-6F10C5EB5645}" type="presParOf" srcId="{EDF41D7E-F00A-4697-AF01-44D2B17C0D7E}" destId="{AFD452FA-280E-49C0-A5A3-F7CBB99634FF}" srcOrd="1" destOrd="0" presId="urn:microsoft.com/office/officeart/2005/8/layout/default"/>
    <dgm:cxn modelId="{E1DD7D8D-BD40-4F14-BD39-0787D7FE9E8B}" type="presParOf" srcId="{EDF41D7E-F00A-4697-AF01-44D2B17C0D7E}" destId="{903BDBD8-4925-47F9-A9B0-FD7F11DC5206}" srcOrd="2" destOrd="0" presId="urn:microsoft.com/office/officeart/2005/8/layout/default"/>
    <dgm:cxn modelId="{1022B744-55C4-47FC-9F84-740E61A500E8}" type="presParOf" srcId="{EDF41D7E-F00A-4697-AF01-44D2B17C0D7E}" destId="{19A94D53-79A2-4B5E-BDC7-4C067F448047}" srcOrd="3" destOrd="0" presId="urn:microsoft.com/office/officeart/2005/8/layout/default"/>
    <dgm:cxn modelId="{92EB19AA-57D3-438A-8DDD-70D51B2E52B5}" type="presParOf" srcId="{EDF41D7E-F00A-4697-AF01-44D2B17C0D7E}" destId="{5D7388ED-BA97-4323-8402-446D45BEF5A9}" srcOrd="4" destOrd="0" presId="urn:microsoft.com/office/officeart/2005/8/layout/default"/>
    <dgm:cxn modelId="{53A2E6AD-83C5-4AE9-952E-829ECED920E1}" type="presParOf" srcId="{EDF41D7E-F00A-4697-AF01-44D2B17C0D7E}" destId="{72B37479-F28D-4D95-96D5-280E7B9949FD}" srcOrd="5" destOrd="0" presId="urn:microsoft.com/office/officeart/2005/8/layout/default"/>
    <dgm:cxn modelId="{D105B05D-63EE-426C-805E-B42D8C889836}" type="presParOf" srcId="{EDF41D7E-F00A-4697-AF01-44D2B17C0D7E}" destId="{0F18E47D-1093-446B-A57B-367DAB307438}" srcOrd="6" destOrd="0" presId="urn:microsoft.com/office/officeart/2005/8/layout/default"/>
    <dgm:cxn modelId="{3D185F0A-EF50-47BA-86A9-FEDA164D512E}" type="presParOf" srcId="{EDF41D7E-F00A-4697-AF01-44D2B17C0D7E}" destId="{637B80BA-99FF-4151-81B8-78A14DF6E7A9}" srcOrd="7" destOrd="0" presId="urn:microsoft.com/office/officeart/2005/8/layout/default"/>
    <dgm:cxn modelId="{03ED6D0A-FB74-4700-A551-73DED078C44B}" type="presParOf" srcId="{EDF41D7E-F00A-4697-AF01-44D2B17C0D7E}" destId="{DCA5400D-067D-4395-8399-BF7C83827D61}" srcOrd="8" destOrd="0" presId="urn:microsoft.com/office/officeart/2005/8/layout/default"/>
    <dgm:cxn modelId="{EA9FDAD4-7CA5-44D1-8AAC-D58BA807783E}" type="presParOf" srcId="{EDF41D7E-F00A-4697-AF01-44D2B17C0D7E}" destId="{55131D78-F229-44D3-B0E6-B5C1F9A73479}" srcOrd="9" destOrd="0" presId="urn:microsoft.com/office/officeart/2005/8/layout/default"/>
    <dgm:cxn modelId="{11D3D336-8531-4CA6-A8F8-CE755FB55639}" type="presParOf" srcId="{EDF41D7E-F00A-4697-AF01-44D2B17C0D7E}" destId="{8E5F24A5-EE22-4A90-9EF4-D87FCC9C6984}"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1DFF90-C288-4489-AE40-A5748918A76C}">
      <dsp:nvSpPr>
        <dsp:cNvPr id="0" name=""/>
        <dsp:cNvSpPr/>
      </dsp:nvSpPr>
      <dsp:spPr>
        <a:xfrm>
          <a:off x="1128890" y="1206"/>
          <a:ext cx="2294817" cy="137689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Calibri" panose="020F0502020204030204" pitchFamily="34" charset="0"/>
              <a:ea typeface="Calibri" panose="020F0502020204030204" pitchFamily="34" charset="0"/>
              <a:cs typeface="Calibri" panose="020F0502020204030204" pitchFamily="34" charset="0"/>
            </a:rPr>
            <a:t>Better prioritisation skills.</a:t>
          </a:r>
          <a:endParaRPr lang="en-US" sz="2400" kern="1200" dirty="0">
            <a:latin typeface="Calibri" panose="020F0502020204030204" pitchFamily="34" charset="0"/>
            <a:ea typeface="Calibri" panose="020F0502020204030204" pitchFamily="34" charset="0"/>
            <a:cs typeface="Calibri" panose="020F0502020204030204" pitchFamily="34" charset="0"/>
          </a:endParaRPr>
        </a:p>
      </dsp:txBody>
      <dsp:txXfrm>
        <a:off x="1128890" y="1206"/>
        <a:ext cx="2294817" cy="1376890"/>
      </dsp:txXfrm>
    </dsp:sp>
    <dsp:sp modelId="{903BDBD8-4925-47F9-A9B0-FD7F11DC5206}">
      <dsp:nvSpPr>
        <dsp:cNvPr id="0" name=""/>
        <dsp:cNvSpPr/>
      </dsp:nvSpPr>
      <dsp:spPr>
        <a:xfrm>
          <a:off x="3653189" y="1206"/>
          <a:ext cx="2294817" cy="1376890"/>
        </a:xfrm>
        <a:prstGeom prst="rect">
          <a:avLst/>
        </a:prstGeom>
        <a:solidFill>
          <a:schemeClr val="accent2">
            <a:hueOff val="450082"/>
            <a:satOff val="-7916"/>
            <a:lumOff val="31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Calibri" panose="020F0502020204030204" pitchFamily="34" charset="0"/>
              <a:ea typeface="Calibri" panose="020F0502020204030204" pitchFamily="34" charset="0"/>
              <a:cs typeface="Calibri" panose="020F0502020204030204" pitchFamily="34" charset="0"/>
            </a:rPr>
            <a:t>Improved relationships with MDT. </a:t>
          </a:r>
          <a:endParaRPr lang="en-US" sz="2400" kern="1200" dirty="0">
            <a:latin typeface="Calibri" panose="020F0502020204030204" pitchFamily="34" charset="0"/>
            <a:ea typeface="Calibri" panose="020F0502020204030204" pitchFamily="34" charset="0"/>
            <a:cs typeface="Calibri" panose="020F0502020204030204" pitchFamily="34" charset="0"/>
          </a:endParaRPr>
        </a:p>
      </dsp:txBody>
      <dsp:txXfrm>
        <a:off x="3653189" y="1206"/>
        <a:ext cx="2294817" cy="1376890"/>
      </dsp:txXfrm>
    </dsp:sp>
    <dsp:sp modelId="{5D7388ED-BA97-4323-8402-446D45BEF5A9}">
      <dsp:nvSpPr>
        <dsp:cNvPr id="0" name=""/>
        <dsp:cNvSpPr/>
      </dsp:nvSpPr>
      <dsp:spPr>
        <a:xfrm>
          <a:off x="6177488" y="1206"/>
          <a:ext cx="2294817" cy="1376890"/>
        </a:xfrm>
        <a:prstGeom prst="rect">
          <a:avLst/>
        </a:prstGeom>
        <a:solidFill>
          <a:schemeClr val="accent2">
            <a:hueOff val="900164"/>
            <a:satOff val="-15831"/>
            <a:lumOff val="62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Calibri" panose="020F0502020204030204" pitchFamily="34" charset="0"/>
              <a:ea typeface="Calibri" panose="020F0502020204030204" pitchFamily="34" charset="0"/>
              <a:cs typeface="Calibri" panose="020F0502020204030204" pitchFamily="34" charset="0"/>
            </a:rPr>
            <a:t>Better organisational skills.</a:t>
          </a:r>
          <a:endParaRPr lang="en-US" sz="2400" kern="1200" dirty="0">
            <a:latin typeface="Calibri" panose="020F0502020204030204" pitchFamily="34" charset="0"/>
            <a:ea typeface="Calibri" panose="020F0502020204030204" pitchFamily="34" charset="0"/>
            <a:cs typeface="Calibri" panose="020F0502020204030204" pitchFamily="34" charset="0"/>
          </a:endParaRPr>
        </a:p>
      </dsp:txBody>
      <dsp:txXfrm>
        <a:off x="6177488" y="1206"/>
        <a:ext cx="2294817" cy="1376890"/>
      </dsp:txXfrm>
    </dsp:sp>
    <dsp:sp modelId="{0F18E47D-1093-446B-A57B-367DAB307438}">
      <dsp:nvSpPr>
        <dsp:cNvPr id="0" name=""/>
        <dsp:cNvSpPr/>
      </dsp:nvSpPr>
      <dsp:spPr>
        <a:xfrm>
          <a:off x="1128890" y="1607578"/>
          <a:ext cx="2294817" cy="1376890"/>
        </a:xfrm>
        <a:prstGeom prst="rect">
          <a:avLst/>
        </a:prstGeom>
        <a:solidFill>
          <a:schemeClr val="accent2">
            <a:hueOff val="1350246"/>
            <a:satOff val="-23747"/>
            <a:lumOff val="9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Calibri" panose="020F0502020204030204" pitchFamily="34" charset="0"/>
              <a:ea typeface="Calibri" panose="020F0502020204030204" pitchFamily="34" charset="0"/>
              <a:cs typeface="Calibri" panose="020F0502020204030204" pitchFamily="34" charset="0"/>
            </a:rPr>
            <a:t>Broaden scope of practice.</a:t>
          </a:r>
          <a:endParaRPr lang="en-US" sz="2400" kern="1200" dirty="0">
            <a:latin typeface="Calibri" panose="020F0502020204030204" pitchFamily="34" charset="0"/>
            <a:ea typeface="Calibri" panose="020F0502020204030204" pitchFamily="34" charset="0"/>
            <a:cs typeface="Calibri" panose="020F0502020204030204" pitchFamily="34" charset="0"/>
          </a:endParaRPr>
        </a:p>
      </dsp:txBody>
      <dsp:txXfrm>
        <a:off x="1128890" y="1607578"/>
        <a:ext cx="2294817" cy="1376890"/>
      </dsp:txXfrm>
    </dsp:sp>
    <dsp:sp modelId="{DCA5400D-067D-4395-8399-BF7C83827D61}">
      <dsp:nvSpPr>
        <dsp:cNvPr id="0" name=""/>
        <dsp:cNvSpPr/>
      </dsp:nvSpPr>
      <dsp:spPr>
        <a:xfrm>
          <a:off x="3653189" y="1607578"/>
          <a:ext cx="2294817" cy="1376890"/>
        </a:xfrm>
        <a:prstGeom prst="rect">
          <a:avLst/>
        </a:prstGeom>
        <a:solidFill>
          <a:schemeClr val="accent2">
            <a:hueOff val="1800328"/>
            <a:satOff val="-31662"/>
            <a:lumOff val="125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Calibri" panose="020F0502020204030204" pitchFamily="34" charset="0"/>
              <a:ea typeface="Calibri" panose="020F0502020204030204" pitchFamily="34" charset="0"/>
              <a:cs typeface="Calibri" panose="020F0502020204030204" pitchFamily="34" charset="0"/>
            </a:rPr>
            <a:t>Increased confidence with decision making.</a:t>
          </a:r>
          <a:endParaRPr lang="en-US" sz="2400" kern="1200" dirty="0">
            <a:latin typeface="Calibri" panose="020F0502020204030204" pitchFamily="34" charset="0"/>
            <a:ea typeface="Calibri" panose="020F0502020204030204" pitchFamily="34" charset="0"/>
            <a:cs typeface="Calibri" panose="020F0502020204030204" pitchFamily="34" charset="0"/>
          </a:endParaRPr>
        </a:p>
      </dsp:txBody>
      <dsp:txXfrm>
        <a:off x="3653189" y="1607578"/>
        <a:ext cx="2294817" cy="1376890"/>
      </dsp:txXfrm>
    </dsp:sp>
    <dsp:sp modelId="{8E5F24A5-EE22-4A90-9EF4-D87FCC9C6984}">
      <dsp:nvSpPr>
        <dsp:cNvPr id="0" name=""/>
        <dsp:cNvSpPr/>
      </dsp:nvSpPr>
      <dsp:spPr>
        <a:xfrm>
          <a:off x="6177488" y="1607578"/>
          <a:ext cx="2294817" cy="1376890"/>
        </a:xfrm>
        <a:prstGeom prst="rect">
          <a:avLst/>
        </a:prstGeom>
        <a:solidFill>
          <a:schemeClr val="accent2">
            <a:hueOff val="2250410"/>
            <a:satOff val="-39578"/>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Calibri" panose="020F0502020204030204" pitchFamily="34" charset="0"/>
              <a:ea typeface="Calibri" panose="020F0502020204030204" pitchFamily="34" charset="0"/>
              <a:cs typeface="Calibri" panose="020F0502020204030204" pitchFamily="34" charset="0"/>
            </a:rPr>
            <a:t>Improved delegation skills.</a:t>
          </a:r>
          <a:endParaRPr lang="en-US" sz="2400" kern="1200" dirty="0">
            <a:latin typeface="Calibri" panose="020F0502020204030204" pitchFamily="34" charset="0"/>
            <a:ea typeface="Calibri" panose="020F0502020204030204" pitchFamily="34" charset="0"/>
            <a:cs typeface="Calibri" panose="020F0502020204030204" pitchFamily="34" charset="0"/>
          </a:endParaRPr>
        </a:p>
      </dsp:txBody>
      <dsp:txXfrm>
        <a:off x="6177488" y="1607578"/>
        <a:ext cx="2294817" cy="137689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05A256A-19D6-4AC9-BA1D-571832C8C719}" type="datetimeFigureOut">
              <a:rPr lang="en-GB" smtClean="0"/>
              <a:t>14/11/2023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E1DEBD3E-82E8-4134-B107-E77BC098BDA8}"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79103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05A256A-19D6-4AC9-BA1D-571832C8C719}"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DEBD3E-82E8-4134-B107-E77BC098BDA8}" type="slidenum">
              <a:rPr lang="en-GB" smtClean="0"/>
              <a:t>‹#›</a:t>
            </a:fld>
            <a:endParaRPr lang="en-GB"/>
          </a:p>
        </p:txBody>
      </p:sp>
    </p:spTree>
    <p:extLst>
      <p:ext uri="{BB962C8B-B14F-4D97-AF65-F5344CB8AC3E}">
        <p14:creationId xmlns:p14="http://schemas.microsoft.com/office/powerpoint/2010/main" val="1999018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05A256A-19D6-4AC9-BA1D-571832C8C719}"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DEBD3E-82E8-4134-B107-E77BC098BDA8}"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59094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05A256A-19D6-4AC9-BA1D-571832C8C719}"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DEBD3E-82E8-4134-B107-E77BC098BDA8}" type="slidenum">
              <a:rPr lang="en-GB" smtClean="0"/>
              <a:t>‹#›</a:t>
            </a:fld>
            <a:endParaRPr lang="en-GB"/>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188369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05A256A-19D6-4AC9-BA1D-571832C8C719}" type="datetimeFigureOut">
              <a:rPr lang="en-GB" smtClean="0"/>
              <a:t>14/11/2023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1DEBD3E-82E8-4134-B107-E77BC098BDA8}"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85781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05A256A-19D6-4AC9-BA1D-571832C8C719}" type="datetimeFigureOut">
              <a:rPr lang="en-GB" smtClean="0"/>
              <a:t>14/11/2023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1DEBD3E-82E8-4134-B107-E77BC098BD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6086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5A256A-19D6-4AC9-BA1D-571832C8C719}" type="datetimeFigureOut">
              <a:rPr lang="en-GB" smtClean="0"/>
              <a:t>14/11/2023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1DEBD3E-82E8-4134-B107-E77BC098BDA8}" type="slidenum">
              <a:rPr lang="en-GB" smtClean="0"/>
              <a:t>‹#›</a:t>
            </a:fld>
            <a:endParaRPr lang="en-GB"/>
          </a:p>
        </p:txBody>
      </p:sp>
    </p:spTree>
    <p:extLst>
      <p:ext uri="{BB962C8B-B14F-4D97-AF65-F5344CB8AC3E}">
        <p14:creationId xmlns:p14="http://schemas.microsoft.com/office/powerpoint/2010/main" val="2323680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05A256A-19D6-4AC9-BA1D-571832C8C719}"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DEBD3E-82E8-4134-B107-E77BC098BDA8}"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27273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05A256A-19D6-4AC9-BA1D-571832C8C719}"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DEBD3E-82E8-4134-B107-E77BC098BDA8}" type="slidenum">
              <a:rPr lang="en-GB" smtClean="0"/>
              <a:t>‹#›</a:t>
            </a:fld>
            <a:endParaRPr lang="en-GB"/>
          </a:p>
        </p:txBody>
      </p:sp>
    </p:spTree>
    <p:extLst>
      <p:ext uri="{BB962C8B-B14F-4D97-AF65-F5344CB8AC3E}">
        <p14:creationId xmlns:p14="http://schemas.microsoft.com/office/powerpoint/2010/main" val="10969457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05A256A-19D6-4AC9-BA1D-571832C8C719}"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DEBD3E-82E8-4134-B107-E77BC098BDA8}" type="slidenum">
              <a:rPr lang="en-GB" smtClean="0"/>
              <a:t>‹#›</a:t>
            </a:fld>
            <a:endParaRPr lang="en-GB"/>
          </a:p>
        </p:txBody>
      </p:sp>
    </p:spTree>
    <p:extLst>
      <p:ext uri="{BB962C8B-B14F-4D97-AF65-F5344CB8AC3E}">
        <p14:creationId xmlns:p14="http://schemas.microsoft.com/office/powerpoint/2010/main" val="482382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05A256A-19D6-4AC9-BA1D-571832C8C719}"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DEBD3E-82E8-4134-B107-E77BC098BDA8}"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390117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05A256A-19D6-4AC9-BA1D-571832C8C719}"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DEBD3E-82E8-4134-B107-E77BC098BDA8}"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318522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05A256A-19D6-4AC9-BA1D-571832C8C719}"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DEBD3E-82E8-4134-B107-E77BC098BDA8}" type="slidenum">
              <a:rPr lang="en-GB" smtClean="0"/>
              <a:t>‹#›</a:t>
            </a:fld>
            <a:endParaRPr lang="en-GB"/>
          </a:p>
        </p:txBody>
      </p:sp>
    </p:spTree>
    <p:extLst>
      <p:ext uri="{BB962C8B-B14F-4D97-AF65-F5344CB8AC3E}">
        <p14:creationId xmlns:p14="http://schemas.microsoft.com/office/powerpoint/2010/main" val="28103412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05A256A-19D6-4AC9-BA1D-571832C8C719}"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DEBD3E-82E8-4134-B107-E77BC098BDA8}"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403303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05A256A-19D6-4AC9-BA1D-571832C8C719}"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DEBD3E-82E8-4134-B107-E77BC098BDA8}"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386842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05A256A-19D6-4AC9-BA1D-571832C8C719}"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DEBD3E-82E8-4134-B107-E77BC098BDA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457254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05A256A-19D6-4AC9-BA1D-571832C8C719}"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DEBD3E-82E8-4134-B107-E77BC098BDA8}"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17774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05A256A-19D6-4AC9-BA1D-571832C8C719}" type="datetimeFigureOut">
              <a:rPr lang="en-GB" smtClean="0"/>
              <a:t>14/11/2023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1DEBD3E-82E8-4134-B107-E77BC098BDA8}" type="slidenum">
              <a:rPr lang="en-GB" smtClean="0"/>
              <a:t>‹#›</a:t>
            </a:fld>
            <a:endParaRPr lang="en-GB"/>
          </a:p>
        </p:txBody>
      </p:sp>
    </p:spTree>
    <p:extLst>
      <p:ext uri="{BB962C8B-B14F-4D97-AF65-F5344CB8AC3E}">
        <p14:creationId xmlns:p14="http://schemas.microsoft.com/office/powerpoint/2010/main" val="4024591241"/>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 id="2147483742"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png"/><Relationship Id="rId9" Type="http://schemas.microsoft.com/office/2007/relationships/diagramDrawing" Target="../diagrams/drawing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www.hcpc-uk.org/standards/meeting-our-standards/scope-of-practice/" TargetMode="External"/><Relationship Id="rId2" Type="http://schemas.openxmlformats.org/officeDocument/2006/relationships/hyperlink" Target="http://www.england.nhs.uk/blog/leadership-Jane-Cummings" TargetMode="External"/><Relationship Id="rId1" Type="http://schemas.openxmlformats.org/officeDocument/2006/relationships/slideLayout" Target="../slideLayouts/slideLayout2.xml"/><Relationship Id="rId5" Type="http://schemas.openxmlformats.org/officeDocument/2006/relationships/hyperlink" Target="http://www.hcpc-uk.org/standards/standards-of-continuing-professional-development/" TargetMode="External"/><Relationship Id="rId4" Type="http://schemas.openxmlformats.org/officeDocument/2006/relationships/hyperlink" Target="http://hcpc-uk.org/standards/meeting-our-standards/supervision-leadership-and-culture/leadership"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www.rcot.co.uk/publications/professional-standards-occupational-therapy-practice-conduct-and-ethics" TargetMode="External"/><Relationship Id="rId2" Type="http://schemas.openxmlformats.org/officeDocument/2006/relationships/hyperlink" Target="http://www.rcot.co.uk/files/interprofessional-cpd-principles-2019" TargetMode="External"/><Relationship Id="rId1" Type="http://schemas.openxmlformats.org/officeDocument/2006/relationships/slideLayout" Target="../slideLayouts/slideLayout2.xml"/><Relationship Id="rId5" Type="http://schemas.openxmlformats.org/officeDocument/2006/relationships/hyperlink" Target="http://www.wsh.nhs.uk/CMS-Documents/SystmOne/clinical-frailty-scale-poster-edited.pdf" TargetMode="External"/><Relationship Id="rId4" Type="http://schemas.openxmlformats.org/officeDocument/2006/relationships/hyperlink" Target="https://statswales.gov.wales/catalogue/health-and-social-care/NHS-Hospital-Activ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811A64B-BE46-02F9-2E76-AEA2C5C4662C}"/>
              </a:ext>
            </a:extLst>
          </p:cNvPr>
          <p:cNvSpPr txBox="1"/>
          <p:nvPr/>
        </p:nvSpPr>
        <p:spPr>
          <a:xfrm>
            <a:off x="942392" y="2369976"/>
            <a:ext cx="10431624" cy="1754326"/>
          </a:xfrm>
          <a:prstGeom prst="rect">
            <a:avLst/>
          </a:prstGeom>
          <a:noFill/>
        </p:spPr>
        <p:txBody>
          <a:bodyPr wrap="square" rtlCol="0">
            <a:spAutoFit/>
          </a:bodyPr>
          <a:lstStyle/>
          <a:p>
            <a:pPr algn="ctr"/>
            <a:r>
              <a:rPr lang="en-GB" sz="3600" dirty="0">
                <a:latin typeface="Calibri" panose="020F0502020204030204" pitchFamily="34" charset="0"/>
                <a:ea typeface="Calibri" panose="020F0502020204030204" pitchFamily="34" charset="0"/>
                <a:cs typeface="Calibri" panose="020F0502020204030204" pitchFamily="34" charset="0"/>
              </a:rPr>
              <a:t>A demonstration of leadership skills required within your role as a therapy assistant practitioner, in response to increased caseload.</a:t>
            </a:r>
          </a:p>
        </p:txBody>
      </p:sp>
      <p:sp>
        <p:nvSpPr>
          <p:cNvPr id="5" name="TextBox 4">
            <a:extLst>
              <a:ext uri="{FF2B5EF4-FFF2-40B4-BE49-F238E27FC236}">
                <a16:creationId xmlns:a16="http://schemas.microsoft.com/office/drawing/2014/main" id="{0503C8B1-BE59-E4E0-4FCD-F9F28D8EB5C1}"/>
              </a:ext>
            </a:extLst>
          </p:cNvPr>
          <p:cNvSpPr txBox="1"/>
          <p:nvPr/>
        </p:nvSpPr>
        <p:spPr>
          <a:xfrm>
            <a:off x="3097764" y="5141168"/>
            <a:ext cx="5710335" cy="584775"/>
          </a:xfrm>
          <a:prstGeom prst="rect">
            <a:avLst/>
          </a:prstGeom>
          <a:noFill/>
        </p:spPr>
        <p:txBody>
          <a:bodyPr wrap="square" rtlCol="0">
            <a:spAutoFit/>
          </a:bodyPr>
          <a:lstStyle/>
          <a:p>
            <a:pPr algn="ctr"/>
            <a:r>
              <a:rPr lang="en-GB" sz="3200" dirty="0">
                <a:latin typeface="Calibri" panose="020F0502020204030204" pitchFamily="34" charset="0"/>
                <a:ea typeface="Calibri" panose="020F0502020204030204" pitchFamily="34" charset="0"/>
                <a:cs typeface="Calibri" panose="020F0502020204030204" pitchFamily="34" charset="0"/>
              </a:rPr>
              <a:t>    By Ceri Williams </a:t>
            </a:r>
          </a:p>
        </p:txBody>
      </p:sp>
    </p:spTree>
    <p:extLst>
      <p:ext uri="{BB962C8B-B14F-4D97-AF65-F5344CB8AC3E}">
        <p14:creationId xmlns:p14="http://schemas.microsoft.com/office/powerpoint/2010/main" val="3703386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7AE9B-76EC-3E10-946E-DDB26869FFF6}"/>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What is leadership?</a:t>
            </a:r>
          </a:p>
        </p:txBody>
      </p:sp>
      <p:sp>
        <p:nvSpPr>
          <p:cNvPr id="3" name="Content Placeholder 2">
            <a:extLst>
              <a:ext uri="{FF2B5EF4-FFF2-40B4-BE49-F238E27FC236}">
                <a16:creationId xmlns:a16="http://schemas.microsoft.com/office/drawing/2014/main" id="{D930693D-C36D-6B7C-6C4E-357A1C30B523}"/>
              </a:ext>
            </a:extLst>
          </p:cNvPr>
          <p:cNvSpPr>
            <a:spLocks noGrp="1"/>
          </p:cNvSpPr>
          <p:nvPr>
            <p:ph idx="1"/>
          </p:nvPr>
        </p:nvSpPr>
        <p:spPr/>
        <p:txBody>
          <a:bodyPr>
            <a:normAutofit/>
          </a:bodyPr>
          <a:lstStyle/>
          <a:p>
            <a:pPr marL="0" indent="0">
              <a:buNone/>
            </a:pPr>
            <a:endParaRPr lang="en-GB" sz="1800" kern="1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kern="100" dirty="0">
                <a:latin typeface="Calibri" panose="020F0502020204030204" pitchFamily="34" charset="0"/>
                <a:ea typeface="Calibri" panose="020F0502020204030204" pitchFamily="34" charset="0"/>
                <a:cs typeface="Times New Roman" panose="02020603050405020304" pitchFamily="18" charset="0"/>
              </a:rPr>
              <a:t>HCPC (2021) suggests that anyone regardless of their position can demonstrate the skill of leadership. They indicate that some of the skills of leadership include demonstrating “professionalism, team working,  effective communication, the ability to reflect on your own practice and acting as a role model”. </a:t>
            </a:r>
          </a:p>
          <a:p>
            <a:pPr marL="0" indent="0">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kern="100" dirty="0" err="1">
                <a:latin typeface="Calibri" panose="020F0502020204030204" pitchFamily="34" charset="0"/>
                <a:ea typeface="Calibri" panose="020F0502020204030204" pitchFamily="34" charset="0"/>
                <a:cs typeface="Times New Roman" panose="02020603050405020304" pitchFamily="18" charset="0"/>
              </a:rPr>
              <a:t>Cumming.J</a:t>
            </a:r>
            <a:r>
              <a:rPr lang="en-GB" sz="1800" kern="100" dirty="0">
                <a:latin typeface="Calibri" panose="020F0502020204030204" pitchFamily="34" charset="0"/>
                <a:ea typeface="Calibri" panose="020F0502020204030204" pitchFamily="34" charset="0"/>
                <a:cs typeface="Times New Roman" panose="02020603050405020304" pitchFamily="18" charset="0"/>
              </a:rPr>
              <a:t> (2014) mirrors the above but also states that there is a “link between strong leadership, a caring and compassionate culture and high quality care”. She indicates that leadership is not about “learning processes or systems” but “being adaptable and making a difference by thinking differently”.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049964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C1A2A-DC56-FEB5-65D8-C1D8AC5925AF}"/>
              </a:ext>
            </a:extLst>
          </p:cNvPr>
          <p:cNvSpPr>
            <a:spLocks noGrp="1"/>
          </p:cNvSpPr>
          <p:nvPr>
            <p:ph type="title"/>
          </p:nvPr>
        </p:nvSpPr>
        <p:spPr/>
        <p:txBody>
          <a:bodyPr>
            <a:normAutofit fontScale="90000"/>
          </a:bodyPr>
          <a:lstStyle/>
          <a:p>
            <a:r>
              <a:rPr lang="en-GB" dirty="0">
                <a:latin typeface="Calibri" panose="020F0502020204030204" pitchFamily="34" charset="0"/>
                <a:ea typeface="Calibri" panose="020F0502020204030204" pitchFamily="34" charset="0"/>
                <a:cs typeface="Calibri" panose="020F0502020204030204" pitchFamily="34" charset="0"/>
              </a:rPr>
              <a:t>What are the leadership skills required to manage an increased caseload?</a:t>
            </a:r>
          </a:p>
        </p:txBody>
      </p:sp>
      <p:sp>
        <p:nvSpPr>
          <p:cNvPr id="3" name="Content Placeholder 2">
            <a:extLst>
              <a:ext uri="{FF2B5EF4-FFF2-40B4-BE49-F238E27FC236}">
                <a16:creationId xmlns:a16="http://schemas.microsoft.com/office/drawing/2014/main" id="{4C2D1AFA-8314-0810-134A-49ACBA3B1F4D}"/>
              </a:ext>
            </a:extLst>
          </p:cNvPr>
          <p:cNvSpPr>
            <a:spLocks noGrp="1"/>
          </p:cNvSpPr>
          <p:nvPr>
            <p:ph sz="half" idx="1"/>
          </p:nvPr>
        </p:nvSpPr>
        <p:spPr/>
        <p:txBody>
          <a:bodyPr>
            <a:normAutofit fontScale="92500" lnSpcReduction="20000"/>
          </a:bodyPr>
          <a:lstStyle/>
          <a:p>
            <a:r>
              <a:rPr lang="en-GB" dirty="0">
                <a:latin typeface="Calibri" panose="020F0502020204030204" pitchFamily="34" charset="0"/>
                <a:ea typeface="Calibri" panose="020F0502020204030204" pitchFamily="34" charset="0"/>
                <a:cs typeface="Calibri" panose="020F0502020204030204" pitchFamily="34" charset="0"/>
              </a:rPr>
              <a:t>Delegation</a:t>
            </a:r>
          </a:p>
          <a:p>
            <a:r>
              <a:rPr lang="en-GB" dirty="0">
                <a:latin typeface="Calibri" panose="020F0502020204030204" pitchFamily="34" charset="0"/>
                <a:ea typeface="Calibri" panose="020F0502020204030204" pitchFamily="34" charset="0"/>
                <a:cs typeface="Calibri" panose="020F0502020204030204" pitchFamily="34" charset="0"/>
              </a:rPr>
              <a:t>Prioritisation</a:t>
            </a:r>
          </a:p>
          <a:p>
            <a:r>
              <a:rPr lang="en-GB" dirty="0">
                <a:latin typeface="Calibri" panose="020F0502020204030204" pitchFamily="34" charset="0"/>
                <a:ea typeface="Calibri" panose="020F0502020204030204" pitchFamily="34" charset="0"/>
                <a:cs typeface="Calibri" panose="020F0502020204030204" pitchFamily="34" charset="0"/>
              </a:rPr>
              <a:t>Good time management</a:t>
            </a:r>
          </a:p>
          <a:p>
            <a:r>
              <a:rPr lang="en-GB" dirty="0">
                <a:latin typeface="Calibri" panose="020F0502020204030204" pitchFamily="34" charset="0"/>
                <a:ea typeface="Calibri" panose="020F0502020204030204" pitchFamily="34" charset="0"/>
                <a:cs typeface="Calibri" panose="020F0502020204030204" pitchFamily="34" charset="0"/>
              </a:rPr>
              <a:t>Good organisational skills</a:t>
            </a:r>
          </a:p>
          <a:p>
            <a:r>
              <a:rPr lang="en-GB" dirty="0">
                <a:latin typeface="Calibri" panose="020F0502020204030204" pitchFamily="34" charset="0"/>
                <a:ea typeface="Calibri" panose="020F0502020204030204" pitchFamily="34" charset="0"/>
                <a:cs typeface="Calibri" panose="020F0502020204030204" pitchFamily="34" charset="0"/>
              </a:rPr>
              <a:t>Be aware of scope of practice and limitations, HCPC (2023).</a:t>
            </a:r>
          </a:p>
          <a:p>
            <a:r>
              <a:rPr lang="en-GB" dirty="0">
                <a:latin typeface="Calibri" panose="020F0502020204030204" pitchFamily="34" charset="0"/>
                <a:ea typeface="Calibri" panose="020F0502020204030204" pitchFamily="34" charset="0"/>
                <a:cs typeface="Calibri" panose="020F0502020204030204" pitchFamily="34" charset="0"/>
              </a:rPr>
              <a:t>Be motivated and focused.</a:t>
            </a:r>
          </a:p>
          <a:p>
            <a:r>
              <a:rPr lang="en-GB" dirty="0">
                <a:latin typeface="Calibri" panose="020F0502020204030204" pitchFamily="34" charset="0"/>
                <a:ea typeface="Calibri" panose="020F0502020204030204" pitchFamily="34" charset="0"/>
                <a:cs typeface="Calibri" panose="020F0502020204030204" pitchFamily="34" charset="0"/>
              </a:rPr>
              <a:t>Accountable, honest and reliable.</a:t>
            </a:r>
          </a:p>
          <a:p>
            <a:pPr marL="0" indent="0">
              <a:buNone/>
            </a:pPr>
            <a:endParaRPr lang="en-GB" dirty="0"/>
          </a:p>
        </p:txBody>
      </p:sp>
      <p:sp>
        <p:nvSpPr>
          <p:cNvPr id="4" name="Content Placeholder 3">
            <a:extLst>
              <a:ext uri="{FF2B5EF4-FFF2-40B4-BE49-F238E27FC236}">
                <a16:creationId xmlns:a16="http://schemas.microsoft.com/office/drawing/2014/main" id="{51323A4C-E3E1-E944-D01D-2FEEFBEE52F4}"/>
              </a:ext>
            </a:extLst>
          </p:cNvPr>
          <p:cNvSpPr>
            <a:spLocks noGrp="1"/>
          </p:cNvSpPr>
          <p:nvPr>
            <p:ph sz="half" idx="2"/>
          </p:nvPr>
        </p:nvSpPr>
        <p:spPr/>
        <p:txBody>
          <a:bodyPr>
            <a:normAutofit fontScale="92500" lnSpcReduction="20000"/>
          </a:bodyPr>
          <a:lstStyle/>
          <a:p>
            <a:r>
              <a:rPr lang="en-GB" dirty="0">
                <a:latin typeface="Calibri" panose="020F0502020204030204" pitchFamily="34" charset="0"/>
                <a:ea typeface="Calibri" panose="020F0502020204030204" pitchFamily="34" charset="0"/>
                <a:cs typeface="Calibri" panose="020F0502020204030204" pitchFamily="34" charset="0"/>
              </a:rPr>
              <a:t>Keen to learn</a:t>
            </a:r>
          </a:p>
          <a:p>
            <a:r>
              <a:rPr lang="en-GB" dirty="0">
                <a:latin typeface="Calibri" panose="020F0502020204030204" pitchFamily="34" charset="0"/>
                <a:ea typeface="Calibri" panose="020F0502020204030204" pitchFamily="34" charset="0"/>
                <a:cs typeface="Calibri" panose="020F0502020204030204" pitchFamily="34" charset="0"/>
              </a:rPr>
              <a:t>Able to reflect</a:t>
            </a:r>
          </a:p>
          <a:p>
            <a:r>
              <a:rPr lang="en-GB" dirty="0">
                <a:latin typeface="Calibri" panose="020F0502020204030204" pitchFamily="34" charset="0"/>
                <a:ea typeface="Calibri" panose="020F0502020204030204" pitchFamily="34" charset="0"/>
                <a:cs typeface="Calibri" panose="020F0502020204030204" pitchFamily="34" charset="0"/>
              </a:rPr>
              <a:t>Work collaboratively</a:t>
            </a:r>
          </a:p>
          <a:p>
            <a:r>
              <a:rPr lang="en-GB" dirty="0">
                <a:latin typeface="Calibri" panose="020F0502020204030204" pitchFamily="34" charset="0"/>
                <a:ea typeface="Calibri" panose="020F0502020204030204" pitchFamily="34" charset="0"/>
                <a:cs typeface="Calibri" panose="020F0502020204030204" pitchFamily="34" charset="0"/>
              </a:rPr>
              <a:t>Effective communication and listening skills</a:t>
            </a:r>
          </a:p>
          <a:p>
            <a:r>
              <a:rPr lang="en-GB" dirty="0">
                <a:latin typeface="Calibri" panose="020F0502020204030204" pitchFamily="34" charset="0"/>
                <a:ea typeface="Calibri" panose="020F0502020204030204" pitchFamily="34" charset="0"/>
                <a:cs typeface="Calibri" panose="020F0502020204030204" pitchFamily="34" charset="0"/>
              </a:rPr>
              <a:t>Be flexible and able to adapt</a:t>
            </a:r>
          </a:p>
          <a:p>
            <a:r>
              <a:rPr lang="en-GB" dirty="0">
                <a:latin typeface="Calibri" panose="020F0502020204030204" pitchFamily="34" charset="0"/>
                <a:ea typeface="Calibri" panose="020F0502020204030204" pitchFamily="34" charset="0"/>
                <a:cs typeface="Calibri" panose="020F0502020204030204" pitchFamily="34" charset="0"/>
              </a:rPr>
              <a:t>Be approachable and supportive</a:t>
            </a:r>
          </a:p>
          <a:p>
            <a:r>
              <a:rPr lang="en-GB" dirty="0">
                <a:latin typeface="Calibri" panose="020F0502020204030204" pitchFamily="34" charset="0"/>
                <a:ea typeface="Calibri" panose="020F0502020204030204" pitchFamily="34" charset="0"/>
                <a:cs typeface="Calibri" panose="020F0502020204030204" pitchFamily="34" charset="0"/>
              </a:rPr>
              <a:t>Be able to think outside of the box</a:t>
            </a:r>
          </a:p>
        </p:txBody>
      </p:sp>
    </p:spTree>
    <p:extLst>
      <p:ext uri="{BB962C8B-B14F-4D97-AF65-F5344CB8AC3E}">
        <p14:creationId xmlns:p14="http://schemas.microsoft.com/office/powerpoint/2010/main" val="3450955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txEl>
                                              <p:pRg st="0" end="0"/>
                                            </p:txEl>
                                          </p:spTgt>
                                        </p:tgtEl>
                                        <p:attrNameLst>
                                          <p:attrName>style.visibility</p:attrName>
                                        </p:attrNameLst>
                                      </p:cBhvr>
                                      <p:to>
                                        <p:strVal val="visible"/>
                                      </p:to>
                                    </p:set>
                                    <p:animEffect transition="in" filter="fade">
                                      <p:cBhvr>
                                        <p:cTn id="42" dur="500"/>
                                        <p:tgtEl>
                                          <p:spTgt spid="4">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
                                            <p:txEl>
                                              <p:pRg st="1" end="1"/>
                                            </p:txEl>
                                          </p:spTgt>
                                        </p:tgtEl>
                                        <p:attrNameLst>
                                          <p:attrName>style.visibility</p:attrName>
                                        </p:attrNameLst>
                                      </p:cBhvr>
                                      <p:to>
                                        <p:strVal val="visible"/>
                                      </p:to>
                                    </p:set>
                                    <p:animEffect transition="in" filter="fade">
                                      <p:cBhvr>
                                        <p:cTn id="47" dur="500"/>
                                        <p:tgtEl>
                                          <p:spTgt spid="4">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4">
                                            <p:txEl>
                                              <p:pRg st="2" end="2"/>
                                            </p:txEl>
                                          </p:spTgt>
                                        </p:tgtEl>
                                        <p:attrNameLst>
                                          <p:attrName>style.visibility</p:attrName>
                                        </p:attrNameLst>
                                      </p:cBhvr>
                                      <p:to>
                                        <p:strVal val="visible"/>
                                      </p:to>
                                    </p:set>
                                    <p:animEffect transition="in" filter="fade">
                                      <p:cBhvr>
                                        <p:cTn id="52" dur="500"/>
                                        <p:tgtEl>
                                          <p:spTgt spid="4">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
                                            <p:txEl>
                                              <p:pRg st="3" end="3"/>
                                            </p:txEl>
                                          </p:spTgt>
                                        </p:tgtEl>
                                        <p:attrNameLst>
                                          <p:attrName>style.visibility</p:attrName>
                                        </p:attrNameLst>
                                      </p:cBhvr>
                                      <p:to>
                                        <p:strVal val="visible"/>
                                      </p:to>
                                    </p:set>
                                    <p:animEffect transition="in" filter="fade">
                                      <p:cBhvr>
                                        <p:cTn id="57" dur="500"/>
                                        <p:tgtEl>
                                          <p:spTgt spid="4">
                                            <p:txEl>
                                              <p:pRg st="3" end="3"/>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4">
                                            <p:txEl>
                                              <p:pRg st="4" end="4"/>
                                            </p:txEl>
                                          </p:spTgt>
                                        </p:tgtEl>
                                        <p:attrNameLst>
                                          <p:attrName>style.visibility</p:attrName>
                                        </p:attrNameLst>
                                      </p:cBhvr>
                                      <p:to>
                                        <p:strVal val="visible"/>
                                      </p:to>
                                    </p:set>
                                    <p:animEffect transition="in" filter="fade">
                                      <p:cBhvr>
                                        <p:cTn id="62" dur="500"/>
                                        <p:tgtEl>
                                          <p:spTgt spid="4">
                                            <p:txEl>
                                              <p:pRg st="4" end="4"/>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4">
                                            <p:txEl>
                                              <p:pRg st="5" end="5"/>
                                            </p:txEl>
                                          </p:spTgt>
                                        </p:tgtEl>
                                        <p:attrNameLst>
                                          <p:attrName>style.visibility</p:attrName>
                                        </p:attrNameLst>
                                      </p:cBhvr>
                                      <p:to>
                                        <p:strVal val="visible"/>
                                      </p:to>
                                    </p:set>
                                    <p:animEffect transition="in" filter="fade">
                                      <p:cBhvr>
                                        <p:cTn id="67" dur="500"/>
                                        <p:tgtEl>
                                          <p:spTgt spid="4">
                                            <p:txEl>
                                              <p:pRg st="5" end="5"/>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4">
                                            <p:txEl>
                                              <p:pRg st="6" end="6"/>
                                            </p:txEl>
                                          </p:spTgt>
                                        </p:tgtEl>
                                        <p:attrNameLst>
                                          <p:attrName>style.visibility</p:attrName>
                                        </p:attrNameLst>
                                      </p:cBhvr>
                                      <p:to>
                                        <p:strVal val="visible"/>
                                      </p:to>
                                    </p:set>
                                    <p:animEffect transition="in" filter="fade">
                                      <p:cBhvr>
                                        <p:cTn id="72"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550DD-4726-FC0B-CFDA-0357726204FE}"/>
              </a:ext>
            </a:extLst>
          </p:cNvPr>
          <p:cNvSpPr>
            <a:spLocks noGrp="1"/>
          </p:cNvSpPr>
          <p:nvPr>
            <p:ph type="title"/>
          </p:nvPr>
        </p:nvSpPr>
        <p:spPr/>
        <p:txBody>
          <a:bodyPr>
            <a:normAutofit fontScale="90000"/>
          </a:bodyPr>
          <a:lstStyle/>
          <a:p>
            <a:r>
              <a:rPr lang="en-GB" dirty="0">
                <a:latin typeface="Calibri" panose="020F0502020204030204" pitchFamily="34" charset="0"/>
                <a:ea typeface="Calibri" panose="020F0502020204030204" pitchFamily="34" charset="0"/>
                <a:cs typeface="Calibri" panose="020F0502020204030204" pitchFamily="34" charset="0"/>
              </a:rPr>
              <a:t>What are the implications to increasing your caseload?</a:t>
            </a:r>
          </a:p>
        </p:txBody>
      </p:sp>
      <p:sp>
        <p:nvSpPr>
          <p:cNvPr id="3" name="Content Placeholder 2">
            <a:extLst>
              <a:ext uri="{FF2B5EF4-FFF2-40B4-BE49-F238E27FC236}">
                <a16:creationId xmlns:a16="http://schemas.microsoft.com/office/drawing/2014/main" id="{EDC0FDD6-2B83-EA96-9224-E3C79275BA70}"/>
              </a:ext>
            </a:extLst>
          </p:cNvPr>
          <p:cNvSpPr>
            <a:spLocks noGrp="1"/>
          </p:cNvSpPr>
          <p:nvPr>
            <p:ph idx="1"/>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Less time to spend with individual’s receiving care.</a:t>
            </a:r>
          </a:p>
          <a:p>
            <a:r>
              <a:rPr lang="en-GB" dirty="0">
                <a:latin typeface="Calibri" panose="020F0502020204030204" pitchFamily="34" charset="0"/>
                <a:ea typeface="Calibri" panose="020F0502020204030204" pitchFamily="34" charset="0"/>
                <a:cs typeface="Calibri" panose="020F0502020204030204" pitchFamily="34" charset="0"/>
              </a:rPr>
              <a:t>Consequences of rushed decisions.</a:t>
            </a:r>
          </a:p>
          <a:p>
            <a:r>
              <a:rPr lang="en-GB" dirty="0">
                <a:latin typeface="Calibri" panose="020F0502020204030204" pitchFamily="34" charset="0"/>
                <a:ea typeface="Calibri" panose="020F0502020204030204" pitchFamily="34" charset="0"/>
                <a:cs typeface="Calibri" panose="020F0502020204030204" pitchFamily="34" charset="0"/>
              </a:rPr>
              <a:t>Negative impact on wellbeing.</a:t>
            </a:r>
          </a:p>
          <a:p>
            <a:r>
              <a:rPr lang="en-GB" dirty="0">
                <a:latin typeface="Calibri" panose="020F0502020204030204" pitchFamily="34" charset="0"/>
                <a:ea typeface="Calibri" panose="020F0502020204030204" pitchFamily="34" charset="0"/>
                <a:cs typeface="Calibri" panose="020F0502020204030204" pitchFamily="34" charset="0"/>
              </a:rPr>
              <a:t>Burnout.</a:t>
            </a:r>
          </a:p>
          <a:p>
            <a:r>
              <a:rPr lang="en-GB" dirty="0">
                <a:latin typeface="Calibri" panose="020F0502020204030204" pitchFamily="34" charset="0"/>
                <a:ea typeface="Calibri" panose="020F0502020204030204" pitchFamily="34" charset="0"/>
                <a:cs typeface="Calibri" panose="020F0502020204030204" pitchFamily="34" charset="0"/>
              </a:rPr>
              <a:t>Less time for personal development.</a:t>
            </a:r>
          </a:p>
          <a:p>
            <a:r>
              <a:rPr lang="en-GB" dirty="0">
                <a:latin typeface="Calibri" panose="020F0502020204030204" pitchFamily="34" charset="0"/>
                <a:ea typeface="Calibri" panose="020F0502020204030204" pitchFamily="34" charset="0"/>
                <a:cs typeface="Calibri" panose="020F0502020204030204" pitchFamily="34" charset="0"/>
              </a:rPr>
              <a:t>Less time to complete administrative duties.</a:t>
            </a:r>
          </a:p>
          <a:p>
            <a:endParaRPr lang="en-GB" dirty="0"/>
          </a:p>
        </p:txBody>
      </p:sp>
    </p:spTree>
    <p:extLst>
      <p:ext uri="{BB962C8B-B14F-4D97-AF65-F5344CB8AC3E}">
        <p14:creationId xmlns:p14="http://schemas.microsoft.com/office/powerpoint/2010/main" val="1014356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4C26BA3-66C6-CFAB-8E73-576732C26DD9}"/>
              </a:ext>
            </a:extLst>
          </p:cNvPr>
          <p:cNvSpPr>
            <a:spLocks noGrp="1"/>
          </p:cNvSpPr>
          <p:nvPr>
            <p:ph type="title"/>
          </p:nvPr>
        </p:nvSpPr>
        <p:spPr>
          <a:xfrm>
            <a:off x="952108" y="954756"/>
            <a:ext cx="2730414" cy="4946003"/>
          </a:xfrm>
        </p:spPr>
        <p:txBody>
          <a:bodyPr>
            <a:normAutofit fontScale="90000"/>
          </a:bodyPr>
          <a:lstStyle/>
          <a:p>
            <a:r>
              <a:rPr lang="en-GB" sz="3300" dirty="0">
                <a:solidFill>
                  <a:srgbClr val="FFFFFF"/>
                </a:solidFill>
                <a:latin typeface="Calibri" panose="020F0502020204030204" pitchFamily="34" charset="0"/>
                <a:ea typeface="Calibri" panose="020F0502020204030204" pitchFamily="34" charset="0"/>
                <a:cs typeface="Calibri" panose="020F0502020204030204" pitchFamily="34" charset="0"/>
              </a:rPr>
              <a:t>What options are available to help increase your caseload? Plus the benefits and contradictions of these options.</a:t>
            </a:r>
          </a:p>
        </p:txBody>
      </p:sp>
      <p:sp>
        <p:nvSpPr>
          <p:cNvPr id="23" name="Rectangle 22">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A2A734-442B-A9FB-8455-A21514449B9C}"/>
              </a:ext>
            </a:extLst>
          </p:cNvPr>
          <p:cNvSpPr>
            <a:spLocks noGrp="1"/>
          </p:cNvSpPr>
          <p:nvPr>
            <p:ph idx="1"/>
          </p:nvPr>
        </p:nvSpPr>
        <p:spPr>
          <a:xfrm>
            <a:off x="5140934" y="314325"/>
            <a:ext cx="5953630" cy="6073775"/>
          </a:xfrm>
        </p:spPr>
        <p:txBody>
          <a:bodyPr anchor="ctr">
            <a:normAutofit/>
          </a:bodyPr>
          <a:lstStyle/>
          <a:p>
            <a:pPr>
              <a:lnSpc>
                <a:spcPct val="90000"/>
              </a:lnSpc>
            </a:pPr>
            <a:r>
              <a:rPr lang="en-GB" sz="2000" b="1" dirty="0">
                <a:solidFill>
                  <a:srgbClr val="212121"/>
                </a:solidFill>
                <a:latin typeface="Calibri" panose="020F0502020204030204" pitchFamily="34" charset="0"/>
                <a:ea typeface="Calibri" panose="020F0502020204030204" pitchFamily="34" charset="0"/>
                <a:cs typeface="Calibri" panose="020F0502020204030204" pitchFamily="34" charset="0"/>
              </a:rPr>
              <a:t>Delegate.</a:t>
            </a:r>
          </a:p>
          <a:p>
            <a:pPr>
              <a:lnSpc>
                <a:spcPct val="90000"/>
              </a:lnSpc>
            </a:pPr>
            <a:endParaRPr lang="en-GB" sz="2000" dirty="0">
              <a:solidFill>
                <a:srgbClr val="FF0000"/>
              </a:solidFill>
              <a:latin typeface="Calibri" panose="020F0502020204030204" pitchFamily="34" charset="0"/>
              <a:ea typeface="Calibri" panose="020F0502020204030204" pitchFamily="34" charset="0"/>
              <a:cs typeface="Calibri" panose="020F0502020204030204" pitchFamily="34" charset="0"/>
            </a:endParaRPr>
          </a:p>
          <a:p>
            <a:pPr>
              <a:lnSpc>
                <a:spcPct val="90000"/>
              </a:lnSpc>
            </a:pPr>
            <a:endParaRPr lang="en-GB" sz="2000" dirty="0">
              <a:solidFill>
                <a:srgbClr val="FF0000"/>
              </a:solidFill>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b="1" dirty="0">
                <a:solidFill>
                  <a:srgbClr val="212121"/>
                </a:solidFill>
                <a:latin typeface="Calibri" panose="020F0502020204030204" pitchFamily="34" charset="0"/>
                <a:ea typeface="Calibri" panose="020F0502020204030204" pitchFamily="34" charset="0"/>
                <a:cs typeface="Calibri" panose="020F0502020204030204" pitchFamily="34" charset="0"/>
              </a:rPr>
              <a:t>Prioritise appropriately.</a:t>
            </a:r>
          </a:p>
          <a:p>
            <a:pPr marL="0" indent="0">
              <a:lnSpc>
                <a:spcPct val="90000"/>
              </a:lnSpc>
              <a:buNone/>
            </a:pPr>
            <a:endParaRPr lang="en-GB" sz="2000" dirty="0">
              <a:solidFill>
                <a:srgbClr val="FF0000"/>
              </a:solidFill>
              <a:latin typeface="Calibri" panose="020F0502020204030204" pitchFamily="34" charset="0"/>
              <a:ea typeface="Calibri" panose="020F0502020204030204" pitchFamily="34" charset="0"/>
              <a:cs typeface="Calibri" panose="020F0502020204030204" pitchFamily="34" charset="0"/>
            </a:endParaRPr>
          </a:p>
          <a:p>
            <a:pPr marL="0" indent="0">
              <a:lnSpc>
                <a:spcPct val="90000"/>
              </a:lnSpc>
              <a:buNone/>
            </a:pPr>
            <a:endParaRPr lang="en-GB" sz="2000" dirty="0">
              <a:solidFill>
                <a:srgbClr val="FF0000"/>
              </a:solidFill>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b="1" dirty="0">
                <a:solidFill>
                  <a:srgbClr val="212121"/>
                </a:solidFill>
                <a:latin typeface="Calibri" panose="020F0502020204030204" pitchFamily="34" charset="0"/>
                <a:ea typeface="Calibri" panose="020F0502020204030204" pitchFamily="34" charset="0"/>
                <a:cs typeface="Calibri" panose="020F0502020204030204" pitchFamily="34" charset="0"/>
              </a:rPr>
              <a:t>Cancel appointments or training. Place CPD and mandatory on the back burner.</a:t>
            </a:r>
          </a:p>
          <a:p>
            <a:pPr>
              <a:lnSpc>
                <a:spcPct val="90000"/>
              </a:lnSpc>
            </a:pPr>
            <a:endParaRPr lang="en-GB" sz="2000" b="1" dirty="0">
              <a:solidFill>
                <a:srgbClr val="212121"/>
              </a:solidFill>
              <a:latin typeface="Calibri" panose="020F0502020204030204" pitchFamily="34" charset="0"/>
              <a:ea typeface="Calibri" panose="020F0502020204030204" pitchFamily="34" charset="0"/>
              <a:cs typeface="Calibri" panose="020F0502020204030204" pitchFamily="34" charset="0"/>
            </a:endParaRPr>
          </a:p>
          <a:p>
            <a:pPr>
              <a:lnSpc>
                <a:spcPct val="90000"/>
              </a:lnSpc>
            </a:pPr>
            <a:endParaRPr lang="en-GB" sz="2000" b="1" dirty="0">
              <a:solidFill>
                <a:srgbClr val="FF0000"/>
              </a:solidFill>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b="1" dirty="0">
                <a:solidFill>
                  <a:srgbClr val="212121"/>
                </a:solidFill>
                <a:latin typeface="Calibri" panose="020F0502020204030204" pitchFamily="34" charset="0"/>
                <a:ea typeface="Calibri" panose="020F0502020204030204" pitchFamily="34" charset="0"/>
                <a:cs typeface="Calibri" panose="020F0502020204030204" pitchFamily="34" charset="0"/>
              </a:rPr>
              <a:t>Reduce the amount of time spent with individuals.</a:t>
            </a:r>
          </a:p>
          <a:p>
            <a:pPr>
              <a:lnSpc>
                <a:spcPct val="90000"/>
              </a:lnSpc>
            </a:pPr>
            <a:endParaRPr lang="en-GB" sz="2000" b="1" dirty="0">
              <a:solidFill>
                <a:srgbClr val="212121"/>
              </a:solidFill>
              <a:latin typeface="Calibri" panose="020F0502020204030204" pitchFamily="34" charset="0"/>
              <a:ea typeface="Calibri" panose="020F0502020204030204" pitchFamily="34" charset="0"/>
              <a:cs typeface="Calibri" panose="020F0502020204030204" pitchFamily="34" charset="0"/>
            </a:endParaRPr>
          </a:p>
          <a:p>
            <a:pPr>
              <a:lnSpc>
                <a:spcPct val="90000"/>
              </a:lnSpc>
            </a:pPr>
            <a:endParaRPr lang="en-GB" sz="2000" b="1" dirty="0">
              <a:solidFill>
                <a:srgbClr val="212121"/>
              </a:solidFill>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b="1" dirty="0">
                <a:solidFill>
                  <a:srgbClr val="212121"/>
                </a:solidFill>
                <a:latin typeface="Calibri" panose="020F0502020204030204" pitchFamily="34" charset="0"/>
                <a:ea typeface="Calibri" panose="020F0502020204030204" pitchFamily="34" charset="0"/>
                <a:cs typeface="Calibri" panose="020F0502020204030204" pitchFamily="34" charset="0"/>
              </a:rPr>
              <a:t>Stop completing follow out visits and key working individuals going home with CRT.</a:t>
            </a:r>
            <a:endParaRPr lang="en-GB" sz="2000" dirty="0">
              <a:solidFill>
                <a:srgbClr val="212121"/>
              </a:solidFill>
              <a:latin typeface="Calibri" panose="020F0502020204030204" pitchFamily="34" charset="0"/>
              <a:ea typeface="Calibri" panose="020F0502020204030204" pitchFamily="34" charset="0"/>
              <a:cs typeface="Calibri" panose="020F0502020204030204" pitchFamily="34" charset="0"/>
            </a:endParaRPr>
          </a:p>
          <a:p>
            <a:pPr marL="0" indent="0">
              <a:lnSpc>
                <a:spcPct val="90000"/>
              </a:lnSpc>
              <a:buNone/>
            </a:pPr>
            <a:endParaRPr lang="en-GB" sz="1500" dirty="0">
              <a:solidFill>
                <a:srgbClr val="212121"/>
              </a:solidFill>
            </a:endParaRPr>
          </a:p>
        </p:txBody>
      </p:sp>
    </p:spTree>
    <p:extLst>
      <p:ext uri="{BB962C8B-B14F-4D97-AF65-F5344CB8AC3E}">
        <p14:creationId xmlns:p14="http://schemas.microsoft.com/office/powerpoint/2010/main" val="3860839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Effect transition="in" filter="fade">
                                      <p:cBhvr>
                                        <p:cTn id="17" dur="500"/>
                                        <p:tgtEl>
                                          <p:spTgt spid="3">
                                            <p:txEl>
                                              <p:pRg st="6" end="6"/>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9" end="9"/>
                                            </p:txEl>
                                          </p:spTgt>
                                        </p:tgtEl>
                                        <p:attrNameLst>
                                          <p:attrName>style.visibility</p:attrName>
                                        </p:attrNameLst>
                                      </p:cBhvr>
                                      <p:to>
                                        <p:strVal val="visible"/>
                                      </p:to>
                                    </p:set>
                                    <p:animEffect transition="in" filter="fade">
                                      <p:cBhvr>
                                        <p:cTn id="22" dur="500"/>
                                        <p:tgtEl>
                                          <p:spTgt spid="3">
                                            <p:txEl>
                                              <p:pRg st="9" end="9"/>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12" end="12"/>
                                            </p:txEl>
                                          </p:spTgt>
                                        </p:tgtEl>
                                        <p:attrNameLst>
                                          <p:attrName>style.visibility</p:attrName>
                                        </p:attrNameLst>
                                      </p:cBhvr>
                                      <p:to>
                                        <p:strVal val="visible"/>
                                      </p:to>
                                    </p:set>
                                    <p:animEffect transition="in" filter="fade">
                                      <p:cBhvr>
                                        <p:cTn id="27"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EF70AE7-CB0E-F9FE-07F1-C77688B9AAD6}"/>
              </a:ext>
            </a:extLst>
          </p:cNvPr>
          <p:cNvSpPr>
            <a:spLocks noGrp="1"/>
          </p:cNvSpPr>
          <p:nvPr>
            <p:ph type="title"/>
          </p:nvPr>
        </p:nvSpPr>
        <p:spPr>
          <a:xfrm>
            <a:off x="952108" y="954756"/>
            <a:ext cx="2730414" cy="4946003"/>
          </a:xfrm>
        </p:spPr>
        <p:txBody>
          <a:bodyPr>
            <a:normAutofit/>
          </a:bodyPr>
          <a:lstStyle/>
          <a:p>
            <a:r>
              <a:rPr lang="en-GB" sz="3600" dirty="0">
                <a:solidFill>
                  <a:srgbClr val="FFFFFF"/>
                </a:solidFill>
                <a:latin typeface="Calibri" panose="020F0502020204030204" pitchFamily="34" charset="0"/>
                <a:ea typeface="Calibri" panose="020F0502020204030204" pitchFamily="34" charset="0"/>
                <a:cs typeface="Calibri" panose="020F0502020204030204" pitchFamily="34" charset="0"/>
              </a:rPr>
              <a:t>What data will you use and why?</a:t>
            </a:r>
          </a:p>
        </p:txBody>
      </p:sp>
      <p:sp>
        <p:nvSpPr>
          <p:cNvPr id="25" name="Rectangle 24">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Content Placeholder 2">
            <a:extLst>
              <a:ext uri="{FF2B5EF4-FFF2-40B4-BE49-F238E27FC236}">
                <a16:creationId xmlns:a16="http://schemas.microsoft.com/office/drawing/2014/main" id="{A8E28DEF-2F22-3486-EC0F-16379D860EF3}"/>
              </a:ext>
            </a:extLst>
          </p:cNvPr>
          <p:cNvSpPr>
            <a:spLocks noGrp="1"/>
          </p:cNvSpPr>
          <p:nvPr>
            <p:ph idx="1"/>
          </p:nvPr>
        </p:nvSpPr>
        <p:spPr>
          <a:xfrm>
            <a:off x="5140934" y="469900"/>
            <a:ext cx="5953630" cy="5405968"/>
          </a:xfrm>
        </p:spPr>
        <p:txBody>
          <a:bodyPr anchor="ctr">
            <a:noAutofit/>
          </a:bodyPr>
          <a:lstStyle/>
          <a:p>
            <a:pPr>
              <a:lnSpc>
                <a:spcPct val="90000"/>
              </a:lnSpc>
            </a:pPr>
            <a:r>
              <a:rPr lang="en-GB" sz="2800" b="1" dirty="0">
                <a:solidFill>
                  <a:srgbClr val="212121"/>
                </a:solidFill>
                <a:latin typeface="Calibri" panose="020F0502020204030204" pitchFamily="34" charset="0"/>
                <a:ea typeface="Calibri" panose="020F0502020204030204" pitchFamily="34" charset="0"/>
                <a:cs typeface="Calibri" panose="020F0502020204030204" pitchFamily="34" charset="0"/>
              </a:rPr>
              <a:t>Inpatient activity statistics.</a:t>
            </a:r>
          </a:p>
          <a:p>
            <a:pPr marL="0" indent="0">
              <a:lnSpc>
                <a:spcPct val="90000"/>
              </a:lnSpc>
              <a:buNone/>
            </a:pPr>
            <a:endParaRPr lang="en-GB" sz="2800" dirty="0">
              <a:solidFill>
                <a:srgbClr val="212121"/>
              </a:solidFill>
              <a:latin typeface="Calibri" panose="020F0502020204030204" pitchFamily="34" charset="0"/>
              <a:ea typeface="Calibri" panose="020F0502020204030204" pitchFamily="34" charset="0"/>
              <a:cs typeface="Calibri" panose="020F0502020204030204" pitchFamily="34" charset="0"/>
            </a:endParaRPr>
          </a:p>
          <a:p>
            <a:pPr marL="0" indent="0">
              <a:lnSpc>
                <a:spcPct val="90000"/>
              </a:lnSpc>
              <a:buNone/>
            </a:pPr>
            <a:endParaRPr lang="en-GB" sz="2800" dirty="0">
              <a:solidFill>
                <a:srgbClr val="212121"/>
              </a:solidFill>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800" b="1" dirty="0">
                <a:solidFill>
                  <a:srgbClr val="212121"/>
                </a:solidFill>
                <a:latin typeface="Calibri" panose="020F0502020204030204" pitchFamily="34" charset="0"/>
                <a:ea typeface="Calibri" panose="020F0502020204030204" pitchFamily="34" charset="0"/>
                <a:cs typeface="Calibri" panose="020F0502020204030204" pitchFamily="34" charset="0"/>
              </a:rPr>
              <a:t>Therapy outcome measures (TOM’s).</a:t>
            </a:r>
          </a:p>
          <a:p>
            <a:pPr marL="0" indent="0">
              <a:lnSpc>
                <a:spcPct val="90000"/>
              </a:lnSpc>
              <a:buNone/>
            </a:pPr>
            <a:endParaRPr lang="en-GB" sz="2800" dirty="0">
              <a:solidFill>
                <a:srgbClr val="212121"/>
              </a:solidFill>
              <a:latin typeface="Calibri" panose="020F0502020204030204" pitchFamily="34" charset="0"/>
              <a:ea typeface="Calibri" panose="020F0502020204030204" pitchFamily="34" charset="0"/>
              <a:cs typeface="Calibri" panose="020F0502020204030204" pitchFamily="34" charset="0"/>
            </a:endParaRPr>
          </a:p>
          <a:p>
            <a:pPr marL="0" indent="0">
              <a:lnSpc>
                <a:spcPct val="90000"/>
              </a:lnSpc>
              <a:buNone/>
            </a:pPr>
            <a:endParaRPr lang="en-GB" sz="2800" dirty="0">
              <a:solidFill>
                <a:srgbClr val="212121"/>
              </a:solidFill>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800" b="1" dirty="0">
                <a:solidFill>
                  <a:srgbClr val="212121"/>
                </a:solidFill>
                <a:latin typeface="Calibri" panose="020F0502020204030204" pitchFamily="34" charset="0"/>
                <a:ea typeface="Calibri" panose="020F0502020204030204" pitchFamily="34" charset="0"/>
                <a:cs typeface="Calibri" panose="020F0502020204030204" pitchFamily="34" charset="0"/>
              </a:rPr>
              <a:t>Clinical Frailty score.</a:t>
            </a:r>
          </a:p>
        </p:txBody>
      </p:sp>
    </p:spTree>
    <p:extLst>
      <p:ext uri="{BB962C8B-B14F-4D97-AF65-F5344CB8AC3E}">
        <p14:creationId xmlns:p14="http://schemas.microsoft.com/office/powerpoint/2010/main" val="4272695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Effect transition="in" filter="fade">
                                      <p:cBhvr>
                                        <p:cTn id="7" dur="500"/>
                                        <p:tgtEl>
                                          <p:spTgt spid="1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txEl>
                                              <p:pRg st="3" end="3"/>
                                            </p:txEl>
                                          </p:spTgt>
                                        </p:tgtEl>
                                        <p:attrNameLst>
                                          <p:attrName>style.visibility</p:attrName>
                                        </p:attrNameLst>
                                      </p:cBhvr>
                                      <p:to>
                                        <p:strVal val="visible"/>
                                      </p:to>
                                    </p:set>
                                    <p:animEffect transition="in" filter="fade">
                                      <p:cBhvr>
                                        <p:cTn id="12" dur="500"/>
                                        <p:tgtEl>
                                          <p:spTgt spid="18">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
                                            <p:txEl>
                                              <p:pRg st="6" end="6"/>
                                            </p:txEl>
                                          </p:spTgt>
                                        </p:tgtEl>
                                        <p:attrNameLst>
                                          <p:attrName>style.visibility</p:attrName>
                                        </p:attrNameLst>
                                      </p:cBhvr>
                                      <p:to>
                                        <p:strVal val="visible"/>
                                      </p:to>
                                    </p:set>
                                    <p:animEffect transition="in" filter="fade">
                                      <p:cBhvr>
                                        <p:cTn id="17" dur="500"/>
                                        <p:tgtEl>
                                          <p:spTgt spid="1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F11533-723E-420D-A991-D376E7393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60393DE-86F5-4639-9D54-85E166A843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2" name="Picture 11">
              <a:extLst>
                <a:ext uri="{FF2B5EF4-FFF2-40B4-BE49-F238E27FC236}">
                  <a16:creationId xmlns:a16="http://schemas.microsoft.com/office/drawing/2014/main" id="{6781C5A9-B7CC-4944-80B9-8D48C77D333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179E96B4-A8EA-47EF-B2BB-92FF796E9E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A4EF7629-2B5A-4DD5-81B4-4878E937151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5" name="Picture 14">
              <a:extLst>
                <a:ext uri="{FF2B5EF4-FFF2-40B4-BE49-F238E27FC236}">
                  <a16:creationId xmlns:a16="http://schemas.microsoft.com/office/drawing/2014/main" id="{58963C9E-C5BF-4148-A145-6931A8AB11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1">
            <a:extLst>
              <a:ext uri="{FF2B5EF4-FFF2-40B4-BE49-F238E27FC236}">
                <a16:creationId xmlns:a16="http://schemas.microsoft.com/office/drawing/2014/main" id="{97269155-7623-4BF6-C5BB-F46C9D9469C1}"/>
              </a:ext>
            </a:extLst>
          </p:cNvPr>
          <p:cNvSpPr>
            <a:spLocks noGrp="1"/>
          </p:cNvSpPr>
          <p:nvPr>
            <p:ph type="title"/>
          </p:nvPr>
        </p:nvSpPr>
        <p:spPr>
          <a:xfrm>
            <a:off x="1295402" y="982132"/>
            <a:ext cx="9601196" cy="1303867"/>
          </a:xfrm>
        </p:spPr>
        <p:txBody>
          <a:bodyPr>
            <a:normAutofit/>
          </a:bodyPr>
          <a:lstStyle/>
          <a:p>
            <a:pPr>
              <a:lnSpc>
                <a:spcPct val="90000"/>
              </a:lnSpc>
            </a:pPr>
            <a:r>
              <a:rPr lang="en-GB" sz="4100" dirty="0">
                <a:solidFill>
                  <a:srgbClr val="262626"/>
                </a:solidFill>
                <a:latin typeface="Calibri" panose="020F0502020204030204" pitchFamily="34" charset="0"/>
                <a:ea typeface="Calibri" panose="020F0502020204030204" pitchFamily="34" charset="0"/>
                <a:cs typeface="Calibri" panose="020F0502020204030204" pitchFamily="34" charset="0"/>
              </a:rPr>
              <a:t>How will increasing your caseload help you to develop?</a:t>
            </a:r>
          </a:p>
        </p:txBody>
      </p:sp>
      <p:graphicFrame>
        <p:nvGraphicFramePr>
          <p:cNvPr id="7" name="Content Placeholder 2">
            <a:extLst>
              <a:ext uri="{FF2B5EF4-FFF2-40B4-BE49-F238E27FC236}">
                <a16:creationId xmlns:a16="http://schemas.microsoft.com/office/drawing/2014/main" id="{0E081D43-CA04-CF89-187E-61BC9D398C00}"/>
              </a:ext>
            </a:extLst>
          </p:cNvPr>
          <p:cNvGraphicFramePr>
            <a:graphicFrameLocks noGrp="1"/>
          </p:cNvGraphicFramePr>
          <p:nvPr>
            <p:ph idx="1"/>
            <p:extLst>
              <p:ext uri="{D42A27DB-BD31-4B8C-83A1-F6EECF244321}">
                <p14:modId xmlns:p14="http://schemas.microsoft.com/office/powerpoint/2010/main" val="3264876078"/>
              </p:ext>
            </p:extLst>
          </p:nvPr>
        </p:nvGraphicFramePr>
        <p:xfrm>
          <a:off x="1295401" y="2675822"/>
          <a:ext cx="9601197" cy="29856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9389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5C2BABC-4C23-AE23-9811-A25AB634F942}"/>
              </a:ext>
            </a:extLst>
          </p:cNvPr>
          <p:cNvSpPr txBox="1"/>
          <p:nvPr/>
        </p:nvSpPr>
        <p:spPr>
          <a:xfrm>
            <a:off x="3385458" y="3044279"/>
            <a:ext cx="5421084" cy="769441"/>
          </a:xfrm>
          <a:prstGeom prst="rect">
            <a:avLst/>
          </a:prstGeom>
          <a:noFill/>
        </p:spPr>
        <p:txBody>
          <a:bodyPr wrap="square" rtlCol="0">
            <a:spAutoFit/>
          </a:bodyPr>
          <a:lstStyle/>
          <a:p>
            <a:pPr algn="ctr"/>
            <a:r>
              <a:rPr lang="en-GB" sz="4400" dirty="0">
                <a:latin typeface="Calibri" panose="020F0502020204030204" pitchFamily="34" charset="0"/>
                <a:ea typeface="Calibri" panose="020F0502020204030204" pitchFamily="34" charset="0"/>
                <a:cs typeface="Calibri" panose="020F0502020204030204" pitchFamily="34" charset="0"/>
              </a:rPr>
              <a:t>Any questions?</a:t>
            </a:r>
          </a:p>
        </p:txBody>
      </p:sp>
    </p:spTree>
    <p:extLst>
      <p:ext uri="{BB962C8B-B14F-4D97-AF65-F5344CB8AC3E}">
        <p14:creationId xmlns:p14="http://schemas.microsoft.com/office/powerpoint/2010/main" val="3605313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49398-5210-59C9-4764-252A49A7BEC7}"/>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Reference List</a:t>
            </a:r>
          </a:p>
        </p:txBody>
      </p:sp>
      <p:sp>
        <p:nvSpPr>
          <p:cNvPr id="3" name="Content Placeholder 2">
            <a:extLst>
              <a:ext uri="{FF2B5EF4-FFF2-40B4-BE49-F238E27FC236}">
                <a16:creationId xmlns:a16="http://schemas.microsoft.com/office/drawing/2014/main" id="{1732BFCC-85A0-82CA-DFC8-6290152C76B8}"/>
              </a:ext>
            </a:extLst>
          </p:cNvPr>
          <p:cNvSpPr>
            <a:spLocks noGrp="1" noRot="1" noMove="1" noResize="1" noEditPoints="1" noAdjustHandles="1" noChangeArrowheads="1" noChangeShapeType="1"/>
          </p:cNvSpPr>
          <p:nvPr>
            <p:ph idx="1"/>
          </p:nvPr>
        </p:nvSpPr>
        <p:spPr/>
        <p:txBody>
          <a:bodyPr>
            <a:normAutofit fontScale="77500" lnSpcReduction="20000"/>
          </a:bodyPr>
          <a:lstStyle/>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Cummings, J. (2014) </a:t>
            </a:r>
            <a:r>
              <a:rPr lang="en-GB" i="1" dirty="0">
                <a:latin typeface="Calibri" panose="020F0502020204030204" pitchFamily="34" charset="0"/>
                <a:ea typeface="Calibri" panose="020F0502020204030204" pitchFamily="34" charset="0"/>
                <a:cs typeface="Calibri" panose="020F0502020204030204" pitchFamily="34" charset="0"/>
              </a:rPr>
              <a:t>Leadership: What’s in a word? </a:t>
            </a:r>
            <a:r>
              <a:rPr lang="en-GB" dirty="0">
                <a:latin typeface="Calibri" panose="020F0502020204030204" pitchFamily="34" charset="0"/>
                <a:ea typeface="Calibri" panose="020F0502020204030204" pitchFamily="34" charset="0"/>
                <a:cs typeface="Calibri" panose="020F0502020204030204" pitchFamily="34" charset="0"/>
              </a:rPr>
              <a:t>Available at: http://</a:t>
            </a:r>
            <a:r>
              <a:rPr lang="en-GB" dirty="0">
                <a:latin typeface="Calibri" panose="020F0502020204030204" pitchFamily="34" charset="0"/>
                <a:ea typeface="Calibri" panose="020F0502020204030204" pitchFamily="34" charset="0"/>
                <a:cs typeface="Calibri" panose="020F0502020204030204" pitchFamily="34" charset="0"/>
                <a:hlinkClick r:id="rId2"/>
              </a:rPr>
              <a:t>www.England.nhs.uk/blog/leadership-Jane-Cummings</a:t>
            </a:r>
            <a:r>
              <a:rPr lang="en-GB" dirty="0">
                <a:latin typeface="Calibri" panose="020F0502020204030204" pitchFamily="34" charset="0"/>
                <a:ea typeface="Calibri" panose="020F0502020204030204" pitchFamily="34" charset="0"/>
                <a:cs typeface="Calibri" panose="020F0502020204030204" pitchFamily="34" charset="0"/>
              </a:rPr>
              <a:t> (Accessed 09/11/2023).</a:t>
            </a:r>
          </a:p>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Health and care professions council (2021) </a:t>
            </a:r>
            <a:r>
              <a:rPr lang="en-GB" i="1" dirty="0">
                <a:latin typeface="Calibri" panose="020F0502020204030204" pitchFamily="34" charset="0"/>
                <a:ea typeface="Calibri" panose="020F0502020204030204" pitchFamily="34" charset="0"/>
                <a:cs typeface="Calibri" panose="020F0502020204030204" pitchFamily="34" charset="0"/>
              </a:rPr>
              <a:t>Scope of Practice. </a:t>
            </a:r>
            <a:r>
              <a:rPr lang="en-GB" dirty="0">
                <a:latin typeface="Calibri" panose="020F0502020204030204" pitchFamily="34" charset="0"/>
                <a:ea typeface="Calibri" panose="020F0502020204030204" pitchFamily="34" charset="0"/>
                <a:cs typeface="Calibri" panose="020F0502020204030204" pitchFamily="34" charset="0"/>
              </a:rPr>
              <a:t>Available at: </a:t>
            </a:r>
            <a:r>
              <a:rPr lang="en-GB" dirty="0">
                <a:latin typeface="Calibri" panose="020F0502020204030204" pitchFamily="34" charset="0"/>
                <a:ea typeface="Calibri" panose="020F0502020204030204" pitchFamily="34" charset="0"/>
                <a:cs typeface="Calibri" panose="020F0502020204030204" pitchFamily="34" charset="0"/>
                <a:hlinkClick r:id="rId3"/>
              </a:rPr>
              <a:t>http://www.hcpc-uk.org/standards/meeting-our-standards/scope-of-practice/</a:t>
            </a:r>
            <a:r>
              <a:rPr lang="en-GB" dirty="0">
                <a:latin typeface="Calibri" panose="020F0502020204030204" pitchFamily="34" charset="0"/>
                <a:ea typeface="Calibri" panose="020F0502020204030204" pitchFamily="34" charset="0"/>
                <a:cs typeface="Calibri" panose="020F0502020204030204" pitchFamily="34" charset="0"/>
              </a:rPr>
              <a:t> (Accessed 09/11/2023).</a:t>
            </a:r>
          </a:p>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Health and care professions council (2021) </a:t>
            </a:r>
            <a:r>
              <a:rPr lang="en-GB" i="1" dirty="0">
                <a:latin typeface="Calibri" panose="020F0502020204030204" pitchFamily="34" charset="0"/>
                <a:ea typeface="Calibri" panose="020F0502020204030204" pitchFamily="34" charset="0"/>
                <a:cs typeface="Calibri" panose="020F0502020204030204" pitchFamily="34" charset="0"/>
              </a:rPr>
              <a:t>Leadership. </a:t>
            </a:r>
            <a:r>
              <a:rPr lang="en-GB" dirty="0">
                <a:latin typeface="Calibri" panose="020F0502020204030204" pitchFamily="34" charset="0"/>
                <a:ea typeface="Calibri" panose="020F0502020204030204" pitchFamily="34" charset="0"/>
                <a:cs typeface="Calibri" panose="020F0502020204030204" pitchFamily="34" charset="0"/>
              </a:rPr>
              <a:t>Available at: </a:t>
            </a:r>
            <a:r>
              <a:rPr lang="en-GB" dirty="0">
                <a:latin typeface="Calibri" panose="020F0502020204030204" pitchFamily="34" charset="0"/>
                <a:ea typeface="Calibri" panose="020F0502020204030204" pitchFamily="34" charset="0"/>
                <a:cs typeface="Calibri" panose="020F0502020204030204" pitchFamily="34" charset="0"/>
                <a:hlinkClick r:id="rId4"/>
              </a:rPr>
              <a:t>http://hcpc-uk.org/standards/meeting-our-standards/supervision-leadership-and-culture/leadership</a:t>
            </a:r>
            <a:r>
              <a:rPr lang="en-GB" dirty="0">
                <a:latin typeface="Calibri" panose="020F0502020204030204" pitchFamily="34" charset="0"/>
                <a:ea typeface="Calibri" panose="020F0502020204030204" pitchFamily="34" charset="0"/>
                <a:cs typeface="Calibri" panose="020F0502020204030204" pitchFamily="34" charset="0"/>
              </a:rPr>
              <a:t>  (Accessed 09/11/2023).</a:t>
            </a:r>
          </a:p>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Health and care professions council (2018)</a:t>
            </a:r>
            <a:r>
              <a:rPr lang="en-GB" i="1" dirty="0">
                <a:latin typeface="Calibri" panose="020F0502020204030204" pitchFamily="34" charset="0"/>
                <a:ea typeface="Calibri" panose="020F0502020204030204" pitchFamily="34" charset="0"/>
                <a:cs typeface="Calibri" panose="020F0502020204030204" pitchFamily="34" charset="0"/>
              </a:rPr>
              <a:t>Standards of continuing professional development.</a:t>
            </a:r>
            <a:r>
              <a:rPr lang="en-GB" dirty="0">
                <a:latin typeface="Calibri" panose="020F0502020204030204" pitchFamily="34" charset="0"/>
                <a:ea typeface="Calibri" panose="020F0502020204030204" pitchFamily="34" charset="0"/>
                <a:cs typeface="Calibri" panose="020F0502020204030204" pitchFamily="34" charset="0"/>
              </a:rPr>
              <a:t> Available at</a:t>
            </a:r>
          </a:p>
          <a:p>
            <a:pPr marL="0" indent="0">
              <a:buNone/>
            </a:pPr>
            <a:r>
              <a:rPr lang="en-GB" dirty="0">
                <a:latin typeface="Calibri" panose="020F0502020204030204" pitchFamily="34" charset="0"/>
                <a:ea typeface="Calibri" panose="020F0502020204030204" pitchFamily="34" charset="0"/>
                <a:cs typeface="Calibri" panose="020F0502020204030204" pitchFamily="34" charset="0"/>
                <a:hlinkClick r:id="rId5"/>
              </a:rPr>
              <a:t>http://www.hcpc-uk.org/standards/standards-of-continuing-professional-development/</a:t>
            </a:r>
            <a:r>
              <a:rPr lang="en-GB" dirty="0">
                <a:latin typeface="Calibri" panose="020F0502020204030204" pitchFamily="34" charset="0"/>
                <a:ea typeface="Calibri" panose="020F0502020204030204" pitchFamily="34" charset="0"/>
                <a:cs typeface="Calibri" panose="020F0502020204030204" pitchFamily="34" charset="0"/>
              </a:rPr>
              <a:t>  (Accessed on 09/11/2023).</a:t>
            </a:r>
          </a:p>
        </p:txBody>
      </p:sp>
    </p:spTree>
    <p:extLst>
      <p:ext uri="{BB962C8B-B14F-4D97-AF65-F5344CB8AC3E}">
        <p14:creationId xmlns:p14="http://schemas.microsoft.com/office/powerpoint/2010/main" val="3630977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837E7-4412-26A0-D7D6-83A6CBDCC68B}"/>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Reference list continued.</a:t>
            </a:r>
          </a:p>
        </p:txBody>
      </p:sp>
      <p:sp>
        <p:nvSpPr>
          <p:cNvPr id="3" name="Content Placeholder 2">
            <a:extLst>
              <a:ext uri="{FF2B5EF4-FFF2-40B4-BE49-F238E27FC236}">
                <a16:creationId xmlns:a16="http://schemas.microsoft.com/office/drawing/2014/main" id="{FB83C46E-08B2-98F0-BADA-BC042CE62393}"/>
              </a:ext>
            </a:extLst>
          </p:cNvPr>
          <p:cNvSpPr>
            <a:spLocks noGrp="1"/>
          </p:cNvSpPr>
          <p:nvPr>
            <p:ph idx="1"/>
          </p:nvPr>
        </p:nvSpPr>
        <p:spPr/>
        <p:txBody>
          <a:bodyPr>
            <a:noAutofit/>
          </a:bodyPr>
          <a:lstStyle/>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Royal college of Occupational Therapists (2019) </a:t>
            </a:r>
            <a:r>
              <a:rPr lang="en-GB" sz="1800" i="1" dirty="0">
                <a:latin typeface="Calibri" panose="020F0502020204030204" pitchFamily="34" charset="0"/>
                <a:ea typeface="Calibri" panose="020F0502020204030204" pitchFamily="34" charset="0"/>
                <a:cs typeface="Calibri" panose="020F0502020204030204" pitchFamily="34" charset="0"/>
              </a:rPr>
              <a:t>Interprofessional CPD Principles</a:t>
            </a:r>
            <a:r>
              <a:rPr lang="en-GB" sz="1800" dirty="0">
                <a:latin typeface="Calibri" panose="020F0502020204030204" pitchFamily="34" charset="0"/>
                <a:ea typeface="Calibri" panose="020F0502020204030204" pitchFamily="34" charset="0"/>
                <a:cs typeface="Calibri" panose="020F0502020204030204" pitchFamily="34" charset="0"/>
              </a:rPr>
              <a:t>. Available at: </a:t>
            </a:r>
            <a:r>
              <a:rPr lang="en-GB" sz="1800" dirty="0">
                <a:latin typeface="Calibri" panose="020F0502020204030204" pitchFamily="34" charset="0"/>
                <a:ea typeface="Calibri" panose="020F0502020204030204" pitchFamily="34" charset="0"/>
                <a:cs typeface="Calibri" panose="020F0502020204030204" pitchFamily="34" charset="0"/>
                <a:hlinkClick r:id="rId2"/>
              </a:rPr>
              <a:t>http://www.rcot.co.uk/files/interprofessional-cpd-principles-2019</a:t>
            </a:r>
            <a:r>
              <a:rPr lang="en-GB" sz="1800" dirty="0">
                <a:latin typeface="Calibri" panose="020F0502020204030204" pitchFamily="34" charset="0"/>
                <a:ea typeface="Calibri" panose="020F0502020204030204" pitchFamily="34" charset="0"/>
                <a:cs typeface="Calibri" panose="020F0502020204030204" pitchFamily="34" charset="0"/>
              </a:rPr>
              <a:t> (Accessed 09/11/2023).</a:t>
            </a:r>
          </a:p>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Royal college of Occupational Therapists (2021)</a:t>
            </a:r>
            <a:r>
              <a:rPr lang="en-GB" sz="1800" i="1" dirty="0">
                <a:latin typeface="Calibri" panose="020F0502020204030204" pitchFamily="34" charset="0"/>
                <a:ea typeface="Calibri" panose="020F0502020204030204" pitchFamily="34" charset="0"/>
                <a:cs typeface="Calibri" panose="020F0502020204030204" pitchFamily="34" charset="0"/>
              </a:rPr>
              <a:t> Professional standards for Occupational therapy practice, conduct and ethics</a:t>
            </a:r>
            <a:r>
              <a:rPr lang="en-GB" sz="1800" dirty="0">
                <a:latin typeface="Calibri" panose="020F0502020204030204" pitchFamily="34" charset="0"/>
                <a:ea typeface="Calibri" panose="020F0502020204030204" pitchFamily="34" charset="0"/>
                <a:cs typeface="Calibri" panose="020F0502020204030204" pitchFamily="34" charset="0"/>
              </a:rPr>
              <a:t>. Available at: </a:t>
            </a:r>
            <a:r>
              <a:rPr lang="en-GB" sz="1800" dirty="0">
                <a:latin typeface="Calibri" panose="020F0502020204030204" pitchFamily="34" charset="0"/>
                <a:ea typeface="Calibri" panose="020F0502020204030204" pitchFamily="34" charset="0"/>
                <a:cs typeface="Calibri" panose="020F0502020204030204" pitchFamily="34" charset="0"/>
                <a:hlinkClick r:id="rId3"/>
              </a:rPr>
              <a:t>http://www.rcot.co.uk/publications/professional-standards-occupational-therapy-practice-conduct-and-ethics</a:t>
            </a:r>
            <a:r>
              <a:rPr lang="en-GB" sz="1800" dirty="0">
                <a:latin typeface="Calibri" panose="020F0502020204030204" pitchFamily="34" charset="0"/>
                <a:ea typeface="Calibri" panose="020F0502020204030204" pitchFamily="34" charset="0"/>
                <a:cs typeface="Calibri" panose="020F0502020204030204" pitchFamily="34" charset="0"/>
              </a:rPr>
              <a:t> (Accessed 09/11/2023).</a:t>
            </a:r>
          </a:p>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Welsh Government (2023)</a:t>
            </a:r>
            <a:r>
              <a:rPr lang="en-GB" sz="1800" i="1" dirty="0">
                <a:latin typeface="Calibri" panose="020F0502020204030204" pitchFamily="34" charset="0"/>
                <a:ea typeface="Calibri" panose="020F0502020204030204" pitchFamily="34" charset="0"/>
                <a:cs typeface="Calibri" panose="020F0502020204030204" pitchFamily="34" charset="0"/>
              </a:rPr>
              <a:t>Health and social care. </a:t>
            </a:r>
            <a:r>
              <a:rPr lang="en-GB" sz="1800" dirty="0">
                <a:latin typeface="Calibri" panose="020F0502020204030204" pitchFamily="34" charset="0"/>
                <a:ea typeface="Calibri" panose="020F0502020204030204" pitchFamily="34" charset="0"/>
                <a:cs typeface="Calibri" panose="020F0502020204030204" pitchFamily="34" charset="0"/>
              </a:rPr>
              <a:t>Available at: </a:t>
            </a:r>
            <a:r>
              <a:rPr lang="en-GB" sz="1800" dirty="0">
                <a:latin typeface="Calibri" panose="020F0502020204030204" pitchFamily="34" charset="0"/>
                <a:ea typeface="Calibri" panose="020F0502020204030204" pitchFamily="34" charset="0"/>
                <a:cs typeface="Calibri" panose="020F0502020204030204" pitchFamily="34" charset="0"/>
                <a:hlinkClick r:id="rId4"/>
              </a:rPr>
              <a:t>https://statswales.gov.wales/catalogue/health-and-social-care/NHS-Hospital-Activity</a:t>
            </a:r>
            <a:r>
              <a:rPr lang="en-GB" sz="1800" dirty="0">
                <a:latin typeface="Calibri" panose="020F0502020204030204" pitchFamily="34" charset="0"/>
                <a:ea typeface="Calibri" panose="020F0502020204030204" pitchFamily="34" charset="0"/>
                <a:cs typeface="Calibri" panose="020F0502020204030204" pitchFamily="34" charset="0"/>
              </a:rPr>
              <a:t> (Accessed 09/11/2023).</a:t>
            </a:r>
          </a:p>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NHS London Clinical Networks (2020) </a:t>
            </a:r>
            <a:r>
              <a:rPr lang="en-GB" sz="1800" i="1" dirty="0">
                <a:latin typeface="Calibri" panose="020F0502020204030204" pitchFamily="34" charset="0"/>
                <a:ea typeface="Calibri" panose="020F0502020204030204" pitchFamily="34" charset="0"/>
                <a:cs typeface="Calibri" panose="020F0502020204030204" pitchFamily="34" charset="0"/>
              </a:rPr>
              <a:t>Rockwood Clinical Frailty Scale. </a:t>
            </a:r>
            <a:r>
              <a:rPr lang="en-GB" sz="1800" dirty="0">
                <a:latin typeface="Calibri" panose="020F0502020204030204" pitchFamily="34" charset="0"/>
                <a:ea typeface="Calibri" panose="020F0502020204030204" pitchFamily="34" charset="0"/>
                <a:cs typeface="Calibri" panose="020F0502020204030204" pitchFamily="34" charset="0"/>
              </a:rPr>
              <a:t>Available at: </a:t>
            </a:r>
            <a:r>
              <a:rPr lang="en-GB" sz="1800" dirty="0">
                <a:latin typeface="Calibri" panose="020F0502020204030204" pitchFamily="34" charset="0"/>
                <a:ea typeface="Calibri" panose="020F0502020204030204" pitchFamily="34" charset="0"/>
                <a:cs typeface="Calibri" panose="020F0502020204030204" pitchFamily="34" charset="0"/>
                <a:hlinkClick r:id="rId5"/>
              </a:rPr>
              <a:t>http://www.wsh.nhs.uk/CMS-Documents/SystmOne/clinical-frailty-scale-poster-edited.pdf</a:t>
            </a:r>
            <a:r>
              <a:rPr lang="en-GB" sz="1800" dirty="0">
                <a:latin typeface="Calibri" panose="020F0502020204030204" pitchFamily="34" charset="0"/>
                <a:ea typeface="Calibri" panose="020F0502020204030204" pitchFamily="34" charset="0"/>
                <a:cs typeface="Calibri" panose="020F0502020204030204" pitchFamily="34" charset="0"/>
              </a:rPr>
              <a:t>. (Accessed 09/11/2023).</a:t>
            </a:r>
          </a:p>
        </p:txBody>
      </p:sp>
    </p:spTree>
    <p:extLst>
      <p:ext uri="{BB962C8B-B14F-4D97-AF65-F5344CB8AC3E}">
        <p14:creationId xmlns:p14="http://schemas.microsoft.com/office/powerpoint/2010/main" val="91457447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docProps/app.xml><?xml version="1.0" encoding="utf-8"?>
<Properties xmlns="http://schemas.openxmlformats.org/officeDocument/2006/extended-properties" xmlns:vt="http://schemas.openxmlformats.org/officeDocument/2006/docPropsVTypes">
  <Template>Organic</Template>
  <TotalTime>0</TotalTime>
  <Words>655</Words>
  <Application>Microsoft Office PowerPoint</Application>
  <PresentationFormat>Widescreen</PresentationFormat>
  <Paragraphs>70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Garamond</vt:lpstr>
      <vt:lpstr>Organic</vt:lpstr>
      <vt:lpstr>PowerPoint Presentation</vt:lpstr>
      <vt:lpstr>What is leadership?</vt:lpstr>
      <vt:lpstr>What are the leadership skills required to manage an increased caseload?</vt:lpstr>
      <vt:lpstr>What are the implications to increasing your caseload?</vt:lpstr>
      <vt:lpstr>What options are available to help increase your caseload? Plus the benefits and contradictions of these options.</vt:lpstr>
      <vt:lpstr>What data will you use and why?</vt:lpstr>
      <vt:lpstr>How will increasing your caseload help you to develop?</vt:lpstr>
      <vt:lpstr>PowerPoint Presentation</vt:lpstr>
      <vt:lpstr>Reference List</vt:lpstr>
      <vt:lpstr>Reference list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Ceri Williams</dc:creator>
  <cp:lastModifiedBy>Ceri Williams</cp:lastModifiedBy>
  <cp:revision>3</cp:revision>
  <dcterms:created xsi:type="dcterms:W3CDTF">2023-11-09T09:31:29Z</dcterms:created>
  <dcterms:modified xsi:type="dcterms:W3CDTF">2023-11-14T13:38:19Z</dcterms:modified>
</cp:coreProperties>
</file>