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61" r:id="rId2"/>
    <p:sldId id="266" r:id="rId3"/>
    <p:sldId id="263" r:id="rId4"/>
    <p:sldId id="267" r:id="rId5"/>
    <p:sldId id="264" r:id="rId6"/>
    <p:sldId id="268" r:id="rId7"/>
    <p:sldId id="269" r:id="rId8"/>
    <p:sldId id="270" r:id="rId9"/>
    <p:sldId id="271" r:id="rId10"/>
    <p:sldId id="262" r:id="rId11"/>
    <p:sldId id="272"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A384D7-BEDC-A604-3A8E-4BEA6793FA8F}" v="162" dt="2024-03-07T14:33:40.399"/>
    <p1510:client id="{8144D84C-42A9-50B9-99D9-A1FBF8687355}" v="120" dt="2024-03-07T16:16:12.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2EA384D7-BEDC-A604-3A8E-4BEA6793FA8F}"/>
    <pc:docChg chg="addSld delSld modSld addMainMaster delMainMaster">
      <pc:chgData name="Laura James" userId="S::laura.james@uwtsd.ac.uk::e815814b-f5ab-4367-85bb-abbbaf16d579" providerId="AD" clId="Web-{2EA384D7-BEDC-A604-3A8E-4BEA6793FA8F}" dt="2024-03-07T14:33:40.399" v="178"/>
      <pc:docMkLst>
        <pc:docMk/>
      </pc:docMkLst>
      <pc:sldChg chg="addSp modSp mod setBg modClrScheme chgLayout">
        <pc:chgData name="Laura James" userId="S::laura.james@uwtsd.ac.uk::e815814b-f5ab-4367-85bb-abbbaf16d579" providerId="AD" clId="Web-{2EA384D7-BEDC-A604-3A8E-4BEA6793FA8F}" dt="2024-03-05T13:06:56.461" v="33"/>
        <pc:sldMkLst>
          <pc:docMk/>
          <pc:sldMk cId="109857222" sldId="256"/>
        </pc:sldMkLst>
        <pc:spChg chg="mod">
          <ac:chgData name="Laura James" userId="S::laura.james@uwtsd.ac.uk::e815814b-f5ab-4367-85bb-abbbaf16d579" providerId="AD" clId="Web-{2EA384D7-BEDC-A604-3A8E-4BEA6793FA8F}" dt="2024-03-05T13:06:56.461" v="33"/>
          <ac:spMkLst>
            <pc:docMk/>
            <pc:sldMk cId="109857222" sldId="256"/>
            <ac:spMk id="2" creationId="{00000000-0000-0000-0000-000000000000}"/>
          </ac:spMkLst>
        </pc:spChg>
        <pc:spChg chg="mod">
          <ac:chgData name="Laura James" userId="S::laura.james@uwtsd.ac.uk::e815814b-f5ab-4367-85bb-abbbaf16d579" providerId="AD" clId="Web-{2EA384D7-BEDC-A604-3A8E-4BEA6793FA8F}" dt="2024-03-05T13:06:56.461" v="33"/>
          <ac:spMkLst>
            <pc:docMk/>
            <pc:sldMk cId="109857222" sldId="256"/>
            <ac:spMk id="3" creationId="{00000000-0000-0000-0000-000000000000}"/>
          </ac:spMkLst>
        </pc:spChg>
        <pc:spChg chg="add">
          <ac:chgData name="Laura James" userId="S::laura.james@uwtsd.ac.uk::e815814b-f5ab-4367-85bb-abbbaf16d579" providerId="AD" clId="Web-{2EA384D7-BEDC-A604-3A8E-4BEA6793FA8F}" dt="2024-03-05T13:06:56.461" v="33"/>
          <ac:spMkLst>
            <pc:docMk/>
            <pc:sldMk cId="109857222" sldId="256"/>
            <ac:spMk id="9" creationId="{F1174801-1395-44C5-9B00-CCAC45C056E7}"/>
          </ac:spMkLst>
        </pc:spChg>
        <pc:spChg chg="add">
          <ac:chgData name="Laura James" userId="S::laura.james@uwtsd.ac.uk::e815814b-f5ab-4367-85bb-abbbaf16d579" providerId="AD" clId="Web-{2EA384D7-BEDC-A604-3A8E-4BEA6793FA8F}" dt="2024-03-05T13:06:56.461" v="33"/>
          <ac:spMkLst>
            <pc:docMk/>
            <pc:sldMk cId="109857222" sldId="256"/>
            <ac:spMk id="11" creationId="{996DFAFB-BCE1-4BEC-82FB-D574234DEF0A}"/>
          </ac:spMkLst>
        </pc:spChg>
        <pc:spChg chg="add">
          <ac:chgData name="Laura James" userId="S::laura.james@uwtsd.ac.uk::e815814b-f5ab-4367-85bb-abbbaf16d579" providerId="AD" clId="Web-{2EA384D7-BEDC-A604-3A8E-4BEA6793FA8F}" dt="2024-03-05T13:06:56.461" v="33"/>
          <ac:spMkLst>
            <pc:docMk/>
            <pc:sldMk cId="109857222" sldId="256"/>
            <ac:spMk id="13" creationId="{16F61E84-9DCA-4F22-94BC-C901DB49995D}"/>
          </ac:spMkLst>
        </pc:spChg>
        <pc:grpChg chg="add">
          <ac:chgData name="Laura James" userId="S::laura.james@uwtsd.ac.uk::e815814b-f5ab-4367-85bb-abbbaf16d579" providerId="AD" clId="Web-{2EA384D7-BEDC-A604-3A8E-4BEA6793FA8F}" dt="2024-03-05T13:06:56.461" v="33"/>
          <ac:grpSpMkLst>
            <pc:docMk/>
            <pc:sldMk cId="109857222" sldId="256"/>
            <ac:grpSpMk id="15" creationId="{18579DB9-24B0-487B-81E3-8D02AD5F8C81}"/>
          </ac:grpSpMkLst>
        </pc:grpChg>
        <pc:grpChg chg="add">
          <ac:chgData name="Laura James" userId="S::laura.james@uwtsd.ac.uk::e815814b-f5ab-4367-85bb-abbbaf16d579" providerId="AD" clId="Web-{2EA384D7-BEDC-A604-3A8E-4BEA6793FA8F}" dt="2024-03-05T13:06:56.461" v="33"/>
          <ac:grpSpMkLst>
            <pc:docMk/>
            <pc:sldMk cId="109857222" sldId="256"/>
            <ac:grpSpMk id="24" creationId="{8F281804-17FE-49B9-9065-1A44CD473CAE}"/>
          </ac:grpSpMkLst>
        </pc:grpChg>
        <pc:picChg chg="add">
          <ac:chgData name="Laura James" userId="S::laura.james@uwtsd.ac.uk::e815814b-f5ab-4367-85bb-abbbaf16d579" providerId="AD" clId="Web-{2EA384D7-BEDC-A604-3A8E-4BEA6793FA8F}" dt="2024-03-05T13:06:56.461" v="33"/>
          <ac:picMkLst>
            <pc:docMk/>
            <pc:sldMk cId="109857222" sldId="256"/>
            <ac:picMk id="4" creationId="{061C5945-BDD9-A2DE-D665-B5C9D1319E8F}"/>
          </ac:picMkLst>
        </pc:picChg>
      </pc:sldChg>
      <pc:sldChg chg="addSp modSp new mod setBg modNotes">
        <pc:chgData name="Laura James" userId="S::laura.james@uwtsd.ac.uk::e815814b-f5ab-4367-85bb-abbbaf16d579" providerId="AD" clId="Web-{2EA384D7-BEDC-A604-3A8E-4BEA6793FA8F}" dt="2024-03-07T13:35:32.724" v="152"/>
        <pc:sldMkLst>
          <pc:docMk/>
          <pc:sldMk cId="3743459777" sldId="257"/>
        </pc:sldMkLst>
        <pc:spChg chg="mod">
          <ac:chgData name="Laura James" userId="S::laura.james@uwtsd.ac.uk::e815814b-f5ab-4367-85bb-abbbaf16d579" providerId="AD" clId="Web-{2EA384D7-BEDC-A604-3A8E-4BEA6793FA8F}" dt="2024-03-05T13:20:43.723" v="50"/>
          <ac:spMkLst>
            <pc:docMk/>
            <pc:sldMk cId="3743459777" sldId="257"/>
            <ac:spMk id="2" creationId="{091E2871-F9E2-219D-FC43-5112D6DE1ACC}"/>
          </ac:spMkLst>
        </pc:spChg>
        <pc:spChg chg="mod ord">
          <ac:chgData name="Laura James" userId="S::laura.james@uwtsd.ac.uk::e815814b-f5ab-4367-85bb-abbbaf16d579" providerId="AD" clId="Web-{2EA384D7-BEDC-A604-3A8E-4BEA6793FA8F}" dt="2024-03-05T13:20:56.254" v="52" actId="14100"/>
          <ac:spMkLst>
            <pc:docMk/>
            <pc:sldMk cId="3743459777" sldId="257"/>
            <ac:spMk id="3" creationId="{0C69DFAD-C4B7-6B5F-3829-1D1F14A54766}"/>
          </ac:spMkLst>
        </pc:spChg>
        <pc:spChg chg="add">
          <ac:chgData name="Laura James" userId="S::laura.james@uwtsd.ac.uk::e815814b-f5ab-4367-85bb-abbbaf16d579" providerId="AD" clId="Web-{2EA384D7-BEDC-A604-3A8E-4BEA6793FA8F}" dt="2024-03-05T13:20:43.723" v="50"/>
          <ac:spMkLst>
            <pc:docMk/>
            <pc:sldMk cId="3743459777" sldId="257"/>
            <ac:spMk id="9" creationId="{8651CFA9-6065-4243-AC48-858E359780B1}"/>
          </ac:spMkLst>
        </pc:spChg>
        <pc:spChg chg="add">
          <ac:chgData name="Laura James" userId="S::laura.james@uwtsd.ac.uk::e815814b-f5ab-4367-85bb-abbbaf16d579" providerId="AD" clId="Web-{2EA384D7-BEDC-A604-3A8E-4BEA6793FA8F}" dt="2024-03-05T13:20:43.723" v="50"/>
          <ac:spMkLst>
            <pc:docMk/>
            <pc:sldMk cId="3743459777" sldId="257"/>
            <ac:spMk id="11" creationId="{FBFC6891-CBA5-427E-98AC-BF56BB033089}"/>
          </ac:spMkLst>
        </pc:spChg>
        <pc:grpChg chg="add">
          <ac:chgData name="Laura James" userId="S::laura.james@uwtsd.ac.uk::e815814b-f5ab-4367-85bb-abbbaf16d579" providerId="AD" clId="Web-{2EA384D7-BEDC-A604-3A8E-4BEA6793FA8F}" dt="2024-03-05T13:20:43.723" v="50"/>
          <ac:grpSpMkLst>
            <pc:docMk/>
            <pc:sldMk cId="3743459777" sldId="257"/>
            <ac:grpSpMk id="13" creationId="{D817ADB7-00E6-482F-BD8B-6813268266F1}"/>
          </ac:grpSpMkLst>
        </pc:grpChg>
        <pc:grpChg chg="add">
          <ac:chgData name="Laura James" userId="S::laura.james@uwtsd.ac.uk::e815814b-f5ab-4367-85bb-abbbaf16d579" providerId="AD" clId="Web-{2EA384D7-BEDC-A604-3A8E-4BEA6793FA8F}" dt="2024-03-05T13:20:43.723" v="50"/>
          <ac:grpSpMkLst>
            <pc:docMk/>
            <pc:sldMk cId="3743459777" sldId="257"/>
            <ac:grpSpMk id="25" creationId="{96BED12B-FE5D-4876-810D-5579D6E85AFA}"/>
          </ac:grpSpMkLst>
        </pc:grpChg>
        <pc:picChg chg="add mod">
          <ac:chgData name="Laura James" userId="S::laura.james@uwtsd.ac.uk::e815814b-f5ab-4367-85bb-abbbaf16d579" providerId="AD" clId="Web-{2EA384D7-BEDC-A604-3A8E-4BEA6793FA8F}" dt="2024-03-05T13:20:43.723" v="50"/>
          <ac:picMkLst>
            <pc:docMk/>
            <pc:sldMk cId="3743459777" sldId="257"/>
            <ac:picMk id="4" creationId="{1E713415-CDCA-0F93-64E4-FC4D228955B4}"/>
          </ac:picMkLst>
        </pc:picChg>
      </pc:sldChg>
      <pc:sldChg chg="addSp delSp modSp new mod setBg modNotes">
        <pc:chgData name="Laura James" userId="S::laura.james@uwtsd.ac.uk::e815814b-f5ab-4367-85bb-abbbaf16d579" providerId="AD" clId="Web-{2EA384D7-BEDC-A604-3A8E-4BEA6793FA8F}" dt="2024-03-05T13:27:18.501" v="71" actId="1076"/>
        <pc:sldMkLst>
          <pc:docMk/>
          <pc:sldMk cId="997062426" sldId="258"/>
        </pc:sldMkLst>
        <pc:spChg chg="del">
          <ac:chgData name="Laura James" userId="S::laura.james@uwtsd.ac.uk::e815814b-f5ab-4367-85bb-abbbaf16d579" providerId="AD" clId="Web-{2EA384D7-BEDC-A604-3A8E-4BEA6793FA8F}" dt="2024-03-05T13:21:18.286" v="56"/>
          <ac:spMkLst>
            <pc:docMk/>
            <pc:sldMk cId="997062426" sldId="258"/>
            <ac:spMk id="2" creationId="{13D1ECEF-0003-9052-FCD4-8DB159A02E2D}"/>
          </ac:spMkLst>
        </pc:spChg>
        <pc:spChg chg="mod">
          <ac:chgData name="Laura James" userId="S::laura.james@uwtsd.ac.uk::e815814b-f5ab-4367-85bb-abbbaf16d579" providerId="AD" clId="Web-{2EA384D7-BEDC-A604-3A8E-4BEA6793FA8F}" dt="2024-03-05T13:27:18.501" v="71" actId="1076"/>
          <ac:spMkLst>
            <pc:docMk/>
            <pc:sldMk cId="997062426" sldId="258"/>
            <ac:spMk id="3" creationId="{B7AD5C4F-720A-6311-EF7B-8EDCB17858CF}"/>
          </ac:spMkLst>
        </pc:spChg>
        <pc:spChg chg="add">
          <ac:chgData name="Laura James" userId="S::laura.james@uwtsd.ac.uk::e815814b-f5ab-4367-85bb-abbbaf16d579" providerId="AD" clId="Web-{2EA384D7-BEDC-A604-3A8E-4BEA6793FA8F}" dt="2024-03-05T13:25:59.827" v="62"/>
          <ac:spMkLst>
            <pc:docMk/>
            <pc:sldMk cId="997062426" sldId="258"/>
            <ac:spMk id="9" creationId="{8651CFA9-6065-4243-AC48-858E359780B1}"/>
          </ac:spMkLst>
        </pc:spChg>
        <pc:spChg chg="add">
          <ac:chgData name="Laura James" userId="S::laura.james@uwtsd.ac.uk::e815814b-f5ab-4367-85bb-abbbaf16d579" providerId="AD" clId="Web-{2EA384D7-BEDC-A604-3A8E-4BEA6793FA8F}" dt="2024-03-05T13:25:59.827" v="62"/>
          <ac:spMkLst>
            <pc:docMk/>
            <pc:sldMk cId="997062426" sldId="258"/>
            <ac:spMk id="11" creationId="{37962AE0-6A1C-4B76-9D52-10E5E6D7D3BB}"/>
          </ac:spMkLst>
        </pc:spChg>
        <pc:grpChg chg="add">
          <ac:chgData name="Laura James" userId="S::laura.james@uwtsd.ac.uk::e815814b-f5ab-4367-85bb-abbbaf16d579" providerId="AD" clId="Web-{2EA384D7-BEDC-A604-3A8E-4BEA6793FA8F}" dt="2024-03-05T13:25:59.827" v="62"/>
          <ac:grpSpMkLst>
            <pc:docMk/>
            <pc:sldMk cId="997062426" sldId="258"/>
            <ac:grpSpMk id="13" creationId="{DC655204-C06A-4A55-9BB4-C79C4AF9D63F}"/>
          </ac:grpSpMkLst>
        </pc:grpChg>
        <pc:grpChg chg="add">
          <ac:chgData name="Laura James" userId="S::laura.james@uwtsd.ac.uk::e815814b-f5ab-4367-85bb-abbbaf16d579" providerId="AD" clId="Web-{2EA384D7-BEDC-A604-3A8E-4BEA6793FA8F}" dt="2024-03-05T13:25:59.827" v="62"/>
          <ac:grpSpMkLst>
            <pc:docMk/>
            <pc:sldMk cId="997062426" sldId="258"/>
            <ac:grpSpMk id="23" creationId="{4C476EAB-383B-48F9-B661-B049EB50AE63}"/>
          </ac:grpSpMkLst>
        </pc:grpChg>
        <pc:picChg chg="add mod">
          <ac:chgData name="Laura James" userId="S::laura.james@uwtsd.ac.uk::e815814b-f5ab-4367-85bb-abbbaf16d579" providerId="AD" clId="Web-{2EA384D7-BEDC-A604-3A8E-4BEA6793FA8F}" dt="2024-03-05T13:25:59.827" v="62"/>
          <ac:picMkLst>
            <pc:docMk/>
            <pc:sldMk cId="997062426" sldId="258"/>
            <ac:picMk id="4" creationId="{CB89CA85-2AD0-1C3F-F094-27DED22FC4B9}"/>
          </ac:picMkLst>
        </pc:picChg>
      </pc:sldChg>
      <pc:sldChg chg="addSp delSp modSp new mod setBg modNotes">
        <pc:chgData name="Laura James" userId="S::laura.james@uwtsd.ac.uk::e815814b-f5ab-4367-85bb-abbbaf16d579" providerId="AD" clId="Web-{2EA384D7-BEDC-A604-3A8E-4BEA6793FA8F}" dt="2024-03-05T13:34:20.452" v="79"/>
        <pc:sldMkLst>
          <pc:docMk/>
          <pc:sldMk cId="44485055" sldId="259"/>
        </pc:sldMkLst>
        <pc:spChg chg="del">
          <ac:chgData name="Laura James" userId="S::laura.james@uwtsd.ac.uk::e815814b-f5ab-4367-85bb-abbbaf16d579" providerId="AD" clId="Web-{2EA384D7-BEDC-A604-3A8E-4BEA6793FA8F}" dt="2024-03-05T13:32:39.996" v="73"/>
          <ac:spMkLst>
            <pc:docMk/>
            <pc:sldMk cId="44485055" sldId="259"/>
            <ac:spMk id="2" creationId="{C9D338F9-5A62-4C7C-7A8C-EA96E959D80C}"/>
          </ac:spMkLst>
        </pc:spChg>
        <pc:spChg chg="mod">
          <ac:chgData name="Laura James" userId="S::laura.james@uwtsd.ac.uk::e815814b-f5ab-4367-85bb-abbbaf16d579" providerId="AD" clId="Web-{2EA384D7-BEDC-A604-3A8E-4BEA6793FA8F}" dt="2024-03-05T13:33:07.731" v="78"/>
          <ac:spMkLst>
            <pc:docMk/>
            <pc:sldMk cId="44485055" sldId="259"/>
            <ac:spMk id="3" creationId="{A2C6F000-F804-0C62-7CC6-7DCA086D88F9}"/>
          </ac:spMkLst>
        </pc:spChg>
        <pc:spChg chg="add">
          <ac:chgData name="Laura James" userId="S::laura.james@uwtsd.ac.uk::e815814b-f5ab-4367-85bb-abbbaf16d579" providerId="AD" clId="Web-{2EA384D7-BEDC-A604-3A8E-4BEA6793FA8F}" dt="2024-03-05T13:33:07.731" v="78"/>
          <ac:spMkLst>
            <pc:docMk/>
            <pc:sldMk cId="44485055" sldId="259"/>
            <ac:spMk id="9" creationId="{8651CFA9-6065-4243-AC48-858E359780B1}"/>
          </ac:spMkLst>
        </pc:spChg>
        <pc:spChg chg="add">
          <ac:chgData name="Laura James" userId="S::laura.james@uwtsd.ac.uk::e815814b-f5ab-4367-85bb-abbbaf16d579" providerId="AD" clId="Web-{2EA384D7-BEDC-A604-3A8E-4BEA6793FA8F}" dt="2024-03-05T13:33:07.731" v="78"/>
          <ac:spMkLst>
            <pc:docMk/>
            <pc:sldMk cId="44485055" sldId="259"/>
            <ac:spMk id="11" creationId="{37962AE0-6A1C-4B76-9D52-10E5E6D7D3BB}"/>
          </ac:spMkLst>
        </pc:spChg>
        <pc:grpChg chg="add">
          <ac:chgData name="Laura James" userId="S::laura.james@uwtsd.ac.uk::e815814b-f5ab-4367-85bb-abbbaf16d579" providerId="AD" clId="Web-{2EA384D7-BEDC-A604-3A8E-4BEA6793FA8F}" dt="2024-03-05T13:33:07.731" v="78"/>
          <ac:grpSpMkLst>
            <pc:docMk/>
            <pc:sldMk cId="44485055" sldId="259"/>
            <ac:grpSpMk id="13" creationId="{30E2593C-D80A-46DA-80DF-172357084A49}"/>
          </ac:grpSpMkLst>
        </pc:grpChg>
        <pc:grpChg chg="add">
          <ac:chgData name="Laura James" userId="S::laura.james@uwtsd.ac.uk::e815814b-f5ab-4367-85bb-abbbaf16d579" providerId="AD" clId="Web-{2EA384D7-BEDC-A604-3A8E-4BEA6793FA8F}" dt="2024-03-05T13:33:07.731" v="78"/>
          <ac:grpSpMkLst>
            <pc:docMk/>
            <pc:sldMk cId="44485055" sldId="259"/>
            <ac:grpSpMk id="23" creationId="{521AD032-2A8E-46DA-9ADE-ABE5E787FE32}"/>
          </ac:grpSpMkLst>
        </pc:grpChg>
        <pc:picChg chg="add mod">
          <ac:chgData name="Laura James" userId="S::laura.james@uwtsd.ac.uk::e815814b-f5ab-4367-85bb-abbbaf16d579" providerId="AD" clId="Web-{2EA384D7-BEDC-A604-3A8E-4BEA6793FA8F}" dt="2024-03-05T13:33:07.731" v="78"/>
          <ac:picMkLst>
            <pc:docMk/>
            <pc:sldMk cId="44485055" sldId="259"/>
            <ac:picMk id="4" creationId="{ACFAB294-F3CF-AF92-5BA3-333E0A66F953}"/>
          </ac:picMkLst>
        </pc:picChg>
      </pc:sldChg>
      <pc:sldChg chg="addSp delSp modSp new mod setBg">
        <pc:chgData name="Laura James" userId="S::laura.james@uwtsd.ac.uk::e815814b-f5ab-4367-85bb-abbbaf16d579" providerId="AD" clId="Web-{2EA384D7-BEDC-A604-3A8E-4BEA6793FA8F}" dt="2024-03-05T13:40:34.480" v="91" actId="20577"/>
        <pc:sldMkLst>
          <pc:docMk/>
          <pc:sldMk cId="1834963870" sldId="260"/>
        </pc:sldMkLst>
        <pc:spChg chg="del">
          <ac:chgData name="Laura James" userId="S::laura.james@uwtsd.ac.uk::e815814b-f5ab-4367-85bb-abbbaf16d579" providerId="AD" clId="Web-{2EA384D7-BEDC-A604-3A8E-4BEA6793FA8F}" dt="2024-03-05T13:38:38.008" v="84"/>
          <ac:spMkLst>
            <pc:docMk/>
            <pc:sldMk cId="1834963870" sldId="260"/>
            <ac:spMk id="2" creationId="{C9BDB264-A8A8-CF2F-A480-F08B3377B752}"/>
          </ac:spMkLst>
        </pc:spChg>
        <pc:spChg chg="mod">
          <ac:chgData name="Laura James" userId="S::laura.james@uwtsd.ac.uk::e815814b-f5ab-4367-85bb-abbbaf16d579" providerId="AD" clId="Web-{2EA384D7-BEDC-A604-3A8E-4BEA6793FA8F}" dt="2024-03-05T13:40:34.480" v="91" actId="20577"/>
          <ac:spMkLst>
            <pc:docMk/>
            <pc:sldMk cId="1834963870" sldId="260"/>
            <ac:spMk id="3" creationId="{DB33A9AA-D24D-1331-435F-C00A22D45FB4}"/>
          </ac:spMkLst>
        </pc:spChg>
        <pc:spChg chg="add">
          <ac:chgData name="Laura James" userId="S::laura.james@uwtsd.ac.uk::e815814b-f5ab-4367-85bb-abbbaf16d579" providerId="AD" clId="Web-{2EA384D7-BEDC-A604-3A8E-4BEA6793FA8F}" dt="2024-03-05T13:39:51.276" v="86"/>
          <ac:spMkLst>
            <pc:docMk/>
            <pc:sldMk cId="1834963870" sldId="260"/>
            <ac:spMk id="9" creationId="{8651CFA9-6065-4243-AC48-858E359780B1}"/>
          </ac:spMkLst>
        </pc:spChg>
        <pc:spChg chg="add">
          <ac:chgData name="Laura James" userId="S::laura.james@uwtsd.ac.uk::e815814b-f5ab-4367-85bb-abbbaf16d579" providerId="AD" clId="Web-{2EA384D7-BEDC-A604-3A8E-4BEA6793FA8F}" dt="2024-03-05T13:39:51.276" v="86"/>
          <ac:spMkLst>
            <pc:docMk/>
            <pc:sldMk cId="1834963870" sldId="260"/>
            <ac:spMk id="11" creationId="{37962AE0-6A1C-4B76-9D52-10E5E6D7D3BB}"/>
          </ac:spMkLst>
        </pc:spChg>
        <pc:grpChg chg="add">
          <ac:chgData name="Laura James" userId="S::laura.james@uwtsd.ac.uk::e815814b-f5ab-4367-85bb-abbbaf16d579" providerId="AD" clId="Web-{2EA384D7-BEDC-A604-3A8E-4BEA6793FA8F}" dt="2024-03-05T13:39:51.276" v="86"/>
          <ac:grpSpMkLst>
            <pc:docMk/>
            <pc:sldMk cId="1834963870" sldId="260"/>
            <ac:grpSpMk id="13" creationId="{30E2593C-D80A-46DA-80DF-172357084A49}"/>
          </ac:grpSpMkLst>
        </pc:grpChg>
        <pc:grpChg chg="add">
          <ac:chgData name="Laura James" userId="S::laura.james@uwtsd.ac.uk::e815814b-f5ab-4367-85bb-abbbaf16d579" providerId="AD" clId="Web-{2EA384D7-BEDC-A604-3A8E-4BEA6793FA8F}" dt="2024-03-05T13:39:51.276" v="86"/>
          <ac:grpSpMkLst>
            <pc:docMk/>
            <pc:sldMk cId="1834963870" sldId="260"/>
            <ac:grpSpMk id="23" creationId="{521AD032-2A8E-46DA-9ADE-ABE5E787FE32}"/>
          </ac:grpSpMkLst>
        </pc:grpChg>
        <pc:picChg chg="add mod">
          <ac:chgData name="Laura James" userId="S::laura.james@uwtsd.ac.uk::e815814b-f5ab-4367-85bb-abbbaf16d579" providerId="AD" clId="Web-{2EA384D7-BEDC-A604-3A8E-4BEA6793FA8F}" dt="2024-03-05T13:39:51.276" v="86"/>
          <ac:picMkLst>
            <pc:docMk/>
            <pc:sldMk cId="1834963870" sldId="260"/>
            <ac:picMk id="4" creationId="{26C4CC70-27CD-61D8-BD3D-95536F7DB002}"/>
          </ac:picMkLst>
        </pc:picChg>
      </pc:sldChg>
      <pc:sldChg chg="modSp new">
        <pc:chgData name="Laura James" userId="S::laura.james@uwtsd.ac.uk::e815814b-f5ab-4367-85bb-abbbaf16d579" providerId="AD" clId="Web-{2EA384D7-BEDC-A604-3A8E-4BEA6793FA8F}" dt="2024-03-07T13:54:31.757" v="177" actId="20577"/>
        <pc:sldMkLst>
          <pc:docMk/>
          <pc:sldMk cId="843663089" sldId="261"/>
        </pc:sldMkLst>
        <pc:spChg chg="mod">
          <ac:chgData name="Laura James" userId="S::laura.james@uwtsd.ac.uk::e815814b-f5ab-4367-85bb-abbbaf16d579" providerId="AD" clId="Web-{2EA384D7-BEDC-A604-3A8E-4BEA6793FA8F}" dt="2024-03-07T13:54:22.975" v="174" actId="20577"/>
          <ac:spMkLst>
            <pc:docMk/>
            <pc:sldMk cId="843663089" sldId="261"/>
            <ac:spMk id="2" creationId="{441575B4-FF2B-C410-AF42-A718299157EB}"/>
          </ac:spMkLst>
        </pc:spChg>
        <pc:spChg chg="mod">
          <ac:chgData name="Laura James" userId="S::laura.james@uwtsd.ac.uk::e815814b-f5ab-4367-85bb-abbbaf16d579" providerId="AD" clId="Web-{2EA384D7-BEDC-A604-3A8E-4BEA6793FA8F}" dt="2024-03-07T13:54:31.757" v="177" actId="20577"/>
          <ac:spMkLst>
            <pc:docMk/>
            <pc:sldMk cId="843663089" sldId="261"/>
            <ac:spMk id="3" creationId="{6E703F3A-05CA-527E-96D0-4DEE2C529F70}"/>
          </ac:spMkLst>
        </pc:spChg>
      </pc:sldChg>
      <pc:sldChg chg="addSp delSp modSp new del mod setBg">
        <pc:chgData name="Laura James" userId="S::laura.james@uwtsd.ac.uk::e815814b-f5ab-4367-85bb-abbbaf16d579" providerId="AD" clId="Web-{2EA384D7-BEDC-A604-3A8E-4BEA6793FA8F}" dt="2024-03-07T13:42:05.178" v="153"/>
        <pc:sldMkLst>
          <pc:docMk/>
          <pc:sldMk cId="1536241217" sldId="261"/>
        </pc:sldMkLst>
        <pc:spChg chg="mod">
          <ac:chgData name="Laura James" userId="S::laura.james@uwtsd.ac.uk::e815814b-f5ab-4367-85bb-abbbaf16d579" providerId="AD" clId="Web-{2EA384D7-BEDC-A604-3A8E-4BEA6793FA8F}" dt="2024-03-05T14:15:50.278" v="105"/>
          <ac:spMkLst>
            <pc:docMk/>
            <pc:sldMk cId="1536241217" sldId="261"/>
            <ac:spMk id="2" creationId="{E8910895-F074-DEFC-3FEB-48E947A0ED59}"/>
          </ac:spMkLst>
        </pc:spChg>
        <pc:spChg chg="del">
          <ac:chgData name="Laura James" userId="S::laura.james@uwtsd.ac.uk::e815814b-f5ab-4367-85bb-abbbaf16d579" providerId="AD" clId="Web-{2EA384D7-BEDC-A604-3A8E-4BEA6793FA8F}" dt="2024-03-05T14:15:46.074" v="104"/>
          <ac:spMkLst>
            <pc:docMk/>
            <pc:sldMk cId="1536241217" sldId="261"/>
            <ac:spMk id="3" creationId="{5FCD293A-6678-A5F6-99C8-8E2DDC973739}"/>
          </ac:spMkLst>
        </pc:spChg>
        <pc:spChg chg="add">
          <ac:chgData name="Laura James" userId="S::laura.james@uwtsd.ac.uk::e815814b-f5ab-4367-85bb-abbbaf16d579" providerId="AD" clId="Web-{2EA384D7-BEDC-A604-3A8E-4BEA6793FA8F}" dt="2024-03-05T14:15:50.278" v="105"/>
          <ac:spMkLst>
            <pc:docMk/>
            <pc:sldMk cId="1536241217" sldId="261"/>
            <ac:spMk id="8" creationId="{247A131F-D5DE-41A5-B4CF-4F345319B40B}"/>
          </ac:spMkLst>
        </pc:spChg>
        <pc:spChg chg="add">
          <ac:chgData name="Laura James" userId="S::laura.james@uwtsd.ac.uk::e815814b-f5ab-4367-85bb-abbbaf16d579" providerId="AD" clId="Web-{2EA384D7-BEDC-A604-3A8E-4BEA6793FA8F}" dt="2024-03-05T14:15:50.278" v="105"/>
          <ac:spMkLst>
            <pc:docMk/>
            <pc:sldMk cId="1536241217" sldId="261"/>
            <ac:spMk id="10" creationId="{3AF4666D-BD98-40A5-A75F-478B982010B2}"/>
          </ac:spMkLst>
        </pc:spChg>
        <pc:spChg chg="add">
          <ac:chgData name="Laura James" userId="S::laura.james@uwtsd.ac.uk::e815814b-f5ab-4367-85bb-abbbaf16d579" providerId="AD" clId="Web-{2EA384D7-BEDC-A604-3A8E-4BEA6793FA8F}" dt="2024-03-05T14:15:50.278" v="105"/>
          <ac:spMkLst>
            <pc:docMk/>
            <pc:sldMk cId="1536241217" sldId="261"/>
            <ac:spMk id="12" creationId="{68680585-71F9-4721-A998-4974171D2EB4}"/>
          </ac:spMkLst>
        </pc:spChg>
        <pc:spChg chg="add">
          <ac:chgData name="Laura James" userId="S::laura.james@uwtsd.ac.uk::e815814b-f5ab-4367-85bb-abbbaf16d579" providerId="AD" clId="Web-{2EA384D7-BEDC-A604-3A8E-4BEA6793FA8F}" dt="2024-03-05T14:15:50.278" v="105"/>
          <ac:spMkLst>
            <pc:docMk/>
            <pc:sldMk cId="1536241217" sldId="261"/>
            <ac:spMk id="14" creationId="{12BC95C2-2EEC-4F59-ABA8-660B0D059CCF}"/>
          </ac:spMkLst>
        </pc:spChg>
        <pc:spChg chg="add">
          <ac:chgData name="Laura James" userId="S::laura.james@uwtsd.ac.uk::e815814b-f5ab-4367-85bb-abbbaf16d579" providerId="AD" clId="Web-{2EA384D7-BEDC-A604-3A8E-4BEA6793FA8F}" dt="2024-03-05T14:15:50.278" v="105"/>
          <ac:spMkLst>
            <pc:docMk/>
            <pc:sldMk cId="1536241217" sldId="261"/>
            <ac:spMk id="34" creationId="{F1174801-1395-44C5-9B00-CCAC45C056E7}"/>
          </ac:spMkLst>
        </pc:spChg>
        <pc:spChg chg="add">
          <ac:chgData name="Laura James" userId="S::laura.james@uwtsd.ac.uk::e815814b-f5ab-4367-85bb-abbbaf16d579" providerId="AD" clId="Web-{2EA384D7-BEDC-A604-3A8E-4BEA6793FA8F}" dt="2024-03-05T14:15:50.278" v="105"/>
          <ac:spMkLst>
            <pc:docMk/>
            <pc:sldMk cId="1536241217" sldId="261"/>
            <ac:spMk id="36" creationId="{996DFAFB-BCE1-4BEC-82FB-D574234DEF0A}"/>
          </ac:spMkLst>
        </pc:spChg>
        <pc:spChg chg="add">
          <ac:chgData name="Laura James" userId="S::laura.james@uwtsd.ac.uk::e815814b-f5ab-4367-85bb-abbbaf16d579" providerId="AD" clId="Web-{2EA384D7-BEDC-A604-3A8E-4BEA6793FA8F}" dt="2024-03-05T14:15:50.278" v="105"/>
          <ac:spMkLst>
            <pc:docMk/>
            <pc:sldMk cId="1536241217" sldId="261"/>
            <ac:spMk id="38" creationId="{F23DAFF7-4C98-4E0E-8986-198D54B6C1F0}"/>
          </ac:spMkLst>
        </pc:spChg>
        <pc:grpChg chg="add">
          <ac:chgData name="Laura James" userId="S::laura.james@uwtsd.ac.uk::e815814b-f5ab-4367-85bb-abbbaf16d579" providerId="AD" clId="Web-{2EA384D7-BEDC-A604-3A8E-4BEA6793FA8F}" dt="2024-03-05T14:15:50.278" v="105"/>
          <ac:grpSpMkLst>
            <pc:docMk/>
            <pc:sldMk cId="1536241217" sldId="261"/>
            <ac:grpSpMk id="16" creationId="{03E9870D-4BBA-43AF-8D44-BBADF020CFF6}"/>
          </ac:grpSpMkLst>
        </pc:grpChg>
        <pc:grpChg chg="add">
          <ac:chgData name="Laura James" userId="S::laura.james@uwtsd.ac.uk::e815814b-f5ab-4367-85bb-abbbaf16d579" providerId="AD" clId="Web-{2EA384D7-BEDC-A604-3A8E-4BEA6793FA8F}" dt="2024-03-05T14:15:50.278" v="105"/>
          <ac:grpSpMkLst>
            <pc:docMk/>
            <pc:sldMk cId="1536241217" sldId="261"/>
            <ac:grpSpMk id="25" creationId="{C3279E8D-2BAA-4CB1-834B-09FADD54DE56}"/>
          </ac:grpSpMkLst>
        </pc:grpChg>
        <pc:grpChg chg="add">
          <ac:chgData name="Laura James" userId="S::laura.james@uwtsd.ac.uk::e815814b-f5ab-4367-85bb-abbbaf16d579" providerId="AD" clId="Web-{2EA384D7-BEDC-A604-3A8E-4BEA6793FA8F}" dt="2024-03-05T14:15:50.278" v="105"/>
          <ac:grpSpMkLst>
            <pc:docMk/>
            <pc:sldMk cId="1536241217" sldId="261"/>
            <ac:grpSpMk id="40" creationId="{18579DB9-24B0-487B-81E3-8D02AD5F8C81}"/>
          </ac:grpSpMkLst>
        </pc:grpChg>
        <pc:grpChg chg="add">
          <ac:chgData name="Laura James" userId="S::laura.james@uwtsd.ac.uk::e815814b-f5ab-4367-85bb-abbbaf16d579" providerId="AD" clId="Web-{2EA384D7-BEDC-A604-3A8E-4BEA6793FA8F}" dt="2024-03-05T14:15:50.278" v="105"/>
          <ac:grpSpMkLst>
            <pc:docMk/>
            <pc:sldMk cId="1536241217" sldId="261"/>
            <ac:grpSpMk id="49" creationId="{8F281804-17FE-49B9-9065-1A44CD473CAE}"/>
          </ac:grpSpMkLst>
        </pc:grpChg>
        <pc:picChg chg="add">
          <ac:chgData name="Laura James" userId="S::laura.james@uwtsd.ac.uk::e815814b-f5ab-4367-85bb-abbbaf16d579" providerId="AD" clId="Web-{2EA384D7-BEDC-A604-3A8E-4BEA6793FA8F}" dt="2024-03-05T14:15:50.278" v="105"/>
          <ac:picMkLst>
            <pc:docMk/>
            <pc:sldMk cId="1536241217" sldId="261"/>
            <ac:picMk id="4" creationId="{D911308D-EE71-C74F-ED84-BE09774169BC}"/>
          </ac:picMkLst>
        </pc:picChg>
      </pc:sldChg>
      <pc:sldChg chg="new">
        <pc:chgData name="Laura James" userId="S::laura.james@uwtsd.ac.uk::e815814b-f5ab-4367-85bb-abbbaf16d579" providerId="AD" clId="Web-{2EA384D7-BEDC-A604-3A8E-4BEA6793FA8F}" dt="2024-03-07T14:33:40.399" v="178"/>
        <pc:sldMkLst>
          <pc:docMk/>
          <pc:sldMk cId="3416496672" sldId="262"/>
        </pc:sldMkLst>
      </pc:sldChg>
      <pc:sldChg chg="modSp add del">
        <pc:chgData name="Laura James" userId="S::laura.james@uwtsd.ac.uk::e815814b-f5ab-4367-85bb-abbbaf16d579" providerId="AD" clId="Web-{2EA384D7-BEDC-A604-3A8E-4BEA6793FA8F}" dt="2024-03-07T13:42:06.991" v="154"/>
        <pc:sldMkLst>
          <pc:docMk/>
          <pc:sldMk cId="0" sldId="275"/>
        </pc:sldMkLst>
        <pc:spChg chg="mod">
          <ac:chgData name="Laura James" userId="S::laura.james@uwtsd.ac.uk::e815814b-f5ab-4367-85bb-abbbaf16d579" providerId="AD" clId="Web-{2EA384D7-BEDC-A604-3A8E-4BEA6793FA8F}" dt="2024-03-05T14:51:13.112" v="122" actId="20577"/>
          <ac:spMkLst>
            <pc:docMk/>
            <pc:sldMk cId="0" sldId="275"/>
            <ac:spMk id="2" creationId="{0921B199-F3A9-B007-02A1-331FFCC14B37}"/>
          </ac:spMkLst>
        </pc:spChg>
      </pc:sldChg>
      <pc:sldChg chg="modSp add del">
        <pc:chgData name="Laura James" userId="S::laura.james@uwtsd.ac.uk::e815814b-f5ab-4367-85bb-abbbaf16d579" providerId="AD" clId="Web-{2EA384D7-BEDC-A604-3A8E-4BEA6793FA8F}" dt="2024-03-07T13:42:07.882" v="155"/>
        <pc:sldMkLst>
          <pc:docMk/>
          <pc:sldMk cId="0" sldId="276"/>
        </pc:sldMkLst>
        <pc:spChg chg="mod">
          <ac:chgData name="Laura James" userId="S::laura.james@uwtsd.ac.uk::e815814b-f5ab-4367-85bb-abbbaf16d579" providerId="AD" clId="Web-{2EA384D7-BEDC-A604-3A8E-4BEA6793FA8F}" dt="2024-03-05T14:51:19.425" v="123" actId="1076"/>
          <ac:spMkLst>
            <pc:docMk/>
            <pc:sldMk cId="0" sldId="276"/>
            <ac:spMk id="2" creationId="{22808DD0-8B5C-CF14-3C82-79D68C2821B8}"/>
          </ac:spMkLst>
        </pc:spChg>
      </pc:sldChg>
      <pc:sldChg chg="modSp add del">
        <pc:chgData name="Laura James" userId="S::laura.james@uwtsd.ac.uk::e815814b-f5ab-4367-85bb-abbbaf16d579" providerId="AD" clId="Web-{2EA384D7-BEDC-A604-3A8E-4BEA6793FA8F}" dt="2024-03-07T13:42:08.975" v="156"/>
        <pc:sldMkLst>
          <pc:docMk/>
          <pc:sldMk cId="0" sldId="277"/>
        </pc:sldMkLst>
        <pc:spChg chg="mod">
          <ac:chgData name="Laura James" userId="S::laura.james@uwtsd.ac.uk::e815814b-f5ab-4367-85bb-abbbaf16d579" providerId="AD" clId="Web-{2EA384D7-BEDC-A604-3A8E-4BEA6793FA8F}" dt="2024-03-05T14:51:25.488" v="124" actId="1076"/>
          <ac:spMkLst>
            <pc:docMk/>
            <pc:sldMk cId="0" sldId="277"/>
            <ac:spMk id="2" creationId="{7AC79845-EB1D-C6B1-4D64-B13C8BD8F767}"/>
          </ac:spMkLst>
        </pc:spChg>
      </pc:sldChg>
      <pc:sldChg chg="modSp add del">
        <pc:chgData name="Laura James" userId="S::laura.james@uwtsd.ac.uk::e815814b-f5ab-4367-85bb-abbbaf16d579" providerId="AD" clId="Web-{2EA384D7-BEDC-A604-3A8E-4BEA6793FA8F}" dt="2024-03-07T13:42:09.804" v="157"/>
        <pc:sldMkLst>
          <pc:docMk/>
          <pc:sldMk cId="0" sldId="278"/>
        </pc:sldMkLst>
        <pc:spChg chg="mod">
          <ac:chgData name="Laura James" userId="S::laura.james@uwtsd.ac.uk::e815814b-f5ab-4367-85bb-abbbaf16d579" providerId="AD" clId="Web-{2EA384D7-BEDC-A604-3A8E-4BEA6793FA8F}" dt="2024-03-05T14:51:30.816" v="125" actId="1076"/>
          <ac:spMkLst>
            <pc:docMk/>
            <pc:sldMk cId="0" sldId="278"/>
            <ac:spMk id="2" creationId="{B6B7E812-D5E1-0C2F-046B-C6B7613CDEC2}"/>
          </ac:spMkLst>
        </pc:spChg>
      </pc:sldChg>
      <pc:sldChg chg="modSp add del">
        <pc:chgData name="Laura James" userId="S::laura.james@uwtsd.ac.uk::e815814b-f5ab-4367-85bb-abbbaf16d579" providerId="AD" clId="Web-{2EA384D7-BEDC-A604-3A8E-4BEA6793FA8F}" dt="2024-03-07T13:42:11.257" v="158"/>
        <pc:sldMkLst>
          <pc:docMk/>
          <pc:sldMk cId="0" sldId="279"/>
        </pc:sldMkLst>
        <pc:spChg chg="mod">
          <ac:chgData name="Laura James" userId="S::laura.james@uwtsd.ac.uk::e815814b-f5ab-4367-85bb-abbbaf16d579" providerId="AD" clId="Web-{2EA384D7-BEDC-A604-3A8E-4BEA6793FA8F}" dt="2024-03-05T14:51:36.675" v="126" actId="1076"/>
          <ac:spMkLst>
            <pc:docMk/>
            <pc:sldMk cId="0" sldId="279"/>
            <ac:spMk id="2" creationId="{5B23122F-B4C9-4B2B-8106-834BDD15D655}"/>
          </ac:spMkLst>
        </pc:spChg>
      </pc:sldChg>
      <pc:sldChg chg="delSp modSp add del modNotes">
        <pc:chgData name="Laura James" userId="S::laura.james@uwtsd.ac.uk::e815814b-f5ab-4367-85bb-abbbaf16d579" providerId="AD" clId="Web-{2EA384D7-BEDC-A604-3A8E-4BEA6793FA8F}" dt="2024-03-07T13:42:11.304" v="159"/>
        <pc:sldMkLst>
          <pc:docMk/>
          <pc:sldMk cId="0" sldId="280"/>
        </pc:sldMkLst>
        <pc:spChg chg="del mod">
          <ac:chgData name="Laura James" userId="S::laura.james@uwtsd.ac.uk::e815814b-f5ab-4367-85bb-abbbaf16d579" providerId="AD" clId="Web-{2EA384D7-BEDC-A604-3A8E-4BEA6793FA8F}" dt="2024-03-05T14:54:28.650" v="139"/>
          <ac:spMkLst>
            <pc:docMk/>
            <pc:sldMk cId="0" sldId="280"/>
            <ac:spMk id="34819" creationId="{56EBE7A1-6B5D-D902-4B06-BB74037AE158}"/>
          </ac:spMkLst>
        </pc:spChg>
      </pc:sldChg>
      <pc:sldChg chg="addSp delSp modSp add del mod setBg modNotes">
        <pc:chgData name="Laura James" userId="S::laura.james@uwtsd.ac.uk::e815814b-f5ab-4367-85bb-abbbaf16d579" providerId="AD" clId="Web-{2EA384D7-BEDC-A604-3A8E-4BEA6793FA8F}" dt="2024-03-07T13:42:11.413" v="160"/>
        <pc:sldMkLst>
          <pc:docMk/>
          <pc:sldMk cId="0" sldId="281"/>
        </pc:sldMkLst>
        <pc:spChg chg="del">
          <ac:chgData name="Laura James" userId="S::laura.james@uwtsd.ac.uk::e815814b-f5ab-4367-85bb-abbbaf16d579" providerId="AD" clId="Web-{2EA384D7-BEDC-A604-3A8E-4BEA6793FA8F}" dt="2024-03-05T14:53:42.617" v="132"/>
          <ac:spMkLst>
            <pc:docMk/>
            <pc:sldMk cId="0" sldId="281"/>
            <ac:spMk id="2" creationId="{2E385500-9C60-52B1-C565-CAED64329D34}"/>
          </ac:spMkLst>
        </pc:spChg>
        <pc:spChg chg="add del mod">
          <ac:chgData name="Laura James" userId="S::laura.james@uwtsd.ac.uk::e815814b-f5ab-4367-85bb-abbbaf16d579" providerId="AD" clId="Web-{2EA384D7-BEDC-A604-3A8E-4BEA6793FA8F}" dt="2024-03-05T14:54:43.041" v="145"/>
          <ac:spMkLst>
            <pc:docMk/>
            <pc:sldMk cId="0" sldId="281"/>
            <ac:spMk id="3" creationId="{4BC1BE93-D692-4E6A-4D37-80C48C484A00}"/>
          </ac:spMkLst>
        </pc:spChg>
        <pc:spChg chg="mod">
          <ac:chgData name="Laura James" userId="S::laura.james@uwtsd.ac.uk::e815814b-f5ab-4367-85bb-abbbaf16d579" providerId="AD" clId="Web-{2EA384D7-BEDC-A604-3A8E-4BEA6793FA8F}" dt="2024-03-05T14:54:04.790" v="136"/>
          <ac:spMkLst>
            <pc:docMk/>
            <pc:sldMk cId="0" sldId="281"/>
            <ac:spMk id="7" creationId="{0B67FC98-33F5-3E0F-1982-0096A12C6F5C}"/>
          </ac:spMkLst>
        </pc:spChg>
        <pc:spChg chg="mod">
          <ac:chgData name="Laura James" userId="S::laura.james@uwtsd.ac.uk::e815814b-f5ab-4367-85bb-abbbaf16d579" providerId="AD" clId="Web-{2EA384D7-BEDC-A604-3A8E-4BEA6793FA8F}" dt="2024-03-05T14:54:04.790" v="136"/>
          <ac:spMkLst>
            <pc:docMk/>
            <pc:sldMk cId="0" sldId="281"/>
            <ac:spMk id="35845" creationId="{A39B091E-B5AD-8F54-E31D-812E5B77F220}"/>
          </ac:spMkLst>
        </pc:spChg>
        <pc:spChg chg="mod">
          <ac:chgData name="Laura James" userId="S::laura.james@uwtsd.ac.uk::e815814b-f5ab-4367-85bb-abbbaf16d579" providerId="AD" clId="Web-{2EA384D7-BEDC-A604-3A8E-4BEA6793FA8F}" dt="2024-03-05T14:53:46.711" v="133"/>
          <ac:spMkLst>
            <pc:docMk/>
            <pc:sldMk cId="0" sldId="281"/>
            <ac:spMk id="35846" creationId="{C8B5A4D1-DE05-E9C0-9695-7AAEF6F41BC5}"/>
          </ac:spMkLst>
        </pc:spChg>
        <pc:spChg chg="mod">
          <ac:chgData name="Laura James" userId="S::laura.james@uwtsd.ac.uk::e815814b-f5ab-4367-85bb-abbbaf16d579" providerId="AD" clId="Web-{2EA384D7-BEDC-A604-3A8E-4BEA6793FA8F}" dt="2024-03-05T14:53:46.711" v="133"/>
          <ac:spMkLst>
            <pc:docMk/>
            <pc:sldMk cId="0" sldId="281"/>
            <ac:spMk id="35847" creationId="{718A63CE-FD82-E68A-9FF0-0E75B623B34F}"/>
          </ac:spMkLst>
        </pc:spChg>
        <pc:spChg chg="add del">
          <ac:chgData name="Laura James" userId="S::laura.james@uwtsd.ac.uk::e815814b-f5ab-4367-85bb-abbbaf16d579" providerId="AD" clId="Web-{2EA384D7-BEDC-A604-3A8E-4BEA6793FA8F}" dt="2024-03-05T14:54:04.790" v="136"/>
          <ac:spMkLst>
            <pc:docMk/>
            <pc:sldMk cId="0" sldId="281"/>
            <ac:spMk id="35852" creationId="{247A131F-D5DE-41A5-B4CF-4F345319B40B}"/>
          </ac:spMkLst>
        </pc:spChg>
        <pc:spChg chg="add del">
          <ac:chgData name="Laura James" userId="S::laura.james@uwtsd.ac.uk::e815814b-f5ab-4367-85bb-abbbaf16d579" providerId="AD" clId="Web-{2EA384D7-BEDC-A604-3A8E-4BEA6793FA8F}" dt="2024-03-05T14:54:04.790" v="136"/>
          <ac:spMkLst>
            <pc:docMk/>
            <pc:sldMk cId="0" sldId="281"/>
            <ac:spMk id="35854" creationId="{3AF4666D-BD98-40A5-A75F-478B982010B2}"/>
          </ac:spMkLst>
        </pc:spChg>
        <pc:spChg chg="add del">
          <ac:chgData name="Laura James" userId="S::laura.james@uwtsd.ac.uk::e815814b-f5ab-4367-85bb-abbbaf16d579" providerId="AD" clId="Web-{2EA384D7-BEDC-A604-3A8E-4BEA6793FA8F}" dt="2024-03-05T14:54:04.790" v="136"/>
          <ac:spMkLst>
            <pc:docMk/>
            <pc:sldMk cId="0" sldId="281"/>
            <ac:spMk id="35856" creationId="{68680585-71F9-4721-A998-4974171D2EB4}"/>
          </ac:spMkLst>
        </pc:spChg>
        <pc:spChg chg="add del">
          <ac:chgData name="Laura James" userId="S::laura.james@uwtsd.ac.uk::e815814b-f5ab-4367-85bb-abbbaf16d579" providerId="AD" clId="Web-{2EA384D7-BEDC-A604-3A8E-4BEA6793FA8F}" dt="2024-03-05T14:54:04.790" v="136"/>
          <ac:spMkLst>
            <pc:docMk/>
            <pc:sldMk cId="0" sldId="281"/>
            <ac:spMk id="35858" creationId="{12BC95C2-2EEC-4F59-ABA8-660B0D059CCF}"/>
          </ac:spMkLst>
        </pc:spChg>
        <pc:spChg chg="add del">
          <ac:chgData name="Laura James" userId="S::laura.james@uwtsd.ac.uk::e815814b-f5ab-4367-85bb-abbbaf16d579" providerId="AD" clId="Web-{2EA384D7-BEDC-A604-3A8E-4BEA6793FA8F}" dt="2024-03-05T14:54:04.790" v="136"/>
          <ac:spMkLst>
            <pc:docMk/>
            <pc:sldMk cId="0" sldId="281"/>
            <ac:spMk id="35878" creationId="{8651CFA9-6065-4243-AC48-858E359780B1}"/>
          </ac:spMkLst>
        </pc:spChg>
        <pc:spChg chg="add del">
          <ac:chgData name="Laura James" userId="S::laura.james@uwtsd.ac.uk::e815814b-f5ab-4367-85bb-abbbaf16d579" providerId="AD" clId="Web-{2EA384D7-BEDC-A604-3A8E-4BEA6793FA8F}" dt="2024-03-05T14:54:04.790" v="136"/>
          <ac:spMkLst>
            <pc:docMk/>
            <pc:sldMk cId="0" sldId="281"/>
            <ac:spMk id="35880" creationId="{37962AE0-6A1C-4B76-9D52-10E5E6D7D3BB}"/>
          </ac:spMkLst>
        </pc:spChg>
        <pc:spChg chg="add">
          <ac:chgData name="Laura James" userId="S::laura.james@uwtsd.ac.uk::e815814b-f5ab-4367-85bb-abbbaf16d579" providerId="AD" clId="Web-{2EA384D7-BEDC-A604-3A8E-4BEA6793FA8F}" dt="2024-03-05T14:54:04.790" v="136"/>
          <ac:spMkLst>
            <pc:docMk/>
            <pc:sldMk cId="0" sldId="281"/>
            <ac:spMk id="35907" creationId="{247A131F-D5DE-41A5-B4CF-4F345319B40B}"/>
          </ac:spMkLst>
        </pc:spChg>
        <pc:spChg chg="add">
          <ac:chgData name="Laura James" userId="S::laura.james@uwtsd.ac.uk::e815814b-f5ab-4367-85bb-abbbaf16d579" providerId="AD" clId="Web-{2EA384D7-BEDC-A604-3A8E-4BEA6793FA8F}" dt="2024-03-05T14:54:04.790" v="136"/>
          <ac:spMkLst>
            <pc:docMk/>
            <pc:sldMk cId="0" sldId="281"/>
            <ac:spMk id="35909" creationId="{3AF4666D-BD98-40A5-A75F-478B982010B2}"/>
          </ac:spMkLst>
        </pc:spChg>
        <pc:spChg chg="add">
          <ac:chgData name="Laura James" userId="S::laura.james@uwtsd.ac.uk::e815814b-f5ab-4367-85bb-abbbaf16d579" providerId="AD" clId="Web-{2EA384D7-BEDC-A604-3A8E-4BEA6793FA8F}" dt="2024-03-05T14:54:04.790" v="136"/>
          <ac:spMkLst>
            <pc:docMk/>
            <pc:sldMk cId="0" sldId="281"/>
            <ac:spMk id="35911" creationId="{68680585-71F9-4721-A998-4974171D2EB4}"/>
          </ac:spMkLst>
        </pc:spChg>
        <pc:spChg chg="add">
          <ac:chgData name="Laura James" userId="S::laura.james@uwtsd.ac.uk::e815814b-f5ab-4367-85bb-abbbaf16d579" providerId="AD" clId="Web-{2EA384D7-BEDC-A604-3A8E-4BEA6793FA8F}" dt="2024-03-05T14:54:04.790" v="136"/>
          <ac:spMkLst>
            <pc:docMk/>
            <pc:sldMk cId="0" sldId="281"/>
            <ac:spMk id="35913" creationId="{12BC95C2-2EEC-4F59-ABA8-660B0D059CCF}"/>
          </ac:spMkLst>
        </pc:spChg>
        <pc:spChg chg="add">
          <ac:chgData name="Laura James" userId="S::laura.james@uwtsd.ac.uk::e815814b-f5ab-4367-85bb-abbbaf16d579" providerId="AD" clId="Web-{2EA384D7-BEDC-A604-3A8E-4BEA6793FA8F}" dt="2024-03-05T14:54:04.790" v="136"/>
          <ac:spMkLst>
            <pc:docMk/>
            <pc:sldMk cId="0" sldId="281"/>
            <ac:spMk id="35933" creationId="{F1174801-1395-44C5-9B00-CCAC45C056E7}"/>
          </ac:spMkLst>
        </pc:spChg>
        <pc:spChg chg="add">
          <ac:chgData name="Laura James" userId="S::laura.james@uwtsd.ac.uk::e815814b-f5ab-4367-85bb-abbbaf16d579" providerId="AD" clId="Web-{2EA384D7-BEDC-A604-3A8E-4BEA6793FA8F}" dt="2024-03-05T14:54:04.790" v="136"/>
          <ac:spMkLst>
            <pc:docMk/>
            <pc:sldMk cId="0" sldId="281"/>
            <ac:spMk id="35935" creationId="{996DFAFB-BCE1-4BEC-82FB-D574234DEF0A}"/>
          </ac:spMkLst>
        </pc:spChg>
        <pc:grpChg chg="add del">
          <ac:chgData name="Laura James" userId="S::laura.james@uwtsd.ac.uk::e815814b-f5ab-4367-85bb-abbbaf16d579" providerId="AD" clId="Web-{2EA384D7-BEDC-A604-3A8E-4BEA6793FA8F}" dt="2024-03-05T14:54:04.790" v="136"/>
          <ac:grpSpMkLst>
            <pc:docMk/>
            <pc:sldMk cId="0" sldId="281"/>
            <ac:grpSpMk id="35860" creationId="{03E9870D-4BBA-43AF-8D44-BBADF020CFF6}"/>
          </ac:grpSpMkLst>
        </pc:grpChg>
        <pc:grpChg chg="add del">
          <ac:chgData name="Laura James" userId="S::laura.james@uwtsd.ac.uk::e815814b-f5ab-4367-85bb-abbbaf16d579" providerId="AD" clId="Web-{2EA384D7-BEDC-A604-3A8E-4BEA6793FA8F}" dt="2024-03-05T14:54:04.790" v="136"/>
          <ac:grpSpMkLst>
            <pc:docMk/>
            <pc:sldMk cId="0" sldId="281"/>
            <ac:grpSpMk id="35869" creationId="{C3279E8D-2BAA-4CB1-834B-09FADD54DE56}"/>
          </ac:grpSpMkLst>
        </pc:grpChg>
        <pc:grpChg chg="add del">
          <ac:chgData name="Laura James" userId="S::laura.james@uwtsd.ac.uk::e815814b-f5ab-4367-85bb-abbbaf16d579" providerId="AD" clId="Web-{2EA384D7-BEDC-A604-3A8E-4BEA6793FA8F}" dt="2024-03-05T14:54:04.790" v="136"/>
          <ac:grpSpMkLst>
            <pc:docMk/>
            <pc:sldMk cId="0" sldId="281"/>
            <ac:grpSpMk id="35882" creationId="{34B438D8-EF7C-445C-8B7F-953BEB1BC133}"/>
          </ac:grpSpMkLst>
        </pc:grpChg>
        <pc:grpChg chg="add del">
          <ac:chgData name="Laura James" userId="S::laura.james@uwtsd.ac.uk::e815814b-f5ab-4367-85bb-abbbaf16d579" providerId="AD" clId="Web-{2EA384D7-BEDC-A604-3A8E-4BEA6793FA8F}" dt="2024-03-05T14:54:04.790" v="136"/>
          <ac:grpSpMkLst>
            <pc:docMk/>
            <pc:sldMk cId="0" sldId="281"/>
            <ac:grpSpMk id="35892" creationId="{284021E3-6F46-410C-BF43-B2DED736558E}"/>
          </ac:grpSpMkLst>
        </pc:grpChg>
        <pc:grpChg chg="add">
          <ac:chgData name="Laura James" userId="S::laura.james@uwtsd.ac.uk::e815814b-f5ab-4367-85bb-abbbaf16d579" providerId="AD" clId="Web-{2EA384D7-BEDC-A604-3A8E-4BEA6793FA8F}" dt="2024-03-05T14:54:04.790" v="136"/>
          <ac:grpSpMkLst>
            <pc:docMk/>
            <pc:sldMk cId="0" sldId="281"/>
            <ac:grpSpMk id="35915" creationId="{03E9870D-4BBA-43AF-8D44-BBADF020CFF6}"/>
          </ac:grpSpMkLst>
        </pc:grpChg>
        <pc:grpChg chg="add">
          <ac:chgData name="Laura James" userId="S::laura.james@uwtsd.ac.uk::e815814b-f5ab-4367-85bb-abbbaf16d579" providerId="AD" clId="Web-{2EA384D7-BEDC-A604-3A8E-4BEA6793FA8F}" dt="2024-03-05T14:54:04.790" v="136"/>
          <ac:grpSpMkLst>
            <pc:docMk/>
            <pc:sldMk cId="0" sldId="281"/>
            <ac:grpSpMk id="35924" creationId="{C3279E8D-2BAA-4CB1-834B-09FADD54DE56}"/>
          </ac:grpSpMkLst>
        </pc:grpChg>
        <pc:grpChg chg="add">
          <ac:chgData name="Laura James" userId="S::laura.james@uwtsd.ac.uk::e815814b-f5ab-4367-85bb-abbbaf16d579" providerId="AD" clId="Web-{2EA384D7-BEDC-A604-3A8E-4BEA6793FA8F}" dt="2024-03-05T14:54:04.790" v="136"/>
          <ac:grpSpMkLst>
            <pc:docMk/>
            <pc:sldMk cId="0" sldId="281"/>
            <ac:grpSpMk id="35937" creationId="{4210BA9D-B4AC-4A1D-B63B-44F10A9A7D49}"/>
          </ac:grpSpMkLst>
        </pc:grpChg>
        <pc:grpChg chg="add">
          <ac:chgData name="Laura James" userId="S::laura.james@uwtsd.ac.uk::e815814b-f5ab-4367-85bb-abbbaf16d579" providerId="AD" clId="Web-{2EA384D7-BEDC-A604-3A8E-4BEA6793FA8F}" dt="2024-03-05T14:54:04.790" v="136"/>
          <ac:grpSpMkLst>
            <pc:docMk/>
            <pc:sldMk cId="0" sldId="281"/>
            <ac:grpSpMk id="35947" creationId="{80F56037-8334-4400-9C7A-A3BEFA96A8A6}"/>
          </ac:grpSpMkLst>
        </pc:grpChg>
        <pc:grpChg chg="add">
          <ac:chgData name="Laura James" userId="S::laura.james@uwtsd.ac.uk::e815814b-f5ab-4367-85bb-abbbaf16d579" providerId="AD" clId="Web-{2EA384D7-BEDC-A604-3A8E-4BEA6793FA8F}" dt="2024-03-05T14:54:04.790" v="136"/>
          <ac:grpSpMkLst>
            <pc:docMk/>
            <pc:sldMk cId="0" sldId="281"/>
            <ac:grpSpMk id="35951" creationId="{6B310A71-665E-47AB-9D80-2D90F7D92163}"/>
          </ac:grpSpMkLst>
        </pc:grpChg>
        <pc:picChg chg="add del mod ord">
          <ac:chgData name="Laura James" userId="S::laura.james@uwtsd.ac.uk::e815814b-f5ab-4367-85bb-abbbaf16d579" providerId="AD" clId="Web-{2EA384D7-BEDC-A604-3A8E-4BEA6793FA8F}" dt="2024-03-05T14:54:36.041" v="143"/>
          <ac:picMkLst>
            <pc:docMk/>
            <pc:sldMk cId="0" sldId="281"/>
            <ac:picMk id="35844" creationId="{1B4DA525-E0E9-BD16-5151-88D6DC2D1D6A}"/>
          </ac:picMkLst>
        </pc:picChg>
      </pc:sldChg>
      <pc:sldChg chg="add del">
        <pc:chgData name="Laura James" userId="S::laura.james@uwtsd.ac.uk::e815814b-f5ab-4367-85bb-abbbaf16d579" providerId="AD" clId="Web-{2EA384D7-BEDC-A604-3A8E-4BEA6793FA8F}" dt="2024-03-05T14:26:07.162" v="113"/>
        <pc:sldMkLst>
          <pc:docMk/>
          <pc:sldMk cId="740046933" sldId="281"/>
        </pc:sldMkLst>
      </pc:sldChg>
      <pc:sldChg chg="add del modNotes">
        <pc:chgData name="Laura James" userId="S::laura.james@uwtsd.ac.uk::e815814b-f5ab-4367-85bb-abbbaf16d579" providerId="AD" clId="Web-{2EA384D7-BEDC-A604-3A8E-4BEA6793FA8F}" dt="2024-03-07T13:42:11.429" v="161"/>
        <pc:sldMkLst>
          <pc:docMk/>
          <pc:sldMk cId="0" sldId="282"/>
        </pc:sldMkLst>
      </pc:sldChg>
      <pc:sldChg chg="add del">
        <pc:chgData name="Laura James" userId="S::laura.james@uwtsd.ac.uk::e815814b-f5ab-4367-85bb-abbbaf16d579" providerId="AD" clId="Web-{2EA384D7-BEDC-A604-3A8E-4BEA6793FA8F}" dt="2024-03-07T13:42:12.944" v="163"/>
        <pc:sldMkLst>
          <pc:docMk/>
          <pc:sldMk cId="0" sldId="286"/>
        </pc:sldMkLst>
      </pc:sldChg>
      <pc:sldChg chg="add del modNotes">
        <pc:chgData name="Laura James" userId="S::laura.james@uwtsd.ac.uk::e815814b-f5ab-4367-85bb-abbbaf16d579" providerId="AD" clId="Web-{2EA384D7-BEDC-A604-3A8E-4BEA6793FA8F}" dt="2024-03-07T13:42:12.491" v="162"/>
        <pc:sldMkLst>
          <pc:docMk/>
          <pc:sldMk cId="0" sldId="287"/>
        </pc:sldMkLst>
      </pc:sldChg>
      <pc:sldMasterChg chg="del delSldLayout">
        <pc:chgData name="Laura James" userId="S::laura.james@uwtsd.ac.uk::e815814b-f5ab-4367-85bb-abbbaf16d579" providerId="AD" clId="Web-{2EA384D7-BEDC-A604-3A8E-4BEA6793FA8F}" dt="2024-03-05T13:06:56.461" v="33"/>
        <pc:sldMasterMkLst>
          <pc:docMk/>
          <pc:sldMasterMk cId="2460954070" sldId="2147483660"/>
        </pc:sldMasterMkLst>
        <pc:sldLayoutChg chg="del">
          <pc:chgData name="Laura James" userId="S::laura.james@uwtsd.ac.uk::e815814b-f5ab-4367-85bb-abbbaf16d579" providerId="AD" clId="Web-{2EA384D7-BEDC-A604-3A8E-4BEA6793FA8F}" dt="2024-03-05T13:06:56.461" v="33"/>
          <pc:sldLayoutMkLst>
            <pc:docMk/>
            <pc:sldMasterMk cId="2460954070" sldId="2147483660"/>
            <pc:sldLayoutMk cId="2385387890" sldId="2147483661"/>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949138452" sldId="2147483662"/>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2591524520" sldId="2147483663"/>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1203092039" sldId="2147483664"/>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3733172339" sldId="2147483665"/>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3210312558" sldId="2147483666"/>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3146388984" sldId="2147483667"/>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3171841454" sldId="2147483668"/>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1718958274" sldId="2147483669"/>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2202905451" sldId="2147483670"/>
          </pc:sldLayoutMkLst>
        </pc:sldLayoutChg>
        <pc:sldLayoutChg chg="del">
          <pc:chgData name="Laura James" userId="S::laura.james@uwtsd.ac.uk::e815814b-f5ab-4367-85bb-abbbaf16d579" providerId="AD" clId="Web-{2EA384D7-BEDC-A604-3A8E-4BEA6793FA8F}" dt="2024-03-05T13:06:56.461" v="33"/>
          <pc:sldLayoutMkLst>
            <pc:docMk/>
            <pc:sldMasterMk cId="2460954070" sldId="2147483660"/>
            <pc:sldLayoutMk cId="3479445657" sldId="2147483671"/>
          </pc:sldLayoutMkLst>
        </pc:sldLayoutChg>
      </pc:sldMasterChg>
      <pc:sldMasterChg chg="add replId addSldLayout">
        <pc:chgData name="Laura James" userId="S::laura.james@uwtsd.ac.uk::e815814b-f5ab-4367-85bb-abbbaf16d579" providerId="AD" clId="Web-{2EA384D7-BEDC-A604-3A8E-4BEA6793FA8F}" dt="2024-03-05T13:06:56.461" v="33"/>
        <pc:sldMasterMkLst>
          <pc:docMk/>
          <pc:sldMasterMk cId="628223541" sldId="2147483672"/>
        </pc:sldMasterMkLst>
        <pc:sldLayoutChg chg="add">
          <pc:chgData name="Laura James" userId="S::laura.james@uwtsd.ac.uk::e815814b-f5ab-4367-85bb-abbbaf16d579" providerId="AD" clId="Web-{2EA384D7-BEDC-A604-3A8E-4BEA6793FA8F}" dt="2024-03-05T13:06:56.461" v="33"/>
          <pc:sldLayoutMkLst>
            <pc:docMk/>
            <pc:sldMasterMk cId="628223541" sldId="2147483672"/>
            <pc:sldLayoutMk cId="3381462364" sldId="2147483673"/>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4008719926" sldId="2147483674"/>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3599649124" sldId="2147483675"/>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181092018" sldId="2147483676"/>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1019378704" sldId="2147483677"/>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687605853" sldId="2147483678"/>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2265375208" sldId="2147483679"/>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478832221" sldId="2147483680"/>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3235907164" sldId="2147483681"/>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2059077264" sldId="2147483682"/>
          </pc:sldLayoutMkLst>
        </pc:sldLayoutChg>
        <pc:sldLayoutChg chg="add replId">
          <pc:chgData name="Laura James" userId="S::laura.james@uwtsd.ac.uk::e815814b-f5ab-4367-85bb-abbbaf16d579" providerId="AD" clId="Web-{2EA384D7-BEDC-A604-3A8E-4BEA6793FA8F}" dt="2024-03-05T13:06:56.461" v="33"/>
          <pc:sldLayoutMkLst>
            <pc:docMk/>
            <pc:sldMasterMk cId="628223541" sldId="2147483672"/>
            <pc:sldLayoutMk cId="1954821286" sldId="2147483683"/>
          </pc:sldLayoutMkLst>
        </pc:sldLayoutChg>
      </pc:sldMasterChg>
    </pc:docChg>
  </pc:docChgLst>
  <pc:docChgLst>
    <pc:chgData name="Laura James" userId="S::laura.james@uwtsd.ac.uk::e815814b-f5ab-4367-85bb-abbbaf16d579" providerId="AD" clId="Web-{8144D84C-42A9-50B9-99D9-A1FBF8687355}"/>
    <pc:docChg chg="addSld delSld modSld sldOrd">
      <pc:chgData name="Laura James" userId="S::laura.james@uwtsd.ac.uk::e815814b-f5ab-4367-85bb-abbbaf16d579" providerId="AD" clId="Web-{8144D84C-42A9-50B9-99D9-A1FBF8687355}" dt="2024-03-07T16:16:12.366" v="87"/>
      <pc:docMkLst>
        <pc:docMk/>
      </pc:docMkLst>
      <pc:sldChg chg="del">
        <pc:chgData name="Laura James" userId="S::laura.james@uwtsd.ac.uk::e815814b-f5ab-4367-85bb-abbbaf16d579" providerId="AD" clId="Web-{8144D84C-42A9-50B9-99D9-A1FBF8687355}" dt="2024-03-07T16:16:06.584" v="83"/>
        <pc:sldMkLst>
          <pc:docMk/>
          <pc:sldMk cId="109857222" sldId="256"/>
        </pc:sldMkLst>
      </pc:sldChg>
      <pc:sldChg chg="del">
        <pc:chgData name="Laura James" userId="S::laura.james@uwtsd.ac.uk::e815814b-f5ab-4367-85bb-abbbaf16d579" providerId="AD" clId="Web-{8144D84C-42A9-50B9-99D9-A1FBF8687355}" dt="2024-03-07T16:16:07.834" v="84"/>
        <pc:sldMkLst>
          <pc:docMk/>
          <pc:sldMk cId="3743459777" sldId="257"/>
        </pc:sldMkLst>
      </pc:sldChg>
      <pc:sldChg chg="del">
        <pc:chgData name="Laura James" userId="S::laura.james@uwtsd.ac.uk::e815814b-f5ab-4367-85bb-abbbaf16d579" providerId="AD" clId="Web-{8144D84C-42A9-50B9-99D9-A1FBF8687355}" dt="2024-03-07T16:16:10.772" v="85"/>
        <pc:sldMkLst>
          <pc:docMk/>
          <pc:sldMk cId="997062426" sldId="258"/>
        </pc:sldMkLst>
      </pc:sldChg>
      <pc:sldChg chg="del">
        <pc:chgData name="Laura James" userId="S::laura.james@uwtsd.ac.uk::e815814b-f5ab-4367-85bb-abbbaf16d579" providerId="AD" clId="Web-{8144D84C-42A9-50B9-99D9-A1FBF8687355}" dt="2024-03-07T16:16:11.600" v="86"/>
        <pc:sldMkLst>
          <pc:docMk/>
          <pc:sldMk cId="44485055" sldId="259"/>
        </pc:sldMkLst>
      </pc:sldChg>
      <pc:sldChg chg="del">
        <pc:chgData name="Laura James" userId="S::laura.james@uwtsd.ac.uk::e815814b-f5ab-4367-85bb-abbbaf16d579" providerId="AD" clId="Web-{8144D84C-42A9-50B9-99D9-A1FBF8687355}" dt="2024-03-07T16:16:12.366" v="87"/>
        <pc:sldMkLst>
          <pc:docMk/>
          <pc:sldMk cId="1834963870" sldId="260"/>
        </pc:sldMkLst>
      </pc:sldChg>
      <pc:sldChg chg="addSp delSp modSp mod setBg">
        <pc:chgData name="Laura James" userId="S::laura.james@uwtsd.ac.uk::e815814b-f5ab-4367-85bb-abbbaf16d579" providerId="AD" clId="Web-{8144D84C-42A9-50B9-99D9-A1FBF8687355}" dt="2024-03-07T14:46:37.239" v="49"/>
        <pc:sldMkLst>
          <pc:docMk/>
          <pc:sldMk cId="843663089" sldId="261"/>
        </pc:sldMkLst>
        <pc:spChg chg="mod">
          <ac:chgData name="Laura James" userId="S::laura.james@uwtsd.ac.uk::e815814b-f5ab-4367-85bb-abbbaf16d579" providerId="AD" clId="Web-{8144D84C-42A9-50B9-99D9-A1FBF8687355}" dt="2024-03-07T14:46:37.239" v="49"/>
          <ac:spMkLst>
            <pc:docMk/>
            <pc:sldMk cId="843663089" sldId="261"/>
            <ac:spMk id="2" creationId="{441575B4-FF2B-C410-AF42-A718299157EB}"/>
          </ac:spMkLst>
        </pc:spChg>
        <pc:spChg chg="del">
          <ac:chgData name="Laura James" userId="S::laura.james@uwtsd.ac.uk::e815814b-f5ab-4367-85bb-abbbaf16d579" providerId="AD" clId="Web-{8144D84C-42A9-50B9-99D9-A1FBF8687355}" dt="2024-03-07T14:46:37.239" v="49"/>
          <ac:spMkLst>
            <pc:docMk/>
            <pc:sldMk cId="843663089" sldId="261"/>
            <ac:spMk id="3" creationId="{6E703F3A-05CA-527E-96D0-4DEE2C529F70}"/>
          </ac:spMkLst>
        </pc:spChg>
        <pc:spChg chg="add">
          <ac:chgData name="Laura James" userId="S::laura.james@uwtsd.ac.uk::e815814b-f5ab-4367-85bb-abbbaf16d579" providerId="AD" clId="Web-{8144D84C-42A9-50B9-99D9-A1FBF8687355}" dt="2024-03-07T14:46:37.239" v="49"/>
          <ac:spMkLst>
            <pc:docMk/>
            <pc:sldMk cId="843663089" sldId="261"/>
            <ac:spMk id="9" creationId="{8651CFA9-6065-4243-AC48-858E359780B1}"/>
          </ac:spMkLst>
        </pc:spChg>
        <pc:spChg chg="add">
          <ac:chgData name="Laura James" userId="S::laura.james@uwtsd.ac.uk::e815814b-f5ab-4367-85bb-abbbaf16d579" providerId="AD" clId="Web-{8144D84C-42A9-50B9-99D9-A1FBF8687355}" dt="2024-03-07T14:46:37.239" v="49"/>
          <ac:spMkLst>
            <pc:docMk/>
            <pc:sldMk cId="843663089" sldId="261"/>
            <ac:spMk id="11" creationId="{37962AE0-6A1C-4B76-9D52-10E5E6D7D3BB}"/>
          </ac:spMkLst>
        </pc:spChg>
        <pc:grpChg chg="add">
          <ac:chgData name="Laura James" userId="S::laura.james@uwtsd.ac.uk::e815814b-f5ab-4367-85bb-abbbaf16d579" providerId="AD" clId="Web-{8144D84C-42A9-50B9-99D9-A1FBF8687355}" dt="2024-03-07T14:46:37.239" v="49"/>
          <ac:grpSpMkLst>
            <pc:docMk/>
            <pc:sldMk cId="843663089" sldId="261"/>
            <ac:grpSpMk id="13" creationId="{F73EC8D8-C118-4A24-B3A2-F22636F209B4}"/>
          </ac:grpSpMkLst>
        </pc:grpChg>
        <pc:grpChg chg="add">
          <ac:chgData name="Laura James" userId="S::laura.james@uwtsd.ac.uk::e815814b-f5ab-4367-85bb-abbbaf16d579" providerId="AD" clId="Web-{8144D84C-42A9-50B9-99D9-A1FBF8687355}" dt="2024-03-07T14:46:37.239" v="49"/>
          <ac:grpSpMkLst>
            <pc:docMk/>
            <pc:sldMk cId="843663089" sldId="261"/>
            <ac:grpSpMk id="23" creationId="{3BA0B410-FA41-4CD6-A923-146E029BBB25}"/>
          </ac:grpSpMkLst>
        </pc:grpChg>
        <pc:graphicFrameChg chg="add">
          <ac:chgData name="Laura James" userId="S::laura.james@uwtsd.ac.uk::e815814b-f5ab-4367-85bb-abbbaf16d579" providerId="AD" clId="Web-{8144D84C-42A9-50B9-99D9-A1FBF8687355}" dt="2024-03-07T14:46:37.239" v="49"/>
          <ac:graphicFrameMkLst>
            <pc:docMk/>
            <pc:sldMk cId="843663089" sldId="261"/>
            <ac:graphicFrameMk id="5" creationId="{C5BBBAF5-8F81-8BED-C491-6B5FB5196C91}"/>
          </ac:graphicFrameMkLst>
        </pc:graphicFrameChg>
      </pc:sldChg>
      <pc:sldChg chg="addSp delSp modSp mod setBg">
        <pc:chgData name="Laura James" userId="S::laura.james@uwtsd.ac.uk::e815814b-f5ab-4367-85bb-abbbaf16d579" providerId="AD" clId="Web-{8144D84C-42A9-50B9-99D9-A1FBF8687355}" dt="2024-03-07T15:02:12.515" v="74"/>
        <pc:sldMkLst>
          <pc:docMk/>
          <pc:sldMk cId="3416496672" sldId="262"/>
        </pc:sldMkLst>
        <pc:spChg chg="mod">
          <ac:chgData name="Laura James" userId="S::laura.james@uwtsd.ac.uk::e815814b-f5ab-4367-85bb-abbbaf16d579" providerId="AD" clId="Web-{8144D84C-42A9-50B9-99D9-A1FBF8687355}" dt="2024-03-07T15:02:12.515" v="74"/>
          <ac:spMkLst>
            <pc:docMk/>
            <pc:sldMk cId="3416496672" sldId="262"/>
            <ac:spMk id="2" creationId="{8A1CC6E8-78BE-CCF3-FD28-EC3B0B7A3A4F}"/>
          </ac:spMkLst>
        </pc:spChg>
        <pc:spChg chg="del">
          <ac:chgData name="Laura James" userId="S::laura.james@uwtsd.ac.uk::e815814b-f5ab-4367-85bb-abbbaf16d579" providerId="AD" clId="Web-{8144D84C-42A9-50B9-99D9-A1FBF8687355}" dt="2024-03-07T14:41:07.183" v="46"/>
          <ac:spMkLst>
            <pc:docMk/>
            <pc:sldMk cId="3416496672" sldId="262"/>
            <ac:spMk id="3" creationId="{C96BE956-FAA8-C5DE-8FB1-24F5BD7FA510}"/>
          </ac:spMkLst>
        </pc:spChg>
        <pc:spChg chg="add del">
          <ac:chgData name="Laura James" userId="S::laura.james@uwtsd.ac.uk::e815814b-f5ab-4367-85bb-abbbaf16d579" providerId="AD" clId="Web-{8144D84C-42A9-50B9-99D9-A1FBF8687355}" dt="2024-03-07T15:01:24.420" v="62"/>
          <ac:spMkLst>
            <pc:docMk/>
            <pc:sldMk cId="3416496672" sldId="262"/>
            <ac:spMk id="8" creationId="{C3A263A2-7032-8069-354F-8A71AFF5ADD3}"/>
          </ac:spMkLst>
        </pc:spChg>
        <pc:spChg chg="add del">
          <ac:chgData name="Laura James" userId="S::laura.james@uwtsd.ac.uk::e815814b-f5ab-4367-85bb-abbbaf16d579" providerId="AD" clId="Web-{8144D84C-42A9-50B9-99D9-A1FBF8687355}" dt="2024-03-07T15:02:12.515" v="74"/>
          <ac:spMkLst>
            <pc:docMk/>
            <pc:sldMk cId="3416496672" sldId="262"/>
            <ac:spMk id="11" creationId="{8651CFA9-6065-4243-AC48-858E359780B1}"/>
          </ac:spMkLst>
        </pc:spChg>
        <pc:spChg chg="add del">
          <ac:chgData name="Laura James" userId="S::laura.james@uwtsd.ac.uk::e815814b-f5ab-4367-85bb-abbbaf16d579" providerId="AD" clId="Web-{8144D84C-42A9-50B9-99D9-A1FBF8687355}" dt="2024-03-07T15:01:26.670" v="63"/>
          <ac:spMkLst>
            <pc:docMk/>
            <pc:sldMk cId="3416496672" sldId="262"/>
            <ac:spMk id="13" creationId="{37962AE0-6A1C-4B76-9D52-10E5E6D7D3BB}"/>
          </ac:spMkLst>
        </pc:spChg>
        <pc:spChg chg="add">
          <ac:chgData name="Laura James" userId="S::laura.james@uwtsd.ac.uk::e815814b-f5ab-4367-85bb-abbbaf16d579" providerId="AD" clId="Web-{8144D84C-42A9-50B9-99D9-A1FBF8687355}" dt="2024-03-07T15:02:12.515" v="74"/>
          <ac:spMkLst>
            <pc:docMk/>
            <pc:sldMk cId="3416496672" sldId="262"/>
            <ac:spMk id="40" creationId="{247A131F-D5DE-41A5-B4CF-4F345319B40B}"/>
          </ac:spMkLst>
        </pc:spChg>
        <pc:spChg chg="add">
          <ac:chgData name="Laura James" userId="S::laura.james@uwtsd.ac.uk::e815814b-f5ab-4367-85bb-abbbaf16d579" providerId="AD" clId="Web-{8144D84C-42A9-50B9-99D9-A1FBF8687355}" dt="2024-03-07T15:02:12.515" v="74"/>
          <ac:spMkLst>
            <pc:docMk/>
            <pc:sldMk cId="3416496672" sldId="262"/>
            <ac:spMk id="42" creationId="{3AF4666D-BD98-40A5-A75F-478B982010B2}"/>
          </ac:spMkLst>
        </pc:spChg>
        <pc:spChg chg="add">
          <ac:chgData name="Laura James" userId="S::laura.james@uwtsd.ac.uk::e815814b-f5ab-4367-85bb-abbbaf16d579" providerId="AD" clId="Web-{8144D84C-42A9-50B9-99D9-A1FBF8687355}" dt="2024-03-07T15:02:12.515" v="74"/>
          <ac:spMkLst>
            <pc:docMk/>
            <pc:sldMk cId="3416496672" sldId="262"/>
            <ac:spMk id="44" creationId="{68680585-71F9-4721-A998-4974171D2EB4}"/>
          </ac:spMkLst>
        </pc:spChg>
        <pc:spChg chg="add">
          <ac:chgData name="Laura James" userId="S::laura.james@uwtsd.ac.uk::e815814b-f5ab-4367-85bb-abbbaf16d579" providerId="AD" clId="Web-{8144D84C-42A9-50B9-99D9-A1FBF8687355}" dt="2024-03-07T15:02:12.515" v="74"/>
          <ac:spMkLst>
            <pc:docMk/>
            <pc:sldMk cId="3416496672" sldId="262"/>
            <ac:spMk id="46" creationId="{12BC95C2-2EEC-4F59-ABA8-660B0D059CCF}"/>
          </ac:spMkLst>
        </pc:spChg>
        <pc:spChg chg="add">
          <ac:chgData name="Laura James" userId="S::laura.james@uwtsd.ac.uk::e815814b-f5ab-4367-85bb-abbbaf16d579" providerId="AD" clId="Web-{8144D84C-42A9-50B9-99D9-A1FBF8687355}" dt="2024-03-07T15:02:12.515" v="74"/>
          <ac:spMkLst>
            <pc:docMk/>
            <pc:sldMk cId="3416496672" sldId="262"/>
            <ac:spMk id="66" creationId="{F1174801-1395-44C5-9B00-CCAC45C056E7}"/>
          </ac:spMkLst>
        </pc:spChg>
        <pc:spChg chg="add">
          <ac:chgData name="Laura James" userId="S::laura.james@uwtsd.ac.uk::e815814b-f5ab-4367-85bb-abbbaf16d579" providerId="AD" clId="Web-{8144D84C-42A9-50B9-99D9-A1FBF8687355}" dt="2024-03-07T15:02:12.515" v="74"/>
          <ac:spMkLst>
            <pc:docMk/>
            <pc:sldMk cId="3416496672" sldId="262"/>
            <ac:spMk id="68" creationId="{996DFAFB-BCE1-4BEC-82FB-D574234DEF0A}"/>
          </ac:spMkLst>
        </pc:spChg>
        <pc:grpChg chg="add del">
          <ac:chgData name="Laura James" userId="S::laura.james@uwtsd.ac.uk::e815814b-f5ab-4367-85bb-abbbaf16d579" providerId="AD" clId="Web-{8144D84C-42A9-50B9-99D9-A1FBF8687355}" dt="2024-03-07T15:02:12.515" v="74"/>
          <ac:grpSpMkLst>
            <pc:docMk/>
            <pc:sldMk cId="3416496672" sldId="262"/>
            <ac:grpSpMk id="15" creationId="{49EBBDF7-403B-404C-AE65-6529C4797770}"/>
          </ac:grpSpMkLst>
        </pc:grpChg>
        <pc:grpChg chg="add del">
          <ac:chgData name="Laura James" userId="S::laura.james@uwtsd.ac.uk::e815814b-f5ab-4367-85bb-abbbaf16d579" providerId="AD" clId="Web-{8144D84C-42A9-50B9-99D9-A1FBF8687355}" dt="2024-03-07T15:02:12.515" v="74"/>
          <ac:grpSpMkLst>
            <pc:docMk/>
            <pc:sldMk cId="3416496672" sldId="262"/>
            <ac:grpSpMk id="25" creationId="{1C0BEBF8-7FFB-422A-98F0-90FF9E7F3C1F}"/>
          </ac:grpSpMkLst>
        </pc:grpChg>
        <pc:grpChg chg="add">
          <ac:chgData name="Laura James" userId="S::laura.james@uwtsd.ac.uk::e815814b-f5ab-4367-85bb-abbbaf16d579" providerId="AD" clId="Web-{8144D84C-42A9-50B9-99D9-A1FBF8687355}" dt="2024-03-07T15:02:12.515" v="74"/>
          <ac:grpSpMkLst>
            <pc:docMk/>
            <pc:sldMk cId="3416496672" sldId="262"/>
            <ac:grpSpMk id="48" creationId="{03E9870D-4BBA-43AF-8D44-BBADF020CFF6}"/>
          </ac:grpSpMkLst>
        </pc:grpChg>
        <pc:grpChg chg="add">
          <ac:chgData name="Laura James" userId="S::laura.james@uwtsd.ac.uk::e815814b-f5ab-4367-85bb-abbbaf16d579" providerId="AD" clId="Web-{8144D84C-42A9-50B9-99D9-A1FBF8687355}" dt="2024-03-07T15:02:12.515" v="74"/>
          <ac:grpSpMkLst>
            <pc:docMk/>
            <pc:sldMk cId="3416496672" sldId="262"/>
            <ac:grpSpMk id="57" creationId="{C3279E8D-2BAA-4CB1-834B-09FADD54DE56}"/>
          </ac:grpSpMkLst>
        </pc:grpChg>
        <pc:grpChg chg="add">
          <ac:chgData name="Laura James" userId="S::laura.james@uwtsd.ac.uk::e815814b-f5ab-4367-85bb-abbbaf16d579" providerId="AD" clId="Web-{8144D84C-42A9-50B9-99D9-A1FBF8687355}" dt="2024-03-07T15:02:12.515" v="74"/>
          <ac:grpSpMkLst>
            <pc:docMk/>
            <pc:sldMk cId="3416496672" sldId="262"/>
            <ac:grpSpMk id="70" creationId="{4210BA9D-B4AC-4A1D-B63B-44F10A9A7D49}"/>
          </ac:grpSpMkLst>
        </pc:grpChg>
        <pc:grpChg chg="add">
          <ac:chgData name="Laura James" userId="S::laura.james@uwtsd.ac.uk::e815814b-f5ab-4367-85bb-abbbaf16d579" providerId="AD" clId="Web-{8144D84C-42A9-50B9-99D9-A1FBF8687355}" dt="2024-03-07T15:02:12.515" v="74"/>
          <ac:grpSpMkLst>
            <pc:docMk/>
            <pc:sldMk cId="3416496672" sldId="262"/>
            <ac:grpSpMk id="80" creationId="{80F56037-8334-4400-9C7A-A3BEFA96A8A6}"/>
          </ac:grpSpMkLst>
        </pc:grpChg>
        <pc:grpChg chg="add">
          <ac:chgData name="Laura James" userId="S::laura.james@uwtsd.ac.uk::e815814b-f5ab-4367-85bb-abbbaf16d579" providerId="AD" clId="Web-{8144D84C-42A9-50B9-99D9-A1FBF8687355}" dt="2024-03-07T15:02:12.515" v="74"/>
          <ac:grpSpMkLst>
            <pc:docMk/>
            <pc:sldMk cId="3416496672" sldId="262"/>
            <ac:grpSpMk id="84" creationId="{6B310A71-665E-47AB-9D80-2D90F7D92163}"/>
          </ac:grpSpMkLst>
        </pc:grpChg>
        <pc:picChg chg="add del mod ord">
          <ac:chgData name="Laura James" userId="S::laura.james@uwtsd.ac.uk::e815814b-f5ab-4367-85bb-abbbaf16d579" providerId="AD" clId="Web-{8144D84C-42A9-50B9-99D9-A1FBF8687355}" dt="2024-03-07T14:45:54.535" v="48"/>
          <ac:picMkLst>
            <pc:docMk/>
            <pc:sldMk cId="3416496672" sldId="262"/>
            <ac:picMk id="4" creationId="{40A29EE9-6426-8C32-EB95-A1FBBAB4026D}"/>
          </ac:picMkLst>
        </pc:picChg>
        <pc:picChg chg="add mod">
          <ac:chgData name="Laura James" userId="S::laura.james@uwtsd.ac.uk::e815814b-f5ab-4367-85bb-abbbaf16d579" providerId="AD" clId="Web-{8144D84C-42A9-50B9-99D9-A1FBF8687355}" dt="2024-03-07T15:02:12.515" v="74"/>
          <ac:picMkLst>
            <pc:docMk/>
            <pc:sldMk cId="3416496672" sldId="262"/>
            <ac:picMk id="5" creationId="{9173C970-C612-D766-8121-03B2966D295E}"/>
          </ac:picMkLst>
        </pc:picChg>
      </pc:sldChg>
      <pc:sldChg chg="modSp new">
        <pc:chgData name="Laura James" userId="S::laura.james@uwtsd.ac.uk::e815814b-f5ab-4367-85bb-abbbaf16d579" providerId="AD" clId="Web-{8144D84C-42A9-50B9-99D9-A1FBF8687355}" dt="2024-03-07T14:35:42.783" v="10" actId="20577"/>
        <pc:sldMkLst>
          <pc:docMk/>
          <pc:sldMk cId="2536045229" sldId="263"/>
        </pc:sldMkLst>
        <pc:spChg chg="mod">
          <ac:chgData name="Laura James" userId="S::laura.james@uwtsd.ac.uk::e815814b-f5ab-4367-85bb-abbbaf16d579" providerId="AD" clId="Web-{8144D84C-42A9-50B9-99D9-A1FBF8687355}" dt="2024-03-07T14:35:40.330" v="8" actId="20577"/>
          <ac:spMkLst>
            <pc:docMk/>
            <pc:sldMk cId="2536045229" sldId="263"/>
            <ac:spMk id="2" creationId="{2BA1FE6F-8464-B10E-40C7-CC426A4561ED}"/>
          </ac:spMkLst>
        </pc:spChg>
        <pc:spChg chg="mod">
          <ac:chgData name="Laura James" userId="S::laura.james@uwtsd.ac.uk::e815814b-f5ab-4367-85bb-abbbaf16d579" providerId="AD" clId="Web-{8144D84C-42A9-50B9-99D9-A1FBF8687355}" dt="2024-03-07T14:35:42.783" v="10" actId="20577"/>
          <ac:spMkLst>
            <pc:docMk/>
            <pc:sldMk cId="2536045229" sldId="263"/>
            <ac:spMk id="3" creationId="{00DA0700-723B-768A-981C-99B494D0B83E}"/>
          </ac:spMkLst>
        </pc:spChg>
      </pc:sldChg>
      <pc:sldChg chg="addSp delSp modSp new mod setBg modClrScheme chgLayout">
        <pc:chgData name="Laura James" userId="S::laura.james@uwtsd.ac.uk::e815814b-f5ab-4367-85bb-abbbaf16d579" providerId="AD" clId="Web-{8144D84C-42A9-50B9-99D9-A1FBF8687355}" dt="2024-03-07T14:38:04.193" v="14"/>
        <pc:sldMkLst>
          <pc:docMk/>
          <pc:sldMk cId="904262439" sldId="264"/>
        </pc:sldMkLst>
        <pc:spChg chg="del">
          <ac:chgData name="Laura James" userId="S::laura.james@uwtsd.ac.uk::e815814b-f5ab-4367-85bb-abbbaf16d579" providerId="AD" clId="Web-{8144D84C-42A9-50B9-99D9-A1FBF8687355}" dt="2024-03-07T14:37:32.943" v="12"/>
          <ac:spMkLst>
            <pc:docMk/>
            <pc:sldMk cId="904262439" sldId="264"/>
            <ac:spMk id="2" creationId="{D25E8F80-5771-BFC9-8269-DAFCF54D1208}"/>
          </ac:spMkLst>
        </pc:spChg>
        <pc:spChg chg="del">
          <ac:chgData name="Laura James" userId="S::laura.james@uwtsd.ac.uk::e815814b-f5ab-4367-85bb-abbbaf16d579" providerId="AD" clId="Web-{8144D84C-42A9-50B9-99D9-A1FBF8687355}" dt="2024-03-07T14:37:32.943" v="12"/>
          <ac:spMkLst>
            <pc:docMk/>
            <pc:sldMk cId="904262439" sldId="264"/>
            <ac:spMk id="3" creationId="{FA3C7908-DA2A-5702-0A49-EDD798C4A69E}"/>
          </ac:spMkLst>
        </pc:spChg>
        <pc:spChg chg="add">
          <ac:chgData name="Laura James" userId="S::laura.james@uwtsd.ac.uk::e815814b-f5ab-4367-85bb-abbbaf16d579" providerId="AD" clId="Web-{8144D84C-42A9-50B9-99D9-A1FBF8687355}" dt="2024-03-07T14:38:04.193" v="14"/>
          <ac:spMkLst>
            <pc:docMk/>
            <pc:sldMk cId="904262439" sldId="264"/>
            <ac:spMk id="9" creationId="{3A6C273A-38F2-4D34-98BF-47B248862B76}"/>
          </ac:spMkLst>
        </pc:spChg>
        <pc:spChg chg="add">
          <ac:chgData name="Laura James" userId="S::laura.james@uwtsd.ac.uk::e815814b-f5ab-4367-85bb-abbbaf16d579" providerId="AD" clId="Web-{8144D84C-42A9-50B9-99D9-A1FBF8687355}" dt="2024-03-07T14:38:04.193" v="14"/>
          <ac:spMkLst>
            <pc:docMk/>
            <pc:sldMk cId="904262439" sldId="264"/>
            <ac:spMk id="11" creationId="{2E2CF659-EE5D-432C-B47F-10AC4A48A347}"/>
          </ac:spMkLst>
        </pc:spChg>
        <pc:spChg chg="add">
          <ac:chgData name="Laura James" userId="S::laura.james@uwtsd.ac.uk::e815814b-f5ab-4367-85bb-abbbaf16d579" providerId="AD" clId="Web-{8144D84C-42A9-50B9-99D9-A1FBF8687355}" dt="2024-03-07T14:38:04.193" v="14"/>
          <ac:spMkLst>
            <pc:docMk/>
            <pc:sldMk cId="904262439" sldId="264"/>
            <ac:spMk id="13" creationId="{683AA549-1F0C-46E0-AAD8-DC3DC6CA6181}"/>
          </ac:spMkLst>
        </pc:spChg>
        <pc:spChg chg="add">
          <ac:chgData name="Laura James" userId="S::laura.james@uwtsd.ac.uk::e815814b-f5ab-4367-85bb-abbbaf16d579" providerId="AD" clId="Web-{8144D84C-42A9-50B9-99D9-A1FBF8687355}" dt="2024-03-07T14:38:04.193" v="14"/>
          <ac:spMkLst>
            <pc:docMk/>
            <pc:sldMk cId="904262439" sldId="264"/>
            <ac:spMk id="26" creationId="{03E51277-1095-412F-913B-8FA8021AA626}"/>
          </ac:spMkLst>
        </pc:spChg>
        <pc:grpChg chg="add">
          <ac:chgData name="Laura James" userId="S::laura.james@uwtsd.ac.uk::e815814b-f5ab-4367-85bb-abbbaf16d579" providerId="AD" clId="Web-{8144D84C-42A9-50B9-99D9-A1FBF8687355}" dt="2024-03-07T14:38:04.193" v="14"/>
          <ac:grpSpMkLst>
            <pc:docMk/>
            <pc:sldMk cId="904262439" sldId="264"/>
            <ac:grpSpMk id="15" creationId="{7B2F7E43-35EC-4103-9D95-2ACDB00387CC}"/>
          </ac:grpSpMkLst>
        </pc:grpChg>
        <pc:grpChg chg="add">
          <ac:chgData name="Laura James" userId="S::laura.james@uwtsd.ac.uk::e815814b-f5ab-4367-85bb-abbbaf16d579" providerId="AD" clId="Web-{8144D84C-42A9-50B9-99D9-A1FBF8687355}" dt="2024-03-07T14:38:04.193" v="14"/>
          <ac:grpSpMkLst>
            <pc:docMk/>
            <pc:sldMk cId="904262439" sldId="264"/>
            <ac:grpSpMk id="28" creationId="{96F2112D-BBBE-46A6-B66D-A3F02ED3284E}"/>
          </ac:grpSpMkLst>
        </pc:grpChg>
        <pc:picChg chg="add mod">
          <ac:chgData name="Laura James" userId="S::laura.james@uwtsd.ac.uk::e815814b-f5ab-4367-85bb-abbbaf16d579" providerId="AD" clId="Web-{8144D84C-42A9-50B9-99D9-A1FBF8687355}" dt="2024-03-07T14:38:04.193" v="14"/>
          <ac:picMkLst>
            <pc:docMk/>
            <pc:sldMk cId="904262439" sldId="264"/>
            <ac:picMk id="4" creationId="{30BFE6B2-65D9-B164-B353-0E18D0D4727B}"/>
          </ac:picMkLst>
        </pc:picChg>
      </pc:sldChg>
      <pc:sldChg chg="addSp modSp new del">
        <pc:chgData name="Laura James" userId="S::laura.james@uwtsd.ac.uk::e815814b-f5ab-4367-85bb-abbbaf16d579" providerId="AD" clId="Web-{8144D84C-42A9-50B9-99D9-A1FBF8687355}" dt="2024-03-07T15:00:47.075" v="59"/>
        <pc:sldMkLst>
          <pc:docMk/>
          <pc:sldMk cId="617153305" sldId="265"/>
        </pc:sldMkLst>
        <pc:spChg chg="add mod">
          <ac:chgData name="Laura James" userId="S::laura.james@uwtsd.ac.uk::e815814b-f5ab-4367-85bb-abbbaf16d579" providerId="AD" clId="Web-{8144D84C-42A9-50B9-99D9-A1FBF8687355}" dt="2024-03-07T14:40:36.651" v="45" actId="20577"/>
          <ac:spMkLst>
            <pc:docMk/>
            <pc:sldMk cId="617153305" sldId="265"/>
            <ac:spMk id="3" creationId="{B3C95FCA-A243-0D52-00D3-91E2C015A087}"/>
          </ac:spMkLst>
        </pc:spChg>
        <pc:picChg chg="add mod">
          <ac:chgData name="Laura James" userId="S::laura.james@uwtsd.ac.uk::e815814b-f5ab-4367-85bb-abbbaf16d579" providerId="AD" clId="Web-{8144D84C-42A9-50B9-99D9-A1FBF8687355}" dt="2024-03-07T14:40:20.541" v="18" actId="1076"/>
          <ac:picMkLst>
            <pc:docMk/>
            <pc:sldMk cId="617153305" sldId="265"/>
            <ac:picMk id="2" creationId="{DFFB4446-31D9-0312-742F-930686D0BC6E}"/>
          </ac:picMkLst>
        </pc:picChg>
      </pc:sldChg>
      <pc:sldChg chg="add ord">
        <pc:chgData name="Laura James" userId="S::laura.james@uwtsd.ac.uk::e815814b-f5ab-4367-85bb-abbbaf16d579" providerId="AD" clId="Web-{8144D84C-42A9-50B9-99D9-A1FBF8687355}" dt="2024-03-07T14:54:52.878" v="51"/>
        <pc:sldMkLst>
          <pc:docMk/>
          <pc:sldMk cId="1514601658" sldId="266"/>
        </pc:sldMkLst>
      </pc:sldChg>
      <pc:sldChg chg="addSp modSp new">
        <pc:chgData name="Laura James" userId="S::laura.james@uwtsd.ac.uk::e815814b-f5ab-4367-85bb-abbbaf16d579" providerId="AD" clId="Web-{8144D84C-42A9-50B9-99D9-A1FBF8687355}" dt="2024-03-07T14:56:27.755" v="55"/>
        <pc:sldMkLst>
          <pc:docMk/>
          <pc:sldMk cId="483681058" sldId="267"/>
        </pc:sldMkLst>
        <pc:graphicFrameChg chg="add mod modGraphic">
          <ac:chgData name="Laura James" userId="S::laura.james@uwtsd.ac.uk::e815814b-f5ab-4367-85bb-abbbaf16d579" providerId="AD" clId="Web-{8144D84C-42A9-50B9-99D9-A1FBF8687355}" dt="2024-03-07T14:56:27.755" v="55"/>
          <ac:graphicFrameMkLst>
            <pc:docMk/>
            <pc:sldMk cId="483681058" sldId="267"/>
            <ac:graphicFrameMk id="3" creationId="{DE171B7F-7323-2938-A229-C5589CCEC451}"/>
          </ac:graphicFrameMkLst>
        </pc:graphicFrameChg>
      </pc:sldChg>
      <pc:sldChg chg="add">
        <pc:chgData name="Laura James" userId="S::laura.james@uwtsd.ac.uk::e815814b-f5ab-4367-85bb-abbbaf16d579" providerId="AD" clId="Web-{8144D84C-42A9-50B9-99D9-A1FBF8687355}" dt="2024-03-07T14:57:03.694" v="56"/>
        <pc:sldMkLst>
          <pc:docMk/>
          <pc:sldMk cId="486458464" sldId="268"/>
        </pc:sldMkLst>
      </pc:sldChg>
      <pc:sldChg chg="add">
        <pc:chgData name="Laura James" userId="S::laura.james@uwtsd.ac.uk::e815814b-f5ab-4367-85bb-abbbaf16d579" providerId="AD" clId="Web-{8144D84C-42A9-50B9-99D9-A1FBF8687355}" dt="2024-03-07T14:57:46.617" v="57"/>
        <pc:sldMkLst>
          <pc:docMk/>
          <pc:sldMk cId="106458681" sldId="269"/>
        </pc:sldMkLst>
      </pc:sldChg>
      <pc:sldChg chg="add">
        <pc:chgData name="Laura James" userId="S::laura.james@uwtsd.ac.uk::e815814b-f5ab-4367-85bb-abbbaf16d579" providerId="AD" clId="Web-{8144D84C-42A9-50B9-99D9-A1FBF8687355}" dt="2024-03-07T14:58:18.993" v="58"/>
        <pc:sldMkLst>
          <pc:docMk/>
          <pc:sldMk cId="1673553001" sldId="270"/>
        </pc:sldMkLst>
      </pc:sldChg>
      <pc:sldChg chg="addSp delSp modSp new mod ord setBg">
        <pc:chgData name="Laura James" userId="S::laura.james@uwtsd.ac.uk::e815814b-f5ab-4367-85bb-abbbaf16d579" providerId="AD" clId="Web-{8144D84C-42A9-50B9-99D9-A1FBF8687355}" dt="2024-03-07T15:03:30.564" v="82" actId="1076"/>
        <pc:sldMkLst>
          <pc:docMk/>
          <pc:sldMk cId="2784903612" sldId="271"/>
        </pc:sldMkLst>
        <pc:spChg chg="mod">
          <ac:chgData name="Laura James" userId="S::laura.james@uwtsd.ac.uk::e815814b-f5ab-4367-85bb-abbbaf16d579" providerId="AD" clId="Web-{8144D84C-42A9-50B9-99D9-A1FBF8687355}" dt="2024-03-07T15:03:23.470" v="80" actId="20577"/>
          <ac:spMkLst>
            <pc:docMk/>
            <pc:sldMk cId="2784903612" sldId="271"/>
            <ac:spMk id="2" creationId="{B3910170-E8EF-6352-C8E2-4C80E06898D6}"/>
          </ac:spMkLst>
        </pc:spChg>
        <pc:spChg chg="del">
          <ac:chgData name="Laura James" userId="S::laura.james@uwtsd.ac.uk::e815814b-f5ab-4367-85bb-abbbaf16d579" providerId="AD" clId="Web-{8144D84C-42A9-50B9-99D9-A1FBF8687355}" dt="2024-03-07T15:03:12.392" v="76"/>
          <ac:spMkLst>
            <pc:docMk/>
            <pc:sldMk cId="2784903612" sldId="271"/>
            <ac:spMk id="3" creationId="{11E01F53-2698-1C79-7040-3AB54DC921F1}"/>
          </ac:spMkLst>
        </pc:spChg>
        <pc:spChg chg="add">
          <ac:chgData name="Laura James" userId="S::laura.james@uwtsd.ac.uk::e815814b-f5ab-4367-85bb-abbbaf16d579" providerId="AD" clId="Web-{8144D84C-42A9-50B9-99D9-A1FBF8687355}" dt="2024-03-07T15:03:19.001" v="78"/>
          <ac:spMkLst>
            <pc:docMk/>
            <pc:sldMk cId="2784903612" sldId="271"/>
            <ac:spMk id="9" creationId="{247A131F-D5DE-41A5-B4CF-4F345319B40B}"/>
          </ac:spMkLst>
        </pc:spChg>
        <pc:spChg chg="add">
          <ac:chgData name="Laura James" userId="S::laura.james@uwtsd.ac.uk::e815814b-f5ab-4367-85bb-abbbaf16d579" providerId="AD" clId="Web-{8144D84C-42A9-50B9-99D9-A1FBF8687355}" dt="2024-03-07T15:03:19.001" v="78"/>
          <ac:spMkLst>
            <pc:docMk/>
            <pc:sldMk cId="2784903612" sldId="271"/>
            <ac:spMk id="11" creationId="{3AF4666D-BD98-40A5-A75F-478B982010B2}"/>
          </ac:spMkLst>
        </pc:spChg>
        <pc:spChg chg="add">
          <ac:chgData name="Laura James" userId="S::laura.james@uwtsd.ac.uk::e815814b-f5ab-4367-85bb-abbbaf16d579" providerId="AD" clId="Web-{8144D84C-42A9-50B9-99D9-A1FBF8687355}" dt="2024-03-07T15:03:19.001" v="78"/>
          <ac:spMkLst>
            <pc:docMk/>
            <pc:sldMk cId="2784903612" sldId="271"/>
            <ac:spMk id="13" creationId="{68680585-71F9-4721-A998-4974171D2EB4}"/>
          </ac:spMkLst>
        </pc:spChg>
        <pc:spChg chg="add">
          <ac:chgData name="Laura James" userId="S::laura.james@uwtsd.ac.uk::e815814b-f5ab-4367-85bb-abbbaf16d579" providerId="AD" clId="Web-{8144D84C-42A9-50B9-99D9-A1FBF8687355}" dt="2024-03-07T15:03:19.001" v="78"/>
          <ac:spMkLst>
            <pc:docMk/>
            <pc:sldMk cId="2784903612" sldId="271"/>
            <ac:spMk id="15" creationId="{12BC95C2-2EEC-4F59-ABA8-660B0D059CCF}"/>
          </ac:spMkLst>
        </pc:spChg>
        <pc:spChg chg="add">
          <ac:chgData name="Laura James" userId="S::laura.james@uwtsd.ac.uk::e815814b-f5ab-4367-85bb-abbbaf16d579" providerId="AD" clId="Web-{8144D84C-42A9-50B9-99D9-A1FBF8687355}" dt="2024-03-07T15:03:19.001" v="78"/>
          <ac:spMkLst>
            <pc:docMk/>
            <pc:sldMk cId="2784903612" sldId="271"/>
            <ac:spMk id="35" creationId="{F1174801-1395-44C5-9B00-CCAC45C056E7}"/>
          </ac:spMkLst>
        </pc:spChg>
        <pc:spChg chg="add">
          <ac:chgData name="Laura James" userId="S::laura.james@uwtsd.ac.uk::e815814b-f5ab-4367-85bb-abbbaf16d579" providerId="AD" clId="Web-{8144D84C-42A9-50B9-99D9-A1FBF8687355}" dt="2024-03-07T15:03:19.001" v="78"/>
          <ac:spMkLst>
            <pc:docMk/>
            <pc:sldMk cId="2784903612" sldId="271"/>
            <ac:spMk id="37" creationId="{996DFAFB-BCE1-4BEC-82FB-D574234DEF0A}"/>
          </ac:spMkLst>
        </pc:spChg>
        <pc:grpChg chg="add">
          <ac:chgData name="Laura James" userId="S::laura.james@uwtsd.ac.uk::e815814b-f5ab-4367-85bb-abbbaf16d579" providerId="AD" clId="Web-{8144D84C-42A9-50B9-99D9-A1FBF8687355}" dt="2024-03-07T15:03:19.001" v="78"/>
          <ac:grpSpMkLst>
            <pc:docMk/>
            <pc:sldMk cId="2784903612" sldId="271"/>
            <ac:grpSpMk id="17" creationId="{03E9870D-4BBA-43AF-8D44-BBADF020CFF6}"/>
          </ac:grpSpMkLst>
        </pc:grpChg>
        <pc:grpChg chg="add">
          <ac:chgData name="Laura James" userId="S::laura.james@uwtsd.ac.uk::e815814b-f5ab-4367-85bb-abbbaf16d579" providerId="AD" clId="Web-{8144D84C-42A9-50B9-99D9-A1FBF8687355}" dt="2024-03-07T15:03:19.001" v="78"/>
          <ac:grpSpMkLst>
            <pc:docMk/>
            <pc:sldMk cId="2784903612" sldId="271"/>
            <ac:grpSpMk id="26" creationId="{C3279E8D-2BAA-4CB1-834B-09FADD54DE56}"/>
          </ac:grpSpMkLst>
        </pc:grpChg>
        <pc:grpChg chg="add">
          <ac:chgData name="Laura James" userId="S::laura.james@uwtsd.ac.uk::e815814b-f5ab-4367-85bb-abbbaf16d579" providerId="AD" clId="Web-{8144D84C-42A9-50B9-99D9-A1FBF8687355}" dt="2024-03-07T15:03:19.001" v="78"/>
          <ac:grpSpMkLst>
            <pc:docMk/>
            <pc:sldMk cId="2784903612" sldId="271"/>
            <ac:grpSpMk id="39" creationId="{4210BA9D-B4AC-4A1D-B63B-44F10A9A7D49}"/>
          </ac:grpSpMkLst>
        </pc:grpChg>
        <pc:grpChg chg="add">
          <ac:chgData name="Laura James" userId="S::laura.james@uwtsd.ac.uk::e815814b-f5ab-4367-85bb-abbbaf16d579" providerId="AD" clId="Web-{8144D84C-42A9-50B9-99D9-A1FBF8687355}" dt="2024-03-07T15:03:19.001" v="78"/>
          <ac:grpSpMkLst>
            <pc:docMk/>
            <pc:sldMk cId="2784903612" sldId="271"/>
            <ac:grpSpMk id="49" creationId="{80F56037-8334-4400-9C7A-A3BEFA96A8A6}"/>
          </ac:grpSpMkLst>
        </pc:grpChg>
        <pc:grpChg chg="add">
          <ac:chgData name="Laura James" userId="S::laura.james@uwtsd.ac.uk::e815814b-f5ab-4367-85bb-abbbaf16d579" providerId="AD" clId="Web-{8144D84C-42A9-50B9-99D9-A1FBF8687355}" dt="2024-03-07T15:03:19.001" v="78"/>
          <ac:grpSpMkLst>
            <pc:docMk/>
            <pc:sldMk cId="2784903612" sldId="271"/>
            <ac:grpSpMk id="53" creationId="{6B310A71-665E-47AB-9D80-2D90F7D92163}"/>
          </ac:grpSpMkLst>
        </pc:grpChg>
        <pc:picChg chg="add mod">
          <ac:chgData name="Laura James" userId="S::laura.james@uwtsd.ac.uk::e815814b-f5ab-4367-85bb-abbbaf16d579" providerId="AD" clId="Web-{8144D84C-42A9-50B9-99D9-A1FBF8687355}" dt="2024-03-07T15:03:30.564" v="82" actId="1076"/>
          <ac:picMkLst>
            <pc:docMk/>
            <pc:sldMk cId="2784903612" sldId="271"/>
            <ac:picMk id="4" creationId="{F7E280CF-98CF-21BB-0FE7-6E0EAA80FE03}"/>
          </ac:picMkLst>
        </pc:picChg>
      </pc:sldChg>
      <pc:sldChg chg="new">
        <pc:chgData name="Laura James" userId="S::laura.james@uwtsd.ac.uk::e815814b-f5ab-4367-85bb-abbbaf16d579" providerId="AD" clId="Web-{8144D84C-42A9-50B9-99D9-A1FBF8687355}" dt="2024-03-07T15:00:53.482" v="61"/>
        <pc:sldMkLst>
          <pc:docMk/>
          <pc:sldMk cId="2713052075" sldId="27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2D78A2-0D12-4163-8744-593E22AA7A0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57A59D-725D-4FBC-8EF5-D15A1476D39E}">
      <dgm:prSet/>
      <dgm:spPr/>
      <dgm:t>
        <a:bodyPr/>
        <a:lstStyle/>
        <a:p>
          <a:r>
            <a:rPr lang="en-GB"/>
            <a:t>Written review of learning (Word count 4000 words)</a:t>
          </a:r>
          <a:endParaRPr lang="en-US"/>
        </a:p>
      </dgm:t>
    </dgm:pt>
    <dgm:pt modelId="{15D3D679-FBA1-491E-8311-E7A222AF28DB}" type="parTrans" cxnId="{40917E22-7E7B-4497-BDD0-75CEE36488ED}">
      <dgm:prSet/>
      <dgm:spPr/>
      <dgm:t>
        <a:bodyPr/>
        <a:lstStyle/>
        <a:p>
          <a:endParaRPr lang="en-US"/>
        </a:p>
      </dgm:t>
    </dgm:pt>
    <dgm:pt modelId="{26CAB80B-1AE4-49BD-8D25-90F7E67E4108}" type="sibTrans" cxnId="{40917E22-7E7B-4497-BDD0-75CEE36488ED}">
      <dgm:prSet/>
      <dgm:spPr/>
      <dgm:t>
        <a:bodyPr/>
        <a:lstStyle/>
        <a:p>
          <a:endParaRPr lang="en-US"/>
        </a:p>
      </dgm:t>
    </dgm:pt>
    <dgm:pt modelId="{E21F06A9-123C-4505-9F20-B4DE0B816023}">
      <dgm:prSet/>
      <dgm:spPr/>
      <dgm:t>
        <a:bodyPr/>
        <a:lstStyle/>
        <a:p>
          <a:r>
            <a:rPr lang="en-GB"/>
            <a:t>Annotated CV</a:t>
          </a:r>
          <a:endParaRPr lang="en-US"/>
        </a:p>
      </dgm:t>
    </dgm:pt>
    <dgm:pt modelId="{0D5D4CF6-0683-4DD9-A245-9B0E6CDE4E66}" type="parTrans" cxnId="{0B11C378-D09C-4C50-B282-11CEB7CFE4FC}">
      <dgm:prSet/>
      <dgm:spPr/>
      <dgm:t>
        <a:bodyPr/>
        <a:lstStyle/>
        <a:p>
          <a:endParaRPr lang="en-US"/>
        </a:p>
      </dgm:t>
    </dgm:pt>
    <dgm:pt modelId="{82D47373-F57E-45E0-9867-D0469085D8FF}" type="sibTrans" cxnId="{0B11C378-D09C-4C50-B282-11CEB7CFE4FC}">
      <dgm:prSet/>
      <dgm:spPr/>
      <dgm:t>
        <a:bodyPr/>
        <a:lstStyle/>
        <a:p>
          <a:endParaRPr lang="en-US"/>
        </a:p>
      </dgm:t>
    </dgm:pt>
    <dgm:pt modelId="{79F204DC-5DBB-4CAC-99E1-4A9982CA4E87}">
      <dgm:prSet/>
      <dgm:spPr/>
      <dgm:t>
        <a:bodyPr/>
        <a:lstStyle/>
        <a:p>
          <a:r>
            <a:rPr lang="en-GB"/>
            <a:t>Job description</a:t>
          </a:r>
          <a:endParaRPr lang="en-US"/>
        </a:p>
      </dgm:t>
    </dgm:pt>
    <dgm:pt modelId="{865CCFD4-10E8-4E52-901A-CAEB5B152A4D}" type="parTrans" cxnId="{6A96D6F8-AABC-4EE2-B5D1-AA720C4900B1}">
      <dgm:prSet/>
      <dgm:spPr/>
      <dgm:t>
        <a:bodyPr/>
        <a:lstStyle/>
        <a:p>
          <a:endParaRPr lang="en-US"/>
        </a:p>
      </dgm:t>
    </dgm:pt>
    <dgm:pt modelId="{59BE1210-1CDB-46C2-9B7B-3176446354E9}" type="sibTrans" cxnId="{6A96D6F8-AABC-4EE2-B5D1-AA720C4900B1}">
      <dgm:prSet/>
      <dgm:spPr/>
      <dgm:t>
        <a:bodyPr/>
        <a:lstStyle/>
        <a:p>
          <a:endParaRPr lang="en-US"/>
        </a:p>
      </dgm:t>
    </dgm:pt>
    <dgm:pt modelId="{9ACCF3AF-0D9D-47D1-81A9-1A532BDCF029}">
      <dgm:prSet/>
      <dgm:spPr/>
      <dgm:t>
        <a:bodyPr/>
        <a:lstStyle/>
        <a:p>
          <a:r>
            <a:rPr lang="en-GB"/>
            <a:t>Training (learning) Needs Analysis</a:t>
          </a:r>
          <a:endParaRPr lang="en-US"/>
        </a:p>
      </dgm:t>
    </dgm:pt>
    <dgm:pt modelId="{F09F8E07-AE63-403C-8CE8-C31CD43699D7}" type="parTrans" cxnId="{CA25D508-E77F-4D33-9BA3-FEC6BC2E9AF3}">
      <dgm:prSet/>
      <dgm:spPr/>
      <dgm:t>
        <a:bodyPr/>
        <a:lstStyle/>
        <a:p>
          <a:endParaRPr lang="en-US"/>
        </a:p>
      </dgm:t>
    </dgm:pt>
    <dgm:pt modelId="{19BDBDEE-22DF-4A96-9819-9E4DCFE2EF9F}" type="sibTrans" cxnId="{CA25D508-E77F-4D33-9BA3-FEC6BC2E9AF3}">
      <dgm:prSet/>
      <dgm:spPr/>
      <dgm:t>
        <a:bodyPr/>
        <a:lstStyle/>
        <a:p>
          <a:endParaRPr lang="en-US"/>
        </a:p>
      </dgm:t>
    </dgm:pt>
    <dgm:pt modelId="{0130DB34-F551-41BD-B452-F0B39C0BD580}">
      <dgm:prSet/>
      <dgm:spPr/>
      <dgm:t>
        <a:bodyPr/>
        <a:lstStyle/>
        <a:p>
          <a:r>
            <a:rPr lang="en-GB"/>
            <a:t>Comprehensive Personal development Plan</a:t>
          </a:r>
          <a:endParaRPr lang="en-US"/>
        </a:p>
      </dgm:t>
    </dgm:pt>
    <dgm:pt modelId="{60C82207-3146-4FAE-BA08-3D132B9C5199}" type="parTrans" cxnId="{2F8C2E32-2414-4BBD-A518-21CC3DE7A657}">
      <dgm:prSet/>
      <dgm:spPr/>
      <dgm:t>
        <a:bodyPr/>
        <a:lstStyle/>
        <a:p>
          <a:endParaRPr lang="en-US"/>
        </a:p>
      </dgm:t>
    </dgm:pt>
    <dgm:pt modelId="{D04F7A03-F9A9-4B3A-9E0A-036C37062DB1}" type="sibTrans" cxnId="{2F8C2E32-2414-4BBD-A518-21CC3DE7A657}">
      <dgm:prSet/>
      <dgm:spPr/>
      <dgm:t>
        <a:bodyPr/>
        <a:lstStyle/>
        <a:p>
          <a:endParaRPr lang="en-US"/>
        </a:p>
      </dgm:t>
    </dgm:pt>
    <dgm:pt modelId="{B4105F80-C7F7-41D7-9ADA-453F713E72FE}" type="pres">
      <dgm:prSet presAssocID="{B12D78A2-0D12-4163-8744-593E22AA7A00}" presName="root" presStyleCnt="0">
        <dgm:presLayoutVars>
          <dgm:dir/>
          <dgm:resizeHandles val="exact"/>
        </dgm:presLayoutVars>
      </dgm:prSet>
      <dgm:spPr/>
    </dgm:pt>
    <dgm:pt modelId="{C8260317-505F-4594-88D3-932B511A8A4E}" type="pres">
      <dgm:prSet presAssocID="{AD57A59D-725D-4FBC-8EF5-D15A1476D39E}" presName="compNode" presStyleCnt="0"/>
      <dgm:spPr/>
    </dgm:pt>
    <dgm:pt modelId="{CDDD18F2-1B47-402E-B253-DED315656E61}" type="pres">
      <dgm:prSet presAssocID="{AD57A59D-725D-4FBC-8EF5-D15A1476D39E}" presName="bgRect" presStyleLbl="bgShp" presStyleIdx="0" presStyleCnt="5"/>
      <dgm:spPr/>
    </dgm:pt>
    <dgm:pt modelId="{F4D414D9-AA2D-4026-9E68-7C3DC8103480}" type="pres">
      <dgm:prSet presAssocID="{AD57A59D-725D-4FBC-8EF5-D15A1476D39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30D69FF0-5C81-4C12-BC8D-E56CC7409A92}" type="pres">
      <dgm:prSet presAssocID="{AD57A59D-725D-4FBC-8EF5-D15A1476D39E}" presName="spaceRect" presStyleCnt="0"/>
      <dgm:spPr/>
    </dgm:pt>
    <dgm:pt modelId="{9ED0B43A-D78A-4214-AA22-6B795F7BFAC2}" type="pres">
      <dgm:prSet presAssocID="{AD57A59D-725D-4FBC-8EF5-D15A1476D39E}" presName="parTx" presStyleLbl="revTx" presStyleIdx="0" presStyleCnt="5">
        <dgm:presLayoutVars>
          <dgm:chMax val="0"/>
          <dgm:chPref val="0"/>
        </dgm:presLayoutVars>
      </dgm:prSet>
      <dgm:spPr/>
    </dgm:pt>
    <dgm:pt modelId="{5CB9A983-3C60-4B8C-85D3-0F21D64765CA}" type="pres">
      <dgm:prSet presAssocID="{26CAB80B-1AE4-49BD-8D25-90F7E67E4108}" presName="sibTrans" presStyleCnt="0"/>
      <dgm:spPr/>
    </dgm:pt>
    <dgm:pt modelId="{610C5912-F3B9-429C-9700-D0B33A7BB42F}" type="pres">
      <dgm:prSet presAssocID="{E21F06A9-123C-4505-9F20-B4DE0B816023}" presName="compNode" presStyleCnt="0"/>
      <dgm:spPr/>
    </dgm:pt>
    <dgm:pt modelId="{30295A1D-EDA5-4B09-BF18-937CD9459665}" type="pres">
      <dgm:prSet presAssocID="{E21F06A9-123C-4505-9F20-B4DE0B816023}" presName="bgRect" presStyleLbl="bgShp" presStyleIdx="1" presStyleCnt="5"/>
      <dgm:spPr/>
    </dgm:pt>
    <dgm:pt modelId="{A9CA817F-DA99-46E7-AAD4-BA08B570CE43}" type="pres">
      <dgm:prSet presAssocID="{E21F06A9-123C-4505-9F20-B4DE0B81602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B175E95B-36DE-456E-A9D9-B03061FBCC77}" type="pres">
      <dgm:prSet presAssocID="{E21F06A9-123C-4505-9F20-B4DE0B816023}" presName="spaceRect" presStyleCnt="0"/>
      <dgm:spPr/>
    </dgm:pt>
    <dgm:pt modelId="{7D9B98FE-163C-44CA-B551-601235EBC667}" type="pres">
      <dgm:prSet presAssocID="{E21F06A9-123C-4505-9F20-B4DE0B816023}" presName="parTx" presStyleLbl="revTx" presStyleIdx="1" presStyleCnt="5">
        <dgm:presLayoutVars>
          <dgm:chMax val="0"/>
          <dgm:chPref val="0"/>
        </dgm:presLayoutVars>
      </dgm:prSet>
      <dgm:spPr/>
    </dgm:pt>
    <dgm:pt modelId="{7D3A2511-19E0-46CB-AF3F-97EF3393B74A}" type="pres">
      <dgm:prSet presAssocID="{82D47373-F57E-45E0-9867-D0469085D8FF}" presName="sibTrans" presStyleCnt="0"/>
      <dgm:spPr/>
    </dgm:pt>
    <dgm:pt modelId="{7EDF7E15-D822-415F-9791-3A0018CC9629}" type="pres">
      <dgm:prSet presAssocID="{79F204DC-5DBB-4CAC-99E1-4A9982CA4E87}" presName="compNode" presStyleCnt="0"/>
      <dgm:spPr/>
    </dgm:pt>
    <dgm:pt modelId="{F5E5FADA-9EFB-40AD-AA21-B9E7347958E6}" type="pres">
      <dgm:prSet presAssocID="{79F204DC-5DBB-4CAC-99E1-4A9982CA4E87}" presName="bgRect" presStyleLbl="bgShp" presStyleIdx="2" presStyleCnt="5"/>
      <dgm:spPr/>
    </dgm:pt>
    <dgm:pt modelId="{004F256E-3E2D-43CF-B12F-80AEE6EEA026}" type="pres">
      <dgm:prSet presAssocID="{79F204DC-5DBB-4CAC-99E1-4A9982CA4E8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38B137F9-539E-46B8-82CE-3846812A2F02}" type="pres">
      <dgm:prSet presAssocID="{79F204DC-5DBB-4CAC-99E1-4A9982CA4E87}" presName="spaceRect" presStyleCnt="0"/>
      <dgm:spPr/>
    </dgm:pt>
    <dgm:pt modelId="{B5FFE726-70A7-43C5-8340-F5EC073B011F}" type="pres">
      <dgm:prSet presAssocID="{79F204DC-5DBB-4CAC-99E1-4A9982CA4E87}" presName="parTx" presStyleLbl="revTx" presStyleIdx="2" presStyleCnt="5">
        <dgm:presLayoutVars>
          <dgm:chMax val="0"/>
          <dgm:chPref val="0"/>
        </dgm:presLayoutVars>
      </dgm:prSet>
      <dgm:spPr/>
    </dgm:pt>
    <dgm:pt modelId="{AB4EDC2C-4A2B-48AB-8680-780A646A241F}" type="pres">
      <dgm:prSet presAssocID="{59BE1210-1CDB-46C2-9B7B-3176446354E9}" presName="sibTrans" presStyleCnt="0"/>
      <dgm:spPr/>
    </dgm:pt>
    <dgm:pt modelId="{78C7A00A-C3C2-4E19-BCAA-6C4399AC4CE5}" type="pres">
      <dgm:prSet presAssocID="{9ACCF3AF-0D9D-47D1-81A9-1A532BDCF029}" presName="compNode" presStyleCnt="0"/>
      <dgm:spPr/>
    </dgm:pt>
    <dgm:pt modelId="{CB2CAC43-8D03-4B36-8438-7673CB2A4A2D}" type="pres">
      <dgm:prSet presAssocID="{9ACCF3AF-0D9D-47D1-81A9-1A532BDCF029}" presName="bgRect" presStyleLbl="bgShp" presStyleIdx="3" presStyleCnt="5"/>
      <dgm:spPr/>
    </dgm:pt>
    <dgm:pt modelId="{6E19A854-2F5D-4D86-8FB3-FAA533019191}" type="pres">
      <dgm:prSet presAssocID="{9ACCF3AF-0D9D-47D1-81A9-1A532BDCF02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06DFE37B-9AE2-47CD-920C-B84971AC9385}" type="pres">
      <dgm:prSet presAssocID="{9ACCF3AF-0D9D-47D1-81A9-1A532BDCF029}" presName="spaceRect" presStyleCnt="0"/>
      <dgm:spPr/>
    </dgm:pt>
    <dgm:pt modelId="{D2E36D93-7DDA-4EAD-84A2-6CCBE98B1BA0}" type="pres">
      <dgm:prSet presAssocID="{9ACCF3AF-0D9D-47D1-81A9-1A532BDCF029}" presName="parTx" presStyleLbl="revTx" presStyleIdx="3" presStyleCnt="5">
        <dgm:presLayoutVars>
          <dgm:chMax val="0"/>
          <dgm:chPref val="0"/>
        </dgm:presLayoutVars>
      </dgm:prSet>
      <dgm:spPr/>
    </dgm:pt>
    <dgm:pt modelId="{60DADD83-702C-403B-81A3-0D488D143A9E}" type="pres">
      <dgm:prSet presAssocID="{19BDBDEE-22DF-4A96-9819-9E4DCFE2EF9F}" presName="sibTrans" presStyleCnt="0"/>
      <dgm:spPr/>
    </dgm:pt>
    <dgm:pt modelId="{D331BE71-5455-4025-88E9-15EBAA8D7857}" type="pres">
      <dgm:prSet presAssocID="{0130DB34-F551-41BD-B452-F0B39C0BD580}" presName="compNode" presStyleCnt="0"/>
      <dgm:spPr/>
    </dgm:pt>
    <dgm:pt modelId="{663DDB87-6EE5-40B6-B850-5EF5047A8086}" type="pres">
      <dgm:prSet presAssocID="{0130DB34-F551-41BD-B452-F0B39C0BD580}" presName="bgRect" presStyleLbl="bgShp" presStyleIdx="4" presStyleCnt="5"/>
      <dgm:spPr/>
    </dgm:pt>
    <dgm:pt modelId="{0ACBC376-68A9-4614-9885-4C3F3D816FB0}" type="pres">
      <dgm:prSet presAssocID="{0130DB34-F551-41BD-B452-F0B39C0BD58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A9850520-6AB5-47BE-8CDE-3D8B6D126D9B}" type="pres">
      <dgm:prSet presAssocID="{0130DB34-F551-41BD-B452-F0B39C0BD580}" presName="spaceRect" presStyleCnt="0"/>
      <dgm:spPr/>
    </dgm:pt>
    <dgm:pt modelId="{6B2B32C8-50B4-4FE8-9A06-988AF68A8813}" type="pres">
      <dgm:prSet presAssocID="{0130DB34-F551-41BD-B452-F0B39C0BD580}" presName="parTx" presStyleLbl="revTx" presStyleIdx="4" presStyleCnt="5">
        <dgm:presLayoutVars>
          <dgm:chMax val="0"/>
          <dgm:chPref val="0"/>
        </dgm:presLayoutVars>
      </dgm:prSet>
      <dgm:spPr/>
    </dgm:pt>
  </dgm:ptLst>
  <dgm:cxnLst>
    <dgm:cxn modelId="{CA25D508-E77F-4D33-9BA3-FEC6BC2E9AF3}" srcId="{B12D78A2-0D12-4163-8744-593E22AA7A00}" destId="{9ACCF3AF-0D9D-47D1-81A9-1A532BDCF029}" srcOrd="3" destOrd="0" parTransId="{F09F8E07-AE63-403C-8CE8-C31CD43699D7}" sibTransId="{19BDBDEE-22DF-4A96-9819-9E4DCFE2EF9F}"/>
    <dgm:cxn modelId="{40917E22-7E7B-4497-BDD0-75CEE36488ED}" srcId="{B12D78A2-0D12-4163-8744-593E22AA7A00}" destId="{AD57A59D-725D-4FBC-8EF5-D15A1476D39E}" srcOrd="0" destOrd="0" parTransId="{15D3D679-FBA1-491E-8311-E7A222AF28DB}" sibTransId="{26CAB80B-1AE4-49BD-8D25-90F7E67E4108}"/>
    <dgm:cxn modelId="{2F8C2E32-2414-4BBD-A518-21CC3DE7A657}" srcId="{B12D78A2-0D12-4163-8744-593E22AA7A00}" destId="{0130DB34-F551-41BD-B452-F0B39C0BD580}" srcOrd="4" destOrd="0" parTransId="{60C82207-3146-4FAE-BA08-3D132B9C5199}" sibTransId="{D04F7A03-F9A9-4B3A-9E0A-036C37062DB1}"/>
    <dgm:cxn modelId="{85882142-69A6-4AF6-A71D-6E89C215F8AC}" type="presOf" srcId="{9ACCF3AF-0D9D-47D1-81A9-1A532BDCF029}" destId="{D2E36D93-7DDA-4EAD-84A2-6CCBE98B1BA0}" srcOrd="0" destOrd="0" presId="urn:microsoft.com/office/officeart/2018/2/layout/IconVerticalSolidList"/>
    <dgm:cxn modelId="{8D170A58-B756-4B53-A5F6-C0973B18C8C5}" type="presOf" srcId="{AD57A59D-725D-4FBC-8EF5-D15A1476D39E}" destId="{9ED0B43A-D78A-4214-AA22-6B795F7BFAC2}" srcOrd="0" destOrd="0" presId="urn:microsoft.com/office/officeart/2018/2/layout/IconVerticalSolidList"/>
    <dgm:cxn modelId="{0B11C378-D09C-4C50-B282-11CEB7CFE4FC}" srcId="{B12D78A2-0D12-4163-8744-593E22AA7A00}" destId="{E21F06A9-123C-4505-9F20-B4DE0B816023}" srcOrd="1" destOrd="0" parTransId="{0D5D4CF6-0683-4DD9-A245-9B0E6CDE4E66}" sibTransId="{82D47373-F57E-45E0-9867-D0469085D8FF}"/>
    <dgm:cxn modelId="{5753E77B-A7A0-4F08-AD1D-95FF2AA01FBE}" type="presOf" srcId="{79F204DC-5DBB-4CAC-99E1-4A9982CA4E87}" destId="{B5FFE726-70A7-43C5-8340-F5EC073B011F}" srcOrd="0" destOrd="0" presId="urn:microsoft.com/office/officeart/2018/2/layout/IconVerticalSolidList"/>
    <dgm:cxn modelId="{79EB379B-EBDD-4089-B4E4-D0A908405BE5}" type="presOf" srcId="{B12D78A2-0D12-4163-8744-593E22AA7A00}" destId="{B4105F80-C7F7-41D7-9ADA-453F713E72FE}" srcOrd="0" destOrd="0" presId="urn:microsoft.com/office/officeart/2018/2/layout/IconVerticalSolidList"/>
    <dgm:cxn modelId="{3B9B73AE-9F9F-4989-ADD4-1F16FE33EC61}" type="presOf" srcId="{0130DB34-F551-41BD-B452-F0B39C0BD580}" destId="{6B2B32C8-50B4-4FE8-9A06-988AF68A8813}" srcOrd="0" destOrd="0" presId="urn:microsoft.com/office/officeart/2018/2/layout/IconVerticalSolidList"/>
    <dgm:cxn modelId="{2AD1ADB5-2334-4AB8-9660-2697DC661DDF}" type="presOf" srcId="{E21F06A9-123C-4505-9F20-B4DE0B816023}" destId="{7D9B98FE-163C-44CA-B551-601235EBC667}" srcOrd="0" destOrd="0" presId="urn:microsoft.com/office/officeart/2018/2/layout/IconVerticalSolidList"/>
    <dgm:cxn modelId="{6A96D6F8-AABC-4EE2-B5D1-AA720C4900B1}" srcId="{B12D78A2-0D12-4163-8744-593E22AA7A00}" destId="{79F204DC-5DBB-4CAC-99E1-4A9982CA4E87}" srcOrd="2" destOrd="0" parTransId="{865CCFD4-10E8-4E52-901A-CAEB5B152A4D}" sibTransId="{59BE1210-1CDB-46C2-9B7B-3176446354E9}"/>
    <dgm:cxn modelId="{0FD4269A-9D98-4B0D-9349-3ABD35BB3DF5}" type="presParOf" srcId="{B4105F80-C7F7-41D7-9ADA-453F713E72FE}" destId="{C8260317-505F-4594-88D3-932B511A8A4E}" srcOrd="0" destOrd="0" presId="urn:microsoft.com/office/officeart/2018/2/layout/IconVerticalSolidList"/>
    <dgm:cxn modelId="{EB951789-7948-4864-8149-9303199924C1}" type="presParOf" srcId="{C8260317-505F-4594-88D3-932B511A8A4E}" destId="{CDDD18F2-1B47-402E-B253-DED315656E61}" srcOrd="0" destOrd="0" presId="urn:microsoft.com/office/officeart/2018/2/layout/IconVerticalSolidList"/>
    <dgm:cxn modelId="{BBF1381F-19F4-4681-97F6-272E1A99CB1F}" type="presParOf" srcId="{C8260317-505F-4594-88D3-932B511A8A4E}" destId="{F4D414D9-AA2D-4026-9E68-7C3DC8103480}" srcOrd="1" destOrd="0" presId="urn:microsoft.com/office/officeart/2018/2/layout/IconVerticalSolidList"/>
    <dgm:cxn modelId="{1EC70F87-2E8F-46AC-80E5-6EA24BA26052}" type="presParOf" srcId="{C8260317-505F-4594-88D3-932B511A8A4E}" destId="{30D69FF0-5C81-4C12-BC8D-E56CC7409A92}" srcOrd="2" destOrd="0" presId="urn:microsoft.com/office/officeart/2018/2/layout/IconVerticalSolidList"/>
    <dgm:cxn modelId="{39DB4BA4-F46D-420E-A0F1-6C2B99690EF3}" type="presParOf" srcId="{C8260317-505F-4594-88D3-932B511A8A4E}" destId="{9ED0B43A-D78A-4214-AA22-6B795F7BFAC2}" srcOrd="3" destOrd="0" presId="urn:microsoft.com/office/officeart/2018/2/layout/IconVerticalSolidList"/>
    <dgm:cxn modelId="{E5032409-5BBB-4B0A-9BAA-0AAF339A9789}" type="presParOf" srcId="{B4105F80-C7F7-41D7-9ADA-453F713E72FE}" destId="{5CB9A983-3C60-4B8C-85D3-0F21D64765CA}" srcOrd="1" destOrd="0" presId="urn:microsoft.com/office/officeart/2018/2/layout/IconVerticalSolidList"/>
    <dgm:cxn modelId="{775E1D33-7334-42A0-B092-2E90AADF135B}" type="presParOf" srcId="{B4105F80-C7F7-41D7-9ADA-453F713E72FE}" destId="{610C5912-F3B9-429C-9700-D0B33A7BB42F}" srcOrd="2" destOrd="0" presId="urn:microsoft.com/office/officeart/2018/2/layout/IconVerticalSolidList"/>
    <dgm:cxn modelId="{5CE887C6-198F-47EC-8CA5-F085372AB12A}" type="presParOf" srcId="{610C5912-F3B9-429C-9700-D0B33A7BB42F}" destId="{30295A1D-EDA5-4B09-BF18-937CD9459665}" srcOrd="0" destOrd="0" presId="urn:microsoft.com/office/officeart/2018/2/layout/IconVerticalSolidList"/>
    <dgm:cxn modelId="{4E52498F-F347-4AD1-AA43-494805F7ADE1}" type="presParOf" srcId="{610C5912-F3B9-429C-9700-D0B33A7BB42F}" destId="{A9CA817F-DA99-46E7-AAD4-BA08B570CE43}" srcOrd="1" destOrd="0" presId="urn:microsoft.com/office/officeart/2018/2/layout/IconVerticalSolidList"/>
    <dgm:cxn modelId="{E017A2F5-727E-49EA-B6D0-63DB943823CD}" type="presParOf" srcId="{610C5912-F3B9-429C-9700-D0B33A7BB42F}" destId="{B175E95B-36DE-456E-A9D9-B03061FBCC77}" srcOrd="2" destOrd="0" presId="urn:microsoft.com/office/officeart/2018/2/layout/IconVerticalSolidList"/>
    <dgm:cxn modelId="{511883E8-9C41-4DFF-92F1-72EE8AA01A00}" type="presParOf" srcId="{610C5912-F3B9-429C-9700-D0B33A7BB42F}" destId="{7D9B98FE-163C-44CA-B551-601235EBC667}" srcOrd="3" destOrd="0" presId="urn:microsoft.com/office/officeart/2018/2/layout/IconVerticalSolidList"/>
    <dgm:cxn modelId="{3F9473EA-613D-4925-9506-65A4D3794674}" type="presParOf" srcId="{B4105F80-C7F7-41D7-9ADA-453F713E72FE}" destId="{7D3A2511-19E0-46CB-AF3F-97EF3393B74A}" srcOrd="3" destOrd="0" presId="urn:microsoft.com/office/officeart/2018/2/layout/IconVerticalSolidList"/>
    <dgm:cxn modelId="{DBCBEF31-5A99-410F-B373-C8A60A17528D}" type="presParOf" srcId="{B4105F80-C7F7-41D7-9ADA-453F713E72FE}" destId="{7EDF7E15-D822-415F-9791-3A0018CC9629}" srcOrd="4" destOrd="0" presId="urn:microsoft.com/office/officeart/2018/2/layout/IconVerticalSolidList"/>
    <dgm:cxn modelId="{F59D5D99-1980-4454-AE4C-181459EDB143}" type="presParOf" srcId="{7EDF7E15-D822-415F-9791-3A0018CC9629}" destId="{F5E5FADA-9EFB-40AD-AA21-B9E7347958E6}" srcOrd="0" destOrd="0" presId="urn:microsoft.com/office/officeart/2018/2/layout/IconVerticalSolidList"/>
    <dgm:cxn modelId="{F80C3621-653F-4458-AF0D-AB06F0B30DE0}" type="presParOf" srcId="{7EDF7E15-D822-415F-9791-3A0018CC9629}" destId="{004F256E-3E2D-43CF-B12F-80AEE6EEA026}" srcOrd="1" destOrd="0" presId="urn:microsoft.com/office/officeart/2018/2/layout/IconVerticalSolidList"/>
    <dgm:cxn modelId="{4B1133E2-05A5-4138-87C4-B68DC3AD0653}" type="presParOf" srcId="{7EDF7E15-D822-415F-9791-3A0018CC9629}" destId="{38B137F9-539E-46B8-82CE-3846812A2F02}" srcOrd="2" destOrd="0" presId="urn:microsoft.com/office/officeart/2018/2/layout/IconVerticalSolidList"/>
    <dgm:cxn modelId="{C17A6170-FE17-4176-A76C-3D5AF0CC9114}" type="presParOf" srcId="{7EDF7E15-D822-415F-9791-3A0018CC9629}" destId="{B5FFE726-70A7-43C5-8340-F5EC073B011F}" srcOrd="3" destOrd="0" presId="urn:microsoft.com/office/officeart/2018/2/layout/IconVerticalSolidList"/>
    <dgm:cxn modelId="{F7EE8E09-F203-4D8C-9DDB-6910538B67A6}" type="presParOf" srcId="{B4105F80-C7F7-41D7-9ADA-453F713E72FE}" destId="{AB4EDC2C-4A2B-48AB-8680-780A646A241F}" srcOrd="5" destOrd="0" presId="urn:microsoft.com/office/officeart/2018/2/layout/IconVerticalSolidList"/>
    <dgm:cxn modelId="{C8EBB3FF-D187-4650-B275-5FFBBD72045A}" type="presParOf" srcId="{B4105F80-C7F7-41D7-9ADA-453F713E72FE}" destId="{78C7A00A-C3C2-4E19-BCAA-6C4399AC4CE5}" srcOrd="6" destOrd="0" presId="urn:microsoft.com/office/officeart/2018/2/layout/IconVerticalSolidList"/>
    <dgm:cxn modelId="{F5462554-ED4F-42F2-BC50-BEC78B53D26D}" type="presParOf" srcId="{78C7A00A-C3C2-4E19-BCAA-6C4399AC4CE5}" destId="{CB2CAC43-8D03-4B36-8438-7673CB2A4A2D}" srcOrd="0" destOrd="0" presId="urn:microsoft.com/office/officeart/2018/2/layout/IconVerticalSolidList"/>
    <dgm:cxn modelId="{A4BFDCED-BFE3-441F-A799-54E39710AF86}" type="presParOf" srcId="{78C7A00A-C3C2-4E19-BCAA-6C4399AC4CE5}" destId="{6E19A854-2F5D-4D86-8FB3-FAA533019191}" srcOrd="1" destOrd="0" presId="urn:microsoft.com/office/officeart/2018/2/layout/IconVerticalSolidList"/>
    <dgm:cxn modelId="{2AE733DD-7294-4516-B632-2419038E02C0}" type="presParOf" srcId="{78C7A00A-C3C2-4E19-BCAA-6C4399AC4CE5}" destId="{06DFE37B-9AE2-47CD-920C-B84971AC9385}" srcOrd="2" destOrd="0" presId="urn:microsoft.com/office/officeart/2018/2/layout/IconVerticalSolidList"/>
    <dgm:cxn modelId="{9C470989-BF9D-41AD-9746-C15D61FA2BCD}" type="presParOf" srcId="{78C7A00A-C3C2-4E19-BCAA-6C4399AC4CE5}" destId="{D2E36D93-7DDA-4EAD-84A2-6CCBE98B1BA0}" srcOrd="3" destOrd="0" presId="urn:microsoft.com/office/officeart/2018/2/layout/IconVerticalSolidList"/>
    <dgm:cxn modelId="{A5972E00-088E-415F-9080-D34A77ACBCAD}" type="presParOf" srcId="{B4105F80-C7F7-41D7-9ADA-453F713E72FE}" destId="{60DADD83-702C-403B-81A3-0D488D143A9E}" srcOrd="7" destOrd="0" presId="urn:microsoft.com/office/officeart/2018/2/layout/IconVerticalSolidList"/>
    <dgm:cxn modelId="{6C0CCE6A-3585-4997-B1F9-A602976D2735}" type="presParOf" srcId="{B4105F80-C7F7-41D7-9ADA-453F713E72FE}" destId="{D331BE71-5455-4025-88E9-15EBAA8D7857}" srcOrd="8" destOrd="0" presId="urn:microsoft.com/office/officeart/2018/2/layout/IconVerticalSolidList"/>
    <dgm:cxn modelId="{641D5E42-1D2A-4C99-9B28-602DB9373A15}" type="presParOf" srcId="{D331BE71-5455-4025-88E9-15EBAA8D7857}" destId="{663DDB87-6EE5-40B6-B850-5EF5047A8086}" srcOrd="0" destOrd="0" presId="urn:microsoft.com/office/officeart/2018/2/layout/IconVerticalSolidList"/>
    <dgm:cxn modelId="{DEE80983-7D79-49DD-B1B8-099D40208C20}" type="presParOf" srcId="{D331BE71-5455-4025-88E9-15EBAA8D7857}" destId="{0ACBC376-68A9-4614-9885-4C3F3D816FB0}" srcOrd="1" destOrd="0" presId="urn:microsoft.com/office/officeart/2018/2/layout/IconVerticalSolidList"/>
    <dgm:cxn modelId="{84E84876-9DE0-4DA6-93CC-EC95DB4DEA84}" type="presParOf" srcId="{D331BE71-5455-4025-88E9-15EBAA8D7857}" destId="{A9850520-6AB5-47BE-8CDE-3D8B6D126D9B}" srcOrd="2" destOrd="0" presId="urn:microsoft.com/office/officeart/2018/2/layout/IconVerticalSolidList"/>
    <dgm:cxn modelId="{6F4BFED6-AB0F-4587-99F9-6CA584A2A17F}" type="presParOf" srcId="{D331BE71-5455-4025-88E9-15EBAA8D7857}" destId="{6B2B32C8-50B4-4FE8-9A06-988AF68A88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D18F2-1B47-402E-B253-DED315656E61}">
      <dsp:nvSpPr>
        <dsp:cNvPr id="0" name=""/>
        <dsp:cNvSpPr/>
      </dsp:nvSpPr>
      <dsp:spPr>
        <a:xfrm>
          <a:off x="0" y="4565"/>
          <a:ext cx="6173409" cy="972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414D9-AA2D-4026-9E68-7C3DC8103480}">
      <dsp:nvSpPr>
        <dsp:cNvPr id="0" name=""/>
        <dsp:cNvSpPr/>
      </dsp:nvSpPr>
      <dsp:spPr>
        <a:xfrm>
          <a:off x="294147" y="223352"/>
          <a:ext cx="534814" cy="534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D0B43A-D78A-4214-AA22-6B795F7BFAC2}">
      <dsp:nvSpPr>
        <dsp:cNvPr id="0" name=""/>
        <dsp:cNvSpPr/>
      </dsp:nvSpPr>
      <dsp:spPr>
        <a:xfrm>
          <a:off x="1123110" y="4565"/>
          <a:ext cx="5050298" cy="97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1" tIns="102911" rIns="102911" bIns="102911" numCol="1" spcCol="1270" anchor="ctr" anchorCtr="0">
          <a:noAutofit/>
        </a:bodyPr>
        <a:lstStyle/>
        <a:p>
          <a:pPr marL="0" lvl="0" indent="0" algn="l" defTabSz="844550">
            <a:lnSpc>
              <a:spcPct val="90000"/>
            </a:lnSpc>
            <a:spcBef>
              <a:spcPct val="0"/>
            </a:spcBef>
            <a:spcAft>
              <a:spcPct val="35000"/>
            </a:spcAft>
            <a:buNone/>
          </a:pPr>
          <a:r>
            <a:rPr lang="en-GB" sz="1900" kern="1200"/>
            <a:t>Written review of learning (Word count 4000 words)</a:t>
          </a:r>
          <a:endParaRPr lang="en-US" sz="1900" kern="1200"/>
        </a:p>
      </dsp:txBody>
      <dsp:txXfrm>
        <a:off x="1123110" y="4565"/>
        <a:ext cx="5050298" cy="972389"/>
      </dsp:txXfrm>
    </dsp:sp>
    <dsp:sp modelId="{30295A1D-EDA5-4B09-BF18-937CD9459665}">
      <dsp:nvSpPr>
        <dsp:cNvPr id="0" name=""/>
        <dsp:cNvSpPr/>
      </dsp:nvSpPr>
      <dsp:spPr>
        <a:xfrm>
          <a:off x="0" y="1220052"/>
          <a:ext cx="6173409" cy="972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CA817F-DA99-46E7-AAD4-BA08B570CE43}">
      <dsp:nvSpPr>
        <dsp:cNvPr id="0" name=""/>
        <dsp:cNvSpPr/>
      </dsp:nvSpPr>
      <dsp:spPr>
        <a:xfrm>
          <a:off x="294147" y="1438840"/>
          <a:ext cx="534814" cy="534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9B98FE-163C-44CA-B551-601235EBC667}">
      <dsp:nvSpPr>
        <dsp:cNvPr id="0" name=""/>
        <dsp:cNvSpPr/>
      </dsp:nvSpPr>
      <dsp:spPr>
        <a:xfrm>
          <a:off x="1123110" y="1220052"/>
          <a:ext cx="5050298" cy="97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1" tIns="102911" rIns="102911" bIns="102911" numCol="1" spcCol="1270" anchor="ctr" anchorCtr="0">
          <a:noAutofit/>
        </a:bodyPr>
        <a:lstStyle/>
        <a:p>
          <a:pPr marL="0" lvl="0" indent="0" algn="l" defTabSz="844550">
            <a:lnSpc>
              <a:spcPct val="90000"/>
            </a:lnSpc>
            <a:spcBef>
              <a:spcPct val="0"/>
            </a:spcBef>
            <a:spcAft>
              <a:spcPct val="35000"/>
            </a:spcAft>
            <a:buNone/>
          </a:pPr>
          <a:r>
            <a:rPr lang="en-GB" sz="1900" kern="1200"/>
            <a:t>Annotated CV</a:t>
          </a:r>
          <a:endParaRPr lang="en-US" sz="1900" kern="1200"/>
        </a:p>
      </dsp:txBody>
      <dsp:txXfrm>
        <a:off x="1123110" y="1220052"/>
        <a:ext cx="5050298" cy="972389"/>
      </dsp:txXfrm>
    </dsp:sp>
    <dsp:sp modelId="{F5E5FADA-9EFB-40AD-AA21-B9E7347958E6}">
      <dsp:nvSpPr>
        <dsp:cNvPr id="0" name=""/>
        <dsp:cNvSpPr/>
      </dsp:nvSpPr>
      <dsp:spPr>
        <a:xfrm>
          <a:off x="0" y="2435539"/>
          <a:ext cx="6173409" cy="972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4F256E-3E2D-43CF-B12F-80AEE6EEA026}">
      <dsp:nvSpPr>
        <dsp:cNvPr id="0" name=""/>
        <dsp:cNvSpPr/>
      </dsp:nvSpPr>
      <dsp:spPr>
        <a:xfrm>
          <a:off x="294147" y="2654327"/>
          <a:ext cx="534814" cy="534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FE726-70A7-43C5-8340-F5EC073B011F}">
      <dsp:nvSpPr>
        <dsp:cNvPr id="0" name=""/>
        <dsp:cNvSpPr/>
      </dsp:nvSpPr>
      <dsp:spPr>
        <a:xfrm>
          <a:off x="1123110" y="2435539"/>
          <a:ext cx="5050298" cy="97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1" tIns="102911" rIns="102911" bIns="102911" numCol="1" spcCol="1270" anchor="ctr" anchorCtr="0">
          <a:noAutofit/>
        </a:bodyPr>
        <a:lstStyle/>
        <a:p>
          <a:pPr marL="0" lvl="0" indent="0" algn="l" defTabSz="844550">
            <a:lnSpc>
              <a:spcPct val="90000"/>
            </a:lnSpc>
            <a:spcBef>
              <a:spcPct val="0"/>
            </a:spcBef>
            <a:spcAft>
              <a:spcPct val="35000"/>
            </a:spcAft>
            <a:buNone/>
          </a:pPr>
          <a:r>
            <a:rPr lang="en-GB" sz="1900" kern="1200"/>
            <a:t>Job description</a:t>
          </a:r>
          <a:endParaRPr lang="en-US" sz="1900" kern="1200"/>
        </a:p>
      </dsp:txBody>
      <dsp:txXfrm>
        <a:off x="1123110" y="2435539"/>
        <a:ext cx="5050298" cy="972389"/>
      </dsp:txXfrm>
    </dsp:sp>
    <dsp:sp modelId="{CB2CAC43-8D03-4B36-8438-7673CB2A4A2D}">
      <dsp:nvSpPr>
        <dsp:cNvPr id="0" name=""/>
        <dsp:cNvSpPr/>
      </dsp:nvSpPr>
      <dsp:spPr>
        <a:xfrm>
          <a:off x="0" y="3651026"/>
          <a:ext cx="6173409" cy="972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9A854-2F5D-4D86-8FB3-FAA533019191}">
      <dsp:nvSpPr>
        <dsp:cNvPr id="0" name=""/>
        <dsp:cNvSpPr/>
      </dsp:nvSpPr>
      <dsp:spPr>
        <a:xfrm>
          <a:off x="294147" y="3869814"/>
          <a:ext cx="534814" cy="534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36D93-7DDA-4EAD-84A2-6CCBE98B1BA0}">
      <dsp:nvSpPr>
        <dsp:cNvPr id="0" name=""/>
        <dsp:cNvSpPr/>
      </dsp:nvSpPr>
      <dsp:spPr>
        <a:xfrm>
          <a:off x="1123110" y="3651026"/>
          <a:ext cx="5050298" cy="97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1" tIns="102911" rIns="102911" bIns="102911" numCol="1" spcCol="1270" anchor="ctr" anchorCtr="0">
          <a:noAutofit/>
        </a:bodyPr>
        <a:lstStyle/>
        <a:p>
          <a:pPr marL="0" lvl="0" indent="0" algn="l" defTabSz="844550">
            <a:lnSpc>
              <a:spcPct val="90000"/>
            </a:lnSpc>
            <a:spcBef>
              <a:spcPct val="0"/>
            </a:spcBef>
            <a:spcAft>
              <a:spcPct val="35000"/>
            </a:spcAft>
            <a:buNone/>
          </a:pPr>
          <a:r>
            <a:rPr lang="en-GB" sz="1900" kern="1200"/>
            <a:t>Training (learning) Needs Analysis</a:t>
          </a:r>
          <a:endParaRPr lang="en-US" sz="1900" kern="1200"/>
        </a:p>
      </dsp:txBody>
      <dsp:txXfrm>
        <a:off x="1123110" y="3651026"/>
        <a:ext cx="5050298" cy="972389"/>
      </dsp:txXfrm>
    </dsp:sp>
    <dsp:sp modelId="{663DDB87-6EE5-40B6-B850-5EF5047A8086}">
      <dsp:nvSpPr>
        <dsp:cNvPr id="0" name=""/>
        <dsp:cNvSpPr/>
      </dsp:nvSpPr>
      <dsp:spPr>
        <a:xfrm>
          <a:off x="0" y="4866514"/>
          <a:ext cx="6173409" cy="972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CBC376-68A9-4614-9885-4C3F3D816FB0}">
      <dsp:nvSpPr>
        <dsp:cNvPr id="0" name=""/>
        <dsp:cNvSpPr/>
      </dsp:nvSpPr>
      <dsp:spPr>
        <a:xfrm>
          <a:off x="294147" y="5085301"/>
          <a:ext cx="534814" cy="5348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B32C8-50B4-4FE8-9A06-988AF68A8813}">
      <dsp:nvSpPr>
        <dsp:cNvPr id="0" name=""/>
        <dsp:cNvSpPr/>
      </dsp:nvSpPr>
      <dsp:spPr>
        <a:xfrm>
          <a:off x="1123110" y="4866514"/>
          <a:ext cx="5050298" cy="97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1" tIns="102911" rIns="102911" bIns="102911" numCol="1" spcCol="1270" anchor="ctr" anchorCtr="0">
          <a:noAutofit/>
        </a:bodyPr>
        <a:lstStyle/>
        <a:p>
          <a:pPr marL="0" lvl="0" indent="0" algn="l" defTabSz="844550">
            <a:lnSpc>
              <a:spcPct val="90000"/>
            </a:lnSpc>
            <a:spcBef>
              <a:spcPct val="0"/>
            </a:spcBef>
            <a:spcAft>
              <a:spcPct val="35000"/>
            </a:spcAft>
            <a:buNone/>
          </a:pPr>
          <a:r>
            <a:rPr lang="en-GB" sz="1900" kern="1200"/>
            <a:t>Comprehensive Personal development Plan</a:t>
          </a:r>
          <a:endParaRPr lang="en-US" sz="1900" kern="1200"/>
        </a:p>
      </dsp:txBody>
      <dsp:txXfrm>
        <a:off x="1123110" y="4866514"/>
        <a:ext cx="5050298" cy="972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CF0472-398F-4F50-8661-107305727843}" type="datetimeFigureOut">
              <a:t>3/7/2024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7FA5F-83D1-4F6A-84A1-D5D711376373}" type="slidenum">
              <a:t>‹#›</a:t>
            </a:fld>
            <a:endParaRPr lang="en-GB"/>
          </a:p>
        </p:txBody>
      </p:sp>
    </p:spTree>
    <p:extLst>
      <p:ext uri="{BB962C8B-B14F-4D97-AF65-F5344CB8AC3E}">
        <p14:creationId xmlns:p14="http://schemas.microsoft.com/office/powerpoint/2010/main" val="2911333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3/7/2024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54821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59077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35907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78832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65375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7605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19378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1092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99649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08719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3/7/2024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81462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3/7/2024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62822354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441575B4-FF2B-C410-AF42-A718299157EB}"/>
              </a:ext>
            </a:extLst>
          </p:cNvPr>
          <p:cNvSpPr>
            <a:spLocks noGrp="1"/>
          </p:cNvSpPr>
          <p:nvPr>
            <p:ph type="title"/>
          </p:nvPr>
        </p:nvSpPr>
        <p:spPr>
          <a:xfrm>
            <a:off x="1198182" y="559813"/>
            <a:ext cx="3980254" cy="5577934"/>
          </a:xfrm>
        </p:spPr>
        <p:txBody>
          <a:bodyPr>
            <a:normAutofit/>
          </a:bodyPr>
          <a:lstStyle/>
          <a:p>
            <a:r>
              <a:rPr lang="en-GB" dirty="0"/>
              <a:t>A return to the Assessment </a:t>
            </a:r>
          </a:p>
        </p:txBody>
      </p:sp>
      <p:grpSp>
        <p:nvGrpSpPr>
          <p:cNvPr id="23"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C5BBBAF5-8F81-8BED-C491-6B5FB5196C91}"/>
              </a:ext>
            </a:extLst>
          </p:cNvPr>
          <p:cNvGraphicFramePr>
            <a:graphicFrameLocks noGrp="1"/>
          </p:cNvGraphicFramePr>
          <p:nvPr>
            <p:ph idx="1"/>
            <p:extLst>
              <p:ext uri="{D42A27DB-BD31-4B8C-83A1-F6EECF244321}">
                <p14:modId xmlns:p14="http://schemas.microsoft.com/office/powerpoint/2010/main" val="3297462700"/>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3663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What should a TNA look like?</a:t>
            </a:r>
          </a:p>
        </p:txBody>
      </p:sp>
      <p:sp>
        <p:nvSpPr>
          <p:cNvPr id="3" name="Content Placeholder 2"/>
          <p:cNvSpPr>
            <a:spLocks noGrp="1"/>
          </p:cNvSpPr>
          <p:nvPr>
            <p:ph idx="1"/>
          </p:nvPr>
        </p:nvSpPr>
        <p:spPr/>
        <p:txBody>
          <a:bodyPr>
            <a:normAutofit fontScale="92500" lnSpcReduction="10000"/>
          </a:bodyPr>
          <a:lstStyle/>
          <a:p>
            <a:r>
              <a:rPr lang="en-GB" dirty="0"/>
              <a:t>Personal to you and your context</a:t>
            </a:r>
          </a:p>
          <a:p>
            <a:r>
              <a:rPr lang="en-GB" dirty="0"/>
              <a:t>Could be a narrative or tabular form or both</a:t>
            </a:r>
          </a:p>
          <a:p>
            <a:r>
              <a:rPr lang="en-GB" dirty="0"/>
              <a:t>Could include appendices that are referred to</a:t>
            </a:r>
          </a:p>
          <a:p>
            <a:r>
              <a:rPr lang="en-GB" dirty="0"/>
              <a:t>Think about the most appropriate strategies based on your learning preferences and experiences</a:t>
            </a:r>
          </a:p>
          <a:p>
            <a:r>
              <a:rPr lang="en-GB" dirty="0"/>
              <a:t>Where do you see yourself in five years’ time?</a:t>
            </a:r>
          </a:p>
        </p:txBody>
      </p:sp>
    </p:spTree>
    <p:extLst>
      <p:ext uri="{BB962C8B-B14F-4D97-AF65-F5344CB8AC3E}">
        <p14:creationId xmlns:p14="http://schemas.microsoft.com/office/powerpoint/2010/main" val="151460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1FE6F-8464-B10E-40C7-CC426A4561ED}"/>
              </a:ext>
            </a:extLst>
          </p:cNvPr>
          <p:cNvSpPr>
            <a:spLocks noGrp="1"/>
          </p:cNvSpPr>
          <p:nvPr>
            <p:ph type="title"/>
          </p:nvPr>
        </p:nvSpPr>
        <p:spPr/>
        <p:txBody>
          <a:bodyPr/>
          <a:lstStyle/>
          <a:p>
            <a:r>
              <a:rPr lang="en-GB" dirty="0"/>
              <a:t>Training Needs Analysis</a:t>
            </a:r>
          </a:p>
        </p:txBody>
      </p:sp>
      <p:sp>
        <p:nvSpPr>
          <p:cNvPr id="3" name="Content Placeholder 2">
            <a:extLst>
              <a:ext uri="{FF2B5EF4-FFF2-40B4-BE49-F238E27FC236}">
                <a16:creationId xmlns:a16="http://schemas.microsoft.com/office/drawing/2014/main" id="{00DA0700-723B-768A-981C-99B494D0B83E}"/>
              </a:ext>
            </a:extLst>
          </p:cNvPr>
          <p:cNvSpPr>
            <a:spLocks noGrp="1"/>
          </p:cNvSpPr>
          <p:nvPr>
            <p:ph idx="1"/>
          </p:nvPr>
        </p:nvSpPr>
        <p:spPr/>
        <p:txBody>
          <a:bodyPr vert="horz" lIns="91440" tIns="45720" rIns="91440" bIns="45720" rtlCol="0" anchor="t">
            <a:normAutofit lnSpcReduction="10000"/>
          </a:bodyPr>
          <a:lstStyle/>
          <a:p>
            <a:r>
              <a:rPr lang="en-GB" sz="2700" dirty="0">
                <a:latin typeface="Arial"/>
                <a:cs typeface="Arial"/>
              </a:rPr>
              <a:t>•</a:t>
            </a:r>
            <a:r>
              <a:rPr lang="en-GB" sz="2700" dirty="0">
                <a:solidFill>
                  <a:srgbClr val="000000"/>
                </a:solidFill>
                <a:ea typeface="+mn-lt"/>
                <a:cs typeface="+mn-lt"/>
              </a:rPr>
              <a:t>Job description/person specification</a:t>
            </a:r>
            <a:endParaRPr lang="en-GB" dirty="0">
              <a:cs typeface="Segoe UI"/>
            </a:endParaRPr>
          </a:p>
          <a:p>
            <a:r>
              <a:rPr lang="en-GB" sz="2700" dirty="0">
                <a:latin typeface="Arial"/>
                <a:cs typeface="Arial"/>
              </a:rPr>
              <a:t>•</a:t>
            </a:r>
            <a:r>
              <a:rPr lang="en-GB" sz="2700" dirty="0">
                <a:solidFill>
                  <a:srgbClr val="000000"/>
                </a:solidFill>
                <a:ea typeface="+mn-lt"/>
                <a:cs typeface="+mn-lt"/>
              </a:rPr>
              <a:t>Strategic plans</a:t>
            </a:r>
            <a:endParaRPr lang="en-GB"/>
          </a:p>
          <a:p>
            <a:r>
              <a:rPr lang="en-GB" sz="2700" dirty="0">
                <a:latin typeface="Arial"/>
                <a:cs typeface="Arial"/>
              </a:rPr>
              <a:t>•</a:t>
            </a:r>
            <a:r>
              <a:rPr lang="en-GB" sz="2700" dirty="0">
                <a:solidFill>
                  <a:srgbClr val="000000"/>
                </a:solidFill>
                <a:ea typeface="+mn-lt"/>
                <a:cs typeface="+mn-lt"/>
              </a:rPr>
              <a:t>Operational plans</a:t>
            </a:r>
            <a:endParaRPr lang="en-GB"/>
          </a:p>
          <a:p>
            <a:r>
              <a:rPr lang="en-GB" sz="2700" dirty="0">
                <a:latin typeface="Arial"/>
                <a:cs typeface="Arial"/>
              </a:rPr>
              <a:t>•</a:t>
            </a:r>
            <a:r>
              <a:rPr lang="en-GB" sz="2700" dirty="0">
                <a:solidFill>
                  <a:srgbClr val="000000"/>
                </a:solidFill>
                <a:ea typeface="+mn-lt"/>
                <a:cs typeface="+mn-lt"/>
              </a:rPr>
              <a:t>Job evaluation data</a:t>
            </a:r>
            <a:endParaRPr lang="en-GB"/>
          </a:p>
          <a:p>
            <a:r>
              <a:rPr lang="en-GB" sz="2700" dirty="0">
                <a:latin typeface="Arial"/>
                <a:cs typeface="Arial"/>
              </a:rPr>
              <a:t>•</a:t>
            </a:r>
            <a:r>
              <a:rPr lang="en-GB" sz="2700" dirty="0">
                <a:solidFill>
                  <a:srgbClr val="000000"/>
                </a:solidFill>
                <a:ea typeface="+mn-lt"/>
                <a:cs typeface="+mn-lt"/>
              </a:rPr>
              <a:t>Professional Body requirements (HEA PSF)</a:t>
            </a:r>
            <a:endParaRPr lang="en-GB"/>
          </a:p>
          <a:p>
            <a:r>
              <a:rPr lang="en-GB" sz="2700" dirty="0">
                <a:latin typeface="Arial"/>
                <a:cs typeface="Arial"/>
              </a:rPr>
              <a:t>•</a:t>
            </a:r>
            <a:r>
              <a:rPr lang="en-GB" sz="2700" dirty="0">
                <a:solidFill>
                  <a:srgbClr val="000000"/>
                </a:solidFill>
                <a:ea typeface="+mn-lt"/>
                <a:cs typeface="+mn-lt"/>
              </a:rPr>
              <a:t>National Occupational Standards – competency frameworks</a:t>
            </a:r>
            <a:endParaRPr lang="en-GB"/>
          </a:p>
          <a:p>
            <a:r>
              <a:rPr lang="en-GB" sz="2700" dirty="0">
                <a:latin typeface="Arial"/>
                <a:cs typeface="Arial"/>
              </a:rPr>
              <a:t>•</a:t>
            </a:r>
            <a:r>
              <a:rPr lang="en-GB" sz="2700" dirty="0">
                <a:solidFill>
                  <a:srgbClr val="000000"/>
                </a:solidFill>
                <a:ea typeface="+mn-lt"/>
                <a:cs typeface="+mn-lt"/>
              </a:rPr>
              <a:t>Interviews with line managers</a:t>
            </a:r>
            <a:endParaRPr lang="en-GB"/>
          </a:p>
          <a:p>
            <a:r>
              <a:rPr lang="en-GB" sz="2700" dirty="0">
                <a:latin typeface="Arial"/>
                <a:cs typeface="Arial"/>
              </a:rPr>
              <a:t>•</a:t>
            </a:r>
            <a:r>
              <a:rPr lang="en-GB" sz="2700" dirty="0">
                <a:solidFill>
                  <a:srgbClr val="000000"/>
                </a:solidFill>
                <a:ea typeface="+mn-lt"/>
                <a:cs typeface="+mn-lt"/>
              </a:rPr>
              <a:t>Appraisals/360 degree</a:t>
            </a:r>
            <a:endParaRPr lang="en-GB" dirty="0"/>
          </a:p>
          <a:p>
            <a:endParaRPr lang="en-GB" dirty="0">
              <a:cs typeface="Segoe UI"/>
            </a:endParaRPr>
          </a:p>
        </p:txBody>
      </p:sp>
    </p:spTree>
    <p:extLst>
      <p:ext uri="{BB962C8B-B14F-4D97-AF65-F5344CB8AC3E}">
        <p14:creationId xmlns:p14="http://schemas.microsoft.com/office/powerpoint/2010/main" val="2536045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E171B7F-7323-2938-A229-C5589CCEC451}"/>
              </a:ext>
            </a:extLst>
          </p:cNvPr>
          <p:cNvGraphicFramePr>
            <a:graphicFrameLocks noGrp="1"/>
          </p:cNvGraphicFramePr>
          <p:nvPr>
            <p:extLst>
              <p:ext uri="{D42A27DB-BD31-4B8C-83A1-F6EECF244321}">
                <p14:modId xmlns:p14="http://schemas.microsoft.com/office/powerpoint/2010/main" val="844384651"/>
              </p:ext>
            </p:extLst>
          </p:nvPr>
        </p:nvGraphicFramePr>
        <p:xfrm>
          <a:off x="967945" y="772297"/>
          <a:ext cx="10402446" cy="5560487"/>
        </p:xfrm>
        <a:graphic>
          <a:graphicData uri="http://schemas.openxmlformats.org/drawingml/2006/table">
            <a:tbl>
              <a:tblPr firstRow="1" firstCol="1" bandRow="1">
                <a:tableStyleId>{5C22544A-7EE6-4342-B048-85BDC9FD1C3A}</a:tableStyleId>
              </a:tblPr>
              <a:tblGrid>
                <a:gridCol w="1733741">
                  <a:extLst>
                    <a:ext uri="{9D8B030D-6E8A-4147-A177-3AD203B41FA5}">
                      <a16:colId xmlns:a16="http://schemas.microsoft.com/office/drawing/2014/main" val="4139062543"/>
                    </a:ext>
                  </a:extLst>
                </a:gridCol>
                <a:gridCol w="1733741">
                  <a:extLst>
                    <a:ext uri="{9D8B030D-6E8A-4147-A177-3AD203B41FA5}">
                      <a16:colId xmlns:a16="http://schemas.microsoft.com/office/drawing/2014/main" val="898590981"/>
                    </a:ext>
                  </a:extLst>
                </a:gridCol>
                <a:gridCol w="1733741">
                  <a:extLst>
                    <a:ext uri="{9D8B030D-6E8A-4147-A177-3AD203B41FA5}">
                      <a16:colId xmlns:a16="http://schemas.microsoft.com/office/drawing/2014/main" val="929099839"/>
                    </a:ext>
                  </a:extLst>
                </a:gridCol>
                <a:gridCol w="1733741">
                  <a:extLst>
                    <a:ext uri="{9D8B030D-6E8A-4147-A177-3AD203B41FA5}">
                      <a16:colId xmlns:a16="http://schemas.microsoft.com/office/drawing/2014/main" val="1268895645"/>
                    </a:ext>
                  </a:extLst>
                </a:gridCol>
                <a:gridCol w="1733741">
                  <a:extLst>
                    <a:ext uri="{9D8B030D-6E8A-4147-A177-3AD203B41FA5}">
                      <a16:colId xmlns:a16="http://schemas.microsoft.com/office/drawing/2014/main" val="776391349"/>
                    </a:ext>
                  </a:extLst>
                </a:gridCol>
                <a:gridCol w="1733741">
                  <a:extLst>
                    <a:ext uri="{9D8B030D-6E8A-4147-A177-3AD203B41FA5}">
                      <a16:colId xmlns:a16="http://schemas.microsoft.com/office/drawing/2014/main" val="1698971625"/>
                    </a:ext>
                  </a:extLst>
                </a:gridCol>
              </a:tblGrid>
              <a:tr h="851235">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highlight>
                            <a:srgbClr val="DEEAF6"/>
                          </a:highlight>
                          <a:latin typeface="Calibri" panose="020F0502020204030204" pitchFamily="34" charset="0"/>
                          <a:ea typeface="Calibri" panose="020F0502020204030204" pitchFamily="34" charset="0"/>
                          <a:cs typeface="Times New Roman" panose="02020603050405020304" pitchFamily="18" charset="0"/>
                        </a:rPr>
                        <a:t>Task/ Skill / knowledge</a:t>
                      </a:r>
                      <a:endParaRPr lang="en-GB" sz="1800" b="0" i="0" u="none" strike="noStrike">
                        <a:effectLst/>
                        <a:highlight>
                          <a:srgbClr val="DEEAF6"/>
                        </a:highligh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highlight>
                            <a:srgbClr val="DEEAF6"/>
                          </a:highlight>
                          <a:latin typeface="Calibri" panose="020F0502020204030204" pitchFamily="34" charset="0"/>
                          <a:ea typeface="Calibri" panose="020F0502020204030204" pitchFamily="34" charset="0"/>
                          <a:cs typeface="Times New Roman" panose="02020603050405020304" pitchFamily="18" charset="0"/>
                        </a:rPr>
                        <a:t>Expectations of organisation </a:t>
                      </a:r>
                      <a:endParaRPr lang="en-GB" sz="1800" b="0" i="0" u="none" strike="noStrike">
                        <a:effectLst/>
                        <a:highlight>
                          <a:srgbClr val="DEEAF6"/>
                        </a:highligh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highlight>
                            <a:srgbClr val="DEEAF6"/>
                          </a:highlight>
                          <a:latin typeface="Calibri" panose="020F0502020204030204" pitchFamily="34" charset="0"/>
                          <a:ea typeface="Calibri" panose="020F0502020204030204" pitchFamily="34" charset="0"/>
                          <a:cs typeface="Times New Roman" panose="02020603050405020304" pitchFamily="18" charset="0"/>
                        </a:rPr>
                        <a:t>Gaps in learning /understanding</a:t>
                      </a:r>
                      <a:endParaRPr lang="en-GB" sz="1800" b="0" i="0" u="none" strike="noStrike">
                        <a:effectLst/>
                        <a:highlight>
                          <a:srgbClr val="DEEAF6"/>
                        </a:highligh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highlight>
                            <a:srgbClr val="DEEAF6"/>
                          </a:highlight>
                          <a:latin typeface="Calibri" panose="020F0502020204030204" pitchFamily="34" charset="0"/>
                          <a:ea typeface="Calibri" panose="020F0502020204030204" pitchFamily="34" charset="0"/>
                          <a:cs typeface="Times New Roman" panose="02020603050405020304" pitchFamily="18" charset="0"/>
                        </a:rPr>
                        <a:t>Previous experience / training</a:t>
                      </a:r>
                      <a:endParaRPr lang="en-GB" sz="1800" b="0" i="0" u="none" strike="noStrike">
                        <a:effectLst/>
                        <a:highlight>
                          <a:srgbClr val="DEEAF6"/>
                        </a:highligh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highlight>
                            <a:srgbClr val="DEEAF6"/>
                          </a:highlight>
                          <a:latin typeface="Calibri" panose="020F0502020204030204" pitchFamily="34" charset="0"/>
                          <a:ea typeface="Calibri" panose="020F0502020204030204" pitchFamily="34" charset="0"/>
                          <a:cs typeface="Times New Roman" panose="02020603050405020304" pitchFamily="18" charset="0"/>
                        </a:rPr>
                        <a:t>How will this be achieved</a:t>
                      </a:r>
                      <a:endParaRPr lang="en-GB" sz="1800" b="0" i="0" u="none" strike="noStrike">
                        <a:effectLst/>
                        <a:highlight>
                          <a:srgbClr val="DEEAF6"/>
                        </a:highligh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highlight>
                            <a:srgbClr val="DEEAF6"/>
                          </a:highlight>
                          <a:latin typeface="Calibri" panose="020F0502020204030204" pitchFamily="34" charset="0"/>
                          <a:ea typeface="Calibri" panose="020F0502020204030204" pitchFamily="34" charset="0"/>
                          <a:cs typeface="Times New Roman" panose="02020603050405020304" pitchFamily="18" charset="0"/>
                        </a:rPr>
                        <a:t>How it to be evaluated</a:t>
                      </a:r>
                      <a:endParaRPr lang="en-GB" sz="1800" b="0" i="0" u="none" strike="noStrike">
                        <a:effectLst/>
                        <a:highlight>
                          <a:srgbClr val="DEEAF6"/>
                        </a:highligh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581773125"/>
                  </a:ext>
                </a:extLst>
              </a:tr>
              <a:tr h="3473587">
                <a:tc>
                  <a:txBody>
                    <a:bodyPr/>
                    <a:lstStyle/>
                    <a:p>
                      <a:pPr marL="0" algn="l" rtl="0" eaLnBrk="1" fontAlgn="t" latinLnBrk="0" hangingPunct="1">
                        <a:lnSpc>
                          <a:spcPct val="107000"/>
                        </a:lnSpc>
                        <a:spcBef>
                          <a:spcPts val="0"/>
                        </a:spcBef>
                        <a:spcAft>
                          <a:spcPts val="0"/>
                        </a:spcAft>
                        <a:tabLst>
                          <a:tab pos="1980565" algn="l"/>
                        </a:tabLs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task or skill does the employee need to know to carry out their role effectively? Has the employee any knowledge on the subject? </a:t>
                      </a:r>
                      <a:endParaRPr lang="en-GB" sz="1800" b="0" i="0" u="none" strike="noStrike">
                        <a:effectLst/>
                        <a:latin typeface="Arial" panose="020B0604020202020204" pitchFamily="34" charset="0"/>
                      </a:endParaRPr>
                    </a:p>
                    <a:p>
                      <a:pPr marL="0" algn="l" rtl="0" eaLnBrk="1" fontAlgn="t" latinLnBrk="0" hangingPunct="1">
                        <a:lnSpc>
                          <a:spcPct val="107000"/>
                        </a:lnSpc>
                        <a:spcBef>
                          <a:spcPts val="0"/>
                        </a:spcBef>
                        <a:spcAft>
                          <a:spcPts val="0"/>
                        </a:spcAft>
                        <a:tabLst>
                          <a:tab pos="1980565" algn="l"/>
                        </a:tabLs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could range from having an understanding of a particular policy, to more complex issues that require training, coaching etc.</a:t>
                      </a:r>
                      <a:endParaRPr lang="en-GB" sz="1800" b="0" i="0" u="none" strike="noStrike">
                        <a:effectLst/>
                        <a:latin typeface="Arial" panose="020B0604020202020204" pitchFamily="34" charset="0"/>
                      </a:endParaRPr>
                    </a:p>
                    <a:p>
                      <a:pPr marL="0" algn="l" rtl="0" eaLnBrk="1" fontAlgn="t" latinLnBrk="0" hangingPunct="1">
                        <a:lnSpc>
                          <a:spcPct val="107000"/>
                        </a:lnSpc>
                        <a:spcBef>
                          <a:spcPts val="0"/>
                        </a:spcBef>
                        <a:spcAft>
                          <a:spcPts val="0"/>
                        </a:spcAft>
                      </a:pPr>
                      <a:r>
                        <a:rPr lang="en-GB" sz="1000" b="1"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tabLst>
                          <a:tab pos="1980565" algn="l"/>
                        </a:tabLs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is necessary for the employee to know in order to make the team/organisation function effectively? Does it meet with organisational objectives? Is it a realistic and achievable goal?</a:t>
                      </a:r>
                      <a:endParaRPr lang="en-GB" sz="1800" b="0" i="0" u="none" strike="noStrike">
                        <a:effectLst/>
                        <a:latin typeface="Arial" panose="020B0604020202020204" pitchFamily="34" charset="0"/>
                      </a:endParaRPr>
                    </a:p>
                    <a:p>
                      <a:pPr marL="0" algn="l" rtl="0" eaLnBrk="1" fontAlgn="t" latinLnBrk="0" hangingPunct="1">
                        <a:lnSpc>
                          <a:spcPct val="107000"/>
                        </a:lnSpc>
                        <a:spcBef>
                          <a:spcPts val="0"/>
                        </a:spcBef>
                        <a:spcAft>
                          <a:spcPts val="0"/>
                        </a:spcAft>
                      </a:pPr>
                      <a:r>
                        <a:rPr lang="en-GB" sz="1000" b="1"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does the employee already know?</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tabLst>
                          <a:tab pos="1980565" algn="l"/>
                        </a:tabLs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long ago was their previous experience or training on a particular matter? Is it still relevant? Have there been changes in legislation, procedure, culture etc.</a:t>
                      </a:r>
                      <a:endParaRPr lang="en-GB" sz="1800" b="0" i="0" u="none" strike="noStrike">
                        <a:effectLst/>
                        <a:latin typeface="Arial" panose="020B0604020202020204" pitchFamily="34" charset="0"/>
                      </a:endParaRPr>
                    </a:p>
                    <a:p>
                      <a:pPr marL="0" algn="l" rtl="0" eaLnBrk="1" fontAlgn="t" latinLnBrk="0" hangingPunct="1">
                        <a:lnSpc>
                          <a:spcPct val="107000"/>
                        </a:lnSpc>
                        <a:spcBef>
                          <a:spcPts val="0"/>
                        </a:spcBef>
                        <a:spcAft>
                          <a:spcPts val="0"/>
                        </a:spcAft>
                      </a:pPr>
                      <a:r>
                        <a:rPr lang="en-GB" sz="1000" b="1"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Does the employee recognise those gaps? What is required in order to reach competence in that skill/task?</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800" b="1" i="0" u="none" strike="noStrike"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processes are in place to ensure that it has been achieved, how is it going to be measured, what are the timescales?</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92910716"/>
                  </a:ext>
                </a:extLst>
              </a:tr>
              <a:tr h="1235665">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Health and Safety in the workplace</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 understand and implement basic health and safety requirements</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Aware of common sense procedures but not formal legislation  </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No previous training has been given</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employer needs to offer basic office health and safety training</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algn="l" rtl="0" eaLnBrk="1" fontAlgn="t" latinLnBrk="0" hangingPunct="1">
                        <a:lnSpc>
                          <a:spcPct val="107000"/>
                        </a:lnSpc>
                        <a:spcBef>
                          <a:spcPts val="0"/>
                        </a:spcBef>
                        <a:spcAft>
                          <a:spcPts val="0"/>
                        </a:spcAft>
                      </a:pPr>
                      <a:r>
                        <a:rPr lang="en-GB" sz="1000" b="0" i="0" u="none" strike="noStrike" kern="12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Either certificated through external provider or register taken at training.</a:t>
                      </a:r>
                      <a:endParaRPr lang="en-GB" sz="1800" b="0" i="0" u="none" strike="noStrike">
                        <a:effectLst/>
                        <a:latin typeface="Arial" panose="020B0604020202020204" pitchFamily="34" charset="0"/>
                      </a:endParaRPr>
                    </a:p>
                  </a:txBody>
                  <a:tcPr marL="62230" marR="62230" marT="9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7444377"/>
                  </a:ext>
                </a:extLst>
              </a:tr>
            </a:tbl>
          </a:graphicData>
        </a:graphic>
      </p:graphicFrame>
    </p:spTree>
    <p:extLst>
      <p:ext uri="{BB962C8B-B14F-4D97-AF65-F5344CB8AC3E}">
        <p14:creationId xmlns:p14="http://schemas.microsoft.com/office/powerpoint/2010/main" val="483681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0638" y="557190"/>
            <a:ext cx="10938762" cy="574234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art of training needs&#10;&#10;Description automatically generated">
            <a:extLst>
              <a:ext uri="{FF2B5EF4-FFF2-40B4-BE49-F238E27FC236}">
                <a16:creationId xmlns:a16="http://schemas.microsoft.com/office/drawing/2014/main" id="{30BFE6B2-65D9-B164-B353-0E18D0D4727B}"/>
              </a:ext>
            </a:extLst>
          </p:cNvPr>
          <p:cNvPicPr>
            <a:picLocks noChangeAspect="1"/>
          </p:cNvPicPr>
          <p:nvPr/>
        </p:nvPicPr>
        <p:blipFill rotWithShape="1">
          <a:blip r:embed="rId2">
            <a:alphaModFix amt="90000"/>
          </a:blip>
          <a:srcRect t="5064" r="1" b="1"/>
          <a:stretch/>
        </p:blipFill>
        <p:spPr>
          <a:xfrm>
            <a:off x="623686" y="565465"/>
            <a:ext cx="10931938" cy="5734064"/>
          </a:xfrm>
          <a:prstGeom prst="rect">
            <a:avLst/>
          </a:prstGeom>
        </p:spPr>
      </p:pic>
      <p:grpSp>
        <p:nvGrpSpPr>
          <p:cNvPr id="15" name="Group 14">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6"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 name="Freeform: Shape 17">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7" name="Freeform: Shape 16">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28"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29" name="Freeform: Shape 28">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31"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42" name="Freeform: Shape 41">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Tree>
    <p:extLst>
      <p:ext uri="{BB962C8B-B14F-4D97-AF65-F5344CB8AC3E}">
        <p14:creationId xmlns:p14="http://schemas.microsoft.com/office/powerpoint/2010/main" val="904262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a:t>The CPD portfolio 2 (TNA)</a:t>
            </a:r>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2500" b="1" dirty="0"/>
              <a:t>Personal assessment</a:t>
            </a:r>
          </a:p>
          <a:p>
            <a:pPr lvl="1" eaLnBrk="1" hangingPunct="1">
              <a:lnSpc>
                <a:spcPct val="90000"/>
              </a:lnSpc>
            </a:pPr>
            <a:r>
              <a:rPr lang="en-GB" altLang="en-US" sz="2100" dirty="0"/>
              <a:t>SWOT analysis</a:t>
            </a:r>
          </a:p>
          <a:p>
            <a:pPr lvl="2" eaLnBrk="1" hangingPunct="1">
              <a:lnSpc>
                <a:spcPct val="90000"/>
              </a:lnSpc>
            </a:pPr>
            <a:r>
              <a:rPr lang="en-GB" altLang="en-US" sz="2000" dirty="0"/>
              <a:t>Strengths</a:t>
            </a:r>
          </a:p>
          <a:p>
            <a:pPr lvl="2" eaLnBrk="1" hangingPunct="1">
              <a:lnSpc>
                <a:spcPct val="90000"/>
              </a:lnSpc>
            </a:pPr>
            <a:r>
              <a:rPr lang="en-GB" altLang="en-US" sz="2000" dirty="0"/>
              <a:t>Weakness</a:t>
            </a:r>
          </a:p>
          <a:p>
            <a:pPr lvl="2" eaLnBrk="1" hangingPunct="1">
              <a:lnSpc>
                <a:spcPct val="90000"/>
              </a:lnSpc>
            </a:pPr>
            <a:r>
              <a:rPr lang="en-GB" altLang="en-US" sz="2000" dirty="0"/>
              <a:t>Opportunities</a:t>
            </a:r>
          </a:p>
          <a:p>
            <a:pPr lvl="2" eaLnBrk="1" hangingPunct="1">
              <a:lnSpc>
                <a:spcPct val="90000"/>
              </a:lnSpc>
            </a:pPr>
            <a:r>
              <a:rPr lang="en-GB" altLang="en-US" sz="2000" dirty="0"/>
              <a:t>Threats</a:t>
            </a:r>
          </a:p>
          <a:p>
            <a:pPr lvl="1" eaLnBrk="1" hangingPunct="1">
              <a:lnSpc>
                <a:spcPct val="90000"/>
              </a:lnSpc>
            </a:pPr>
            <a:r>
              <a:rPr lang="en-GB" altLang="en-US" sz="2100" dirty="0"/>
              <a:t>Learning cycle/learning styles</a:t>
            </a:r>
          </a:p>
          <a:p>
            <a:pPr lvl="2" eaLnBrk="1" hangingPunct="1">
              <a:lnSpc>
                <a:spcPct val="90000"/>
              </a:lnSpc>
            </a:pPr>
            <a:r>
              <a:rPr lang="en-GB" altLang="en-US" sz="2000" dirty="0"/>
              <a:t>Myers Briggs</a:t>
            </a:r>
          </a:p>
          <a:p>
            <a:pPr lvl="1" eaLnBrk="1" hangingPunct="1">
              <a:lnSpc>
                <a:spcPct val="90000"/>
              </a:lnSpc>
            </a:pPr>
            <a:r>
              <a:rPr lang="en-GB" altLang="en-US" sz="2100" dirty="0"/>
              <a:t>Competencies</a:t>
            </a:r>
          </a:p>
          <a:p>
            <a:pPr lvl="1" eaLnBrk="1" hangingPunct="1">
              <a:lnSpc>
                <a:spcPct val="90000"/>
              </a:lnSpc>
            </a:pPr>
            <a:r>
              <a:rPr lang="en-GB" altLang="en-US" sz="2100" dirty="0"/>
              <a:t>Appraisal</a:t>
            </a:r>
          </a:p>
          <a:p>
            <a:pPr lvl="1" eaLnBrk="1" hangingPunct="1">
              <a:lnSpc>
                <a:spcPct val="90000"/>
              </a:lnSpc>
            </a:pPr>
            <a:r>
              <a:rPr lang="en-GB" altLang="en-US" sz="2100" dirty="0"/>
              <a:t>360</a:t>
            </a:r>
            <a:r>
              <a:rPr lang="en-US" altLang="en-US" sz="2100" dirty="0">
                <a:cs typeface="Arial" pitchFamily="34" charset="0"/>
              </a:rPr>
              <a:t>º</a:t>
            </a:r>
            <a:r>
              <a:rPr lang="en-GB" altLang="en-US" sz="2100" dirty="0"/>
              <a:t> profile</a:t>
            </a:r>
          </a:p>
          <a:p>
            <a:pPr lvl="2" eaLnBrk="1" hangingPunct="1">
              <a:lnSpc>
                <a:spcPct val="90000"/>
              </a:lnSpc>
              <a:buFont typeface="Wingdings" pitchFamily="2" charset="2"/>
              <a:buNone/>
            </a:pPr>
            <a:endParaRPr lang="en-GB" altLang="en-US" sz="2000" dirty="0"/>
          </a:p>
        </p:txBody>
      </p:sp>
    </p:spTree>
    <p:extLst>
      <p:ext uri="{BB962C8B-B14F-4D97-AF65-F5344CB8AC3E}">
        <p14:creationId xmlns:p14="http://schemas.microsoft.com/office/powerpoint/2010/main" val="486458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a:t>The CPD portfolio 3 (TNA)</a:t>
            </a:r>
          </a:p>
        </p:txBody>
      </p:sp>
      <p:sp>
        <p:nvSpPr>
          <p:cNvPr id="9219" name="Rectangle 3"/>
          <p:cNvSpPr>
            <a:spLocks noGrp="1" noChangeArrowheads="1"/>
          </p:cNvSpPr>
          <p:nvPr>
            <p:ph type="body" idx="1"/>
          </p:nvPr>
        </p:nvSpPr>
        <p:spPr/>
        <p:txBody>
          <a:bodyPr/>
          <a:lstStyle/>
          <a:p>
            <a:pPr eaLnBrk="1" hangingPunct="1">
              <a:lnSpc>
                <a:spcPct val="80000"/>
              </a:lnSpc>
            </a:pPr>
            <a:r>
              <a:rPr lang="en-GB" altLang="en-US" sz="2500" dirty="0"/>
              <a:t> To feed into PDP/learning objectives</a:t>
            </a:r>
          </a:p>
          <a:p>
            <a:pPr lvl="1" eaLnBrk="1" hangingPunct="1">
              <a:lnSpc>
                <a:spcPct val="80000"/>
              </a:lnSpc>
            </a:pPr>
            <a:r>
              <a:rPr lang="en-GB" altLang="en-US" sz="2100" dirty="0"/>
              <a:t>Your personal assessment</a:t>
            </a:r>
          </a:p>
          <a:p>
            <a:pPr lvl="2" eaLnBrk="1" hangingPunct="1">
              <a:lnSpc>
                <a:spcPct val="80000"/>
              </a:lnSpc>
            </a:pPr>
            <a:r>
              <a:rPr lang="en-GB" altLang="en-US" sz="2000" dirty="0"/>
              <a:t>Where am I now</a:t>
            </a:r>
          </a:p>
          <a:p>
            <a:pPr lvl="2" eaLnBrk="1" hangingPunct="1">
              <a:lnSpc>
                <a:spcPct val="80000"/>
              </a:lnSpc>
            </a:pPr>
            <a:r>
              <a:rPr lang="en-GB" altLang="en-US" sz="2000" dirty="0"/>
              <a:t>What have I achieved</a:t>
            </a:r>
          </a:p>
          <a:p>
            <a:pPr lvl="2" eaLnBrk="1" hangingPunct="1">
              <a:lnSpc>
                <a:spcPct val="80000"/>
              </a:lnSpc>
            </a:pPr>
            <a:r>
              <a:rPr lang="en-GB" altLang="en-US" sz="2000" dirty="0"/>
              <a:t>What am I good at/bad at (SWOT analysis)</a:t>
            </a:r>
          </a:p>
          <a:p>
            <a:pPr lvl="2" eaLnBrk="1" hangingPunct="1">
              <a:lnSpc>
                <a:spcPct val="80000"/>
              </a:lnSpc>
            </a:pPr>
            <a:r>
              <a:rPr lang="en-GB" altLang="en-US" sz="2000" dirty="0"/>
              <a:t>What is my Learning style (Myers Briggs)</a:t>
            </a:r>
          </a:p>
          <a:p>
            <a:pPr lvl="1" eaLnBrk="1" hangingPunct="1">
              <a:lnSpc>
                <a:spcPct val="80000"/>
              </a:lnSpc>
            </a:pPr>
            <a:r>
              <a:rPr lang="en-GB" altLang="en-US" sz="2100" dirty="0"/>
              <a:t>Your career aspirations</a:t>
            </a:r>
          </a:p>
          <a:p>
            <a:pPr lvl="1" eaLnBrk="1" hangingPunct="1">
              <a:lnSpc>
                <a:spcPct val="80000"/>
              </a:lnSpc>
            </a:pPr>
            <a:r>
              <a:rPr lang="en-GB" altLang="en-US" sz="2100" dirty="0"/>
              <a:t>The need to respond to changes in your job/work environment</a:t>
            </a:r>
          </a:p>
          <a:p>
            <a:pPr lvl="1" eaLnBrk="1" hangingPunct="1">
              <a:lnSpc>
                <a:spcPct val="80000"/>
              </a:lnSpc>
            </a:pPr>
            <a:r>
              <a:rPr lang="en-GB" altLang="en-US" sz="2100" dirty="0"/>
              <a:t>The need to keep up-to-date in your profession</a:t>
            </a:r>
          </a:p>
          <a:p>
            <a:pPr lvl="1" eaLnBrk="1" hangingPunct="1">
              <a:lnSpc>
                <a:spcPct val="80000"/>
              </a:lnSpc>
            </a:pPr>
            <a:r>
              <a:rPr lang="en-GB" altLang="en-US" sz="2100" dirty="0"/>
              <a:t>Your job related objectives</a:t>
            </a:r>
          </a:p>
          <a:p>
            <a:pPr lvl="1" eaLnBrk="1" hangingPunct="1">
              <a:lnSpc>
                <a:spcPct val="80000"/>
              </a:lnSpc>
            </a:pPr>
            <a:r>
              <a:rPr lang="en-GB" altLang="en-US" sz="2100" dirty="0"/>
              <a:t>Your aspirations for your life outside work</a:t>
            </a:r>
          </a:p>
          <a:p>
            <a:pPr lvl="1" eaLnBrk="1" hangingPunct="1">
              <a:lnSpc>
                <a:spcPct val="80000"/>
              </a:lnSpc>
            </a:pPr>
            <a:endParaRPr lang="en-GB" altLang="en-US" sz="2100" dirty="0"/>
          </a:p>
          <a:p>
            <a:pPr lvl="1" eaLnBrk="1" hangingPunct="1">
              <a:lnSpc>
                <a:spcPct val="80000"/>
              </a:lnSpc>
            </a:pPr>
            <a:endParaRPr lang="en-GB" altLang="en-US" sz="2100" dirty="0"/>
          </a:p>
        </p:txBody>
      </p:sp>
    </p:spTree>
    <p:extLst>
      <p:ext uri="{BB962C8B-B14F-4D97-AF65-F5344CB8AC3E}">
        <p14:creationId xmlns:p14="http://schemas.microsoft.com/office/powerpoint/2010/main" val="106458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PDP - some questions to consider</a:t>
            </a:r>
          </a:p>
        </p:txBody>
      </p:sp>
      <p:sp>
        <p:nvSpPr>
          <p:cNvPr id="3" name="Content Placeholder 2"/>
          <p:cNvSpPr>
            <a:spLocks noGrp="1"/>
          </p:cNvSpPr>
          <p:nvPr>
            <p:ph idx="1"/>
          </p:nvPr>
        </p:nvSpPr>
        <p:spPr/>
        <p:txBody>
          <a:bodyPr>
            <a:normAutofit fontScale="55000" lnSpcReduction="20000"/>
          </a:bodyPr>
          <a:lstStyle/>
          <a:p>
            <a:r>
              <a:rPr lang="en-GB" dirty="0"/>
              <a:t>Justify why current topics in PDP are a priority  - A personal or professional priority? An institution or team priority? A national priority?</a:t>
            </a:r>
          </a:p>
          <a:p>
            <a:r>
              <a:rPr lang="en-GB" dirty="0"/>
              <a:t>Who else will be included in your PDP? </a:t>
            </a:r>
          </a:p>
          <a:p>
            <a:r>
              <a:rPr lang="en-GB" dirty="0"/>
              <a:t>How does your PDP tie in with other strategic plans? </a:t>
            </a:r>
          </a:p>
          <a:p>
            <a:r>
              <a:rPr lang="en-GB" dirty="0"/>
              <a:t>What additional resources will you require to execute your plan, and from where do you hope to obtain them? (Will you have to pay any course fees or will you be able to organise any protected time for learning in working hours?) </a:t>
            </a:r>
          </a:p>
          <a:p>
            <a:r>
              <a:rPr lang="en-GB" dirty="0"/>
              <a:t>How will you evaluate your PDP? </a:t>
            </a:r>
          </a:p>
          <a:p>
            <a:r>
              <a:rPr lang="en-GB" dirty="0"/>
              <a:t>How will you know when you have achieved your objectives? (How will you measure success?) </a:t>
            </a:r>
          </a:p>
          <a:p>
            <a:r>
              <a:rPr lang="en-GB" dirty="0"/>
              <a:t>How will you disseminate the learning from your plan to the rest of the organisation? How will you sustain your new-found knowledge or skills? </a:t>
            </a:r>
          </a:p>
          <a:p>
            <a:r>
              <a:rPr lang="en-GB" dirty="0"/>
              <a:t>How will you handle new learning requirements as they crop up? </a:t>
            </a:r>
          </a:p>
          <a:p>
            <a:endParaRPr lang="en-GB" dirty="0"/>
          </a:p>
          <a:p>
            <a:endParaRPr lang="en-GB" dirty="0"/>
          </a:p>
        </p:txBody>
      </p:sp>
    </p:spTree>
    <p:extLst>
      <p:ext uri="{BB962C8B-B14F-4D97-AF65-F5344CB8AC3E}">
        <p14:creationId xmlns:p14="http://schemas.microsoft.com/office/powerpoint/2010/main" val="1673553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0" name="Freeform: Shape 39">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B3910170-E8EF-6352-C8E2-4C80E06898D6}"/>
              </a:ext>
            </a:extLst>
          </p:cNvPr>
          <p:cNvSpPr>
            <a:spLocks noGrp="1"/>
          </p:cNvSpPr>
          <p:nvPr>
            <p:ph type="title"/>
          </p:nvPr>
        </p:nvSpPr>
        <p:spPr>
          <a:xfrm>
            <a:off x="1005654" y="744909"/>
            <a:ext cx="3776416" cy="3155419"/>
          </a:xfrm>
        </p:spPr>
        <p:txBody>
          <a:bodyPr vert="horz" lIns="91440" tIns="45720" rIns="91440" bIns="45720" rtlCol="0" anchor="b">
            <a:normAutofit/>
          </a:bodyPr>
          <a:lstStyle/>
          <a:p>
            <a:r>
              <a:rPr lang="en-US" sz="5400" dirty="0"/>
              <a:t>PDP</a:t>
            </a:r>
            <a:endParaRPr lang="en-US" sz="5400" kern="1200" dirty="0">
              <a:solidFill>
                <a:schemeClr val="tx2"/>
              </a:solidFill>
              <a:latin typeface="+mj-lt"/>
              <a:ea typeface="+mj-ea"/>
              <a:cs typeface="+mj-cs"/>
            </a:endParaRPr>
          </a:p>
        </p:txBody>
      </p:sp>
      <p:grpSp>
        <p:nvGrpSpPr>
          <p:cNvPr id="49"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50" name="Straight Connector 49">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1" name="Straight Connector 50">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4" name="Picture 3">
            <a:extLst>
              <a:ext uri="{FF2B5EF4-FFF2-40B4-BE49-F238E27FC236}">
                <a16:creationId xmlns:a16="http://schemas.microsoft.com/office/drawing/2014/main" id="{F7E280CF-98CF-21BB-0FE7-6E0EAA80FE03}"/>
              </a:ext>
            </a:extLst>
          </p:cNvPr>
          <p:cNvPicPr>
            <a:picLocks noChangeAspect="1"/>
          </p:cNvPicPr>
          <p:nvPr/>
        </p:nvPicPr>
        <p:blipFill>
          <a:blip r:embed="rId2"/>
          <a:stretch>
            <a:fillRect/>
          </a:stretch>
        </p:blipFill>
        <p:spPr>
          <a:xfrm>
            <a:off x="3394827" y="746173"/>
            <a:ext cx="8142457" cy="5453076"/>
          </a:xfrm>
          <a:prstGeom prst="rect">
            <a:avLst/>
          </a:prstGeom>
        </p:spPr>
      </p:pic>
      <p:grpSp>
        <p:nvGrpSpPr>
          <p:cNvPr id="53"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4" name="Freeform: Shape 53">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5"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7" name="Freeform: Shape 56">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6" name="Freeform: Shape 55">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84903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Freeform: Shape 41">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44" name="Freeform: Shape 43">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46" name="Freeform: Shape 45">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8"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9" name="Freeform: Shape 48">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57"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58" name="Freeform: Shape 57">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64" name="Freeform: Shape 63">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66" name="Rectangle 65">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8" name="Rectangle 67">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0"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1" name="Freeform: Shape 70">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2" name="Freeform: Shape 71">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3" name="Freeform: Shape 72">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8A1CC6E8-78BE-CCF3-FD28-EC3B0B7A3A4F}"/>
              </a:ext>
            </a:extLst>
          </p:cNvPr>
          <p:cNvSpPr>
            <a:spLocks noGrp="1"/>
          </p:cNvSpPr>
          <p:nvPr>
            <p:ph type="title"/>
          </p:nvPr>
        </p:nvSpPr>
        <p:spPr>
          <a:xfrm>
            <a:off x="1005654" y="744909"/>
            <a:ext cx="3776416" cy="3155419"/>
          </a:xfrm>
        </p:spPr>
        <p:txBody>
          <a:bodyPr vert="horz" lIns="91440" tIns="45720" rIns="91440" bIns="45720" rtlCol="0" anchor="b">
            <a:normAutofit/>
          </a:bodyPr>
          <a:lstStyle/>
          <a:p>
            <a:r>
              <a:rPr lang="en-US" sz="5000" kern="1200">
                <a:solidFill>
                  <a:schemeClr val="tx2"/>
                </a:solidFill>
                <a:latin typeface="+mj-lt"/>
                <a:ea typeface="+mj-ea"/>
                <a:cs typeface="+mj-cs"/>
              </a:rPr>
              <a:t>Job description </a:t>
            </a:r>
          </a:p>
        </p:txBody>
      </p:sp>
      <p:grpSp>
        <p:nvGrpSpPr>
          <p:cNvPr id="80"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81" name="Straight Connector 80">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82" name="Straight Connector 81">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5" name="Picture 4" descr="A screenshot of a job description&#10;&#10;Description automatically generated">
            <a:extLst>
              <a:ext uri="{FF2B5EF4-FFF2-40B4-BE49-F238E27FC236}">
                <a16:creationId xmlns:a16="http://schemas.microsoft.com/office/drawing/2014/main" id="{9173C970-C612-D766-8121-03B2966D295E}"/>
              </a:ext>
            </a:extLst>
          </p:cNvPr>
          <p:cNvPicPr>
            <a:picLocks noChangeAspect="1"/>
          </p:cNvPicPr>
          <p:nvPr/>
        </p:nvPicPr>
        <p:blipFill>
          <a:blip r:embed="rId2"/>
          <a:stretch>
            <a:fillRect/>
          </a:stretch>
        </p:blipFill>
        <p:spPr>
          <a:xfrm>
            <a:off x="5186557" y="825474"/>
            <a:ext cx="6402214" cy="5201798"/>
          </a:xfrm>
          <a:prstGeom prst="rect">
            <a:avLst/>
          </a:prstGeom>
        </p:spPr>
      </p:pic>
      <p:grpSp>
        <p:nvGrpSpPr>
          <p:cNvPr id="84"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85" name="Freeform: Shape 84">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86"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8" name="Freeform: Shape 87">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7" name="Freeform: Shape 86">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16496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3052075"/>
      </p:ext>
    </p:extLst>
  </p:cSld>
  <p:clrMapOvr>
    <a:masterClrMapping/>
  </p:clrMapOvr>
</p:sld>
</file>

<file path=ppt/theme/theme1.xml><?xml version="1.0" encoding="utf-8"?>
<a:theme xmlns:a="http://schemas.openxmlformats.org/drawingml/2006/main" name="Explore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ExploreVTI</vt:lpstr>
      <vt:lpstr>A return to the Assessment </vt:lpstr>
      <vt:lpstr>What should a TNA look like?</vt:lpstr>
      <vt:lpstr>Training Needs Analysis</vt:lpstr>
      <vt:lpstr>PowerPoint Presentation</vt:lpstr>
      <vt:lpstr>PowerPoint Presentation</vt:lpstr>
      <vt:lpstr>The CPD portfolio 2 (TNA)</vt:lpstr>
      <vt:lpstr>The CPD portfolio 3 (TNA)</vt:lpstr>
      <vt:lpstr>PDP - some questions to consider</vt:lpstr>
      <vt:lpstr>PDP</vt:lpstr>
      <vt:lpstr>Job description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155</cp:revision>
  <dcterms:created xsi:type="dcterms:W3CDTF">2024-02-28T14:29:17Z</dcterms:created>
  <dcterms:modified xsi:type="dcterms:W3CDTF">2024-03-07T16:16:16Z</dcterms:modified>
</cp:coreProperties>
</file>