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theme/theme8.xml" ContentType="application/vnd.openxmlformats-officedocument.theme+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1.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3.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15.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16.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17.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theme/theme18.xml" ContentType="application/vnd.openxmlformats-officedocument.theme+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theme/theme2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12" r:id="rId2"/>
    <p:sldMasterId id="2147483714" r:id="rId3"/>
    <p:sldMasterId id="2147483716" r:id="rId4"/>
    <p:sldMasterId id="2147483718" r:id="rId5"/>
    <p:sldMasterId id="2147483720" r:id="rId6"/>
    <p:sldMasterId id="2147483723" r:id="rId7"/>
    <p:sldMasterId id="2147483725" r:id="rId8"/>
    <p:sldMasterId id="2147483727" r:id="rId9"/>
    <p:sldMasterId id="2147483729" r:id="rId10"/>
    <p:sldMasterId id="2147483741" r:id="rId11"/>
    <p:sldMasterId id="2147483746" r:id="rId12"/>
    <p:sldMasterId id="2147483750" r:id="rId13"/>
    <p:sldMasterId id="2147483754" r:id="rId14"/>
    <p:sldMasterId id="2147483766" r:id="rId15"/>
    <p:sldMasterId id="2147483778" r:id="rId16"/>
    <p:sldMasterId id="2147483800" r:id="rId17"/>
    <p:sldMasterId id="2147483813" r:id="rId18"/>
    <p:sldMasterId id="2147483825" r:id="rId19"/>
  </p:sldMasterIdLst>
  <p:notesMasterIdLst>
    <p:notesMasterId r:id="rId38"/>
  </p:notesMasterIdLst>
  <p:handoutMasterIdLst>
    <p:handoutMasterId r:id="rId39"/>
  </p:handoutMasterIdLst>
  <p:sldIdLst>
    <p:sldId id="301" r:id="rId20"/>
    <p:sldId id="330" r:id="rId21"/>
    <p:sldId id="310" r:id="rId22"/>
    <p:sldId id="311" r:id="rId23"/>
    <p:sldId id="312" r:id="rId24"/>
    <p:sldId id="320" r:id="rId25"/>
    <p:sldId id="321" r:id="rId26"/>
    <p:sldId id="322" r:id="rId27"/>
    <p:sldId id="323" r:id="rId28"/>
    <p:sldId id="324" r:id="rId29"/>
    <p:sldId id="326" r:id="rId30"/>
    <p:sldId id="327" r:id="rId31"/>
    <p:sldId id="315" r:id="rId32"/>
    <p:sldId id="314" r:id="rId33"/>
    <p:sldId id="325" r:id="rId34"/>
    <p:sldId id="328" r:id="rId35"/>
    <p:sldId id="258" r:id="rId36"/>
    <p:sldId id="329"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6" d="100"/>
          <a:sy n="106" d="100"/>
        </p:scale>
        <p:origin x="756" y="96"/>
      </p:cViewPr>
      <p:guideLst>
        <p:guide orient="horz" pos="2160"/>
        <p:guide pos="3840"/>
      </p:guideLst>
    </p:cSldViewPr>
  </p:slideViewPr>
  <p:notesTextViewPr>
    <p:cViewPr>
      <p:scale>
        <a:sx n="100" d="100"/>
        <a:sy n="100" d="100"/>
      </p:scale>
      <p:origin x="0" y="0"/>
    </p:cViewPr>
  </p:notesTextViewPr>
  <p:sorterViewPr>
    <p:cViewPr>
      <p:scale>
        <a:sx n="100" d="100"/>
        <a:sy n="100" d="100"/>
      </p:scale>
      <p:origin x="0" y="-726"/>
    </p:cViewPr>
  </p:sorterViewPr>
  <p:notesViewPr>
    <p:cSldViewPr>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handoutMaster" Target="handoutMasters/handoutMaster1.xml"/><Relationship Id="rId3" Type="http://schemas.openxmlformats.org/officeDocument/2006/relationships/slideMaster" Target="slideMasters/slideMaster3.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theme" Target="theme/theme1.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0" Type="http://schemas.openxmlformats.org/officeDocument/2006/relationships/slide" Target="slides/slide1.xml"/><Relationship Id="rId29" Type="http://schemas.openxmlformats.org/officeDocument/2006/relationships/slide" Target="slides/slide10.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theme" Target="../theme/theme2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smtClean="0">
                <a:latin typeface="Raleway" pitchFamily="2" charset="0"/>
              </a:defRPr>
            </a:lvl1pPr>
          </a:lstStyle>
          <a:p>
            <a:pPr>
              <a:defRPr/>
            </a:pPr>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smtClean="0">
                <a:latin typeface="Raleway" pitchFamily="2" charset="0"/>
              </a:defRPr>
            </a:lvl1pPr>
          </a:lstStyle>
          <a:p>
            <a:pPr>
              <a:defRPr/>
            </a:pPr>
            <a:fld id="{51BE2C5C-5CC3-4931-A78D-3F52884F068E}" type="datetimeFigureOut">
              <a:rPr lang="en-GB" smtClean="0"/>
              <a:pPr>
                <a:defRPr/>
              </a:pPr>
              <a:t>31/01/2024</a:t>
            </a:fld>
            <a:endParaRPr lang="en-GB"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endParaRPr lang="en-GB" noProof="0" dirty="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smtClean="0">
                <a:latin typeface="Raleway" pitchFamily="2" charset="0"/>
              </a:defRPr>
            </a:lvl1pPr>
          </a:lstStyle>
          <a:p>
            <a:pPr>
              <a:defRPr/>
            </a:pPr>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Raleway" pitchFamily="2" charset="0"/>
              </a:defRPr>
            </a:lvl1pPr>
          </a:lstStyle>
          <a:p>
            <a:fld id="{81F8B881-C785-40EB-A4BB-58C433CE1CA9}" type="slidenum">
              <a:rPr lang="en-GB" altLang="en-US" smtClean="0"/>
              <a:pPr/>
              <a:t>‹#›</a:t>
            </a:fld>
            <a:endParaRPr lang="en-GB" altLang="en-US" dirty="0"/>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Raleway" pitchFamily="2" charset="0"/>
        <a:ea typeface="+mn-ea"/>
        <a:cs typeface="+mn-cs"/>
      </a:defRPr>
    </a:lvl1pPr>
    <a:lvl2pPr marL="457200" algn="l" rtl="0" fontAlgn="base">
      <a:spcBef>
        <a:spcPct val="30000"/>
      </a:spcBef>
      <a:spcAft>
        <a:spcPct val="0"/>
      </a:spcAft>
      <a:defRPr sz="1200" kern="1200">
        <a:solidFill>
          <a:schemeClr val="tx1"/>
        </a:solidFill>
        <a:latin typeface="Raleway" pitchFamily="2" charset="0"/>
        <a:ea typeface="+mn-ea"/>
        <a:cs typeface="+mn-cs"/>
      </a:defRPr>
    </a:lvl2pPr>
    <a:lvl3pPr marL="914400" algn="l" rtl="0" fontAlgn="base">
      <a:spcBef>
        <a:spcPct val="30000"/>
      </a:spcBef>
      <a:spcAft>
        <a:spcPct val="0"/>
      </a:spcAft>
      <a:defRPr sz="1200" kern="1200">
        <a:solidFill>
          <a:schemeClr val="tx1"/>
        </a:solidFill>
        <a:latin typeface="Raleway" pitchFamily="2" charset="0"/>
        <a:ea typeface="+mn-ea"/>
        <a:cs typeface="+mn-cs"/>
      </a:defRPr>
    </a:lvl3pPr>
    <a:lvl4pPr marL="1371600" algn="l" rtl="0" fontAlgn="base">
      <a:spcBef>
        <a:spcPct val="30000"/>
      </a:spcBef>
      <a:spcAft>
        <a:spcPct val="0"/>
      </a:spcAft>
      <a:defRPr sz="1200" kern="1200">
        <a:solidFill>
          <a:schemeClr val="tx1"/>
        </a:solidFill>
        <a:latin typeface="Raleway" pitchFamily="2" charset="0"/>
        <a:ea typeface="+mn-ea"/>
        <a:cs typeface="+mn-cs"/>
      </a:defRPr>
    </a:lvl4pPr>
    <a:lvl5pPr marL="1828800" algn="l" rtl="0" fontAlgn="base">
      <a:spcBef>
        <a:spcPct val="30000"/>
      </a:spcBef>
      <a:spcAft>
        <a:spcPct val="0"/>
      </a:spcAft>
      <a:defRPr sz="1200" kern="1200">
        <a:solidFill>
          <a:schemeClr val="tx1"/>
        </a:solidFill>
        <a:latin typeface="Raleway" pitchFamily="2"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1744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39186" y="2376488"/>
            <a:ext cx="8064500" cy="1109662"/>
          </a:xfrm>
        </p:spPr>
        <p:txBody>
          <a:bodyPr/>
          <a:lstStyle>
            <a:lvl1pPr>
              <a:defRPr sz="3200" b="1">
                <a:latin typeface="Raleway" pitchFamily="2" charset="0"/>
              </a:defRPr>
            </a:lvl1pPr>
          </a:lstStyle>
          <a:p>
            <a:pPr lvl="0"/>
            <a:r>
              <a:rPr lang="ru-RU" noProof="0" dirty="0"/>
              <a:t>Click </a:t>
            </a:r>
            <a:r>
              <a:rPr lang="ru-RU" noProof="0" dirty="0" err="1"/>
              <a:t>to</a:t>
            </a:r>
            <a:r>
              <a:rPr lang="ru-RU" noProof="0" dirty="0"/>
              <a:t> </a:t>
            </a:r>
            <a:r>
              <a:rPr lang="ru-RU" noProof="0" dirty="0" err="1"/>
              <a:t>edit</a:t>
            </a:r>
            <a:r>
              <a:rPr lang="ru-RU" noProof="0" dirty="0"/>
              <a:t> Master </a:t>
            </a:r>
            <a:r>
              <a:rPr lang="ru-RU" noProof="0" dirty="0" err="1"/>
              <a:t>title</a:t>
            </a:r>
            <a:r>
              <a:rPr lang="ru-RU" noProof="0" dirty="0"/>
              <a:t> </a:t>
            </a:r>
            <a:r>
              <a:rPr lang="ru-RU" noProof="0" dirty="0" err="1"/>
              <a:t>style</a:t>
            </a:r>
            <a:endParaRPr lang="ru-RU" noProof="0" dirty="0"/>
          </a:p>
        </p:txBody>
      </p:sp>
      <p:sp>
        <p:nvSpPr>
          <p:cNvPr id="5123" name="Rectangle 3"/>
          <p:cNvSpPr>
            <a:spLocks noGrp="1" noChangeArrowheads="1"/>
          </p:cNvSpPr>
          <p:nvPr>
            <p:ph type="subTitle" idx="1"/>
          </p:nvPr>
        </p:nvSpPr>
        <p:spPr>
          <a:xfrm>
            <a:off x="239186" y="3236913"/>
            <a:ext cx="8064500" cy="696912"/>
          </a:xfrm>
        </p:spPr>
        <p:txBody>
          <a:bodyPr/>
          <a:lstStyle>
            <a:lvl1pPr marL="0" indent="0">
              <a:buFontTx/>
              <a:buNone/>
              <a:defRPr sz="2400" b="1">
                <a:solidFill>
                  <a:schemeClr val="bg1"/>
                </a:solidFill>
                <a:latin typeface="Raleway" pitchFamily="2" charset="0"/>
              </a:defRPr>
            </a:lvl1pPr>
          </a:lstStyle>
          <a:p>
            <a:pPr lvl="0"/>
            <a:r>
              <a:rPr lang="ru-RU" noProof="0" dirty="0"/>
              <a:t>Click </a:t>
            </a:r>
            <a:r>
              <a:rPr lang="ru-RU" noProof="0" dirty="0" err="1"/>
              <a:t>to</a:t>
            </a:r>
            <a:r>
              <a:rPr lang="ru-RU" noProof="0" dirty="0"/>
              <a:t> </a:t>
            </a:r>
            <a:r>
              <a:rPr lang="ru-RU" noProof="0" dirty="0" err="1"/>
              <a:t>edit</a:t>
            </a:r>
            <a:r>
              <a:rPr lang="ru-RU" noProof="0" dirty="0"/>
              <a:t> Master </a:t>
            </a:r>
            <a:r>
              <a:rPr lang="ru-RU" noProof="0" dirty="0" err="1"/>
              <a:t>subtitle</a:t>
            </a:r>
            <a:r>
              <a:rPr lang="ru-RU" noProof="0" dirty="0"/>
              <a:t> </a:t>
            </a:r>
            <a:r>
              <a:rPr lang="ru-RU" noProof="0" dirty="0" err="1"/>
              <a:t>style</a:t>
            </a:r>
            <a:endParaRPr lang="ru-RU" noProof="0" dirty="0"/>
          </a:p>
        </p:txBody>
      </p:sp>
    </p:spTree>
    <p:extLst>
      <p:ext uri="{BB962C8B-B14F-4D97-AF65-F5344CB8AC3E}">
        <p14:creationId xmlns:p14="http://schemas.microsoft.com/office/powerpoint/2010/main" val="234467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Tree>
    <p:extLst>
      <p:ext uri="{BB962C8B-B14F-4D97-AF65-F5344CB8AC3E}">
        <p14:creationId xmlns:p14="http://schemas.microsoft.com/office/powerpoint/2010/main" val="3389669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Tree>
    <p:extLst>
      <p:ext uri="{BB962C8B-B14F-4D97-AF65-F5344CB8AC3E}">
        <p14:creationId xmlns:p14="http://schemas.microsoft.com/office/powerpoint/2010/main" val="444828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2" y="1516011"/>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latin typeface="Raleway" pitchFamily="2" charset="0"/>
              </a:rPr>
              <a:t>Click to edit Master title style</a:t>
            </a:r>
            <a:endParaRPr lang="en-US" sz="2500" dirty="0">
              <a:latin typeface="Raleway" pitchFamily="2" charset="0"/>
            </a:endParaRPr>
          </a:p>
        </p:txBody>
      </p:sp>
    </p:spTree>
    <p:extLst>
      <p:ext uri="{BB962C8B-B14F-4D97-AF65-F5344CB8AC3E}">
        <p14:creationId xmlns:p14="http://schemas.microsoft.com/office/powerpoint/2010/main" val="2420312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Tree>
    <p:extLst>
      <p:ext uri="{BB962C8B-B14F-4D97-AF65-F5344CB8AC3E}">
        <p14:creationId xmlns:p14="http://schemas.microsoft.com/office/powerpoint/2010/main" val="3250234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2" y="1516011"/>
            <a:ext cx="10744199"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Tree>
    <p:extLst>
      <p:ext uri="{BB962C8B-B14F-4D97-AF65-F5344CB8AC3E}">
        <p14:creationId xmlns:p14="http://schemas.microsoft.com/office/powerpoint/2010/main" val="783679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2" y="1516011"/>
            <a:ext cx="5173716"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3" y="1516008"/>
            <a:ext cx="5160433" cy="3608442"/>
          </a:xfrm>
          <a:prstGeom prst="rect">
            <a:avLst/>
          </a:prstGeom>
          <a:ln>
            <a:noFill/>
          </a:ln>
        </p:spPr>
        <p:txBody>
          <a:bodyPr/>
          <a:lstStyle>
            <a:lvl1pPr marL="0" indent="0">
              <a:buNone/>
              <a:defRPr sz="2500">
                <a:solidFill>
                  <a:schemeClr val="bg1"/>
                </a:solidFill>
                <a:latin typeface="Raleway" pitchFamily="2"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1144149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2" y="1516011"/>
            <a:ext cx="10744199"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Tree>
    <p:extLst>
      <p:ext uri="{BB962C8B-B14F-4D97-AF65-F5344CB8AC3E}">
        <p14:creationId xmlns:p14="http://schemas.microsoft.com/office/powerpoint/2010/main" val="2553179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2" y="1516011"/>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latin typeface="Raleway" pitchFamily="2" charset="0"/>
              </a:rPr>
              <a:t>Click to edit Master title style</a:t>
            </a:r>
            <a:endParaRPr lang="en-US" sz="2500" dirty="0">
              <a:latin typeface="Raleway" pitchFamily="2" charset="0"/>
            </a:endParaRPr>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1" y="1516008"/>
            <a:ext cx="4770895" cy="3608442"/>
          </a:xfrm>
          <a:prstGeom prst="rect">
            <a:avLst/>
          </a:prstGeom>
          <a:ln>
            <a:noFill/>
          </a:ln>
        </p:spPr>
        <p:txBody>
          <a:bodyPr/>
          <a:lstStyle>
            <a:lvl1pPr marL="0" indent="0">
              <a:buNone/>
              <a:defRPr sz="2500">
                <a:solidFill>
                  <a:schemeClr val="tx1"/>
                </a:solidFill>
                <a:latin typeface="Raleway" pitchFamily="2"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3131378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512382" y="1516011"/>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latin typeface="Raleway" pitchFamily="2" charset="0"/>
              </a:rPr>
              <a:t>Click to edit Master title style</a:t>
            </a:r>
            <a:endParaRPr lang="en-US" sz="2500" dirty="0">
              <a:latin typeface="Raleway" pitchFamily="2" charset="0"/>
            </a:endParaRPr>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1" y="1516008"/>
            <a:ext cx="4770895" cy="3608442"/>
          </a:xfrm>
          <a:prstGeom prst="rect">
            <a:avLst/>
          </a:prstGeom>
          <a:ln>
            <a:noFill/>
          </a:ln>
        </p:spPr>
        <p:txBody>
          <a:bodyPr/>
          <a:lstStyle>
            <a:lvl1pPr marL="0" indent="0">
              <a:buNone/>
              <a:defRPr sz="2500">
                <a:solidFill>
                  <a:schemeClr val="tx1"/>
                </a:solidFill>
                <a:latin typeface="Raleway" pitchFamily="2"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9215371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2F352541-36A1-4C4E-8075-1EFFE9C8EEFB}" type="datetime1">
              <a:rPr lang="en-US" smtClean="0"/>
              <a:t>1/31/2024</a:t>
            </a:fld>
            <a:endParaRPr lang="en-US" dirty="0"/>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9377501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546EBB7E-49B2-4148-8499-0924A59FD08B}" type="datetime1">
              <a:rPr lang="en-US" smtClean="0"/>
              <a:t>1/31/2024</a:t>
            </a:fld>
            <a:endParaRPr lang="en-US" dirty="0"/>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9978300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41"/>
            <a:ext cx="10515600" cy="2852737"/>
          </a:xfrm>
          <a:prstGeom prst="rect">
            <a:avLst/>
          </a:prstGeom>
        </p:spPr>
        <p:txBody>
          <a:bodyPr anchor="b"/>
          <a:lstStyle>
            <a:lvl1pPr>
              <a:defRPr sz="6000">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6"/>
            <a:ext cx="10515600" cy="1500187"/>
          </a:xfrm>
          <a:prstGeom prst="rect">
            <a:avLst/>
          </a:prstGeom>
        </p:spPr>
        <p:txBody>
          <a:bodyPr/>
          <a:lstStyle>
            <a:lvl1pPr marL="0" indent="0">
              <a:buNone/>
              <a:defRPr sz="2400">
                <a:solidFill>
                  <a:schemeClr val="tx1">
                    <a:tint val="75000"/>
                  </a:schemeClr>
                </a:solidFill>
                <a:latin typeface="Raleway" pitchFamily="2"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1F3DBA63-3913-48EF-AB56-B13C88568E9D}" type="datetime1">
              <a:rPr lang="en-US" smtClean="0"/>
              <a:t>1/31/2024</a:t>
            </a:fld>
            <a:endParaRPr lang="en-US" dirty="0"/>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27871917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5FF32E4B-1C60-4F79-B48B-2F446A8499C0}" type="datetime1">
              <a:rPr lang="en-US" smtClean="0"/>
              <a:t>1/31/2024</a:t>
            </a:fld>
            <a:endParaRPr lang="en-US" dirty="0"/>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283511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9" y="1681163"/>
            <a:ext cx="5158316"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9" y="2505075"/>
            <a:ext cx="5158316"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6A59571D-86DB-4004-9AAF-D827D8C516FB}" type="datetime1">
              <a:rPr lang="en-US" smtClean="0"/>
              <a:t>1/31/2024</a:t>
            </a:fld>
            <a:endParaRPr lang="en-US" dirty="0"/>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9431675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DDDA1881-C08B-4823-A763-3A3043DF9E39}" type="datetime1">
              <a:rPr lang="en-US" smtClean="0"/>
              <a:t>1/31/2024</a:t>
            </a:fld>
            <a:endParaRPr lang="en-US" dirty="0"/>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40729928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A42C6637-F7A5-4970-A216-190FE81C9E25}" type="datetime1">
              <a:rPr lang="en-US" smtClean="0"/>
              <a:t>1/31/2024</a:t>
            </a:fld>
            <a:endParaRPr lang="en-US" dirty="0"/>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10471939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8"/>
            <a:ext cx="6172200" cy="4873625"/>
          </a:xfrm>
          <a:prstGeom prst="rect">
            <a:avLst/>
          </a:prstGeom>
        </p:spPr>
        <p:txBody>
          <a:bodyPr/>
          <a:lstStyle>
            <a:lvl1pPr>
              <a:defRPr sz="3200">
                <a:latin typeface="Raleway" pitchFamily="2" charset="0"/>
              </a:defRPr>
            </a:lvl1pPr>
            <a:lvl2pPr>
              <a:defRPr sz="2800">
                <a:latin typeface="Raleway" pitchFamily="2" charset="0"/>
              </a:defRPr>
            </a:lvl2pPr>
            <a:lvl3pPr>
              <a:defRPr sz="2400">
                <a:latin typeface="Raleway" pitchFamily="2" charset="0"/>
              </a:defRPr>
            </a:lvl3pPr>
            <a:lvl4pPr>
              <a:defRPr sz="2000">
                <a:latin typeface="Raleway" pitchFamily="2" charset="0"/>
              </a:defRPr>
            </a:lvl4pPr>
            <a:lvl5pPr>
              <a:defRPr sz="2000">
                <a:latin typeface="Raleway" pitchFamily="2"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CAFBAE1D-801F-4B5E-A902-605440899E3F}" type="datetime1">
              <a:rPr lang="en-US" smtClean="0"/>
              <a:t>1/31/2024</a:t>
            </a:fld>
            <a:endParaRPr lang="en-US" dirty="0"/>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5976561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8"/>
            <a:ext cx="6172200" cy="4873625"/>
          </a:xfrm>
          <a:prstGeom prst="rect">
            <a:avLst/>
          </a:prstGeom>
        </p:spPr>
        <p:txBody>
          <a:bodyPr/>
          <a:lstStyle>
            <a:lvl1pPr marL="0" indent="0">
              <a:buNone/>
              <a:defRPr sz="3200">
                <a:latin typeface="Raleway" pitchFamily="2"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74B16564-657C-41A7-808B-5A2C72965ED7}" type="datetime1">
              <a:rPr lang="en-US" smtClean="0"/>
              <a:t>1/31/2024</a:t>
            </a:fld>
            <a:endParaRPr lang="en-US" dirty="0"/>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19213554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B8ED6680-0DD4-493A-B018-D082AE507624}" type="datetime1">
              <a:rPr lang="en-US" smtClean="0"/>
              <a:t>1/31/2024</a:t>
            </a:fld>
            <a:endParaRPr lang="en-US" dirty="0"/>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14286007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2" y="365125"/>
            <a:ext cx="2628900" cy="5811838"/>
          </a:xfrm>
          <a:prstGeom prst="rect">
            <a:avLst/>
          </a:prstGeom>
        </p:spPr>
        <p:txBody>
          <a:bodyPr vert="eaVert"/>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2" y="365125"/>
            <a:ext cx="7683500" cy="58118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879A65E1-CEC1-4C5F-9A66-7500739F1C65}" type="datetime1">
              <a:rPr lang="en-US" smtClean="0"/>
              <a:t>1/31/2024</a:t>
            </a:fld>
            <a:endParaRPr lang="en-US" dirty="0"/>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983708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8"/>
            <a:ext cx="10515600" cy="3203575"/>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60249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9" y="365128"/>
            <a:ext cx="11193517"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8"/>
            <a:ext cx="5468883" cy="3865727"/>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9" y="1825628"/>
            <a:ext cx="5834117" cy="3865727"/>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626860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04875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atin typeface="Raleway" pitchFamily="2"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Tree>
    <p:extLst>
      <p:ext uri="{BB962C8B-B14F-4D97-AF65-F5344CB8AC3E}">
        <p14:creationId xmlns:p14="http://schemas.microsoft.com/office/powerpoint/2010/main" val="239531940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lvl1pPr>
              <a:defRPr>
                <a:latin typeface="Raleway" pitchFamily="2" charset="0"/>
              </a:defRPr>
            </a:lvl1pPr>
          </a:lstStyle>
          <a:p>
            <a:r>
              <a:rPr lang="en-US" dirty="0"/>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1" y="2566604"/>
            <a:ext cx="11332779" cy="3185292"/>
          </a:xfrm>
          <a:prstGeom prst="rect">
            <a:avLst/>
          </a:prstGeom>
        </p:spPr>
        <p:txBody>
          <a:bodyPr vert="horz" lIns="91440" tIns="45720" rIns="91440" bIns="45720" rtlCol="0">
            <a:normAutofit/>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24021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1" y="2632841"/>
            <a:ext cx="5973379" cy="3544122"/>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1" y="2632841"/>
            <a:ext cx="5973379" cy="3544122"/>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lvl1pPr>
              <a:defRPr>
                <a:latin typeface="Raleway" pitchFamily="2" charset="0"/>
              </a:defRPr>
            </a:lvl1pPr>
          </a:lstStyle>
          <a:p>
            <a:r>
              <a:rPr lang="en-US" dirty="0"/>
              <a:t>Click to edit Master title style</a:t>
            </a:r>
          </a:p>
        </p:txBody>
      </p:sp>
    </p:spTree>
    <p:extLst>
      <p:ext uri="{BB962C8B-B14F-4D97-AF65-F5344CB8AC3E}">
        <p14:creationId xmlns:p14="http://schemas.microsoft.com/office/powerpoint/2010/main" val="17302334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05468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lvl1pPr>
              <a:defRPr>
                <a:latin typeface="Raleway" pitchFamily="2" charset="0"/>
              </a:defRPr>
            </a:lvl1pPr>
          </a:lstStyle>
          <a:p>
            <a:r>
              <a:rPr lang="en-US" dirty="0"/>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1" y="2566604"/>
            <a:ext cx="11332779" cy="3185292"/>
          </a:xfrm>
          <a:prstGeom prst="rect">
            <a:avLst/>
          </a:prstGeom>
        </p:spPr>
        <p:txBody>
          <a:bodyPr vert="horz" lIns="91440" tIns="45720" rIns="91440" bIns="45720" rtlCol="0">
            <a:normAutofit/>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09273173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1" y="2632841"/>
            <a:ext cx="5973379" cy="3544122"/>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1" y="2632841"/>
            <a:ext cx="5973379" cy="3544122"/>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lvl1pPr>
              <a:defRPr>
                <a:latin typeface="Raleway" pitchFamily="2" charset="0"/>
              </a:defRPr>
            </a:lvl1pPr>
          </a:lstStyle>
          <a:p>
            <a:r>
              <a:rPr lang="en-US" dirty="0"/>
              <a:t>Click to edit Master title style</a:t>
            </a:r>
          </a:p>
        </p:txBody>
      </p:sp>
    </p:spTree>
    <p:extLst>
      <p:ext uri="{BB962C8B-B14F-4D97-AF65-F5344CB8AC3E}">
        <p14:creationId xmlns:p14="http://schemas.microsoft.com/office/powerpoint/2010/main" val="336697636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428236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937D04F8-8C7D-4D7B-82BA-CFBF136770A7}" type="datetime1">
              <a:rPr lang="en-US" smtClean="0"/>
              <a:t>1/31/2024</a:t>
            </a:fld>
            <a:endParaRPr lang="en-US" dirty="0"/>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14413344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6808EE10-F707-417B-9C80-24DF9CD6707D}" type="datetime1">
              <a:rPr lang="en-US" smtClean="0"/>
              <a:t>1/31/2024</a:t>
            </a:fld>
            <a:endParaRPr lang="en-US" dirty="0"/>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194063342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41"/>
            <a:ext cx="10515600" cy="2852737"/>
          </a:xfrm>
          <a:prstGeom prst="rect">
            <a:avLst/>
          </a:prstGeom>
        </p:spPr>
        <p:txBody>
          <a:bodyPr anchor="b"/>
          <a:lstStyle>
            <a:lvl1pPr>
              <a:defRPr sz="6000">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6"/>
            <a:ext cx="10515600" cy="1500187"/>
          </a:xfrm>
          <a:prstGeom prst="rect">
            <a:avLst/>
          </a:prstGeom>
        </p:spPr>
        <p:txBody>
          <a:bodyPr/>
          <a:lstStyle>
            <a:lvl1pPr marL="0" indent="0">
              <a:buNone/>
              <a:defRPr sz="2400">
                <a:solidFill>
                  <a:schemeClr val="tx1">
                    <a:tint val="75000"/>
                  </a:schemeClr>
                </a:solidFill>
                <a:latin typeface="Raleway" pitchFamily="2"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AFDD2A1C-7526-4BD6-BCF4-8D3A2707BC13}" type="datetime1">
              <a:rPr lang="en-US" smtClean="0"/>
              <a:t>1/31/2024</a:t>
            </a:fld>
            <a:endParaRPr lang="en-US" dirty="0"/>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358186356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8F8F274B-1412-47E7-AD7A-FE44E0D17F34}" type="datetime1">
              <a:rPr lang="en-US" smtClean="0"/>
              <a:t>1/31/2024</a:t>
            </a:fld>
            <a:endParaRPr lang="en-US" dirty="0"/>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75049425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9" y="1681163"/>
            <a:ext cx="5158316"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9" y="2505075"/>
            <a:ext cx="5158316"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4C8C83AD-EC3C-404A-B465-7E35ED3E9439}" type="datetime1">
              <a:rPr lang="en-US" smtClean="0"/>
              <a:t>1/31/2024</a:t>
            </a:fld>
            <a:endParaRPr lang="en-US" dirty="0"/>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241861947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BC523C6E-CD54-4164-B27E-92C5091F0661}" type="datetime1">
              <a:rPr lang="en-US" smtClean="0"/>
              <a:t>1/31/2024</a:t>
            </a:fld>
            <a:endParaRPr lang="en-US" dirty="0"/>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41051308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AE7EE1A2-E9CF-4EEB-B0DF-69D296FBEB06}" type="datetime1">
              <a:rPr lang="en-US" smtClean="0"/>
              <a:t>1/31/2024</a:t>
            </a:fld>
            <a:endParaRPr lang="en-US" dirty="0"/>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212440216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8"/>
            <a:ext cx="6172200" cy="4873625"/>
          </a:xfrm>
          <a:prstGeom prst="rect">
            <a:avLst/>
          </a:prstGeom>
        </p:spPr>
        <p:txBody>
          <a:bodyPr/>
          <a:lstStyle>
            <a:lvl1pPr>
              <a:defRPr sz="3200">
                <a:latin typeface="Raleway" pitchFamily="2" charset="0"/>
              </a:defRPr>
            </a:lvl1pPr>
            <a:lvl2pPr>
              <a:defRPr sz="2800">
                <a:latin typeface="Raleway" pitchFamily="2" charset="0"/>
              </a:defRPr>
            </a:lvl2pPr>
            <a:lvl3pPr>
              <a:defRPr sz="2400">
                <a:latin typeface="Raleway" pitchFamily="2" charset="0"/>
              </a:defRPr>
            </a:lvl3pPr>
            <a:lvl4pPr>
              <a:defRPr sz="2000">
                <a:latin typeface="Raleway" pitchFamily="2" charset="0"/>
              </a:defRPr>
            </a:lvl4pPr>
            <a:lvl5pPr>
              <a:defRPr sz="2000">
                <a:latin typeface="Raleway" pitchFamily="2"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30A02A79-6468-458E-8ED1-06C50A3AEDD6}" type="datetime1">
              <a:rPr lang="en-US" smtClean="0"/>
              <a:t>1/31/2024</a:t>
            </a:fld>
            <a:endParaRPr lang="en-US" dirty="0"/>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32600991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8"/>
            <a:ext cx="6172200" cy="4873625"/>
          </a:xfrm>
          <a:prstGeom prst="rect">
            <a:avLst/>
          </a:prstGeom>
        </p:spPr>
        <p:txBody>
          <a:bodyPr/>
          <a:lstStyle>
            <a:lvl1pPr marL="0" indent="0">
              <a:buNone/>
              <a:defRPr sz="3200">
                <a:latin typeface="Raleway" pitchFamily="2"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42473E1A-E255-4162-A396-651B12177C9E}" type="datetime1">
              <a:rPr lang="en-US" smtClean="0"/>
              <a:t>1/31/2024</a:t>
            </a:fld>
            <a:endParaRPr lang="en-US" dirty="0"/>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22601774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FD345B25-BF17-48BD-A17B-0C78973C56EE}" type="datetime1">
              <a:rPr lang="en-US" smtClean="0"/>
              <a:t>1/31/2024</a:t>
            </a:fld>
            <a:endParaRPr lang="en-US" dirty="0"/>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6558121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2" y="365125"/>
            <a:ext cx="2628900" cy="5811838"/>
          </a:xfrm>
          <a:prstGeom prst="rect">
            <a:avLst/>
          </a:prstGeom>
        </p:spPr>
        <p:txBody>
          <a:bodyPr vert="eaVert"/>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2" y="365125"/>
            <a:ext cx="7683500" cy="58118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ED31433A-8677-4059-9296-70F0C96D67C9}" type="datetime1">
              <a:rPr lang="en-US" smtClean="0"/>
              <a:t>1/31/2024</a:t>
            </a:fld>
            <a:endParaRPr lang="en-US" dirty="0"/>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1394161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19C9BC3A-62A7-4872-8FF5-7A827F51E5EA}" type="datetime1">
              <a:rPr lang="en-US" smtClean="0"/>
              <a:t>1/31/2024</a:t>
            </a:fld>
            <a:endParaRPr lang="en-US" dirty="0"/>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69842104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30346082-A425-437C-8E06-8FDCD0CE9451}" type="datetime1">
              <a:rPr lang="en-US" smtClean="0"/>
              <a:t>1/31/2024</a:t>
            </a:fld>
            <a:endParaRPr lang="en-US" dirty="0"/>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396480943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6000">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2400">
                <a:solidFill>
                  <a:schemeClr val="tx1">
                    <a:tint val="75000"/>
                  </a:schemeClr>
                </a:solidFill>
                <a:latin typeface="Raleway" pitchFamily="2"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4B683DB1-8A37-4899-BF7B-0775B06234F5}" type="datetime1">
              <a:rPr lang="en-US" smtClean="0"/>
              <a:t>1/31/2024</a:t>
            </a:fld>
            <a:endParaRPr lang="en-US" dirty="0"/>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390907792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626005B5-BC96-4968-AD93-DA556B89E8E9}" type="datetime1">
              <a:rPr lang="en-US" smtClean="0"/>
              <a:t>1/31/2024</a:t>
            </a:fld>
            <a:endParaRPr lang="en-US" dirty="0"/>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98517160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75E460E6-914D-43FA-8214-E98203AD2ABA}" type="datetime1">
              <a:rPr lang="en-US" smtClean="0"/>
              <a:t>1/31/2024</a:t>
            </a:fld>
            <a:endParaRPr lang="en-US" dirty="0"/>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101741561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1A15053D-EAB8-4F77-9F76-0E14F026AD80}" type="datetime1">
              <a:rPr lang="en-US" smtClean="0"/>
              <a:t>1/31/2024</a:t>
            </a:fld>
            <a:endParaRPr lang="en-US" dirty="0"/>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292021010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A5F920CE-6299-4C6C-8AD5-34995181A622}" type="datetime1">
              <a:rPr lang="en-US" smtClean="0"/>
              <a:t>1/31/2024</a:t>
            </a:fld>
            <a:endParaRPr lang="en-US" dirty="0"/>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13607878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3200">
                <a:latin typeface="Raleway" pitchFamily="2" charset="0"/>
              </a:defRPr>
            </a:lvl1pPr>
            <a:lvl2pPr>
              <a:defRPr sz="2800">
                <a:latin typeface="Raleway" pitchFamily="2" charset="0"/>
              </a:defRPr>
            </a:lvl2pPr>
            <a:lvl3pPr>
              <a:defRPr sz="2400">
                <a:latin typeface="Raleway" pitchFamily="2" charset="0"/>
              </a:defRPr>
            </a:lvl3pPr>
            <a:lvl4pPr>
              <a:defRPr sz="2000">
                <a:latin typeface="Raleway" pitchFamily="2" charset="0"/>
              </a:defRPr>
            </a:lvl4pPr>
            <a:lvl5pPr>
              <a:defRPr sz="2000">
                <a:latin typeface="Raleway" pitchFamily="2"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A44B9E0B-CA00-4934-8395-9990AAF18963}" type="datetime1">
              <a:rPr lang="en-US" smtClean="0"/>
              <a:t>1/31/2024</a:t>
            </a:fld>
            <a:endParaRPr lang="en-US" dirty="0"/>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107914183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3200">
                <a:latin typeface="Raleway" pitchFamily="2"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58F66693-18FF-40C7-B537-5DAF32DAFAC0}" type="datetime1">
              <a:rPr lang="en-US" smtClean="0"/>
              <a:t>1/31/2024</a:t>
            </a:fld>
            <a:endParaRPr lang="en-US" dirty="0"/>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428768493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5BE94B72-DBB8-4925-A570-85593813C201}" type="datetime1">
              <a:rPr lang="en-US" smtClean="0"/>
              <a:t>1/31/2024</a:t>
            </a:fld>
            <a:endParaRPr lang="en-US" dirty="0"/>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53590243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1DAD9B73-28B1-441C-958E-5D6F659A6682}" type="datetime1">
              <a:rPr lang="en-US" smtClean="0"/>
              <a:t>1/31/2024</a:t>
            </a:fld>
            <a:endParaRPr lang="en-US" dirty="0"/>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286520791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90200579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8122285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510254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8225607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4875938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1916326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5869431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4334501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E752FF6-9111-41D7-841C-6FF1D1E8FD38}" type="datetime1">
              <a:rPr lang="en-US" smtClean="0"/>
              <a:t>1/31/2024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7267632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1EF646-74A4-44F2-B0C8-7A9DB18AF347}" type="datetime1">
              <a:rPr lang="en-US" smtClean="0"/>
              <a:t>1/31/2024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9867937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A8FE5B-CD87-4542-BBE6-9BE46C8FE322}" type="datetime1">
              <a:rPr lang="en-US" smtClean="0"/>
              <a:t>1/31/2024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4152292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A6319DD-4672-4E0C-9696-6ED0E6B524CD}" type="datetime1">
              <a:rPr lang="en-US" smtClean="0"/>
              <a:t>1/31/2024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3429737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481E42D-9C90-43C7-A291-EAEB3C651731}" type="datetime1">
              <a:rPr lang="en-US" smtClean="0"/>
              <a:t>1/31/2024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6146693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70171C9-23ED-4543-9E05-401B56B9D754}" type="datetime1">
              <a:rPr lang="en-US" smtClean="0"/>
              <a:t>1/31/2024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6473689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BEAA4C-2374-48E2-87E4-029060504CAC}" type="datetime1">
              <a:rPr lang="en-US" smtClean="0"/>
              <a:t>1/31/2024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0562999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48EA89-73F9-43F7-BEB7-D27809C20559}" type="datetime1">
              <a:rPr lang="en-US" smtClean="0"/>
              <a:t>1/31/2024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2900758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0B0F43F-3EF4-407C-B154-F0ED058D44F0}" type="datetime1">
              <a:rPr lang="en-US" smtClean="0"/>
              <a:t>1/31/2024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1504637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435EAC-374A-4D34-B0E3-85A23691CF3A}" type="datetime1">
              <a:rPr lang="en-US" smtClean="0"/>
              <a:t>1/31/2024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5890018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3CDE56-D1CE-47DB-BC47-00A6EC7EE9DA}" type="datetime1">
              <a:rPr lang="en-US" smtClean="0"/>
              <a:t>1/31/2024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7026607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Tree>
    <p:extLst>
      <p:ext uri="{BB962C8B-B14F-4D97-AF65-F5344CB8AC3E}">
        <p14:creationId xmlns:p14="http://schemas.microsoft.com/office/powerpoint/2010/main" val="51783608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015C47-64D1-4172-9D4A-4D5644F2F276}" type="datetime1">
              <a:rPr lang="en-US" smtClean="0"/>
              <a:t>1/31/2024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5030686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DF01F2-ED0F-4834-8E51-5761C69EC125}" type="datetime1">
              <a:rPr lang="en-US" smtClean="0"/>
              <a:t>1/31/2024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0669571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01C0DD-9565-44B1-AA0F-D74F55021AE5}" type="datetime1">
              <a:rPr lang="en-US" smtClean="0"/>
              <a:t>1/31/2024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2524740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14322E-522B-442C-989E-F222E17E799F}" type="datetime1">
              <a:rPr lang="en-US" smtClean="0"/>
              <a:t>1/31/2024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8182025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1CE021-FBAD-4A12-8714-C75A759A3275}" type="datetime1">
              <a:rPr lang="en-US" smtClean="0"/>
              <a:t>1/31/2024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5616457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CDE856-F326-4315-B41B-4E28DE3AAD52}" type="datetime1">
              <a:rPr lang="en-US" smtClean="0"/>
              <a:t>1/31/2024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08756318"/>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B03AE1-AE18-4A67-B33E-56DAB6E507F8}" type="datetime1">
              <a:rPr lang="en-US" smtClean="0"/>
              <a:t>1/31/2024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64987187"/>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781520-BFE9-439C-A2F6-8C3086883B69}" type="datetime1">
              <a:rPr lang="en-US" smtClean="0"/>
              <a:t>1/31/2024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762529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D768A5F-D980-43E5-8836-36C74B884472}" type="datetime1">
              <a:rPr lang="en-US" smtClean="0"/>
              <a:t>1/31/2024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78303883"/>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463218-5AD8-4599-9788-9D19C1633455}" type="datetime1">
              <a:rPr lang="en-US" smtClean="0"/>
              <a:t>1/31/2024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18564126"/>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72AC8D-D4A5-4F02-8AD1-59F3BB5D46DC}" type="datetime1">
              <a:rPr lang="en-US" smtClean="0"/>
              <a:t>1/31/2024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9798163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C66CCC1-9C57-41E7-B055-0E233B9EFBBF}" type="datetime1">
              <a:rPr lang="en-US" smtClean="0"/>
              <a:t>1/31/2024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13084167"/>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5F4FF5-CFB2-4DA0-99B3-279E5C86C736}" type="datetime1">
              <a:rPr lang="en-US" smtClean="0"/>
              <a:t>1/31/2024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0777785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26191B-92F7-4E7B-BD91-F4F9977E789B}" type="datetime1">
              <a:rPr lang="en-US" smtClean="0"/>
              <a:t>1/31/2024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83880763"/>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A5E3CA6-E2F8-4978-8922-F9B200786347}" type="datetime1">
              <a:rPr lang="en-US" smtClean="0"/>
              <a:t>1/31/2024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84202267"/>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A29D807-DE73-4C2A-861B-AC66DD410A88}" type="datetime1">
              <a:rPr lang="en-US" smtClean="0"/>
              <a:t>1/31/2024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25509466"/>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D24A350-3C86-46CC-BED3-8689F09A8597}" type="datetime1">
              <a:rPr lang="en-US" smtClean="0"/>
              <a:t>1/31/2024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04711425"/>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978D48-B405-4209-AB20-B67646374D07}" type="datetime1">
              <a:rPr lang="en-US" smtClean="0"/>
              <a:t>1/31/2024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08291389"/>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B7E9E0E-31D1-433B-B335-DBFC9A70DCF5}" type="datetime1">
              <a:rPr lang="en-US" smtClean="0"/>
              <a:t>1/31/2024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99949272"/>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ABC2803-FF74-4095-8D8E-E8ACDDE6B8E2}" type="datetime1">
              <a:rPr lang="en-US" smtClean="0"/>
              <a:t>1/31/2024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17673703"/>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F55D66-A574-4181-A74A-C016BC05E108}" type="datetime1">
              <a:rPr lang="en-US" smtClean="0"/>
              <a:t>1/31/2024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84588357"/>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B28715-8846-4889-943B-B0F9F04B956A}" type="datetime1">
              <a:rPr lang="en-US" smtClean="0"/>
              <a:t>1/31/2024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2886110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4.xml"/><Relationship Id="rId4"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5.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8.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1.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7.xml"/><Relationship Id="rId1" Type="http://schemas.openxmlformats.org/officeDocument/2006/relationships/slideLayout" Target="../slideLayouts/slideLayout9.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8.xml"/><Relationship Id="rId1" Type="http://schemas.openxmlformats.org/officeDocument/2006/relationships/slideLayout" Target="../slideLayouts/slideLayout10.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9.xml"/><Relationship Id="rId1" Type="http://schemas.openxmlformats.org/officeDocument/2006/relationships/slideLayout" Target="../slideLayouts/slideLayout11.xml"/><Relationship Id="rId4" Type="http://schemas.openxmlformats.org/officeDocument/2006/relationships/image" Target="../media/image10.png"/></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10.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1.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5.xml"/><Relationship Id="rId7" Type="http://schemas.openxmlformats.org/officeDocument/2006/relationships/image" Target="../media/image12.png"/><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image" Target="../media/image1.PNG"/><Relationship Id="rId5" Type="http://schemas.openxmlformats.org/officeDocument/2006/relationships/theme" Target="../theme/theme11.xml"/><Relationship Id="rId4" Type="http://schemas.openxmlformats.org/officeDocument/2006/relationships/slideLayout" Target="../slideLayouts/slideLayout26.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image" Target="../media/image13.png"/><Relationship Id="rId5" Type="http://schemas.openxmlformats.org/officeDocument/2006/relationships/image" Target="../media/image1.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4.png"/><Relationship Id="rId5" Type="http://schemas.openxmlformats.org/officeDocument/2006/relationships/image" Target="../media/image1.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0.xml"/><Relationship Id="rId13" Type="http://schemas.openxmlformats.org/officeDocument/2006/relationships/image" Target="../media/image1.PNG"/><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theme" Target="../theme/theme14.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0" Type="http://schemas.openxmlformats.org/officeDocument/2006/relationships/slideLayout" Target="../slideLayouts/slideLayout42.xml"/><Relationship Id="rId4" Type="http://schemas.openxmlformats.org/officeDocument/2006/relationships/slideLayout" Target="../slideLayouts/slideLayout36.xml"/><Relationship Id="rId9" Type="http://schemas.openxmlformats.org/officeDocument/2006/relationships/slideLayout" Target="../slideLayouts/slideLayout41.xml"/><Relationship Id="rId14" Type="http://schemas.openxmlformats.org/officeDocument/2006/relationships/image" Target="../media/image15.png"/></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image" Target="../media/image1.PNG"/><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theme" Target="../theme/theme15.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 Id="rId14" Type="http://schemas.openxmlformats.org/officeDocument/2006/relationships/image" Target="../media/image16.png"/></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2.xml"/><Relationship Id="rId3" Type="http://schemas.openxmlformats.org/officeDocument/2006/relationships/slideLayout" Target="../slideLayouts/slideLayout57.xml"/><Relationship Id="rId7" Type="http://schemas.openxmlformats.org/officeDocument/2006/relationships/slideLayout" Target="../slideLayouts/slideLayout61.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slideLayout" Target="../slideLayouts/slideLayout60.xml"/><Relationship Id="rId5" Type="http://schemas.openxmlformats.org/officeDocument/2006/relationships/slideLayout" Target="../slideLayouts/slideLayout59.xml"/><Relationship Id="rId10" Type="http://schemas.openxmlformats.org/officeDocument/2006/relationships/image" Target="../media/image1.PNG"/><Relationship Id="rId4" Type="http://schemas.openxmlformats.org/officeDocument/2006/relationships/slideLayout" Target="../slideLayouts/slideLayout58.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70.xml"/><Relationship Id="rId13" Type="http://schemas.openxmlformats.org/officeDocument/2006/relationships/theme" Target="../theme/theme17.xml"/><Relationship Id="rId3" Type="http://schemas.openxmlformats.org/officeDocument/2006/relationships/slideLayout" Target="../slideLayouts/slideLayout65.xml"/><Relationship Id="rId7" Type="http://schemas.openxmlformats.org/officeDocument/2006/relationships/slideLayout" Target="../slideLayouts/slideLayout69.xml"/><Relationship Id="rId12" Type="http://schemas.openxmlformats.org/officeDocument/2006/relationships/slideLayout" Target="../slideLayouts/slideLayout74.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11" Type="http://schemas.openxmlformats.org/officeDocument/2006/relationships/slideLayout" Target="../slideLayouts/slideLayout73.xml"/><Relationship Id="rId5" Type="http://schemas.openxmlformats.org/officeDocument/2006/relationships/slideLayout" Target="../slideLayouts/slideLayout67.xml"/><Relationship Id="rId10" Type="http://schemas.openxmlformats.org/officeDocument/2006/relationships/slideLayout" Target="../slideLayouts/slideLayout72.xml"/><Relationship Id="rId4" Type="http://schemas.openxmlformats.org/officeDocument/2006/relationships/slideLayout" Target="../slideLayouts/slideLayout66.xml"/><Relationship Id="rId9" Type="http://schemas.openxmlformats.org/officeDocument/2006/relationships/slideLayout" Target="../slideLayouts/slideLayout71.xml"/><Relationship Id="rId14" Type="http://schemas.openxmlformats.org/officeDocument/2006/relationships/image" Target="../media/image1.PNG"/></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82.xml"/><Relationship Id="rId13" Type="http://schemas.openxmlformats.org/officeDocument/2006/relationships/image" Target="../media/image1.PNG"/><Relationship Id="rId3" Type="http://schemas.openxmlformats.org/officeDocument/2006/relationships/slideLayout" Target="../slideLayouts/slideLayout77.xml"/><Relationship Id="rId7" Type="http://schemas.openxmlformats.org/officeDocument/2006/relationships/slideLayout" Target="../slideLayouts/slideLayout81.xml"/><Relationship Id="rId12" Type="http://schemas.openxmlformats.org/officeDocument/2006/relationships/theme" Target="../theme/theme18.xml"/><Relationship Id="rId2" Type="http://schemas.openxmlformats.org/officeDocument/2006/relationships/slideLayout" Target="../slideLayouts/slideLayout76.xml"/><Relationship Id="rId1" Type="http://schemas.openxmlformats.org/officeDocument/2006/relationships/slideLayout" Target="../slideLayouts/slideLayout75.xml"/><Relationship Id="rId6" Type="http://schemas.openxmlformats.org/officeDocument/2006/relationships/slideLayout" Target="../slideLayouts/slideLayout80.xml"/><Relationship Id="rId11" Type="http://schemas.openxmlformats.org/officeDocument/2006/relationships/slideLayout" Target="../slideLayouts/slideLayout85.xml"/><Relationship Id="rId5" Type="http://schemas.openxmlformats.org/officeDocument/2006/relationships/slideLayout" Target="../slideLayouts/slideLayout79.xml"/><Relationship Id="rId10" Type="http://schemas.openxmlformats.org/officeDocument/2006/relationships/slideLayout" Target="../slideLayouts/slideLayout84.xml"/><Relationship Id="rId4" Type="http://schemas.openxmlformats.org/officeDocument/2006/relationships/slideLayout" Target="../slideLayouts/slideLayout78.xml"/><Relationship Id="rId9" Type="http://schemas.openxmlformats.org/officeDocument/2006/relationships/slideLayout" Target="../slideLayouts/slideLayout83.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93.xml"/><Relationship Id="rId13" Type="http://schemas.openxmlformats.org/officeDocument/2006/relationships/image" Target="../media/image1.PNG"/><Relationship Id="rId3" Type="http://schemas.openxmlformats.org/officeDocument/2006/relationships/slideLayout" Target="../slideLayouts/slideLayout88.xml"/><Relationship Id="rId7" Type="http://schemas.openxmlformats.org/officeDocument/2006/relationships/slideLayout" Target="../slideLayouts/slideLayout92.xml"/><Relationship Id="rId12" Type="http://schemas.openxmlformats.org/officeDocument/2006/relationships/theme" Target="../theme/theme19.xml"/><Relationship Id="rId2" Type="http://schemas.openxmlformats.org/officeDocument/2006/relationships/slideLayout" Target="../slideLayouts/slideLayout87.xml"/><Relationship Id="rId1" Type="http://schemas.openxmlformats.org/officeDocument/2006/relationships/slideLayout" Target="../slideLayouts/slideLayout86.xml"/><Relationship Id="rId6" Type="http://schemas.openxmlformats.org/officeDocument/2006/relationships/slideLayout" Target="../slideLayouts/slideLayout91.xml"/><Relationship Id="rId11" Type="http://schemas.openxmlformats.org/officeDocument/2006/relationships/slideLayout" Target="../slideLayouts/slideLayout96.xml"/><Relationship Id="rId5" Type="http://schemas.openxmlformats.org/officeDocument/2006/relationships/slideLayout" Target="../slideLayouts/slideLayout90.xml"/><Relationship Id="rId10" Type="http://schemas.openxmlformats.org/officeDocument/2006/relationships/slideLayout" Target="../slideLayouts/slideLayout95.xml"/><Relationship Id="rId4" Type="http://schemas.openxmlformats.org/officeDocument/2006/relationships/slideLayout" Target="../slideLayouts/slideLayout89.xml"/><Relationship Id="rId9" Type="http://schemas.openxmlformats.org/officeDocument/2006/relationships/slideLayout" Target="../slideLayouts/slideLayout9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832954799"/>
      </p:ext>
    </p:extLst>
  </p:cSld>
  <p:clrMap bg1="lt1" tx1="dk1" bg2="lt2" tx2="dk2" accent1="accent1" accent2="accent2" accent3="accent3" accent4="accent4" accent5="accent5" accent6="accent6" hlink="hlink" folHlink="folHlink"/>
  <p:sldLayoutIdLst>
    <p:sldLayoutId id="2147483709" r:id="rId1"/>
    <p:sldLayoutId id="2147483710"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757344076"/>
      </p:ext>
    </p:extLst>
  </p:cSld>
  <p:clrMap bg1="lt1" tx1="dk1" bg2="lt2" tx2="dk2" accent1="accent1" accent2="accent2" accent3="accent3" accent4="accent4" accent5="accent5" accent6="accent6" hlink="hlink" folHlink="folHlink"/>
  <p:sldLayoutIdLst>
    <p:sldLayoutId id="2147483713"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94180318"/>
      </p:ext>
    </p:extLst>
  </p:cSld>
  <p:clrMap bg1="lt1" tx1="dk1" bg2="lt2" tx2="dk2" accent1="accent1" accent2="accent2" accent3="accent3" accent4="accent4" accent5="accent5" accent6="accent6" hlink="hlink" folHlink="folHlink"/>
  <p:sldLayoutIdLst>
    <p:sldLayoutId id="2147483715"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188595994"/>
      </p:ext>
    </p:extLst>
  </p:cSld>
  <p:clrMap bg1="lt1" tx1="dk1" bg2="lt2" tx2="dk2" accent1="accent1" accent2="accent2" accent3="accent3" accent4="accent4" accent5="accent5" accent6="accent6" hlink="hlink" folHlink="folHlink"/>
  <p:sldLayoutIdLst>
    <p:sldLayoutId id="2147483717"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688652055"/>
      </p:ext>
    </p:extLst>
  </p:cSld>
  <p:clrMap bg1="lt1" tx1="dk1" bg2="lt2" tx2="dk2" accent1="accent1" accent2="accent2" accent3="accent3" accent4="accent4" accent5="accent5" accent6="accent6" hlink="hlink" folHlink="folHlink"/>
  <p:sldLayoutIdLst>
    <p:sldLayoutId id="2147483719"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562646413"/>
      </p:ext>
    </p:extLst>
  </p:cSld>
  <p:clrMap bg1="lt1" tx1="dk1" bg2="lt2" tx2="dk2" accent1="accent1" accent2="accent2" accent3="accent3" accent4="accent4" accent5="accent5" accent6="accent6" hlink="hlink" folHlink="folHlink"/>
  <p:sldLayoutIdLst>
    <p:sldLayoutId id="2147483721" r:id="rId1"/>
    <p:sldLayoutId id="2147483722"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637655393"/>
      </p:ext>
    </p:extLst>
  </p:cSld>
  <p:clrMap bg1="lt1" tx1="dk1" bg2="lt2" tx2="dk2" accent1="accent1" accent2="accent2" accent3="accent3" accent4="accent4" accent5="accent5" accent6="accent6" hlink="hlink" folHlink="folHlink"/>
  <p:sldLayoutIdLst>
    <p:sldLayoutId id="2147483724"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588664256"/>
      </p:ext>
    </p:extLst>
  </p:cSld>
  <p:clrMap bg1="lt1" tx1="dk1" bg2="lt2" tx2="dk2" accent1="accent1" accent2="accent2" accent3="accent3" accent4="accent4" accent5="accent5" accent6="accent6" hlink="hlink" folHlink="folHlink"/>
  <p:sldLayoutIdLst>
    <p:sldLayoutId id="214748372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557115108"/>
      </p:ext>
    </p:extLst>
  </p:cSld>
  <p:clrMap bg1="lt1" tx1="dk1" bg2="lt2" tx2="dk2" accent1="accent1" accent2="accent2" accent3="accent3" accent4="accent4" accent5="accent5" accent6="accent6" hlink="hlink" folHlink="folHlink"/>
  <p:sldLayoutIdLst>
    <p:sldLayoutId id="2147483728"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3570749383"/>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825362510"/>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93786275"/>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67318454"/>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3683012626"/>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850268991"/>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0">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6627677"/>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 id="2147483786" r:id="rId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Raleway" pitchFamily="2" charset="0"/>
              </a:defRPr>
            </a:lvl1pPr>
          </a:lstStyle>
          <a:p>
            <a:fld id="{43259AE7-AA0E-4772-974D-1F4D1B90D726}" type="datetime1">
              <a:rPr lang="en-US" smtClean="0"/>
              <a:t>1/31/2024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Raleway" pitchFamily="2" charset="0"/>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Raleway" pitchFamily="2"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880191450"/>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Lst>
  <p:hf hdr="0" ftr="0" dt="0"/>
  <p:txStyles>
    <p:titleStyle>
      <a:lvl1pPr algn="l" defTabSz="914400" rtl="0" eaLnBrk="1" latinLnBrk="0" hangingPunct="1">
        <a:lnSpc>
          <a:spcPct val="90000"/>
        </a:lnSpc>
        <a:spcBef>
          <a:spcPct val="0"/>
        </a:spcBef>
        <a:buNone/>
        <a:defRPr sz="4400" kern="1200">
          <a:solidFill>
            <a:schemeClr val="tx1"/>
          </a:solidFill>
          <a:latin typeface="Raleway" pitchFamily="2"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Raleway"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Raleway"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Raleway"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Raleway" pitchFamily="2" charset="0"/>
              </a:defRPr>
            </a:lvl1pPr>
          </a:lstStyle>
          <a:p>
            <a:fld id="{BE1B78BF-FFC6-48F3-B9E0-EDF8B8CEB085}" type="datetime1">
              <a:rPr lang="en-US" smtClean="0"/>
              <a:t>1/31/2024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Raleway" pitchFamily="2" charset="0"/>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Raleway" pitchFamily="2"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423840863"/>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Raleway" pitchFamily="2"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Raleway"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Raleway"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Raleway"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Raleway" pitchFamily="2" charset="0"/>
              </a:defRPr>
            </a:lvl1pPr>
          </a:lstStyle>
          <a:p>
            <a:fld id="{DCD11D72-9675-487A-AC21-3AEB6A294DD4}" type="datetime1">
              <a:rPr lang="en-US" smtClean="0"/>
              <a:t>1/31/2024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Raleway" pitchFamily="2" charset="0"/>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Raleway" pitchFamily="2"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58180373"/>
      </p:ext>
    </p:extLst>
  </p:cSld>
  <p:clrMap bg1="lt1" tx1="dk1" bg2="lt2" tx2="dk2" accent1="accent1" accent2="accent2" accent3="accent3" accent4="accent4" accent5="accent5" accent6="accent6" hlink="hlink" folHlink="folHlink"/>
  <p:sldLayoutIdLst>
    <p:sldLayoutId id="2147483826" r:id="rId1"/>
    <p:sldLayoutId id="2147483827" r:id="rId2"/>
    <p:sldLayoutId id="2147483828" r:id="rId3"/>
    <p:sldLayoutId id="2147483829" r:id="rId4"/>
    <p:sldLayoutId id="2147483830" r:id="rId5"/>
    <p:sldLayoutId id="2147483831" r:id="rId6"/>
    <p:sldLayoutId id="2147483832" r:id="rId7"/>
    <p:sldLayoutId id="2147483833" r:id="rId8"/>
    <p:sldLayoutId id="2147483834" r:id="rId9"/>
    <p:sldLayoutId id="2147483835" r:id="rId10"/>
    <p:sldLayoutId id="2147483836"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Raleway" pitchFamily="2"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Raleway"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Raleway"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Raleway"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74.xml"/></Relationships>
</file>

<file path=ppt/slides/_rels/slide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5.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6.xml"/></Relationships>
</file>

<file path=ppt/slides/_rels/slide1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5.xml"/></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87.xml"/></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8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8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ee the source image">
            <a:extLst>
              <a:ext uri="{FF2B5EF4-FFF2-40B4-BE49-F238E27FC236}">
                <a16:creationId xmlns:a16="http://schemas.microsoft.com/office/drawing/2014/main" id="{0BBE614B-B65F-E5B9-F319-FEA6A6D78DCC}"/>
              </a:ext>
            </a:extLst>
          </p:cNvPr>
          <p:cNvPicPr>
            <a:picLocks noChangeAspect="1" noChangeArrowheads="1"/>
          </p:cNvPicPr>
          <p:nvPr/>
        </p:nvPicPr>
        <p:blipFill>
          <a:blip r:embed="rId2">
            <a:alphaModFix amt="51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Background pattern&#10;&#10;Description automatically generated">
            <a:extLst>
              <a:ext uri="{FF2B5EF4-FFF2-40B4-BE49-F238E27FC236}">
                <a16:creationId xmlns:a16="http://schemas.microsoft.com/office/drawing/2014/main" id="{AD1E4445-1A2D-1AAD-5CF2-91A1145F2F09}"/>
              </a:ext>
            </a:extLst>
          </p:cNvPr>
          <p:cNvPicPr>
            <a:picLocks noChangeAspect="1"/>
          </p:cNvPicPr>
          <p:nvPr/>
        </p:nvPicPr>
        <p:blipFill rotWithShape="1">
          <a:blip r:embed="rId3" cstate="print">
            <a:alphaModFix amt="65000"/>
            <a:extLst>
              <a:ext uri="{28A0092B-C50C-407E-A947-70E740481C1C}">
                <a14:useLocalDpi xmlns:a14="http://schemas.microsoft.com/office/drawing/2010/main" val="0"/>
              </a:ext>
            </a:extLst>
          </a:blip>
          <a:srcRect r="50000"/>
          <a:stretch/>
        </p:blipFill>
        <p:spPr>
          <a:xfrm>
            <a:off x="-5475" y="0"/>
            <a:ext cx="6096000" cy="6858000"/>
          </a:xfrm>
          <a:prstGeom prst="rect">
            <a:avLst/>
          </a:prstGeom>
          <a:effectLst>
            <a:softEdge rad="63500"/>
          </a:effectLst>
        </p:spPr>
      </p:pic>
      <p:sp>
        <p:nvSpPr>
          <p:cNvPr id="2" name="Title 1">
            <a:extLst>
              <a:ext uri="{FF2B5EF4-FFF2-40B4-BE49-F238E27FC236}">
                <a16:creationId xmlns:a16="http://schemas.microsoft.com/office/drawing/2014/main" id="{02675BA6-C09D-4877-A20E-5BED01E35519}"/>
              </a:ext>
            </a:extLst>
          </p:cNvPr>
          <p:cNvSpPr>
            <a:spLocks noGrp="1"/>
          </p:cNvSpPr>
          <p:nvPr>
            <p:ph type="title"/>
          </p:nvPr>
        </p:nvSpPr>
        <p:spPr>
          <a:xfrm>
            <a:off x="299324" y="685800"/>
            <a:ext cx="5568076" cy="4953000"/>
          </a:xfrm>
        </p:spPr>
        <p:txBody>
          <a:bodyPr>
            <a:noAutofit/>
          </a:bodyPr>
          <a:lstStyle/>
          <a:p>
            <a:pPr algn="ctr"/>
            <a:br>
              <a:rPr lang="en-GB" sz="4400" b="1" dirty="0">
                <a:solidFill>
                  <a:schemeClr val="tx2">
                    <a:lumMod val="20000"/>
                    <a:lumOff val="80000"/>
                  </a:schemeClr>
                </a:solidFill>
              </a:rPr>
            </a:br>
            <a:r>
              <a:rPr lang="en-GB" sz="4400" b="1" dirty="0">
                <a:solidFill>
                  <a:schemeClr val="tx2">
                    <a:lumMod val="20000"/>
                    <a:lumOff val="80000"/>
                  </a:schemeClr>
                </a:solidFill>
              </a:rPr>
              <a:t>1. Introduction to Strategic &amp; Agile Business Management</a:t>
            </a:r>
            <a:br>
              <a:rPr lang="en-US" sz="4400" b="1" dirty="0">
                <a:solidFill>
                  <a:schemeClr val="tx2">
                    <a:lumMod val="20000"/>
                    <a:lumOff val="80000"/>
                  </a:schemeClr>
                </a:solidFill>
                <a:latin typeface="Raleway" pitchFamily="2" charset="0"/>
                <a:ea typeface="+mj-ea"/>
                <a:cs typeface="Arial" panose="020B0604020202020204" pitchFamily="34" charset="0"/>
              </a:rPr>
            </a:br>
            <a:br>
              <a:rPr lang="en-GB" sz="4400" b="1" dirty="0">
                <a:solidFill>
                  <a:schemeClr val="tx2">
                    <a:lumMod val="20000"/>
                    <a:lumOff val="80000"/>
                  </a:schemeClr>
                </a:solidFill>
              </a:rPr>
            </a:br>
            <a:br>
              <a:rPr lang="en-GB" sz="4400" b="1" dirty="0">
                <a:solidFill>
                  <a:schemeClr val="tx2">
                    <a:lumMod val="20000"/>
                    <a:lumOff val="80000"/>
                  </a:schemeClr>
                </a:solidFill>
              </a:rPr>
            </a:br>
            <a:r>
              <a:rPr lang="en-GB" sz="4400" b="1" dirty="0">
                <a:solidFill>
                  <a:schemeClr val="tx2">
                    <a:lumMod val="20000"/>
                    <a:lumOff val="80000"/>
                  </a:schemeClr>
                </a:solidFill>
              </a:rPr>
              <a:t>BMMB7027D</a:t>
            </a:r>
          </a:p>
        </p:txBody>
      </p:sp>
    </p:spTree>
    <p:extLst>
      <p:ext uri="{BB962C8B-B14F-4D97-AF65-F5344CB8AC3E}">
        <p14:creationId xmlns:p14="http://schemas.microsoft.com/office/powerpoint/2010/main" val="202846231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48F2C8-3FA9-ED84-3B53-8D8E7F471586}"/>
              </a:ext>
            </a:extLst>
          </p:cNvPr>
          <p:cNvPicPr>
            <a:picLocks noChangeAspect="1"/>
          </p:cNvPicPr>
          <p:nvPr/>
        </p:nvPicPr>
        <p:blipFill>
          <a:blip r:embed="rId2"/>
          <a:stretch>
            <a:fillRect/>
          </a:stretch>
        </p:blipFill>
        <p:spPr>
          <a:xfrm>
            <a:off x="952500" y="853116"/>
            <a:ext cx="10287000" cy="5654444"/>
          </a:xfrm>
          <a:prstGeom prst="rect">
            <a:avLst/>
          </a:prstGeom>
        </p:spPr>
      </p:pic>
      <p:sp>
        <p:nvSpPr>
          <p:cNvPr id="2" name="Title 1">
            <a:extLst>
              <a:ext uri="{FF2B5EF4-FFF2-40B4-BE49-F238E27FC236}">
                <a16:creationId xmlns:a16="http://schemas.microsoft.com/office/drawing/2014/main" id="{26EA3227-41DF-C069-B142-62897FFB4D0E}"/>
              </a:ext>
            </a:extLst>
          </p:cNvPr>
          <p:cNvSpPr>
            <a:spLocks noGrp="1"/>
          </p:cNvSpPr>
          <p:nvPr>
            <p:ph type="title"/>
          </p:nvPr>
        </p:nvSpPr>
        <p:spPr>
          <a:xfrm>
            <a:off x="4191000" y="2393327"/>
            <a:ext cx="6781800" cy="3607785"/>
          </a:xfrm>
        </p:spPr>
        <p:txBody>
          <a:bodyPr>
            <a:normAutofit/>
          </a:bodyPr>
          <a:lstStyle/>
          <a:p>
            <a:r>
              <a:rPr lang="en-GB" sz="3600" dirty="0">
                <a:solidFill>
                  <a:schemeClr val="tx1"/>
                </a:solidFill>
              </a:rPr>
              <a:t>Who am I?</a:t>
            </a:r>
            <a:br>
              <a:rPr lang="en-GB" sz="3600" dirty="0">
                <a:solidFill>
                  <a:schemeClr val="tx1"/>
                </a:solidFill>
              </a:rPr>
            </a:br>
            <a:r>
              <a:rPr lang="en-GB" sz="3600" dirty="0">
                <a:solidFill>
                  <a:schemeClr val="tx1"/>
                </a:solidFill>
              </a:rPr>
              <a:t>Who are you?</a:t>
            </a:r>
            <a:br>
              <a:rPr lang="en-GB" sz="3600" dirty="0">
                <a:solidFill>
                  <a:schemeClr val="tx1"/>
                </a:solidFill>
              </a:rPr>
            </a:br>
            <a:br>
              <a:rPr lang="en-GB" sz="3600" dirty="0">
                <a:solidFill>
                  <a:schemeClr val="tx1"/>
                </a:solidFill>
              </a:rPr>
            </a:br>
            <a:r>
              <a:rPr lang="en-GB" sz="3600" dirty="0">
                <a:solidFill>
                  <a:schemeClr val="tx1"/>
                </a:solidFill>
              </a:rPr>
              <a:t>Previous study, qualifications, professional experiences and aspirations?</a:t>
            </a:r>
          </a:p>
        </p:txBody>
      </p:sp>
    </p:spTree>
    <p:extLst>
      <p:ext uri="{BB962C8B-B14F-4D97-AF65-F5344CB8AC3E}">
        <p14:creationId xmlns:p14="http://schemas.microsoft.com/office/powerpoint/2010/main" val="95124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EE88D-935A-44D6-B26E-89E20201F236}"/>
              </a:ext>
            </a:extLst>
          </p:cNvPr>
          <p:cNvSpPr>
            <a:spLocks noGrp="1"/>
          </p:cNvSpPr>
          <p:nvPr>
            <p:ph type="ctrTitle"/>
          </p:nvPr>
        </p:nvSpPr>
        <p:spPr>
          <a:xfrm>
            <a:off x="1524000" y="990600"/>
            <a:ext cx="9144000" cy="706437"/>
          </a:xfrm>
        </p:spPr>
        <p:txBody>
          <a:bodyPr>
            <a:normAutofit/>
          </a:bodyPr>
          <a:lstStyle/>
          <a:p>
            <a:r>
              <a:rPr lang="en-GB" sz="4400" b="1" dirty="0">
                <a:solidFill>
                  <a:schemeClr val="tx2">
                    <a:lumMod val="20000"/>
                    <a:lumOff val="80000"/>
                  </a:schemeClr>
                </a:solidFill>
                <a:cs typeface="Arial" panose="020B0604020202020204" pitchFamily="34" charset="0"/>
              </a:rPr>
              <a:t>Aims of the Module</a:t>
            </a:r>
          </a:p>
        </p:txBody>
      </p:sp>
      <p:sp>
        <p:nvSpPr>
          <p:cNvPr id="3" name="Content Placeholder 2">
            <a:extLst>
              <a:ext uri="{FF2B5EF4-FFF2-40B4-BE49-F238E27FC236}">
                <a16:creationId xmlns:a16="http://schemas.microsoft.com/office/drawing/2014/main" id="{BF10D0B1-9F11-4027-A753-9F67038B62A8}"/>
              </a:ext>
            </a:extLst>
          </p:cNvPr>
          <p:cNvSpPr>
            <a:spLocks noGrp="1"/>
          </p:cNvSpPr>
          <p:nvPr>
            <p:ph type="subTitle" idx="1"/>
          </p:nvPr>
        </p:nvSpPr>
        <p:spPr>
          <a:xfrm>
            <a:off x="1066800" y="2057400"/>
            <a:ext cx="9372600" cy="3718692"/>
          </a:xfrm>
        </p:spPr>
        <p:txBody>
          <a:bodyPr>
            <a:normAutofit/>
          </a:bodyPr>
          <a:lstStyle/>
          <a:p>
            <a:pPr algn="just"/>
            <a:r>
              <a:rPr lang="en-US" sz="3200" dirty="0">
                <a:solidFill>
                  <a:schemeClr val="bg1"/>
                </a:solidFill>
              </a:rPr>
              <a:t>To provide a comprehensive understanding of the issues and techniques of strategy and agility for </a:t>
            </a:r>
            <a:r>
              <a:rPr lang="en-US" sz="3200" dirty="0" err="1">
                <a:solidFill>
                  <a:schemeClr val="bg1"/>
                </a:solidFill>
              </a:rPr>
              <a:t>organisations</a:t>
            </a:r>
            <a:r>
              <a:rPr lang="en-US" sz="3200" dirty="0">
                <a:solidFill>
                  <a:schemeClr val="bg1"/>
                </a:solidFill>
              </a:rPr>
              <a:t>, allied with insights into new perspectives of strategic thinking, which contribute to innovative approaches at all business levels for sustainable competitive advantage.</a:t>
            </a:r>
            <a:endParaRPr lang="en-GB" sz="3200" dirty="0">
              <a:solidFill>
                <a:schemeClr val="bg1"/>
              </a:solidFill>
            </a:endParaRPr>
          </a:p>
        </p:txBody>
      </p:sp>
      <p:sp>
        <p:nvSpPr>
          <p:cNvPr id="4" name="Slide Number Placeholder 3">
            <a:extLst>
              <a:ext uri="{FF2B5EF4-FFF2-40B4-BE49-F238E27FC236}">
                <a16:creationId xmlns:a16="http://schemas.microsoft.com/office/drawing/2014/main" id="{C9144B1E-2423-866E-ADEE-ECBB6E13C8DC}"/>
              </a:ext>
            </a:extLst>
          </p:cNvPr>
          <p:cNvSpPr>
            <a:spLocks noGrp="1"/>
          </p:cNvSpPr>
          <p:nvPr>
            <p:ph type="sldNum" sz="quarter" idx="12"/>
          </p:nvPr>
        </p:nvSpPr>
        <p:spPr/>
        <p:txBody>
          <a:bodyPr/>
          <a:lstStyle/>
          <a:p>
            <a:fld id="{48F63A3B-78C7-47BE-AE5E-E10140E04643}" type="slidenum">
              <a:rPr lang="en-US" smtClean="0"/>
              <a:t>3</a:t>
            </a:fld>
            <a:endParaRPr lang="en-US" dirty="0"/>
          </a:p>
        </p:txBody>
      </p:sp>
    </p:spTree>
    <p:extLst>
      <p:ext uri="{BB962C8B-B14F-4D97-AF65-F5344CB8AC3E}">
        <p14:creationId xmlns:p14="http://schemas.microsoft.com/office/powerpoint/2010/main" val="2705185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088E-5C21-4235-8842-94DC0177CC75}"/>
              </a:ext>
            </a:extLst>
          </p:cNvPr>
          <p:cNvSpPr>
            <a:spLocks noGrp="1"/>
          </p:cNvSpPr>
          <p:nvPr>
            <p:ph type="ctrTitle"/>
          </p:nvPr>
        </p:nvSpPr>
        <p:spPr>
          <a:xfrm>
            <a:off x="1524000" y="609600"/>
            <a:ext cx="8499584" cy="792163"/>
          </a:xfrm>
        </p:spPr>
        <p:txBody>
          <a:bodyPr>
            <a:normAutofit/>
          </a:bodyPr>
          <a:lstStyle/>
          <a:p>
            <a:r>
              <a:rPr lang="en-GB" sz="4400" b="1" dirty="0">
                <a:solidFill>
                  <a:schemeClr val="tx2">
                    <a:lumMod val="20000"/>
                    <a:lumOff val="80000"/>
                  </a:schemeClr>
                </a:solidFill>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81613DD0-3394-4ADE-9951-FEF0ABD3F1A4}"/>
              </a:ext>
            </a:extLst>
          </p:cNvPr>
          <p:cNvSpPr>
            <a:spLocks noGrp="1"/>
          </p:cNvSpPr>
          <p:nvPr>
            <p:ph type="subTitle" idx="1"/>
          </p:nvPr>
        </p:nvSpPr>
        <p:spPr>
          <a:xfrm>
            <a:off x="419100" y="1607741"/>
            <a:ext cx="11353800" cy="4519996"/>
          </a:xfrm>
        </p:spPr>
        <p:txBody>
          <a:bodyPr>
            <a:normAutofit fontScale="92500" lnSpcReduction="20000"/>
          </a:bodyPr>
          <a:lstStyle/>
          <a:p>
            <a:pPr algn="l">
              <a:lnSpc>
                <a:spcPct val="135000"/>
              </a:lnSpc>
              <a:spcAft>
                <a:spcPts val="1000"/>
              </a:spcAft>
            </a:pPr>
            <a:r>
              <a:rPr lang="en-GB" sz="2800" dirty="0">
                <a:solidFill>
                  <a:schemeClr val="bg1"/>
                </a:solidFill>
                <a:cs typeface="Arial" panose="020B0604020202020204" pitchFamily="34" charset="0"/>
              </a:rPr>
              <a:t>Upon the successful completion of this module, the student should be able to : </a:t>
            </a:r>
          </a:p>
          <a:p>
            <a:pPr marL="457200" indent="-457200" algn="l">
              <a:lnSpc>
                <a:spcPct val="120000"/>
              </a:lnSpc>
              <a:spcBef>
                <a:spcPts val="0"/>
              </a:spcBef>
              <a:buFont typeface="Arial" panose="020B0604020202020204" pitchFamily="34" charset="0"/>
              <a:buChar char="•"/>
            </a:pPr>
            <a:r>
              <a:rPr lang="en-US" sz="2800" dirty="0" err="1">
                <a:solidFill>
                  <a:schemeClr val="bg1"/>
                </a:solidFill>
                <a:cs typeface="Arial" panose="020B0604020202020204" pitchFamily="34" charset="0"/>
              </a:rPr>
              <a:t>synthesise</a:t>
            </a:r>
            <a:r>
              <a:rPr lang="en-US" sz="2800" dirty="0">
                <a:solidFill>
                  <a:schemeClr val="bg1"/>
                </a:solidFill>
                <a:cs typeface="Arial" panose="020B0604020202020204" pitchFamily="34" charset="0"/>
              </a:rPr>
              <a:t> the relationship between the external context of an </a:t>
            </a:r>
            <a:r>
              <a:rPr lang="en-US" sz="2800" dirty="0" err="1">
                <a:solidFill>
                  <a:schemeClr val="bg1"/>
                </a:solidFill>
                <a:cs typeface="Arial" panose="020B0604020202020204" pitchFamily="34" charset="0"/>
              </a:rPr>
              <a:t>organisation</a:t>
            </a:r>
            <a:r>
              <a:rPr lang="en-US" sz="2800" dirty="0">
                <a:solidFill>
                  <a:schemeClr val="bg1"/>
                </a:solidFill>
                <a:cs typeface="Arial" panose="020B0604020202020204" pitchFamily="34" charset="0"/>
              </a:rPr>
              <a:t> and its internal context and their impact upon strategy;</a:t>
            </a:r>
          </a:p>
          <a:p>
            <a:pPr marL="457200" indent="-457200" algn="l">
              <a:lnSpc>
                <a:spcPct val="120000"/>
              </a:lnSpc>
              <a:spcBef>
                <a:spcPts val="0"/>
              </a:spcBef>
              <a:buFont typeface="Arial" panose="020B0604020202020204" pitchFamily="34" charset="0"/>
              <a:buChar char="•"/>
            </a:pPr>
            <a:r>
              <a:rPr lang="en-US" sz="2800" dirty="0">
                <a:solidFill>
                  <a:schemeClr val="bg1"/>
                </a:solidFill>
                <a:cs typeface="Arial" panose="020B0604020202020204" pitchFamily="34" charset="0"/>
              </a:rPr>
              <a:t>critically evaluate competitive and development strategies, in the context of contemporary strategic management issues;</a:t>
            </a:r>
          </a:p>
          <a:p>
            <a:pPr marL="457200" indent="-457200" algn="l">
              <a:lnSpc>
                <a:spcPct val="120000"/>
              </a:lnSpc>
              <a:spcBef>
                <a:spcPts val="0"/>
              </a:spcBef>
              <a:buFont typeface="Arial" panose="020B0604020202020204" pitchFamily="34" charset="0"/>
              <a:buChar char="•"/>
            </a:pPr>
            <a:r>
              <a:rPr lang="en-US" sz="2800" dirty="0">
                <a:solidFill>
                  <a:schemeClr val="bg1"/>
                </a:solidFill>
                <a:cs typeface="Arial" panose="020B0604020202020204" pitchFamily="34" charset="0"/>
              </a:rPr>
              <a:t>assess the key factors for the shaping and implementation of innovative strategies;</a:t>
            </a:r>
          </a:p>
          <a:p>
            <a:pPr marL="457200" indent="-457200" algn="l">
              <a:lnSpc>
                <a:spcPct val="120000"/>
              </a:lnSpc>
              <a:spcBef>
                <a:spcPts val="0"/>
              </a:spcBef>
              <a:buFont typeface="Arial" panose="020B0604020202020204" pitchFamily="34" charset="0"/>
              <a:buChar char="•"/>
            </a:pPr>
            <a:r>
              <a:rPr lang="en-US" sz="2800" dirty="0">
                <a:solidFill>
                  <a:schemeClr val="bg1"/>
                </a:solidFill>
                <a:cs typeface="Arial" panose="020B0604020202020204" pitchFamily="34" charset="0"/>
              </a:rPr>
              <a:t>critically explore the response of management functions to ethical challenges.</a:t>
            </a:r>
          </a:p>
          <a:p>
            <a:pPr algn="l">
              <a:lnSpc>
                <a:spcPct val="135000"/>
              </a:lnSpc>
              <a:spcAft>
                <a:spcPts val="1000"/>
              </a:spcAft>
            </a:pPr>
            <a:endParaRPr lang="en-GB" sz="2800" dirty="0">
              <a:solidFill>
                <a:schemeClr val="bg1"/>
              </a:solidFill>
              <a:cs typeface="Arial" panose="020B0604020202020204" pitchFamily="34" charset="0"/>
            </a:endParaRPr>
          </a:p>
        </p:txBody>
      </p:sp>
      <p:sp>
        <p:nvSpPr>
          <p:cNvPr id="4" name="Slide Number Placeholder 3">
            <a:extLst>
              <a:ext uri="{FF2B5EF4-FFF2-40B4-BE49-F238E27FC236}">
                <a16:creationId xmlns:a16="http://schemas.microsoft.com/office/drawing/2014/main" id="{59A5E8F6-611F-8CF0-1DA8-52EA11960A05}"/>
              </a:ext>
            </a:extLst>
          </p:cNvPr>
          <p:cNvSpPr>
            <a:spLocks noGrp="1"/>
          </p:cNvSpPr>
          <p:nvPr>
            <p:ph type="sldNum" sz="quarter" idx="12"/>
          </p:nvPr>
        </p:nvSpPr>
        <p:spPr/>
        <p:txBody>
          <a:bodyPr/>
          <a:lstStyle/>
          <a:p>
            <a:fld id="{48F63A3B-78C7-47BE-AE5E-E10140E04643}" type="slidenum">
              <a:rPr lang="en-US" smtClean="0"/>
              <a:t>4</a:t>
            </a:fld>
            <a:endParaRPr lang="en-US" dirty="0"/>
          </a:p>
        </p:txBody>
      </p:sp>
    </p:spTree>
    <p:extLst>
      <p:ext uri="{BB962C8B-B14F-4D97-AF65-F5344CB8AC3E}">
        <p14:creationId xmlns:p14="http://schemas.microsoft.com/office/powerpoint/2010/main" val="2019705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4A288-CB3B-44CD-A466-91D07B5D801D}"/>
              </a:ext>
            </a:extLst>
          </p:cNvPr>
          <p:cNvSpPr>
            <a:spLocks noGrp="1"/>
          </p:cNvSpPr>
          <p:nvPr>
            <p:ph type="ctrTitle"/>
          </p:nvPr>
        </p:nvSpPr>
        <p:spPr>
          <a:xfrm>
            <a:off x="1981200" y="228600"/>
            <a:ext cx="8499584" cy="1295400"/>
          </a:xfrm>
        </p:spPr>
        <p:txBody>
          <a:bodyPr>
            <a:normAutofit/>
          </a:bodyPr>
          <a:lstStyle/>
          <a:p>
            <a:r>
              <a:rPr lang="en-GB" sz="5400" b="1" dirty="0">
                <a:solidFill>
                  <a:schemeClr val="tx2">
                    <a:lumMod val="20000"/>
                    <a:lumOff val="80000"/>
                  </a:schemeClr>
                </a:solidFill>
                <a:cs typeface="Arial" panose="020B0604020202020204" pitchFamily="34" charset="0"/>
              </a:rPr>
              <a:t>Indicative content</a:t>
            </a:r>
          </a:p>
        </p:txBody>
      </p:sp>
      <p:sp>
        <p:nvSpPr>
          <p:cNvPr id="3" name="Content Placeholder 2">
            <a:extLst>
              <a:ext uri="{FF2B5EF4-FFF2-40B4-BE49-F238E27FC236}">
                <a16:creationId xmlns:a16="http://schemas.microsoft.com/office/drawing/2014/main" id="{D78FFA3B-D089-46E9-8171-1FADC589E397}"/>
              </a:ext>
            </a:extLst>
          </p:cNvPr>
          <p:cNvSpPr>
            <a:spLocks noGrp="1"/>
          </p:cNvSpPr>
          <p:nvPr>
            <p:ph type="subTitle" idx="1"/>
          </p:nvPr>
        </p:nvSpPr>
        <p:spPr>
          <a:xfrm>
            <a:off x="381000" y="1676400"/>
            <a:ext cx="10439400" cy="4267200"/>
          </a:xfrm>
        </p:spPr>
        <p:txBody>
          <a:bodyPr>
            <a:normAutofit lnSpcReduction="10000"/>
          </a:bodyPr>
          <a:lstStyle/>
          <a:p>
            <a:r>
              <a:rPr lang="en-US" sz="3200" dirty="0">
                <a:solidFill>
                  <a:schemeClr val="bg1"/>
                </a:solidFill>
              </a:rPr>
              <a:t>During the course of the module you will undertake the study of strategic and agile business management through the analysis of case studies as well as current practice. You will be encouraged to deal with complex systemic issues and relate their learning to relevant industry/business environments and in so doing will study the following:</a:t>
            </a:r>
          </a:p>
          <a:p>
            <a:endParaRPr lang="en-US" sz="3200" dirty="0">
              <a:solidFill>
                <a:schemeClr val="bg1"/>
              </a:solidFill>
            </a:endParaRPr>
          </a:p>
          <a:p>
            <a:r>
              <a:rPr lang="en-US" sz="3200" dirty="0">
                <a:solidFill>
                  <a:schemeClr val="bg1"/>
                </a:solidFill>
              </a:rPr>
              <a:t>(it is quite a list but do not panic)</a:t>
            </a:r>
            <a:endParaRPr lang="en-GB" sz="3200" dirty="0">
              <a:solidFill>
                <a:schemeClr val="bg1"/>
              </a:solidFill>
            </a:endParaRPr>
          </a:p>
        </p:txBody>
      </p:sp>
      <p:sp>
        <p:nvSpPr>
          <p:cNvPr id="4" name="Slide Number Placeholder 3">
            <a:extLst>
              <a:ext uri="{FF2B5EF4-FFF2-40B4-BE49-F238E27FC236}">
                <a16:creationId xmlns:a16="http://schemas.microsoft.com/office/drawing/2014/main" id="{AFB8BF02-10BF-23E5-FAE4-31316F6B1BD5}"/>
              </a:ext>
            </a:extLst>
          </p:cNvPr>
          <p:cNvSpPr>
            <a:spLocks noGrp="1"/>
          </p:cNvSpPr>
          <p:nvPr>
            <p:ph type="sldNum" sz="quarter" idx="12"/>
          </p:nvPr>
        </p:nvSpPr>
        <p:spPr/>
        <p:txBody>
          <a:bodyPr/>
          <a:lstStyle/>
          <a:p>
            <a:fld id="{48F63A3B-78C7-47BE-AE5E-E10140E04643}" type="slidenum">
              <a:rPr lang="en-US" smtClean="0"/>
              <a:t>5</a:t>
            </a:fld>
            <a:endParaRPr lang="en-US" dirty="0"/>
          </a:p>
        </p:txBody>
      </p:sp>
    </p:spTree>
    <p:extLst>
      <p:ext uri="{BB962C8B-B14F-4D97-AF65-F5344CB8AC3E}">
        <p14:creationId xmlns:p14="http://schemas.microsoft.com/office/powerpoint/2010/main" val="3945024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4A288-CB3B-44CD-A466-91D07B5D801D}"/>
              </a:ext>
            </a:extLst>
          </p:cNvPr>
          <p:cNvSpPr>
            <a:spLocks noGrp="1"/>
          </p:cNvSpPr>
          <p:nvPr>
            <p:ph type="ctrTitle"/>
          </p:nvPr>
        </p:nvSpPr>
        <p:spPr>
          <a:xfrm>
            <a:off x="1981200" y="228600"/>
            <a:ext cx="8499584" cy="1295400"/>
          </a:xfrm>
        </p:spPr>
        <p:txBody>
          <a:bodyPr>
            <a:normAutofit/>
          </a:bodyPr>
          <a:lstStyle/>
          <a:p>
            <a:r>
              <a:rPr lang="en-GB" sz="5400" b="1" dirty="0">
                <a:solidFill>
                  <a:schemeClr val="tx2">
                    <a:lumMod val="20000"/>
                    <a:lumOff val="80000"/>
                  </a:schemeClr>
                </a:solidFill>
                <a:cs typeface="Arial" panose="020B0604020202020204" pitchFamily="34" charset="0"/>
              </a:rPr>
              <a:t>Indicative content</a:t>
            </a:r>
          </a:p>
        </p:txBody>
      </p:sp>
      <p:sp>
        <p:nvSpPr>
          <p:cNvPr id="3" name="Content Placeholder 2">
            <a:extLst>
              <a:ext uri="{FF2B5EF4-FFF2-40B4-BE49-F238E27FC236}">
                <a16:creationId xmlns:a16="http://schemas.microsoft.com/office/drawing/2014/main" id="{D78FFA3B-D089-46E9-8171-1FADC589E397}"/>
              </a:ext>
            </a:extLst>
          </p:cNvPr>
          <p:cNvSpPr>
            <a:spLocks noGrp="1"/>
          </p:cNvSpPr>
          <p:nvPr>
            <p:ph type="subTitle" idx="1"/>
          </p:nvPr>
        </p:nvSpPr>
        <p:spPr>
          <a:xfrm>
            <a:off x="381000" y="1905000"/>
            <a:ext cx="10439400" cy="4267200"/>
          </a:xfrm>
        </p:spPr>
        <p:txBody>
          <a:bodyPr>
            <a:normAutofit fontScale="92500" lnSpcReduction="20000"/>
          </a:bodyPr>
          <a:lstStyle/>
          <a:p>
            <a:pPr marL="457200" indent="-457200" algn="l">
              <a:buFont typeface="Arial" panose="020B0604020202020204" pitchFamily="34" charset="0"/>
              <a:buChar char="•"/>
            </a:pPr>
            <a:r>
              <a:rPr lang="en-US" sz="3200" dirty="0">
                <a:solidFill>
                  <a:schemeClr val="bg1"/>
                </a:solidFill>
              </a:rPr>
              <a:t>Strategic management in different contexts; to include small businesses (including start-ups), multinational corporations, manufacturing and services, public sector and not-for-profit.</a:t>
            </a:r>
          </a:p>
          <a:p>
            <a:pPr marL="457200" indent="-457200" algn="l">
              <a:buFont typeface="Arial" panose="020B0604020202020204" pitchFamily="34" charset="0"/>
              <a:buChar char="•"/>
            </a:pPr>
            <a:r>
              <a:rPr lang="en-US" sz="3200" dirty="0">
                <a:solidFill>
                  <a:schemeClr val="bg1"/>
                </a:solidFill>
              </a:rPr>
              <a:t>Strategic management in practice; taking into consideration the strategic position, strategic choices, implementation of strategy and development processes.</a:t>
            </a:r>
          </a:p>
          <a:p>
            <a:pPr marL="457200" indent="-457200" algn="l">
              <a:buFont typeface="Arial" panose="020B0604020202020204" pitchFamily="34" charset="0"/>
              <a:buChar char="•"/>
            </a:pPr>
            <a:r>
              <a:rPr lang="en-US" sz="3200" dirty="0">
                <a:solidFill>
                  <a:schemeClr val="bg1"/>
                </a:solidFill>
              </a:rPr>
              <a:t>The importance of </a:t>
            </a:r>
            <a:r>
              <a:rPr lang="en-US" sz="3200" dirty="0" err="1">
                <a:solidFill>
                  <a:schemeClr val="bg1"/>
                </a:solidFill>
              </a:rPr>
              <a:t>organisational</a:t>
            </a:r>
            <a:r>
              <a:rPr lang="en-US" sz="3200" dirty="0">
                <a:solidFill>
                  <a:schemeClr val="bg1"/>
                </a:solidFill>
              </a:rPr>
              <a:t> agility in the context of the development of strategic management in practice.</a:t>
            </a:r>
          </a:p>
          <a:p>
            <a:pPr marL="457200" indent="-457200" algn="l">
              <a:buFont typeface="Arial" panose="020B0604020202020204" pitchFamily="34" charset="0"/>
              <a:buChar char="•"/>
            </a:pPr>
            <a:endParaRPr lang="en-GB" sz="3200" dirty="0">
              <a:solidFill>
                <a:schemeClr val="bg1"/>
              </a:solidFill>
            </a:endParaRPr>
          </a:p>
        </p:txBody>
      </p:sp>
      <p:sp>
        <p:nvSpPr>
          <p:cNvPr id="4" name="Slide Number Placeholder 3">
            <a:extLst>
              <a:ext uri="{FF2B5EF4-FFF2-40B4-BE49-F238E27FC236}">
                <a16:creationId xmlns:a16="http://schemas.microsoft.com/office/drawing/2014/main" id="{E8F33C2D-C9E4-161B-8507-39858ADE685C}"/>
              </a:ext>
            </a:extLst>
          </p:cNvPr>
          <p:cNvSpPr>
            <a:spLocks noGrp="1"/>
          </p:cNvSpPr>
          <p:nvPr>
            <p:ph type="sldNum" sz="quarter" idx="12"/>
          </p:nvPr>
        </p:nvSpPr>
        <p:spPr/>
        <p:txBody>
          <a:bodyPr/>
          <a:lstStyle/>
          <a:p>
            <a:fld id="{48F63A3B-78C7-47BE-AE5E-E10140E04643}" type="slidenum">
              <a:rPr lang="en-US" smtClean="0"/>
              <a:t>6</a:t>
            </a:fld>
            <a:endParaRPr lang="en-US" dirty="0"/>
          </a:p>
        </p:txBody>
      </p:sp>
    </p:spTree>
    <p:extLst>
      <p:ext uri="{BB962C8B-B14F-4D97-AF65-F5344CB8AC3E}">
        <p14:creationId xmlns:p14="http://schemas.microsoft.com/office/powerpoint/2010/main" val="26912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4A288-CB3B-44CD-A466-91D07B5D801D}"/>
              </a:ext>
            </a:extLst>
          </p:cNvPr>
          <p:cNvSpPr>
            <a:spLocks noGrp="1"/>
          </p:cNvSpPr>
          <p:nvPr>
            <p:ph type="ctrTitle"/>
          </p:nvPr>
        </p:nvSpPr>
        <p:spPr>
          <a:xfrm>
            <a:off x="1981200" y="228600"/>
            <a:ext cx="8499584" cy="1295400"/>
          </a:xfrm>
        </p:spPr>
        <p:txBody>
          <a:bodyPr>
            <a:normAutofit/>
          </a:bodyPr>
          <a:lstStyle/>
          <a:p>
            <a:r>
              <a:rPr lang="en-GB" sz="5400" b="1" dirty="0">
                <a:solidFill>
                  <a:schemeClr val="tx2">
                    <a:lumMod val="20000"/>
                    <a:lumOff val="80000"/>
                  </a:schemeClr>
                </a:solidFill>
                <a:cs typeface="Arial" panose="020B0604020202020204" pitchFamily="34" charset="0"/>
              </a:rPr>
              <a:t>Indicative content</a:t>
            </a:r>
          </a:p>
        </p:txBody>
      </p:sp>
      <p:sp>
        <p:nvSpPr>
          <p:cNvPr id="3" name="Content Placeholder 2">
            <a:extLst>
              <a:ext uri="{FF2B5EF4-FFF2-40B4-BE49-F238E27FC236}">
                <a16:creationId xmlns:a16="http://schemas.microsoft.com/office/drawing/2014/main" id="{D78FFA3B-D089-46E9-8171-1FADC589E397}"/>
              </a:ext>
            </a:extLst>
          </p:cNvPr>
          <p:cNvSpPr>
            <a:spLocks noGrp="1"/>
          </p:cNvSpPr>
          <p:nvPr>
            <p:ph type="subTitle" idx="1"/>
          </p:nvPr>
        </p:nvSpPr>
        <p:spPr>
          <a:xfrm>
            <a:off x="381000" y="1676400"/>
            <a:ext cx="10439400" cy="4267200"/>
          </a:xfrm>
        </p:spPr>
        <p:txBody>
          <a:bodyPr>
            <a:normAutofit lnSpcReduction="10000"/>
          </a:bodyPr>
          <a:lstStyle/>
          <a:p>
            <a:pPr marL="457200" indent="-457200" algn="l">
              <a:buFont typeface="Arial" panose="020B0604020202020204" pitchFamily="34" charset="0"/>
              <a:buChar char="•"/>
            </a:pPr>
            <a:r>
              <a:rPr lang="en-US" sz="3200" dirty="0">
                <a:solidFill>
                  <a:schemeClr val="bg1"/>
                </a:solidFill>
              </a:rPr>
              <a:t>Consideration of </a:t>
            </a:r>
            <a:r>
              <a:rPr lang="en-US" sz="3200" dirty="0" err="1">
                <a:solidFill>
                  <a:schemeClr val="bg1"/>
                </a:solidFill>
              </a:rPr>
              <a:t>organisational</a:t>
            </a:r>
            <a:r>
              <a:rPr lang="en-US" sz="3200" dirty="0">
                <a:solidFill>
                  <a:schemeClr val="bg1"/>
                </a:solidFill>
              </a:rPr>
              <a:t> agility as a living organism with emergent and evolutionary characteristics that can help managers make correct decisions.</a:t>
            </a:r>
          </a:p>
          <a:p>
            <a:pPr marL="457200" indent="-457200" algn="l">
              <a:buFont typeface="Arial" panose="020B0604020202020204" pitchFamily="34" charset="0"/>
              <a:buChar char="•"/>
            </a:pPr>
            <a:r>
              <a:rPr lang="en-US" sz="3200" dirty="0">
                <a:solidFill>
                  <a:schemeClr val="bg1"/>
                </a:solidFill>
              </a:rPr>
              <a:t>Consideration of how </a:t>
            </a:r>
            <a:r>
              <a:rPr lang="en-US" sz="3200" dirty="0" err="1">
                <a:solidFill>
                  <a:schemeClr val="bg1"/>
                </a:solidFill>
              </a:rPr>
              <a:t>organisational</a:t>
            </a:r>
            <a:r>
              <a:rPr lang="en-US" sz="3200" dirty="0">
                <a:solidFill>
                  <a:schemeClr val="bg1"/>
                </a:solidFill>
              </a:rPr>
              <a:t> agility can ensure the company thrives in uncertain and complex environments.</a:t>
            </a:r>
          </a:p>
          <a:p>
            <a:pPr marL="457200" indent="-457200" algn="l">
              <a:buFont typeface="Arial" panose="020B0604020202020204" pitchFamily="34" charset="0"/>
              <a:buChar char="•"/>
            </a:pPr>
            <a:r>
              <a:rPr lang="en-US" sz="3200" dirty="0">
                <a:solidFill>
                  <a:schemeClr val="bg1"/>
                </a:solidFill>
              </a:rPr>
              <a:t>The importance of emergent strategy in the formation of the strategic management.</a:t>
            </a:r>
          </a:p>
          <a:p>
            <a:pPr marL="457200" indent="-457200" algn="l">
              <a:buFont typeface="Arial" panose="020B0604020202020204" pitchFamily="34" charset="0"/>
              <a:buChar char="•"/>
            </a:pPr>
            <a:endParaRPr lang="en-GB" sz="3200" dirty="0">
              <a:solidFill>
                <a:schemeClr val="bg1"/>
              </a:solidFill>
            </a:endParaRPr>
          </a:p>
        </p:txBody>
      </p:sp>
      <p:sp>
        <p:nvSpPr>
          <p:cNvPr id="4" name="Slide Number Placeholder 3">
            <a:extLst>
              <a:ext uri="{FF2B5EF4-FFF2-40B4-BE49-F238E27FC236}">
                <a16:creationId xmlns:a16="http://schemas.microsoft.com/office/drawing/2014/main" id="{3F4F10E0-3046-C143-D25F-C8608EBAE59A}"/>
              </a:ext>
            </a:extLst>
          </p:cNvPr>
          <p:cNvSpPr>
            <a:spLocks noGrp="1"/>
          </p:cNvSpPr>
          <p:nvPr>
            <p:ph type="sldNum" sz="quarter" idx="12"/>
          </p:nvPr>
        </p:nvSpPr>
        <p:spPr/>
        <p:txBody>
          <a:bodyPr/>
          <a:lstStyle/>
          <a:p>
            <a:fld id="{48F63A3B-78C7-47BE-AE5E-E10140E04643}" type="slidenum">
              <a:rPr lang="en-US" smtClean="0"/>
              <a:t>7</a:t>
            </a:fld>
            <a:endParaRPr lang="en-US" dirty="0"/>
          </a:p>
        </p:txBody>
      </p:sp>
    </p:spTree>
    <p:extLst>
      <p:ext uri="{BB962C8B-B14F-4D97-AF65-F5344CB8AC3E}">
        <p14:creationId xmlns:p14="http://schemas.microsoft.com/office/powerpoint/2010/main" val="57360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4A288-CB3B-44CD-A466-91D07B5D801D}"/>
              </a:ext>
            </a:extLst>
          </p:cNvPr>
          <p:cNvSpPr>
            <a:spLocks noGrp="1"/>
          </p:cNvSpPr>
          <p:nvPr>
            <p:ph type="ctrTitle"/>
          </p:nvPr>
        </p:nvSpPr>
        <p:spPr>
          <a:xfrm>
            <a:off x="1981200" y="228600"/>
            <a:ext cx="8499584" cy="1295400"/>
          </a:xfrm>
        </p:spPr>
        <p:txBody>
          <a:bodyPr>
            <a:normAutofit/>
          </a:bodyPr>
          <a:lstStyle/>
          <a:p>
            <a:r>
              <a:rPr lang="en-GB" sz="5400" b="1" dirty="0">
                <a:solidFill>
                  <a:schemeClr val="tx2">
                    <a:lumMod val="20000"/>
                    <a:lumOff val="80000"/>
                  </a:schemeClr>
                </a:solidFill>
                <a:cs typeface="Arial" panose="020B0604020202020204" pitchFamily="34" charset="0"/>
              </a:rPr>
              <a:t>Indicative content</a:t>
            </a:r>
          </a:p>
        </p:txBody>
      </p:sp>
      <p:sp>
        <p:nvSpPr>
          <p:cNvPr id="3" name="Content Placeholder 2">
            <a:extLst>
              <a:ext uri="{FF2B5EF4-FFF2-40B4-BE49-F238E27FC236}">
                <a16:creationId xmlns:a16="http://schemas.microsoft.com/office/drawing/2014/main" id="{D78FFA3B-D089-46E9-8171-1FADC589E397}"/>
              </a:ext>
            </a:extLst>
          </p:cNvPr>
          <p:cNvSpPr>
            <a:spLocks noGrp="1"/>
          </p:cNvSpPr>
          <p:nvPr>
            <p:ph type="subTitle" idx="1"/>
          </p:nvPr>
        </p:nvSpPr>
        <p:spPr>
          <a:xfrm>
            <a:off x="381000" y="1676400"/>
            <a:ext cx="10439400" cy="4267200"/>
          </a:xfrm>
        </p:spPr>
        <p:txBody>
          <a:bodyPr>
            <a:normAutofit lnSpcReduction="10000"/>
          </a:bodyPr>
          <a:lstStyle/>
          <a:p>
            <a:pPr marL="457200" indent="-457200" algn="l">
              <a:buFont typeface="Arial" panose="020B0604020202020204" pitchFamily="34" charset="0"/>
              <a:buChar char="•"/>
            </a:pPr>
            <a:r>
              <a:rPr lang="en-US" sz="3200" dirty="0">
                <a:solidFill>
                  <a:schemeClr val="bg1"/>
                </a:solidFill>
              </a:rPr>
              <a:t>The importance of culture in the formation and evolution of strategic management.</a:t>
            </a:r>
          </a:p>
          <a:p>
            <a:pPr marL="457200" indent="-457200" algn="l">
              <a:buFont typeface="Arial" panose="020B0604020202020204" pitchFamily="34" charset="0"/>
              <a:buChar char="•"/>
            </a:pPr>
            <a:r>
              <a:rPr lang="en-US" sz="3200" dirty="0">
                <a:solidFill>
                  <a:schemeClr val="bg1"/>
                </a:solidFill>
              </a:rPr>
              <a:t>Strategic analysis; macro and micro environmental analysis; defining strategic groups and sustainable critical success factors.</a:t>
            </a:r>
          </a:p>
          <a:p>
            <a:pPr marL="457200" indent="-457200" algn="l">
              <a:buFont typeface="Arial" panose="020B0604020202020204" pitchFamily="34" charset="0"/>
              <a:buChar char="•"/>
            </a:pPr>
            <a:r>
              <a:rPr lang="en-US" sz="3200" dirty="0">
                <a:solidFill>
                  <a:schemeClr val="bg1"/>
                </a:solidFill>
              </a:rPr>
              <a:t>Internal environmental analysis from a resource-based perspective; strategic importance of resources, core competencies and an </a:t>
            </a:r>
            <a:r>
              <a:rPr lang="en-US" sz="3200" dirty="0" err="1">
                <a:solidFill>
                  <a:schemeClr val="bg1"/>
                </a:solidFill>
              </a:rPr>
              <a:t>organisation’s</a:t>
            </a:r>
            <a:r>
              <a:rPr lang="en-US" sz="3200" dirty="0">
                <a:solidFill>
                  <a:schemeClr val="bg1"/>
                </a:solidFill>
              </a:rPr>
              <a:t> capabilities; to evaluate how strategic capability contributes to sustainable competitive advantage.</a:t>
            </a:r>
          </a:p>
          <a:p>
            <a:pPr marL="457200" indent="-457200" algn="l">
              <a:buFont typeface="Arial" panose="020B0604020202020204" pitchFamily="34" charset="0"/>
              <a:buChar char="•"/>
            </a:pPr>
            <a:endParaRPr lang="en-GB" sz="3200" dirty="0">
              <a:solidFill>
                <a:schemeClr val="bg1"/>
              </a:solidFill>
            </a:endParaRPr>
          </a:p>
        </p:txBody>
      </p:sp>
      <p:sp>
        <p:nvSpPr>
          <p:cNvPr id="4" name="Slide Number Placeholder 3">
            <a:extLst>
              <a:ext uri="{FF2B5EF4-FFF2-40B4-BE49-F238E27FC236}">
                <a16:creationId xmlns:a16="http://schemas.microsoft.com/office/drawing/2014/main" id="{D55B4B3F-B92C-A05B-1C21-6559EB19AD5C}"/>
              </a:ext>
            </a:extLst>
          </p:cNvPr>
          <p:cNvSpPr>
            <a:spLocks noGrp="1"/>
          </p:cNvSpPr>
          <p:nvPr>
            <p:ph type="sldNum" sz="quarter" idx="12"/>
          </p:nvPr>
        </p:nvSpPr>
        <p:spPr/>
        <p:txBody>
          <a:bodyPr/>
          <a:lstStyle/>
          <a:p>
            <a:fld id="{48F63A3B-78C7-47BE-AE5E-E10140E04643}" type="slidenum">
              <a:rPr lang="en-US" smtClean="0"/>
              <a:t>8</a:t>
            </a:fld>
            <a:endParaRPr lang="en-US" dirty="0"/>
          </a:p>
        </p:txBody>
      </p:sp>
    </p:spTree>
    <p:extLst>
      <p:ext uri="{BB962C8B-B14F-4D97-AF65-F5344CB8AC3E}">
        <p14:creationId xmlns:p14="http://schemas.microsoft.com/office/powerpoint/2010/main" val="181526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4A288-CB3B-44CD-A466-91D07B5D801D}"/>
              </a:ext>
            </a:extLst>
          </p:cNvPr>
          <p:cNvSpPr>
            <a:spLocks noGrp="1"/>
          </p:cNvSpPr>
          <p:nvPr>
            <p:ph type="ctrTitle"/>
          </p:nvPr>
        </p:nvSpPr>
        <p:spPr>
          <a:xfrm>
            <a:off x="1981200" y="228600"/>
            <a:ext cx="8499584" cy="1295400"/>
          </a:xfrm>
        </p:spPr>
        <p:txBody>
          <a:bodyPr>
            <a:normAutofit/>
          </a:bodyPr>
          <a:lstStyle/>
          <a:p>
            <a:r>
              <a:rPr lang="en-GB" sz="5400" b="1" dirty="0">
                <a:solidFill>
                  <a:schemeClr val="tx2">
                    <a:lumMod val="20000"/>
                    <a:lumOff val="80000"/>
                  </a:schemeClr>
                </a:solidFill>
                <a:cs typeface="Arial" panose="020B0604020202020204" pitchFamily="34" charset="0"/>
              </a:rPr>
              <a:t>Indicative content</a:t>
            </a:r>
          </a:p>
        </p:txBody>
      </p:sp>
      <p:sp>
        <p:nvSpPr>
          <p:cNvPr id="3" name="Content Placeholder 2">
            <a:extLst>
              <a:ext uri="{FF2B5EF4-FFF2-40B4-BE49-F238E27FC236}">
                <a16:creationId xmlns:a16="http://schemas.microsoft.com/office/drawing/2014/main" id="{D78FFA3B-D089-46E9-8171-1FADC589E397}"/>
              </a:ext>
            </a:extLst>
          </p:cNvPr>
          <p:cNvSpPr>
            <a:spLocks noGrp="1"/>
          </p:cNvSpPr>
          <p:nvPr>
            <p:ph type="subTitle" idx="1"/>
          </p:nvPr>
        </p:nvSpPr>
        <p:spPr>
          <a:xfrm>
            <a:off x="381000" y="1676400"/>
            <a:ext cx="10439400" cy="4267200"/>
          </a:xfrm>
        </p:spPr>
        <p:txBody>
          <a:bodyPr>
            <a:normAutofit fontScale="85000" lnSpcReduction="10000"/>
          </a:bodyPr>
          <a:lstStyle/>
          <a:p>
            <a:pPr marL="457200" indent="-457200" algn="l">
              <a:buFont typeface="Arial" panose="020B0604020202020204" pitchFamily="34" charset="0"/>
              <a:buChar char="•"/>
            </a:pPr>
            <a:r>
              <a:rPr lang="en-US" sz="3200" dirty="0" err="1">
                <a:solidFill>
                  <a:schemeClr val="bg1"/>
                </a:solidFill>
              </a:rPr>
              <a:t>Organisational</a:t>
            </a:r>
            <a:r>
              <a:rPr lang="en-US" sz="3200" dirty="0">
                <a:solidFill>
                  <a:schemeClr val="bg1"/>
                </a:solidFill>
              </a:rPr>
              <a:t> purpose and stakeholder expectations; to include the importance of governance stakeholder mapping.</a:t>
            </a:r>
          </a:p>
          <a:p>
            <a:pPr marL="457200" indent="-457200" algn="l">
              <a:buFont typeface="Arial" panose="020B0604020202020204" pitchFamily="34" charset="0"/>
              <a:buChar char="•"/>
            </a:pPr>
            <a:r>
              <a:rPr lang="en-US" sz="3200" dirty="0">
                <a:solidFill>
                  <a:schemeClr val="bg1"/>
                </a:solidFill>
              </a:rPr>
              <a:t>Critical appraisal of ethical issues, sustainability, corporate social responsibility and their impact on strategic development.</a:t>
            </a:r>
          </a:p>
          <a:p>
            <a:pPr marL="457200" indent="-457200" algn="l">
              <a:buFont typeface="Arial" panose="020B0604020202020204" pitchFamily="34" charset="0"/>
              <a:buChar char="•"/>
            </a:pPr>
            <a:r>
              <a:rPr lang="en-US" sz="3200" dirty="0">
                <a:solidFill>
                  <a:schemeClr val="bg1"/>
                </a:solidFill>
              </a:rPr>
              <a:t>Theories of business power, the managerial revolution, mechanisms of corporate control, corporate governance, and managerial capitalism v state capitalism etc.</a:t>
            </a:r>
          </a:p>
          <a:p>
            <a:pPr marL="457200" indent="-457200" algn="l">
              <a:buFont typeface="Arial" panose="020B0604020202020204" pitchFamily="34" charset="0"/>
              <a:buChar char="•"/>
            </a:pPr>
            <a:r>
              <a:rPr lang="en-US" sz="3200" dirty="0">
                <a:solidFill>
                  <a:schemeClr val="bg1"/>
                </a:solidFill>
              </a:rPr>
              <a:t>Codes of Ethics: competing approaches for managing ethical dilemmas.</a:t>
            </a:r>
          </a:p>
          <a:p>
            <a:pPr marL="457200" indent="-457200" algn="l">
              <a:buFont typeface="Arial" panose="020B0604020202020204" pitchFamily="34" charset="0"/>
              <a:buChar char="•"/>
            </a:pPr>
            <a:endParaRPr lang="en-GB" sz="3200" dirty="0">
              <a:solidFill>
                <a:schemeClr val="bg1"/>
              </a:solidFill>
            </a:endParaRPr>
          </a:p>
        </p:txBody>
      </p:sp>
      <p:sp>
        <p:nvSpPr>
          <p:cNvPr id="4" name="Slide Number Placeholder 3">
            <a:extLst>
              <a:ext uri="{FF2B5EF4-FFF2-40B4-BE49-F238E27FC236}">
                <a16:creationId xmlns:a16="http://schemas.microsoft.com/office/drawing/2014/main" id="{F470B0F0-6FDD-EA5B-E062-37945D1EFB53}"/>
              </a:ext>
            </a:extLst>
          </p:cNvPr>
          <p:cNvSpPr>
            <a:spLocks noGrp="1"/>
          </p:cNvSpPr>
          <p:nvPr>
            <p:ph type="sldNum" sz="quarter" idx="12"/>
          </p:nvPr>
        </p:nvSpPr>
        <p:spPr/>
        <p:txBody>
          <a:bodyPr/>
          <a:lstStyle/>
          <a:p>
            <a:fld id="{48F63A3B-78C7-47BE-AE5E-E10140E04643}" type="slidenum">
              <a:rPr lang="en-US" smtClean="0"/>
              <a:t>9</a:t>
            </a:fld>
            <a:endParaRPr lang="en-US" dirty="0"/>
          </a:p>
        </p:txBody>
      </p:sp>
    </p:spTree>
    <p:extLst>
      <p:ext uri="{BB962C8B-B14F-4D97-AF65-F5344CB8AC3E}">
        <p14:creationId xmlns:p14="http://schemas.microsoft.com/office/powerpoint/2010/main" val="2518593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4A288-CB3B-44CD-A466-91D07B5D801D}"/>
              </a:ext>
            </a:extLst>
          </p:cNvPr>
          <p:cNvSpPr>
            <a:spLocks noGrp="1"/>
          </p:cNvSpPr>
          <p:nvPr>
            <p:ph type="ctrTitle"/>
          </p:nvPr>
        </p:nvSpPr>
        <p:spPr>
          <a:xfrm>
            <a:off x="1981200" y="228600"/>
            <a:ext cx="8499584" cy="1295400"/>
          </a:xfrm>
        </p:spPr>
        <p:txBody>
          <a:bodyPr>
            <a:normAutofit/>
          </a:bodyPr>
          <a:lstStyle/>
          <a:p>
            <a:r>
              <a:rPr lang="en-GB" sz="5400" b="1" dirty="0">
                <a:solidFill>
                  <a:schemeClr val="tx2">
                    <a:lumMod val="20000"/>
                    <a:lumOff val="80000"/>
                  </a:schemeClr>
                </a:solidFill>
                <a:cs typeface="Arial" panose="020B0604020202020204" pitchFamily="34" charset="0"/>
              </a:rPr>
              <a:t>Indicative content</a:t>
            </a:r>
          </a:p>
        </p:txBody>
      </p:sp>
      <p:sp>
        <p:nvSpPr>
          <p:cNvPr id="3" name="Content Placeholder 2">
            <a:extLst>
              <a:ext uri="{FF2B5EF4-FFF2-40B4-BE49-F238E27FC236}">
                <a16:creationId xmlns:a16="http://schemas.microsoft.com/office/drawing/2014/main" id="{D78FFA3B-D089-46E9-8171-1FADC589E397}"/>
              </a:ext>
            </a:extLst>
          </p:cNvPr>
          <p:cNvSpPr>
            <a:spLocks noGrp="1"/>
          </p:cNvSpPr>
          <p:nvPr>
            <p:ph type="subTitle" idx="1"/>
          </p:nvPr>
        </p:nvSpPr>
        <p:spPr>
          <a:xfrm>
            <a:off x="381000" y="1676400"/>
            <a:ext cx="10439400" cy="4267200"/>
          </a:xfrm>
        </p:spPr>
        <p:txBody>
          <a:bodyPr>
            <a:normAutofit fontScale="85000" lnSpcReduction="20000"/>
          </a:bodyPr>
          <a:lstStyle/>
          <a:p>
            <a:pPr marL="457200" indent="-457200" algn="l">
              <a:buFont typeface="Arial" panose="020B0604020202020204" pitchFamily="34" charset="0"/>
              <a:buChar char="•"/>
            </a:pPr>
            <a:r>
              <a:rPr lang="en-US" sz="3200" dirty="0">
                <a:solidFill>
                  <a:schemeClr val="bg1"/>
                </a:solidFill>
              </a:rPr>
              <a:t>Assessment of </a:t>
            </a:r>
            <a:r>
              <a:rPr lang="en-US" sz="3200" dirty="0" err="1">
                <a:solidFill>
                  <a:schemeClr val="bg1"/>
                </a:solidFill>
              </a:rPr>
              <a:t>organisational</a:t>
            </a:r>
            <a:r>
              <a:rPr lang="en-US" sz="3200" dirty="0">
                <a:solidFill>
                  <a:schemeClr val="bg1"/>
                </a:solidFill>
              </a:rPr>
              <a:t> culture, structure and leadership, using appropriate academic theories and models and their impact on strategic implementation.</a:t>
            </a:r>
          </a:p>
          <a:p>
            <a:pPr marL="457200" indent="-457200" algn="l">
              <a:buFont typeface="Arial" panose="020B0604020202020204" pitchFamily="34" charset="0"/>
              <a:buChar char="•"/>
            </a:pPr>
            <a:r>
              <a:rPr lang="en-US" sz="3200" dirty="0">
                <a:solidFill>
                  <a:schemeClr val="bg1"/>
                </a:solidFill>
              </a:rPr>
              <a:t>Business level strategy and different methods of achieving sustainable competitive advantage.</a:t>
            </a:r>
          </a:p>
          <a:p>
            <a:pPr marL="457200" indent="-457200" algn="l">
              <a:buFont typeface="Arial" panose="020B0604020202020204" pitchFamily="34" charset="0"/>
              <a:buChar char="•"/>
            </a:pPr>
            <a:r>
              <a:rPr lang="en-US" sz="3200" dirty="0">
                <a:solidFill>
                  <a:schemeClr val="bg1"/>
                </a:solidFill>
              </a:rPr>
              <a:t>Corporate level strategy to include product diversity, international diversity, corporate parenting roles and portfolio management.</a:t>
            </a:r>
          </a:p>
          <a:p>
            <a:pPr marL="457200" indent="-457200" algn="l">
              <a:buFont typeface="Arial" panose="020B0604020202020204" pitchFamily="34" charset="0"/>
              <a:buChar char="•"/>
            </a:pPr>
            <a:r>
              <a:rPr lang="en-US" sz="3200" dirty="0">
                <a:solidFill>
                  <a:schemeClr val="bg1"/>
                </a:solidFill>
              </a:rPr>
              <a:t>Strategic evaluation and selection; to include generic strategies and the various strategic development methods available to </a:t>
            </a:r>
            <a:r>
              <a:rPr lang="en-US" sz="3200" dirty="0" err="1">
                <a:solidFill>
                  <a:schemeClr val="bg1"/>
                </a:solidFill>
              </a:rPr>
              <a:t>organisations</a:t>
            </a:r>
            <a:r>
              <a:rPr lang="en-US" sz="3200" dirty="0">
                <a:solidFill>
                  <a:schemeClr val="bg1"/>
                </a:solidFill>
              </a:rPr>
              <a:t> (internal, acquisition and alliance) and how best to manage change.</a:t>
            </a:r>
          </a:p>
          <a:p>
            <a:pPr marL="457200" indent="-457200" algn="l">
              <a:buFont typeface="Arial" panose="020B0604020202020204" pitchFamily="34" charset="0"/>
              <a:buChar char="•"/>
            </a:pPr>
            <a:endParaRPr lang="en-GB" sz="3200" dirty="0">
              <a:solidFill>
                <a:schemeClr val="bg1"/>
              </a:solidFill>
            </a:endParaRPr>
          </a:p>
        </p:txBody>
      </p:sp>
      <p:sp>
        <p:nvSpPr>
          <p:cNvPr id="4" name="Slide Number Placeholder 3">
            <a:extLst>
              <a:ext uri="{FF2B5EF4-FFF2-40B4-BE49-F238E27FC236}">
                <a16:creationId xmlns:a16="http://schemas.microsoft.com/office/drawing/2014/main" id="{D4087B4A-BADD-3FFA-05A0-ABB2B31D91EF}"/>
              </a:ext>
            </a:extLst>
          </p:cNvPr>
          <p:cNvSpPr>
            <a:spLocks noGrp="1"/>
          </p:cNvSpPr>
          <p:nvPr>
            <p:ph type="sldNum" sz="quarter" idx="12"/>
          </p:nvPr>
        </p:nvSpPr>
        <p:spPr/>
        <p:txBody>
          <a:bodyPr/>
          <a:lstStyle/>
          <a:p>
            <a:fld id="{48F63A3B-78C7-47BE-AE5E-E10140E04643}" type="slidenum">
              <a:rPr lang="en-US" smtClean="0"/>
              <a:t>10</a:t>
            </a:fld>
            <a:endParaRPr lang="en-US" dirty="0"/>
          </a:p>
        </p:txBody>
      </p:sp>
    </p:spTree>
    <p:extLst>
      <p:ext uri="{BB962C8B-B14F-4D97-AF65-F5344CB8AC3E}">
        <p14:creationId xmlns:p14="http://schemas.microsoft.com/office/powerpoint/2010/main" val="1773633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21048-D482-A365-27E2-423E3A956FB7}"/>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40C7433E-A68D-F31B-6583-683272A7C38A}"/>
              </a:ext>
            </a:extLst>
          </p:cNvPr>
          <p:cNvPicPr>
            <a:picLocks noGrp="1" noChangeAspect="1"/>
          </p:cNvPicPr>
          <p:nvPr>
            <p:ph idx="1"/>
          </p:nvPr>
        </p:nvPicPr>
        <p:blipFill>
          <a:blip r:embed="rId2"/>
          <a:stretch>
            <a:fillRect/>
          </a:stretch>
        </p:blipFill>
        <p:spPr>
          <a:xfrm>
            <a:off x="381000" y="1065228"/>
            <a:ext cx="5246709" cy="4351338"/>
          </a:xfrm>
        </p:spPr>
      </p:pic>
      <p:pic>
        <p:nvPicPr>
          <p:cNvPr id="7" name="Picture 6">
            <a:extLst>
              <a:ext uri="{FF2B5EF4-FFF2-40B4-BE49-F238E27FC236}">
                <a16:creationId xmlns:a16="http://schemas.microsoft.com/office/drawing/2014/main" id="{2E62FEC1-1413-4424-CE53-A1AE4908CEDC}"/>
              </a:ext>
            </a:extLst>
          </p:cNvPr>
          <p:cNvPicPr>
            <a:picLocks noChangeAspect="1"/>
          </p:cNvPicPr>
          <p:nvPr/>
        </p:nvPicPr>
        <p:blipFill>
          <a:blip r:embed="rId3"/>
          <a:stretch>
            <a:fillRect/>
          </a:stretch>
        </p:blipFill>
        <p:spPr>
          <a:xfrm>
            <a:off x="5909582" y="1354834"/>
            <a:ext cx="5934075" cy="4029075"/>
          </a:xfrm>
          <a:prstGeom prst="rect">
            <a:avLst/>
          </a:prstGeom>
        </p:spPr>
      </p:pic>
      <p:sp>
        <p:nvSpPr>
          <p:cNvPr id="3" name="Slide Number Placeholder 2">
            <a:extLst>
              <a:ext uri="{FF2B5EF4-FFF2-40B4-BE49-F238E27FC236}">
                <a16:creationId xmlns:a16="http://schemas.microsoft.com/office/drawing/2014/main" id="{FC1C25D4-5CF5-D293-BD34-154D466B7290}"/>
              </a:ext>
            </a:extLst>
          </p:cNvPr>
          <p:cNvSpPr>
            <a:spLocks noGrp="1"/>
          </p:cNvSpPr>
          <p:nvPr>
            <p:ph type="sldNum" sz="quarter" idx="12"/>
          </p:nvPr>
        </p:nvSpPr>
        <p:spPr/>
        <p:txBody>
          <a:bodyPr/>
          <a:lstStyle/>
          <a:p>
            <a:fld id="{48F63A3B-78C7-47BE-AE5E-E10140E04643}" type="slidenum">
              <a:rPr lang="en-US" smtClean="0"/>
              <a:t>11</a:t>
            </a:fld>
            <a:endParaRPr lang="en-US" dirty="0"/>
          </a:p>
        </p:txBody>
      </p:sp>
    </p:spTree>
    <p:extLst>
      <p:ext uri="{BB962C8B-B14F-4D97-AF65-F5344CB8AC3E}">
        <p14:creationId xmlns:p14="http://schemas.microsoft.com/office/powerpoint/2010/main" val="14103035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21048-D482-A365-27E2-423E3A956FB7}"/>
              </a:ext>
            </a:extLst>
          </p:cNvPr>
          <p:cNvSpPr>
            <a:spLocks noGrp="1"/>
          </p:cNvSpPr>
          <p:nvPr>
            <p:ph type="title"/>
          </p:nvPr>
        </p:nvSpPr>
        <p:spPr>
          <a:xfrm>
            <a:off x="838200" y="783162"/>
            <a:ext cx="10515600" cy="1325563"/>
          </a:xfrm>
        </p:spPr>
        <p:txBody>
          <a:bodyPr/>
          <a:lstStyle/>
          <a:p>
            <a:r>
              <a:rPr lang="en-GB" dirty="0">
                <a:solidFill>
                  <a:schemeClr val="bg1"/>
                </a:solidFill>
              </a:rPr>
              <a:t>Library Skills</a:t>
            </a:r>
          </a:p>
        </p:txBody>
      </p:sp>
      <p:sp>
        <p:nvSpPr>
          <p:cNvPr id="4" name="Content Placeholder 3">
            <a:extLst>
              <a:ext uri="{FF2B5EF4-FFF2-40B4-BE49-F238E27FC236}">
                <a16:creationId xmlns:a16="http://schemas.microsoft.com/office/drawing/2014/main" id="{B02800D4-86D0-3B70-9DAC-E7C47BD63469}"/>
              </a:ext>
            </a:extLst>
          </p:cNvPr>
          <p:cNvSpPr>
            <a:spLocks noGrp="1"/>
          </p:cNvSpPr>
          <p:nvPr>
            <p:ph idx="1"/>
          </p:nvPr>
        </p:nvSpPr>
        <p:spPr>
          <a:xfrm>
            <a:off x="838200" y="2362199"/>
            <a:ext cx="4267200" cy="3814763"/>
          </a:xfrm>
        </p:spPr>
        <p:txBody>
          <a:bodyPr/>
          <a:lstStyle/>
          <a:p>
            <a:r>
              <a:rPr lang="en-GB" dirty="0">
                <a:solidFill>
                  <a:schemeClr val="bg1"/>
                </a:solidFill>
              </a:rPr>
              <a:t>Working smarter, not harder, with the online library system is an essential factor in your studies</a:t>
            </a:r>
          </a:p>
        </p:txBody>
      </p:sp>
      <p:pic>
        <p:nvPicPr>
          <p:cNvPr id="8" name="Picture 7">
            <a:extLst>
              <a:ext uri="{FF2B5EF4-FFF2-40B4-BE49-F238E27FC236}">
                <a16:creationId xmlns:a16="http://schemas.microsoft.com/office/drawing/2014/main" id="{315DD128-F65E-321D-44BF-6546064FF8C2}"/>
              </a:ext>
            </a:extLst>
          </p:cNvPr>
          <p:cNvPicPr>
            <a:picLocks noChangeAspect="1"/>
          </p:cNvPicPr>
          <p:nvPr/>
        </p:nvPicPr>
        <p:blipFill>
          <a:blip r:embed="rId2"/>
          <a:stretch>
            <a:fillRect/>
          </a:stretch>
        </p:blipFill>
        <p:spPr>
          <a:xfrm>
            <a:off x="5105400" y="1143000"/>
            <a:ext cx="6677025" cy="4797086"/>
          </a:xfrm>
          <a:prstGeom prst="rect">
            <a:avLst/>
          </a:prstGeom>
        </p:spPr>
      </p:pic>
      <p:sp>
        <p:nvSpPr>
          <p:cNvPr id="3" name="Slide Number Placeholder 2">
            <a:extLst>
              <a:ext uri="{FF2B5EF4-FFF2-40B4-BE49-F238E27FC236}">
                <a16:creationId xmlns:a16="http://schemas.microsoft.com/office/drawing/2014/main" id="{CCE1425F-598C-E549-125E-31B310E5A896}"/>
              </a:ext>
            </a:extLst>
          </p:cNvPr>
          <p:cNvSpPr>
            <a:spLocks noGrp="1"/>
          </p:cNvSpPr>
          <p:nvPr>
            <p:ph type="sldNum" sz="quarter" idx="12"/>
          </p:nvPr>
        </p:nvSpPr>
        <p:spPr/>
        <p:txBody>
          <a:bodyPr/>
          <a:lstStyle/>
          <a:p>
            <a:fld id="{48F63A3B-78C7-47BE-AE5E-E10140E04643}" type="slidenum">
              <a:rPr lang="en-US" smtClean="0"/>
              <a:t>12</a:t>
            </a:fld>
            <a:endParaRPr lang="en-US" dirty="0"/>
          </a:p>
        </p:txBody>
      </p:sp>
    </p:spTree>
    <p:extLst>
      <p:ext uri="{BB962C8B-B14F-4D97-AF65-F5344CB8AC3E}">
        <p14:creationId xmlns:p14="http://schemas.microsoft.com/office/powerpoint/2010/main" val="24455981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7A590-4C76-4F9D-A486-59A45CD34D43}"/>
              </a:ext>
            </a:extLst>
          </p:cNvPr>
          <p:cNvSpPr>
            <a:spLocks noGrp="1"/>
          </p:cNvSpPr>
          <p:nvPr>
            <p:ph type="ctrTitle"/>
          </p:nvPr>
        </p:nvSpPr>
        <p:spPr>
          <a:xfrm>
            <a:off x="1524000" y="762000"/>
            <a:ext cx="9144000" cy="1316037"/>
          </a:xfrm>
        </p:spPr>
        <p:txBody>
          <a:bodyPr>
            <a:normAutofit/>
          </a:bodyPr>
          <a:lstStyle/>
          <a:p>
            <a:r>
              <a:rPr lang="en-GB" sz="5400" b="1" dirty="0">
                <a:solidFill>
                  <a:schemeClr val="tx2">
                    <a:lumMod val="20000"/>
                    <a:lumOff val="80000"/>
                  </a:schemeClr>
                </a:solidFill>
                <a:cs typeface="Arial" panose="020B0604020202020204" pitchFamily="34" charset="0"/>
              </a:rPr>
              <a:t>Your Assessment</a:t>
            </a:r>
          </a:p>
        </p:txBody>
      </p:sp>
      <p:sp>
        <p:nvSpPr>
          <p:cNvPr id="3" name="Content Placeholder 2">
            <a:extLst>
              <a:ext uri="{FF2B5EF4-FFF2-40B4-BE49-F238E27FC236}">
                <a16:creationId xmlns:a16="http://schemas.microsoft.com/office/drawing/2014/main" id="{2E5A893B-6393-4252-902C-0C5135EE36F1}"/>
              </a:ext>
            </a:extLst>
          </p:cNvPr>
          <p:cNvSpPr>
            <a:spLocks noGrp="1"/>
          </p:cNvSpPr>
          <p:nvPr>
            <p:ph type="subTitle" idx="1"/>
          </p:nvPr>
        </p:nvSpPr>
        <p:spPr>
          <a:xfrm>
            <a:off x="1371600" y="2514600"/>
            <a:ext cx="9296400" cy="3352800"/>
          </a:xfrm>
        </p:spPr>
        <p:txBody>
          <a:bodyPr>
            <a:normAutofit/>
          </a:bodyPr>
          <a:lstStyle/>
          <a:p>
            <a:pPr marL="0" indent="0">
              <a:buNone/>
            </a:pPr>
            <a:r>
              <a:rPr lang="en-GB" sz="2800" b="1" dirty="0">
                <a:solidFill>
                  <a:schemeClr val="bg1"/>
                </a:solidFill>
                <a:ea typeface="Calibri" panose="020F0502020204030204" pitchFamily="34" charset="0"/>
              </a:rPr>
              <a:t>Report - Developing a new landscape for customer care</a:t>
            </a:r>
          </a:p>
          <a:p>
            <a:pPr marL="0" indent="0">
              <a:buNone/>
            </a:pPr>
            <a:endParaRPr lang="en-GB" sz="2800" b="1" dirty="0">
              <a:solidFill>
                <a:schemeClr val="bg1"/>
              </a:solidFill>
            </a:endParaRPr>
          </a:p>
          <a:p>
            <a:pPr marL="0" indent="0">
              <a:buNone/>
            </a:pPr>
            <a:r>
              <a:rPr lang="en-GB" sz="2800" dirty="0">
                <a:solidFill>
                  <a:schemeClr val="bg1"/>
                </a:solidFill>
                <a:ea typeface="Calibri" panose="020F0502020204030204" pitchFamily="34" charset="0"/>
              </a:rPr>
              <a:t>Word Count – 5000</a:t>
            </a:r>
          </a:p>
          <a:p>
            <a:pPr marL="0" indent="0">
              <a:buNone/>
            </a:pPr>
            <a:endParaRPr lang="en-GB" sz="2800" b="1" dirty="0">
              <a:solidFill>
                <a:schemeClr val="bg1"/>
              </a:solidFill>
            </a:endParaRPr>
          </a:p>
          <a:p>
            <a:pPr marL="0" indent="0">
              <a:buNone/>
            </a:pPr>
            <a:r>
              <a:rPr lang="en-GB" sz="2800" b="1" dirty="0">
                <a:solidFill>
                  <a:schemeClr val="bg1"/>
                </a:solidFill>
              </a:rPr>
              <a:t>Due date – Friday 5</a:t>
            </a:r>
            <a:r>
              <a:rPr lang="en-GB" sz="2800" b="1" baseline="30000" dirty="0">
                <a:solidFill>
                  <a:schemeClr val="bg1"/>
                </a:solidFill>
              </a:rPr>
              <a:t>th</a:t>
            </a:r>
            <a:r>
              <a:rPr lang="en-GB" sz="2800" b="1" dirty="0">
                <a:solidFill>
                  <a:schemeClr val="bg1"/>
                </a:solidFill>
              </a:rPr>
              <a:t> April 2024 at 23:59</a:t>
            </a:r>
            <a:endParaRPr lang="en-GB" sz="2800" dirty="0">
              <a:solidFill>
                <a:schemeClr val="bg1"/>
              </a:solidFill>
            </a:endParaRPr>
          </a:p>
          <a:p>
            <a:endParaRPr lang="en-GB" dirty="0">
              <a:solidFill>
                <a:schemeClr val="bg1"/>
              </a:solidFill>
            </a:endParaRPr>
          </a:p>
        </p:txBody>
      </p:sp>
      <p:sp>
        <p:nvSpPr>
          <p:cNvPr id="4" name="Slide Number Placeholder 3">
            <a:extLst>
              <a:ext uri="{FF2B5EF4-FFF2-40B4-BE49-F238E27FC236}">
                <a16:creationId xmlns:a16="http://schemas.microsoft.com/office/drawing/2014/main" id="{D19AEE02-E1A1-DF78-DD38-CBB9D0C90B5F}"/>
              </a:ext>
            </a:extLst>
          </p:cNvPr>
          <p:cNvSpPr>
            <a:spLocks noGrp="1"/>
          </p:cNvSpPr>
          <p:nvPr>
            <p:ph type="sldNum" sz="quarter" idx="12"/>
          </p:nvPr>
        </p:nvSpPr>
        <p:spPr/>
        <p:txBody>
          <a:bodyPr/>
          <a:lstStyle/>
          <a:p>
            <a:fld id="{48F63A3B-78C7-47BE-AE5E-E10140E04643}" type="slidenum">
              <a:rPr lang="en-US" smtClean="0"/>
              <a:t>13</a:t>
            </a:fld>
            <a:endParaRPr lang="en-US" dirty="0"/>
          </a:p>
        </p:txBody>
      </p:sp>
    </p:spTree>
    <p:extLst>
      <p:ext uri="{BB962C8B-B14F-4D97-AF65-F5344CB8AC3E}">
        <p14:creationId xmlns:p14="http://schemas.microsoft.com/office/powerpoint/2010/main" val="1117985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48F2E-7EA9-413A-B141-C73F3374B9C9}"/>
              </a:ext>
            </a:extLst>
          </p:cNvPr>
          <p:cNvSpPr>
            <a:spLocks noGrp="1"/>
          </p:cNvSpPr>
          <p:nvPr>
            <p:ph type="title"/>
          </p:nvPr>
        </p:nvSpPr>
        <p:spPr>
          <a:xfrm>
            <a:off x="2819400" y="212728"/>
            <a:ext cx="6553200" cy="1387472"/>
          </a:xfrm>
        </p:spPr>
        <p:txBody>
          <a:bodyPr>
            <a:noAutofit/>
          </a:bodyPr>
          <a:lstStyle/>
          <a:p>
            <a:r>
              <a:rPr lang="en-GB" sz="5400" b="1" dirty="0">
                <a:solidFill>
                  <a:schemeClr val="tx2">
                    <a:lumMod val="20000"/>
                    <a:lumOff val="80000"/>
                  </a:schemeClr>
                </a:solidFill>
                <a:cs typeface="Arial" panose="020B0604020202020204" pitchFamily="34" charset="0"/>
              </a:rPr>
              <a:t>Task Description</a:t>
            </a:r>
          </a:p>
        </p:txBody>
      </p:sp>
      <p:sp>
        <p:nvSpPr>
          <p:cNvPr id="5" name="Content Placeholder 4">
            <a:extLst>
              <a:ext uri="{FF2B5EF4-FFF2-40B4-BE49-F238E27FC236}">
                <a16:creationId xmlns:a16="http://schemas.microsoft.com/office/drawing/2014/main" id="{AA5F22FF-FFEC-A78B-F141-3F3F8D9232E1}"/>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409EBFB4-199E-607C-7D8D-BFC4260D29FB}"/>
              </a:ext>
            </a:extLst>
          </p:cNvPr>
          <p:cNvPicPr>
            <a:picLocks noChangeAspect="1"/>
          </p:cNvPicPr>
          <p:nvPr/>
        </p:nvPicPr>
        <p:blipFill>
          <a:blip r:embed="rId2"/>
          <a:stretch>
            <a:fillRect/>
          </a:stretch>
        </p:blipFill>
        <p:spPr>
          <a:xfrm>
            <a:off x="609599" y="1447799"/>
            <a:ext cx="8458201" cy="2378869"/>
          </a:xfrm>
          <a:prstGeom prst="rect">
            <a:avLst/>
          </a:prstGeom>
        </p:spPr>
      </p:pic>
      <p:pic>
        <p:nvPicPr>
          <p:cNvPr id="9" name="Picture 8">
            <a:extLst>
              <a:ext uri="{FF2B5EF4-FFF2-40B4-BE49-F238E27FC236}">
                <a16:creationId xmlns:a16="http://schemas.microsoft.com/office/drawing/2014/main" id="{B5791B6E-BC0E-662D-6378-9F3B06E044DC}"/>
              </a:ext>
            </a:extLst>
          </p:cNvPr>
          <p:cNvPicPr>
            <a:picLocks noChangeAspect="1"/>
          </p:cNvPicPr>
          <p:nvPr/>
        </p:nvPicPr>
        <p:blipFill>
          <a:blip r:embed="rId3"/>
          <a:stretch>
            <a:fillRect/>
          </a:stretch>
        </p:blipFill>
        <p:spPr>
          <a:xfrm>
            <a:off x="3886200" y="3917150"/>
            <a:ext cx="8077200" cy="2742118"/>
          </a:xfrm>
          <a:prstGeom prst="rect">
            <a:avLst/>
          </a:prstGeom>
        </p:spPr>
      </p:pic>
      <p:sp>
        <p:nvSpPr>
          <p:cNvPr id="3" name="Slide Number Placeholder 2">
            <a:extLst>
              <a:ext uri="{FF2B5EF4-FFF2-40B4-BE49-F238E27FC236}">
                <a16:creationId xmlns:a16="http://schemas.microsoft.com/office/drawing/2014/main" id="{1EBB88A7-E09B-2FD9-C2DB-469E0D29AFE8}"/>
              </a:ext>
            </a:extLst>
          </p:cNvPr>
          <p:cNvSpPr>
            <a:spLocks noGrp="1"/>
          </p:cNvSpPr>
          <p:nvPr>
            <p:ph type="sldNum" sz="quarter" idx="12"/>
          </p:nvPr>
        </p:nvSpPr>
        <p:spPr/>
        <p:txBody>
          <a:bodyPr/>
          <a:lstStyle/>
          <a:p>
            <a:fld id="{48F63A3B-78C7-47BE-AE5E-E10140E04643}" type="slidenum">
              <a:rPr lang="en-US" smtClean="0"/>
              <a:t>14</a:t>
            </a:fld>
            <a:endParaRPr lang="en-US" dirty="0"/>
          </a:p>
        </p:txBody>
      </p:sp>
    </p:spTree>
    <p:extLst>
      <p:ext uri="{BB962C8B-B14F-4D97-AF65-F5344CB8AC3E}">
        <p14:creationId xmlns:p14="http://schemas.microsoft.com/office/powerpoint/2010/main" val="1437306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48F2E-7EA9-413A-B141-C73F3374B9C9}"/>
              </a:ext>
            </a:extLst>
          </p:cNvPr>
          <p:cNvSpPr>
            <a:spLocks noGrp="1"/>
          </p:cNvSpPr>
          <p:nvPr>
            <p:ph type="title"/>
          </p:nvPr>
        </p:nvSpPr>
        <p:spPr>
          <a:xfrm>
            <a:off x="2819400" y="212728"/>
            <a:ext cx="6553200" cy="1387472"/>
          </a:xfrm>
        </p:spPr>
        <p:txBody>
          <a:bodyPr>
            <a:noAutofit/>
          </a:bodyPr>
          <a:lstStyle/>
          <a:p>
            <a:r>
              <a:rPr lang="en-GB" sz="5400" b="1" dirty="0">
                <a:solidFill>
                  <a:schemeClr val="tx2">
                    <a:lumMod val="20000"/>
                    <a:lumOff val="80000"/>
                  </a:schemeClr>
                </a:solidFill>
                <a:cs typeface="Arial" panose="020B0604020202020204" pitchFamily="34" charset="0"/>
              </a:rPr>
              <a:t>Task Description</a:t>
            </a:r>
          </a:p>
        </p:txBody>
      </p:sp>
      <p:pic>
        <p:nvPicPr>
          <p:cNvPr id="4" name="Content Placeholder 3">
            <a:extLst>
              <a:ext uri="{FF2B5EF4-FFF2-40B4-BE49-F238E27FC236}">
                <a16:creationId xmlns:a16="http://schemas.microsoft.com/office/drawing/2014/main" id="{DA6CE270-8BF0-4B8E-F25A-D7583A75F51E}"/>
              </a:ext>
            </a:extLst>
          </p:cNvPr>
          <p:cNvPicPr>
            <a:picLocks noGrp="1" noChangeAspect="1"/>
          </p:cNvPicPr>
          <p:nvPr>
            <p:ph idx="1"/>
          </p:nvPr>
        </p:nvPicPr>
        <p:blipFill>
          <a:blip r:embed="rId2"/>
          <a:stretch>
            <a:fillRect/>
          </a:stretch>
        </p:blipFill>
        <p:spPr>
          <a:xfrm>
            <a:off x="685800" y="1524000"/>
            <a:ext cx="9428074" cy="1676400"/>
          </a:xfrm>
        </p:spPr>
      </p:pic>
      <p:pic>
        <p:nvPicPr>
          <p:cNvPr id="7" name="Picture 6">
            <a:extLst>
              <a:ext uri="{FF2B5EF4-FFF2-40B4-BE49-F238E27FC236}">
                <a16:creationId xmlns:a16="http://schemas.microsoft.com/office/drawing/2014/main" id="{BE9E324C-50CD-C35A-45A0-1F94B340E00B}"/>
              </a:ext>
            </a:extLst>
          </p:cNvPr>
          <p:cNvPicPr>
            <a:picLocks noChangeAspect="1"/>
          </p:cNvPicPr>
          <p:nvPr/>
        </p:nvPicPr>
        <p:blipFill>
          <a:blip r:embed="rId3"/>
          <a:stretch>
            <a:fillRect/>
          </a:stretch>
        </p:blipFill>
        <p:spPr>
          <a:xfrm>
            <a:off x="3581400" y="3403305"/>
            <a:ext cx="8372475" cy="3255963"/>
          </a:xfrm>
          <a:prstGeom prst="rect">
            <a:avLst/>
          </a:prstGeom>
        </p:spPr>
      </p:pic>
      <p:sp>
        <p:nvSpPr>
          <p:cNvPr id="3" name="Slide Number Placeholder 2">
            <a:extLst>
              <a:ext uri="{FF2B5EF4-FFF2-40B4-BE49-F238E27FC236}">
                <a16:creationId xmlns:a16="http://schemas.microsoft.com/office/drawing/2014/main" id="{DB75E089-BE89-1B39-616D-B54147AC6DC4}"/>
              </a:ext>
            </a:extLst>
          </p:cNvPr>
          <p:cNvSpPr>
            <a:spLocks noGrp="1"/>
          </p:cNvSpPr>
          <p:nvPr>
            <p:ph type="sldNum" sz="quarter" idx="12"/>
          </p:nvPr>
        </p:nvSpPr>
        <p:spPr/>
        <p:txBody>
          <a:bodyPr/>
          <a:lstStyle/>
          <a:p>
            <a:fld id="{48F63A3B-78C7-47BE-AE5E-E10140E04643}" type="slidenum">
              <a:rPr lang="en-US" smtClean="0"/>
              <a:t>15</a:t>
            </a:fld>
            <a:endParaRPr lang="en-US" dirty="0"/>
          </a:p>
        </p:txBody>
      </p:sp>
    </p:spTree>
    <p:extLst>
      <p:ext uri="{BB962C8B-B14F-4D97-AF65-F5344CB8AC3E}">
        <p14:creationId xmlns:p14="http://schemas.microsoft.com/office/powerpoint/2010/main" val="3933081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E0DD5-33F0-F46B-F399-A979962560B0}"/>
              </a:ext>
            </a:extLst>
          </p:cNvPr>
          <p:cNvSpPr>
            <a:spLocks noGrp="1"/>
          </p:cNvSpPr>
          <p:nvPr>
            <p:ph type="title"/>
          </p:nvPr>
        </p:nvSpPr>
        <p:spPr>
          <a:xfrm>
            <a:off x="838200" y="2135879"/>
            <a:ext cx="10515600" cy="1325563"/>
          </a:xfrm>
        </p:spPr>
        <p:txBody>
          <a:bodyPr/>
          <a:lstStyle/>
          <a:p>
            <a:r>
              <a:rPr lang="en-GB" dirty="0">
                <a:solidFill>
                  <a:schemeClr val="bg1"/>
                </a:solidFill>
              </a:rPr>
              <a:t>Any questions up to this point?</a:t>
            </a:r>
          </a:p>
        </p:txBody>
      </p:sp>
      <p:sp>
        <p:nvSpPr>
          <p:cNvPr id="3" name="Slide Number Placeholder 2">
            <a:extLst>
              <a:ext uri="{FF2B5EF4-FFF2-40B4-BE49-F238E27FC236}">
                <a16:creationId xmlns:a16="http://schemas.microsoft.com/office/drawing/2014/main" id="{090E0E39-CAD4-F230-4349-6ECB1CCD4F1D}"/>
              </a:ext>
            </a:extLst>
          </p:cNvPr>
          <p:cNvSpPr>
            <a:spLocks noGrp="1"/>
          </p:cNvSpPr>
          <p:nvPr>
            <p:ph type="sldNum" sz="quarter" idx="12"/>
          </p:nvPr>
        </p:nvSpPr>
        <p:spPr/>
        <p:txBody>
          <a:bodyPr/>
          <a:lstStyle/>
          <a:p>
            <a:fld id="{48F63A3B-78C7-47BE-AE5E-E10140E04643}" type="slidenum">
              <a:rPr lang="en-US" smtClean="0"/>
              <a:t>16</a:t>
            </a:fld>
            <a:endParaRPr lang="en-US" dirty="0"/>
          </a:p>
        </p:txBody>
      </p:sp>
    </p:spTree>
    <p:extLst>
      <p:ext uri="{BB962C8B-B14F-4D97-AF65-F5344CB8AC3E}">
        <p14:creationId xmlns:p14="http://schemas.microsoft.com/office/powerpoint/2010/main" val="17800608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5DE7B0-213E-46B2-8FDB-6E50C3D4E8A9}"/>
              </a:ext>
            </a:extLst>
          </p:cNvPr>
          <p:cNvPicPr>
            <a:picLocks noChangeAspect="1"/>
          </p:cNvPicPr>
          <p:nvPr/>
        </p:nvPicPr>
        <p:blipFill>
          <a:blip r:embed="rId2"/>
          <a:stretch>
            <a:fillRect/>
          </a:stretch>
        </p:blipFill>
        <p:spPr>
          <a:xfrm>
            <a:off x="7010400" y="914400"/>
            <a:ext cx="4762500" cy="4762500"/>
          </a:xfrm>
          <a:prstGeom prst="rect">
            <a:avLst/>
          </a:prstGeom>
        </p:spPr>
      </p:pic>
      <p:pic>
        <p:nvPicPr>
          <p:cNvPr id="4" name="Picture 3">
            <a:extLst>
              <a:ext uri="{FF2B5EF4-FFF2-40B4-BE49-F238E27FC236}">
                <a16:creationId xmlns:a16="http://schemas.microsoft.com/office/drawing/2014/main" id="{CED37300-6099-57C3-FA3D-EEA4CACE2853}"/>
              </a:ext>
            </a:extLst>
          </p:cNvPr>
          <p:cNvPicPr>
            <a:picLocks noChangeAspect="1"/>
          </p:cNvPicPr>
          <p:nvPr/>
        </p:nvPicPr>
        <p:blipFill>
          <a:blip r:embed="rId3"/>
          <a:stretch>
            <a:fillRect/>
          </a:stretch>
        </p:blipFill>
        <p:spPr>
          <a:xfrm>
            <a:off x="2057400" y="228600"/>
            <a:ext cx="4646246" cy="6248400"/>
          </a:xfrm>
          <a:prstGeom prst="rect">
            <a:avLst/>
          </a:prstGeom>
        </p:spPr>
      </p:pic>
      <p:sp>
        <p:nvSpPr>
          <p:cNvPr id="2" name="Slide Number Placeholder 1">
            <a:extLst>
              <a:ext uri="{FF2B5EF4-FFF2-40B4-BE49-F238E27FC236}">
                <a16:creationId xmlns:a16="http://schemas.microsoft.com/office/drawing/2014/main" id="{132EC048-8573-086C-A6B3-84B0CE662E8F}"/>
              </a:ext>
            </a:extLst>
          </p:cNvPr>
          <p:cNvSpPr>
            <a:spLocks noGrp="1"/>
          </p:cNvSpPr>
          <p:nvPr>
            <p:ph type="sldNum" sz="quarter" idx="12"/>
          </p:nvPr>
        </p:nvSpPr>
        <p:spPr/>
        <p:txBody>
          <a:bodyPr/>
          <a:lstStyle/>
          <a:p>
            <a:fld id="{48F63A3B-78C7-47BE-AE5E-E10140E04643}" type="slidenum">
              <a:rPr lang="en-US" smtClean="0"/>
              <a:t>17</a:t>
            </a:fld>
            <a:endParaRPr lang="en-US" dirty="0"/>
          </a:p>
        </p:txBody>
      </p:sp>
    </p:spTree>
    <p:extLst>
      <p:ext uri="{BB962C8B-B14F-4D97-AF65-F5344CB8AC3E}">
        <p14:creationId xmlns:p14="http://schemas.microsoft.com/office/powerpoint/2010/main" val="3161242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0A3A1-067A-E933-9B81-EAE660CAF836}"/>
              </a:ext>
            </a:extLst>
          </p:cNvPr>
          <p:cNvSpPr>
            <a:spLocks noGrp="1"/>
          </p:cNvSpPr>
          <p:nvPr>
            <p:ph type="title"/>
          </p:nvPr>
        </p:nvSpPr>
        <p:spPr>
          <a:xfrm>
            <a:off x="838200" y="655387"/>
            <a:ext cx="10515600" cy="1325563"/>
          </a:xfrm>
        </p:spPr>
        <p:txBody>
          <a:bodyPr/>
          <a:lstStyle/>
          <a:p>
            <a:r>
              <a:rPr lang="en-GB" dirty="0">
                <a:solidFill>
                  <a:schemeClr val="bg1"/>
                </a:solidFill>
              </a:rPr>
              <a:t>Planning and Research Skills</a:t>
            </a:r>
          </a:p>
        </p:txBody>
      </p:sp>
      <p:sp>
        <p:nvSpPr>
          <p:cNvPr id="3" name="Content Placeholder 2">
            <a:extLst>
              <a:ext uri="{FF2B5EF4-FFF2-40B4-BE49-F238E27FC236}">
                <a16:creationId xmlns:a16="http://schemas.microsoft.com/office/drawing/2014/main" id="{5AF59AA6-06F4-76AB-C88F-CEDC18A49A4D}"/>
              </a:ext>
            </a:extLst>
          </p:cNvPr>
          <p:cNvSpPr>
            <a:spLocks noGrp="1"/>
          </p:cNvSpPr>
          <p:nvPr>
            <p:ph idx="1"/>
          </p:nvPr>
        </p:nvSpPr>
        <p:spPr>
          <a:xfrm>
            <a:off x="838200" y="2133599"/>
            <a:ext cx="10515600" cy="4043363"/>
          </a:xfrm>
        </p:spPr>
        <p:txBody>
          <a:bodyPr>
            <a:normAutofit/>
          </a:bodyPr>
          <a:lstStyle/>
          <a:p>
            <a:r>
              <a:rPr lang="en-GB" dirty="0">
                <a:solidFill>
                  <a:schemeClr val="bg1"/>
                </a:solidFill>
              </a:rPr>
              <a:t>How would you rate your skills in the following contexts:</a:t>
            </a:r>
          </a:p>
          <a:p>
            <a:pPr lvl="1"/>
            <a:r>
              <a:rPr lang="en-GB" sz="2800" dirty="0">
                <a:solidFill>
                  <a:schemeClr val="bg1"/>
                </a:solidFill>
              </a:rPr>
              <a:t>Planning your work</a:t>
            </a:r>
          </a:p>
          <a:p>
            <a:pPr lvl="1"/>
            <a:r>
              <a:rPr lang="en-GB" sz="2800" dirty="0">
                <a:solidFill>
                  <a:schemeClr val="bg1"/>
                </a:solidFill>
              </a:rPr>
              <a:t>Research</a:t>
            </a:r>
          </a:p>
          <a:p>
            <a:pPr lvl="1"/>
            <a:r>
              <a:rPr lang="en-GB" sz="2800" dirty="0">
                <a:solidFill>
                  <a:schemeClr val="bg1"/>
                </a:solidFill>
              </a:rPr>
              <a:t>Using MS Word for report formatting</a:t>
            </a:r>
          </a:p>
          <a:p>
            <a:pPr lvl="1"/>
            <a:r>
              <a:rPr lang="en-GB" sz="2800" dirty="0">
                <a:solidFill>
                  <a:schemeClr val="bg1"/>
                </a:solidFill>
              </a:rPr>
              <a:t>Using MS Word for inserting citations and bibliography</a:t>
            </a:r>
          </a:p>
          <a:p>
            <a:r>
              <a:rPr lang="en-GB" dirty="0">
                <a:solidFill>
                  <a:schemeClr val="bg1"/>
                </a:solidFill>
              </a:rPr>
              <a:t>I am happy to help if required</a:t>
            </a:r>
          </a:p>
        </p:txBody>
      </p:sp>
      <p:sp>
        <p:nvSpPr>
          <p:cNvPr id="4" name="Slide Number Placeholder 3">
            <a:extLst>
              <a:ext uri="{FF2B5EF4-FFF2-40B4-BE49-F238E27FC236}">
                <a16:creationId xmlns:a16="http://schemas.microsoft.com/office/drawing/2014/main" id="{BBEFCEF9-562C-12FB-FA6D-8453CBF2744D}"/>
              </a:ext>
            </a:extLst>
          </p:cNvPr>
          <p:cNvSpPr>
            <a:spLocks noGrp="1"/>
          </p:cNvSpPr>
          <p:nvPr>
            <p:ph type="sldNum" sz="quarter" idx="12"/>
          </p:nvPr>
        </p:nvSpPr>
        <p:spPr/>
        <p:txBody>
          <a:bodyPr/>
          <a:lstStyle/>
          <a:p>
            <a:fld id="{48F63A3B-78C7-47BE-AE5E-E10140E04643}" type="slidenum">
              <a:rPr lang="en-US" smtClean="0"/>
              <a:t>18</a:t>
            </a:fld>
            <a:endParaRPr lang="en-US" dirty="0"/>
          </a:p>
        </p:txBody>
      </p:sp>
    </p:spTree>
    <p:extLst>
      <p:ext uri="{BB962C8B-B14F-4D97-AF65-F5344CB8AC3E}">
        <p14:creationId xmlns:p14="http://schemas.microsoft.com/office/powerpoint/2010/main" val="3074521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Text 4">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Text 2">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1.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200_Powerpoint Template Standard 4x3</Template>
  <TotalTime>127</TotalTime>
  <Words>679</Words>
  <Application>Microsoft Office PowerPoint</Application>
  <PresentationFormat>Widescreen</PresentationFormat>
  <Paragraphs>70</Paragraphs>
  <Slides>18</Slides>
  <Notes>0</Notes>
  <HiddenSlides>0</HiddenSlides>
  <MMClips>0</MMClips>
  <ScaleCrop>false</ScaleCrop>
  <HeadingPairs>
    <vt:vector size="6" baseType="variant">
      <vt:variant>
        <vt:lpstr>Fonts Used</vt:lpstr>
      </vt:variant>
      <vt:variant>
        <vt:i4>2</vt:i4>
      </vt:variant>
      <vt:variant>
        <vt:lpstr>Theme</vt:lpstr>
      </vt:variant>
      <vt:variant>
        <vt:i4>19</vt:i4>
      </vt:variant>
      <vt:variant>
        <vt:lpstr>Slide Titles</vt:lpstr>
      </vt:variant>
      <vt:variant>
        <vt:i4>18</vt:i4>
      </vt:variant>
    </vt:vector>
  </HeadingPairs>
  <TitlesOfParts>
    <vt:vector size="39" baseType="lpstr">
      <vt:lpstr>Arial</vt:lpstr>
      <vt:lpstr>Raleway</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1</vt:lpstr>
      <vt:lpstr>1_Text 4</vt:lpstr>
      <vt:lpstr>1_Text 2</vt:lpstr>
      <vt:lpstr> 1. Introduction to Strategic &amp; Agile Business Management   BMMB7027D</vt:lpstr>
      <vt:lpstr>Who am I? Who are you?  Previous study, qualifications, professional experiences and aspirations?</vt:lpstr>
      <vt:lpstr>Aims of the Module</vt:lpstr>
      <vt:lpstr>Learning outcomes</vt:lpstr>
      <vt:lpstr>Indicative content</vt:lpstr>
      <vt:lpstr>Indicative content</vt:lpstr>
      <vt:lpstr>Indicative content</vt:lpstr>
      <vt:lpstr>Indicative content</vt:lpstr>
      <vt:lpstr>Indicative content</vt:lpstr>
      <vt:lpstr>Indicative content</vt:lpstr>
      <vt:lpstr>PowerPoint Presentation</vt:lpstr>
      <vt:lpstr>Library Skills</vt:lpstr>
      <vt:lpstr>Your Assessment</vt:lpstr>
      <vt:lpstr>Task Description</vt:lpstr>
      <vt:lpstr>Task Description</vt:lpstr>
      <vt:lpstr>Any questions up to this point?</vt:lpstr>
      <vt:lpstr>PowerPoint Presentation</vt:lpstr>
      <vt:lpstr>Planning and Research Skills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Overview of Strategic Management</dc:title>
  <dc:creator>USER10</dc:creator>
  <cp:lastModifiedBy>Mike Durke</cp:lastModifiedBy>
  <cp:revision>27</cp:revision>
  <dcterms:created xsi:type="dcterms:W3CDTF">2007-06-22T17:38:19Z</dcterms:created>
  <dcterms:modified xsi:type="dcterms:W3CDTF">2024-01-31T09:23:09Z</dcterms:modified>
</cp:coreProperties>
</file>