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7F5237-917C-FB4B-1431-19248E2C02BA}" v="148" dt="2025-07-04T15:30:30.212"/>
    <p1510:client id="{84468061-DA2C-F008-1848-8EADA11DD744}" v="1" dt="2025-07-04T15:42:26.830"/>
    <p1510:client id="{D2C62B38-3303-34DF-51E7-803D7F41AB42}" v="23" dt="2025-07-04T15:06:33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eer Hamza Anayat (2437867)" userId="S::2437867@student.uwtsd.ac.uk::5ed95d08-3b04-4df6-9b8d-5ebfd5bf88fd" providerId="AD" clId="Web-{84468061-DA2C-F008-1848-8EADA11DD744}"/>
    <pc:docChg chg="delSld">
      <pc:chgData name="Ameer Hamza Anayat (2437867)" userId="S::2437867@student.uwtsd.ac.uk::5ed95d08-3b04-4df6-9b8d-5ebfd5bf88fd" providerId="AD" clId="Web-{84468061-DA2C-F008-1848-8EADA11DD744}" dt="2025-07-04T15:42:26.830" v="0"/>
      <pc:docMkLst>
        <pc:docMk/>
      </pc:docMkLst>
      <pc:sldChg chg="del">
        <pc:chgData name="Ameer Hamza Anayat (2437867)" userId="S::2437867@student.uwtsd.ac.uk::5ed95d08-3b04-4df6-9b8d-5ebfd5bf88fd" providerId="AD" clId="Web-{84468061-DA2C-F008-1848-8EADA11DD744}" dt="2025-07-04T15:42:26.830" v="0"/>
        <pc:sldMkLst>
          <pc:docMk/>
          <pc:sldMk cId="109857222" sldId="256"/>
        </pc:sldMkLst>
      </pc:sldChg>
    </pc:docChg>
  </pc:docChgLst>
  <pc:docChgLst>
    <pc:chgData name="Ameer Hamza Anayat (2437867)" userId="S::2437867@student.uwtsd.ac.uk::5ed95d08-3b04-4df6-9b8d-5ebfd5bf88fd" providerId="AD" clId="Web-{D2C62B38-3303-34DF-51E7-803D7F41AB42}"/>
    <pc:docChg chg="addSld modSld">
      <pc:chgData name="Ameer Hamza Anayat (2437867)" userId="S::2437867@student.uwtsd.ac.uk::5ed95d08-3b04-4df6-9b8d-5ebfd5bf88fd" providerId="AD" clId="Web-{D2C62B38-3303-34DF-51E7-803D7F41AB42}" dt="2025-07-04T15:13:36.623" v="25"/>
      <pc:docMkLst>
        <pc:docMk/>
      </pc:docMkLst>
      <pc:sldChg chg="addSp delSp modSp mod setBg">
        <pc:chgData name="Ameer Hamza Anayat (2437867)" userId="S::2437867@student.uwtsd.ac.uk::5ed95d08-3b04-4df6-9b8d-5ebfd5bf88fd" providerId="AD" clId="Web-{D2C62B38-3303-34DF-51E7-803D7F41AB42}" dt="2025-07-04T15:13:36.623" v="25"/>
        <pc:sldMkLst>
          <pc:docMk/>
          <pc:sldMk cId="109857222" sldId="256"/>
        </pc:sldMkLst>
        <pc:spChg chg="mod">
          <ac:chgData name="Ameer Hamza Anayat (2437867)" userId="S::2437867@student.uwtsd.ac.uk::5ed95d08-3b04-4df6-9b8d-5ebfd5bf88fd" providerId="AD" clId="Web-{D2C62B38-3303-34DF-51E7-803D7F41AB42}" dt="2025-07-04T15:13:36.623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eer Hamza Anayat (2437867)" userId="S::2437867@student.uwtsd.ac.uk::5ed95d08-3b04-4df6-9b8d-5ebfd5bf88fd" providerId="AD" clId="Web-{D2C62B38-3303-34DF-51E7-803D7F41AB42}" dt="2025-07-04T15:13:36.623" v="2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8" creationId="{489B7BFD-8F45-4093-AD9C-91B15B0503D9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13:36.623" v="25"/>
          <ac:spMkLst>
            <pc:docMk/>
            <pc:sldMk cId="109857222" sldId="256"/>
            <ac:spMk id="12" creationId="{2BE67753-EA0E-4819-8D22-0B6600CF7231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14" creationId="{498F8FF6-43B4-494A-AF8F-123A4983EDF7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18" creationId="{5AFEC601-A132-47EE-B0C2-B38ACD9FCE6F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22" creationId="{218E095B-4870-4AD5-9C41-C16D59523501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31" creationId="{033BC44A-0661-43B4-9C14-FD5963C226AE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33" creationId="{BE8CB2F0-2F5A-4EBD-B214-E0309C31F578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35" creationId="{FFD3887D-244B-4EC4-9208-E304984C5D0F}"/>
          </ac:spMkLst>
        </pc:spChg>
        <pc:spChg chg="add del">
          <ac:chgData name="Ameer Hamza Anayat (2437867)" userId="S::2437867@student.uwtsd.ac.uk::5ed95d08-3b04-4df6-9b8d-5ebfd5bf88fd" providerId="AD" clId="Web-{D2C62B38-3303-34DF-51E7-803D7F41AB42}" dt="2025-07-04T15:13:36.560" v="24"/>
          <ac:spMkLst>
            <pc:docMk/>
            <pc:sldMk cId="109857222" sldId="256"/>
            <ac:spMk id="37" creationId="{97224C31-855E-4593-8A58-5B2B0CC4F537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13:36.623" v="25"/>
          <ac:spMkLst>
            <pc:docMk/>
            <pc:sldMk cId="109857222" sldId="256"/>
            <ac:spMk id="39" creationId="{5A292AEA-2528-46C0-B426-95822B6141FB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13:36.623" v="25"/>
          <ac:spMkLst>
            <pc:docMk/>
            <pc:sldMk cId="109857222" sldId="256"/>
            <ac:spMk id="40" creationId="{D8B7B198-E4DF-43CD-AD8C-199884323745}"/>
          </ac:spMkLst>
        </pc:spChg>
        <pc:grpChg chg="add">
          <ac:chgData name="Ameer Hamza Anayat (2437867)" userId="S::2437867@student.uwtsd.ac.uk::5ed95d08-3b04-4df6-9b8d-5ebfd5bf88fd" providerId="AD" clId="Web-{D2C62B38-3303-34DF-51E7-803D7F41AB42}" dt="2025-07-04T15:13:36.623" v="25"/>
          <ac:grpSpMkLst>
            <pc:docMk/>
            <pc:sldMk cId="109857222" sldId="256"/>
            <ac:grpSpMk id="23" creationId="{87F87F1B-42BA-4AC7-A4E2-41544DDB2CE3}"/>
          </ac:grpSpMkLst>
        </pc:grpChg>
        <pc:grpChg chg="add">
          <ac:chgData name="Ameer Hamza Anayat (2437867)" userId="S::2437867@student.uwtsd.ac.uk::5ed95d08-3b04-4df6-9b8d-5ebfd5bf88fd" providerId="AD" clId="Web-{D2C62B38-3303-34DF-51E7-803D7F41AB42}" dt="2025-07-04T15:13:36.623" v="25"/>
          <ac:grpSpMkLst>
            <pc:docMk/>
            <pc:sldMk cId="109857222" sldId="256"/>
            <ac:grpSpMk id="29" creationId="{967346A5-7569-4F15-AB5D-BE3DADF192C0}"/>
          </ac:grpSpMkLst>
        </pc:grpChg>
        <pc:grpChg chg="add">
          <ac:chgData name="Ameer Hamza Anayat (2437867)" userId="S::2437867@student.uwtsd.ac.uk::5ed95d08-3b04-4df6-9b8d-5ebfd5bf88fd" providerId="AD" clId="Web-{D2C62B38-3303-34DF-51E7-803D7F41AB42}" dt="2025-07-04T15:13:36.623" v="25"/>
          <ac:grpSpMkLst>
            <pc:docMk/>
            <pc:sldMk cId="109857222" sldId="256"/>
            <ac:grpSpMk id="41" creationId="{D76D63AC-0421-45EC-B383-E79A61A78C6B}"/>
          </ac:grpSpMkLst>
        </pc:grpChg>
      </pc:sldChg>
      <pc:sldChg chg="addSp delSp modSp new mod setBg">
        <pc:chgData name="Ameer Hamza Anayat (2437867)" userId="S::2437867@student.uwtsd.ac.uk::5ed95d08-3b04-4df6-9b8d-5ebfd5bf88fd" providerId="AD" clId="Web-{D2C62B38-3303-34DF-51E7-803D7F41AB42}" dt="2025-07-04T15:06:33.999" v="22"/>
        <pc:sldMkLst>
          <pc:docMk/>
          <pc:sldMk cId="3394303307" sldId="257"/>
        </pc:sldMkLst>
        <pc:spChg chg="mod ord">
          <ac:chgData name="Ameer Hamza Anayat (2437867)" userId="S::2437867@student.uwtsd.ac.uk::5ed95d08-3b04-4df6-9b8d-5ebfd5bf88fd" providerId="AD" clId="Web-{D2C62B38-3303-34DF-51E7-803D7F41AB42}" dt="2025-07-04T15:06:33.999" v="22"/>
          <ac:spMkLst>
            <pc:docMk/>
            <pc:sldMk cId="3394303307" sldId="257"/>
            <ac:spMk id="2" creationId="{653224F9-3DB5-1950-DCAB-9C5E6BD7B98F}"/>
          </ac:spMkLst>
        </pc:spChg>
        <pc:spChg chg="del">
          <ac:chgData name="Ameer Hamza Anayat (2437867)" userId="S::2437867@student.uwtsd.ac.uk::5ed95d08-3b04-4df6-9b8d-5ebfd5bf88fd" providerId="AD" clId="Web-{D2C62B38-3303-34DF-51E7-803D7F41AB42}" dt="2025-07-04T15:05:23.590" v="1"/>
          <ac:spMkLst>
            <pc:docMk/>
            <pc:sldMk cId="3394303307" sldId="257"/>
            <ac:spMk id="3" creationId="{00321D42-B32B-0F16-7FF6-0F738A1ED478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06:33.999" v="22"/>
          <ac:spMkLst>
            <pc:docMk/>
            <pc:sldMk cId="3394303307" sldId="257"/>
            <ac:spMk id="8" creationId="{2D26E29F-ABF2-7642-3811-E7FED4FB1BAC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06:33.999" v="22"/>
          <ac:spMkLst>
            <pc:docMk/>
            <pc:sldMk cId="3394303307" sldId="257"/>
            <ac:spMk id="11" creationId="{04812C46-200A-4DEB-A05E-3ED6C68C2387}"/>
          </ac:spMkLst>
        </pc:spChg>
        <pc:spChg chg="add">
          <ac:chgData name="Ameer Hamza Anayat (2437867)" userId="S::2437867@student.uwtsd.ac.uk::5ed95d08-3b04-4df6-9b8d-5ebfd5bf88fd" providerId="AD" clId="Web-{D2C62B38-3303-34DF-51E7-803D7F41AB42}" dt="2025-07-04T15:06:33.999" v="22"/>
          <ac:spMkLst>
            <pc:docMk/>
            <pc:sldMk cId="3394303307" sldId="257"/>
            <ac:spMk id="13" creationId="{D1EA859B-E555-4109-94F3-6700E046E008}"/>
          </ac:spMkLst>
        </pc:spChg>
        <pc:picChg chg="add mod ord">
          <ac:chgData name="Ameer Hamza Anayat (2437867)" userId="S::2437867@student.uwtsd.ac.uk::5ed95d08-3b04-4df6-9b8d-5ebfd5bf88fd" providerId="AD" clId="Web-{D2C62B38-3303-34DF-51E7-803D7F41AB42}" dt="2025-07-04T15:06:33.999" v="22"/>
          <ac:picMkLst>
            <pc:docMk/>
            <pc:sldMk cId="3394303307" sldId="257"/>
            <ac:picMk id="4" creationId="{81C040C6-0629-8E1D-9815-937DA53DCCC0}"/>
          </ac:picMkLst>
        </pc:picChg>
      </pc:sldChg>
    </pc:docChg>
  </pc:docChgLst>
  <pc:docChgLst>
    <pc:chgData name="Ameer Hamza Anayat (2437867)" userId="S::2437867@student.uwtsd.ac.uk::5ed95d08-3b04-4df6-9b8d-5ebfd5bf88fd" providerId="AD" clId="Web-{617F5237-917C-FB4B-1431-19248E2C02BA}"/>
    <pc:docChg chg="modSld">
      <pc:chgData name="Ameer Hamza Anayat (2437867)" userId="S::2437867@student.uwtsd.ac.uk::5ed95d08-3b04-4df6-9b8d-5ebfd5bf88fd" providerId="AD" clId="Web-{617F5237-917C-FB4B-1431-19248E2C02BA}" dt="2025-07-04T15:30:30.212" v="146" actId="1076"/>
      <pc:docMkLst>
        <pc:docMk/>
      </pc:docMkLst>
      <pc:sldChg chg="modSp">
        <pc:chgData name="Ameer Hamza Anayat (2437867)" userId="S::2437867@student.uwtsd.ac.uk::5ed95d08-3b04-4df6-9b8d-5ebfd5bf88fd" providerId="AD" clId="Web-{617F5237-917C-FB4B-1431-19248E2C02BA}" dt="2025-07-04T15:30:30.212" v="146" actId="1076"/>
        <pc:sldMkLst>
          <pc:docMk/>
          <pc:sldMk cId="3394303307" sldId="257"/>
        </pc:sldMkLst>
        <pc:spChg chg="mod">
          <ac:chgData name="Ameer Hamza Anayat (2437867)" userId="S::2437867@student.uwtsd.ac.uk::5ed95d08-3b04-4df6-9b8d-5ebfd5bf88fd" providerId="AD" clId="Web-{617F5237-917C-FB4B-1431-19248E2C02BA}" dt="2025-07-04T15:29:43.148" v="143" actId="20577"/>
          <ac:spMkLst>
            <pc:docMk/>
            <pc:sldMk cId="3394303307" sldId="257"/>
            <ac:spMk id="8" creationId="{2D26E29F-ABF2-7642-3811-E7FED4FB1BAC}"/>
          </ac:spMkLst>
        </pc:spChg>
        <pc:picChg chg="mod">
          <ac:chgData name="Ameer Hamza Anayat (2437867)" userId="S::2437867@student.uwtsd.ac.uk::5ed95d08-3b04-4df6-9b8d-5ebfd5bf88fd" providerId="AD" clId="Web-{617F5237-917C-FB4B-1431-19248E2C02BA}" dt="2025-07-04T15:30:30.212" v="146" actId="1076"/>
          <ac:picMkLst>
            <pc:docMk/>
            <pc:sldMk cId="3394303307" sldId="257"/>
            <ac:picMk id="4" creationId="{81C040C6-0629-8E1D-9815-937DA53DCCC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pea pod&#10;&#10;AI-generated content may be incorrect.">
            <a:extLst>
              <a:ext uri="{FF2B5EF4-FFF2-40B4-BE49-F238E27FC236}">
                <a16:creationId xmlns:a16="http://schemas.microsoft.com/office/drawing/2014/main" id="{81C040C6-0629-8E1D-9815-937DA53DCC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69" r="3086" b="-1"/>
          <a:stretch>
            <a:fillRect/>
          </a:stretch>
        </p:blipFill>
        <p:spPr>
          <a:xfrm>
            <a:off x="754125" y="-48836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3224F9-3DB5-1950-DCAB-9C5E6BD7B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Long life eat vegitable</a:t>
            </a:r>
            <a:br>
              <a:rPr lang="en-US" sz="4000"/>
            </a:br>
            <a:endParaRPr lang="en-US" sz="4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26E29F-ABF2-7642-3811-E7FED4FB1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Rich content of vitamins minerals and fiber contributing to overall well being and disease prevention</a:t>
            </a:r>
          </a:p>
        </p:txBody>
      </p:sp>
    </p:spTree>
    <p:extLst>
      <p:ext uri="{BB962C8B-B14F-4D97-AF65-F5344CB8AC3E}">
        <p14:creationId xmlns:p14="http://schemas.microsoft.com/office/powerpoint/2010/main" val="3394303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Long life eat vegitable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2025-07-04T15:01:48Z</dcterms:created>
  <dcterms:modified xsi:type="dcterms:W3CDTF">2025-07-04T15:42:31Z</dcterms:modified>
</cp:coreProperties>
</file>