
<file path=[Content_Types].xml><?xml version="1.0" encoding="utf-8"?>
<Types xmlns="http://schemas.openxmlformats.org/package/2006/content-types">
  <Default Extension="glb" ContentType="model/gltf.binary"/>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4" r:id="rId4"/>
  </p:sldMasterIdLst>
  <p:sldIdLst>
    <p:sldId id="256" r:id="rId5"/>
    <p:sldId id="269" r:id="rId6"/>
    <p:sldId id="257" r:id="rId7"/>
    <p:sldId id="270" r:id="rId8"/>
    <p:sldId id="258" r:id="rId9"/>
    <p:sldId id="267" r:id="rId10"/>
    <p:sldId id="261" r:id="rId11"/>
    <p:sldId id="265" r:id="rId12"/>
    <p:sldId id="266" r:id="rId13"/>
    <p:sldId id="263" r:id="rId14"/>
    <p:sldId id="260" r:id="rId15"/>
    <p:sldId id="259" r:id="rId16"/>
    <p:sldId id="268" r:id="rId17"/>
    <p:sldId id="264" r:id="rId18"/>
    <p:sldId id="271" r:id="rId19"/>
    <p:sldId id="273" r:id="rId20"/>
    <p:sldId id="274" r:id="rId21"/>
    <p:sldId id="275" r:id="rId22"/>
    <p:sldId id="272"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CFE"/>
    <a:srgbClr val="000000"/>
    <a:srgbClr val="5BFE0A"/>
    <a:srgbClr val="373AB9"/>
    <a:srgbClr val="1904E0"/>
    <a:srgbClr val="1B07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9902F1-949B-F5E5-C59D-9D5B754429A7}" v="7" dt="2022-10-30T13:19:23.952"/>
    <p1510:client id="{296F2D4D-AE3E-4E29-8133-DE6F932D4195}" v="1076" dt="2022-10-30T11:28:50.773"/>
    <p1510:client id="{4DA065D4-84A0-6B9C-7095-93C20A04B3E5}" v="15" dt="2022-10-30T13:17:17.789"/>
    <p1510:client id="{8B9383F7-721C-B1E8-1137-ECB6B111F772}" v="11" dt="2022-10-30T17:42:20.546"/>
    <p1510:client id="{912DFF2C-9942-49A5-B776-2F4EFD3F684F}" v="6" dt="2022-10-30T17:43:05.537"/>
    <p1510:client id="{B723AC71-085C-0DF3-C380-B5DB3A1FD352}" v="26" dt="2022-10-30T13:31:27.965"/>
    <p1510:client id="{E6B6E275-4C30-C7D7-59EA-4CDA3EE64CDE}" v="119" dt="2022-10-30T18:01:52.6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yne Stead (2126373)" userId="S::2126373@student.uwtsd.ac.uk::58bbf652-e049-4b60-a4db-48ec7a523d63" providerId="AD" clId="Web-{159902F1-949B-F5E5-C59D-9D5B754429A7}"/>
    <pc:docChg chg="modSld">
      <pc:chgData name="Jayne Stead (2126373)" userId="S::2126373@student.uwtsd.ac.uk::58bbf652-e049-4b60-a4db-48ec7a523d63" providerId="AD" clId="Web-{159902F1-949B-F5E5-C59D-9D5B754429A7}" dt="2022-10-30T13:19:26.389" v="8"/>
      <pc:docMkLst>
        <pc:docMk/>
      </pc:docMkLst>
      <pc:sldChg chg="modSp">
        <pc:chgData name="Jayne Stead (2126373)" userId="S::2126373@student.uwtsd.ac.uk::58bbf652-e049-4b60-a4db-48ec7a523d63" providerId="AD" clId="Web-{159902F1-949B-F5E5-C59D-9D5B754429A7}" dt="2022-10-30T13:17:58.106" v="1" actId="1076"/>
        <pc:sldMkLst>
          <pc:docMk/>
          <pc:sldMk cId="1095694834" sldId="261"/>
        </pc:sldMkLst>
        <pc:graphicFrameChg chg="mod">
          <ac:chgData name="Jayne Stead (2126373)" userId="S::2126373@student.uwtsd.ac.uk::58bbf652-e049-4b60-a4db-48ec7a523d63" providerId="AD" clId="Web-{159902F1-949B-F5E5-C59D-9D5B754429A7}" dt="2022-10-30T13:17:58.106" v="1" actId="1076"/>
          <ac:graphicFrameMkLst>
            <pc:docMk/>
            <pc:sldMk cId="1095694834" sldId="261"/>
            <ac:graphicFrameMk id="529" creationId="{EE9CC3B9-5AD0-C6BE-276E-21BBA483B450}"/>
          </ac:graphicFrameMkLst>
        </pc:graphicFrameChg>
      </pc:sldChg>
      <pc:sldChg chg="addSp delSp modSp">
        <pc:chgData name="Jayne Stead (2126373)" userId="S::2126373@student.uwtsd.ac.uk::58bbf652-e049-4b60-a4db-48ec7a523d63" providerId="AD" clId="Web-{159902F1-949B-F5E5-C59D-9D5B754429A7}" dt="2022-10-30T13:19:26.389" v="8"/>
        <pc:sldMkLst>
          <pc:docMk/>
          <pc:sldMk cId="1916450056" sldId="265"/>
        </pc:sldMkLst>
        <pc:spChg chg="add mod">
          <ac:chgData name="Jayne Stead (2126373)" userId="S::2126373@student.uwtsd.ac.uk::58bbf652-e049-4b60-a4db-48ec7a523d63" providerId="AD" clId="Web-{159902F1-949B-F5E5-C59D-9D5B754429A7}" dt="2022-10-30T13:19:26.389" v="8"/>
          <ac:spMkLst>
            <pc:docMk/>
            <pc:sldMk cId="1916450056" sldId="265"/>
            <ac:spMk id="14" creationId="{435506B1-F372-F245-9425-FAAA635FCD97}"/>
          </ac:spMkLst>
        </pc:spChg>
        <pc:spChg chg="del">
          <ac:chgData name="Jayne Stead (2126373)" userId="S::2126373@student.uwtsd.ac.uk::58bbf652-e049-4b60-a4db-48ec7a523d63" providerId="AD" clId="Web-{159902F1-949B-F5E5-C59D-9D5B754429A7}" dt="2022-10-30T13:19:26.389" v="8"/>
          <ac:spMkLst>
            <pc:docMk/>
            <pc:sldMk cId="1916450056" sldId="265"/>
            <ac:spMk id="33" creationId="{8CFA7DB6-9E1C-4921-AAAA-A5A1EDBCBA15}"/>
          </ac:spMkLst>
        </pc:spChg>
        <pc:spChg chg="add">
          <ac:chgData name="Jayne Stead (2126373)" userId="S::2126373@student.uwtsd.ac.uk::58bbf652-e049-4b60-a4db-48ec7a523d63" providerId="AD" clId="Web-{159902F1-949B-F5E5-C59D-9D5B754429A7}" dt="2022-10-30T13:19:26.389" v="8"/>
          <ac:spMkLst>
            <pc:docMk/>
            <pc:sldMk cId="1916450056" sldId="265"/>
            <ac:spMk id="38" creationId="{B7371CF8-B54E-42D4-AD67-269537A3B1CE}"/>
          </ac:spMkLst>
        </pc:spChg>
        <pc:spChg chg="add">
          <ac:chgData name="Jayne Stead (2126373)" userId="S::2126373@student.uwtsd.ac.uk::58bbf652-e049-4b60-a4db-48ec7a523d63" providerId="AD" clId="Web-{159902F1-949B-F5E5-C59D-9D5B754429A7}" dt="2022-10-30T13:19:26.389" v="8"/>
          <ac:spMkLst>
            <pc:docMk/>
            <pc:sldMk cId="1916450056" sldId="265"/>
            <ac:spMk id="40" creationId="{83B509E1-9B27-4885-A0B4-4402570335CC}"/>
          </ac:spMkLst>
        </pc:spChg>
        <pc:spChg chg="add">
          <ac:chgData name="Jayne Stead (2126373)" userId="S::2126373@student.uwtsd.ac.uk::58bbf652-e049-4b60-a4db-48ec7a523d63" providerId="AD" clId="Web-{159902F1-949B-F5E5-C59D-9D5B754429A7}" dt="2022-10-30T13:19:26.389" v="8"/>
          <ac:spMkLst>
            <pc:docMk/>
            <pc:sldMk cId="1916450056" sldId="265"/>
            <ac:spMk id="42" creationId="{2CF40EF5-2216-4152-8A57-D355ED297061}"/>
          </ac:spMkLst>
        </pc:spChg>
        <pc:graphicFrameChg chg="mod modGraphic">
          <ac:chgData name="Jayne Stead (2126373)" userId="S::2126373@student.uwtsd.ac.uk::58bbf652-e049-4b60-a4db-48ec7a523d63" providerId="AD" clId="Web-{159902F1-949B-F5E5-C59D-9D5B754429A7}" dt="2022-10-30T13:19:26.389" v="8"/>
          <ac:graphicFrameMkLst>
            <pc:docMk/>
            <pc:sldMk cId="1916450056" sldId="265"/>
            <ac:graphicFrameMk id="6" creationId="{A66E8D8B-C00C-706C-151B-04B13CFCBE60}"/>
          </ac:graphicFrameMkLst>
        </pc:graphicFrameChg>
        <pc:picChg chg="mod">
          <ac:chgData name="Jayne Stead (2126373)" userId="S::2126373@student.uwtsd.ac.uk::58bbf652-e049-4b60-a4db-48ec7a523d63" providerId="AD" clId="Web-{159902F1-949B-F5E5-C59D-9D5B754429A7}" dt="2022-10-30T13:19:26.389" v="8"/>
          <ac:picMkLst>
            <pc:docMk/>
            <pc:sldMk cId="1916450056" sldId="265"/>
            <ac:picMk id="12" creationId="{EAC10297-8E9E-BF68-9DF0-ACC23EC750FC}"/>
          </ac:picMkLst>
        </pc:picChg>
        <pc:picChg chg="add mod ord">
          <ac:chgData name="Jayne Stead (2126373)" userId="S::2126373@student.uwtsd.ac.uk::58bbf652-e049-4b60-a4db-48ec7a523d63" providerId="AD" clId="Web-{159902F1-949B-F5E5-C59D-9D5B754429A7}" dt="2022-10-30T13:19:26.389" v="8"/>
          <ac:picMkLst>
            <pc:docMk/>
            <pc:sldMk cId="1916450056" sldId="265"/>
            <ac:picMk id="13" creationId="{54D37B94-042D-3BA9-7387-6E2EF02A0AE4}"/>
          </ac:picMkLst>
        </pc:picChg>
      </pc:sldChg>
    </pc:docChg>
  </pc:docChgLst>
  <pc:docChgLst>
    <pc:chgData name="Jayne Stead (2126373)" userId="S::2126373@student.uwtsd.ac.uk::58bbf652-e049-4b60-a4db-48ec7a523d63" providerId="AD" clId="Web-{654F0EDA-E2DA-4B19-AD04-78B3AAF06353}"/>
    <pc:docChg chg="addSld modSld sldOrd">
      <pc:chgData name="Jayne Stead (2126373)" userId="S::2126373@student.uwtsd.ac.uk::58bbf652-e049-4b60-a4db-48ec7a523d63" providerId="AD" clId="Web-{654F0EDA-E2DA-4B19-AD04-78B3AAF06353}" dt="2022-10-24T19:53:11.784" v="386" actId="20577"/>
      <pc:docMkLst>
        <pc:docMk/>
      </pc:docMkLst>
      <pc:sldChg chg="addSp delSp modSp mod setBg">
        <pc:chgData name="Jayne Stead (2126373)" userId="S::2126373@student.uwtsd.ac.uk::58bbf652-e049-4b60-a4db-48ec7a523d63" providerId="AD" clId="Web-{654F0EDA-E2DA-4B19-AD04-78B3AAF06353}" dt="2022-10-24T19:48:34.843" v="296"/>
        <pc:sldMkLst>
          <pc:docMk/>
          <pc:sldMk cId="1095694834" sldId="261"/>
        </pc:sldMkLst>
        <pc:spChg chg="mod ord">
          <ac:chgData name="Jayne Stead (2126373)" userId="S::2126373@student.uwtsd.ac.uk::58bbf652-e049-4b60-a4db-48ec7a523d63" providerId="AD" clId="Web-{654F0EDA-E2DA-4B19-AD04-78B3AAF06353}" dt="2022-10-24T19:30:43.226" v="54"/>
          <ac:spMkLst>
            <pc:docMk/>
            <pc:sldMk cId="1095694834" sldId="261"/>
            <ac:spMk id="4" creationId="{6689E595-CEF6-1B42-95E4-305A12E7B9C0}"/>
          </ac:spMkLst>
        </pc:spChg>
        <pc:spChg chg="add del">
          <ac:chgData name="Jayne Stead (2126373)" userId="S::2126373@student.uwtsd.ac.uk::58bbf652-e049-4b60-a4db-48ec7a523d63" providerId="AD" clId="Web-{654F0EDA-E2DA-4B19-AD04-78B3AAF06353}" dt="2022-10-24T19:30:43.226" v="54"/>
          <ac:spMkLst>
            <pc:docMk/>
            <pc:sldMk cId="1095694834" sldId="261"/>
            <ac:spMk id="17" creationId="{FE5ECD52-6A23-4FF4-8C32-7B5DE9973ADA}"/>
          </ac:spMkLst>
        </pc:spChg>
        <pc:spChg chg="add del">
          <ac:chgData name="Jayne Stead (2126373)" userId="S::2126373@student.uwtsd.ac.uk::58bbf652-e049-4b60-a4db-48ec7a523d63" providerId="AD" clId="Web-{654F0EDA-E2DA-4B19-AD04-78B3AAF06353}" dt="2022-10-24T19:30:43.226" v="54"/>
          <ac:spMkLst>
            <pc:docMk/>
            <pc:sldMk cId="1095694834" sldId="261"/>
            <ac:spMk id="23" creationId="{45624C63-3CCA-4EA6-B822-6E710A82062B}"/>
          </ac:spMkLst>
        </pc:spChg>
        <pc:spChg chg="add del">
          <ac:chgData name="Jayne Stead (2126373)" userId="S::2126373@student.uwtsd.ac.uk::58bbf652-e049-4b60-a4db-48ec7a523d63" providerId="AD" clId="Web-{654F0EDA-E2DA-4B19-AD04-78B3AAF06353}" dt="2022-10-24T19:30:43.226" v="54"/>
          <ac:spMkLst>
            <pc:docMk/>
            <pc:sldMk cId="1095694834" sldId="261"/>
            <ac:spMk id="25" creationId="{C4731D99-FE94-40AD-B267-E598F798859A}"/>
          </ac:spMkLst>
        </pc:spChg>
        <pc:spChg chg="add mod">
          <ac:chgData name="Jayne Stead (2126373)" userId="S::2126373@student.uwtsd.ac.uk::58bbf652-e049-4b60-a4db-48ec7a523d63" providerId="AD" clId="Web-{654F0EDA-E2DA-4B19-AD04-78B3AAF06353}" dt="2022-10-24T19:31:57.466" v="83" actId="20577"/>
          <ac:spMkLst>
            <pc:docMk/>
            <pc:sldMk cId="1095694834" sldId="261"/>
            <ac:spMk id="42" creationId="{C3D9DA08-C8C5-5A91-A6E7-9CD6D36C1E65}"/>
          </ac:spMkLst>
        </pc:spChg>
        <pc:spChg chg="add mod">
          <ac:chgData name="Jayne Stead (2126373)" userId="S::2126373@student.uwtsd.ac.uk::58bbf652-e049-4b60-a4db-48ec7a523d63" providerId="AD" clId="Web-{654F0EDA-E2DA-4B19-AD04-78B3AAF06353}" dt="2022-10-24T19:31:51.028" v="82" actId="20577"/>
          <ac:spMkLst>
            <pc:docMk/>
            <pc:sldMk cId="1095694834" sldId="261"/>
            <ac:spMk id="43" creationId="{9B9947EB-6B36-2AB0-D5F9-39B55ACAFB8A}"/>
          </ac:spMkLst>
        </pc:spChg>
        <pc:spChg chg="add del">
          <ac:chgData name="Jayne Stead (2126373)" userId="S::2126373@student.uwtsd.ac.uk::58bbf652-e049-4b60-a4db-48ec7a523d63" providerId="AD" clId="Web-{654F0EDA-E2DA-4B19-AD04-78B3AAF06353}" dt="2022-10-24T19:33:33.785" v="117"/>
          <ac:spMkLst>
            <pc:docMk/>
            <pc:sldMk cId="1095694834" sldId="261"/>
            <ac:spMk id="47" creationId="{98AA0E06-14DE-4C1A-B11B-D05846A279E0}"/>
          </ac:spMkLst>
        </pc:spChg>
        <pc:spChg chg="add del">
          <ac:chgData name="Jayne Stead (2126373)" userId="S::2126373@student.uwtsd.ac.uk::58bbf652-e049-4b60-a4db-48ec7a523d63" providerId="AD" clId="Web-{654F0EDA-E2DA-4B19-AD04-78B3AAF06353}" dt="2022-10-24T19:36:29.348" v="126"/>
          <ac:spMkLst>
            <pc:docMk/>
            <pc:sldMk cId="1095694834" sldId="261"/>
            <ac:spMk id="52" creationId="{98AA0E06-14DE-4C1A-B11B-D05846A279E0}"/>
          </ac:spMkLst>
        </pc:spChg>
        <pc:spChg chg="add">
          <ac:chgData name="Jayne Stead (2126373)" userId="S::2126373@student.uwtsd.ac.uk::58bbf652-e049-4b60-a4db-48ec7a523d63" providerId="AD" clId="Web-{654F0EDA-E2DA-4B19-AD04-78B3AAF06353}" dt="2022-10-24T19:36:29.348" v="126"/>
          <ac:spMkLst>
            <pc:docMk/>
            <pc:sldMk cId="1095694834" sldId="261"/>
            <ac:spMk id="57" creationId="{98AA0E06-14DE-4C1A-B11B-D05846A279E0}"/>
          </ac:spMkLst>
        </pc:spChg>
        <pc:spChg chg="add del mod">
          <ac:chgData name="Jayne Stead (2126373)" userId="S::2126373@student.uwtsd.ac.uk::58bbf652-e049-4b60-a4db-48ec7a523d63" providerId="AD" clId="Web-{654F0EDA-E2DA-4B19-AD04-78B3AAF06353}" dt="2022-10-24T19:42:20.341" v="216"/>
          <ac:spMkLst>
            <pc:docMk/>
            <pc:sldMk cId="1095694834" sldId="261"/>
            <ac:spMk id="528" creationId="{D2B993D3-9108-6950-2952-2FB62021C06D}"/>
          </ac:spMkLst>
        </pc:spChg>
        <pc:graphicFrameChg chg="del">
          <ac:chgData name="Jayne Stead (2126373)" userId="S::2126373@student.uwtsd.ac.uk::58bbf652-e049-4b60-a4db-48ec7a523d63" providerId="AD" clId="Web-{654F0EDA-E2DA-4B19-AD04-78B3AAF06353}" dt="2022-10-24T19:28:50.656" v="18"/>
          <ac:graphicFrameMkLst>
            <pc:docMk/>
            <pc:sldMk cId="1095694834" sldId="261"/>
            <ac:graphicFrameMk id="2" creationId="{C6BDD70E-CC37-88E4-37CC-2422FA9B4CB2}"/>
          </ac:graphicFrameMkLst>
        </pc:graphicFrameChg>
        <pc:graphicFrameChg chg="del">
          <ac:chgData name="Jayne Stead (2126373)" userId="S::2126373@student.uwtsd.ac.uk::58bbf652-e049-4b60-a4db-48ec7a523d63" providerId="AD" clId="Web-{654F0EDA-E2DA-4B19-AD04-78B3AAF06353}" dt="2022-10-24T19:29:12.423" v="19"/>
          <ac:graphicFrameMkLst>
            <pc:docMk/>
            <pc:sldMk cId="1095694834" sldId="261"/>
            <ac:graphicFrameMk id="3" creationId="{71E33D09-5982-7218-D4E2-5773BC00FF50}"/>
          </ac:graphicFrameMkLst>
        </pc:graphicFrameChg>
        <pc:graphicFrameChg chg="del">
          <ac:chgData name="Jayne Stead (2126373)" userId="S::2126373@student.uwtsd.ac.uk::58bbf652-e049-4b60-a4db-48ec7a523d63" providerId="AD" clId="Web-{654F0EDA-E2DA-4B19-AD04-78B3AAF06353}" dt="2022-10-24T19:29:15.017" v="20"/>
          <ac:graphicFrameMkLst>
            <pc:docMk/>
            <pc:sldMk cId="1095694834" sldId="261"/>
            <ac:graphicFrameMk id="13" creationId="{6B18239F-2F1F-3E3C-711C-F589F88A22FD}"/>
          </ac:graphicFrameMkLst>
        </pc:graphicFrameChg>
        <pc:graphicFrameChg chg="del">
          <ac:chgData name="Jayne Stead (2126373)" userId="S::2126373@student.uwtsd.ac.uk::58bbf652-e049-4b60-a4db-48ec7a523d63" providerId="AD" clId="Web-{654F0EDA-E2DA-4B19-AD04-78B3AAF06353}" dt="2022-10-24T19:29:16.548" v="21"/>
          <ac:graphicFrameMkLst>
            <pc:docMk/>
            <pc:sldMk cId="1095694834" sldId="261"/>
            <ac:graphicFrameMk id="14" creationId="{503F13A0-A125-3F2B-12FD-B26E1B6581DC}"/>
          </ac:graphicFrameMkLst>
        </pc:graphicFrameChg>
        <pc:graphicFrameChg chg="add mod modGraphic">
          <ac:chgData name="Jayne Stead (2126373)" userId="S::2126373@student.uwtsd.ac.uk::58bbf652-e049-4b60-a4db-48ec7a523d63" providerId="AD" clId="Web-{654F0EDA-E2DA-4B19-AD04-78B3AAF06353}" dt="2022-10-24T19:39:51.596" v="165" actId="1076"/>
          <ac:graphicFrameMkLst>
            <pc:docMk/>
            <pc:sldMk cId="1095694834" sldId="261"/>
            <ac:graphicFrameMk id="44" creationId="{773A5F2A-630A-14C1-6DE8-D2C82EE01A84}"/>
          </ac:graphicFrameMkLst>
        </pc:graphicFrameChg>
        <pc:graphicFrameChg chg="add mod modGraphic">
          <ac:chgData name="Jayne Stead (2126373)" userId="S::2126373@student.uwtsd.ac.uk::58bbf652-e049-4b60-a4db-48ec7a523d63" providerId="AD" clId="Web-{654F0EDA-E2DA-4B19-AD04-78B3AAF06353}" dt="2022-10-24T19:48:34.843" v="296"/>
          <ac:graphicFrameMkLst>
            <pc:docMk/>
            <pc:sldMk cId="1095694834" sldId="261"/>
            <ac:graphicFrameMk id="529" creationId="{EE9CC3B9-5AD0-C6BE-276E-21BBA483B450}"/>
          </ac:graphicFrameMkLst>
        </pc:graphicFrameChg>
        <pc:picChg chg="mod">
          <ac:chgData name="Jayne Stead (2126373)" userId="S::2126373@student.uwtsd.ac.uk::58bbf652-e049-4b60-a4db-48ec7a523d63" providerId="AD" clId="Web-{654F0EDA-E2DA-4B19-AD04-78B3AAF06353}" dt="2022-10-24T19:43:20.503" v="224" actId="1076"/>
          <ac:picMkLst>
            <pc:docMk/>
            <pc:sldMk cId="1095694834" sldId="261"/>
            <ac:picMk id="8" creationId="{9F065352-BD73-E38D-720E-67CB0E768B55}"/>
          </ac:picMkLst>
        </pc:picChg>
        <pc:picChg chg="add del">
          <ac:chgData name="Jayne Stead (2126373)" userId="S::2126373@student.uwtsd.ac.uk::58bbf652-e049-4b60-a4db-48ec7a523d63" providerId="AD" clId="Web-{654F0EDA-E2DA-4B19-AD04-78B3AAF06353}" dt="2022-10-24T19:30:43.226" v="54"/>
          <ac:picMkLst>
            <pc:docMk/>
            <pc:sldMk cId="1095694834" sldId="261"/>
            <ac:picMk id="15" creationId="{117B7C8B-175B-4009-808B-9F66FD108AB3}"/>
          </ac:picMkLst>
        </pc:picChg>
        <pc:picChg chg="add del">
          <ac:chgData name="Jayne Stead (2126373)" userId="S::2126373@student.uwtsd.ac.uk::58bbf652-e049-4b60-a4db-48ec7a523d63" providerId="AD" clId="Web-{654F0EDA-E2DA-4B19-AD04-78B3AAF06353}" dt="2022-10-24T19:30:43.226" v="54"/>
          <ac:picMkLst>
            <pc:docMk/>
            <pc:sldMk cId="1095694834" sldId="261"/>
            <ac:picMk id="16" creationId="{26E32CE1-D113-412E-9933-113646E21F53}"/>
          </ac:picMkLst>
        </pc:picChg>
        <pc:picChg chg="add del">
          <ac:chgData name="Jayne Stead (2126373)" userId="S::2126373@student.uwtsd.ac.uk::58bbf652-e049-4b60-a4db-48ec7a523d63" providerId="AD" clId="Web-{654F0EDA-E2DA-4B19-AD04-78B3AAF06353}" dt="2022-10-24T19:30:43.226" v="54"/>
          <ac:picMkLst>
            <pc:docMk/>
            <pc:sldMk cId="1095694834" sldId="261"/>
            <ac:picMk id="19" creationId="{5C3F2B96-5F34-41C9-8E37-A9CD279A4270}"/>
          </ac:picMkLst>
        </pc:picChg>
        <pc:picChg chg="add del">
          <ac:chgData name="Jayne Stead (2126373)" userId="S::2126373@student.uwtsd.ac.uk::58bbf652-e049-4b60-a4db-48ec7a523d63" providerId="AD" clId="Web-{654F0EDA-E2DA-4B19-AD04-78B3AAF06353}" dt="2022-10-24T19:30:43.226" v="54"/>
          <ac:picMkLst>
            <pc:docMk/>
            <pc:sldMk cId="1095694834" sldId="261"/>
            <ac:picMk id="21" creationId="{9A4E02BF-4F0E-44E2-A489-075900B7866C}"/>
          </ac:picMkLst>
        </pc:picChg>
      </pc:sldChg>
      <pc:sldChg chg="addSp delSp modSp">
        <pc:chgData name="Jayne Stead (2126373)" userId="S::2126373@student.uwtsd.ac.uk::58bbf652-e049-4b60-a4db-48ec7a523d63" providerId="AD" clId="Web-{654F0EDA-E2DA-4B19-AD04-78B3AAF06353}" dt="2022-10-24T19:20:54.637" v="17" actId="1076"/>
        <pc:sldMkLst>
          <pc:docMk/>
          <pc:sldMk cId="4170896404" sldId="263"/>
        </pc:sldMkLst>
        <pc:graphicFrameChg chg="modGraphic">
          <ac:chgData name="Jayne Stead (2126373)" userId="S::2126373@student.uwtsd.ac.uk::58bbf652-e049-4b60-a4db-48ec7a523d63" providerId="AD" clId="Web-{654F0EDA-E2DA-4B19-AD04-78B3AAF06353}" dt="2022-10-24T19:16:50.054" v="7"/>
          <ac:graphicFrameMkLst>
            <pc:docMk/>
            <pc:sldMk cId="4170896404" sldId="263"/>
            <ac:graphicFrameMk id="7" creationId="{E4E99BCD-C17C-CD19-038B-2C571C725BB7}"/>
          </ac:graphicFrameMkLst>
        </pc:graphicFrameChg>
        <pc:graphicFrameChg chg="add del mod modGraphic">
          <ac:chgData name="Jayne Stead (2126373)" userId="S::2126373@student.uwtsd.ac.uk::58bbf652-e049-4b60-a4db-48ec7a523d63" providerId="AD" clId="Web-{654F0EDA-E2DA-4B19-AD04-78B3AAF06353}" dt="2022-10-24T19:17:42.323" v="13"/>
          <ac:graphicFrameMkLst>
            <pc:docMk/>
            <pc:sldMk cId="4170896404" sldId="263"/>
            <ac:graphicFrameMk id="9" creationId="{C61F464A-484D-5922-2248-9E2C34C81B0D}"/>
          </ac:graphicFrameMkLst>
        </pc:graphicFrameChg>
        <pc:picChg chg="add del mod">
          <ac:chgData name="Jayne Stead (2126373)" userId="S::2126373@student.uwtsd.ac.uk::58bbf652-e049-4b60-a4db-48ec7a523d63" providerId="AD" clId="Web-{654F0EDA-E2DA-4B19-AD04-78B3AAF06353}" dt="2022-10-24T19:15:25.908" v="1"/>
          <ac:picMkLst>
            <pc:docMk/>
            <pc:sldMk cId="4170896404" sldId="263"/>
            <ac:picMk id="10" creationId="{6E53B998-8DE1-A40E-E702-6B181473CA61}"/>
          </ac:picMkLst>
        </pc:picChg>
        <pc:picChg chg="add mod">
          <ac:chgData name="Jayne Stead (2126373)" userId="S::2126373@student.uwtsd.ac.uk::58bbf652-e049-4b60-a4db-48ec7a523d63" providerId="AD" clId="Web-{654F0EDA-E2DA-4B19-AD04-78B3AAF06353}" dt="2022-10-24T19:16:08.567" v="4" actId="1076"/>
          <ac:picMkLst>
            <pc:docMk/>
            <pc:sldMk cId="4170896404" sldId="263"/>
            <ac:picMk id="11" creationId="{F09A42BF-C87B-0174-8515-784CE7CE9AF4}"/>
          </ac:picMkLst>
        </pc:picChg>
        <pc:picChg chg="add mod">
          <ac:chgData name="Jayne Stead (2126373)" userId="S::2126373@student.uwtsd.ac.uk::58bbf652-e049-4b60-a4db-48ec7a523d63" providerId="AD" clId="Web-{654F0EDA-E2DA-4B19-AD04-78B3AAF06353}" dt="2022-10-24T19:20:54.637" v="17" actId="1076"/>
          <ac:picMkLst>
            <pc:docMk/>
            <pc:sldMk cId="4170896404" sldId="263"/>
            <ac:picMk id="68" creationId="{2F8B9502-28A6-27AD-2B81-24A7D3BD7D78}"/>
          </ac:picMkLst>
        </pc:picChg>
      </pc:sldChg>
      <pc:sldChg chg="addSp modSp mod setBg">
        <pc:chgData name="Jayne Stead (2126373)" userId="S::2126373@student.uwtsd.ac.uk::58bbf652-e049-4b60-a4db-48ec7a523d63" providerId="AD" clId="Web-{654F0EDA-E2DA-4B19-AD04-78B3AAF06353}" dt="2022-10-24T19:19:03.098" v="14"/>
        <pc:sldMkLst>
          <pc:docMk/>
          <pc:sldMk cId="3132280741" sldId="264"/>
        </pc:sldMkLst>
        <pc:spChg chg="mod">
          <ac:chgData name="Jayne Stead (2126373)" userId="S::2126373@student.uwtsd.ac.uk::58bbf652-e049-4b60-a4db-48ec7a523d63" providerId="AD" clId="Web-{654F0EDA-E2DA-4B19-AD04-78B3AAF06353}" dt="2022-10-24T19:19:03.098" v="14"/>
          <ac:spMkLst>
            <pc:docMk/>
            <pc:sldMk cId="3132280741" sldId="264"/>
            <ac:spMk id="2" creationId="{7B15E64F-E5C8-BCE9-6549-09CC4B0E3396}"/>
          </ac:spMkLst>
        </pc:spChg>
        <pc:spChg chg="mod">
          <ac:chgData name="Jayne Stead (2126373)" userId="S::2126373@student.uwtsd.ac.uk::58bbf652-e049-4b60-a4db-48ec7a523d63" providerId="AD" clId="Web-{654F0EDA-E2DA-4B19-AD04-78B3AAF06353}" dt="2022-10-24T19:19:03.098" v="14"/>
          <ac:spMkLst>
            <pc:docMk/>
            <pc:sldMk cId="3132280741" sldId="264"/>
            <ac:spMk id="3" creationId="{67FC5BEF-26C4-5E65-38BA-4DF5014DDB90}"/>
          </ac:spMkLst>
        </pc:spChg>
        <pc:spChg chg="add">
          <ac:chgData name="Jayne Stead (2126373)" userId="S::2126373@student.uwtsd.ac.uk::58bbf652-e049-4b60-a4db-48ec7a523d63" providerId="AD" clId="Web-{654F0EDA-E2DA-4B19-AD04-78B3AAF06353}" dt="2022-10-24T19:19:03.098" v="14"/>
          <ac:spMkLst>
            <pc:docMk/>
            <pc:sldMk cId="3132280741" sldId="264"/>
            <ac:spMk id="8" creationId="{923E8915-D2AA-4327-A45A-972C3CA9574B}"/>
          </ac:spMkLst>
        </pc:spChg>
        <pc:spChg chg="add">
          <ac:chgData name="Jayne Stead (2126373)" userId="S::2126373@student.uwtsd.ac.uk::58bbf652-e049-4b60-a4db-48ec7a523d63" providerId="AD" clId="Web-{654F0EDA-E2DA-4B19-AD04-78B3AAF06353}" dt="2022-10-24T19:19:03.098" v="14"/>
          <ac:spMkLst>
            <pc:docMk/>
            <pc:sldMk cId="3132280741" sldId="264"/>
            <ac:spMk id="10" creationId="{8302FC3C-9804-4950-B721-5FD704BA6065}"/>
          </ac:spMkLst>
        </pc:spChg>
        <pc:spChg chg="add">
          <ac:chgData name="Jayne Stead (2126373)" userId="S::2126373@student.uwtsd.ac.uk::58bbf652-e049-4b60-a4db-48ec7a523d63" providerId="AD" clId="Web-{654F0EDA-E2DA-4B19-AD04-78B3AAF06353}" dt="2022-10-24T19:19:03.098" v="14"/>
          <ac:spMkLst>
            <pc:docMk/>
            <pc:sldMk cId="3132280741" sldId="264"/>
            <ac:spMk id="16" creationId="{F3798573-F27B-47EB-8EA4-7EE34954C2D6}"/>
          </ac:spMkLst>
        </pc:spChg>
        <pc:picChg chg="add">
          <ac:chgData name="Jayne Stead (2126373)" userId="S::2126373@student.uwtsd.ac.uk::58bbf652-e049-4b60-a4db-48ec7a523d63" providerId="AD" clId="Web-{654F0EDA-E2DA-4B19-AD04-78B3AAF06353}" dt="2022-10-24T19:19:03.098" v="14"/>
          <ac:picMkLst>
            <pc:docMk/>
            <pc:sldMk cId="3132280741" sldId="264"/>
            <ac:picMk id="14" creationId="{3BC6EBB2-9BDC-4075-BA6B-43A9FBF9C86C}"/>
          </ac:picMkLst>
        </pc:picChg>
        <pc:cxnChg chg="add">
          <ac:chgData name="Jayne Stead (2126373)" userId="S::2126373@student.uwtsd.ac.uk::58bbf652-e049-4b60-a4db-48ec7a523d63" providerId="AD" clId="Web-{654F0EDA-E2DA-4B19-AD04-78B3AAF06353}" dt="2022-10-24T19:19:03.098" v="14"/>
          <ac:cxnSpMkLst>
            <pc:docMk/>
            <pc:sldMk cId="3132280741" sldId="264"/>
            <ac:cxnSpMk id="12" creationId="{6B9695BD-ECF6-49CA-8877-8C493193C65D}"/>
          </ac:cxnSpMkLst>
        </pc:cxnChg>
      </pc:sldChg>
      <pc:sldChg chg="addSp delSp modSp new mod ord setBg">
        <pc:chgData name="Jayne Stead (2126373)" userId="S::2126373@student.uwtsd.ac.uk::58bbf652-e049-4b60-a4db-48ec7a523d63" providerId="AD" clId="Web-{654F0EDA-E2DA-4B19-AD04-78B3AAF06353}" dt="2022-10-24T19:50:47.431" v="353"/>
        <pc:sldMkLst>
          <pc:docMk/>
          <pc:sldMk cId="1916450056" sldId="265"/>
        </pc:sldMkLst>
        <pc:spChg chg="del mod">
          <ac:chgData name="Jayne Stead (2126373)" userId="S::2126373@student.uwtsd.ac.uk::58bbf652-e049-4b60-a4db-48ec7a523d63" providerId="AD" clId="Web-{654F0EDA-E2DA-4B19-AD04-78B3AAF06353}" dt="2022-10-24T19:35:10.154" v="122"/>
          <ac:spMkLst>
            <pc:docMk/>
            <pc:sldMk cId="1916450056" sldId="265"/>
            <ac:spMk id="2" creationId="{FF5BCA2E-1B31-52EF-33BA-9020376CC4F3}"/>
          </ac:spMkLst>
        </pc:spChg>
        <pc:spChg chg="del mod">
          <ac:chgData name="Jayne Stead (2126373)" userId="S::2126373@student.uwtsd.ac.uk::58bbf652-e049-4b60-a4db-48ec7a523d63" providerId="AD" clId="Web-{654F0EDA-E2DA-4B19-AD04-78B3AAF06353}" dt="2022-10-24T19:35:14.592" v="124"/>
          <ac:spMkLst>
            <pc:docMk/>
            <pc:sldMk cId="1916450056" sldId="265"/>
            <ac:spMk id="3" creationId="{205B5B60-6C1B-C1A3-56C7-5C96F19C1084}"/>
          </ac:spMkLst>
        </pc:spChg>
        <pc:spChg chg="add mod">
          <ac:chgData name="Jayne Stead (2126373)" userId="S::2126373@student.uwtsd.ac.uk::58bbf652-e049-4b60-a4db-48ec7a523d63" providerId="AD" clId="Web-{654F0EDA-E2DA-4B19-AD04-78B3AAF06353}" dt="2022-10-24T19:47:24.432" v="292" actId="20577"/>
          <ac:spMkLst>
            <pc:docMk/>
            <pc:sldMk cId="1916450056" sldId="265"/>
            <ac:spMk id="4" creationId="{BEC46EDE-2F2B-7AAD-BB0F-CBBD1ED4FD82}"/>
          </ac:spMkLst>
        </pc:spChg>
        <pc:spChg chg="add mod">
          <ac:chgData name="Jayne Stead (2126373)" userId="S::2126373@student.uwtsd.ac.uk::58bbf652-e049-4b60-a4db-48ec7a523d63" providerId="AD" clId="Web-{654F0EDA-E2DA-4B19-AD04-78B3AAF06353}" dt="2022-10-24T19:45:58.364" v="266" actId="20577"/>
          <ac:spMkLst>
            <pc:docMk/>
            <pc:sldMk cId="1916450056" sldId="265"/>
            <ac:spMk id="5" creationId="{6622E6F7-C10F-6E8C-8072-E15B3AC135A3}"/>
          </ac:spMkLst>
        </pc:spChg>
        <pc:spChg chg="add del">
          <ac:chgData name="Jayne Stead (2126373)" userId="S::2126373@student.uwtsd.ac.uk::58bbf652-e049-4b60-a4db-48ec7a523d63" providerId="AD" clId="Web-{654F0EDA-E2DA-4B19-AD04-78B3AAF06353}" dt="2022-10-24T19:45:26.721" v="253"/>
          <ac:spMkLst>
            <pc:docMk/>
            <pc:sldMk cId="1916450056" sldId="265"/>
            <ac:spMk id="8" creationId="{DDBA86CC-34C3-43C1-B328-62490FE69046}"/>
          </ac:spMkLst>
        </pc:spChg>
        <pc:spChg chg="add del">
          <ac:chgData name="Jayne Stead (2126373)" userId="S::2126373@student.uwtsd.ac.uk::58bbf652-e049-4b60-a4db-48ec7a523d63" providerId="AD" clId="Web-{654F0EDA-E2DA-4B19-AD04-78B3AAF06353}" dt="2022-10-24T19:45:26.721" v="253"/>
          <ac:spMkLst>
            <pc:docMk/>
            <pc:sldMk cId="1916450056" sldId="265"/>
            <ac:spMk id="10" creationId="{9CF4C9D6-90BC-48A0-91E8-0F0373CA11B5}"/>
          </ac:spMkLst>
        </pc:spChg>
        <pc:spChg chg="add del">
          <ac:chgData name="Jayne Stead (2126373)" userId="S::2126373@student.uwtsd.ac.uk::58bbf652-e049-4b60-a4db-48ec7a523d63" providerId="AD" clId="Web-{654F0EDA-E2DA-4B19-AD04-78B3AAF06353}" dt="2022-10-24T19:47:56.888" v="293"/>
          <ac:spMkLst>
            <pc:docMk/>
            <pc:sldMk cId="1916450056" sldId="265"/>
            <ac:spMk id="16" creationId="{98AA0E06-14DE-4C1A-B11B-D05846A279E0}"/>
          </ac:spMkLst>
        </pc:spChg>
        <pc:spChg chg="add del">
          <ac:chgData name="Jayne Stead (2126373)" userId="S::2126373@student.uwtsd.ac.uk::58bbf652-e049-4b60-a4db-48ec7a523d63" providerId="AD" clId="Web-{654F0EDA-E2DA-4B19-AD04-78B3AAF06353}" dt="2022-10-24T19:48:06.560" v="295"/>
          <ac:spMkLst>
            <pc:docMk/>
            <pc:sldMk cId="1916450056" sldId="265"/>
            <ac:spMk id="21" creationId="{8CFA7DB6-9E1C-4921-AAAA-A5A1EDBCBA15}"/>
          </ac:spMkLst>
        </pc:spChg>
        <pc:spChg chg="add del">
          <ac:chgData name="Jayne Stead (2126373)" userId="S::2126373@student.uwtsd.ac.uk::58bbf652-e049-4b60-a4db-48ec7a523d63" providerId="AD" clId="Web-{654F0EDA-E2DA-4B19-AD04-78B3AAF06353}" dt="2022-10-24T19:50:47.431" v="353"/>
          <ac:spMkLst>
            <pc:docMk/>
            <pc:sldMk cId="1916450056" sldId="265"/>
            <ac:spMk id="26" creationId="{A7E4379D-E030-4125-9C07-87E8A90A5827}"/>
          </ac:spMkLst>
        </pc:spChg>
        <pc:spChg chg="add del">
          <ac:chgData name="Jayne Stead (2126373)" userId="S::2126373@student.uwtsd.ac.uk::58bbf652-e049-4b60-a4db-48ec7a523d63" providerId="AD" clId="Web-{654F0EDA-E2DA-4B19-AD04-78B3AAF06353}" dt="2022-10-24T19:50:47.399" v="352"/>
          <ac:spMkLst>
            <pc:docMk/>
            <pc:sldMk cId="1916450056" sldId="265"/>
            <ac:spMk id="31" creationId="{98AA0E06-14DE-4C1A-B11B-D05846A279E0}"/>
          </ac:spMkLst>
        </pc:spChg>
        <pc:spChg chg="add">
          <ac:chgData name="Jayne Stead (2126373)" userId="S::2126373@student.uwtsd.ac.uk::58bbf652-e049-4b60-a4db-48ec7a523d63" providerId="AD" clId="Web-{654F0EDA-E2DA-4B19-AD04-78B3AAF06353}" dt="2022-10-24T19:50:47.431" v="353"/>
          <ac:spMkLst>
            <pc:docMk/>
            <pc:sldMk cId="1916450056" sldId="265"/>
            <ac:spMk id="33" creationId="{8CFA7DB6-9E1C-4921-AAAA-A5A1EDBCBA15}"/>
          </ac:spMkLst>
        </pc:spChg>
        <pc:spChg chg="add del mod">
          <ac:chgData name="Jayne Stead (2126373)" userId="S::2126373@student.uwtsd.ac.uk::58bbf652-e049-4b60-a4db-48ec7a523d63" providerId="AD" clId="Web-{654F0EDA-E2DA-4B19-AD04-78B3AAF06353}" dt="2022-10-24T19:50:15.475" v="349"/>
          <ac:spMkLst>
            <pc:docMk/>
            <pc:sldMk cId="1916450056" sldId="265"/>
            <ac:spMk id="226" creationId="{25D8BB26-4009-C256-B71C-4196F16EBEEE}"/>
          </ac:spMkLst>
        </pc:spChg>
        <pc:graphicFrameChg chg="add mod modGraphic">
          <ac:chgData name="Jayne Stead (2126373)" userId="S::2126373@student.uwtsd.ac.uk::58bbf652-e049-4b60-a4db-48ec7a523d63" providerId="AD" clId="Web-{654F0EDA-E2DA-4B19-AD04-78B3AAF06353}" dt="2022-10-24T19:50:47.431" v="353"/>
          <ac:graphicFrameMkLst>
            <pc:docMk/>
            <pc:sldMk cId="1916450056" sldId="265"/>
            <ac:graphicFrameMk id="6" creationId="{A66E8D8B-C00C-706C-151B-04B13CFCBE60}"/>
          </ac:graphicFrameMkLst>
        </pc:graphicFrameChg>
        <pc:picChg chg="add mod">
          <ac:chgData name="Jayne Stead (2126373)" userId="S::2126373@student.uwtsd.ac.uk::58bbf652-e049-4b60-a4db-48ec7a523d63" providerId="AD" clId="Web-{654F0EDA-E2DA-4B19-AD04-78B3AAF06353}" dt="2022-10-24T19:50:47.431" v="353"/>
          <ac:picMkLst>
            <pc:docMk/>
            <pc:sldMk cId="1916450056" sldId="265"/>
            <ac:picMk id="12" creationId="{EAC10297-8E9E-BF68-9DF0-ACC23EC750FC}"/>
          </ac:picMkLst>
        </pc:picChg>
      </pc:sldChg>
      <pc:sldChg chg="addSp delSp modSp new mod setBg addAnim">
        <pc:chgData name="Jayne Stead (2126373)" userId="S::2126373@student.uwtsd.ac.uk::58bbf652-e049-4b60-a4db-48ec7a523d63" providerId="AD" clId="Web-{654F0EDA-E2DA-4B19-AD04-78B3AAF06353}" dt="2022-10-24T19:53:11.784" v="386" actId="20577"/>
        <pc:sldMkLst>
          <pc:docMk/>
          <pc:sldMk cId="1419008141" sldId="266"/>
        </pc:sldMkLst>
        <pc:spChg chg="mod">
          <ac:chgData name="Jayne Stead (2126373)" userId="S::2126373@student.uwtsd.ac.uk::58bbf652-e049-4b60-a4db-48ec7a523d63" providerId="AD" clId="Web-{654F0EDA-E2DA-4B19-AD04-78B3AAF06353}" dt="2022-10-24T19:51:28.183" v="359"/>
          <ac:spMkLst>
            <pc:docMk/>
            <pc:sldMk cId="1419008141" sldId="266"/>
            <ac:spMk id="2" creationId="{E7C79750-6987-B1D5-50A6-9402C6DA6CFC}"/>
          </ac:spMkLst>
        </pc:spChg>
        <pc:spChg chg="del">
          <ac:chgData name="Jayne Stead (2126373)" userId="S::2126373@student.uwtsd.ac.uk::58bbf652-e049-4b60-a4db-48ec7a523d63" providerId="AD" clId="Web-{654F0EDA-E2DA-4B19-AD04-78B3AAF06353}" dt="2022-10-24T19:51:28.183" v="359"/>
          <ac:spMkLst>
            <pc:docMk/>
            <pc:sldMk cId="1419008141" sldId="266"/>
            <ac:spMk id="3" creationId="{10FB4759-EB88-3DD9-40EA-67F4166C4D5B}"/>
          </ac:spMkLst>
        </pc:spChg>
        <pc:spChg chg="add mod">
          <ac:chgData name="Jayne Stead (2126373)" userId="S::2126373@student.uwtsd.ac.uk::58bbf652-e049-4b60-a4db-48ec7a523d63" providerId="AD" clId="Web-{654F0EDA-E2DA-4B19-AD04-78B3AAF06353}" dt="2022-10-24T19:53:11.784" v="386" actId="20577"/>
          <ac:spMkLst>
            <pc:docMk/>
            <pc:sldMk cId="1419008141" sldId="266"/>
            <ac:spMk id="4" creationId="{DC38DE28-7763-7B34-96AF-EB86180DE243}"/>
          </ac:spMkLst>
        </pc:spChg>
        <pc:spChg chg="add del">
          <ac:chgData name="Jayne Stead (2126373)" userId="S::2126373@student.uwtsd.ac.uk::58bbf652-e049-4b60-a4db-48ec7a523d63" providerId="AD" clId="Web-{654F0EDA-E2DA-4B19-AD04-78B3AAF06353}" dt="2022-10-24T19:52:58.987" v="383"/>
          <ac:spMkLst>
            <pc:docMk/>
            <pc:sldMk cId="1419008141" sldId="266"/>
            <ac:spMk id="13" creationId="{FE5ECD52-6A23-4FF4-8C32-7B5DE9973ADA}"/>
          </ac:spMkLst>
        </pc:spChg>
        <pc:spChg chg="add del">
          <ac:chgData name="Jayne Stead (2126373)" userId="S::2126373@student.uwtsd.ac.uk::58bbf652-e049-4b60-a4db-48ec7a523d63" providerId="AD" clId="Web-{654F0EDA-E2DA-4B19-AD04-78B3AAF06353}" dt="2022-10-24T19:52:58.987" v="383"/>
          <ac:spMkLst>
            <pc:docMk/>
            <pc:sldMk cId="1419008141" sldId="266"/>
            <ac:spMk id="19" creationId="{45624C63-3CCA-4EA6-B822-6E710A82062B}"/>
          </ac:spMkLst>
        </pc:spChg>
        <pc:spChg chg="add del">
          <ac:chgData name="Jayne Stead (2126373)" userId="S::2126373@student.uwtsd.ac.uk::58bbf652-e049-4b60-a4db-48ec7a523d63" providerId="AD" clId="Web-{654F0EDA-E2DA-4B19-AD04-78B3AAF06353}" dt="2022-10-24T19:52:58.987" v="383"/>
          <ac:spMkLst>
            <pc:docMk/>
            <pc:sldMk cId="1419008141" sldId="266"/>
            <ac:spMk id="21" creationId="{C4731D99-FE94-40AD-B267-E598F798859A}"/>
          </ac:spMkLst>
        </pc:spChg>
        <pc:spChg chg="add">
          <ac:chgData name="Jayne Stead (2126373)" userId="S::2126373@student.uwtsd.ac.uk::58bbf652-e049-4b60-a4db-48ec7a523d63" providerId="AD" clId="Web-{654F0EDA-E2DA-4B19-AD04-78B3AAF06353}" dt="2022-10-24T19:52:58.987" v="383"/>
          <ac:spMkLst>
            <pc:docMk/>
            <pc:sldMk cId="1419008141" sldId="266"/>
            <ac:spMk id="30" creationId="{FE5ECD52-6A23-4FF4-8C32-7B5DE9973ADA}"/>
          </ac:spMkLst>
        </pc:spChg>
        <pc:spChg chg="add">
          <ac:chgData name="Jayne Stead (2126373)" userId="S::2126373@student.uwtsd.ac.uk::58bbf652-e049-4b60-a4db-48ec7a523d63" providerId="AD" clId="Web-{654F0EDA-E2DA-4B19-AD04-78B3AAF06353}" dt="2022-10-24T19:52:58.987" v="383"/>
          <ac:spMkLst>
            <pc:docMk/>
            <pc:sldMk cId="1419008141" sldId="266"/>
            <ac:spMk id="36" creationId="{45624C63-3CCA-4EA6-B822-6E710A82062B}"/>
          </ac:spMkLst>
        </pc:spChg>
        <pc:spChg chg="add">
          <ac:chgData name="Jayne Stead (2126373)" userId="S::2126373@student.uwtsd.ac.uk::58bbf652-e049-4b60-a4db-48ec7a523d63" providerId="AD" clId="Web-{654F0EDA-E2DA-4B19-AD04-78B3AAF06353}" dt="2022-10-24T19:52:58.987" v="383"/>
          <ac:spMkLst>
            <pc:docMk/>
            <pc:sldMk cId="1419008141" sldId="266"/>
            <ac:spMk id="38" creationId="{C4731D99-FE94-40AD-B267-E598F798859A}"/>
          </ac:spMkLst>
        </pc:spChg>
        <pc:picChg chg="add mod">
          <ac:chgData name="Jayne Stead (2126373)" userId="S::2126373@student.uwtsd.ac.uk::58bbf652-e049-4b60-a4db-48ec7a523d63" providerId="AD" clId="Web-{654F0EDA-E2DA-4B19-AD04-78B3AAF06353}" dt="2022-10-24T19:52:58.987" v="383"/>
          <ac:picMkLst>
            <pc:docMk/>
            <pc:sldMk cId="1419008141" sldId="266"/>
            <ac:picMk id="5" creationId="{8B59E824-878E-FF31-D337-5EEA43CE532B}"/>
          </ac:picMkLst>
        </pc:picChg>
        <pc:picChg chg="add del">
          <ac:chgData name="Jayne Stead (2126373)" userId="S::2126373@student.uwtsd.ac.uk::58bbf652-e049-4b60-a4db-48ec7a523d63" providerId="AD" clId="Web-{654F0EDA-E2DA-4B19-AD04-78B3AAF06353}" dt="2022-10-24T19:52:58.987" v="383"/>
          <ac:picMkLst>
            <pc:docMk/>
            <pc:sldMk cId="1419008141" sldId="266"/>
            <ac:picMk id="9" creationId="{26E32CE1-D113-412E-9933-113646E21F53}"/>
          </ac:picMkLst>
        </pc:picChg>
        <pc:picChg chg="add del">
          <ac:chgData name="Jayne Stead (2126373)" userId="S::2126373@student.uwtsd.ac.uk::58bbf652-e049-4b60-a4db-48ec7a523d63" providerId="AD" clId="Web-{654F0EDA-E2DA-4B19-AD04-78B3AAF06353}" dt="2022-10-24T19:52:58.987" v="383"/>
          <ac:picMkLst>
            <pc:docMk/>
            <pc:sldMk cId="1419008141" sldId="266"/>
            <ac:picMk id="11" creationId="{117B7C8B-175B-4009-808B-9F66FD108AB3}"/>
          </ac:picMkLst>
        </pc:picChg>
        <pc:picChg chg="add del">
          <ac:chgData name="Jayne Stead (2126373)" userId="S::2126373@student.uwtsd.ac.uk::58bbf652-e049-4b60-a4db-48ec7a523d63" providerId="AD" clId="Web-{654F0EDA-E2DA-4B19-AD04-78B3AAF06353}" dt="2022-10-24T19:52:58.987" v="383"/>
          <ac:picMkLst>
            <pc:docMk/>
            <pc:sldMk cId="1419008141" sldId="266"/>
            <ac:picMk id="15" creationId="{5C3F2B96-5F34-41C9-8E37-A9CD279A4270}"/>
          </ac:picMkLst>
        </pc:picChg>
        <pc:picChg chg="add del">
          <ac:chgData name="Jayne Stead (2126373)" userId="S::2126373@student.uwtsd.ac.uk::58bbf652-e049-4b60-a4db-48ec7a523d63" providerId="AD" clId="Web-{654F0EDA-E2DA-4B19-AD04-78B3AAF06353}" dt="2022-10-24T19:52:58.987" v="383"/>
          <ac:picMkLst>
            <pc:docMk/>
            <pc:sldMk cId="1419008141" sldId="266"/>
            <ac:picMk id="17" creationId="{9A4E02BF-4F0E-44E2-A489-075900B7866C}"/>
          </ac:picMkLst>
        </pc:picChg>
        <pc:picChg chg="add">
          <ac:chgData name="Jayne Stead (2126373)" userId="S::2126373@student.uwtsd.ac.uk::58bbf652-e049-4b60-a4db-48ec7a523d63" providerId="AD" clId="Web-{654F0EDA-E2DA-4B19-AD04-78B3AAF06353}" dt="2022-10-24T19:52:58.987" v="383"/>
          <ac:picMkLst>
            <pc:docMk/>
            <pc:sldMk cId="1419008141" sldId="266"/>
            <ac:picMk id="26" creationId="{26E32CE1-D113-412E-9933-113646E21F53}"/>
          </ac:picMkLst>
        </pc:picChg>
        <pc:picChg chg="add">
          <ac:chgData name="Jayne Stead (2126373)" userId="S::2126373@student.uwtsd.ac.uk::58bbf652-e049-4b60-a4db-48ec7a523d63" providerId="AD" clId="Web-{654F0EDA-E2DA-4B19-AD04-78B3AAF06353}" dt="2022-10-24T19:52:58.987" v="383"/>
          <ac:picMkLst>
            <pc:docMk/>
            <pc:sldMk cId="1419008141" sldId="266"/>
            <ac:picMk id="28" creationId="{117B7C8B-175B-4009-808B-9F66FD108AB3}"/>
          </ac:picMkLst>
        </pc:picChg>
        <pc:picChg chg="add">
          <ac:chgData name="Jayne Stead (2126373)" userId="S::2126373@student.uwtsd.ac.uk::58bbf652-e049-4b60-a4db-48ec7a523d63" providerId="AD" clId="Web-{654F0EDA-E2DA-4B19-AD04-78B3AAF06353}" dt="2022-10-24T19:52:58.987" v="383"/>
          <ac:picMkLst>
            <pc:docMk/>
            <pc:sldMk cId="1419008141" sldId="266"/>
            <ac:picMk id="32" creationId="{5C3F2B96-5F34-41C9-8E37-A9CD279A4270}"/>
          </ac:picMkLst>
        </pc:picChg>
        <pc:picChg chg="add">
          <ac:chgData name="Jayne Stead (2126373)" userId="S::2126373@student.uwtsd.ac.uk::58bbf652-e049-4b60-a4db-48ec7a523d63" providerId="AD" clId="Web-{654F0EDA-E2DA-4B19-AD04-78B3AAF06353}" dt="2022-10-24T19:52:58.987" v="383"/>
          <ac:picMkLst>
            <pc:docMk/>
            <pc:sldMk cId="1419008141" sldId="266"/>
            <ac:picMk id="34" creationId="{9A4E02BF-4F0E-44E2-A489-075900B7866C}"/>
          </ac:picMkLst>
        </pc:picChg>
      </pc:sldChg>
    </pc:docChg>
  </pc:docChgLst>
  <pc:docChgLst>
    <pc:chgData name="Jayne Stead (2126373)" userId="S::2126373@student.uwtsd.ac.uk::58bbf652-e049-4b60-a4db-48ec7a523d63" providerId="AD" clId="Web-{FF8F3D0C-6BD5-8EC0-3BBB-9FD3AE524050}"/>
    <pc:docChg chg="addSld modSld modMainMaster">
      <pc:chgData name="Jayne Stead (2126373)" userId="S::2126373@student.uwtsd.ac.uk::58bbf652-e049-4b60-a4db-48ec7a523d63" providerId="AD" clId="Web-{FF8F3D0C-6BD5-8EC0-3BBB-9FD3AE524050}" dt="2022-10-24T20:14:34.978" v="137"/>
      <pc:docMkLst>
        <pc:docMk/>
      </pc:docMkLst>
      <pc:sldChg chg="modTransition addAnim delAnim modAnim">
        <pc:chgData name="Jayne Stead (2126373)" userId="S::2126373@student.uwtsd.ac.uk::58bbf652-e049-4b60-a4db-48ec7a523d63" providerId="AD" clId="Web-{FF8F3D0C-6BD5-8EC0-3BBB-9FD3AE524050}" dt="2022-10-24T20:14:34.978" v="137"/>
        <pc:sldMkLst>
          <pc:docMk/>
          <pc:sldMk cId="1763196885" sldId="256"/>
        </pc:sldMkLst>
      </pc:sldChg>
      <pc:sldChg chg="modTransition addAnim delAnim modAnim">
        <pc:chgData name="Jayne Stead (2126373)" userId="S::2126373@student.uwtsd.ac.uk::58bbf652-e049-4b60-a4db-48ec7a523d63" providerId="AD" clId="Web-{FF8F3D0C-6BD5-8EC0-3BBB-9FD3AE524050}" dt="2022-10-24T20:14:32.197" v="136"/>
        <pc:sldMkLst>
          <pc:docMk/>
          <pc:sldMk cId="3031716258" sldId="257"/>
        </pc:sldMkLst>
      </pc:sldChg>
      <pc:sldChg chg="addSp delSp modSp mod modTransition setBg">
        <pc:chgData name="Jayne Stead (2126373)" userId="S::2126373@student.uwtsd.ac.uk::58bbf652-e049-4b60-a4db-48ec7a523d63" providerId="AD" clId="Web-{FF8F3D0C-6BD5-8EC0-3BBB-9FD3AE524050}" dt="2022-10-24T20:14:32.197" v="136"/>
        <pc:sldMkLst>
          <pc:docMk/>
          <pc:sldMk cId="2407023986" sldId="258"/>
        </pc:sldMkLst>
        <pc:spChg chg="del">
          <ac:chgData name="Jayne Stead (2126373)" userId="S::2126373@student.uwtsd.ac.uk::58bbf652-e049-4b60-a4db-48ec7a523d63" providerId="AD" clId="Web-{FF8F3D0C-6BD5-8EC0-3BBB-9FD3AE524050}" dt="2022-10-24T20:05:20.382" v="17"/>
          <ac:spMkLst>
            <pc:docMk/>
            <pc:sldMk cId="2407023986" sldId="258"/>
            <ac:spMk id="4" creationId="{90728451-2388-D2A7-7015-1BB7A2973358}"/>
          </ac:spMkLst>
        </pc:spChg>
        <pc:spChg chg="del mod">
          <ac:chgData name="Jayne Stead (2126373)" userId="S::2126373@student.uwtsd.ac.uk::58bbf652-e049-4b60-a4db-48ec7a523d63" providerId="AD" clId="Web-{FF8F3D0C-6BD5-8EC0-3BBB-9FD3AE524050}" dt="2022-10-24T20:05:17.069" v="16"/>
          <ac:spMkLst>
            <pc:docMk/>
            <pc:sldMk cId="2407023986" sldId="258"/>
            <ac:spMk id="5" creationId="{7D018B8C-0DF5-9F28-9349-998D5DBB51D6}"/>
          </ac:spMkLst>
        </pc:spChg>
        <pc:spChg chg="del">
          <ac:chgData name="Jayne Stead (2126373)" userId="S::2126373@student.uwtsd.ac.uk::58bbf652-e049-4b60-a4db-48ec7a523d63" providerId="AD" clId="Web-{FF8F3D0C-6BD5-8EC0-3BBB-9FD3AE524050}" dt="2022-10-24T20:04:50.522" v="6"/>
          <ac:spMkLst>
            <pc:docMk/>
            <pc:sldMk cId="2407023986" sldId="258"/>
            <ac:spMk id="6" creationId="{86D53C1E-3642-3C90-C50E-2FC7EC7A7F47}"/>
          </ac:spMkLst>
        </pc:spChg>
        <pc:spChg chg="del mod">
          <ac:chgData name="Jayne Stead (2126373)" userId="S::2126373@student.uwtsd.ac.uk::58bbf652-e049-4b60-a4db-48ec7a523d63" providerId="AD" clId="Web-{FF8F3D0C-6BD5-8EC0-3BBB-9FD3AE524050}" dt="2022-10-24T20:05:03.897" v="14"/>
          <ac:spMkLst>
            <pc:docMk/>
            <pc:sldMk cId="2407023986" sldId="258"/>
            <ac:spMk id="9" creationId="{1E8E2B5D-0D2A-48A3-C7F6-D7C31BDF5887}"/>
          </ac:spMkLst>
        </pc:spChg>
        <pc:spChg chg="del mod">
          <ac:chgData name="Jayne Stead (2126373)" userId="S::2126373@student.uwtsd.ac.uk::58bbf652-e049-4b60-a4db-48ec7a523d63" providerId="AD" clId="Web-{FF8F3D0C-6BD5-8EC0-3BBB-9FD3AE524050}" dt="2022-10-24T20:04:15.942" v="3"/>
          <ac:spMkLst>
            <pc:docMk/>
            <pc:sldMk cId="2407023986" sldId="258"/>
            <ac:spMk id="11" creationId="{A209EE54-8810-B330-704B-EEB5708BF47F}"/>
          </ac:spMkLst>
        </pc:spChg>
        <pc:spChg chg="del mod">
          <ac:chgData name="Jayne Stead (2126373)" userId="S::2126373@student.uwtsd.ac.uk::58bbf652-e049-4b60-a4db-48ec7a523d63" providerId="AD" clId="Web-{FF8F3D0C-6BD5-8EC0-3BBB-9FD3AE524050}" dt="2022-10-24T20:04:19.067" v="5"/>
          <ac:spMkLst>
            <pc:docMk/>
            <pc:sldMk cId="2407023986" sldId="258"/>
            <ac:spMk id="12" creationId="{9A6786E1-0DCB-6794-0C2F-3799CEA8153E}"/>
          </ac:spMkLst>
        </pc:spChg>
        <pc:spChg chg="add mod">
          <ac:chgData name="Jayne Stead (2126373)" userId="S::2126373@student.uwtsd.ac.uk::58bbf652-e049-4b60-a4db-48ec7a523d63" providerId="AD" clId="Web-{FF8F3D0C-6BD5-8EC0-3BBB-9FD3AE524050}" dt="2022-10-24T20:09:27.405" v="85"/>
          <ac:spMkLst>
            <pc:docMk/>
            <pc:sldMk cId="2407023986" sldId="258"/>
            <ac:spMk id="47" creationId="{FA16E894-3A61-BA8F-1E90-E1EBDE1114DE}"/>
          </ac:spMkLst>
        </pc:spChg>
        <pc:spChg chg="add mod">
          <ac:chgData name="Jayne Stead (2126373)" userId="S::2126373@student.uwtsd.ac.uk::58bbf652-e049-4b60-a4db-48ec7a523d63" providerId="AD" clId="Web-{FF8F3D0C-6BD5-8EC0-3BBB-9FD3AE524050}" dt="2022-10-24T20:09:27.405" v="85"/>
          <ac:spMkLst>
            <pc:docMk/>
            <pc:sldMk cId="2407023986" sldId="258"/>
            <ac:spMk id="48" creationId="{DC611846-BBDF-6C9A-3399-896C7F47D59D}"/>
          </ac:spMkLst>
        </pc:spChg>
        <pc:spChg chg="add del">
          <ac:chgData name="Jayne Stead (2126373)" userId="S::2126373@student.uwtsd.ac.uk::58bbf652-e049-4b60-a4db-48ec7a523d63" providerId="AD" clId="Web-{FF8F3D0C-6BD5-8EC0-3BBB-9FD3AE524050}" dt="2022-10-24T20:06:42.822" v="33"/>
          <ac:spMkLst>
            <pc:docMk/>
            <pc:sldMk cId="2407023986" sldId="258"/>
            <ac:spMk id="57" creationId="{FE5ECD52-6A23-4FF4-8C32-7B5DE9973ADA}"/>
          </ac:spMkLst>
        </pc:spChg>
        <pc:spChg chg="add del">
          <ac:chgData name="Jayne Stead (2126373)" userId="S::2126373@student.uwtsd.ac.uk::58bbf652-e049-4b60-a4db-48ec7a523d63" providerId="AD" clId="Web-{FF8F3D0C-6BD5-8EC0-3BBB-9FD3AE524050}" dt="2022-10-24T20:06:42.822" v="33"/>
          <ac:spMkLst>
            <pc:docMk/>
            <pc:sldMk cId="2407023986" sldId="258"/>
            <ac:spMk id="63" creationId="{45624C63-3CCA-4EA6-B822-6E710A82062B}"/>
          </ac:spMkLst>
        </pc:spChg>
        <pc:spChg chg="add del">
          <ac:chgData name="Jayne Stead (2126373)" userId="S::2126373@student.uwtsd.ac.uk::58bbf652-e049-4b60-a4db-48ec7a523d63" providerId="AD" clId="Web-{FF8F3D0C-6BD5-8EC0-3BBB-9FD3AE524050}" dt="2022-10-24T20:06:42.822" v="33"/>
          <ac:spMkLst>
            <pc:docMk/>
            <pc:sldMk cId="2407023986" sldId="258"/>
            <ac:spMk id="65" creationId="{A4322390-8B58-46BE-88EB-D9FD30C08743}"/>
          </ac:spMkLst>
        </pc:spChg>
        <pc:spChg chg="add del">
          <ac:chgData name="Jayne Stead (2126373)" userId="S::2126373@student.uwtsd.ac.uk::58bbf652-e049-4b60-a4db-48ec7a523d63" providerId="AD" clId="Web-{FF8F3D0C-6BD5-8EC0-3BBB-9FD3AE524050}" dt="2022-10-24T20:06:42.822" v="33"/>
          <ac:spMkLst>
            <pc:docMk/>
            <pc:sldMk cId="2407023986" sldId="258"/>
            <ac:spMk id="67" creationId="{C885E190-58DD-42DD-A4A8-401E15C92A52}"/>
          </ac:spMkLst>
        </pc:spChg>
        <pc:spChg chg="add del">
          <ac:chgData name="Jayne Stead (2126373)" userId="S::2126373@student.uwtsd.ac.uk::58bbf652-e049-4b60-a4db-48ec7a523d63" providerId="AD" clId="Web-{FF8F3D0C-6BD5-8EC0-3BBB-9FD3AE524050}" dt="2022-10-24T20:07:00.948" v="35"/>
          <ac:spMkLst>
            <pc:docMk/>
            <pc:sldMk cId="2407023986" sldId="258"/>
            <ac:spMk id="71" creationId="{FE5ECD52-6A23-4FF4-8C32-7B5DE9973ADA}"/>
          </ac:spMkLst>
        </pc:spChg>
        <pc:spChg chg="add del">
          <ac:chgData name="Jayne Stead (2126373)" userId="S::2126373@student.uwtsd.ac.uk::58bbf652-e049-4b60-a4db-48ec7a523d63" providerId="AD" clId="Web-{FF8F3D0C-6BD5-8EC0-3BBB-9FD3AE524050}" dt="2022-10-24T20:07:00.948" v="35"/>
          <ac:spMkLst>
            <pc:docMk/>
            <pc:sldMk cId="2407023986" sldId="258"/>
            <ac:spMk id="74" creationId="{45624C63-3CCA-4EA6-B822-6E710A82062B}"/>
          </ac:spMkLst>
        </pc:spChg>
        <pc:spChg chg="add del">
          <ac:chgData name="Jayne Stead (2126373)" userId="S::2126373@student.uwtsd.ac.uk::58bbf652-e049-4b60-a4db-48ec7a523d63" providerId="AD" clId="Web-{FF8F3D0C-6BD5-8EC0-3BBB-9FD3AE524050}" dt="2022-10-24T20:07:00.948" v="35"/>
          <ac:spMkLst>
            <pc:docMk/>
            <pc:sldMk cId="2407023986" sldId="258"/>
            <ac:spMk id="76" creationId="{C4731D99-FE94-40AD-B267-E598F798859A}"/>
          </ac:spMkLst>
        </pc:spChg>
        <pc:spChg chg="add del">
          <ac:chgData name="Jayne Stead (2126373)" userId="S::2126373@student.uwtsd.ac.uk::58bbf652-e049-4b60-a4db-48ec7a523d63" providerId="AD" clId="Web-{FF8F3D0C-6BD5-8EC0-3BBB-9FD3AE524050}" dt="2022-10-24T20:07:03.870" v="37"/>
          <ac:spMkLst>
            <pc:docMk/>
            <pc:sldMk cId="2407023986" sldId="258"/>
            <ac:spMk id="80" creationId="{FE5ECD52-6A23-4FF4-8C32-7B5DE9973ADA}"/>
          </ac:spMkLst>
        </pc:spChg>
        <pc:spChg chg="add del">
          <ac:chgData name="Jayne Stead (2126373)" userId="S::2126373@student.uwtsd.ac.uk::58bbf652-e049-4b60-a4db-48ec7a523d63" providerId="AD" clId="Web-{FF8F3D0C-6BD5-8EC0-3BBB-9FD3AE524050}" dt="2022-10-24T20:07:03.870" v="37"/>
          <ac:spMkLst>
            <pc:docMk/>
            <pc:sldMk cId="2407023986" sldId="258"/>
            <ac:spMk id="83" creationId="{45624C63-3CCA-4EA6-B822-6E710A82062B}"/>
          </ac:spMkLst>
        </pc:spChg>
        <pc:spChg chg="add del">
          <ac:chgData name="Jayne Stead (2126373)" userId="S::2126373@student.uwtsd.ac.uk::58bbf652-e049-4b60-a4db-48ec7a523d63" providerId="AD" clId="Web-{FF8F3D0C-6BD5-8EC0-3BBB-9FD3AE524050}" dt="2022-10-24T20:07:03.870" v="37"/>
          <ac:spMkLst>
            <pc:docMk/>
            <pc:sldMk cId="2407023986" sldId="258"/>
            <ac:spMk id="84" creationId="{A4322390-8B58-46BE-88EB-D9FD30C08743}"/>
          </ac:spMkLst>
        </pc:spChg>
        <pc:spChg chg="add del">
          <ac:chgData name="Jayne Stead (2126373)" userId="S::2126373@student.uwtsd.ac.uk::58bbf652-e049-4b60-a4db-48ec7a523d63" providerId="AD" clId="Web-{FF8F3D0C-6BD5-8EC0-3BBB-9FD3AE524050}" dt="2022-10-24T20:07:03.870" v="37"/>
          <ac:spMkLst>
            <pc:docMk/>
            <pc:sldMk cId="2407023986" sldId="258"/>
            <ac:spMk id="86" creationId="{C885E190-58DD-42DD-A4A8-401E15C92A52}"/>
          </ac:spMkLst>
        </pc:spChg>
        <pc:spChg chg="add del">
          <ac:chgData name="Jayne Stead (2126373)" userId="S::2126373@student.uwtsd.ac.uk::58bbf652-e049-4b60-a4db-48ec7a523d63" providerId="AD" clId="Web-{FF8F3D0C-6BD5-8EC0-3BBB-9FD3AE524050}" dt="2022-10-24T20:07:43.215" v="53"/>
          <ac:spMkLst>
            <pc:docMk/>
            <pc:sldMk cId="2407023986" sldId="258"/>
            <ac:spMk id="90" creationId="{FE5ECD52-6A23-4FF4-8C32-7B5DE9973ADA}"/>
          </ac:spMkLst>
        </pc:spChg>
        <pc:spChg chg="add del">
          <ac:chgData name="Jayne Stead (2126373)" userId="S::2126373@student.uwtsd.ac.uk::58bbf652-e049-4b60-a4db-48ec7a523d63" providerId="AD" clId="Web-{FF8F3D0C-6BD5-8EC0-3BBB-9FD3AE524050}" dt="2022-10-24T20:07:43.215" v="53"/>
          <ac:spMkLst>
            <pc:docMk/>
            <pc:sldMk cId="2407023986" sldId="258"/>
            <ac:spMk id="93" creationId="{45624C63-3CCA-4EA6-B822-6E710A82062B}"/>
          </ac:spMkLst>
        </pc:spChg>
        <pc:spChg chg="add del">
          <ac:chgData name="Jayne Stead (2126373)" userId="S::2126373@student.uwtsd.ac.uk::58bbf652-e049-4b60-a4db-48ec7a523d63" providerId="AD" clId="Web-{FF8F3D0C-6BD5-8EC0-3BBB-9FD3AE524050}" dt="2022-10-24T20:07:43.215" v="53"/>
          <ac:spMkLst>
            <pc:docMk/>
            <pc:sldMk cId="2407023986" sldId="258"/>
            <ac:spMk id="95" creationId="{C4731D99-FE94-40AD-B267-E598F798859A}"/>
          </ac:spMkLst>
        </pc:spChg>
        <pc:spChg chg="add del">
          <ac:chgData name="Jayne Stead (2126373)" userId="S::2126373@student.uwtsd.ac.uk::58bbf652-e049-4b60-a4db-48ec7a523d63" providerId="AD" clId="Web-{FF8F3D0C-6BD5-8EC0-3BBB-9FD3AE524050}" dt="2022-10-24T20:09:27.405" v="85"/>
          <ac:spMkLst>
            <pc:docMk/>
            <pc:sldMk cId="2407023986" sldId="258"/>
            <ac:spMk id="100" creationId="{98AA0E06-14DE-4C1A-B11B-D05846A279E0}"/>
          </ac:spMkLst>
        </pc:spChg>
        <pc:graphicFrameChg chg="del mod">
          <ac:chgData name="Jayne Stead (2126373)" userId="S::2126373@student.uwtsd.ac.uk::58bbf652-e049-4b60-a4db-48ec7a523d63" providerId="AD" clId="Web-{FF8F3D0C-6BD5-8EC0-3BBB-9FD3AE524050}" dt="2022-10-24T20:05:42.914" v="21"/>
          <ac:graphicFrameMkLst>
            <pc:docMk/>
            <pc:sldMk cId="2407023986" sldId="258"/>
            <ac:graphicFrameMk id="13" creationId="{768554D6-B688-4993-FDEB-7E1FAD7A2DBC}"/>
          </ac:graphicFrameMkLst>
        </pc:graphicFrameChg>
        <pc:picChg chg="del">
          <ac:chgData name="Jayne Stead (2126373)" userId="S::2126373@student.uwtsd.ac.uk::58bbf652-e049-4b60-a4db-48ec7a523d63" providerId="AD" clId="Web-{FF8F3D0C-6BD5-8EC0-3BBB-9FD3AE524050}" dt="2022-10-24T20:05:27.382" v="19"/>
          <ac:picMkLst>
            <pc:docMk/>
            <pc:sldMk cId="2407023986" sldId="258"/>
            <ac:picMk id="3" creationId="{90F54C4F-73D6-0C1F-D171-F75C5D82BBAA}"/>
          </ac:picMkLst>
        </pc:picChg>
        <pc:picChg chg="del">
          <ac:chgData name="Jayne Stead (2126373)" userId="S::2126373@student.uwtsd.ac.uk::58bbf652-e049-4b60-a4db-48ec7a523d63" providerId="AD" clId="Web-{FF8F3D0C-6BD5-8EC0-3BBB-9FD3AE524050}" dt="2022-10-24T20:05:35.070" v="20"/>
          <ac:picMkLst>
            <pc:docMk/>
            <pc:sldMk cId="2407023986" sldId="258"/>
            <ac:picMk id="8" creationId="{E841E578-C582-5C4E-EB78-DD89E5F3E222}"/>
          </ac:picMkLst>
        </pc:picChg>
        <pc:picChg chg="add del">
          <ac:chgData name="Jayne Stead (2126373)" userId="S::2126373@student.uwtsd.ac.uk::58bbf652-e049-4b60-a4db-48ec7a523d63" providerId="AD" clId="Web-{FF8F3D0C-6BD5-8EC0-3BBB-9FD3AE524050}" dt="2022-10-24T20:06:42.822" v="33"/>
          <ac:picMkLst>
            <pc:docMk/>
            <pc:sldMk cId="2407023986" sldId="258"/>
            <ac:picMk id="49" creationId="{AFE4579C-B5C9-7B0B-CFC4-18452905012C}"/>
          </ac:picMkLst>
        </pc:picChg>
        <pc:picChg chg="add del">
          <ac:chgData name="Jayne Stead (2126373)" userId="S::2126373@student.uwtsd.ac.uk::58bbf652-e049-4b60-a4db-48ec7a523d63" providerId="AD" clId="Web-{FF8F3D0C-6BD5-8EC0-3BBB-9FD3AE524050}" dt="2022-10-24T20:06:42.822" v="33"/>
          <ac:picMkLst>
            <pc:docMk/>
            <pc:sldMk cId="2407023986" sldId="258"/>
            <ac:picMk id="53" creationId="{26E32CE1-D113-412E-9933-113646E21F53}"/>
          </ac:picMkLst>
        </pc:picChg>
        <pc:picChg chg="add del">
          <ac:chgData name="Jayne Stead (2126373)" userId="S::2126373@student.uwtsd.ac.uk::58bbf652-e049-4b60-a4db-48ec7a523d63" providerId="AD" clId="Web-{FF8F3D0C-6BD5-8EC0-3BBB-9FD3AE524050}" dt="2022-10-24T20:06:42.822" v="33"/>
          <ac:picMkLst>
            <pc:docMk/>
            <pc:sldMk cId="2407023986" sldId="258"/>
            <ac:picMk id="55" creationId="{117B7C8B-175B-4009-808B-9F66FD108AB3}"/>
          </ac:picMkLst>
        </pc:picChg>
        <pc:picChg chg="add del">
          <ac:chgData name="Jayne Stead (2126373)" userId="S::2126373@student.uwtsd.ac.uk::58bbf652-e049-4b60-a4db-48ec7a523d63" providerId="AD" clId="Web-{FF8F3D0C-6BD5-8EC0-3BBB-9FD3AE524050}" dt="2022-10-24T20:06:42.822" v="33"/>
          <ac:picMkLst>
            <pc:docMk/>
            <pc:sldMk cId="2407023986" sldId="258"/>
            <ac:picMk id="59" creationId="{5C3F2B96-5F34-41C9-8E37-A9CD279A4270}"/>
          </ac:picMkLst>
        </pc:picChg>
        <pc:picChg chg="add del">
          <ac:chgData name="Jayne Stead (2126373)" userId="S::2126373@student.uwtsd.ac.uk::58bbf652-e049-4b60-a4db-48ec7a523d63" providerId="AD" clId="Web-{FF8F3D0C-6BD5-8EC0-3BBB-9FD3AE524050}" dt="2022-10-24T20:06:42.822" v="33"/>
          <ac:picMkLst>
            <pc:docMk/>
            <pc:sldMk cId="2407023986" sldId="258"/>
            <ac:picMk id="61" creationId="{9A4E02BF-4F0E-44E2-A489-075900B7866C}"/>
          </ac:picMkLst>
        </pc:picChg>
        <pc:picChg chg="add del">
          <ac:chgData name="Jayne Stead (2126373)" userId="S::2126373@student.uwtsd.ac.uk::58bbf652-e049-4b60-a4db-48ec7a523d63" providerId="AD" clId="Web-{FF8F3D0C-6BD5-8EC0-3BBB-9FD3AE524050}" dt="2022-10-24T20:07:00.948" v="35"/>
          <ac:picMkLst>
            <pc:docMk/>
            <pc:sldMk cId="2407023986" sldId="258"/>
            <ac:picMk id="69" creationId="{26E32CE1-D113-412E-9933-113646E21F53}"/>
          </ac:picMkLst>
        </pc:picChg>
        <pc:picChg chg="add del">
          <ac:chgData name="Jayne Stead (2126373)" userId="S::2126373@student.uwtsd.ac.uk::58bbf652-e049-4b60-a4db-48ec7a523d63" providerId="AD" clId="Web-{FF8F3D0C-6BD5-8EC0-3BBB-9FD3AE524050}" dt="2022-10-24T20:07:00.948" v="35"/>
          <ac:picMkLst>
            <pc:docMk/>
            <pc:sldMk cId="2407023986" sldId="258"/>
            <ac:picMk id="70" creationId="{117B7C8B-175B-4009-808B-9F66FD108AB3}"/>
          </ac:picMkLst>
        </pc:picChg>
        <pc:picChg chg="add del">
          <ac:chgData name="Jayne Stead (2126373)" userId="S::2126373@student.uwtsd.ac.uk::58bbf652-e049-4b60-a4db-48ec7a523d63" providerId="AD" clId="Web-{FF8F3D0C-6BD5-8EC0-3BBB-9FD3AE524050}" dt="2022-10-24T20:07:00.948" v="35"/>
          <ac:picMkLst>
            <pc:docMk/>
            <pc:sldMk cId="2407023986" sldId="258"/>
            <ac:picMk id="72" creationId="{5C3F2B96-5F34-41C9-8E37-A9CD279A4270}"/>
          </ac:picMkLst>
        </pc:picChg>
        <pc:picChg chg="add del">
          <ac:chgData name="Jayne Stead (2126373)" userId="S::2126373@student.uwtsd.ac.uk::58bbf652-e049-4b60-a4db-48ec7a523d63" providerId="AD" clId="Web-{FF8F3D0C-6BD5-8EC0-3BBB-9FD3AE524050}" dt="2022-10-24T20:07:00.948" v="35"/>
          <ac:picMkLst>
            <pc:docMk/>
            <pc:sldMk cId="2407023986" sldId="258"/>
            <ac:picMk id="73" creationId="{9A4E02BF-4F0E-44E2-A489-075900B7866C}"/>
          </ac:picMkLst>
        </pc:picChg>
        <pc:picChg chg="add del">
          <ac:chgData name="Jayne Stead (2126373)" userId="S::2126373@student.uwtsd.ac.uk::58bbf652-e049-4b60-a4db-48ec7a523d63" providerId="AD" clId="Web-{FF8F3D0C-6BD5-8EC0-3BBB-9FD3AE524050}" dt="2022-10-24T20:07:00.948" v="35"/>
          <ac:picMkLst>
            <pc:docMk/>
            <pc:sldMk cId="2407023986" sldId="258"/>
            <ac:picMk id="75" creationId="{C6073062-5F62-9331-ED4E-005DF54E603D}"/>
          </ac:picMkLst>
        </pc:picChg>
        <pc:picChg chg="add del">
          <ac:chgData name="Jayne Stead (2126373)" userId="S::2126373@student.uwtsd.ac.uk::58bbf652-e049-4b60-a4db-48ec7a523d63" providerId="AD" clId="Web-{FF8F3D0C-6BD5-8EC0-3BBB-9FD3AE524050}" dt="2022-10-24T20:07:03.870" v="37"/>
          <ac:picMkLst>
            <pc:docMk/>
            <pc:sldMk cId="2407023986" sldId="258"/>
            <ac:picMk id="78" creationId="{26E32CE1-D113-412E-9933-113646E21F53}"/>
          </ac:picMkLst>
        </pc:picChg>
        <pc:picChg chg="add del">
          <ac:chgData name="Jayne Stead (2126373)" userId="S::2126373@student.uwtsd.ac.uk::58bbf652-e049-4b60-a4db-48ec7a523d63" providerId="AD" clId="Web-{FF8F3D0C-6BD5-8EC0-3BBB-9FD3AE524050}" dt="2022-10-24T20:07:03.870" v="37"/>
          <ac:picMkLst>
            <pc:docMk/>
            <pc:sldMk cId="2407023986" sldId="258"/>
            <ac:picMk id="79" creationId="{117B7C8B-175B-4009-808B-9F66FD108AB3}"/>
          </ac:picMkLst>
        </pc:picChg>
        <pc:picChg chg="add del">
          <ac:chgData name="Jayne Stead (2126373)" userId="S::2126373@student.uwtsd.ac.uk::58bbf652-e049-4b60-a4db-48ec7a523d63" providerId="AD" clId="Web-{FF8F3D0C-6BD5-8EC0-3BBB-9FD3AE524050}" dt="2022-10-24T20:07:03.870" v="37"/>
          <ac:picMkLst>
            <pc:docMk/>
            <pc:sldMk cId="2407023986" sldId="258"/>
            <ac:picMk id="81" creationId="{5C3F2B96-5F34-41C9-8E37-A9CD279A4270}"/>
          </ac:picMkLst>
        </pc:picChg>
        <pc:picChg chg="add del">
          <ac:chgData name="Jayne Stead (2126373)" userId="S::2126373@student.uwtsd.ac.uk::58bbf652-e049-4b60-a4db-48ec7a523d63" providerId="AD" clId="Web-{FF8F3D0C-6BD5-8EC0-3BBB-9FD3AE524050}" dt="2022-10-24T20:07:03.870" v="37"/>
          <ac:picMkLst>
            <pc:docMk/>
            <pc:sldMk cId="2407023986" sldId="258"/>
            <ac:picMk id="82" creationId="{9A4E02BF-4F0E-44E2-A489-075900B7866C}"/>
          </ac:picMkLst>
        </pc:picChg>
        <pc:picChg chg="add del">
          <ac:chgData name="Jayne Stead (2126373)" userId="S::2126373@student.uwtsd.ac.uk::58bbf652-e049-4b60-a4db-48ec7a523d63" providerId="AD" clId="Web-{FF8F3D0C-6BD5-8EC0-3BBB-9FD3AE524050}" dt="2022-10-24T20:07:03.870" v="37"/>
          <ac:picMkLst>
            <pc:docMk/>
            <pc:sldMk cId="2407023986" sldId="258"/>
            <ac:picMk id="85" creationId="{AFE4579C-B5C9-7B0B-CFC4-18452905012C}"/>
          </ac:picMkLst>
        </pc:picChg>
        <pc:picChg chg="add del">
          <ac:chgData name="Jayne Stead (2126373)" userId="S::2126373@student.uwtsd.ac.uk::58bbf652-e049-4b60-a4db-48ec7a523d63" providerId="AD" clId="Web-{FF8F3D0C-6BD5-8EC0-3BBB-9FD3AE524050}" dt="2022-10-24T20:07:43.215" v="53"/>
          <ac:picMkLst>
            <pc:docMk/>
            <pc:sldMk cId="2407023986" sldId="258"/>
            <ac:picMk id="88" creationId="{26E32CE1-D113-412E-9933-113646E21F53}"/>
          </ac:picMkLst>
        </pc:picChg>
        <pc:picChg chg="add del">
          <ac:chgData name="Jayne Stead (2126373)" userId="S::2126373@student.uwtsd.ac.uk::58bbf652-e049-4b60-a4db-48ec7a523d63" providerId="AD" clId="Web-{FF8F3D0C-6BD5-8EC0-3BBB-9FD3AE524050}" dt="2022-10-24T20:07:43.215" v="53"/>
          <ac:picMkLst>
            <pc:docMk/>
            <pc:sldMk cId="2407023986" sldId="258"/>
            <ac:picMk id="89" creationId="{117B7C8B-175B-4009-808B-9F66FD108AB3}"/>
          </ac:picMkLst>
        </pc:picChg>
        <pc:picChg chg="add del">
          <ac:chgData name="Jayne Stead (2126373)" userId="S::2126373@student.uwtsd.ac.uk::58bbf652-e049-4b60-a4db-48ec7a523d63" providerId="AD" clId="Web-{FF8F3D0C-6BD5-8EC0-3BBB-9FD3AE524050}" dt="2022-10-24T20:07:43.215" v="53"/>
          <ac:picMkLst>
            <pc:docMk/>
            <pc:sldMk cId="2407023986" sldId="258"/>
            <ac:picMk id="91" creationId="{5C3F2B96-5F34-41C9-8E37-A9CD279A4270}"/>
          </ac:picMkLst>
        </pc:picChg>
        <pc:picChg chg="add del">
          <ac:chgData name="Jayne Stead (2126373)" userId="S::2126373@student.uwtsd.ac.uk::58bbf652-e049-4b60-a4db-48ec7a523d63" providerId="AD" clId="Web-{FF8F3D0C-6BD5-8EC0-3BBB-9FD3AE524050}" dt="2022-10-24T20:07:43.215" v="53"/>
          <ac:picMkLst>
            <pc:docMk/>
            <pc:sldMk cId="2407023986" sldId="258"/>
            <ac:picMk id="92" creationId="{9A4E02BF-4F0E-44E2-A489-075900B7866C}"/>
          </ac:picMkLst>
        </pc:picChg>
        <pc:picChg chg="add mod ord">
          <ac:chgData name="Jayne Stead (2126373)" userId="S::2126373@student.uwtsd.ac.uk::58bbf652-e049-4b60-a4db-48ec7a523d63" providerId="AD" clId="Web-{FF8F3D0C-6BD5-8EC0-3BBB-9FD3AE524050}" dt="2022-10-24T20:09:27.405" v="85"/>
          <ac:picMkLst>
            <pc:docMk/>
            <pc:sldMk cId="2407023986" sldId="258"/>
            <ac:picMk id="94" creationId="{C6073062-5F62-9331-ED4E-005DF54E603D}"/>
          </ac:picMkLst>
        </pc:picChg>
      </pc:sldChg>
      <pc:sldChg chg="modTransition">
        <pc:chgData name="Jayne Stead (2126373)" userId="S::2126373@student.uwtsd.ac.uk::58bbf652-e049-4b60-a4db-48ec7a523d63" providerId="AD" clId="Web-{FF8F3D0C-6BD5-8EC0-3BBB-9FD3AE524050}" dt="2022-10-24T20:14:32.197" v="136"/>
        <pc:sldMkLst>
          <pc:docMk/>
          <pc:sldMk cId="671158281" sldId="259"/>
        </pc:sldMkLst>
      </pc:sldChg>
      <pc:sldChg chg="modTransition">
        <pc:chgData name="Jayne Stead (2126373)" userId="S::2126373@student.uwtsd.ac.uk::58bbf652-e049-4b60-a4db-48ec7a523d63" providerId="AD" clId="Web-{FF8F3D0C-6BD5-8EC0-3BBB-9FD3AE524050}" dt="2022-10-24T20:14:32.197" v="136"/>
        <pc:sldMkLst>
          <pc:docMk/>
          <pc:sldMk cId="2338339805" sldId="260"/>
        </pc:sldMkLst>
      </pc:sldChg>
      <pc:sldChg chg="modTransition">
        <pc:chgData name="Jayne Stead (2126373)" userId="S::2126373@student.uwtsd.ac.uk::58bbf652-e049-4b60-a4db-48ec7a523d63" providerId="AD" clId="Web-{FF8F3D0C-6BD5-8EC0-3BBB-9FD3AE524050}" dt="2022-10-24T20:14:32.197" v="136"/>
        <pc:sldMkLst>
          <pc:docMk/>
          <pc:sldMk cId="1095694834" sldId="261"/>
        </pc:sldMkLst>
      </pc:sldChg>
      <pc:sldChg chg="modTransition">
        <pc:chgData name="Jayne Stead (2126373)" userId="S::2126373@student.uwtsd.ac.uk::58bbf652-e049-4b60-a4db-48ec7a523d63" providerId="AD" clId="Web-{FF8F3D0C-6BD5-8EC0-3BBB-9FD3AE524050}" dt="2022-10-24T20:14:32.197" v="136"/>
        <pc:sldMkLst>
          <pc:docMk/>
          <pc:sldMk cId="4170896404" sldId="263"/>
        </pc:sldMkLst>
      </pc:sldChg>
      <pc:sldChg chg="modTransition">
        <pc:chgData name="Jayne Stead (2126373)" userId="S::2126373@student.uwtsd.ac.uk::58bbf652-e049-4b60-a4db-48ec7a523d63" providerId="AD" clId="Web-{FF8F3D0C-6BD5-8EC0-3BBB-9FD3AE524050}" dt="2022-10-24T20:14:32.197" v="136"/>
        <pc:sldMkLst>
          <pc:docMk/>
          <pc:sldMk cId="3132280741" sldId="264"/>
        </pc:sldMkLst>
      </pc:sldChg>
      <pc:sldChg chg="modTransition">
        <pc:chgData name="Jayne Stead (2126373)" userId="S::2126373@student.uwtsd.ac.uk::58bbf652-e049-4b60-a4db-48ec7a523d63" providerId="AD" clId="Web-{FF8F3D0C-6BD5-8EC0-3BBB-9FD3AE524050}" dt="2022-10-24T20:14:32.197" v="136"/>
        <pc:sldMkLst>
          <pc:docMk/>
          <pc:sldMk cId="1916450056" sldId="265"/>
        </pc:sldMkLst>
      </pc:sldChg>
      <pc:sldChg chg="modTransition">
        <pc:chgData name="Jayne Stead (2126373)" userId="S::2126373@student.uwtsd.ac.uk::58bbf652-e049-4b60-a4db-48ec7a523d63" providerId="AD" clId="Web-{FF8F3D0C-6BD5-8EC0-3BBB-9FD3AE524050}" dt="2022-10-24T20:14:32.197" v="136"/>
        <pc:sldMkLst>
          <pc:docMk/>
          <pc:sldMk cId="1419008141" sldId="266"/>
        </pc:sldMkLst>
      </pc:sldChg>
      <pc:sldChg chg="addSp delSp modSp new mod modTransition setBg">
        <pc:chgData name="Jayne Stead (2126373)" userId="S::2126373@student.uwtsd.ac.uk::58bbf652-e049-4b60-a4db-48ec7a523d63" providerId="AD" clId="Web-{FF8F3D0C-6BD5-8EC0-3BBB-9FD3AE524050}" dt="2022-10-24T20:14:32.197" v="136"/>
        <pc:sldMkLst>
          <pc:docMk/>
          <pc:sldMk cId="3163047677" sldId="267"/>
        </pc:sldMkLst>
        <pc:spChg chg="mod">
          <ac:chgData name="Jayne Stead (2126373)" userId="S::2126373@student.uwtsd.ac.uk::58bbf652-e049-4b60-a4db-48ec7a523d63" providerId="AD" clId="Web-{FF8F3D0C-6BD5-8EC0-3BBB-9FD3AE524050}" dt="2022-10-24T20:12:30.974" v="126"/>
          <ac:spMkLst>
            <pc:docMk/>
            <pc:sldMk cId="3163047677" sldId="267"/>
            <ac:spMk id="2" creationId="{9FAA9329-1F3A-FD62-64BE-103AC90A66E0}"/>
          </ac:spMkLst>
        </pc:spChg>
        <pc:spChg chg="add del mod">
          <ac:chgData name="Jayne Stead (2126373)" userId="S::2126373@student.uwtsd.ac.uk::58bbf652-e049-4b60-a4db-48ec7a523d63" providerId="AD" clId="Web-{FF8F3D0C-6BD5-8EC0-3BBB-9FD3AE524050}" dt="2022-10-24T20:12:30.990" v="127"/>
          <ac:spMkLst>
            <pc:docMk/>
            <pc:sldMk cId="3163047677" sldId="267"/>
            <ac:spMk id="3" creationId="{9BF25062-59D9-220C-AD32-FBEA0C19AA50}"/>
          </ac:spMkLst>
        </pc:spChg>
        <pc:spChg chg="add del">
          <ac:chgData name="Jayne Stead (2126373)" userId="S::2126373@student.uwtsd.ac.uk::58bbf652-e049-4b60-a4db-48ec7a523d63" providerId="AD" clId="Web-{FF8F3D0C-6BD5-8EC0-3BBB-9FD3AE524050}" dt="2022-10-24T20:12:30.990" v="127"/>
          <ac:spMkLst>
            <pc:docMk/>
            <pc:sldMk cId="3163047677" sldId="267"/>
            <ac:spMk id="8" creationId="{923E8915-D2AA-4327-A45A-972C3CA9574B}"/>
          </ac:spMkLst>
        </pc:spChg>
        <pc:spChg chg="add del">
          <ac:chgData name="Jayne Stead (2126373)" userId="S::2126373@student.uwtsd.ac.uk::58bbf652-e049-4b60-a4db-48ec7a523d63" providerId="AD" clId="Web-{FF8F3D0C-6BD5-8EC0-3BBB-9FD3AE524050}" dt="2022-10-24T20:12:30.990" v="127"/>
          <ac:spMkLst>
            <pc:docMk/>
            <pc:sldMk cId="3163047677" sldId="267"/>
            <ac:spMk id="10" creationId="{8302FC3C-9804-4950-B721-5FD704BA6065}"/>
          </ac:spMkLst>
        </pc:spChg>
        <pc:spChg chg="add del">
          <ac:chgData name="Jayne Stead (2126373)" userId="S::2126373@student.uwtsd.ac.uk::58bbf652-e049-4b60-a4db-48ec7a523d63" providerId="AD" clId="Web-{FF8F3D0C-6BD5-8EC0-3BBB-9FD3AE524050}" dt="2022-10-24T20:12:30.990" v="127"/>
          <ac:spMkLst>
            <pc:docMk/>
            <pc:sldMk cId="3163047677" sldId="267"/>
            <ac:spMk id="16" creationId="{F3798573-F27B-47EB-8EA4-7EE34954C2D6}"/>
          </ac:spMkLst>
        </pc:spChg>
        <pc:spChg chg="add">
          <ac:chgData name="Jayne Stead (2126373)" userId="S::2126373@student.uwtsd.ac.uk::58bbf652-e049-4b60-a4db-48ec7a523d63" providerId="AD" clId="Web-{FF8F3D0C-6BD5-8EC0-3BBB-9FD3AE524050}" dt="2022-10-24T20:12:30.990" v="127"/>
          <ac:spMkLst>
            <pc:docMk/>
            <pc:sldMk cId="3163047677" sldId="267"/>
            <ac:spMk id="20" creationId="{923E8915-D2AA-4327-A45A-972C3CA9574B}"/>
          </ac:spMkLst>
        </pc:spChg>
        <pc:spChg chg="add">
          <ac:chgData name="Jayne Stead (2126373)" userId="S::2126373@student.uwtsd.ac.uk::58bbf652-e049-4b60-a4db-48ec7a523d63" providerId="AD" clId="Web-{FF8F3D0C-6BD5-8EC0-3BBB-9FD3AE524050}" dt="2022-10-24T20:12:30.990" v="127"/>
          <ac:spMkLst>
            <pc:docMk/>
            <pc:sldMk cId="3163047677" sldId="267"/>
            <ac:spMk id="21" creationId="{8302FC3C-9804-4950-B721-5FD704BA6065}"/>
          </ac:spMkLst>
        </pc:spChg>
        <pc:spChg chg="add">
          <ac:chgData name="Jayne Stead (2126373)" userId="S::2126373@student.uwtsd.ac.uk::58bbf652-e049-4b60-a4db-48ec7a523d63" providerId="AD" clId="Web-{FF8F3D0C-6BD5-8EC0-3BBB-9FD3AE524050}" dt="2022-10-24T20:12:30.990" v="127"/>
          <ac:spMkLst>
            <pc:docMk/>
            <pc:sldMk cId="3163047677" sldId="267"/>
            <ac:spMk id="24" creationId="{F3798573-F27B-47EB-8EA4-7EE34954C2D6}"/>
          </ac:spMkLst>
        </pc:spChg>
        <pc:graphicFrameChg chg="add del">
          <ac:chgData name="Jayne Stead (2126373)" userId="S::2126373@student.uwtsd.ac.uk::58bbf652-e049-4b60-a4db-48ec7a523d63" providerId="AD" clId="Web-{FF8F3D0C-6BD5-8EC0-3BBB-9FD3AE524050}" dt="2022-10-24T20:12:30.974" v="126"/>
          <ac:graphicFrameMkLst>
            <pc:docMk/>
            <pc:sldMk cId="3163047677" sldId="267"/>
            <ac:graphicFrameMk id="18" creationId="{9AF2B41D-2671-0CAA-C6EF-26BEC61F7BB8}"/>
          </ac:graphicFrameMkLst>
        </pc:graphicFrameChg>
        <pc:graphicFrameChg chg="add">
          <ac:chgData name="Jayne Stead (2126373)" userId="S::2126373@student.uwtsd.ac.uk::58bbf652-e049-4b60-a4db-48ec7a523d63" providerId="AD" clId="Web-{FF8F3D0C-6BD5-8EC0-3BBB-9FD3AE524050}" dt="2022-10-24T20:12:30.990" v="127"/>
          <ac:graphicFrameMkLst>
            <pc:docMk/>
            <pc:sldMk cId="3163047677" sldId="267"/>
            <ac:graphicFrameMk id="25" creationId="{4860F53E-B5B2-E99D-CD12-D2735D848431}"/>
          </ac:graphicFrameMkLst>
        </pc:graphicFrameChg>
        <pc:picChg chg="add del">
          <ac:chgData name="Jayne Stead (2126373)" userId="S::2126373@student.uwtsd.ac.uk::58bbf652-e049-4b60-a4db-48ec7a523d63" providerId="AD" clId="Web-{FF8F3D0C-6BD5-8EC0-3BBB-9FD3AE524050}" dt="2022-10-24T20:12:30.990" v="127"/>
          <ac:picMkLst>
            <pc:docMk/>
            <pc:sldMk cId="3163047677" sldId="267"/>
            <ac:picMk id="14" creationId="{3BC6EBB2-9BDC-4075-BA6B-43A9FBF9C86C}"/>
          </ac:picMkLst>
        </pc:picChg>
        <pc:picChg chg="add">
          <ac:chgData name="Jayne Stead (2126373)" userId="S::2126373@student.uwtsd.ac.uk::58bbf652-e049-4b60-a4db-48ec7a523d63" providerId="AD" clId="Web-{FF8F3D0C-6BD5-8EC0-3BBB-9FD3AE524050}" dt="2022-10-24T20:12:30.990" v="127"/>
          <ac:picMkLst>
            <pc:docMk/>
            <pc:sldMk cId="3163047677" sldId="267"/>
            <ac:picMk id="23" creationId="{3BC6EBB2-9BDC-4075-BA6B-43A9FBF9C86C}"/>
          </ac:picMkLst>
        </pc:picChg>
        <pc:cxnChg chg="add del">
          <ac:chgData name="Jayne Stead (2126373)" userId="S::2126373@student.uwtsd.ac.uk::58bbf652-e049-4b60-a4db-48ec7a523d63" providerId="AD" clId="Web-{FF8F3D0C-6BD5-8EC0-3BBB-9FD3AE524050}" dt="2022-10-24T20:12:30.990" v="127"/>
          <ac:cxnSpMkLst>
            <pc:docMk/>
            <pc:sldMk cId="3163047677" sldId="267"/>
            <ac:cxnSpMk id="12" creationId="{6B9695BD-ECF6-49CA-8877-8C493193C65D}"/>
          </ac:cxnSpMkLst>
        </pc:cxnChg>
        <pc:cxnChg chg="add">
          <ac:chgData name="Jayne Stead (2126373)" userId="S::2126373@student.uwtsd.ac.uk::58bbf652-e049-4b60-a4db-48ec7a523d63" providerId="AD" clId="Web-{FF8F3D0C-6BD5-8EC0-3BBB-9FD3AE524050}" dt="2022-10-24T20:12:30.990" v="127"/>
          <ac:cxnSpMkLst>
            <pc:docMk/>
            <pc:sldMk cId="3163047677" sldId="267"/>
            <ac:cxnSpMk id="22" creationId="{6B9695BD-ECF6-49CA-8877-8C493193C65D}"/>
          </ac:cxnSpMkLst>
        </pc:cxnChg>
      </pc:sldChg>
      <pc:sldMasterChg chg="modTransition modSldLayout">
        <pc:chgData name="Jayne Stead (2126373)" userId="S::2126373@student.uwtsd.ac.uk::58bbf652-e049-4b60-a4db-48ec7a523d63" providerId="AD" clId="Web-{FF8F3D0C-6BD5-8EC0-3BBB-9FD3AE524050}" dt="2022-10-24T20:14:32.197" v="136"/>
        <pc:sldMasterMkLst>
          <pc:docMk/>
          <pc:sldMasterMk cId="404538562" sldId="2147483894"/>
        </pc:sldMasterMkLst>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2808225313" sldId="2147483895"/>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2527387070" sldId="2147483896"/>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2306797816" sldId="2147483897"/>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3610122374" sldId="2147483898"/>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1116880082" sldId="2147483899"/>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1748937193" sldId="2147483900"/>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2538323468" sldId="2147483901"/>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1838150144" sldId="2147483902"/>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2533690856" sldId="2147483903"/>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536700318" sldId="2147483904"/>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3659406443" sldId="2147483905"/>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305612586" sldId="2147483906"/>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899603339" sldId="2147483907"/>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3523363397" sldId="2147483908"/>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3547858051" sldId="2147483909"/>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3931140565" sldId="2147483910"/>
          </pc:sldLayoutMkLst>
        </pc:sldLayoutChg>
        <pc:sldLayoutChg chg="modTransition">
          <pc:chgData name="Jayne Stead (2126373)" userId="S::2126373@student.uwtsd.ac.uk::58bbf652-e049-4b60-a4db-48ec7a523d63" providerId="AD" clId="Web-{FF8F3D0C-6BD5-8EC0-3BBB-9FD3AE524050}" dt="2022-10-24T20:14:32.197" v="136"/>
          <pc:sldLayoutMkLst>
            <pc:docMk/>
            <pc:sldMasterMk cId="404538562" sldId="2147483894"/>
            <pc:sldLayoutMk cId="3757660258" sldId="2147483911"/>
          </pc:sldLayoutMkLst>
        </pc:sldLayoutChg>
      </pc:sldMasterChg>
    </pc:docChg>
  </pc:docChgLst>
  <pc:docChgLst>
    <pc:chgData name="Jayne Stead (2126373)" userId="S::2126373@student.uwtsd.ac.uk::58bbf652-e049-4b60-a4db-48ec7a523d63" providerId="AD" clId="Web-{83DC4880-49C4-A6EB-C0D0-58DA24E5762E}"/>
    <pc:docChg chg="modSld">
      <pc:chgData name="Jayne Stead (2126373)" userId="S::2126373@student.uwtsd.ac.uk::58bbf652-e049-4b60-a4db-48ec7a523d63" providerId="AD" clId="Web-{83DC4880-49C4-A6EB-C0D0-58DA24E5762E}" dt="2022-10-29T11:09:16.342" v="85" actId="20577"/>
      <pc:docMkLst>
        <pc:docMk/>
      </pc:docMkLst>
      <pc:sldChg chg="addSp modSp mod setBg">
        <pc:chgData name="Jayne Stead (2126373)" userId="S::2126373@student.uwtsd.ac.uk::58bbf652-e049-4b60-a4db-48ec7a523d63" providerId="AD" clId="Web-{83DC4880-49C4-A6EB-C0D0-58DA24E5762E}" dt="2022-10-29T11:09:16.342" v="85" actId="20577"/>
        <pc:sldMkLst>
          <pc:docMk/>
          <pc:sldMk cId="3692890151" sldId="273"/>
        </pc:sldMkLst>
        <pc:spChg chg="mod">
          <ac:chgData name="Jayne Stead (2126373)" userId="S::2126373@student.uwtsd.ac.uk::58bbf652-e049-4b60-a4db-48ec7a523d63" providerId="AD" clId="Web-{83DC4880-49C4-A6EB-C0D0-58DA24E5762E}" dt="2022-10-29T11:06:21.814" v="6"/>
          <ac:spMkLst>
            <pc:docMk/>
            <pc:sldMk cId="3692890151" sldId="273"/>
            <ac:spMk id="2" creationId="{A6F15508-B251-D612-A6F8-11D2AA3D4812}"/>
          </ac:spMkLst>
        </pc:spChg>
        <pc:spChg chg="mod">
          <ac:chgData name="Jayne Stead (2126373)" userId="S::2126373@student.uwtsd.ac.uk::58bbf652-e049-4b60-a4db-48ec7a523d63" providerId="AD" clId="Web-{83DC4880-49C4-A6EB-C0D0-58DA24E5762E}" dt="2022-10-29T11:05:56.703" v="5" actId="20577"/>
          <ac:spMkLst>
            <pc:docMk/>
            <pc:sldMk cId="3692890151" sldId="273"/>
            <ac:spMk id="3" creationId="{311270CE-C528-2FE1-3A8E-61888A2A8372}"/>
          </ac:spMkLst>
        </pc:spChg>
        <pc:spChg chg="add mod">
          <ac:chgData name="Jayne Stead (2126373)" userId="S::2126373@student.uwtsd.ac.uk::58bbf652-e049-4b60-a4db-48ec7a523d63" providerId="AD" clId="Web-{83DC4880-49C4-A6EB-C0D0-58DA24E5762E}" dt="2022-10-29T11:09:16.342" v="85" actId="20577"/>
          <ac:spMkLst>
            <pc:docMk/>
            <pc:sldMk cId="3692890151" sldId="273"/>
            <ac:spMk id="4" creationId="{A5B713B7-2735-7A76-03F0-E4FA1CDFCD8F}"/>
          </ac:spMkLst>
        </pc:spChg>
        <pc:spChg chg="add">
          <ac:chgData name="Jayne Stead (2126373)" userId="S::2126373@student.uwtsd.ac.uk::58bbf652-e049-4b60-a4db-48ec7a523d63" providerId="AD" clId="Web-{83DC4880-49C4-A6EB-C0D0-58DA24E5762E}" dt="2022-10-29T11:06:21.814" v="6"/>
          <ac:spMkLst>
            <pc:docMk/>
            <pc:sldMk cId="3692890151" sldId="273"/>
            <ac:spMk id="12" creationId="{7A00717A-7D3C-456B-A779-9D0638878237}"/>
          </ac:spMkLst>
        </pc:spChg>
        <pc:spChg chg="add">
          <ac:chgData name="Jayne Stead (2126373)" userId="S::2126373@student.uwtsd.ac.uk::58bbf652-e049-4b60-a4db-48ec7a523d63" providerId="AD" clId="Web-{83DC4880-49C4-A6EB-C0D0-58DA24E5762E}" dt="2022-10-29T11:06:21.814" v="6"/>
          <ac:spMkLst>
            <pc:docMk/>
            <pc:sldMk cId="3692890151" sldId="273"/>
            <ac:spMk id="18" creationId="{546E6246-28E6-4A2D-B924-24539B8C6CB4}"/>
          </ac:spMkLst>
        </pc:spChg>
        <pc:spChg chg="add">
          <ac:chgData name="Jayne Stead (2126373)" userId="S::2126373@student.uwtsd.ac.uk::58bbf652-e049-4b60-a4db-48ec7a523d63" providerId="AD" clId="Web-{83DC4880-49C4-A6EB-C0D0-58DA24E5762E}" dt="2022-10-29T11:06:21.814" v="6"/>
          <ac:spMkLst>
            <pc:docMk/>
            <pc:sldMk cId="3692890151" sldId="273"/>
            <ac:spMk id="20" creationId="{E34FA10D-5116-47B4-A70E-776435251326}"/>
          </ac:spMkLst>
        </pc:spChg>
        <pc:spChg chg="add">
          <ac:chgData name="Jayne Stead (2126373)" userId="S::2126373@student.uwtsd.ac.uk::58bbf652-e049-4b60-a4db-48ec7a523d63" providerId="AD" clId="Web-{83DC4880-49C4-A6EB-C0D0-58DA24E5762E}" dt="2022-10-29T11:06:21.814" v="6"/>
          <ac:spMkLst>
            <pc:docMk/>
            <pc:sldMk cId="3692890151" sldId="273"/>
            <ac:spMk id="22" creationId="{B2718AAE-52B9-4DD9-9D83-A9C975C9DC2D}"/>
          </ac:spMkLst>
        </pc:spChg>
        <pc:spChg chg="add">
          <ac:chgData name="Jayne Stead (2126373)" userId="S::2126373@student.uwtsd.ac.uk::58bbf652-e049-4b60-a4db-48ec7a523d63" providerId="AD" clId="Web-{83DC4880-49C4-A6EB-C0D0-58DA24E5762E}" dt="2022-10-29T11:06:21.814" v="6"/>
          <ac:spMkLst>
            <pc:docMk/>
            <pc:sldMk cId="3692890151" sldId="273"/>
            <ac:spMk id="24" creationId="{49FF39B1-9689-44AE-A803-7B90A059DC56}"/>
          </ac:spMkLst>
        </pc:spChg>
        <pc:spChg chg="add">
          <ac:chgData name="Jayne Stead (2126373)" userId="S::2126373@student.uwtsd.ac.uk::58bbf652-e049-4b60-a4db-48ec7a523d63" providerId="AD" clId="Web-{83DC4880-49C4-A6EB-C0D0-58DA24E5762E}" dt="2022-10-29T11:06:21.814" v="6"/>
          <ac:spMkLst>
            <pc:docMk/>
            <pc:sldMk cId="3692890151" sldId="273"/>
            <ac:spMk id="26" creationId="{6C74A888-48BE-4604-BB14-E6C5E9D0F2FB}"/>
          </ac:spMkLst>
        </pc:spChg>
        <pc:picChg chg="add mod">
          <ac:chgData name="Jayne Stead (2126373)" userId="S::2126373@student.uwtsd.ac.uk::58bbf652-e049-4b60-a4db-48ec7a523d63" providerId="AD" clId="Web-{83DC4880-49C4-A6EB-C0D0-58DA24E5762E}" dt="2022-10-29T11:07:17.615" v="9" actId="1076"/>
          <ac:picMkLst>
            <pc:docMk/>
            <pc:sldMk cId="3692890151" sldId="273"/>
            <ac:picMk id="6" creationId="{E1A8EB7F-406B-9055-CD6D-D695E4D4D20A}"/>
          </ac:picMkLst>
        </pc:picChg>
        <pc:picChg chg="add">
          <ac:chgData name="Jayne Stead (2126373)" userId="S::2126373@student.uwtsd.ac.uk::58bbf652-e049-4b60-a4db-48ec7a523d63" providerId="AD" clId="Web-{83DC4880-49C4-A6EB-C0D0-58DA24E5762E}" dt="2022-10-29T11:06:21.814" v="6"/>
          <ac:picMkLst>
            <pc:docMk/>
            <pc:sldMk cId="3692890151" sldId="273"/>
            <ac:picMk id="8" creationId="{73B88195-8D9E-4359-A86C-9456C469F7CC}"/>
          </ac:picMkLst>
        </pc:picChg>
        <pc:picChg chg="add">
          <ac:chgData name="Jayne Stead (2126373)" userId="S::2126373@student.uwtsd.ac.uk::58bbf652-e049-4b60-a4db-48ec7a523d63" providerId="AD" clId="Web-{83DC4880-49C4-A6EB-C0D0-58DA24E5762E}" dt="2022-10-29T11:06:21.814" v="6"/>
          <ac:picMkLst>
            <pc:docMk/>
            <pc:sldMk cId="3692890151" sldId="273"/>
            <ac:picMk id="10" creationId="{03EC48BD-A960-4717-BC76-7E4C9822503D}"/>
          </ac:picMkLst>
        </pc:picChg>
        <pc:picChg chg="add">
          <ac:chgData name="Jayne Stead (2126373)" userId="S::2126373@student.uwtsd.ac.uk::58bbf652-e049-4b60-a4db-48ec7a523d63" providerId="AD" clId="Web-{83DC4880-49C4-A6EB-C0D0-58DA24E5762E}" dt="2022-10-29T11:06:21.814" v="6"/>
          <ac:picMkLst>
            <pc:docMk/>
            <pc:sldMk cId="3692890151" sldId="273"/>
            <ac:picMk id="14" creationId="{EEB0E133-CF2F-4AD3-ACA6-03E91BB6033D}"/>
          </ac:picMkLst>
        </pc:picChg>
        <pc:picChg chg="add">
          <ac:chgData name="Jayne Stead (2126373)" userId="S::2126373@student.uwtsd.ac.uk::58bbf652-e049-4b60-a4db-48ec7a523d63" providerId="AD" clId="Web-{83DC4880-49C4-A6EB-C0D0-58DA24E5762E}" dt="2022-10-29T11:06:21.814" v="6"/>
          <ac:picMkLst>
            <pc:docMk/>
            <pc:sldMk cId="3692890151" sldId="273"/>
            <ac:picMk id="16" creationId="{6CD94893-A2D1-401B-A469-D34E425DCE3D}"/>
          </ac:picMkLst>
        </pc:picChg>
      </pc:sldChg>
    </pc:docChg>
  </pc:docChgLst>
  <pc:docChgLst>
    <pc:chgData name="Jayne Stead (2126373)" userId="S::2126373@student.uwtsd.ac.uk::58bbf652-e049-4b60-a4db-48ec7a523d63" providerId="AD" clId="Web-{B723AC71-085C-0DF3-C380-B5DB3A1FD352}"/>
    <pc:docChg chg="modSld">
      <pc:chgData name="Jayne Stead (2126373)" userId="S::2126373@student.uwtsd.ac.uk::58bbf652-e049-4b60-a4db-48ec7a523d63" providerId="AD" clId="Web-{B723AC71-085C-0DF3-C380-B5DB3A1FD352}" dt="2022-10-30T13:31:34.465" v="35" actId="1076"/>
      <pc:docMkLst>
        <pc:docMk/>
      </pc:docMkLst>
      <pc:sldChg chg="addSp modSp">
        <pc:chgData name="Jayne Stead (2126373)" userId="S::2126373@student.uwtsd.ac.uk::58bbf652-e049-4b60-a4db-48ec7a523d63" providerId="AD" clId="Web-{B723AC71-085C-0DF3-C380-B5DB3A1FD352}" dt="2022-10-30T13:31:34.465" v="35" actId="1076"/>
        <pc:sldMkLst>
          <pc:docMk/>
          <pc:sldMk cId="3031716258" sldId="257"/>
        </pc:sldMkLst>
        <pc:spChg chg="add mod">
          <ac:chgData name="Jayne Stead (2126373)" userId="S::2126373@student.uwtsd.ac.uk::58bbf652-e049-4b60-a4db-48ec7a523d63" providerId="AD" clId="Web-{B723AC71-085C-0DF3-C380-B5DB3A1FD352}" dt="2022-10-30T13:31:27.965" v="34" actId="1076"/>
          <ac:spMkLst>
            <pc:docMk/>
            <pc:sldMk cId="3031716258" sldId="257"/>
            <ac:spMk id="14" creationId="{F555B319-1650-A168-801A-EE29DF33C7BF}"/>
          </ac:spMkLst>
        </pc:spChg>
        <pc:graphicFrameChg chg="mod">
          <ac:chgData name="Jayne Stead (2126373)" userId="S::2126373@student.uwtsd.ac.uk::58bbf652-e049-4b60-a4db-48ec7a523d63" providerId="AD" clId="Web-{B723AC71-085C-0DF3-C380-B5DB3A1FD352}" dt="2022-10-30T13:31:34.465" v="35" actId="1076"/>
          <ac:graphicFrameMkLst>
            <pc:docMk/>
            <pc:sldMk cId="3031716258" sldId="257"/>
            <ac:graphicFrameMk id="24" creationId="{4D3D3A36-CC08-BCD1-4C16-432EF96E20D6}"/>
          </ac:graphicFrameMkLst>
        </pc:graphicFrameChg>
        <pc:picChg chg="add mod">
          <ac:chgData name="Jayne Stead (2126373)" userId="S::2126373@student.uwtsd.ac.uk::58bbf652-e049-4b60-a4db-48ec7a523d63" providerId="AD" clId="Web-{B723AC71-085C-0DF3-C380-B5DB3A1FD352}" dt="2022-10-30T13:31:27.949" v="33" actId="1076"/>
          <ac:picMkLst>
            <pc:docMk/>
            <pc:sldMk cId="3031716258" sldId="257"/>
            <ac:picMk id="13" creationId="{90A651C3-7E3B-357C-FF0A-C27BD6E0BE75}"/>
          </ac:picMkLst>
        </pc:picChg>
      </pc:sldChg>
      <pc:sldChg chg="addSp modSp">
        <pc:chgData name="Jayne Stead (2126373)" userId="S::2126373@student.uwtsd.ac.uk::58bbf652-e049-4b60-a4db-48ec7a523d63" providerId="AD" clId="Web-{B723AC71-085C-0DF3-C380-B5DB3A1FD352}" dt="2022-10-30T13:27:12.628" v="10" actId="1076"/>
        <pc:sldMkLst>
          <pc:docMk/>
          <pc:sldMk cId="671158281" sldId="259"/>
        </pc:sldMkLst>
        <pc:spChg chg="add mod">
          <ac:chgData name="Jayne Stead (2126373)" userId="S::2126373@student.uwtsd.ac.uk::58bbf652-e049-4b60-a4db-48ec7a523d63" providerId="AD" clId="Web-{B723AC71-085C-0DF3-C380-B5DB3A1FD352}" dt="2022-10-30T13:26:57.581" v="6" actId="1076"/>
          <ac:spMkLst>
            <pc:docMk/>
            <pc:sldMk cId="671158281" sldId="259"/>
            <ac:spMk id="43" creationId="{15058653-DD40-EF55-96E8-4ED696099B4C}"/>
          </ac:spMkLst>
        </pc:spChg>
        <pc:graphicFrameChg chg="mod">
          <ac:chgData name="Jayne Stead (2126373)" userId="S::2126373@student.uwtsd.ac.uk::58bbf652-e049-4b60-a4db-48ec7a523d63" providerId="AD" clId="Web-{B723AC71-085C-0DF3-C380-B5DB3A1FD352}" dt="2022-10-30T13:27:10.675" v="9" actId="1076"/>
          <ac:graphicFrameMkLst>
            <pc:docMk/>
            <pc:sldMk cId="671158281" sldId="259"/>
            <ac:graphicFrameMk id="2" creationId="{11E8F87E-FB1A-90D1-99C7-0E11E11959E7}"/>
          </ac:graphicFrameMkLst>
        </pc:graphicFrameChg>
        <pc:graphicFrameChg chg="mod">
          <ac:chgData name="Jayne Stead (2126373)" userId="S::2126373@student.uwtsd.ac.uk::58bbf652-e049-4b60-a4db-48ec7a523d63" providerId="AD" clId="Web-{B723AC71-085C-0DF3-C380-B5DB3A1FD352}" dt="2022-10-30T13:27:03.737" v="8" actId="1076"/>
          <ac:graphicFrameMkLst>
            <pc:docMk/>
            <pc:sldMk cId="671158281" sldId="259"/>
            <ac:graphicFrameMk id="3" creationId="{B0B6746C-D601-0E73-1DA3-5251717E13F1}"/>
          </ac:graphicFrameMkLst>
        </pc:graphicFrameChg>
        <pc:picChg chg="add mod">
          <ac:chgData name="Jayne Stead (2126373)" userId="S::2126373@student.uwtsd.ac.uk::58bbf652-e049-4b60-a4db-48ec7a523d63" providerId="AD" clId="Web-{B723AC71-085C-0DF3-C380-B5DB3A1FD352}" dt="2022-10-30T13:27:12.628" v="10" actId="1076"/>
          <ac:picMkLst>
            <pc:docMk/>
            <pc:sldMk cId="671158281" sldId="259"/>
            <ac:picMk id="42" creationId="{5B90F596-964A-E7DB-37C1-4F73ACA0D8BC}"/>
          </ac:picMkLst>
        </pc:picChg>
      </pc:sldChg>
      <pc:sldChg chg="addSp delSp modSp">
        <pc:chgData name="Jayne Stead (2126373)" userId="S::2126373@student.uwtsd.ac.uk::58bbf652-e049-4b60-a4db-48ec7a523d63" providerId="AD" clId="Web-{B723AC71-085C-0DF3-C380-B5DB3A1FD352}" dt="2022-10-30T13:28:36.084" v="15"/>
        <pc:sldMkLst>
          <pc:docMk/>
          <pc:sldMk cId="3132280741" sldId="264"/>
        </pc:sldMkLst>
        <pc:spChg chg="mod">
          <ac:chgData name="Jayne Stead (2126373)" userId="S::2126373@student.uwtsd.ac.uk::58bbf652-e049-4b60-a4db-48ec7a523d63" providerId="AD" clId="Web-{B723AC71-085C-0DF3-C380-B5DB3A1FD352}" dt="2022-10-30T13:28:36.084" v="15"/>
          <ac:spMkLst>
            <pc:docMk/>
            <pc:sldMk cId="3132280741" sldId="264"/>
            <ac:spMk id="2" creationId="{7B15E64F-E5C8-BCE9-6549-09CC4B0E3396}"/>
          </ac:spMkLst>
        </pc:spChg>
        <pc:spChg chg="mod">
          <ac:chgData name="Jayne Stead (2126373)" userId="S::2126373@student.uwtsd.ac.uk::58bbf652-e049-4b60-a4db-48ec7a523d63" providerId="AD" clId="Web-{B723AC71-085C-0DF3-C380-B5DB3A1FD352}" dt="2022-10-30T13:28:36.084" v="15"/>
          <ac:spMkLst>
            <pc:docMk/>
            <pc:sldMk cId="3132280741" sldId="264"/>
            <ac:spMk id="5" creationId="{D792816D-8C6C-DA1E-1CD1-C5203B25ABD0}"/>
          </ac:spMkLst>
        </pc:spChg>
        <pc:spChg chg="add mod">
          <ac:chgData name="Jayne Stead (2126373)" userId="S::2126373@student.uwtsd.ac.uk::58bbf652-e049-4b60-a4db-48ec7a523d63" providerId="AD" clId="Web-{B723AC71-085C-0DF3-C380-B5DB3A1FD352}" dt="2022-10-30T13:28:36.084" v="15"/>
          <ac:spMkLst>
            <pc:docMk/>
            <pc:sldMk cId="3132280741" sldId="264"/>
            <ac:spMk id="6" creationId="{02C1CAAC-5CC0-CEEF-3F34-7ACC85149B45}"/>
          </ac:spMkLst>
        </pc:spChg>
        <pc:spChg chg="del">
          <ac:chgData name="Jayne Stead (2126373)" userId="S::2126373@student.uwtsd.ac.uk::58bbf652-e049-4b60-a4db-48ec7a523d63" providerId="AD" clId="Web-{B723AC71-085C-0DF3-C380-B5DB3A1FD352}" dt="2022-10-30T13:28:36.084" v="15"/>
          <ac:spMkLst>
            <pc:docMk/>
            <pc:sldMk cId="3132280741" sldId="264"/>
            <ac:spMk id="8" creationId="{923E8915-D2AA-4327-A45A-972C3CA9574B}"/>
          </ac:spMkLst>
        </pc:spChg>
        <pc:spChg chg="del">
          <ac:chgData name="Jayne Stead (2126373)" userId="S::2126373@student.uwtsd.ac.uk::58bbf652-e049-4b60-a4db-48ec7a523d63" providerId="AD" clId="Web-{B723AC71-085C-0DF3-C380-B5DB3A1FD352}" dt="2022-10-30T13:28:36.084" v="15"/>
          <ac:spMkLst>
            <pc:docMk/>
            <pc:sldMk cId="3132280741" sldId="264"/>
            <ac:spMk id="10" creationId="{8302FC3C-9804-4950-B721-5FD704BA6065}"/>
          </ac:spMkLst>
        </pc:spChg>
        <pc:spChg chg="del">
          <ac:chgData name="Jayne Stead (2126373)" userId="S::2126373@student.uwtsd.ac.uk::58bbf652-e049-4b60-a4db-48ec7a523d63" providerId="AD" clId="Web-{B723AC71-085C-0DF3-C380-B5DB3A1FD352}" dt="2022-10-30T13:28:36.084" v="15"/>
          <ac:spMkLst>
            <pc:docMk/>
            <pc:sldMk cId="3132280741" sldId="264"/>
            <ac:spMk id="16" creationId="{F3798573-F27B-47EB-8EA4-7EE34954C2D6}"/>
          </ac:spMkLst>
        </pc:spChg>
        <pc:spChg chg="add">
          <ac:chgData name="Jayne Stead (2126373)" userId="S::2126373@student.uwtsd.ac.uk::58bbf652-e049-4b60-a4db-48ec7a523d63" providerId="AD" clId="Web-{B723AC71-085C-0DF3-C380-B5DB3A1FD352}" dt="2022-10-30T13:28:36.084" v="15"/>
          <ac:spMkLst>
            <pc:docMk/>
            <pc:sldMk cId="3132280741" sldId="264"/>
            <ac:spMk id="21" creationId="{7A230B02-B3B1-498E-BE49-EF94F13C5C3D}"/>
          </ac:spMkLst>
        </pc:spChg>
        <pc:spChg chg="add">
          <ac:chgData name="Jayne Stead (2126373)" userId="S::2126373@student.uwtsd.ac.uk::58bbf652-e049-4b60-a4db-48ec7a523d63" providerId="AD" clId="Web-{B723AC71-085C-0DF3-C380-B5DB3A1FD352}" dt="2022-10-30T13:28:36.084" v="15"/>
          <ac:spMkLst>
            <pc:docMk/>
            <pc:sldMk cId="3132280741" sldId="264"/>
            <ac:spMk id="23" creationId="{5941AA73-0C33-46E3-8B00-D29615AFB22B}"/>
          </ac:spMkLst>
        </pc:spChg>
        <pc:spChg chg="add">
          <ac:chgData name="Jayne Stead (2126373)" userId="S::2126373@student.uwtsd.ac.uk::58bbf652-e049-4b60-a4db-48ec7a523d63" providerId="AD" clId="Web-{B723AC71-085C-0DF3-C380-B5DB3A1FD352}" dt="2022-10-30T13:28:36.084" v="15"/>
          <ac:spMkLst>
            <pc:docMk/>
            <pc:sldMk cId="3132280741" sldId="264"/>
            <ac:spMk id="25" creationId="{9C424939-16B9-4D30-B009-B57847402FE3}"/>
          </ac:spMkLst>
        </pc:spChg>
        <pc:spChg chg="add">
          <ac:chgData name="Jayne Stead (2126373)" userId="S::2126373@student.uwtsd.ac.uk::58bbf652-e049-4b60-a4db-48ec7a523d63" providerId="AD" clId="Web-{B723AC71-085C-0DF3-C380-B5DB3A1FD352}" dt="2022-10-30T13:28:36.084" v="15"/>
          <ac:spMkLst>
            <pc:docMk/>
            <pc:sldMk cId="3132280741" sldId="264"/>
            <ac:spMk id="27" creationId="{EE94166D-D1EB-4A13-AD35-5A93679CC265}"/>
          </ac:spMkLst>
        </pc:spChg>
        <pc:picChg chg="add mod">
          <ac:chgData name="Jayne Stead (2126373)" userId="S::2126373@student.uwtsd.ac.uk::58bbf652-e049-4b60-a4db-48ec7a523d63" providerId="AD" clId="Web-{B723AC71-085C-0DF3-C380-B5DB3A1FD352}" dt="2022-10-30T13:28:36.084" v="15"/>
          <ac:picMkLst>
            <pc:docMk/>
            <pc:sldMk cId="3132280741" sldId="264"/>
            <ac:picMk id="3" creationId="{E1F72269-4BA3-7300-A362-306C1AEC8672}"/>
          </ac:picMkLst>
        </pc:picChg>
        <pc:picChg chg="mod">
          <ac:chgData name="Jayne Stead (2126373)" userId="S::2126373@student.uwtsd.ac.uk::58bbf652-e049-4b60-a4db-48ec7a523d63" providerId="AD" clId="Web-{B723AC71-085C-0DF3-C380-B5DB3A1FD352}" dt="2022-10-30T13:28:36.084" v="15"/>
          <ac:picMkLst>
            <pc:docMk/>
            <pc:sldMk cId="3132280741" sldId="264"/>
            <ac:picMk id="4" creationId="{D855301D-940E-FDDC-6D96-E106AA5E5C92}"/>
          </ac:picMkLst>
        </pc:picChg>
        <pc:picChg chg="del">
          <ac:chgData name="Jayne Stead (2126373)" userId="S::2126373@student.uwtsd.ac.uk::58bbf652-e049-4b60-a4db-48ec7a523d63" providerId="AD" clId="Web-{B723AC71-085C-0DF3-C380-B5DB3A1FD352}" dt="2022-10-30T13:28:36.084" v="15"/>
          <ac:picMkLst>
            <pc:docMk/>
            <pc:sldMk cId="3132280741" sldId="264"/>
            <ac:picMk id="14" creationId="{3BC6EBB2-9BDC-4075-BA6B-43A9FBF9C86C}"/>
          </ac:picMkLst>
        </pc:picChg>
        <pc:cxnChg chg="del">
          <ac:chgData name="Jayne Stead (2126373)" userId="S::2126373@student.uwtsd.ac.uk::58bbf652-e049-4b60-a4db-48ec7a523d63" providerId="AD" clId="Web-{B723AC71-085C-0DF3-C380-B5DB3A1FD352}" dt="2022-10-30T13:28:36.084" v="15"/>
          <ac:cxnSpMkLst>
            <pc:docMk/>
            <pc:sldMk cId="3132280741" sldId="264"/>
            <ac:cxnSpMk id="12" creationId="{6B9695BD-ECF6-49CA-8877-8C493193C65D}"/>
          </ac:cxnSpMkLst>
        </pc:cxnChg>
      </pc:sldChg>
      <pc:sldChg chg="addSp delSp modSp">
        <pc:chgData name="Jayne Stead (2126373)" userId="S::2126373@student.uwtsd.ac.uk::58bbf652-e049-4b60-a4db-48ec7a523d63" providerId="AD" clId="Web-{B723AC71-085C-0DF3-C380-B5DB3A1FD352}" dt="2022-10-30T13:22:04.990" v="1"/>
        <pc:sldMkLst>
          <pc:docMk/>
          <pc:sldMk cId="1419008141" sldId="266"/>
        </pc:sldMkLst>
        <pc:spChg chg="mod">
          <ac:chgData name="Jayne Stead (2126373)" userId="S::2126373@student.uwtsd.ac.uk::58bbf652-e049-4b60-a4db-48ec7a523d63" providerId="AD" clId="Web-{B723AC71-085C-0DF3-C380-B5DB3A1FD352}" dt="2022-10-30T13:22:04.990" v="1"/>
          <ac:spMkLst>
            <pc:docMk/>
            <pc:sldMk cId="1419008141" sldId="266"/>
            <ac:spMk id="2" creationId="{E7C79750-6987-B1D5-50A6-9402C6DA6CFC}"/>
          </ac:spMkLst>
        </pc:spChg>
        <pc:spChg chg="mod">
          <ac:chgData name="Jayne Stead (2126373)" userId="S::2126373@student.uwtsd.ac.uk::58bbf652-e049-4b60-a4db-48ec7a523d63" providerId="AD" clId="Web-{B723AC71-085C-0DF3-C380-B5DB3A1FD352}" dt="2022-10-30T13:22:04.990" v="1"/>
          <ac:spMkLst>
            <pc:docMk/>
            <pc:sldMk cId="1419008141" sldId="266"/>
            <ac:spMk id="4" creationId="{DC38DE28-7763-7B34-96AF-EB86180DE243}"/>
          </ac:spMkLst>
        </pc:spChg>
        <pc:spChg chg="del">
          <ac:chgData name="Jayne Stead (2126373)" userId="S::2126373@student.uwtsd.ac.uk::58bbf652-e049-4b60-a4db-48ec7a523d63" providerId="AD" clId="Web-{B723AC71-085C-0DF3-C380-B5DB3A1FD352}" dt="2022-10-30T13:22:04.990" v="1"/>
          <ac:spMkLst>
            <pc:docMk/>
            <pc:sldMk cId="1419008141" sldId="266"/>
            <ac:spMk id="30" creationId="{FE5ECD52-6A23-4FF4-8C32-7B5DE9973ADA}"/>
          </ac:spMkLst>
        </pc:spChg>
        <pc:spChg chg="del">
          <ac:chgData name="Jayne Stead (2126373)" userId="S::2126373@student.uwtsd.ac.uk::58bbf652-e049-4b60-a4db-48ec7a523d63" providerId="AD" clId="Web-{B723AC71-085C-0DF3-C380-B5DB3A1FD352}" dt="2022-10-30T13:22:04.990" v="1"/>
          <ac:spMkLst>
            <pc:docMk/>
            <pc:sldMk cId="1419008141" sldId="266"/>
            <ac:spMk id="36" creationId="{45624C63-3CCA-4EA6-B822-6E710A82062B}"/>
          </ac:spMkLst>
        </pc:spChg>
        <pc:spChg chg="del">
          <ac:chgData name="Jayne Stead (2126373)" userId="S::2126373@student.uwtsd.ac.uk::58bbf652-e049-4b60-a4db-48ec7a523d63" providerId="AD" clId="Web-{B723AC71-085C-0DF3-C380-B5DB3A1FD352}" dt="2022-10-30T13:22:04.990" v="1"/>
          <ac:spMkLst>
            <pc:docMk/>
            <pc:sldMk cId="1419008141" sldId="266"/>
            <ac:spMk id="38" creationId="{C4731D99-FE94-40AD-B267-E598F798859A}"/>
          </ac:spMkLst>
        </pc:spChg>
        <pc:spChg chg="add">
          <ac:chgData name="Jayne Stead (2126373)" userId="S::2126373@student.uwtsd.ac.uk::58bbf652-e049-4b60-a4db-48ec7a523d63" providerId="AD" clId="Web-{B723AC71-085C-0DF3-C380-B5DB3A1FD352}" dt="2022-10-30T13:22:04.990" v="1"/>
          <ac:spMkLst>
            <pc:docMk/>
            <pc:sldMk cId="1419008141" sldId="266"/>
            <ac:spMk id="47" creationId="{15BF20A1-7C3A-4BEC-BE35-8AA3E9F011CA}"/>
          </ac:spMkLst>
        </pc:spChg>
        <pc:spChg chg="add">
          <ac:chgData name="Jayne Stead (2126373)" userId="S::2126373@student.uwtsd.ac.uk::58bbf652-e049-4b60-a4db-48ec7a523d63" providerId="AD" clId="Web-{B723AC71-085C-0DF3-C380-B5DB3A1FD352}" dt="2022-10-30T13:22:04.990" v="1"/>
          <ac:spMkLst>
            <pc:docMk/>
            <pc:sldMk cId="1419008141" sldId="266"/>
            <ac:spMk id="53" creationId="{7FDEDC12-69DE-40B2-9801-E7FFEC7C1727}"/>
          </ac:spMkLst>
        </pc:spChg>
        <pc:spChg chg="add">
          <ac:chgData name="Jayne Stead (2126373)" userId="S::2126373@student.uwtsd.ac.uk::58bbf652-e049-4b60-a4db-48ec7a523d63" providerId="AD" clId="Web-{B723AC71-085C-0DF3-C380-B5DB3A1FD352}" dt="2022-10-30T13:22:04.990" v="1"/>
          <ac:spMkLst>
            <pc:docMk/>
            <pc:sldMk cId="1419008141" sldId="266"/>
            <ac:spMk id="55" creationId="{18E9D409-D0FD-44FB-8907-79ACA08308A0}"/>
          </ac:spMkLst>
        </pc:spChg>
        <pc:spChg chg="add">
          <ac:chgData name="Jayne Stead (2126373)" userId="S::2126373@student.uwtsd.ac.uk::58bbf652-e049-4b60-a4db-48ec7a523d63" providerId="AD" clId="Web-{B723AC71-085C-0DF3-C380-B5DB3A1FD352}" dt="2022-10-30T13:22:04.990" v="1"/>
          <ac:spMkLst>
            <pc:docMk/>
            <pc:sldMk cId="1419008141" sldId="266"/>
            <ac:spMk id="57" creationId="{EBD4C4E4-4080-4C14-A5BF-4F225825C6CB}"/>
          </ac:spMkLst>
        </pc:spChg>
        <pc:picChg chg="add mod ord">
          <ac:chgData name="Jayne Stead (2126373)" userId="S::2126373@student.uwtsd.ac.uk::58bbf652-e049-4b60-a4db-48ec7a523d63" providerId="AD" clId="Web-{B723AC71-085C-0DF3-C380-B5DB3A1FD352}" dt="2022-10-30T13:22:04.990" v="1"/>
          <ac:picMkLst>
            <pc:docMk/>
            <pc:sldMk cId="1419008141" sldId="266"/>
            <ac:picMk id="3" creationId="{89385FCF-597A-95ED-E8CA-36D216078BD6}"/>
          </ac:picMkLst>
        </pc:picChg>
        <pc:picChg chg="mod">
          <ac:chgData name="Jayne Stead (2126373)" userId="S::2126373@student.uwtsd.ac.uk::58bbf652-e049-4b60-a4db-48ec7a523d63" providerId="AD" clId="Web-{B723AC71-085C-0DF3-C380-B5DB3A1FD352}" dt="2022-10-30T13:22:04.990" v="1"/>
          <ac:picMkLst>
            <pc:docMk/>
            <pc:sldMk cId="1419008141" sldId="266"/>
            <ac:picMk id="5" creationId="{8B59E824-878E-FF31-D337-5EEA43CE532B}"/>
          </ac:picMkLst>
        </pc:picChg>
        <pc:picChg chg="del">
          <ac:chgData name="Jayne Stead (2126373)" userId="S::2126373@student.uwtsd.ac.uk::58bbf652-e049-4b60-a4db-48ec7a523d63" providerId="AD" clId="Web-{B723AC71-085C-0DF3-C380-B5DB3A1FD352}" dt="2022-10-30T13:22:04.990" v="1"/>
          <ac:picMkLst>
            <pc:docMk/>
            <pc:sldMk cId="1419008141" sldId="266"/>
            <ac:picMk id="26" creationId="{26E32CE1-D113-412E-9933-113646E21F53}"/>
          </ac:picMkLst>
        </pc:picChg>
        <pc:picChg chg="del">
          <ac:chgData name="Jayne Stead (2126373)" userId="S::2126373@student.uwtsd.ac.uk::58bbf652-e049-4b60-a4db-48ec7a523d63" providerId="AD" clId="Web-{B723AC71-085C-0DF3-C380-B5DB3A1FD352}" dt="2022-10-30T13:22:04.990" v="1"/>
          <ac:picMkLst>
            <pc:docMk/>
            <pc:sldMk cId="1419008141" sldId="266"/>
            <ac:picMk id="28" creationId="{117B7C8B-175B-4009-808B-9F66FD108AB3}"/>
          </ac:picMkLst>
        </pc:picChg>
        <pc:picChg chg="del">
          <ac:chgData name="Jayne Stead (2126373)" userId="S::2126373@student.uwtsd.ac.uk::58bbf652-e049-4b60-a4db-48ec7a523d63" providerId="AD" clId="Web-{B723AC71-085C-0DF3-C380-B5DB3A1FD352}" dt="2022-10-30T13:22:04.990" v="1"/>
          <ac:picMkLst>
            <pc:docMk/>
            <pc:sldMk cId="1419008141" sldId="266"/>
            <ac:picMk id="32" creationId="{5C3F2B96-5F34-41C9-8E37-A9CD279A4270}"/>
          </ac:picMkLst>
        </pc:picChg>
        <pc:picChg chg="del">
          <ac:chgData name="Jayne Stead (2126373)" userId="S::2126373@student.uwtsd.ac.uk::58bbf652-e049-4b60-a4db-48ec7a523d63" providerId="AD" clId="Web-{B723AC71-085C-0DF3-C380-B5DB3A1FD352}" dt="2022-10-30T13:22:04.990" v="1"/>
          <ac:picMkLst>
            <pc:docMk/>
            <pc:sldMk cId="1419008141" sldId="266"/>
            <ac:picMk id="34" creationId="{9A4E02BF-4F0E-44E2-A489-075900B7866C}"/>
          </ac:picMkLst>
        </pc:picChg>
        <pc:picChg chg="add">
          <ac:chgData name="Jayne Stead (2126373)" userId="S::2126373@student.uwtsd.ac.uk::58bbf652-e049-4b60-a4db-48ec7a523d63" providerId="AD" clId="Web-{B723AC71-085C-0DF3-C380-B5DB3A1FD352}" dt="2022-10-30T13:22:04.990" v="1"/>
          <ac:picMkLst>
            <pc:docMk/>
            <pc:sldMk cId="1419008141" sldId="266"/>
            <ac:picMk id="43" creationId="{43D1E811-F82C-4FC0-8611-6CFC73FD9613}"/>
          </ac:picMkLst>
        </pc:picChg>
        <pc:picChg chg="add">
          <ac:chgData name="Jayne Stead (2126373)" userId="S::2126373@student.uwtsd.ac.uk::58bbf652-e049-4b60-a4db-48ec7a523d63" providerId="AD" clId="Web-{B723AC71-085C-0DF3-C380-B5DB3A1FD352}" dt="2022-10-30T13:22:04.990" v="1"/>
          <ac:picMkLst>
            <pc:docMk/>
            <pc:sldMk cId="1419008141" sldId="266"/>
            <ac:picMk id="45" creationId="{AAC6183A-13DD-465B-9338-4D7F5D52394F}"/>
          </ac:picMkLst>
        </pc:picChg>
        <pc:picChg chg="add">
          <ac:chgData name="Jayne Stead (2126373)" userId="S::2126373@student.uwtsd.ac.uk::58bbf652-e049-4b60-a4db-48ec7a523d63" providerId="AD" clId="Web-{B723AC71-085C-0DF3-C380-B5DB3A1FD352}" dt="2022-10-30T13:22:04.990" v="1"/>
          <ac:picMkLst>
            <pc:docMk/>
            <pc:sldMk cId="1419008141" sldId="266"/>
            <ac:picMk id="49" creationId="{46D3BD4A-EBCB-4B8A-BA9C-A6927EB621A0}"/>
          </ac:picMkLst>
        </pc:picChg>
        <pc:picChg chg="add">
          <ac:chgData name="Jayne Stead (2126373)" userId="S::2126373@student.uwtsd.ac.uk::58bbf652-e049-4b60-a4db-48ec7a523d63" providerId="AD" clId="Web-{B723AC71-085C-0DF3-C380-B5DB3A1FD352}" dt="2022-10-30T13:22:04.990" v="1"/>
          <ac:picMkLst>
            <pc:docMk/>
            <pc:sldMk cId="1419008141" sldId="266"/>
            <ac:picMk id="51" creationId="{F483E078-4237-4FFA-8437-F7E6C799F7BE}"/>
          </ac:picMkLst>
        </pc:picChg>
      </pc:sldChg>
      <pc:sldChg chg="addSp delSp modSp">
        <pc:chgData name="Jayne Stead (2126373)" userId="S::2126373@student.uwtsd.ac.uk::58bbf652-e049-4b60-a4db-48ec7a523d63" providerId="AD" clId="Web-{B723AC71-085C-0DF3-C380-B5DB3A1FD352}" dt="2022-10-30T13:30:39.182" v="28"/>
        <pc:sldMkLst>
          <pc:docMk/>
          <pc:sldMk cId="1115327288" sldId="270"/>
        </pc:sldMkLst>
        <pc:spChg chg="mod">
          <ac:chgData name="Jayne Stead (2126373)" userId="S::2126373@student.uwtsd.ac.uk::58bbf652-e049-4b60-a4db-48ec7a523d63" providerId="AD" clId="Web-{B723AC71-085C-0DF3-C380-B5DB3A1FD352}" dt="2022-10-30T13:30:39.182" v="28"/>
          <ac:spMkLst>
            <pc:docMk/>
            <pc:sldMk cId="1115327288" sldId="270"/>
            <ac:spMk id="2" creationId="{0FF60B7C-92CA-33F9-7140-DF418CB53767}"/>
          </ac:spMkLst>
        </pc:spChg>
        <pc:spChg chg="add del">
          <ac:chgData name="Jayne Stead (2126373)" userId="S::2126373@student.uwtsd.ac.uk::58bbf652-e049-4b60-a4db-48ec7a523d63" providerId="AD" clId="Web-{B723AC71-085C-0DF3-C380-B5DB3A1FD352}" dt="2022-10-30T13:30:39.182" v="28"/>
          <ac:spMkLst>
            <pc:docMk/>
            <pc:sldMk cId="1115327288" sldId="270"/>
            <ac:spMk id="18" creationId="{546E6246-28E6-4A2D-B924-24539B8C6CB4}"/>
          </ac:spMkLst>
        </pc:spChg>
        <pc:spChg chg="add del">
          <ac:chgData name="Jayne Stead (2126373)" userId="S::2126373@student.uwtsd.ac.uk::58bbf652-e049-4b60-a4db-48ec7a523d63" providerId="AD" clId="Web-{B723AC71-085C-0DF3-C380-B5DB3A1FD352}" dt="2022-10-30T13:30:39.182" v="28"/>
          <ac:spMkLst>
            <pc:docMk/>
            <pc:sldMk cId="1115327288" sldId="270"/>
            <ac:spMk id="22" creationId="{7A00717A-7D3C-456B-A779-9D0638878237}"/>
          </ac:spMkLst>
        </pc:spChg>
        <pc:spChg chg="add mod">
          <ac:chgData name="Jayne Stead (2126373)" userId="S::2126373@student.uwtsd.ac.uk::58bbf652-e049-4b60-a4db-48ec7a523d63" providerId="AD" clId="Web-{B723AC71-085C-0DF3-C380-B5DB3A1FD352}" dt="2022-10-30T13:30:39.182" v="28"/>
          <ac:spMkLst>
            <pc:docMk/>
            <pc:sldMk cId="1115327288" sldId="270"/>
            <ac:spMk id="26" creationId="{F6F37A1B-565A-8F6A-6B5B-6AEBD05CF852}"/>
          </ac:spMkLst>
        </pc:spChg>
        <pc:spChg chg="add del">
          <ac:chgData name="Jayne Stead (2126373)" userId="S::2126373@student.uwtsd.ac.uk::58bbf652-e049-4b60-a4db-48ec7a523d63" providerId="AD" clId="Web-{B723AC71-085C-0DF3-C380-B5DB3A1FD352}" dt="2022-10-30T13:30:39.135" v="27"/>
          <ac:spMkLst>
            <pc:docMk/>
            <pc:sldMk cId="1115327288" sldId="270"/>
            <ac:spMk id="28" creationId="{1288C528-6850-4309-8D5E-276D46744006}"/>
          </ac:spMkLst>
        </pc:spChg>
        <pc:spChg chg="add del">
          <ac:chgData name="Jayne Stead (2126373)" userId="S::2126373@student.uwtsd.ac.uk::58bbf652-e049-4b60-a4db-48ec7a523d63" providerId="AD" clId="Web-{B723AC71-085C-0DF3-C380-B5DB3A1FD352}" dt="2022-10-30T13:30:39.135" v="27"/>
          <ac:spMkLst>
            <pc:docMk/>
            <pc:sldMk cId="1115327288" sldId="270"/>
            <ac:spMk id="29" creationId="{E83C4BF2-CE85-4725-91F5-903A0C253504}"/>
          </ac:spMkLst>
        </pc:spChg>
        <pc:spChg chg="add del">
          <ac:chgData name="Jayne Stead (2126373)" userId="S::2126373@student.uwtsd.ac.uk::58bbf652-e049-4b60-a4db-48ec7a523d63" providerId="AD" clId="Web-{B723AC71-085C-0DF3-C380-B5DB3A1FD352}" dt="2022-10-30T13:30:39.135" v="27"/>
          <ac:spMkLst>
            <pc:docMk/>
            <pc:sldMk cId="1115327288" sldId="270"/>
            <ac:spMk id="30" creationId="{F7E85553-125B-468C-B123-443207482B3E}"/>
          </ac:spMkLst>
        </pc:spChg>
        <pc:spChg chg="add del">
          <ac:chgData name="Jayne Stead (2126373)" userId="S::2126373@student.uwtsd.ac.uk::58bbf652-e049-4b60-a4db-48ec7a523d63" providerId="AD" clId="Web-{B723AC71-085C-0DF3-C380-B5DB3A1FD352}" dt="2022-10-30T13:30:32.057" v="23"/>
          <ac:spMkLst>
            <pc:docMk/>
            <pc:sldMk cId="1115327288" sldId="270"/>
            <ac:spMk id="31" creationId="{1288C528-6850-4309-8D5E-276D46744006}"/>
          </ac:spMkLst>
        </pc:spChg>
        <pc:spChg chg="add del">
          <ac:chgData name="Jayne Stead (2126373)" userId="S::2126373@student.uwtsd.ac.uk::58bbf652-e049-4b60-a4db-48ec7a523d63" providerId="AD" clId="Web-{B723AC71-085C-0DF3-C380-B5DB3A1FD352}" dt="2022-10-30T13:30:39.135" v="27"/>
          <ac:spMkLst>
            <pc:docMk/>
            <pc:sldMk cId="1115327288" sldId="270"/>
            <ac:spMk id="32" creationId="{C1DE0CAB-0099-47AE-8A9D-F0C80866669D}"/>
          </ac:spMkLst>
        </pc:spChg>
        <pc:spChg chg="add del">
          <ac:chgData name="Jayne Stead (2126373)" userId="S::2126373@student.uwtsd.ac.uk::58bbf652-e049-4b60-a4db-48ec7a523d63" providerId="AD" clId="Web-{B723AC71-085C-0DF3-C380-B5DB3A1FD352}" dt="2022-10-30T13:30:32.057" v="23"/>
          <ac:spMkLst>
            <pc:docMk/>
            <pc:sldMk cId="1115327288" sldId="270"/>
            <ac:spMk id="33" creationId="{E83C4BF2-CE85-4725-91F5-903A0C253504}"/>
          </ac:spMkLst>
        </pc:spChg>
        <pc:spChg chg="add">
          <ac:chgData name="Jayne Stead (2126373)" userId="S::2126373@student.uwtsd.ac.uk::58bbf652-e049-4b60-a4db-48ec7a523d63" providerId="AD" clId="Web-{B723AC71-085C-0DF3-C380-B5DB3A1FD352}" dt="2022-10-30T13:30:39.182" v="28"/>
          <ac:spMkLst>
            <pc:docMk/>
            <pc:sldMk cId="1115327288" sldId="270"/>
            <ac:spMk id="34" creationId="{32454A55-8D0E-4288-BA8C-0F28467A20D8}"/>
          </ac:spMkLst>
        </pc:spChg>
        <pc:spChg chg="add del">
          <ac:chgData name="Jayne Stead (2126373)" userId="S::2126373@student.uwtsd.ac.uk::58bbf652-e049-4b60-a4db-48ec7a523d63" providerId="AD" clId="Web-{B723AC71-085C-0DF3-C380-B5DB3A1FD352}" dt="2022-10-30T13:30:32.057" v="23"/>
          <ac:spMkLst>
            <pc:docMk/>
            <pc:sldMk cId="1115327288" sldId="270"/>
            <ac:spMk id="35" creationId="{F7E85553-125B-468C-B123-443207482B3E}"/>
          </ac:spMkLst>
        </pc:spChg>
        <pc:spChg chg="add">
          <ac:chgData name="Jayne Stead (2126373)" userId="S::2126373@student.uwtsd.ac.uk::58bbf652-e049-4b60-a4db-48ec7a523d63" providerId="AD" clId="Web-{B723AC71-085C-0DF3-C380-B5DB3A1FD352}" dt="2022-10-30T13:30:39.182" v="28"/>
          <ac:spMkLst>
            <pc:docMk/>
            <pc:sldMk cId="1115327288" sldId="270"/>
            <ac:spMk id="36" creationId="{42BF945A-4452-4881-AF25-582DE1943CF8}"/>
          </ac:spMkLst>
        </pc:spChg>
        <pc:spChg chg="add del">
          <ac:chgData name="Jayne Stead (2126373)" userId="S::2126373@student.uwtsd.ac.uk::58bbf652-e049-4b60-a4db-48ec7a523d63" providerId="AD" clId="Web-{B723AC71-085C-0DF3-C380-B5DB3A1FD352}" dt="2022-10-30T13:30:32.057" v="23"/>
          <ac:spMkLst>
            <pc:docMk/>
            <pc:sldMk cId="1115327288" sldId="270"/>
            <ac:spMk id="37" creationId="{C1DE0CAB-0099-47AE-8A9D-F0C80866669D}"/>
          </ac:spMkLst>
        </pc:spChg>
        <pc:spChg chg="add">
          <ac:chgData name="Jayne Stead (2126373)" userId="S::2126373@student.uwtsd.ac.uk::58bbf652-e049-4b60-a4db-48ec7a523d63" providerId="AD" clId="Web-{B723AC71-085C-0DF3-C380-B5DB3A1FD352}" dt="2022-10-30T13:30:39.182" v="28"/>
          <ac:spMkLst>
            <pc:docMk/>
            <pc:sldMk cId="1115327288" sldId="270"/>
            <ac:spMk id="38" creationId="{7BF02DAB-EEF0-487F-A106-B70843EA6DFC}"/>
          </ac:spMkLst>
        </pc:spChg>
        <pc:graphicFrameChg chg="mod ord modGraphic">
          <ac:chgData name="Jayne Stead (2126373)" userId="S::2126373@student.uwtsd.ac.uk::58bbf652-e049-4b60-a4db-48ec7a523d63" providerId="AD" clId="Web-{B723AC71-085C-0DF3-C380-B5DB3A1FD352}" dt="2022-10-30T13:30:39.182" v="28"/>
          <ac:graphicFrameMkLst>
            <pc:docMk/>
            <pc:sldMk cId="1115327288" sldId="270"/>
            <ac:graphicFrameMk id="5" creationId="{B425F5FB-F8B0-E158-985D-18197959799A}"/>
          </ac:graphicFrameMkLst>
        </pc:graphicFrameChg>
        <pc:picChg chg="add del">
          <ac:chgData name="Jayne Stead (2126373)" userId="S::2126373@student.uwtsd.ac.uk::58bbf652-e049-4b60-a4db-48ec7a523d63" providerId="AD" clId="Web-{B723AC71-085C-0DF3-C380-B5DB3A1FD352}" dt="2022-10-30T13:30:39.182" v="28"/>
          <ac:picMkLst>
            <pc:docMk/>
            <pc:sldMk cId="1115327288" sldId="270"/>
            <ac:picMk id="19" creationId="{73B88195-8D9E-4359-A86C-9456C469F7CC}"/>
          </ac:picMkLst>
        </pc:picChg>
        <pc:picChg chg="add del">
          <ac:chgData name="Jayne Stead (2126373)" userId="S::2126373@student.uwtsd.ac.uk::58bbf652-e049-4b60-a4db-48ec7a523d63" providerId="AD" clId="Web-{B723AC71-085C-0DF3-C380-B5DB3A1FD352}" dt="2022-10-30T13:30:39.182" v="28"/>
          <ac:picMkLst>
            <pc:docMk/>
            <pc:sldMk cId="1115327288" sldId="270"/>
            <ac:picMk id="21" creationId="{03EC48BD-A960-4717-BC76-7E4C9822503D}"/>
          </ac:picMkLst>
        </pc:picChg>
        <pc:picChg chg="add del">
          <ac:chgData name="Jayne Stead (2126373)" userId="S::2126373@student.uwtsd.ac.uk::58bbf652-e049-4b60-a4db-48ec7a523d63" providerId="AD" clId="Web-{B723AC71-085C-0DF3-C380-B5DB3A1FD352}" dt="2022-10-30T13:30:39.182" v="28"/>
          <ac:picMkLst>
            <pc:docMk/>
            <pc:sldMk cId="1115327288" sldId="270"/>
            <ac:picMk id="23" creationId="{EEB0E133-CF2F-4AD3-ACA6-03E91BB6033D}"/>
          </ac:picMkLst>
        </pc:picChg>
        <pc:picChg chg="add del">
          <ac:chgData name="Jayne Stead (2126373)" userId="S::2126373@student.uwtsd.ac.uk::58bbf652-e049-4b60-a4db-48ec7a523d63" providerId="AD" clId="Web-{B723AC71-085C-0DF3-C380-B5DB3A1FD352}" dt="2022-10-30T13:30:39.182" v="28"/>
          <ac:picMkLst>
            <pc:docMk/>
            <pc:sldMk cId="1115327288" sldId="270"/>
            <ac:picMk id="24" creationId="{6CD94893-A2D1-401B-A469-D34E425DCE3D}"/>
          </ac:picMkLst>
        </pc:picChg>
        <pc:picChg chg="add mod">
          <ac:chgData name="Jayne Stead (2126373)" userId="S::2126373@student.uwtsd.ac.uk::58bbf652-e049-4b60-a4db-48ec7a523d63" providerId="AD" clId="Web-{B723AC71-085C-0DF3-C380-B5DB3A1FD352}" dt="2022-10-30T13:30:39.182" v="28"/>
          <ac:picMkLst>
            <pc:docMk/>
            <pc:sldMk cId="1115327288" sldId="270"/>
            <ac:picMk id="25" creationId="{6A78D962-A649-6EFC-E4C0-8405A42F5661}"/>
          </ac:picMkLst>
        </pc:picChg>
        <pc:cxnChg chg="add del">
          <ac:chgData name="Jayne Stead (2126373)" userId="S::2126373@student.uwtsd.ac.uk::58bbf652-e049-4b60-a4db-48ec7a523d63" providerId="AD" clId="Web-{B723AC71-085C-0DF3-C380-B5DB3A1FD352}" dt="2022-10-30T13:30:39.182" v="28"/>
          <ac:cxnSpMkLst>
            <pc:docMk/>
            <pc:sldMk cId="1115327288" sldId="270"/>
            <ac:cxnSpMk id="20" creationId="{179C4C8E-197B-4679-AE96-B5147F971C90}"/>
          </ac:cxnSpMkLst>
        </pc:cxnChg>
      </pc:sldChg>
    </pc:docChg>
  </pc:docChgLst>
  <pc:docChgLst>
    <pc:chgData name="Jayne Stead (2126373)" userId="S::2126373@student.uwtsd.ac.uk::58bbf652-e049-4b60-a4db-48ec7a523d63" providerId="AD" clId="Web-{36BD31B9-65A2-C488-C9BC-45C93BF59A5E}"/>
    <pc:docChg chg="modSld addMainMaster delMainMaster">
      <pc:chgData name="Jayne Stead (2126373)" userId="S::2126373@student.uwtsd.ac.uk::58bbf652-e049-4b60-a4db-48ec7a523d63" providerId="AD" clId="Web-{36BD31B9-65A2-C488-C9BC-45C93BF59A5E}" dt="2022-10-21T11:45:33.342" v="14"/>
      <pc:docMkLst>
        <pc:docMk/>
      </pc:docMkLst>
      <pc:sldChg chg="modSp mod modClrScheme addAnim modAnim chgLayout">
        <pc:chgData name="Jayne Stead (2126373)" userId="S::2126373@student.uwtsd.ac.uk::58bbf652-e049-4b60-a4db-48ec7a523d63" providerId="AD" clId="Web-{36BD31B9-65A2-C488-C9BC-45C93BF59A5E}" dt="2022-10-21T11:45:33.342" v="14"/>
        <pc:sldMkLst>
          <pc:docMk/>
          <pc:sldMk cId="1763196885" sldId="256"/>
        </pc:sldMkLst>
        <pc:spChg chg="mod ord">
          <ac:chgData name="Jayne Stead (2126373)" userId="S::2126373@student.uwtsd.ac.uk::58bbf652-e049-4b60-a4db-48ec7a523d63" providerId="AD" clId="Web-{36BD31B9-65A2-C488-C9BC-45C93BF59A5E}" dt="2022-10-21T11:45:33.342" v="14"/>
          <ac:spMkLst>
            <pc:docMk/>
            <pc:sldMk cId="1763196885" sldId="256"/>
            <ac:spMk id="2" creationId="{09B26587-F498-079B-2F54-EFE2F387BCB1}"/>
          </ac:spMkLst>
        </pc:spChg>
      </pc:sldChg>
      <pc:sldChg chg="modSp mod modClrScheme chgLayout">
        <pc:chgData name="Jayne Stead (2126373)" userId="S::2126373@student.uwtsd.ac.uk::58bbf652-e049-4b60-a4db-48ec7a523d63" providerId="AD" clId="Web-{36BD31B9-65A2-C488-C9BC-45C93BF59A5E}" dt="2022-10-21T11:45:33.342" v="14"/>
        <pc:sldMkLst>
          <pc:docMk/>
          <pc:sldMk cId="3031716258" sldId="257"/>
        </pc:sldMkLst>
        <pc:spChg chg="mod ord">
          <ac:chgData name="Jayne Stead (2126373)" userId="S::2126373@student.uwtsd.ac.uk::58bbf652-e049-4b60-a4db-48ec7a523d63" providerId="AD" clId="Web-{36BD31B9-65A2-C488-C9BC-45C93BF59A5E}" dt="2022-10-21T11:45:33.342" v="14"/>
          <ac:spMkLst>
            <pc:docMk/>
            <pc:sldMk cId="3031716258" sldId="257"/>
            <ac:spMk id="3" creationId="{25F305E2-7969-8A9E-1791-02DACA17717B}"/>
          </ac:spMkLst>
        </pc:spChg>
      </pc:sldChg>
      <pc:sldChg chg="mod modClrScheme chgLayout">
        <pc:chgData name="Jayne Stead (2126373)" userId="S::2126373@student.uwtsd.ac.uk::58bbf652-e049-4b60-a4db-48ec7a523d63" providerId="AD" clId="Web-{36BD31B9-65A2-C488-C9BC-45C93BF59A5E}" dt="2022-10-21T11:45:33.342" v="14"/>
        <pc:sldMkLst>
          <pc:docMk/>
          <pc:sldMk cId="2407023986" sldId="258"/>
        </pc:sldMkLst>
      </pc:sldChg>
      <pc:sldChg chg="mod modClrScheme chgLayout">
        <pc:chgData name="Jayne Stead (2126373)" userId="S::2126373@student.uwtsd.ac.uk::58bbf652-e049-4b60-a4db-48ec7a523d63" providerId="AD" clId="Web-{36BD31B9-65A2-C488-C9BC-45C93BF59A5E}" dt="2022-10-21T11:45:33.342" v="14"/>
        <pc:sldMkLst>
          <pc:docMk/>
          <pc:sldMk cId="671158281" sldId="259"/>
        </pc:sldMkLst>
      </pc:sldChg>
      <pc:sldChg chg="mod modClrScheme chgLayout">
        <pc:chgData name="Jayne Stead (2126373)" userId="S::2126373@student.uwtsd.ac.uk::58bbf652-e049-4b60-a4db-48ec7a523d63" providerId="AD" clId="Web-{36BD31B9-65A2-C488-C9BC-45C93BF59A5E}" dt="2022-10-21T11:45:33.342" v="14"/>
        <pc:sldMkLst>
          <pc:docMk/>
          <pc:sldMk cId="2338339805" sldId="260"/>
        </pc:sldMkLst>
      </pc:sldChg>
      <pc:sldChg chg="mod modClrScheme chgLayout">
        <pc:chgData name="Jayne Stead (2126373)" userId="S::2126373@student.uwtsd.ac.uk::58bbf652-e049-4b60-a4db-48ec7a523d63" providerId="AD" clId="Web-{36BD31B9-65A2-C488-C9BC-45C93BF59A5E}" dt="2022-10-21T11:45:33.342" v="14"/>
        <pc:sldMkLst>
          <pc:docMk/>
          <pc:sldMk cId="1095694834" sldId="261"/>
        </pc:sldMkLst>
      </pc:sldChg>
      <pc:sldChg chg="mod modClrScheme chgLayout">
        <pc:chgData name="Jayne Stead (2126373)" userId="S::2126373@student.uwtsd.ac.uk::58bbf652-e049-4b60-a4db-48ec7a523d63" providerId="AD" clId="Web-{36BD31B9-65A2-C488-C9BC-45C93BF59A5E}" dt="2022-10-21T11:45:33.342" v="14"/>
        <pc:sldMkLst>
          <pc:docMk/>
          <pc:sldMk cId="4170896404" sldId="263"/>
        </pc:sldMkLst>
      </pc:sldChg>
      <pc:sldChg chg="modSp mod modClrScheme chgLayout">
        <pc:chgData name="Jayne Stead (2126373)" userId="S::2126373@student.uwtsd.ac.uk::58bbf652-e049-4b60-a4db-48ec7a523d63" providerId="AD" clId="Web-{36BD31B9-65A2-C488-C9BC-45C93BF59A5E}" dt="2022-10-21T11:45:33.342" v="14"/>
        <pc:sldMkLst>
          <pc:docMk/>
          <pc:sldMk cId="3132280741" sldId="264"/>
        </pc:sldMkLst>
        <pc:spChg chg="mod ord">
          <ac:chgData name="Jayne Stead (2126373)" userId="S::2126373@student.uwtsd.ac.uk::58bbf652-e049-4b60-a4db-48ec7a523d63" providerId="AD" clId="Web-{36BD31B9-65A2-C488-C9BC-45C93BF59A5E}" dt="2022-10-21T11:45:33.342" v="14"/>
          <ac:spMkLst>
            <pc:docMk/>
            <pc:sldMk cId="3132280741" sldId="264"/>
            <ac:spMk id="2" creationId="{7B15E64F-E5C8-BCE9-6549-09CC4B0E3396}"/>
          </ac:spMkLst>
        </pc:spChg>
        <pc:spChg chg="mod ord">
          <ac:chgData name="Jayne Stead (2126373)" userId="S::2126373@student.uwtsd.ac.uk::58bbf652-e049-4b60-a4db-48ec7a523d63" providerId="AD" clId="Web-{36BD31B9-65A2-C488-C9BC-45C93BF59A5E}" dt="2022-10-21T11:45:33.342" v="14"/>
          <ac:spMkLst>
            <pc:docMk/>
            <pc:sldMk cId="3132280741" sldId="264"/>
            <ac:spMk id="3" creationId="{67FC5BEF-26C4-5E65-38BA-4DF5014DDB90}"/>
          </ac:spMkLst>
        </pc:spChg>
      </pc:sldChg>
      <pc:sldMasterChg chg="del delSldLayout">
        <pc:chgData name="Jayne Stead (2126373)" userId="S::2126373@student.uwtsd.ac.uk::58bbf652-e049-4b60-a4db-48ec7a523d63" providerId="AD" clId="Web-{36BD31B9-65A2-C488-C9BC-45C93BF59A5E}" dt="2022-10-21T11:42:20.789" v="0"/>
        <pc:sldMasterMkLst>
          <pc:docMk/>
          <pc:sldMasterMk cId="3818857723" sldId="2147483714"/>
        </pc:sldMasterMkLst>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2432489622" sldId="2147483715"/>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3724563032" sldId="2147483716"/>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2138964116" sldId="2147483717"/>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4232346925" sldId="2147483718"/>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2069334098" sldId="2147483719"/>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2683455690" sldId="2147483720"/>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285375796" sldId="2147483721"/>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446066414" sldId="2147483722"/>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2369776174" sldId="2147483723"/>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3766741979" sldId="2147483724"/>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1250681268" sldId="2147483725"/>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3052617739" sldId="2147483726"/>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1521911914" sldId="2147483727"/>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826299240" sldId="2147483728"/>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1535540713" sldId="2147483729"/>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1301436643" sldId="2147483730"/>
          </pc:sldLayoutMkLst>
        </pc:sldLayoutChg>
        <pc:sldLayoutChg chg="del">
          <pc:chgData name="Jayne Stead (2126373)" userId="S::2126373@student.uwtsd.ac.uk::58bbf652-e049-4b60-a4db-48ec7a523d63" providerId="AD" clId="Web-{36BD31B9-65A2-C488-C9BC-45C93BF59A5E}" dt="2022-10-21T11:42:20.789" v="0"/>
          <pc:sldLayoutMkLst>
            <pc:docMk/>
            <pc:sldMasterMk cId="3818857723" sldId="2147483714"/>
            <pc:sldLayoutMk cId="2498179904" sldId="2147483731"/>
          </pc:sldLayoutMkLst>
        </pc:sldLayoutChg>
      </pc:sldMasterChg>
      <pc:sldMasterChg chg="add del addSldLayout delSldLayout modSldLayout">
        <pc:chgData name="Jayne Stead (2126373)" userId="S::2126373@student.uwtsd.ac.uk::58bbf652-e049-4b60-a4db-48ec7a523d63" providerId="AD" clId="Web-{36BD31B9-65A2-C488-C9BC-45C93BF59A5E}" dt="2022-10-21T11:42:25.821" v="1"/>
        <pc:sldMasterMkLst>
          <pc:docMk/>
          <pc:sldMasterMk cId="473984905" sldId="2147483732"/>
        </pc:sldMasterMkLst>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3433411845" sldId="2147483733"/>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3946560357" sldId="2147483734"/>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4048303877" sldId="2147483735"/>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162151411" sldId="2147483736"/>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653902214" sldId="2147483737"/>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2206738458" sldId="2147483738"/>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2728260459" sldId="2147483739"/>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1809513368" sldId="2147483740"/>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2567070563" sldId="2147483741"/>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3766050341" sldId="2147483742"/>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151368575" sldId="2147483743"/>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2864354571" sldId="2147483744"/>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2543106643" sldId="2147483745"/>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3068316816" sldId="2147483746"/>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3065775388" sldId="2147483747"/>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699034762" sldId="2147483748"/>
          </pc:sldLayoutMkLst>
        </pc:sldLayoutChg>
        <pc:sldLayoutChg chg="add del mod replId">
          <pc:chgData name="Jayne Stead (2126373)" userId="S::2126373@student.uwtsd.ac.uk::58bbf652-e049-4b60-a4db-48ec7a523d63" providerId="AD" clId="Web-{36BD31B9-65A2-C488-C9BC-45C93BF59A5E}" dt="2022-10-21T11:42:25.821" v="1"/>
          <pc:sldLayoutMkLst>
            <pc:docMk/>
            <pc:sldMasterMk cId="473984905" sldId="2147483732"/>
            <pc:sldLayoutMk cId="2601496329" sldId="2147483749"/>
          </pc:sldLayoutMkLst>
        </pc:sldLayoutChg>
      </pc:sldMasterChg>
      <pc:sldMasterChg chg="add del addSldLayout delSldLayout modSldLayout">
        <pc:chgData name="Jayne Stead (2126373)" userId="S::2126373@student.uwtsd.ac.uk::58bbf652-e049-4b60-a4db-48ec7a523d63" providerId="AD" clId="Web-{36BD31B9-65A2-C488-C9BC-45C93BF59A5E}" dt="2022-10-21T11:42:31.071" v="2"/>
        <pc:sldMasterMkLst>
          <pc:docMk/>
          <pc:sldMasterMk cId="2669878997" sldId="2147483750"/>
        </pc:sldMasterMkLst>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3182330590" sldId="2147483751"/>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2460069251" sldId="2147483752"/>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3560039175" sldId="2147483753"/>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3471261931" sldId="2147483754"/>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3616077222" sldId="2147483755"/>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276789859" sldId="2147483756"/>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2284446012" sldId="2147483757"/>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3942746949" sldId="2147483758"/>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2916591479" sldId="2147483759"/>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66292294" sldId="2147483760"/>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2039609427" sldId="2147483761"/>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2382727287" sldId="2147483762"/>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187974737" sldId="2147483763"/>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3451291532" sldId="2147483764"/>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3734995797" sldId="2147483765"/>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3129163968" sldId="2147483766"/>
          </pc:sldLayoutMkLst>
        </pc:sldLayoutChg>
        <pc:sldLayoutChg chg="add del mod replId">
          <pc:chgData name="Jayne Stead (2126373)" userId="S::2126373@student.uwtsd.ac.uk::58bbf652-e049-4b60-a4db-48ec7a523d63" providerId="AD" clId="Web-{36BD31B9-65A2-C488-C9BC-45C93BF59A5E}" dt="2022-10-21T11:42:31.071" v="2"/>
          <pc:sldLayoutMkLst>
            <pc:docMk/>
            <pc:sldMasterMk cId="2669878997" sldId="2147483750"/>
            <pc:sldLayoutMk cId="3180778100" sldId="2147483767"/>
          </pc:sldLayoutMkLst>
        </pc:sldLayoutChg>
      </pc:sldMasterChg>
      <pc:sldMasterChg chg="add del addSldLayout delSldLayout modSldLayout">
        <pc:chgData name="Jayne Stead (2126373)" userId="S::2126373@student.uwtsd.ac.uk::58bbf652-e049-4b60-a4db-48ec7a523d63" providerId="AD" clId="Web-{36BD31B9-65A2-C488-C9BC-45C93BF59A5E}" dt="2022-10-21T11:42:36.665" v="3"/>
        <pc:sldMasterMkLst>
          <pc:docMk/>
          <pc:sldMasterMk cId="134334664" sldId="2147483768"/>
        </pc:sldMasterMkLst>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1324443744" sldId="2147483769"/>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2266336113" sldId="2147483770"/>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3105726354" sldId="2147483771"/>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2300639810" sldId="2147483772"/>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1579153428" sldId="2147483773"/>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2909645670" sldId="2147483774"/>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700890686" sldId="2147483775"/>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507127448" sldId="2147483776"/>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936860803" sldId="2147483777"/>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2271212299" sldId="2147483778"/>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3932604309" sldId="2147483779"/>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1288857872" sldId="2147483780"/>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3932837805" sldId="2147483781"/>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2628048917" sldId="2147483782"/>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2607673967" sldId="2147483783"/>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126612979" sldId="2147483784"/>
          </pc:sldLayoutMkLst>
        </pc:sldLayoutChg>
        <pc:sldLayoutChg chg="add del mod replId">
          <pc:chgData name="Jayne Stead (2126373)" userId="S::2126373@student.uwtsd.ac.uk::58bbf652-e049-4b60-a4db-48ec7a523d63" providerId="AD" clId="Web-{36BD31B9-65A2-C488-C9BC-45C93BF59A5E}" dt="2022-10-21T11:42:36.665" v="3"/>
          <pc:sldLayoutMkLst>
            <pc:docMk/>
            <pc:sldMasterMk cId="134334664" sldId="2147483768"/>
            <pc:sldLayoutMk cId="4018809056" sldId="2147483785"/>
          </pc:sldLayoutMkLst>
        </pc:sldLayoutChg>
      </pc:sldMasterChg>
      <pc:sldMasterChg chg="add del addSldLayout delSldLayout modSldLayout">
        <pc:chgData name="Jayne Stead (2126373)" userId="S::2126373@student.uwtsd.ac.uk::58bbf652-e049-4b60-a4db-48ec7a523d63" providerId="AD" clId="Web-{36BD31B9-65A2-C488-C9BC-45C93BF59A5E}" dt="2022-10-21T11:42:41.931" v="4"/>
        <pc:sldMasterMkLst>
          <pc:docMk/>
          <pc:sldMasterMk cId="2536076017" sldId="2147483786"/>
        </pc:sldMasterMkLst>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2874551936" sldId="2147483787"/>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769560908" sldId="2147483788"/>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490396979" sldId="2147483789"/>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3739681706" sldId="2147483790"/>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4147935905" sldId="2147483791"/>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1552353771" sldId="2147483792"/>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2852872229" sldId="2147483793"/>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726108872" sldId="2147483794"/>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1238709617" sldId="2147483795"/>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573429868" sldId="2147483796"/>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4006658399" sldId="2147483797"/>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3475200807" sldId="2147483798"/>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1675704535" sldId="2147483799"/>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3764919714" sldId="2147483800"/>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3831136120" sldId="2147483801"/>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1681265210" sldId="2147483802"/>
          </pc:sldLayoutMkLst>
        </pc:sldLayoutChg>
        <pc:sldLayoutChg chg="add del mod replId">
          <pc:chgData name="Jayne Stead (2126373)" userId="S::2126373@student.uwtsd.ac.uk::58bbf652-e049-4b60-a4db-48ec7a523d63" providerId="AD" clId="Web-{36BD31B9-65A2-C488-C9BC-45C93BF59A5E}" dt="2022-10-21T11:42:41.931" v="4"/>
          <pc:sldLayoutMkLst>
            <pc:docMk/>
            <pc:sldMasterMk cId="2536076017" sldId="2147483786"/>
            <pc:sldLayoutMk cId="186825296" sldId="2147483803"/>
          </pc:sldLayoutMkLst>
        </pc:sldLayoutChg>
      </pc:sldMasterChg>
      <pc:sldMasterChg chg="add del addSldLayout delSldLayout modSldLayout">
        <pc:chgData name="Jayne Stead (2126373)" userId="S::2126373@student.uwtsd.ac.uk::58bbf652-e049-4b60-a4db-48ec7a523d63" providerId="AD" clId="Web-{36BD31B9-65A2-C488-C9BC-45C93BF59A5E}" dt="2022-10-21T11:43:15.994" v="5"/>
        <pc:sldMasterMkLst>
          <pc:docMk/>
          <pc:sldMasterMk cId="3543323307" sldId="2147483804"/>
        </pc:sldMasterMkLst>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108572910" sldId="2147483805"/>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2627381047" sldId="2147483806"/>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2967815076" sldId="2147483807"/>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1372701717" sldId="2147483808"/>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3786468036" sldId="2147483809"/>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2903746912" sldId="2147483810"/>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12220754" sldId="2147483811"/>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3791679123" sldId="2147483812"/>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3576504447" sldId="2147483813"/>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3295569476" sldId="2147483814"/>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1390139411" sldId="2147483815"/>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4085932067" sldId="2147483816"/>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3495368449" sldId="2147483817"/>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2561875115" sldId="2147483818"/>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4094731640" sldId="2147483819"/>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516045560" sldId="2147483820"/>
          </pc:sldLayoutMkLst>
        </pc:sldLayoutChg>
        <pc:sldLayoutChg chg="add del mod replId">
          <pc:chgData name="Jayne Stead (2126373)" userId="S::2126373@student.uwtsd.ac.uk::58bbf652-e049-4b60-a4db-48ec7a523d63" providerId="AD" clId="Web-{36BD31B9-65A2-C488-C9BC-45C93BF59A5E}" dt="2022-10-21T11:43:15.994" v="5"/>
          <pc:sldLayoutMkLst>
            <pc:docMk/>
            <pc:sldMasterMk cId="3543323307" sldId="2147483804"/>
            <pc:sldLayoutMk cId="4175984366" sldId="2147483821"/>
          </pc:sldLayoutMkLst>
        </pc:sldLayoutChg>
      </pc:sldMasterChg>
      <pc:sldMasterChg chg="add del addSldLayout delSldLayout modSldLayout">
        <pc:chgData name="Jayne Stead (2126373)" userId="S::2126373@student.uwtsd.ac.uk::58bbf652-e049-4b60-a4db-48ec7a523d63" providerId="AD" clId="Web-{36BD31B9-65A2-C488-C9BC-45C93BF59A5E}" dt="2022-10-21T11:45:10.201" v="11"/>
        <pc:sldMasterMkLst>
          <pc:docMk/>
          <pc:sldMasterMk cId="3908505660" sldId="2147483822"/>
        </pc:sldMasterMkLst>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2516824772" sldId="2147483823"/>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2323133300" sldId="2147483824"/>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2300280167" sldId="2147483825"/>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3093686471" sldId="2147483826"/>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2584446479" sldId="2147483827"/>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1567095281" sldId="2147483828"/>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3867654718" sldId="2147483829"/>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508552994" sldId="2147483830"/>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3171035155" sldId="2147483831"/>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1668672790" sldId="2147483832"/>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3900006591" sldId="2147483833"/>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3961038867" sldId="2147483834"/>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2600751512" sldId="2147483835"/>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3510631735" sldId="2147483836"/>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853079637" sldId="2147483837"/>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874678184" sldId="2147483838"/>
          </pc:sldLayoutMkLst>
        </pc:sldLayoutChg>
        <pc:sldLayoutChg chg="add del mod replId">
          <pc:chgData name="Jayne Stead (2126373)" userId="S::2126373@student.uwtsd.ac.uk::58bbf652-e049-4b60-a4db-48ec7a523d63" providerId="AD" clId="Web-{36BD31B9-65A2-C488-C9BC-45C93BF59A5E}" dt="2022-10-21T11:45:10.201" v="11"/>
          <pc:sldLayoutMkLst>
            <pc:docMk/>
            <pc:sldMasterMk cId="3908505660" sldId="2147483822"/>
            <pc:sldLayoutMk cId="668564085" sldId="2147483839"/>
          </pc:sldLayoutMkLst>
        </pc:sldLayoutChg>
      </pc:sldMasterChg>
      <pc:sldMasterChg chg="add del addSldLayout delSldLayout modSldLayout">
        <pc:chgData name="Jayne Stead (2126373)" userId="S::2126373@student.uwtsd.ac.uk::58bbf652-e049-4b60-a4db-48ec7a523d63" providerId="AD" clId="Web-{36BD31B9-65A2-C488-C9BC-45C93BF59A5E}" dt="2022-10-21T11:45:25.904" v="12"/>
        <pc:sldMasterMkLst>
          <pc:docMk/>
          <pc:sldMasterMk cId="1193645007" sldId="2147483840"/>
        </pc:sldMasterMkLst>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4045856956" sldId="2147483841"/>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1869498303" sldId="2147483842"/>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3246087632" sldId="2147483843"/>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3938332405" sldId="2147483844"/>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552527497" sldId="2147483845"/>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849496899" sldId="2147483846"/>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2773277189" sldId="2147483847"/>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4042801519" sldId="2147483848"/>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810214907" sldId="2147483849"/>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1366941940" sldId="2147483850"/>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1551044424" sldId="2147483851"/>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1651833919" sldId="2147483852"/>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3354708904" sldId="2147483853"/>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117156113" sldId="2147483854"/>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884676496" sldId="2147483855"/>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3058339674" sldId="2147483856"/>
          </pc:sldLayoutMkLst>
        </pc:sldLayoutChg>
        <pc:sldLayoutChg chg="add del mod replId">
          <pc:chgData name="Jayne Stead (2126373)" userId="S::2126373@student.uwtsd.ac.uk::58bbf652-e049-4b60-a4db-48ec7a523d63" providerId="AD" clId="Web-{36BD31B9-65A2-C488-C9BC-45C93BF59A5E}" dt="2022-10-21T11:45:25.904" v="12"/>
          <pc:sldLayoutMkLst>
            <pc:docMk/>
            <pc:sldMasterMk cId="1193645007" sldId="2147483840"/>
            <pc:sldLayoutMk cId="2832163166" sldId="2147483857"/>
          </pc:sldLayoutMkLst>
        </pc:sldLayoutChg>
      </pc:sldMasterChg>
      <pc:sldMasterChg chg="add del addSldLayout delSldLayout modSldLayout">
        <pc:chgData name="Jayne Stead (2126373)" userId="S::2126373@student.uwtsd.ac.uk::58bbf652-e049-4b60-a4db-48ec7a523d63" providerId="AD" clId="Web-{36BD31B9-65A2-C488-C9BC-45C93BF59A5E}" dt="2022-10-21T11:45:29.467" v="13"/>
        <pc:sldMasterMkLst>
          <pc:docMk/>
          <pc:sldMasterMk cId="3883109376" sldId="2147483858"/>
        </pc:sldMasterMkLst>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3442955888" sldId="2147483859"/>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3095076274" sldId="2147483860"/>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616745436" sldId="2147483861"/>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625224872" sldId="2147483862"/>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1679913362" sldId="2147483863"/>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2139876949" sldId="2147483864"/>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3170820875" sldId="2147483865"/>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442485856" sldId="2147483866"/>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591088823" sldId="2147483867"/>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4149078303" sldId="2147483868"/>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2121532378" sldId="2147483869"/>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34824430" sldId="2147483870"/>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1383235780" sldId="2147483871"/>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1314365597" sldId="2147483872"/>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126936025" sldId="2147483873"/>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3153070913" sldId="2147483874"/>
          </pc:sldLayoutMkLst>
        </pc:sldLayoutChg>
        <pc:sldLayoutChg chg="add del mod replId">
          <pc:chgData name="Jayne Stead (2126373)" userId="S::2126373@student.uwtsd.ac.uk::58bbf652-e049-4b60-a4db-48ec7a523d63" providerId="AD" clId="Web-{36BD31B9-65A2-C488-C9BC-45C93BF59A5E}" dt="2022-10-21T11:45:29.467" v="13"/>
          <pc:sldLayoutMkLst>
            <pc:docMk/>
            <pc:sldMasterMk cId="3883109376" sldId="2147483858"/>
            <pc:sldLayoutMk cId="3491011257" sldId="2147483875"/>
          </pc:sldLayoutMkLst>
        </pc:sldLayoutChg>
      </pc:sldMasterChg>
      <pc:sldMasterChg chg="add del addSldLayout delSldLayout modSldLayout">
        <pc:chgData name="Jayne Stead (2126373)" userId="S::2126373@student.uwtsd.ac.uk::58bbf652-e049-4b60-a4db-48ec7a523d63" providerId="AD" clId="Web-{36BD31B9-65A2-C488-C9BC-45C93BF59A5E}" dt="2022-10-21T11:45:33.342" v="14"/>
        <pc:sldMasterMkLst>
          <pc:docMk/>
          <pc:sldMasterMk cId="3671322002" sldId="2147483876"/>
        </pc:sldMasterMkLst>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2723563967" sldId="2147483877"/>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1317288078" sldId="2147483878"/>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2889261028" sldId="2147483879"/>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2435771623" sldId="2147483880"/>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3690296032" sldId="2147483881"/>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583950726" sldId="2147483882"/>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2566347208" sldId="2147483883"/>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3849194346" sldId="2147483884"/>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3823899468" sldId="2147483885"/>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739782943" sldId="2147483886"/>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3971609823" sldId="2147483887"/>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745860723" sldId="2147483888"/>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2438717316" sldId="2147483889"/>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1228889027" sldId="2147483890"/>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674608981" sldId="2147483891"/>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3634178126" sldId="2147483892"/>
          </pc:sldLayoutMkLst>
        </pc:sldLayoutChg>
        <pc:sldLayoutChg chg="add del mod replId">
          <pc:chgData name="Jayne Stead (2126373)" userId="S::2126373@student.uwtsd.ac.uk::58bbf652-e049-4b60-a4db-48ec7a523d63" providerId="AD" clId="Web-{36BD31B9-65A2-C488-C9BC-45C93BF59A5E}" dt="2022-10-21T11:45:33.342" v="14"/>
          <pc:sldLayoutMkLst>
            <pc:docMk/>
            <pc:sldMasterMk cId="3671322002" sldId="2147483876"/>
            <pc:sldLayoutMk cId="2909358256" sldId="2147483893"/>
          </pc:sldLayoutMkLst>
        </pc:sldLayoutChg>
      </pc:sldMasterChg>
      <pc:sldMasterChg chg="add addSldLayout modSldLayout">
        <pc:chgData name="Jayne Stead (2126373)" userId="S::2126373@student.uwtsd.ac.uk::58bbf652-e049-4b60-a4db-48ec7a523d63" providerId="AD" clId="Web-{36BD31B9-65A2-C488-C9BC-45C93BF59A5E}" dt="2022-10-21T11:45:33.342" v="14"/>
        <pc:sldMasterMkLst>
          <pc:docMk/>
          <pc:sldMasterMk cId="404538562" sldId="2147483894"/>
        </pc:sldMasterMkLst>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2808225313" sldId="2147483895"/>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2527387070" sldId="2147483896"/>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2306797816" sldId="2147483897"/>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3610122374" sldId="2147483898"/>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1116880082" sldId="2147483899"/>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1748937193" sldId="2147483900"/>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2538323468" sldId="2147483901"/>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1838150144" sldId="2147483902"/>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2533690856" sldId="2147483903"/>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536700318" sldId="2147483904"/>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3659406443" sldId="2147483905"/>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305612586" sldId="2147483906"/>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899603339" sldId="2147483907"/>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3523363397" sldId="2147483908"/>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3547858051" sldId="2147483909"/>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3931140565" sldId="2147483910"/>
          </pc:sldLayoutMkLst>
        </pc:sldLayoutChg>
        <pc:sldLayoutChg chg="add mod replId">
          <pc:chgData name="Jayne Stead (2126373)" userId="S::2126373@student.uwtsd.ac.uk::58bbf652-e049-4b60-a4db-48ec7a523d63" providerId="AD" clId="Web-{36BD31B9-65A2-C488-C9BC-45C93BF59A5E}" dt="2022-10-21T11:45:33.342" v="14"/>
          <pc:sldLayoutMkLst>
            <pc:docMk/>
            <pc:sldMasterMk cId="404538562" sldId="2147483894"/>
            <pc:sldLayoutMk cId="3757660258" sldId="2147483911"/>
          </pc:sldLayoutMkLst>
        </pc:sldLayoutChg>
      </pc:sldMasterChg>
    </pc:docChg>
  </pc:docChgLst>
  <pc:docChgLst>
    <pc:chgData name="Jayne Stead (2126373)" userId="S::2126373@student.uwtsd.ac.uk::58bbf652-e049-4b60-a4db-48ec7a523d63" providerId="AD" clId="Web-{CCF90FBD-77B2-8429-B0EC-DA08E32A9958}"/>
    <pc:docChg chg="modSld">
      <pc:chgData name="Jayne Stead (2126373)" userId="S::2126373@student.uwtsd.ac.uk::58bbf652-e049-4b60-a4db-48ec7a523d63" providerId="AD" clId="Web-{CCF90FBD-77B2-8429-B0EC-DA08E32A9958}" dt="2022-10-28T20:40:37.308" v="0"/>
      <pc:docMkLst>
        <pc:docMk/>
      </pc:docMkLst>
      <pc:sldChg chg="modSp">
        <pc:chgData name="Jayne Stead (2126373)" userId="S::2126373@student.uwtsd.ac.uk::58bbf652-e049-4b60-a4db-48ec7a523d63" providerId="AD" clId="Web-{CCF90FBD-77B2-8429-B0EC-DA08E32A9958}" dt="2022-10-28T20:40:37.308" v="0"/>
        <pc:sldMkLst>
          <pc:docMk/>
          <pc:sldMk cId="3163047677" sldId="267"/>
        </pc:sldMkLst>
        <pc:graphicFrameChg chg="modGraphic">
          <ac:chgData name="Jayne Stead (2126373)" userId="S::2126373@student.uwtsd.ac.uk::58bbf652-e049-4b60-a4db-48ec7a523d63" providerId="AD" clId="Web-{CCF90FBD-77B2-8429-B0EC-DA08E32A9958}" dt="2022-10-28T20:40:37.308" v="0"/>
          <ac:graphicFrameMkLst>
            <pc:docMk/>
            <pc:sldMk cId="3163047677" sldId="267"/>
            <ac:graphicFrameMk id="25" creationId="{4860F53E-B5B2-E99D-CD12-D2735D848431}"/>
          </ac:graphicFrameMkLst>
        </pc:graphicFrameChg>
      </pc:sldChg>
    </pc:docChg>
  </pc:docChgLst>
  <pc:docChgLst>
    <pc:chgData name="Jayne Stead (2126373)" userId="S::2126373@student.uwtsd.ac.uk::58bbf652-e049-4b60-a4db-48ec7a523d63" providerId="AD" clId="Web-{66BAF960-4983-E086-8286-C0E047F6E929}"/>
    <pc:docChg chg="modSld">
      <pc:chgData name="Jayne Stead (2126373)" userId="S::2126373@student.uwtsd.ac.uk::58bbf652-e049-4b60-a4db-48ec7a523d63" providerId="AD" clId="Web-{66BAF960-4983-E086-8286-C0E047F6E929}" dt="2022-10-28T21:04:35.185" v="1" actId="20577"/>
      <pc:docMkLst>
        <pc:docMk/>
      </pc:docMkLst>
      <pc:sldChg chg="addSp modSp mod setBg setClrOvrMap">
        <pc:chgData name="Jayne Stead (2126373)" userId="S::2126373@student.uwtsd.ac.uk::58bbf652-e049-4b60-a4db-48ec7a523d63" providerId="AD" clId="Web-{66BAF960-4983-E086-8286-C0E047F6E929}" dt="2022-10-28T21:04:35.185" v="1" actId="20577"/>
        <pc:sldMkLst>
          <pc:docMk/>
          <pc:sldMk cId="1303315084" sldId="271"/>
        </pc:sldMkLst>
        <pc:spChg chg="mod ord">
          <ac:chgData name="Jayne Stead (2126373)" userId="S::2126373@student.uwtsd.ac.uk::58bbf652-e049-4b60-a4db-48ec7a523d63" providerId="AD" clId="Web-{66BAF960-4983-E086-8286-C0E047F6E929}" dt="2022-10-28T21:04:09.356" v="0"/>
          <ac:spMkLst>
            <pc:docMk/>
            <pc:sldMk cId="1303315084" sldId="271"/>
            <ac:spMk id="2" creationId="{BFC16916-8AA0-BD39-BD3C-62E165B578A0}"/>
          </ac:spMkLst>
        </pc:spChg>
        <pc:spChg chg="mod">
          <ac:chgData name="Jayne Stead (2126373)" userId="S::2126373@student.uwtsd.ac.uk::58bbf652-e049-4b60-a4db-48ec7a523d63" providerId="AD" clId="Web-{66BAF960-4983-E086-8286-C0E047F6E929}" dt="2022-10-28T21:04:35.185" v="1" actId="20577"/>
          <ac:spMkLst>
            <pc:docMk/>
            <pc:sldMk cId="1303315084" sldId="271"/>
            <ac:spMk id="3" creationId="{1B754293-E8BF-0390-21B0-ABE88FBF039D}"/>
          </ac:spMkLst>
        </pc:spChg>
        <pc:spChg chg="add">
          <ac:chgData name="Jayne Stead (2126373)" userId="S::2126373@student.uwtsd.ac.uk::58bbf652-e049-4b60-a4db-48ec7a523d63" providerId="AD" clId="Web-{66BAF960-4983-E086-8286-C0E047F6E929}" dt="2022-10-28T21:04:09.356" v="0"/>
          <ac:spMkLst>
            <pc:docMk/>
            <pc:sldMk cId="1303315084" sldId="271"/>
            <ac:spMk id="12" creationId="{7A00717A-7D3C-456B-A779-9D0638878237}"/>
          </ac:spMkLst>
        </pc:spChg>
        <pc:spChg chg="add">
          <ac:chgData name="Jayne Stead (2126373)" userId="S::2126373@student.uwtsd.ac.uk::58bbf652-e049-4b60-a4db-48ec7a523d63" providerId="AD" clId="Web-{66BAF960-4983-E086-8286-C0E047F6E929}" dt="2022-10-28T21:04:09.356" v="0"/>
          <ac:spMkLst>
            <pc:docMk/>
            <pc:sldMk cId="1303315084" sldId="271"/>
            <ac:spMk id="18" creationId="{546E6246-28E6-4A2D-B924-24539B8C6CB4}"/>
          </ac:spMkLst>
        </pc:spChg>
        <pc:spChg chg="add">
          <ac:chgData name="Jayne Stead (2126373)" userId="S::2126373@student.uwtsd.ac.uk::58bbf652-e049-4b60-a4db-48ec7a523d63" providerId="AD" clId="Web-{66BAF960-4983-E086-8286-C0E047F6E929}" dt="2022-10-28T21:04:09.356" v="0"/>
          <ac:spMkLst>
            <pc:docMk/>
            <pc:sldMk cId="1303315084" sldId="271"/>
            <ac:spMk id="20" creationId="{74CD14DB-BB81-479F-A1FC-1C75640E9F84}"/>
          </ac:spMkLst>
        </pc:spChg>
        <pc:spChg chg="add">
          <ac:chgData name="Jayne Stead (2126373)" userId="S::2126373@student.uwtsd.ac.uk::58bbf652-e049-4b60-a4db-48ec7a523d63" providerId="AD" clId="Web-{66BAF960-4983-E086-8286-C0E047F6E929}" dt="2022-10-28T21:04:09.356" v="0"/>
          <ac:spMkLst>
            <pc:docMk/>
            <pc:sldMk cId="1303315084" sldId="271"/>
            <ac:spMk id="22" creationId="{C943A91B-7CA7-4592-A975-73B1BF8C4C74}"/>
          </ac:spMkLst>
        </pc:spChg>
        <pc:spChg chg="add">
          <ac:chgData name="Jayne Stead (2126373)" userId="S::2126373@student.uwtsd.ac.uk::58bbf652-e049-4b60-a4db-48ec7a523d63" providerId="AD" clId="Web-{66BAF960-4983-E086-8286-C0E047F6E929}" dt="2022-10-28T21:04:09.356" v="0"/>
          <ac:spMkLst>
            <pc:docMk/>
            <pc:sldMk cId="1303315084" sldId="271"/>
            <ac:spMk id="24" creationId="{EC471314-E46A-414B-8D91-74880E84F187}"/>
          </ac:spMkLst>
        </pc:spChg>
        <pc:spChg chg="add">
          <ac:chgData name="Jayne Stead (2126373)" userId="S::2126373@student.uwtsd.ac.uk::58bbf652-e049-4b60-a4db-48ec7a523d63" providerId="AD" clId="Web-{66BAF960-4983-E086-8286-C0E047F6E929}" dt="2022-10-28T21:04:09.356" v="0"/>
          <ac:spMkLst>
            <pc:docMk/>
            <pc:sldMk cId="1303315084" sldId="271"/>
            <ac:spMk id="26" creationId="{6A681326-1C9D-44A3-A627-3871BDAE4127}"/>
          </ac:spMkLst>
        </pc:spChg>
        <pc:picChg chg="add">
          <ac:chgData name="Jayne Stead (2126373)" userId="S::2126373@student.uwtsd.ac.uk::58bbf652-e049-4b60-a4db-48ec7a523d63" providerId="AD" clId="Web-{66BAF960-4983-E086-8286-C0E047F6E929}" dt="2022-10-28T21:04:09.356" v="0"/>
          <ac:picMkLst>
            <pc:docMk/>
            <pc:sldMk cId="1303315084" sldId="271"/>
            <ac:picMk id="8" creationId="{73B88195-8D9E-4359-A86C-9456C469F7CC}"/>
          </ac:picMkLst>
        </pc:picChg>
        <pc:picChg chg="add">
          <ac:chgData name="Jayne Stead (2126373)" userId="S::2126373@student.uwtsd.ac.uk::58bbf652-e049-4b60-a4db-48ec7a523d63" providerId="AD" clId="Web-{66BAF960-4983-E086-8286-C0E047F6E929}" dt="2022-10-28T21:04:09.356" v="0"/>
          <ac:picMkLst>
            <pc:docMk/>
            <pc:sldMk cId="1303315084" sldId="271"/>
            <ac:picMk id="10" creationId="{03EC48BD-A960-4717-BC76-7E4C9822503D}"/>
          </ac:picMkLst>
        </pc:picChg>
        <pc:picChg chg="add">
          <ac:chgData name="Jayne Stead (2126373)" userId="S::2126373@student.uwtsd.ac.uk::58bbf652-e049-4b60-a4db-48ec7a523d63" providerId="AD" clId="Web-{66BAF960-4983-E086-8286-C0E047F6E929}" dt="2022-10-28T21:04:09.356" v="0"/>
          <ac:picMkLst>
            <pc:docMk/>
            <pc:sldMk cId="1303315084" sldId="271"/>
            <ac:picMk id="14" creationId="{EEB0E133-CF2F-4AD3-ACA6-03E91BB6033D}"/>
          </ac:picMkLst>
        </pc:picChg>
        <pc:picChg chg="add">
          <ac:chgData name="Jayne Stead (2126373)" userId="S::2126373@student.uwtsd.ac.uk::58bbf652-e049-4b60-a4db-48ec7a523d63" providerId="AD" clId="Web-{66BAF960-4983-E086-8286-C0E047F6E929}" dt="2022-10-28T21:04:09.356" v="0"/>
          <ac:picMkLst>
            <pc:docMk/>
            <pc:sldMk cId="1303315084" sldId="271"/>
            <ac:picMk id="16" creationId="{6CD94893-A2D1-401B-A469-D34E425DCE3D}"/>
          </ac:picMkLst>
        </pc:picChg>
      </pc:sldChg>
    </pc:docChg>
  </pc:docChgLst>
  <pc:docChgLst>
    <pc:chgData name="Jayne Stead (2126373)" userId="S::2126373@student.uwtsd.ac.uk::58bbf652-e049-4b60-a4db-48ec7a523d63" providerId="AD" clId="Web-{449F945B-D01B-92DB-04C9-C389153C15CB}"/>
    <pc:docChg chg="modSld">
      <pc:chgData name="Jayne Stead (2126373)" userId="S::2126373@student.uwtsd.ac.uk::58bbf652-e049-4b60-a4db-48ec7a523d63" providerId="AD" clId="Web-{449F945B-D01B-92DB-04C9-C389153C15CB}" dt="2022-10-29T10:26:31.547" v="50" actId="1076"/>
      <pc:docMkLst>
        <pc:docMk/>
      </pc:docMkLst>
      <pc:sldChg chg="modSp">
        <pc:chgData name="Jayne Stead (2126373)" userId="S::2126373@student.uwtsd.ac.uk::58bbf652-e049-4b60-a4db-48ec7a523d63" providerId="AD" clId="Web-{449F945B-D01B-92DB-04C9-C389153C15CB}" dt="2022-10-29T10:21:52.427" v="3" actId="1076"/>
        <pc:sldMkLst>
          <pc:docMk/>
          <pc:sldMk cId="4170896404" sldId="263"/>
        </pc:sldMkLst>
        <pc:graphicFrameChg chg="mod">
          <ac:chgData name="Jayne Stead (2126373)" userId="S::2126373@student.uwtsd.ac.uk::58bbf652-e049-4b60-a4db-48ec7a523d63" providerId="AD" clId="Web-{449F945B-D01B-92DB-04C9-C389153C15CB}" dt="2022-10-29T10:21:10.410" v="1" actId="1076"/>
          <ac:graphicFrameMkLst>
            <pc:docMk/>
            <pc:sldMk cId="4170896404" sldId="263"/>
            <ac:graphicFrameMk id="14" creationId="{7C2844AD-A9B2-D694-A291-0702EBCC9E0E}"/>
          </ac:graphicFrameMkLst>
        </pc:graphicFrameChg>
        <pc:picChg chg="mod">
          <ac:chgData name="Jayne Stead (2126373)" userId="S::2126373@student.uwtsd.ac.uk::58bbf652-e049-4b60-a4db-48ec7a523d63" providerId="AD" clId="Web-{449F945B-D01B-92DB-04C9-C389153C15CB}" dt="2022-10-29T10:21:49.443" v="2" actId="1076"/>
          <ac:picMkLst>
            <pc:docMk/>
            <pc:sldMk cId="4170896404" sldId="263"/>
            <ac:picMk id="3" creationId="{25EB53AF-CB90-E58B-5890-51202B558658}"/>
          </ac:picMkLst>
        </pc:picChg>
        <pc:picChg chg="mod">
          <ac:chgData name="Jayne Stead (2126373)" userId="S::2126373@student.uwtsd.ac.uk::58bbf652-e049-4b60-a4db-48ec7a523d63" providerId="AD" clId="Web-{449F945B-D01B-92DB-04C9-C389153C15CB}" dt="2022-10-29T10:21:07.394" v="0" actId="1076"/>
          <ac:picMkLst>
            <pc:docMk/>
            <pc:sldMk cId="4170896404" sldId="263"/>
            <ac:picMk id="11" creationId="{F09A42BF-C87B-0174-8515-784CE7CE9AF4}"/>
          </ac:picMkLst>
        </pc:picChg>
        <pc:picChg chg="mod">
          <ac:chgData name="Jayne Stead (2126373)" userId="S::2126373@student.uwtsd.ac.uk::58bbf652-e049-4b60-a4db-48ec7a523d63" providerId="AD" clId="Web-{449F945B-D01B-92DB-04C9-C389153C15CB}" dt="2022-10-29T10:21:52.427" v="3" actId="1076"/>
          <ac:picMkLst>
            <pc:docMk/>
            <pc:sldMk cId="4170896404" sldId="263"/>
            <ac:picMk id="68" creationId="{2F8B9502-28A6-27AD-2B81-24A7D3BD7D78}"/>
          </ac:picMkLst>
        </pc:picChg>
      </pc:sldChg>
      <pc:sldChg chg="modSp">
        <pc:chgData name="Jayne Stead (2126373)" userId="S::2126373@student.uwtsd.ac.uk::58bbf652-e049-4b60-a4db-48ec7a523d63" providerId="AD" clId="Web-{449F945B-D01B-92DB-04C9-C389153C15CB}" dt="2022-10-29T10:26:31.547" v="50" actId="1076"/>
        <pc:sldMkLst>
          <pc:docMk/>
          <pc:sldMk cId="794818003" sldId="268"/>
        </pc:sldMkLst>
        <pc:picChg chg="mod">
          <ac:chgData name="Jayne Stead (2126373)" userId="S::2126373@student.uwtsd.ac.uk::58bbf652-e049-4b60-a4db-48ec7a523d63" providerId="AD" clId="Web-{449F945B-D01B-92DB-04C9-C389153C15CB}" dt="2022-10-29T10:26:31.547" v="50" actId="1076"/>
          <ac:picMkLst>
            <pc:docMk/>
            <pc:sldMk cId="794818003" sldId="268"/>
            <ac:picMk id="5" creationId="{7EF1D6F1-3FBB-12AB-64D4-B2508E522D57}"/>
          </ac:picMkLst>
        </pc:picChg>
      </pc:sldChg>
      <pc:sldChg chg="modSp">
        <pc:chgData name="Jayne Stead (2126373)" userId="S::2126373@student.uwtsd.ac.uk::58bbf652-e049-4b60-a4db-48ec7a523d63" providerId="AD" clId="Web-{449F945B-D01B-92DB-04C9-C389153C15CB}" dt="2022-10-29T10:25:24.185" v="48" actId="20577"/>
        <pc:sldMkLst>
          <pc:docMk/>
          <pc:sldMk cId="1303315084" sldId="271"/>
        </pc:sldMkLst>
        <pc:spChg chg="mod">
          <ac:chgData name="Jayne Stead (2126373)" userId="S::2126373@student.uwtsd.ac.uk::58bbf652-e049-4b60-a4db-48ec7a523d63" providerId="AD" clId="Web-{449F945B-D01B-92DB-04C9-C389153C15CB}" dt="2022-10-29T10:25:24.185" v="48" actId="20577"/>
          <ac:spMkLst>
            <pc:docMk/>
            <pc:sldMk cId="1303315084" sldId="271"/>
            <ac:spMk id="2" creationId="{BFC16916-8AA0-BD39-BD3C-62E165B578A0}"/>
          </ac:spMkLst>
        </pc:spChg>
      </pc:sldChg>
    </pc:docChg>
  </pc:docChgLst>
  <pc:docChgLst>
    <pc:chgData name="Jayne" userId="58bbf652-e049-4b60-a4db-48ec7a523d63" providerId="ADAL" clId="{296F2D4D-AE3E-4E29-8133-DE6F932D4195}"/>
    <pc:docChg chg="undo redo custSel addSld delSld modSld sldOrd modMainMaster">
      <pc:chgData name="Jayne" userId="58bbf652-e049-4b60-a4db-48ec7a523d63" providerId="ADAL" clId="{296F2D4D-AE3E-4E29-8133-DE6F932D4195}" dt="2022-10-30T11:29:21.785" v="4050" actId="255"/>
      <pc:docMkLst>
        <pc:docMk/>
      </pc:docMkLst>
      <pc:sldChg chg="addSp delSp modSp mod modTransition setBg chgLayout">
        <pc:chgData name="Jayne" userId="58bbf652-e049-4b60-a4db-48ec7a523d63" providerId="ADAL" clId="{296F2D4D-AE3E-4E29-8133-DE6F932D4195}" dt="2022-10-28T21:08:03.509" v="3382"/>
        <pc:sldMkLst>
          <pc:docMk/>
          <pc:sldMk cId="1763196885" sldId="256"/>
        </pc:sldMkLst>
        <pc:spChg chg="add del mod ord">
          <ac:chgData name="Jayne" userId="58bbf652-e049-4b60-a4db-48ec7a523d63" providerId="ADAL" clId="{296F2D4D-AE3E-4E29-8133-DE6F932D4195}" dt="2022-10-28T21:08:03.509" v="3382"/>
          <ac:spMkLst>
            <pc:docMk/>
            <pc:sldMk cId="1763196885" sldId="256"/>
            <ac:spMk id="2" creationId="{09B26587-F498-079B-2F54-EFE2F387BCB1}"/>
          </ac:spMkLst>
        </pc:spChg>
        <pc:spChg chg="del mod">
          <ac:chgData name="Jayne" userId="58bbf652-e049-4b60-a4db-48ec7a523d63" providerId="ADAL" clId="{296F2D4D-AE3E-4E29-8133-DE6F932D4195}" dt="2022-10-03T15:54:57.913" v="648" actId="478"/>
          <ac:spMkLst>
            <pc:docMk/>
            <pc:sldMk cId="1763196885" sldId="256"/>
            <ac:spMk id="3" creationId="{603A4379-CE96-3E7B-D362-4388E051E7C0}"/>
          </ac:spMkLst>
        </pc:spChg>
        <pc:spChg chg="add del mod ord">
          <ac:chgData name="Jayne" userId="58bbf652-e049-4b60-a4db-48ec7a523d63" providerId="ADAL" clId="{296F2D4D-AE3E-4E29-8133-DE6F932D4195}" dt="2022-10-07T17:22:36.168" v="1933" actId="478"/>
          <ac:spMkLst>
            <pc:docMk/>
            <pc:sldMk cId="1763196885" sldId="256"/>
            <ac:spMk id="3" creationId="{E7145D35-DE16-B774-A822-ED9284114964}"/>
          </ac:spMkLst>
        </pc:spChg>
        <pc:spChg chg="add mod">
          <ac:chgData name="Jayne" userId="58bbf652-e049-4b60-a4db-48ec7a523d63" providerId="ADAL" clId="{296F2D4D-AE3E-4E29-8133-DE6F932D4195}" dt="2022-10-28T20:54:13.530" v="3315" actId="2711"/>
          <ac:spMkLst>
            <pc:docMk/>
            <pc:sldMk cId="1763196885" sldId="256"/>
            <ac:spMk id="4" creationId="{00261EF3-E185-42B0-D173-A5115261E008}"/>
          </ac:spMkLst>
        </pc:spChg>
        <pc:spChg chg="add mod">
          <ac:chgData name="Jayne" userId="58bbf652-e049-4b60-a4db-48ec7a523d63" providerId="ADAL" clId="{296F2D4D-AE3E-4E29-8133-DE6F932D4195}" dt="2022-10-28T20:54:20.341" v="3316" actId="2711"/>
          <ac:spMkLst>
            <pc:docMk/>
            <pc:sldMk cId="1763196885" sldId="256"/>
            <ac:spMk id="5" creationId="{1F34DCF3-B32E-FEE1-FEFE-EE7270282860}"/>
          </ac:spMkLst>
        </pc:spChg>
        <pc:spChg chg="add del mod">
          <ac:chgData name="Jayne" userId="58bbf652-e049-4b60-a4db-48ec7a523d63" providerId="ADAL" clId="{296F2D4D-AE3E-4E29-8133-DE6F932D4195}" dt="2022-10-03T15:54:18.642" v="645" actId="478"/>
          <ac:spMkLst>
            <pc:docMk/>
            <pc:sldMk cId="1763196885" sldId="256"/>
            <ac:spMk id="7" creationId="{0637961D-59EF-A56C-19EB-8036061A768D}"/>
          </ac:spMkLst>
        </pc:spChg>
        <pc:spChg chg="add mod">
          <ac:chgData name="Jayne" userId="58bbf652-e049-4b60-a4db-48ec7a523d63" providerId="ADAL" clId="{296F2D4D-AE3E-4E29-8133-DE6F932D4195}" dt="2022-10-28T20:54:30.561" v="3317" actId="2711"/>
          <ac:spMkLst>
            <pc:docMk/>
            <pc:sldMk cId="1763196885" sldId="256"/>
            <ac:spMk id="8" creationId="{04E53783-EAEB-9302-0057-FB14DED9703E}"/>
          </ac:spMkLst>
        </pc:spChg>
      </pc:sldChg>
      <pc:sldChg chg="addSp delSp modSp mod modTransition setBg delDesignElem">
        <pc:chgData name="Jayne" userId="58bbf652-e049-4b60-a4db-48ec7a523d63" providerId="ADAL" clId="{296F2D4D-AE3E-4E29-8133-DE6F932D4195}" dt="2022-10-29T12:02:10.272" v="4011" actId="2711"/>
        <pc:sldMkLst>
          <pc:docMk/>
          <pc:sldMk cId="3031716258" sldId="257"/>
        </pc:sldMkLst>
        <pc:spChg chg="del mod">
          <ac:chgData name="Jayne" userId="58bbf652-e049-4b60-a4db-48ec7a523d63" providerId="ADAL" clId="{296F2D4D-AE3E-4E29-8133-DE6F932D4195}" dt="2022-10-03T16:14:53.323" v="665" actId="478"/>
          <ac:spMkLst>
            <pc:docMk/>
            <pc:sldMk cId="3031716258" sldId="257"/>
            <ac:spMk id="2" creationId="{1F07826F-888A-9B7F-1300-62F93E9880FC}"/>
          </ac:spMkLst>
        </pc:spChg>
        <pc:spChg chg="mod">
          <ac:chgData name="Jayne" userId="58bbf652-e049-4b60-a4db-48ec7a523d63" providerId="ADAL" clId="{296F2D4D-AE3E-4E29-8133-DE6F932D4195}" dt="2022-10-08T09:33:22.675" v="3004" actId="20577"/>
          <ac:spMkLst>
            <pc:docMk/>
            <pc:sldMk cId="3031716258" sldId="257"/>
            <ac:spMk id="3" creationId="{25F305E2-7969-8A9E-1791-02DACA17717B}"/>
          </ac:spMkLst>
        </pc:spChg>
        <pc:spChg chg="del mod">
          <ac:chgData name="Jayne" userId="58bbf652-e049-4b60-a4db-48ec7a523d63" providerId="ADAL" clId="{296F2D4D-AE3E-4E29-8133-DE6F932D4195}" dt="2022-10-28T20:27:05.205" v="3061" actId="478"/>
          <ac:spMkLst>
            <pc:docMk/>
            <pc:sldMk cId="3031716258" sldId="257"/>
            <ac:spMk id="4" creationId="{3D3A5BD0-CFD3-01EF-2EB7-54935CDCC91A}"/>
          </ac:spMkLst>
        </pc:spChg>
        <pc:spChg chg="mod">
          <ac:chgData name="Jayne" userId="58bbf652-e049-4b60-a4db-48ec7a523d63" providerId="ADAL" clId="{296F2D4D-AE3E-4E29-8133-DE6F932D4195}" dt="2022-10-07T18:08:13.171" v="2293" actId="207"/>
          <ac:spMkLst>
            <pc:docMk/>
            <pc:sldMk cId="3031716258" sldId="257"/>
            <ac:spMk id="5" creationId="{54E5CE70-59DE-0CAA-4C09-0B3361581585}"/>
          </ac:spMkLst>
        </pc:spChg>
        <pc:spChg chg="add mod">
          <ac:chgData name="Jayne" userId="58bbf652-e049-4b60-a4db-48ec7a523d63" providerId="ADAL" clId="{296F2D4D-AE3E-4E29-8133-DE6F932D4195}" dt="2022-10-29T12:02:10.272" v="4011" actId="2711"/>
          <ac:spMkLst>
            <pc:docMk/>
            <pc:sldMk cId="3031716258" sldId="257"/>
            <ac:spMk id="7" creationId="{E94BE97C-2078-476A-BB7E-6ED808263C5D}"/>
          </ac:spMkLst>
        </pc:spChg>
        <pc:spChg chg="mod">
          <ac:chgData name="Jayne" userId="58bbf652-e049-4b60-a4db-48ec7a523d63" providerId="ADAL" clId="{296F2D4D-AE3E-4E29-8133-DE6F932D4195}" dt="2022-10-07T18:16:23.892" v="2339" actId="1076"/>
          <ac:spMkLst>
            <pc:docMk/>
            <pc:sldMk cId="3031716258" sldId="257"/>
            <ac:spMk id="9" creationId="{1E94866F-328B-8CCA-565C-9D67E07ED784}"/>
          </ac:spMkLst>
        </pc:spChg>
        <pc:spChg chg="mod">
          <ac:chgData name="Jayne" userId="58bbf652-e049-4b60-a4db-48ec7a523d63" providerId="ADAL" clId="{296F2D4D-AE3E-4E29-8133-DE6F932D4195}" dt="2022-10-07T18:16:28.113" v="2340" actId="1076"/>
          <ac:spMkLst>
            <pc:docMk/>
            <pc:sldMk cId="3031716258" sldId="257"/>
            <ac:spMk id="10" creationId="{AE6DA879-AE2E-5E62-9D4D-FC87059D5182}"/>
          </ac:spMkLst>
        </pc:spChg>
        <pc:spChg chg="mod">
          <ac:chgData name="Jayne" userId="58bbf652-e049-4b60-a4db-48ec7a523d63" providerId="ADAL" clId="{296F2D4D-AE3E-4E29-8133-DE6F932D4195}" dt="2022-10-07T18:16:33.828" v="2341" actId="1076"/>
          <ac:spMkLst>
            <pc:docMk/>
            <pc:sldMk cId="3031716258" sldId="257"/>
            <ac:spMk id="11" creationId="{784C13C0-AD72-7044-6C96-10533C131ECE}"/>
          </ac:spMkLst>
        </pc:spChg>
        <pc:spChg chg="mod">
          <ac:chgData name="Jayne" userId="58bbf652-e049-4b60-a4db-48ec7a523d63" providerId="ADAL" clId="{296F2D4D-AE3E-4E29-8133-DE6F932D4195}" dt="2022-10-07T18:16:49.640" v="2342" actId="1076"/>
          <ac:spMkLst>
            <pc:docMk/>
            <pc:sldMk cId="3031716258" sldId="257"/>
            <ac:spMk id="12" creationId="{9BAA690C-4400-053E-9D64-7E890F9314F7}"/>
          </ac:spMkLst>
        </pc:spChg>
        <pc:spChg chg="add mod">
          <ac:chgData name="Jayne" userId="58bbf652-e049-4b60-a4db-48ec7a523d63" providerId="ADAL" clId="{296F2D4D-AE3E-4E29-8133-DE6F932D4195}" dt="2022-10-03T16:15:01.738" v="667" actId="1076"/>
          <ac:spMkLst>
            <pc:docMk/>
            <pc:sldMk cId="3031716258" sldId="257"/>
            <ac:spMk id="13" creationId="{BD93614D-51E7-4844-973B-0FA25FC7F47A}"/>
          </ac:spMkLst>
        </pc:spChg>
        <pc:spChg chg="add del mod">
          <ac:chgData name="Jayne" userId="58bbf652-e049-4b60-a4db-48ec7a523d63" providerId="ADAL" clId="{296F2D4D-AE3E-4E29-8133-DE6F932D4195}" dt="2022-10-03T16:14:57.245" v="666" actId="478"/>
          <ac:spMkLst>
            <pc:docMk/>
            <pc:sldMk cId="3031716258" sldId="257"/>
            <ac:spMk id="15" creationId="{4B7AFBEA-D9E7-5205-E43C-FCFF494A4E69}"/>
          </ac:spMkLst>
        </pc:spChg>
        <pc:spChg chg="add mod">
          <ac:chgData name="Jayne" userId="58bbf652-e049-4b60-a4db-48ec7a523d63" providerId="ADAL" clId="{296F2D4D-AE3E-4E29-8133-DE6F932D4195}" dt="2022-10-03T16:50:46.506" v="773" actId="1076"/>
          <ac:spMkLst>
            <pc:docMk/>
            <pc:sldMk cId="3031716258" sldId="257"/>
            <ac:spMk id="16" creationId="{375058E9-FB8B-C18A-13C0-A3CB87F75FE9}"/>
          </ac:spMkLst>
        </pc:spChg>
        <pc:spChg chg="add del mod">
          <ac:chgData name="Jayne" userId="58bbf652-e049-4b60-a4db-48ec7a523d63" providerId="ADAL" clId="{296F2D4D-AE3E-4E29-8133-DE6F932D4195}" dt="2022-10-03T22:52:21.157" v="792"/>
          <ac:spMkLst>
            <pc:docMk/>
            <pc:sldMk cId="3031716258" sldId="257"/>
            <ac:spMk id="17" creationId="{8238930E-FC76-4F58-746C-081869360210}"/>
          </ac:spMkLst>
        </pc:spChg>
        <pc:spChg chg="add mod">
          <ac:chgData name="Jayne" userId="58bbf652-e049-4b60-a4db-48ec7a523d63" providerId="ADAL" clId="{296F2D4D-AE3E-4E29-8133-DE6F932D4195}" dt="2022-10-08T10:13:45.857" v="3051" actId="1076"/>
          <ac:spMkLst>
            <pc:docMk/>
            <pc:sldMk cId="3031716258" sldId="257"/>
            <ac:spMk id="18" creationId="{CB7D4776-E645-BDB8-D803-2E9C7C88063F}"/>
          </ac:spMkLst>
        </pc:spChg>
        <pc:spChg chg="add del">
          <ac:chgData name="Jayne" userId="58bbf652-e049-4b60-a4db-48ec7a523d63" providerId="ADAL" clId="{296F2D4D-AE3E-4E29-8133-DE6F932D4195}" dt="2022-10-28T21:08:03.509" v="3382"/>
          <ac:spMkLst>
            <pc:docMk/>
            <pc:sldMk cId="3031716258" sldId="257"/>
            <ac:spMk id="23" creationId="{923E8915-D2AA-4327-A45A-972C3CA9574B}"/>
          </ac:spMkLst>
        </pc:spChg>
        <pc:spChg chg="add del">
          <ac:chgData name="Jayne" userId="58bbf652-e049-4b60-a4db-48ec7a523d63" providerId="ADAL" clId="{296F2D4D-AE3E-4E29-8133-DE6F932D4195}" dt="2022-10-28T21:08:03.509" v="3382"/>
          <ac:spMkLst>
            <pc:docMk/>
            <pc:sldMk cId="3031716258" sldId="257"/>
            <ac:spMk id="25" creationId="{8302FC3C-9804-4950-B721-5FD704BA6065}"/>
          </ac:spMkLst>
        </pc:spChg>
        <pc:spChg chg="add del">
          <ac:chgData name="Jayne" userId="58bbf652-e049-4b60-a4db-48ec7a523d63" providerId="ADAL" clId="{296F2D4D-AE3E-4E29-8133-DE6F932D4195}" dt="2022-10-28T21:08:03.509" v="3382"/>
          <ac:spMkLst>
            <pc:docMk/>
            <pc:sldMk cId="3031716258" sldId="257"/>
            <ac:spMk id="31" creationId="{F3798573-F27B-47EB-8EA4-7EE34954C2D6}"/>
          </ac:spMkLst>
        </pc:spChg>
        <pc:graphicFrameChg chg="mod">
          <ac:chgData name="Jayne" userId="58bbf652-e049-4b60-a4db-48ec7a523d63" providerId="ADAL" clId="{296F2D4D-AE3E-4E29-8133-DE6F932D4195}" dt="2022-10-28T20:55:50.465" v="3324" actId="2711"/>
          <ac:graphicFrameMkLst>
            <pc:docMk/>
            <pc:sldMk cId="3031716258" sldId="257"/>
            <ac:graphicFrameMk id="24" creationId="{4D3D3A36-CC08-BCD1-4C16-432EF96E20D6}"/>
          </ac:graphicFrameMkLst>
        </pc:graphicFrameChg>
        <pc:picChg chg="add del">
          <ac:chgData name="Jayne" userId="58bbf652-e049-4b60-a4db-48ec7a523d63" providerId="ADAL" clId="{296F2D4D-AE3E-4E29-8133-DE6F932D4195}" dt="2022-10-28T21:08:03.509" v="3382"/>
          <ac:picMkLst>
            <pc:docMk/>
            <pc:sldMk cId="3031716258" sldId="257"/>
            <ac:picMk id="29" creationId="{3BC6EBB2-9BDC-4075-BA6B-43A9FBF9C86C}"/>
          </ac:picMkLst>
        </pc:picChg>
        <pc:cxnChg chg="add del">
          <ac:chgData name="Jayne" userId="58bbf652-e049-4b60-a4db-48ec7a523d63" providerId="ADAL" clId="{296F2D4D-AE3E-4E29-8133-DE6F932D4195}" dt="2022-10-28T21:08:03.509" v="3382"/>
          <ac:cxnSpMkLst>
            <pc:docMk/>
            <pc:sldMk cId="3031716258" sldId="257"/>
            <ac:cxnSpMk id="27" creationId="{6B9695BD-ECF6-49CA-8877-8C493193C65D}"/>
          </ac:cxnSpMkLst>
        </pc:cxnChg>
      </pc:sldChg>
      <pc:sldChg chg="addSp delSp modSp mod ord modTransition setBg delDesignElem">
        <pc:chgData name="Jayne" userId="58bbf652-e049-4b60-a4db-48ec7a523d63" providerId="ADAL" clId="{296F2D4D-AE3E-4E29-8133-DE6F932D4195}" dt="2022-10-29T11:32:18.377" v="3504"/>
        <pc:sldMkLst>
          <pc:docMk/>
          <pc:sldMk cId="2407023986" sldId="258"/>
        </pc:sldMkLst>
        <pc:spChg chg="add mod">
          <ac:chgData name="Jayne" userId="58bbf652-e049-4b60-a4db-48ec7a523d63" providerId="ADAL" clId="{296F2D4D-AE3E-4E29-8133-DE6F932D4195}" dt="2022-10-28T20:28:12.418" v="3118" actId="1076"/>
          <ac:spMkLst>
            <pc:docMk/>
            <pc:sldMk cId="2407023986" sldId="258"/>
            <ac:spMk id="2" creationId="{4E44B560-5871-C5B9-AB69-034073014873}"/>
          </ac:spMkLst>
        </pc:spChg>
        <pc:spChg chg="mod">
          <ac:chgData name="Jayne" userId="58bbf652-e049-4b60-a4db-48ec7a523d63" providerId="ADAL" clId="{296F2D4D-AE3E-4E29-8133-DE6F932D4195}" dt="2022-10-07T18:10:44.106" v="2313" actId="1076"/>
          <ac:spMkLst>
            <pc:docMk/>
            <pc:sldMk cId="2407023986" sldId="258"/>
            <ac:spMk id="4" creationId="{90728451-2388-D2A7-7015-1BB7A2973358}"/>
          </ac:spMkLst>
        </pc:spChg>
        <pc:spChg chg="mod">
          <ac:chgData name="Jayne" userId="58bbf652-e049-4b60-a4db-48ec7a523d63" providerId="ADAL" clId="{296F2D4D-AE3E-4E29-8133-DE6F932D4195}" dt="2022-10-07T18:10:59.149" v="2315" actId="122"/>
          <ac:spMkLst>
            <pc:docMk/>
            <pc:sldMk cId="2407023986" sldId="258"/>
            <ac:spMk id="5" creationId="{7D018B8C-0DF5-9F28-9349-998D5DBB51D6}"/>
          </ac:spMkLst>
        </pc:spChg>
        <pc:spChg chg="mod">
          <ac:chgData name="Jayne" userId="58bbf652-e049-4b60-a4db-48ec7a523d63" providerId="ADAL" clId="{296F2D4D-AE3E-4E29-8133-DE6F932D4195}" dt="2022-10-07T18:10:33.303" v="2311" actId="1076"/>
          <ac:spMkLst>
            <pc:docMk/>
            <pc:sldMk cId="2407023986" sldId="258"/>
            <ac:spMk id="6" creationId="{86D53C1E-3642-3C90-C50E-2FC7EC7A7F47}"/>
          </ac:spMkLst>
        </pc:spChg>
        <pc:spChg chg="mod">
          <ac:chgData name="Jayne" userId="58bbf652-e049-4b60-a4db-48ec7a523d63" providerId="ADAL" clId="{296F2D4D-AE3E-4E29-8133-DE6F932D4195}" dt="2022-10-07T18:10:37.513" v="2312" actId="1076"/>
          <ac:spMkLst>
            <pc:docMk/>
            <pc:sldMk cId="2407023986" sldId="258"/>
            <ac:spMk id="9" creationId="{1E8E2B5D-0D2A-48A3-C7F6-D7C31BDF5887}"/>
          </ac:spMkLst>
        </pc:spChg>
        <pc:spChg chg="mod">
          <ac:chgData name="Jayne" userId="58bbf652-e049-4b60-a4db-48ec7a523d63" providerId="ADAL" clId="{296F2D4D-AE3E-4E29-8133-DE6F932D4195}" dt="2022-10-07T18:08:33.958" v="2295" actId="207"/>
          <ac:spMkLst>
            <pc:docMk/>
            <pc:sldMk cId="2407023986" sldId="258"/>
            <ac:spMk id="11" creationId="{A209EE54-8810-B330-704B-EEB5708BF47F}"/>
          </ac:spMkLst>
        </pc:spChg>
        <pc:spChg chg="mod">
          <ac:chgData name="Jayne" userId="58bbf652-e049-4b60-a4db-48ec7a523d63" providerId="ADAL" clId="{296F2D4D-AE3E-4E29-8133-DE6F932D4195}" dt="2022-10-07T18:10:28.072" v="2310" actId="1076"/>
          <ac:spMkLst>
            <pc:docMk/>
            <pc:sldMk cId="2407023986" sldId="258"/>
            <ac:spMk id="12" creationId="{9A6786E1-0DCB-6794-0C2F-3799CEA8153E}"/>
          </ac:spMkLst>
        </pc:spChg>
        <pc:spChg chg="add mod">
          <ac:chgData name="Jayne" userId="58bbf652-e049-4b60-a4db-48ec7a523d63" providerId="ADAL" clId="{296F2D4D-AE3E-4E29-8133-DE6F932D4195}" dt="2022-10-28T20:56:49.193" v="3328" actId="313"/>
          <ac:spMkLst>
            <pc:docMk/>
            <pc:sldMk cId="2407023986" sldId="258"/>
            <ac:spMk id="14" creationId="{2666B695-8606-9B5C-2118-02900D9DE2CF}"/>
          </ac:spMkLst>
        </pc:spChg>
        <pc:spChg chg="del">
          <ac:chgData name="Jayne" userId="58bbf652-e049-4b60-a4db-48ec7a523d63" providerId="ADAL" clId="{296F2D4D-AE3E-4E29-8133-DE6F932D4195}" dt="2022-10-28T20:27:58.746" v="3103" actId="478"/>
          <ac:spMkLst>
            <pc:docMk/>
            <pc:sldMk cId="2407023986" sldId="258"/>
            <ac:spMk id="47" creationId="{FA16E894-3A61-BA8F-1E90-E1EBDE1114DE}"/>
          </ac:spMkLst>
        </pc:spChg>
        <pc:spChg chg="mod">
          <ac:chgData name="Jayne" userId="58bbf652-e049-4b60-a4db-48ec7a523d63" providerId="ADAL" clId="{296F2D4D-AE3E-4E29-8133-DE6F932D4195}" dt="2022-10-28T20:33:34.481" v="3143" actId="6549"/>
          <ac:spMkLst>
            <pc:docMk/>
            <pc:sldMk cId="2407023986" sldId="258"/>
            <ac:spMk id="48" creationId="{DC611846-BBDF-6C9A-3399-896C7F47D59D}"/>
          </ac:spMkLst>
        </pc:spChg>
        <pc:spChg chg="add del">
          <ac:chgData name="Jayne" userId="58bbf652-e049-4b60-a4db-48ec7a523d63" providerId="ADAL" clId="{296F2D4D-AE3E-4E29-8133-DE6F932D4195}" dt="2022-10-28T21:08:03.509" v="3382"/>
          <ac:spMkLst>
            <pc:docMk/>
            <pc:sldMk cId="2407023986" sldId="258"/>
            <ac:spMk id="106" creationId="{1F6D1B57-10C5-4A11-968D-5EF04F324D63}"/>
          </ac:spMkLst>
        </pc:spChg>
        <pc:graphicFrameChg chg="add del mod modGraphic">
          <ac:chgData name="Jayne" userId="58bbf652-e049-4b60-a4db-48ec7a523d63" providerId="ADAL" clId="{296F2D4D-AE3E-4E29-8133-DE6F932D4195}" dt="2022-10-28T20:33:25.717" v="3142" actId="478"/>
          <ac:graphicFrameMkLst>
            <pc:docMk/>
            <pc:sldMk cId="2407023986" sldId="258"/>
            <ac:graphicFrameMk id="7" creationId="{41EFC562-3EFB-4CAE-31DB-F02A05623BF5}"/>
          </ac:graphicFrameMkLst>
        </pc:graphicFrameChg>
        <pc:graphicFrameChg chg="add mod modGraphic">
          <ac:chgData name="Jayne" userId="58bbf652-e049-4b60-a4db-48ec7a523d63" providerId="ADAL" clId="{296F2D4D-AE3E-4E29-8133-DE6F932D4195}" dt="2022-10-28T20:35:36.035" v="3151"/>
          <ac:graphicFrameMkLst>
            <pc:docMk/>
            <pc:sldMk cId="2407023986" sldId="258"/>
            <ac:graphicFrameMk id="10" creationId="{999F7FB8-0B3D-BC67-2A00-C0A91A070B92}"/>
          </ac:graphicFrameMkLst>
        </pc:graphicFrameChg>
        <pc:graphicFrameChg chg="add mod modGraphic">
          <ac:chgData name="Jayne" userId="58bbf652-e049-4b60-a4db-48ec7a523d63" providerId="ADAL" clId="{296F2D4D-AE3E-4E29-8133-DE6F932D4195}" dt="2022-10-07T18:14:14.763" v="2338" actId="1076"/>
          <ac:graphicFrameMkLst>
            <pc:docMk/>
            <pc:sldMk cId="2407023986" sldId="258"/>
            <ac:graphicFrameMk id="13" creationId="{768554D6-B688-4993-FDEB-7E1FAD7A2DBC}"/>
          </ac:graphicFrameMkLst>
        </pc:graphicFrameChg>
        <pc:picChg chg="add mod">
          <ac:chgData name="Jayne" userId="58bbf652-e049-4b60-a4db-48ec7a523d63" providerId="ADAL" clId="{296F2D4D-AE3E-4E29-8133-DE6F932D4195}" dt="2022-10-07T18:12:58.488" v="2329" actId="1076"/>
          <ac:picMkLst>
            <pc:docMk/>
            <pc:sldMk cId="2407023986" sldId="258"/>
            <ac:picMk id="3" creationId="{90F54C4F-73D6-0C1F-D171-F75C5D82BBAA}"/>
          </ac:picMkLst>
        </pc:picChg>
        <pc:picChg chg="add mod">
          <ac:chgData name="Jayne" userId="58bbf652-e049-4b60-a4db-48ec7a523d63" providerId="ADAL" clId="{296F2D4D-AE3E-4E29-8133-DE6F932D4195}" dt="2022-10-07T18:13:45.450" v="2334" actId="1076"/>
          <ac:picMkLst>
            <pc:docMk/>
            <pc:sldMk cId="2407023986" sldId="258"/>
            <ac:picMk id="8" creationId="{E841E578-C582-5C4E-EB78-DD89E5F3E222}"/>
          </ac:picMkLst>
        </pc:picChg>
        <pc:picChg chg="mod">
          <ac:chgData name="Jayne" userId="58bbf652-e049-4b60-a4db-48ec7a523d63" providerId="ADAL" clId="{296F2D4D-AE3E-4E29-8133-DE6F932D4195}" dt="2022-10-28T20:35:21.295" v="3149" actId="1076"/>
          <ac:picMkLst>
            <pc:docMk/>
            <pc:sldMk cId="2407023986" sldId="258"/>
            <ac:picMk id="94" creationId="{C6073062-5F62-9331-ED4E-005DF54E603D}"/>
          </ac:picMkLst>
        </pc:picChg>
      </pc:sldChg>
      <pc:sldChg chg="addSp delSp modSp new mod ord modTransition setBg">
        <pc:chgData name="Jayne" userId="58bbf652-e049-4b60-a4db-48ec7a523d63" providerId="ADAL" clId="{296F2D4D-AE3E-4E29-8133-DE6F932D4195}" dt="2022-10-29T12:00:47.885" v="4005" actId="2711"/>
        <pc:sldMkLst>
          <pc:docMk/>
          <pc:sldMk cId="671158281" sldId="259"/>
        </pc:sldMkLst>
        <pc:spChg chg="del mod">
          <ac:chgData name="Jayne" userId="58bbf652-e049-4b60-a4db-48ec7a523d63" providerId="ADAL" clId="{296F2D4D-AE3E-4E29-8133-DE6F932D4195}" dt="2022-10-03T13:42:35.512" v="10" actId="478"/>
          <ac:spMkLst>
            <pc:docMk/>
            <pc:sldMk cId="671158281" sldId="259"/>
            <ac:spMk id="2" creationId="{8D4E1355-11A5-4921-57A8-2634FC79D13F}"/>
          </ac:spMkLst>
        </pc:spChg>
        <pc:spChg chg="del mod">
          <ac:chgData name="Jayne" userId="58bbf652-e049-4b60-a4db-48ec7a523d63" providerId="ADAL" clId="{296F2D4D-AE3E-4E29-8133-DE6F932D4195}" dt="2022-10-03T13:42:39.197" v="12" actId="478"/>
          <ac:spMkLst>
            <pc:docMk/>
            <pc:sldMk cId="671158281" sldId="259"/>
            <ac:spMk id="3" creationId="{5C151359-0164-C623-70F3-805125B1BE32}"/>
          </ac:spMkLst>
        </pc:spChg>
        <pc:spChg chg="add del mod">
          <ac:chgData name="Jayne" userId="58bbf652-e049-4b60-a4db-48ec7a523d63" providerId="ADAL" clId="{296F2D4D-AE3E-4E29-8133-DE6F932D4195}" dt="2022-10-03T13:45:20.828" v="63"/>
          <ac:spMkLst>
            <pc:docMk/>
            <pc:sldMk cId="671158281" sldId="259"/>
            <ac:spMk id="4" creationId="{F75B3101-1796-1F6D-B702-A56D49722B45}"/>
          </ac:spMkLst>
        </pc:spChg>
        <pc:spChg chg="add del mod">
          <ac:chgData name="Jayne" userId="58bbf652-e049-4b60-a4db-48ec7a523d63" providerId="ADAL" clId="{296F2D4D-AE3E-4E29-8133-DE6F932D4195}" dt="2022-10-03T13:45:24.851" v="66" actId="478"/>
          <ac:spMkLst>
            <pc:docMk/>
            <pc:sldMk cId="671158281" sldId="259"/>
            <ac:spMk id="5" creationId="{4022572A-3D00-89C4-DAE7-8F63922893C0}"/>
          </ac:spMkLst>
        </pc:spChg>
        <pc:spChg chg="add del mod">
          <ac:chgData name="Jayne" userId="58bbf652-e049-4b60-a4db-48ec7a523d63" providerId="ADAL" clId="{296F2D4D-AE3E-4E29-8133-DE6F932D4195}" dt="2022-10-03T13:45:20.828" v="65"/>
          <ac:spMkLst>
            <pc:docMk/>
            <pc:sldMk cId="671158281" sldId="259"/>
            <ac:spMk id="6" creationId="{C3C9CF09-3561-417D-18BA-CA0E86DE342E}"/>
          </ac:spMkLst>
        </pc:spChg>
        <pc:spChg chg="add del mod ord">
          <ac:chgData name="Jayne" userId="58bbf652-e049-4b60-a4db-48ec7a523d63" providerId="ADAL" clId="{296F2D4D-AE3E-4E29-8133-DE6F932D4195}" dt="2022-10-08T09:01:33.696" v="2730" actId="12084"/>
          <ac:spMkLst>
            <pc:docMk/>
            <pc:sldMk cId="671158281" sldId="259"/>
            <ac:spMk id="9" creationId="{C868C477-EC30-8991-C4B5-42E0D5AD9133}"/>
          </ac:spMkLst>
        </pc:spChg>
        <pc:spChg chg="add del mod">
          <ac:chgData name="Jayne" userId="58bbf652-e049-4b60-a4db-48ec7a523d63" providerId="ADAL" clId="{296F2D4D-AE3E-4E29-8133-DE6F932D4195}" dt="2022-10-08T09:02:06.452" v="2732" actId="12084"/>
          <ac:spMkLst>
            <pc:docMk/>
            <pc:sldMk cId="671158281" sldId="259"/>
            <ac:spMk id="10" creationId="{55139BC8-C06B-65CA-E9E5-32805BCE6D48}"/>
          </ac:spMkLst>
        </pc:spChg>
        <pc:spChg chg="add del mod">
          <ac:chgData name="Jayne" userId="58bbf652-e049-4b60-a4db-48ec7a523d63" providerId="ADAL" clId="{296F2D4D-AE3E-4E29-8133-DE6F932D4195}" dt="2022-10-03T15:27:35.537" v="385" actId="478"/>
          <ac:spMkLst>
            <pc:docMk/>
            <pc:sldMk cId="671158281" sldId="259"/>
            <ac:spMk id="11" creationId="{948BF6D3-4896-588A-4528-740FC9767D9B}"/>
          </ac:spMkLst>
        </pc:spChg>
        <pc:spChg chg="add del mod">
          <ac:chgData name="Jayne" userId="58bbf652-e049-4b60-a4db-48ec7a523d63" providerId="ADAL" clId="{296F2D4D-AE3E-4E29-8133-DE6F932D4195}" dt="2022-10-03T15:27:32.022" v="384" actId="478"/>
          <ac:spMkLst>
            <pc:docMk/>
            <pc:sldMk cId="671158281" sldId="259"/>
            <ac:spMk id="12" creationId="{AA128813-0799-45FE-CACB-70DB0A307F86}"/>
          </ac:spMkLst>
        </pc:spChg>
        <pc:spChg chg="add del mod">
          <ac:chgData name="Jayne" userId="58bbf652-e049-4b60-a4db-48ec7a523d63" providerId="ADAL" clId="{296F2D4D-AE3E-4E29-8133-DE6F932D4195}" dt="2022-10-08T05:43:20.167" v="2594" actId="12084"/>
          <ac:spMkLst>
            <pc:docMk/>
            <pc:sldMk cId="671158281" sldId="259"/>
            <ac:spMk id="13" creationId="{AC68A489-EE20-E749-3088-BB6C1AB071E6}"/>
          </ac:spMkLst>
        </pc:spChg>
        <pc:spChg chg="add del mod">
          <ac:chgData name="Jayne" userId="58bbf652-e049-4b60-a4db-48ec7a523d63" providerId="ADAL" clId="{296F2D4D-AE3E-4E29-8133-DE6F932D4195}" dt="2022-10-08T05:42:43.178" v="2589" actId="12084"/>
          <ac:spMkLst>
            <pc:docMk/>
            <pc:sldMk cId="671158281" sldId="259"/>
            <ac:spMk id="14" creationId="{75A6C85E-CD18-06A9-E88E-3AF1959B9578}"/>
          </ac:spMkLst>
        </pc:spChg>
        <pc:graphicFrameChg chg="add mod">
          <ac:chgData name="Jayne" userId="58bbf652-e049-4b60-a4db-48ec7a523d63" providerId="ADAL" clId="{296F2D4D-AE3E-4E29-8133-DE6F932D4195}" dt="2022-10-28T21:01:54.329" v="3361" actId="2711"/>
          <ac:graphicFrameMkLst>
            <pc:docMk/>
            <pc:sldMk cId="671158281" sldId="259"/>
            <ac:graphicFrameMk id="2" creationId="{11E8F87E-FB1A-90D1-99C7-0E11E11959E7}"/>
          </ac:graphicFrameMkLst>
        </pc:graphicFrameChg>
        <pc:graphicFrameChg chg="add mod">
          <ac:chgData name="Jayne" userId="58bbf652-e049-4b60-a4db-48ec7a523d63" providerId="ADAL" clId="{296F2D4D-AE3E-4E29-8133-DE6F932D4195}" dt="2022-10-28T21:01:17.243" v="3358" actId="2711"/>
          <ac:graphicFrameMkLst>
            <pc:docMk/>
            <pc:sldMk cId="671158281" sldId="259"/>
            <ac:graphicFrameMk id="3" creationId="{B0B6746C-D601-0E73-1DA3-5251717E13F1}"/>
          </ac:graphicFrameMkLst>
        </pc:graphicFrameChg>
        <pc:graphicFrameChg chg="add mod">
          <ac:chgData name="Jayne" userId="58bbf652-e049-4b60-a4db-48ec7a523d63" providerId="ADAL" clId="{296F2D4D-AE3E-4E29-8133-DE6F932D4195}" dt="2022-10-29T12:00:32.740" v="4004" actId="2711"/>
          <ac:graphicFrameMkLst>
            <pc:docMk/>
            <pc:sldMk cId="671158281" sldId="259"/>
            <ac:graphicFrameMk id="4" creationId="{FED7704D-2666-BF11-5EAB-7B8C3D2209E2}"/>
          </ac:graphicFrameMkLst>
        </pc:graphicFrameChg>
        <pc:graphicFrameChg chg="add mod">
          <ac:chgData name="Jayne" userId="58bbf652-e049-4b60-a4db-48ec7a523d63" providerId="ADAL" clId="{296F2D4D-AE3E-4E29-8133-DE6F932D4195}" dt="2022-10-29T12:00:47.885" v="4005" actId="2711"/>
          <ac:graphicFrameMkLst>
            <pc:docMk/>
            <pc:sldMk cId="671158281" sldId="259"/>
            <ac:graphicFrameMk id="5" creationId="{F69913C2-DE68-2691-4F05-9AA933D5406D}"/>
          </ac:graphicFrameMkLst>
        </pc:graphicFrameChg>
        <pc:graphicFrameChg chg="add del mod modGraphic">
          <ac:chgData name="Jayne" userId="58bbf652-e049-4b60-a4db-48ec7a523d63" providerId="ADAL" clId="{296F2D4D-AE3E-4E29-8133-DE6F932D4195}" dt="2022-10-03T23:03:07.768" v="1141" actId="478"/>
          <ac:graphicFrameMkLst>
            <pc:docMk/>
            <pc:sldMk cId="671158281" sldId="259"/>
            <ac:graphicFrameMk id="21" creationId="{FD460B8E-C17D-E83D-7056-D87713AAF213}"/>
          </ac:graphicFrameMkLst>
        </pc:graphicFrameChg>
        <pc:cxnChg chg="add del mod">
          <ac:chgData name="Jayne" userId="58bbf652-e049-4b60-a4db-48ec7a523d63" providerId="ADAL" clId="{296F2D4D-AE3E-4E29-8133-DE6F932D4195}" dt="2022-10-03T15:31:06.808" v="481" actId="478"/>
          <ac:cxnSpMkLst>
            <pc:docMk/>
            <pc:sldMk cId="671158281" sldId="259"/>
            <ac:cxnSpMk id="8" creationId="{29C93DA7-4E1A-148D-38CF-FC13B0F7D4E6}"/>
          </ac:cxnSpMkLst>
        </pc:cxnChg>
        <pc:cxnChg chg="add del">
          <ac:chgData name="Jayne" userId="58bbf652-e049-4b60-a4db-48ec7a523d63" providerId="ADAL" clId="{296F2D4D-AE3E-4E29-8133-DE6F932D4195}" dt="2022-10-03T15:31:09.086" v="482" actId="478"/>
          <ac:cxnSpMkLst>
            <pc:docMk/>
            <pc:sldMk cId="671158281" sldId="259"/>
            <ac:cxnSpMk id="16" creationId="{2020E849-7AD7-7278-CB1E-D5A3403D7B33}"/>
          </ac:cxnSpMkLst>
        </pc:cxnChg>
        <pc:cxnChg chg="add mod">
          <ac:chgData name="Jayne" userId="58bbf652-e049-4b60-a4db-48ec7a523d63" providerId="ADAL" clId="{296F2D4D-AE3E-4E29-8133-DE6F932D4195}" dt="2022-10-03T15:38:46.096" v="505" actId="14100"/>
          <ac:cxnSpMkLst>
            <pc:docMk/>
            <pc:sldMk cId="671158281" sldId="259"/>
            <ac:cxnSpMk id="18" creationId="{ABCBFD69-5261-12D9-0E80-C4F24D8898E4}"/>
          </ac:cxnSpMkLst>
        </pc:cxnChg>
      </pc:sldChg>
      <pc:sldChg chg="addSp delSp modSp new mod ord modTransition">
        <pc:chgData name="Jayne" userId="58bbf652-e049-4b60-a4db-48ec7a523d63" providerId="ADAL" clId="{296F2D4D-AE3E-4E29-8133-DE6F932D4195}" dt="2022-10-30T11:29:21.785" v="4050" actId="255"/>
        <pc:sldMkLst>
          <pc:docMk/>
          <pc:sldMk cId="2338339805" sldId="260"/>
        </pc:sldMkLst>
        <pc:spChg chg="del mod">
          <ac:chgData name="Jayne" userId="58bbf652-e049-4b60-a4db-48ec7a523d63" providerId="ADAL" clId="{296F2D4D-AE3E-4E29-8133-DE6F932D4195}" dt="2022-10-07T09:05:48.026" v="1143" actId="478"/>
          <ac:spMkLst>
            <pc:docMk/>
            <pc:sldMk cId="2338339805" sldId="260"/>
            <ac:spMk id="2" creationId="{0592B9D4-C8B4-10B0-725A-5CE44DFC6CF9}"/>
          </ac:spMkLst>
        </pc:spChg>
        <pc:spChg chg="add mod">
          <ac:chgData name="Jayne" userId="58bbf652-e049-4b60-a4db-48ec7a523d63" providerId="ADAL" clId="{296F2D4D-AE3E-4E29-8133-DE6F932D4195}" dt="2022-10-07T18:39:40.226" v="2528" actId="1076"/>
          <ac:spMkLst>
            <pc:docMk/>
            <pc:sldMk cId="2338339805" sldId="260"/>
            <ac:spMk id="2" creationId="{7E399BC9-89BB-FEF5-3E30-2AA9245399A3}"/>
          </ac:spMkLst>
        </pc:spChg>
        <pc:spChg chg="del mod">
          <ac:chgData name="Jayne" userId="58bbf652-e049-4b60-a4db-48ec7a523d63" providerId="ADAL" clId="{296F2D4D-AE3E-4E29-8133-DE6F932D4195}" dt="2022-10-07T09:05:53.040" v="1145" actId="478"/>
          <ac:spMkLst>
            <pc:docMk/>
            <pc:sldMk cId="2338339805" sldId="260"/>
            <ac:spMk id="3" creationId="{26915DC4-B075-AF47-AFAE-161D279049CE}"/>
          </ac:spMkLst>
        </pc:spChg>
        <pc:spChg chg="add mod">
          <ac:chgData name="Jayne" userId="58bbf652-e049-4b60-a4db-48ec7a523d63" providerId="ADAL" clId="{296F2D4D-AE3E-4E29-8133-DE6F932D4195}" dt="2022-10-07T18:39:42.651" v="2529" actId="1076"/>
          <ac:spMkLst>
            <pc:docMk/>
            <pc:sldMk cId="2338339805" sldId="260"/>
            <ac:spMk id="3" creationId="{D00FF5EE-F759-243A-9994-E89A5F9E71C4}"/>
          </ac:spMkLst>
        </pc:spChg>
        <pc:spChg chg="add del mod">
          <ac:chgData name="Jayne" userId="58bbf652-e049-4b60-a4db-48ec7a523d63" providerId="ADAL" clId="{296F2D4D-AE3E-4E29-8133-DE6F932D4195}" dt="2022-10-30T11:26:13.616" v="4013" actId="478"/>
          <ac:spMkLst>
            <pc:docMk/>
            <pc:sldMk cId="2338339805" sldId="260"/>
            <ac:spMk id="4" creationId="{A1F1F485-9F3F-1BF1-E6DD-2B3EB2934C4C}"/>
          </ac:spMkLst>
        </pc:spChg>
        <pc:spChg chg="add mod">
          <ac:chgData name="Jayne" userId="58bbf652-e049-4b60-a4db-48ec7a523d63" providerId="ADAL" clId="{296F2D4D-AE3E-4E29-8133-DE6F932D4195}" dt="2022-10-07T18:38:20.502" v="2511" actId="1076"/>
          <ac:spMkLst>
            <pc:docMk/>
            <pc:sldMk cId="2338339805" sldId="260"/>
            <ac:spMk id="6" creationId="{6893619E-EF4B-F136-B635-201040677A2C}"/>
          </ac:spMkLst>
        </pc:spChg>
        <pc:spChg chg="add del mod">
          <ac:chgData name="Jayne" userId="58bbf652-e049-4b60-a4db-48ec7a523d63" providerId="ADAL" clId="{296F2D4D-AE3E-4E29-8133-DE6F932D4195}" dt="2022-10-30T11:26:47.068" v="4016" actId="478"/>
          <ac:spMkLst>
            <pc:docMk/>
            <pc:sldMk cId="2338339805" sldId="260"/>
            <ac:spMk id="8" creationId="{0C3D6630-241D-0D13-B1DE-D4BDC36A5DC0}"/>
          </ac:spMkLst>
        </pc:spChg>
        <pc:spChg chg="add mod">
          <ac:chgData name="Jayne" userId="58bbf652-e049-4b60-a4db-48ec7a523d63" providerId="ADAL" clId="{296F2D4D-AE3E-4E29-8133-DE6F932D4195}" dt="2022-10-07T18:38:24.710" v="2512" actId="1076"/>
          <ac:spMkLst>
            <pc:docMk/>
            <pc:sldMk cId="2338339805" sldId="260"/>
            <ac:spMk id="10" creationId="{E563EC8F-D385-C3B3-5490-966AF0FD4262}"/>
          </ac:spMkLst>
        </pc:spChg>
        <pc:spChg chg="add del mod">
          <ac:chgData name="Jayne" userId="58bbf652-e049-4b60-a4db-48ec7a523d63" providerId="ADAL" clId="{296F2D4D-AE3E-4E29-8133-DE6F932D4195}" dt="2022-10-30T11:27:29.186" v="4019"/>
          <ac:spMkLst>
            <pc:docMk/>
            <pc:sldMk cId="2338339805" sldId="260"/>
            <ac:spMk id="12" creationId="{41EE69B3-BF64-4468-12D9-16B41C2331E9}"/>
          </ac:spMkLst>
        </pc:spChg>
        <pc:spChg chg="add mod">
          <ac:chgData name="Jayne" userId="58bbf652-e049-4b60-a4db-48ec7a523d63" providerId="ADAL" clId="{296F2D4D-AE3E-4E29-8133-DE6F932D4195}" dt="2022-10-30T11:29:21.785" v="4050" actId="255"/>
          <ac:spMkLst>
            <pc:docMk/>
            <pc:sldMk cId="2338339805" sldId="260"/>
            <ac:spMk id="14" creationId="{711F91EF-BD38-4320-E190-A5A878DA5431}"/>
          </ac:spMkLst>
        </pc:spChg>
        <pc:spChg chg="add del mod">
          <ac:chgData name="Jayne" userId="58bbf652-e049-4b60-a4db-48ec7a523d63" providerId="ADAL" clId="{296F2D4D-AE3E-4E29-8133-DE6F932D4195}" dt="2022-10-07T09:09:21.792" v="1167"/>
          <ac:spMkLst>
            <pc:docMk/>
            <pc:sldMk cId="2338339805" sldId="260"/>
            <ac:spMk id="19" creationId="{C18BAE66-7EEB-4879-8392-835650BEC3B1}"/>
          </ac:spMkLst>
        </pc:spChg>
        <pc:spChg chg="add del mod">
          <ac:chgData name="Jayne" userId="58bbf652-e049-4b60-a4db-48ec7a523d63" providerId="ADAL" clId="{296F2D4D-AE3E-4E29-8133-DE6F932D4195}" dt="2022-10-07T09:09:21.792" v="1169"/>
          <ac:spMkLst>
            <pc:docMk/>
            <pc:sldMk cId="2338339805" sldId="260"/>
            <ac:spMk id="21" creationId="{C5341610-FDEF-EE25-2274-2DD1A4A63E12}"/>
          </ac:spMkLst>
        </pc:spChg>
        <pc:spChg chg="add del mod">
          <ac:chgData name="Jayne" userId="58bbf652-e049-4b60-a4db-48ec7a523d63" providerId="ADAL" clId="{296F2D4D-AE3E-4E29-8133-DE6F932D4195}" dt="2022-10-07T09:12:48.629" v="1237" actId="478"/>
          <ac:spMkLst>
            <pc:docMk/>
            <pc:sldMk cId="2338339805" sldId="260"/>
            <ac:spMk id="22" creationId="{CF0E9249-B0B0-31A6-1FF2-7E1409F9CFCB}"/>
          </ac:spMkLst>
        </pc:spChg>
        <pc:spChg chg="add mod">
          <ac:chgData name="Jayne" userId="58bbf652-e049-4b60-a4db-48ec7a523d63" providerId="ADAL" clId="{296F2D4D-AE3E-4E29-8133-DE6F932D4195}" dt="2022-10-29T12:01:07.428" v="4006" actId="2711"/>
          <ac:spMkLst>
            <pc:docMk/>
            <pc:sldMk cId="2338339805" sldId="260"/>
            <ac:spMk id="23" creationId="{E779AF5B-F51C-15A1-9014-A7219248BE03}"/>
          </ac:spMkLst>
        </pc:spChg>
        <pc:spChg chg="add del mod">
          <ac:chgData name="Jayne" userId="58bbf652-e049-4b60-a4db-48ec7a523d63" providerId="ADAL" clId="{296F2D4D-AE3E-4E29-8133-DE6F932D4195}" dt="2022-10-07T10:06:52.553" v="1324"/>
          <ac:spMkLst>
            <pc:docMk/>
            <pc:sldMk cId="2338339805" sldId="260"/>
            <ac:spMk id="24" creationId="{A1445332-6270-8DFA-F758-060E215CD81D}"/>
          </ac:spMkLst>
        </pc:spChg>
        <pc:spChg chg="add mod">
          <ac:chgData name="Jayne" userId="58bbf652-e049-4b60-a4db-48ec7a523d63" providerId="ADAL" clId="{296F2D4D-AE3E-4E29-8133-DE6F932D4195}" dt="2022-10-07T18:40:45.844" v="2538" actId="113"/>
          <ac:spMkLst>
            <pc:docMk/>
            <pc:sldMk cId="2338339805" sldId="260"/>
            <ac:spMk id="25" creationId="{AD92EDCF-7A04-CC74-2325-ACF7F7D4BC15}"/>
          </ac:spMkLst>
        </pc:spChg>
        <pc:spChg chg="add mod">
          <ac:chgData name="Jayne" userId="58bbf652-e049-4b60-a4db-48ec7a523d63" providerId="ADAL" clId="{296F2D4D-AE3E-4E29-8133-DE6F932D4195}" dt="2022-10-07T18:40:52.854" v="2539" actId="113"/>
          <ac:spMkLst>
            <pc:docMk/>
            <pc:sldMk cId="2338339805" sldId="260"/>
            <ac:spMk id="26" creationId="{C8D69ACE-A3D0-BDF4-256D-2CCF8CD1C508}"/>
          </ac:spMkLst>
        </pc:spChg>
        <pc:spChg chg="add del mod">
          <ac:chgData name="Jayne" userId="58bbf652-e049-4b60-a4db-48ec7a523d63" providerId="ADAL" clId="{296F2D4D-AE3E-4E29-8133-DE6F932D4195}" dt="2022-10-07T17:57:41.703" v="2207" actId="478"/>
          <ac:spMkLst>
            <pc:docMk/>
            <pc:sldMk cId="2338339805" sldId="260"/>
            <ac:spMk id="27" creationId="{A0D11AB8-053B-20D5-F743-EF865C3462CE}"/>
          </ac:spMkLst>
        </pc:spChg>
        <pc:spChg chg="add mod">
          <ac:chgData name="Jayne" userId="58bbf652-e049-4b60-a4db-48ec7a523d63" providerId="ADAL" clId="{296F2D4D-AE3E-4E29-8133-DE6F932D4195}" dt="2022-10-07T18:41:20.928" v="2543" actId="113"/>
          <ac:spMkLst>
            <pc:docMk/>
            <pc:sldMk cId="2338339805" sldId="260"/>
            <ac:spMk id="28" creationId="{4D619AE5-2224-AE3D-8843-30ED719D4E24}"/>
          </ac:spMkLst>
        </pc:spChg>
        <pc:spChg chg="add mod">
          <ac:chgData name="Jayne" userId="58bbf652-e049-4b60-a4db-48ec7a523d63" providerId="ADAL" clId="{296F2D4D-AE3E-4E29-8133-DE6F932D4195}" dt="2022-10-07T18:38:28.378" v="2513" actId="1076"/>
          <ac:spMkLst>
            <pc:docMk/>
            <pc:sldMk cId="2338339805" sldId="260"/>
            <ac:spMk id="31" creationId="{20B324FC-72B9-15BF-CDB8-51D36D3F1EF3}"/>
          </ac:spMkLst>
        </pc:spChg>
        <pc:spChg chg="add mod">
          <ac:chgData name="Jayne" userId="58bbf652-e049-4b60-a4db-48ec7a523d63" providerId="ADAL" clId="{296F2D4D-AE3E-4E29-8133-DE6F932D4195}" dt="2022-10-07T18:40:12.157" v="2532" actId="1076"/>
          <ac:spMkLst>
            <pc:docMk/>
            <pc:sldMk cId="2338339805" sldId="260"/>
            <ac:spMk id="43" creationId="{BE67CA1E-A3A9-005D-DD4E-D170C0F5EBB7}"/>
          </ac:spMkLst>
        </pc:spChg>
        <pc:spChg chg="add mod">
          <ac:chgData name="Jayne" userId="58bbf652-e049-4b60-a4db-48ec7a523d63" providerId="ADAL" clId="{296F2D4D-AE3E-4E29-8133-DE6F932D4195}" dt="2022-10-07T18:40:15.268" v="2533" actId="1076"/>
          <ac:spMkLst>
            <pc:docMk/>
            <pc:sldMk cId="2338339805" sldId="260"/>
            <ac:spMk id="44" creationId="{CC9EA817-7E52-BDF9-C73A-712805EAD93F}"/>
          </ac:spMkLst>
        </pc:spChg>
        <pc:spChg chg="add mod">
          <ac:chgData name="Jayne" userId="58bbf652-e049-4b60-a4db-48ec7a523d63" providerId="ADAL" clId="{296F2D4D-AE3E-4E29-8133-DE6F932D4195}" dt="2022-10-07T18:40:22.308" v="2535" actId="1076"/>
          <ac:spMkLst>
            <pc:docMk/>
            <pc:sldMk cId="2338339805" sldId="260"/>
            <ac:spMk id="45" creationId="{D06C1192-F235-87DE-F2FE-08EB2263EC4C}"/>
          </ac:spMkLst>
        </pc:spChg>
        <pc:spChg chg="add mod">
          <ac:chgData name="Jayne" userId="58bbf652-e049-4b60-a4db-48ec7a523d63" providerId="ADAL" clId="{296F2D4D-AE3E-4E29-8133-DE6F932D4195}" dt="2022-10-07T18:40:59.911" v="2540" actId="113"/>
          <ac:spMkLst>
            <pc:docMk/>
            <pc:sldMk cId="2338339805" sldId="260"/>
            <ac:spMk id="59" creationId="{8A4B9E2F-79C4-4BB6-91BB-F182EF97AB5C}"/>
          </ac:spMkLst>
        </pc:spChg>
        <pc:spChg chg="add mod">
          <ac:chgData name="Jayne" userId="58bbf652-e049-4b60-a4db-48ec7a523d63" providerId="ADAL" clId="{296F2D4D-AE3E-4E29-8133-DE6F932D4195}" dt="2022-10-07T18:41:35.392" v="2545" actId="1076"/>
          <ac:spMkLst>
            <pc:docMk/>
            <pc:sldMk cId="2338339805" sldId="260"/>
            <ac:spMk id="66" creationId="{C023134D-938C-5D54-438B-AB7915DF939D}"/>
          </ac:spMkLst>
        </pc:spChg>
        <pc:spChg chg="add del mod">
          <ac:chgData name="Jayne" userId="58bbf652-e049-4b60-a4db-48ec7a523d63" providerId="ADAL" clId="{296F2D4D-AE3E-4E29-8133-DE6F932D4195}" dt="2022-10-07T18:39:10.162" v="2523" actId="478"/>
          <ac:spMkLst>
            <pc:docMk/>
            <pc:sldMk cId="2338339805" sldId="260"/>
            <ac:spMk id="87" creationId="{ACD8A780-E7B0-7FF7-B782-82BB747FDF34}"/>
          </ac:spMkLst>
        </pc:spChg>
        <pc:picChg chg="add mod">
          <ac:chgData name="Jayne" userId="58bbf652-e049-4b60-a4db-48ec7a523d63" providerId="ADAL" clId="{296F2D4D-AE3E-4E29-8133-DE6F932D4195}" dt="2022-10-08T10:07:33.463" v="3042" actId="1076"/>
          <ac:picMkLst>
            <pc:docMk/>
            <pc:sldMk cId="2338339805" sldId="260"/>
            <ac:picMk id="89" creationId="{10593FDE-9BB7-8BD1-C26E-9C42BFB0352D}"/>
          </ac:picMkLst>
        </pc:picChg>
        <pc:cxnChg chg="add mod">
          <ac:chgData name="Jayne" userId="58bbf652-e049-4b60-a4db-48ec7a523d63" providerId="ADAL" clId="{296F2D4D-AE3E-4E29-8133-DE6F932D4195}" dt="2022-10-07T18:37:17.343" v="2499" actId="1076"/>
          <ac:cxnSpMkLst>
            <pc:docMk/>
            <pc:sldMk cId="2338339805" sldId="260"/>
            <ac:cxnSpMk id="5" creationId="{9835EE2B-8039-FAE7-9B15-E31EC14B53B8}"/>
          </ac:cxnSpMkLst>
        </pc:cxnChg>
        <pc:cxnChg chg="add mod">
          <ac:chgData name="Jayne" userId="58bbf652-e049-4b60-a4db-48ec7a523d63" providerId="ADAL" clId="{296F2D4D-AE3E-4E29-8133-DE6F932D4195}" dt="2022-10-07T18:39:49.268" v="2530" actId="1076"/>
          <ac:cxnSpMkLst>
            <pc:docMk/>
            <pc:sldMk cId="2338339805" sldId="260"/>
            <ac:cxnSpMk id="7" creationId="{FF712457-71BE-4CB9-7752-BBAE76DE629A}"/>
          </ac:cxnSpMkLst>
        </pc:cxnChg>
        <pc:cxnChg chg="add mod">
          <ac:chgData name="Jayne" userId="58bbf652-e049-4b60-a4db-48ec7a523d63" providerId="ADAL" clId="{296F2D4D-AE3E-4E29-8133-DE6F932D4195}" dt="2022-10-07T18:39:14.993" v="2524" actId="1076"/>
          <ac:cxnSpMkLst>
            <pc:docMk/>
            <pc:sldMk cId="2338339805" sldId="260"/>
            <ac:cxnSpMk id="9" creationId="{7593BF6A-5FA4-BEEB-7702-3B01B0CC9B5C}"/>
          </ac:cxnSpMkLst>
        </pc:cxnChg>
        <pc:cxnChg chg="add mod">
          <ac:chgData name="Jayne" userId="58bbf652-e049-4b60-a4db-48ec7a523d63" providerId="ADAL" clId="{296F2D4D-AE3E-4E29-8133-DE6F932D4195}" dt="2022-10-07T18:37:46.131" v="2504" actId="1076"/>
          <ac:cxnSpMkLst>
            <pc:docMk/>
            <pc:sldMk cId="2338339805" sldId="260"/>
            <ac:cxnSpMk id="11" creationId="{B8B9218A-BDF5-A30A-09C4-2F303FCC2B3A}"/>
          </ac:cxnSpMkLst>
        </pc:cxnChg>
        <pc:cxnChg chg="add mod">
          <ac:chgData name="Jayne" userId="58bbf652-e049-4b60-a4db-48ec7a523d63" providerId="ADAL" clId="{296F2D4D-AE3E-4E29-8133-DE6F932D4195}" dt="2022-10-07T18:37:34.904" v="2502" actId="1076"/>
          <ac:cxnSpMkLst>
            <pc:docMk/>
            <pc:sldMk cId="2338339805" sldId="260"/>
            <ac:cxnSpMk id="13" creationId="{F33885C4-EAE5-5FB0-F898-39231CCD8BB7}"/>
          </ac:cxnSpMkLst>
        </pc:cxnChg>
        <pc:cxnChg chg="add mod">
          <ac:chgData name="Jayne" userId="58bbf652-e049-4b60-a4db-48ec7a523d63" providerId="ADAL" clId="{296F2D4D-AE3E-4E29-8133-DE6F932D4195}" dt="2022-10-07T18:37:30.058" v="2501" actId="1076"/>
          <ac:cxnSpMkLst>
            <pc:docMk/>
            <pc:sldMk cId="2338339805" sldId="260"/>
            <ac:cxnSpMk id="15" creationId="{7A8C98CD-6FAC-AA2B-8B2C-847CFDD3EB94}"/>
          </ac:cxnSpMkLst>
        </pc:cxnChg>
        <pc:cxnChg chg="add mod">
          <ac:chgData name="Jayne" userId="58bbf652-e049-4b60-a4db-48ec7a523d63" providerId="ADAL" clId="{296F2D4D-AE3E-4E29-8133-DE6F932D4195}" dt="2022-10-07T18:37:40.766" v="2503" actId="1076"/>
          <ac:cxnSpMkLst>
            <pc:docMk/>
            <pc:sldMk cId="2338339805" sldId="260"/>
            <ac:cxnSpMk id="17" creationId="{BF88AD02-F9A5-DDA3-5718-CEE31C61B0A4}"/>
          </ac:cxnSpMkLst>
        </pc:cxnChg>
        <pc:cxnChg chg="add mod">
          <ac:chgData name="Jayne" userId="58bbf652-e049-4b60-a4db-48ec7a523d63" providerId="ADAL" clId="{296F2D4D-AE3E-4E29-8133-DE6F932D4195}" dt="2022-10-07T18:38:09.226" v="2509" actId="1076"/>
          <ac:cxnSpMkLst>
            <pc:docMk/>
            <pc:sldMk cId="2338339805" sldId="260"/>
            <ac:cxnSpMk id="22" creationId="{BB573974-8444-69EC-9835-91EA79A13D91}"/>
          </ac:cxnSpMkLst>
        </pc:cxnChg>
        <pc:cxnChg chg="add del">
          <ac:chgData name="Jayne" userId="58bbf652-e049-4b60-a4db-48ec7a523d63" providerId="ADAL" clId="{296F2D4D-AE3E-4E29-8133-DE6F932D4195}" dt="2022-10-07T18:35:55.207" v="2488" actId="478"/>
          <ac:cxnSpMkLst>
            <pc:docMk/>
            <pc:sldMk cId="2338339805" sldId="260"/>
            <ac:cxnSpMk id="30" creationId="{F40EA37D-9254-F4BD-19FA-EE13F1E8605A}"/>
          </ac:cxnSpMkLst>
        </pc:cxnChg>
        <pc:cxnChg chg="add mod">
          <ac:chgData name="Jayne" userId="58bbf652-e049-4b60-a4db-48ec7a523d63" providerId="ADAL" clId="{296F2D4D-AE3E-4E29-8133-DE6F932D4195}" dt="2022-10-07T18:36:46.180" v="2494" actId="14100"/>
          <ac:cxnSpMkLst>
            <pc:docMk/>
            <pc:sldMk cId="2338339805" sldId="260"/>
            <ac:cxnSpMk id="32" creationId="{9F6ED6B2-1F3F-C6E9-8E02-456E46BE5502}"/>
          </ac:cxnSpMkLst>
        </pc:cxnChg>
        <pc:cxnChg chg="add del">
          <ac:chgData name="Jayne" userId="58bbf652-e049-4b60-a4db-48ec7a523d63" providerId="ADAL" clId="{296F2D4D-AE3E-4E29-8133-DE6F932D4195}" dt="2022-10-07T18:36:02.049" v="2490" actId="478"/>
          <ac:cxnSpMkLst>
            <pc:docMk/>
            <pc:sldMk cId="2338339805" sldId="260"/>
            <ac:cxnSpMk id="34" creationId="{71118EA7-A9C5-A9AC-4699-B433B212A187}"/>
          </ac:cxnSpMkLst>
        </pc:cxnChg>
        <pc:cxnChg chg="add mod">
          <ac:chgData name="Jayne" userId="58bbf652-e049-4b60-a4db-48ec7a523d63" providerId="ADAL" clId="{296F2D4D-AE3E-4E29-8133-DE6F932D4195}" dt="2022-10-07T18:36:46.180" v="2494" actId="14100"/>
          <ac:cxnSpMkLst>
            <pc:docMk/>
            <pc:sldMk cId="2338339805" sldId="260"/>
            <ac:cxnSpMk id="36" creationId="{1A0AD2BD-B318-5E72-1CBC-D2A4EA3E7042}"/>
          </ac:cxnSpMkLst>
        </pc:cxnChg>
        <pc:cxnChg chg="add mod">
          <ac:chgData name="Jayne" userId="58bbf652-e049-4b60-a4db-48ec7a523d63" providerId="ADAL" clId="{296F2D4D-AE3E-4E29-8133-DE6F932D4195}" dt="2022-10-07T18:36:46.180" v="2494" actId="14100"/>
          <ac:cxnSpMkLst>
            <pc:docMk/>
            <pc:sldMk cId="2338339805" sldId="260"/>
            <ac:cxnSpMk id="38" creationId="{2B3AC5E7-DC56-EB0D-A7E7-B517078F9121}"/>
          </ac:cxnSpMkLst>
        </pc:cxnChg>
        <pc:cxnChg chg="add mod">
          <ac:chgData name="Jayne" userId="58bbf652-e049-4b60-a4db-48ec7a523d63" providerId="ADAL" clId="{296F2D4D-AE3E-4E29-8133-DE6F932D4195}" dt="2022-10-07T18:39:35.303" v="2527" actId="1076"/>
          <ac:cxnSpMkLst>
            <pc:docMk/>
            <pc:sldMk cId="2338339805" sldId="260"/>
            <ac:cxnSpMk id="47" creationId="{38D60B74-9EDA-2155-815F-21BDF155F737}"/>
          </ac:cxnSpMkLst>
        </pc:cxnChg>
        <pc:cxnChg chg="add mod">
          <ac:chgData name="Jayne" userId="58bbf652-e049-4b60-a4db-48ec7a523d63" providerId="ADAL" clId="{296F2D4D-AE3E-4E29-8133-DE6F932D4195}" dt="2022-10-07T18:39:29.130" v="2526" actId="1076"/>
          <ac:cxnSpMkLst>
            <pc:docMk/>
            <pc:sldMk cId="2338339805" sldId="260"/>
            <ac:cxnSpMk id="49" creationId="{DE6DD0C5-56B4-5802-63DF-9C91F42ED22F}"/>
          </ac:cxnSpMkLst>
        </pc:cxnChg>
        <pc:cxnChg chg="add mod">
          <ac:chgData name="Jayne" userId="58bbf652-e049-4b60-a4db-48ec7a523d63" providerId="ADAL" clId="{296F2D4D-AE3E-4E29-8133-DE6F932D4195}" dt="2022-10-07T18:39:24.058" v="2525" actId="1076"/>
          <ac:cxnSpMkLst>
            <pc:docMk/>
            <pc:sldMk cId="2338339805" sldId="260"/>
            <ac:cxnSpMk id="51" creationId="{984C2955-53A0-EDC6-0B74-9CD27299FD99}"/>
          </ac:cxnSpMkLst>
        </pc:cxnChg>
        <pc:cxnChg chg="add mod">
          <ac:chgData name="Jayne" userId="58bbf652-e049-4b60-a4db-48ec7a523d63" providerId="ADAL" clId="{296F2D4D-AE3E-4E29-8133-DE6F932D4195}" dt="2022-10-07T18:38:14.745" v="2510" actId="1076"/>
          <ac:cxnSpMkLst>
            <pc:docMk/>
            <pc:sldMk cId="2338339805" sldId="260"/>
            <ac:cxnSpMk id="53" creationId="{314928B2-749F-65FB-8C19-C9F113FA1C34}"/>
          </ac:cxnSpMkLst>
        </pc:cxnChg>
        <pc:cxnChg chg="add del mod">
          <ac:chgData name="Jayne" userId="58bbf652-e049-4b60-a4db-48ec7a523d63" providerId="ADAL" clId="{296F2D4D-AE3E-4E29-8133-DE6F932D4195}" dt="2022-10-07T17:32:15.786" v="2114" actId="478"/>
          <ac:cxnSpMkLst>
            <pc:docMk/>
            <pc:sldMk cId="2338339805" sldId="260"/>
            <ac:cxnSpMk id="55" creationId="{F690FC8D-27C7-5EB7-7CE7-BA43962B9885}"/>
          </ac:cxnSpMkLst>
        </pc:cxnChg>
        <pc:cxnChg chg="add del">
          <ac:chgData name="Jayne" userId="58bbf652-e049-4b60-a4db-48ec7a523d63" providerId="ADAL" clId="{296F2D4D-AE3E-4E29-8133-DE6F932D4195}" dt="2022-10-07T17:56:42.389" v="2201" actId="478"/>
          <ac:cxnSpMkLst>
            <pc:docMk/>
            <pc:sldMk cId="2338339805" sldId="260"/>
            <ac:cxnSpMk id="56" creationId="{761F6698-B130-3B96-D2BE-7C1050761EB5}"/>
          </ac:cxnSpMkLst>
        </pc:cxnChg>
        <pc:cxnChg chg="add mod">
          <ac:chgData name="Jayne" userId="58bbf652-e049-4b60-a4db-48ec7a523d63" providerId="ADAL" clId="{296F2D4D-AE3E-4E29-8133-DE6F932D4195}" dt="2022-10-07T18:38:06.141" v="2508" actId="1076"/>
          <ac:cxnSpMkLst>
            <pc:docMk/>
            <pc:sldMk cId="2338339805" sldId="260"/>
            <ac:cxnSpMk id="57" creationId="{AF9A3513-9E03-0780-F090-9DFD29096532}"/>
          </ac:cxnSpMkLst>
        </pc:cxnChg>
        <pc:cxnChg chg="add del">
          <ac:chgData name="Jayne" userId="58bbf652-e049-4b60-a4db-48ec7a523d63" providerId="ADAL" clId="{296F2D4D-AE3E-4E29-8133-DE6F932D4195}" dt="2022-10-07T17:58:41.455" v="2223" actId="478"/>
          <ac:cxnSpMkLst>
            <pc:docMk/>
            <pc:sldMk cId="2338339805" sldId="260"/>
            <ac:cxnSpMk id="60" creationId="{7E4CA6C2-C3BE-0FA8-A318-DA8506801EC4}"/>
          </ac:cxnSpMkLst>
        </pc:cxnChg>
        <pc:cxnChg chg="add mod">
          <ac:chgData name="Jayne" userId="58bbf652-e049-4b60-a4db-48ec7a523d63" providerId="ADAL" clId="{296F2D4D-AE3E-4E29-8133-DE6F932D4195}" dt="2022-10-07T18:41:42.789" v="2547" actId="1076"/>
          <ac:cxnSpMkLst>
            <pc:docMk/>
            <pc:sldMk cId="2338339805" sldId="260"/>
            <ac:cxnSpMk id="68" creationId="{0C2AFB18-3836-ECB0-6D9B-3D98614EC7B8}"/>
          </ac:cxnSpMkLst>
        </pc:cxnChg>
      </pc:sldChg>
      <pc:sldChg chg="addSp delSp modSp new mod ord modTransition delDesignElem">
        <pc:chgData name="Jayne" userId="58bbf652-e049-4b60-a4db-48ec7a523d63" providerId="ADAL" clId="{296F2D4D-AE3E-4E29-8133-DE6F932D4195}" dt="2022-10-28T21:08:03.509" v="3382"/>
        <pc:sldMkLst>
          <pc:docMk/>
          <pc:sldMk cId="1095694834" sldId="261"/>
        </pc:sldMkLst>
        <pc:spChg chg="del mod">
          <ac:chgData name="Jayne" userId="58bbf652-e049-4b60-a4db-48ec7a523d63" providerId="ADAL" clId="{296F2D4D-AE3E-4E29-8133-DE6F932D4195}" dt="2022-10-07T10:12:40.550" v="1411" actId="478"/>
          <ac:spMkLst>
            <pc:docMk/>
            <pc:sldMk cId="1095694834" sldId="261"/>
            <ac:spMk id="2" creationId="{15782401-FE03-C862-FFA3-BDD1563D3A33}"/>
          </ac:spMkLst>
        </pc:spChg>
        <pc:spChg chg="del mod">
          <ac:chgData name="Jayne" userId="58bbf652-e049-4b60-a4db-48ec7a523d63" providerId="ADAL" clId="{296F2D4D-AE3E-4E29-8133-DE6F932D4195}" dt="2022-10-07T10:12:44.727" v="1413" actId="478"/>
          <ac:spMkLst>
            <pc:docMk/>
            <pc:sldMk cId="1095694834" sldId="261"/>
            <ac:spMk id="3" creationId="{8F8EE07F-7F63-0A5F-845D-4BFD48E39ECB}"/>
          </ac:spMkLst>
        </pc:spChg>
        <pc:spChg chg="add mod">
          <ac:chgData name="Jayne" userId="58bbf652-e049-4b60-a4db-48ec7a523d63" providerId="ADAL" clId="{296F2D4D-AE3E-4E29-8133-DE6F932D4195}" dt="2022-10-07T10:13:13.401" v="1422" actId="1076"/>
          <ac:spMkLst>
            <pc:docMk/>
            <pc:sldMk cId="1095694834" sldId="261"/>
            <ac:spMk id="4" creationId="{6689E595-CEF6-1B42-95E4-305A12E7B9C0}"/>
          </ac:spMkLst>
        </pc:spChg>
        <pc:spChg chg="add del mod">
          <ac:chgData name="Jayne" userId="58bbf652-e049-4b60-a4db-48ec7a523d63" providerId="ADAL" clId="{296F2D4D-AE3E-4E29-8133-DE6F932D4195}" dt="2022-10-07T18:23:13.651" v="2400" actId="12084"/>
          <ac:spMkLst>
            <pc:docMk/>
            <pc:sldMk cId="1095694834" sldId="261"/>
            <ac:spMk id="5" creationId="{7861AC6F-1D06-27A4-8B35-C70576514454}"/>
          </ac:spMkLst>
        </pc:spChg>
        <pc:spChg chg="add del mod">
          <ac:chgData name="Jayne" userId="58bbf652-e049-4b60-a4db-48ec7a523d63" providerId="ADAL" clId="{296F2D4D-AE3E-4E29-8133-DE6F932D4195}" dt="2022-10-07T18:25:05.540" v="2427" actId="12084"/>
          <ac:spMkLst>
            <pc:docMk/>
            <pc:sldMk cId="1095694834" sldId="261"/>
            <ac:spMk id="6" creationId="{139994B6-02EE-3E07-36DD-3835E29E1A4C}"/>
          </ac:spMkLst>
        </pc:spChg>
        <pc:spChg chg="add del mod">
          <ac:chgData name="Jayne" userId="58bbf652-e049-4b60-a4db-48ec7a523d63" providerId="ADAL" clId="{296F2D4D-AE3E-4E29-8133-DE6F932D4195}" dt="2022-10-07T18:30:48.790" v="2448" actId="12084"/>
          <ac:spMkLst>
            <pc:docMk/>
            <pc:sldMk cId="1095694834" sldId="261"/>
            <ac:spMk id="9" creationId="{558CD057-3E5E-3856-36E3-AF7A6695F7A6}"/>
          </ac:spMkLst>
        </pc:spChg>
        <pc:spChg chg="add del mod">
          <ac:chgData name="Jayne" userId="58bbf652-e049-4b60-a4db-48ec7a523d63" providerId="ADAL" clId="{296F2D4D-AE3E-4E29-8133-DE6F932D4195}" dt="2022-10-08T09:04:03.997" v="2741" actId="478"/>
          <ac:spMkLst>
            <pc:docMk/>
            <pc:sldMk cId="1095694834" sldId="261"/>
            <ac:spMk id="10" creationId="{43BE6AF3-7895-C833-4B33-C0C2D2E8280D}"/>
          </ac:spMkLst>
        </pc:spChg>
        <pc:spChg chg="add del mod">
          <ac:chgData name="Jayne" userId="58bbf652-e049-4b60-a4db-48ec7a523d63" providerId="ADAL" clId="{296F2D4D-AE3E-4E29-8133-DE6F932D4195}" dt="2022-10-08T05:34:46.676" v="2559" actId="12084"/>
          <ac:spMkLst>
            <pc:docMk/>
            <pc:sldMk cId="1095694834" sldId="261"/>
            <ac:spMk id="11" creationId="{6FD0AA42-9129-FAED-3267-C2D79DD313B6}"/>
          </ac:spMkLst>
        </pc:spChg>
        <pc:spChg chg="add del mod">
          <ac:chgData name="Jayne" userId="58bbf652-e049-4b60-a4db-48ec7a523d63" providerId="ADAL" clId="{296F2D4D-AE3E-4E29-8133-DE6F932D4195}" dt="2022-10-08T09:03:56.541" v="2738" actId="478"/>
          <ac:spMkLst>
            <pc:docMk/>
            <pc:sldMk cId="1095694834" sldId="261"/>
            <ac:spMk id="12" creationId="{203CDB86-CFDA-8BC8-C19E-66D52EDCAD9E}"/>
          </ac:spMkLst>
        </pc:spChg>
        <pc:spChg chg="add del">
          <ac:chgData name="Jayne" userId="58bbf652-e049-4b60-a4db-48ec7a523d63" providerId="ADAL" clId="{296F2D4D-AE3E-4E29-8133-DE6F932D4195}" dt="2022-10-28T21:08:03.509" v="3382"/>
          <ac:spMkLst>
            <pc:docMk/>
            <pc:sldMk cId="1095694834" sldId="261"/>
            <ac:spMk id="57" creationId="{98AA0E06-14DE-4C1A-B11B-D05846A279E0}"/>
          </ac:spMkLst>
        </pc:spChg>
        <pc:graphicFrameChg chg="add mod">
          <ac:chgData name="Jayne" userId="58bbf652-e049-4b60-a4db-48ec7a523d63" providerId="ADAL" clId="{296F2D4D-AE3E-4E29-8133-DE6F932D4195}" dt="2022-10-08T05:36:58.005" v="2573" actId="1076"/>
          <ac:graphicFrameMkLst>
            <pc:docMk/>
            <pc:sldMk cId="1095694834" sldId="261"/>
            <ac:graphicFrameMk id="2" creationId="{C6BDD70E-CC37-88E4-37CC-2422FA9B4CB2}"/>
          </ac:graphicFrameMkLst>
        </pc:graphicFrameChg>
        <pc:graphicFrameChg chg="add mod">
          <ac:chgData name="Jayne" userId="58bbf652-e049-4b60-a4db-48ec7a523d63" providerId="ADAL" clId="{296F2D4D-AE3E-4E29-8133-DE6F932D4195}" dt="2022-10-08T09:30:30.445" v="2959" actId="20577"/>
          <ac:graphicFrameMkLst>
            <pc:docMk/>
            <pc:sldMk cId="1095694834" sldId="261"/>
            <ac:graphicFrameMk id="3" creationId="{71E33D09-5982-7218-D4E2-5773BC00FF50}"/>
          </ac:graphicFrameMkLst>
        </pc:graphicFrameChg>
        <pc:graphicFrameChg chg="add del modGraphic">
          <ac:chgData name="Jayne" userId="58bbf652-e049-4b60-a4db-48ec7a523d63" providerId="ADAL" clId="{296F2D4D-AE3E-4E29-8133-DE6F932D4195}" dt="2022-10-07T18:30:27.703" v="2447" actId="478"/>
          <ac:graphicFrameMkLst>
            <pc:docMk/>
            <pc:sldMk cId="1095694834" sldId="261"/>
            <ac:graphicFrameMk id="7" creationId="{804BC49C-5A04-1920-7ECD-B6E9D539248D}"/>
          </ac:graphicFrameMkLst>
        </pc:graphicFrameChg>
        <pc:graphicFrameChg chg="add mod">
          <ac:chgData name="Jayne" userId="58bbf652-e049-4b60-a4db-48ec7a523d63" providerId="ADAL" clId="{296F2D4D-AE3E-4E29-8133-DE6F932D4195}" dt="2022-10-08T05:40:19.646" v="2588" actId="255"/>
          <ac:graphicFrameMkLst>
            <pc:docMk/>
            <pc:sldMk cId="1095694834" sldId="261"/>
            <ac:graphicFrameMk id="13" creationId="{6B18239F-2F1F-3E3C-711C-F589F88A22FD}"/>
          </ac:graphicFrameMkLst>
        </pc:graphicFrameChg>
        <pc:graphicFrameChg chg="add mod">
          <ac:chgData name="Jayne" userId="58bbf652-e049-4b60-a4db-48ec7a523d63" providerId="ADAL" clId="{296F2D4D-AE3E-4E29-8133-DE6F932D4195}" dt="2022-10-08T09:30:26.748" v="2958" actId="20577"/>
          <ac:graphicFrameMkLst>
            <pc:docMk/>
            <pc:sldMk cId="1095694834" sldId="261"/>
            <ac:graphicFrameMk id="14" creationId="{503F13A0-A125-3F2B-12FD-B26E1B6581DC}"/>
          </ac:graphicFrameMkLst>
        </pc:graphicFrameChg>
        <pc:graphicFrameChg chg="mod">
          <ac:chgData name="Jayne" userId="58bbf652-e049-4b60-a4db-48ec7a523d63" providerId="ADAL" clId="{296F2D4D-AE3E-4E29-8133-DE6F932D4195}" dt="2022-10-28T20:58:50.071" v="3343" actId="2711"/>
          <ac:graphicFrameMkLst>
            <pc:docMk/>
            <pc:sldMk cId="1095694834" sldId="261"/>
            <ac:graphicFrameMk id="44" creationId="{773A5F2A-630A-14C1-6DE8-D2C82EE01A84}"/>
          </ac:graphicFrameMkLst>
        </pc:graphicFrameChg>
        <pc:graphicFrameChg chg="mod">
          <ac:chgData name="Jayne" userId="58bbf652-e049-4b60-a4db-48ec7a523d63" providerId="ADAL" clId="{296F2D4D-AE3E-4E29-8133-DE6F932D4195}" dt="2022-10-28T20:58:01.476" v="3334" actId="2711"/>
          <ac:graphicFrameMkLst>
            <pc:docMk/>
            <pc:sldMk cId="1095694834" sldId="261"/>
            <ac:graphicFrameMk id="529" creationId="{EE9CC3B9-5AD0-C6BE-276E-21BBA483B450}"/>
          </ac:graphicFrameMkLst>
        </pc:graphicFrameChg>
        <pc:picChg chg="add mod">
          <ac:chgData name="Jayne" userId="58bbf652-e049-4b60-a4db-48ec7a523d63" providerId="ADAL" clId="{296F2D4D-AE3E-4E29-8133-DE6F932D4195}" dt="2022-10-08T05:36:27.411" v="2569" actId="1076"/>
          <ac:picMkLst>
            <pc:docMk/>
            <pc:sldMk cId="1095694834" sldId="261"/>
            <ac:picMk id="8" creationId="{9F065352-BD73-E38D-720E-67CB0E768B55}"/>
          </ac:picMkLst>
        </pc:picChg>
      </pc:sldChg>
      <pc:sldChg chg="modSp new del ord">
        <pc:chgData name="Jayne" userId="58bbf652-e049-4b60-a4db-48ec7a523d63" providerId="ADAL" clId="{296F2D4D-AE3E-4E29-8133-DE6F932D4195}" dt="2022-10-08T05:39:18.665" v="2586" actId="47"/>
        <pc:sldMkLst>
          <pc:docMk/>
          <pc:sldMk cId="3281771457" sldId="262"/>
        </pc:sldMkLst>
        <pc:spChg chg="mod">
          <ac:chgData name="Jayne" userId="58bbf652-e049-4b60-a4db-48ec7a523d63" providerId="ADAL" clId="{296F2D4D-AE3E-4E29-8133-DE6F932D4195}" dt="2022-10-07T18:07:03.879" v="2289"/>
          <ac:spMkLst>
            <pc:docMk/>
            <pc:sldMk cId="3281771457" sldId="262"/>
            <ac:spMk id="2" creationId="{5B66AF1E-D706-6E47-B2BD-95F95D61AFCA}"/>
          </ac:spMkLst>
        </pc:spChg>
        <pc:spChg chg="mod">
          <ac:chgData name="Jayne" userId="58bbf652-e049-4b60-a4db-48ec7a523d63" providerId="ADAL" clId="{296F2D4D-AE3E-4E29-8133-DE6F932D4195}" dt="2022-10-07T18:07:03.879" v="2289"/>
          <ac:spMkLst>
            <pc:docMk/>
            <pc:sldMk cId="3281771457" sldId="262"/>
            <ac:spMk id="3" creationId="{695C8806-E111-49E7-26B5-F1CEA4937009}"/>
          </ac:spMkLst>
        </pc:spChg>
      </pc:sldChg>
      <pc:sldChg chg="addSp delSp modSp new mod ord modTransition">
        <pc:chgData name="Jayne" userId="58bbf652-e049-4b60-a4db-48ec7a523d63" providerId="ADAL" clId="{296F2D4D-AE3E-4E29-8133-DE6F932D4195}" dt="2022-10-28T21:00:54.809" v="3357" actId="20577"/>
        <pc:sldMkLst>
          <pc:docMk/>
          <pc:sldMk cId="4170896404" sldId="263"/>
        </pc:sldMkLst>
        <pc:spChg chg="del mod">
          <ac:chgData name="Jayne" userId="58bbf652-e049-4b60-a4db-48ec7a523d63" providerId="ADAL" clId="{296F2D4D-AE3E-4E29-8133-DE6F932D4195}" dt="2022-10-08T09:04:18.987" v="2743" actId="478"/>
          <ac:spMkLst>
            <pc:docMk/>
            <pc:sldMk cId="4170896404" sldId="263"/>
            <ac:spMk id="2" creationId="{F86081E5-5F4C-CBAC-4547-DA0110E997D0}"/>
          </ac:spMkLst>
        </pc:spChg>
        <pc:spChg chg="del mod">
          <ac:chgData name="Jayne" userId="58bbf652-e049-4b60-a4db-48ec7a523d63" providerId="ADAL" clId="{296F2D4D-AE3E-4E29-8133-DE6F932D4195}" dt="2022-10-08T09:04:22.633" v="2745" actId="478"/>
          <ac:spMkLst>
            <pc:docMk/>
            <pc:sldMk cId="4170896404" sldId="263"/>
            <ac:spMk id="3" creationId="{F0AF215F-0D61-69BD-22CB-240EE2619D9D}"/>
          </ac:spMkLst>
        </pc:spChg>
        <pc:spChg chg="add del mod">
          <ac:chgData name="Jayne" userId="58bbf652-e049-4b60-a4db-48ec7a523d63" providerId="ADAL" clId="{296F2D4D-AE3E-4E29-8133-DE6F932D4195}" dt="2022-10-08T09:05:20.730" v="2792" actId="12084"/>
          <ac:spMkLst>
            <pc:docMk/>
            <pc:sldMk cId="4170896404" sldId="263"/>
            <ac:spMk id="4" creationId="{7CB4EC50-BDB3-842C-81E4-3E5FB38EAB80}"/>
          </ac:spMkLst>
        </pc:spChg>
        <pc:spChg chg="add del mod">
          <ac:chgData name="Jayne" userId="58bbf652-e049-4b60-a4db-48ec7a523d63" providerId="ADAL" clId="{296F2D4D-AE3E-4E29-8133-DE6F932D4195}" dt="2022-10-08T09:06:30.692" v="2858" actId="12084"/>
          <ac:spMkLst>
            <pc:docMk/>
            <pc:sldMk cId="4170896404" sldId="263"/>
            <ac:spMk id="6" creationId="{A9CFE9EA-AE06-EDA7-8362-C80AA4BD219A}"/>
          </ac:spMkLst>
        </pc:spChg>
        <pc:spChg chg="add del mod">
          <ac:chgData name="Jayne" userId="58bbf652-e049-4b60-a4db-48ec7a523d63" providerId="ADAL" clId="{296F2D4D-AE3E-4E29-8133-DE6F932D4195}" dt="2022-10-08T09:09:36.880" v="2916" actId="12084"/>
          <ac:spMkLst>
            <pc:docMk/>
            <pc:sldMk cId="4170896404" sldId="263"/>
            <ac:spMk id="8" creationId="{8CFC94E8-D0A2-C7FA-A986-67227E3EFEF3}"/>
          </ac:spMkLst>
        </pc:spChg>
        <pc:graphicFrameChg chg="add del mod">
          <ac:chgData name="Jayne" userId="58bbf652-e049-4b60-a4db-48ec7a523d63" providerId="ADAL" clId="{296F2D4D-AE3E-4E29-8133-DE6F932D4195}" dt="2022-10-08T09:05:42.495" v="2799" actId="478"/>
          <ac:graphicFrameMkLst>
            <pc:docMk/>
            <pc:sldMk cId="4170896404" sldId="263"/>
            <ac:graphicFrameMk id="5" creationId="{3E0D10D1-B836-2699-288D-40EA08627FF8}"/>
          </ac:graphicFrameMkLst>
        </pc:graphicFrameChg>
        <pc:graphicFrameChg chg="add mod">
          <ac:chgData name="Jayne" userId="58bbf652-e049-4b60-a4db-48ec7a523d63" providerId="ADAL" clId="{296F2D4D-AE3E-4E29-8133-DE6F932D4195}" dt="2022-10-28T20:59:34.763" v="3346" actId="2711"/>
          <ac:graphicFrameMkLst>
            <pc:docMk/>
            <pc:sldMk cId="4170896404" sldId="263"/>
            <ac:graphicFrameMk id="7" creationId="{E4E99BCD-C17C-CD19-038B-2C571C725BB7}"/>
          </ac:graphicFrameMkLst>
        </pc:graphicFrameChg>
        <pc:graphicFrameChg chg="add mod">
          <ac:chgData name="Jayne" userId="58bbf652-e049-4b60-a4db-48ec7a523d63" providerId="ADAL" clId="{296F2D4D-AE3E-4E29-8133-DE6F932D4195}" dt="2022-10-28T21:00:54.809" v="3357" actId="20577"/>
          <ac:graphicFrameMkLst>
            <pc:docMk/>
            <pc:sldMk cId="4170896404" sldId="263"/>
            <ac:graphicFrameMk id="9" creationId="{C61F464A-484D-5922-2248-9E2C34C81B0D}"/>
          </ac:graphicFrameMkLst>
        </pc:graphicFrameChg>
        <pc:graphicFrameChg chg="add mod modGraphic">
          <ac:chgData name="Jayne" userId="58bbf652-e049-4b60-a4db-48ec7a523d63" providerId="ADAL" clId="{296F2D4D-AE3E-4E29-8133-DE6F932D4195}" dt="2022-10-08T09:14:59.245" v="2945" actId="1076"/>
          <ac:graphicFrameMkLst>
            <pc:docMk/>
            <pc:sldMk cId="4170896404" sldId="263"/>
            <ac:graphicFrameMk id="14" creationId="{7C2844AD-A9B2-D694-A291-0702EBCC9E0E}"/>
          </ac:graphicFrameMkLst>
        </pc:graphicFrameChg>
        <pc:graphicFrameChg chg="add del modGraphic">
          <ac:chgData name="Jayne" userId="58bbf652-e049-4b60-a4db-48ec7a523d63" providerId="ADAL" clId="{296F2D4D-AE3E-4E29-8133-DE6F932D4195}" dt="2022-10-08T09:14:55.879" v="2944" actId="478"/>
          <ac:graphicFrameMkLst>
            <pc:docMk/>
            <pc:sldMk cId="4170896404" sldId="263"/>
            <ac:graphicFrameMk id="17" creationId="{BB3D823C-B19B-CB81-E27C-2434ED81833F}"/>
          </ac:graphicFrameMkLst>
        </pc:graphicFrameChg>
        <pc:picChg chg="add mod">
          <ac:chgData name="Jayne" userId="58bbf652-e049-4b60-a4db-48ec7a523d63" providerId="ADAL" clId="{296F2D4D-AE3E-4E29-8133-DE6F932D4195}" dt="2022-10-08T09:15:06.054" v="2947" actId="1076"/>
          <ac:picMkLst>
            <pc:docMk/>
            <pc:sldMk cId="4170896404" sldId="263"/>
            <ac:picMk id="11" creationId="{25EB53AF-CB90-E58B-5890-51202B558658}"/>
          </ac:picMkLst>
        </pc:picChg>
        <pc:picChg chg="add del mod">
          <ac:chgData name="Jayne" userId="58bbf652-e049-4b60-a4db-48ec7a523d63" providerId="ADAL" clId="{296F2D4D-AE3E-4E29-8133-DE6F932D4195}" dt="2022-10-08T09:14:30.918" v="2941" actId="478"/>
          <ac:picMkLst>
            <pc:docMk/>
            <pc:sldMk cId="4170896404" sldId="263"/>
            <ac:picMk id="13" creationId="{84E7B775-0DF8-C079-4E19-F1B97E1E0E13}"/>
          </ac:picMkLst>
        </pc:picChg>
      </pc:sldChg>
      <pc:sldChg chg="addSp delSp modSp new del mod">
        <pc:chgData name="Jayne" userId="58bbf652-e049-4b60-a4db-48ec7a523d63" providerId="ADAL" clId="{296F2D4D-AE3E-4E29-8133-DE6F932D4195}" dt="2022-10-07T18:44:53.352" v="2550" actId="47"/>
        <pc:sldMkLst>
          <pc:docMk/>
          <pc:sldMk cId="1534681086" sldId="264"/>
        </pc:sldMkLst>
        <pc:spChg chg="mod">
          <ac:chgData name="Jayne" userId="58bbf652-e049-4b60-a4db-48ec7a523d63" providerId="ADAL" clId="{296F2D4D-AE3E-4E29-8133-DE6F932D4195}" dt="2022-10-07T18:32:49.170" v="2483"/>
          <ac:spMkLst>
            <pc:docMk/>
            <pc:sldMk cId="1534681086" sldId="264"/>
            <ac:spMk id="2" creationId="{C3AC3F57-AEF0-2EA1-04BE-32EBF28A3A11}"/>
          </ac:spMkLst>
        </pc:spChg>
        <pc:spChg chg="del mod">
          <ac:chgData name="Jayne" userId="58bbf652-e049-4b60-a4db-48ec7a523d63" providerId="ADAL" clId="{296F2D4D-AE3E-4E29-8133-DE6F932D4195}" dt="2022-10-07T18:21:19.448" v="2392"/>
          <ac:spMkLst>
            <pc:docMk/>
            <pc:sldMk cId="1534681086" sldId="264"/>
            <ac:spMk id="3" creationId="{8DA5B9DE-DE6B-8191-498E-453C1FAD629A}"/>
          </ac:spMkLst>
        </pc:spChg>
        <pc:spChg chg="add mod">
          <ac:chgData name="Jayne" userId="58bbf652-e049-4b60-a4db-48ec7a523d63" providerId="ADAL" clId="{296F2D4D-AE3E-4E29-8133-DE6F932D4195}" dt="2022-10-07T18:31:55.193" v="2480" actId="20577"/>
          <ac:spMkLst>
            <pc:docMk/>
            <pc:sldMk cId="1534681086" sldId="264"/>
            <ac:spMk id="4" creationId="{218095A0-593A-1DB2-4AD0-2420CF3B84B9}"/>
          </ac:spMkLst>
        </pc:spChg>
      </pc:sldChg>
      <pc:sldChg chg="addSp delSp modSp new del mod ord delDesignElem">
        <pc:chgData name="Jayne" userId="58bbf652-e049-4b60-a4db-48ec7a523d63" providerId="ADAL" clId="{296F2D4D-AE3E-4E29-8133-DE6F932D4195}" dt="2022-10-29T12:00:11.827" v="4002" actId="2711"/>
        <pc:sldMkLst>
          <pc:docMk/>
          <pc:sldMk cId="3132280741" sldId="264"/>
        </pc:sldMkLst>
        <pc:spChg chg="del mod">
          <ac:chgData name="Jayne" userId="58bbf652-e049-4b60-a4db-48ec7a523d63" providerId="ADAL" clId="{296F2D4D-AE3E-4E29-8133-DE6F932D4195}" dt="2022-10-29T12:00:11.827" v="4002" actId="2711"/>
          <ac:spMkLst>
            <pc:docMk/>
            <pc:sldMk cId="3132280741" sldId="264"/>
            <ac:spMk id="2" creationId="{7B15E64F-E5C8-BCE9-6549-09CC4B0E3396}"/>
          </ac:spMkLst>
        </pc:spChg>
        <pc:spChg chg="del mod">
          <ac:chgData name="Jayne" userId="58bbf652-e049-4b60-a4db-48ec7a523d63" providerId="ADAL" clId="{296F2D4D-AE3E-4E29-8133-DE6F932D4195}" dt="2022-10-08T09:34:25.895" v="3006" actId="478"/>
          <ac:spMkLst>
            <pc:docMk/>
            <pc:sldMk cId="3132280741" sldId="264"/>
            <ac:spMk id="3" creationId="{67FC5BEF-26C4-5E65-38BA-4DF5014DDB90}"/>
          </ac:spMkLst>
        </pc:spChg>
        <pc:spChg chg="add mod">
          <ac:chgData name="Jayne" userId="58bbf652-e049-4b60-a4db-48ec7a523d63" providerId="ADAL" clId="{296F2D4D-AE3E-4E29-8133-DE6F932D4195}" dt="2022-10-08T09:34:47.716" v="3037" actId="20577"/>
          <ac:spMkLst>
            <pc:docMk/>
            <pc:sldMk cId="3132280741" sldId="264"/>
            <ac:spMk id="4" creationId="{D92A559F-2FE3-A491-3235-36A44FEABFC9}"/>
          </ac:spMkLst>
        </pc:spChg>
        <pc:spChg chg="mod">
          <ac:chgData name="Jayne" userId="58bbf652-e049-4b60-a4db-48ec7a523d63" providerId="ADAL" clId="{296F2D4D-AE3E-4E29-8133-DE6F932D4195}" dt="2022-10-28T21:02:11.070" v="3362" actId="2711"/>
          <ac:spMkLst>
            <pc:docMk/>
            <pc:sldMk cId="3132280741" sldId="264"/>
            <ac:spMk id="5" creationId="{D792816D-8C6C-DA1E-1CD1-C5203B25ABD0}"/>
          </ac:spMkLst>
        </pc:spChg>
        <pc:spChg chg="add del">
          <ac:chgData name="Jayne" userId="58bbf652-e049-4b60-a4db-48ec7a523d63" providerId="ADAL" clId="{296F2D4D-AE3E-4E29-8133-DE6F932D4195}" dt="2022-10-28T21:08:03.509" v="3382"/>
          <ac:spMkLst>
            <pc:docMk/>
            <pc:sldMk cId="3132280741" sldId="264"/>
            <ac:spMk id="8" creationId="{923E8915-D2AA-4327-A45A-972C3CA9574B}"/>
          </ac:spMkLst>
        </pc:spChg>
        <pc:spChg chg="add del">
          <ac:chgData name="Jayne" userId="58bbf652-e049-4b60-a4db-48ec7a523d63" providerId="ADAL" clId="{296F2D4D-AE3E-4E29-8133-DE6F932D4195}" dt="2022-10-28T21:08:03.509" v="3382"/>
          <ac:spMkLst>
            <pc:docMk/>
            <pc:sldMk cId="3132280741" sldId="264"/>
            <ac:spMk id="10" creationId="{8302FC3C-9804-4950-B721-5FD704BA6065}"/>
          </ac:spMkLst>
        </pc:spChg>
        <pc:spChg chg="add del">
          <ac:chgData name="Jayne" userId="58bbf652-e049-4b60-a4db-48ec7a523d63" providerId="ADAL" clId="{296F2D4D-AE3E-4E29-8133-DE6F932D4195}" dt="2022-10-28T21:08:03.509" v="3382"/>
          <ac:spMkLst>
            <pc:docMk/>
            <pc:sldMk cId="3132280741" sldId="264"/>
            <ac:spMk id="16" creationId="{F3798573-F27B-47EB-8EA4-7EE34954C2D6}"/>
          </ac:spMkLst>
        </pc:spChg>
        <pc:picChg chg="add del">
          <ac:chgData name="Jayne" userId="58bbf652-e049-4b60-a4db-48ec7a523d63" providerId="ADAL" clId="{296F2D4D-AE3E-4E29-8133-DE6F932D4195}" dt="2022-10-28T21:08:03.509" v="3382"/>
          <ac:picMkLst>
            <pc:docMk/>
            <pc:sldMk cId="3132280741" sldId="264"/>
            <ac:picMk id="14" creationId="{3BC6EBB2-9BDC-4075-BA6B-43A9FBF9C86C}"/>
          </ac:picMkLst>
        </pc:picChg>
        <pc:cxnChg chg="add del">
          <ac:chgData name="Jayne" userId="58bbf652-e049-4b60-a4db-48ec7a523d63" providerId="ADAL" clId="{296F2D4D-AE3E-4E29-8133-DE6F932D4195}" dt="2022-10-28T21:08:03.509" v="3382"/>
          <ac:cxnSpMkLst>
            <pc:docMk/>
            <pc:sldMk cId="3132280741" sldId="264"/>
            <ac:cxnSpMk id="12" creationId="{6B9695BD-ECF6-49CA-8877-8C493193C65D}"/>
          </ac:cxnSpMkLst>
        </pc:cxnChg>
      </pc:sldChg>
      <pc:sldChg chg="addSp delSp modSp delDesignElem">
        <pc:chgData name="Jayne" userId="58bbf652-e049-4b60-a4db-48ec7a523d63" providerId="ADAL" clId="{296F2D4D-AE3E-4E29-8133-DE6F932D4195}" dt="2022-10-28T21:08:03.509" v="3382"/>
        <pc:sldMkLst>
          <pc:docMk/>
          <pc:sldMk cId="1916450056" sldId="265"/>
        </pc:sldMkLst>
        <pc:spChg chg="add del">
          <ac:chgData name="Jayne" userId="58bbf652-e049-4b60-a4db-48ec7a523d63" providerId="ADAL" clId="{296F2D4D-AE3E-4E29-8133-DE6F932D4195}" dt="2022-10-28T21:08:03.509" v="3382"/>
          <ac:spMkLst>
            <pc:docMk/>
            <pc:sldMk cId="1916450056" sldId="265"/>
            <ac:spMk id="33" creationId="{8CFA7DB6-9E1C-4921-AAAA-A5A1EDBCBA15}"/>
          </ac:spMkLst>
        </pc:spChg>
        <pc:graphicFrameChg chg="mod">
          <ac:chgData name="Jayne" userId="58bbf652-e049-4b60-a4db-48ec7a523d63" providerId="ADAL" clId="{296F2D4D-AE3E-4E29-8133-DE6F932D4195}" dt="2022-10-28T20:59:06.178" v="3344" actId="2711"/>
          <ac:graphicFrameMkLst>
            <pc:docMk/>
            <pc:sldMk cId="1916450056" sldId="265"/>
            <ac:graphicFrameMk id="6" creationId="{A66E8D8B-C00C-706C-151B-04B13CFCBE60}"/>
          </ac:graphicFrameMkLst>
        </pc:graphicFrameChg>
      </pc:sldChg>
      <pc:sldChg chg="addSp delSp modSp mod delDesignElem">
        <pc:chgData name="Jayne" userId="58bbf652-e049-4b60-a4db-48ec7a523d63" providerId="ADAL" clId="{296F2D4D-AE3E-4E29-8133-DE6F932D4195}" dt="2022-10-29T12:01:25.073" v="4007" actId="2711"/>
        <pc:sldMkLst>
          <pc:docMk/>
          <pc:sldMk cId="1419008141" sldId="266"/>
        </pc:sldMkLst>
        <pc:spChg chg="mod">
          <ac:chgData name="Jayne" userId="58bbf652-e049-4b60-a4db-48ec7a523d63" providerId="ADAL" clId="{296F2D4D-AE3E-4E29-8133-DE6F932D4195}" dt="2022-10-29T12:01:25.073" v="4007" actId="2711"/>
          <ac:spMkLst>
            <pc:docMk/>
            <pc:sldMk cId="1419008141" sldId="266"/>
            <ac:spMk id="2" creationId="{E7C79750-6987-B1D5-50A6-9402C6DA6CFC}"/>
          </ac:spMkLst>
        </pc:spChg>
        <pc:spChg chg="mod">
          <ac:chgData name="Jayne" userId="58bbf652-e049-4b60-a4db-48ec7a523d63" providerId="ADAL" clId="{296F2D4D-AE3E-4E29-8133-DE6F932D4195}" dt="2022-10-28T20:59:17.135" v="3345" actId="2711"/>
          <ac:spMkLst>
            <pc:docMk/>
            <pc:sldMk cId="1419008141" sldId="266"/>
            <ac:spMk id="4" creationId="{DC38DE28-7763-7B34-96AF-EB86180DE243}"/>
          </ac:spMkLst>
        </pc:spChg>
        <pc:spChg chg="add del">
          <ac:chgData name="Jayne" userId="58bbf652-e049-4b60-a4db-48ec7a523d63" providerId="ADAL" clId="{296F2D4D-AE3E-4E29-8133-DE6F932D4195}" dt="2022-10-28T21:08:03.509" v="3382"/>
          <ac:spMkLst>
            <pc:docMk/>
            <pc:sldMk cId="1419008141" sldId="266"/>
            <ac:spMk id="30" creationId="{FE5ECD52-6A23-4FF4-8C32-7B5DE9973ADA}"/>
          </ac:spMkLst>
        </pc:spChg>
        <pc:spChg chg="add del">
          <ac:chgData name="Jayne" userId="58bbf652-e049-4b60-a4db-48ec7a523d63" providerId="ADAL" clId="{296F2D4D-AE3E-4E29-8133-DE6F932D4195}" dt="2022-10-28T21:08:03.509" v="3382"/>
          <ac:spMkLst>
            <pc:docMk/>
            <pc:sldMk cId="1419008141" sldId="266"/>
            <ac:spMk id="36" creationId="{45624C63-3CCA-4EA6-B822-6E710A82062B}"/>
          </ac:spMkLst>
        </pc:spChg>
        <pc:spChg chg="add del">
          <ac:chgData name="Jayne" userId="58bbf652-e049-4b60-a4db-48ec7a523d63" providerId="ADAL" clId="{296F2D4D-AE3E-4E29-8133-DE6F932D4195}" dt="2022-10-28T21:08:03.509" v="3382"/>
          <ac:spMkLst>
            <pc:docMk/>
            <pc:sldMk cId="1419008141" sldId="266"/>
            <ac:spMk id="38" creationId="{C4731D99-FE94-40AD-B267-E598F798859A}"/>
          </ac:spMkLst>
        </pc:spChg>
        <pc:picChg chg="add del">
          <ac:chgData name="Jayne" userId="58bbf652-e049-4b60-a4db-48ec7a523d63" providerId="ADAL" clId="{296F2D4D-AE3E-4E29-8133-DE6F932D4195}" dt="2022-10-28T21:08:03.509" v="3382"/>
          <ac:picMkLst>
            <pc:docMk/>
            <pc:sldMk cId="1419008141" sldId="266"/>
            <ac:picMk id="26" creationId="{26E32CE1-D113-412E-9933-113646E21F53}"/>
          </ac:picMkLst>
        </pc:picChg>
        <pc:picChg chg="add del">
          <ac:chgData name="Jayne" userId="58bbf652-e049-4b60-a4db-48ec7a523d63" providerId="ADAL" clId="{296F2D4D-AE3E-4E29-8133-DE6F932D4195}" dt="2022-10-28T21:08:03.509" v="3382"/>
          <ac:picMkLst>
            <pc:docMk/>
            <pc:sldMk cId="1419008141" sldId="266"/>
            <ac:picMk id="28" creationId="{117B7C8B-175B-4009-808B-9F66FD108AB3}"/>
          </ac:picMkLst>
        </pc:picChg>
        <pc:picChg chg="add del">
          <ac:chgData name="Jayne" userId="58bbf652-e049-4b60-a4db-48ec7a523d63" providerId="ADAL" clId="{296F2D4D-AE3E-4E29-8133-DE6F932D4195}" dt="2022-10-28T21:08:03.509" v="3382"/>
          <ac:picMkLst>
            <pc:docMk/>
            <pc:sldMk cId="1419008141" sldId="266"/>
            <ac:picMk id="32" creationId="{5C3F2B96-5F34-41C9-8E37-A9CD279A4270}"/>
          </ac:picMkLst>
        </pc:picChg>
        <pc:picChg chg="add del">
          <ac:chgData name="Jayne" userId="58bbf652-e049-4b60-a4db-48ec7a523d63" providerId="ADAL" clId="{296F2D4D-AE3E-4E29-8133-DE6F932D4195}" dt="2022-10-28T21:08:03.509" v="3382"/>
          <ac:picMkLst>
            <pc:docMk/>
            <pc:sldMk cId="1419008141" sldId="266"/>
            <ac:picMk id="34" creationId="{9A4E02BF-4F0E-44E2-A489-075900B7866C}"/>
          </ac:picMkLst>
        </pc:picChg>
      </pc:sldChg>
      <pc:sldChg chg="addSp delSp modSp mod delDesignElem">
        <pc:chgData name="Jayne" userId="58bbf652-e049-4b60-a4db-48ec7a523d63" providerId="ADAL" clId="{296F2D4D-AE3E-4E29-8133-DE6F932D4195}" dt="2022-10-28T21:08:03.509" v="3382"/>
        <pc:sldMkLst>
          <pc:docMk/>
          <pc:sldMk cId="3163047677" sldId="267"/>
        </pc:sldMkLst>
        <pc:spChg chg="del mod">
          <ac:chgData name="Jayne" userId="58bbf652-e049-4b60-a4db-48ec7a523d63" providerId="ADAL" clId="{296F2D4D-AE3E-4E29-8133-DE6F932D4195}" dt="2022-10-28T20:38:35.378" v="3167" actId="478"/>
          <ac:spMkLst>
            <pc:docMk/>
            <pc:sldMk cId="3163047677" sldId="267"/>
            <ac:spMk id="2" creationId="{9FAA9329-1F3A-FD62-64BE-103AC90A66E0}"/>
          </ac:spMkLst>
        </pc:spChg>
        <pc:spChg chg="add mod">
          <ac:chgData name="Jayne" userId="58bbf652-e049-4b60-a4db-48ec7a523d63" providerId="ADAL" clId="{296F2D4D-AE3E-4E29-8133-DE6F932D4195}" dt="2022-10-28T20:39:08.810" v="3176" actId="1076"/>
          <ac:spMkLst>
            <pc:docMk/>
            <pc:sldMk cId="3163047677" sldId="267"/>
            <ac:spMk id="3" creationId="{FA03208A-14CA-E151-B28F-39C16CFDAE56}"/>
          </ac:spMkLst>
        </pc:spChg>
        <pc:spChg chg="add del">
          <ac:chgData name="Jayne" userId="58bbf652-e049-4b60-a4db-48ec7a523d63" providerId="ADAL" clId="{296F2D4D-AE3E-4E29-8133-DE6F932D4195}" dt="2022-10-28T21:08:03.509" v="3382"/>
          <ac:spMkLst>
            <pc:docMk/>
            <pc:sldMk cId="3163047677" sldId="267"/>
            <ac:spMk id="20" creationId="{923E8915-D2AA-4327-A45A-972C3CA9574B}"/>
          </ac:spMkLst>
        </pc:spChg>
        <pc:spChg chg="add del">
          <ac:chgData name="Jayne" userId="58bbf652-e049-4b60-a4db-48ec7a523d63" providerId="ADAL" clId="{296F2D4D-AE3E-4E29-8133-DE6F932D4195}" dt="2022-10-28T21:08:03.509" v="3382"/>
          <ac:spMkLst>
            <pc:docMk/>
            <pc:sldMk cId="3163047677" sldId="267"/>
            <ac:spMk id="21" creationId="{8302FC3C-9804-4950-B721-5FD704BA6065}"/>
          </ac:spMkLst>
        </pc:spChg>
        <pc:spChg chg="add del">
          <ac:chgData name="Jayne" userId="58bbf652-e049-4b60-a4db-48ec7a523d63" providerId="ADAL" clId="{296F2D4D-AE3E-4E29-8133-DE6F932D4195}" dt="2022-10-28T21:08:03.509" v="3382"/>
          <ac:spMkLst>
            <pc:docMk/>
            <pc:sldMk cId="3163047677" sldId="267"/>
            <ac:spMk id="24" creationId="{F3798573-F27B-47EB-8EA4-7EE34954C2D6}"/>
          </ac:spMkLst>
        </pc:spChg>
        <pc:graphicFrameChg chg="mod">
          <ac:chgData name="Jayne" userId="58bbf652-e049-4b60-a4db-48ec7a523d63" providerId="ADAL" clId="{296F2D4D-AE3E-4E29-8133-DE6F932D4195}" dt="2022-10-28T20:57:16.260" v="3331" actId="2711"/>
          <ac:graphicFrameMkLst>
            <pc:docMk/>
            <pc:sldMk cId="3163047677" sldId="267"/>
            <ac:graphicFrameMk id="25" creationId="{4860F53E-B5B2-E99D-CD12-D2735D848431}"/>
          </ac:graphicFrameMkLst>
        </pc:graphicFrameChg>
        <pc:picChg chg="add mod">
          <ac:chgData name="Jayne" userId="58bbf652-e049-4b60-a4db-48ec7a523d63" providerId="ADAL" clId="{296F2D4D-AE3E-4E29-8133-DE6F932D4195}" dt="2022-10-28T20:40:11.325" v="3181" actId="1076"/>
          <ac:picMkLst>
            <pc:docMk/>
            <pc:sldMk cId="3163047677" sldId="267"/>
            <ac:picMk id="5" creationId="{899B75CA-9455-FD22-6A8F-92F1C71BB2A8}"/>
          </ac:picMkLst>
        </pc:picChg>
        <pc:picChg chg="add del">
          <ac:chgData name="Jayne" userId="58bbf652-e049-4b60-a4db-48ec7a523d63" providerId="ADAL" clId="{296F2D4D-AE3E-4E29-8133-DE6F932D4195}" dt="2022-10-28T21:08:03.509" v="3382"/>
          <ac:picMkLst>
            <pc:docMk/>
            <pc:sldMk cId="3163047677" sldId="267"/>
            <ac:picMk id="23" creationId="{3BC6EBB2-9BDC-4075-BA6B-43A9FBF9C86C}"/>
          </ac:picMkLst>
        </pc:picChg>
        <pc:cxnChg chg="add del">
          <ac:chgData name="Jayne" userId="58bbf652-e049-4b60-a4db-48ec7a523d63" providerId="ADAL" clId="{296F2D4D-AE3E-4E29-8133-DE6F932D4195}" dt="2022-10-28T21:08:03.509" v="3382"/>
          <ac:cxnSpMkLst>
            <pc:docMk/>
            <pc:sldMk cId="3163047677" sldId="267"/>
            <ac:cxnSpMk id="22" creationId="{6B9695BD-ECF6-49CA-8877-8C493193C65D}"/>
          </ac:cxnSpMkLst>
        </pc:cxnChg>
      </pc:sldChg>
      <pc:sldChg chg="addSp delSp modSp mod delDesignElem">
        <pc:chgData name="Jayne" userId="58bbf652-e049-4b60-a4db-48ec7a523d63" providerId="ADAL" clId="{296F2D4D-AE3E-4E29-8133-DE6F932D4195}" dt="2022-10-28T21:08:17.456" v="3384" actId="2711"/>
        <pc:sldMkLst>
          <pc:docMk/>
          <pc:sldMk cId="794818003" sldId="268"/>
        </pc:sldMkLst>
        <pc:spChg chg="mod">
          <ac:chgData name="Jayne" userId="58bbf652-e049-4b60-a4db-48ec7a523d63" providerId="ADAL" clId="{296F2D4D-AE3E-4E29-8133-DE6F932D4195}" dt="2022-10-28T21:08:17.456" v="3384" actId="2711"/>
          <ac:spMkLst>
            <pc:docMk/>
            <pc:sldMk cId="794818003" sldId="268"/>
            <ac:spMk id="3" creationId="{4E6701D0-8771-8CF4-F8C4-44B1EB155DAD}"/>
          </ac:spMkLst>
        </pc:spChg>
        <pc:spChg chg="add del">
          <ac:chgData name="Jayne" userId="58bbf652-e049-4b60-a4db-48ec7a523d63" providerId="ADAL" clId="{296F2D4D-AE3E-4E29-8133-DE6F932D4195}" dt="2022-10-28T21:08:03.509" v="3382"/>
          <ac:spMkLst>
            <pc:docMk/>
            <pc:sldMk cId="794818003" sldId="268"/>
            <ac:spMk id="9" creationId="{1F6D1B57-10C5-4A11-968D-5EF04F324D63}"/>
          </ac:spMkLst>
        </pc:spChg>
      </pc:sldChg>
      <pc:sldChg chg="addSp delSp modSp mod delDesignElem">
        <pc:chgData name="Jayne" userId="58bbf652-e049-4b60-a4db-48ec7a523d63" providerId="ADAL" clId="{296F2D4D-AE3E-4E29-8133-DE6F932D4195}" dt="2022-10-28T21:08:03.509" v="3382"/>
        <pc:sldMkLst>
          <pc:docMk/>
          <pc:sldMk cId="3862242212" sldId="269"/>
        </pc:sldMkLst>
        <pc:spChg chg="mod">
          <ac:chgData name="Jayne" userId="58bbf652-e049-4b60-a4db-48ec7a523d63" providerId="ADAL" clId="{296F2D4D-AE3E-4E29-8133-DE6F932D4195}" dt="2022-10-28T20:55:09.884" v="3320" actId="2711"/>
          <ac:spMkLst>
            <pc:docMk/>
            <pc:sldMk cId="3862242212" sldId="269"/>
            <ac:spMk id="2" creationId="{76A0E263-8221-0675-D2A2-D5B8B05CF0CC}"/>
          </ac:spMkLst>
        </pc:spChg>
        <pc:spChg chg="mod">
          <ac:chgData name="Jayne" userId="58bbf652-e049-4b60-a4db-48ec7a523d63" providerId="ADAL" clId="{296F2D4D-AE3E-4E29-8133-DE6F932D4195}" dt="2022-10-28T20:55:04.484" v="3319" actId="2711"/>
          <ac:spMkLst>
            <pc:docMk/>
            <pc:sldMk cId="3862242212" sldId="269"/>
            <ac:spMk id="3" creationId="{88C47710-4D4C-B6C8-29CA-5D36902E93CF}"/>
          </ac:spMkLst>
        </pc:spChg>
        <pc:spChg chg="add del">
          <ac:chgData name="Jayne" userId="58bbf652-e049-4b60-a4db-48ec7a523d63" providerId="ADAL" clId="{296F2D4D-AE3E-4E29-8133-DE6F932D4195}" dt="2022-10-28T21:08:03.509" v="3382"/>
          <ac:spMkLst>
            <pc:docMk/>
            <pc:sldMk cId="3862242212" sldId="269"/>
            <ac:spMk id="21" creationId="{052BEFF1-896C-45B1-B02C-96A6A1BC389A}"/>
          </ac:spMkLst>
        </pc:spChg>
        <pc:spChg chg="add del">
          <ac:chgData name="Jayne" userId="58bbf652-e049-4b60-a4db-48ec7a523d63" providerId="ADAL" clId="{296F2D4D-AE3E-4E29-8133-DE6F932D4195}" dt="2022-10-28T21:08:03.509" v="3382"/>
          <ac:spMkLst>
            <pc:docMk/>
            <pc:sldMk cId="3862242212" sldId="269"/>
            <ac:spMk id="23" creationId="{BB237A14-61B1-4C00-A670-5D8D68A8668E}"/>
          </ac:spMkLst>
        </pc:spChg>
        <pc:spChg chg="add del">
          <ac:chgData name="Jayne" userId="58bbf652-e049-4b60-a4db-48ec7a523d63" providerId="ADAL" clId="{296F2D4D-AE3E-4E29-8133-DE6F932D4195}" dt="2022-10-28T21:08:03.509" v="3382"/>
          <ac:spMkLst>
            <pc:docMk/>
            <pc:sldMk cId="3862242212" sldId="269"/>
            <ac:spMk id="25" creationId="{8598F259-6F54-47A3-8D13-1603D786A328}"/>
          </ac:spMkLst>
        </pc:spChg>
        <pc:spChg chg="add del">
          <ac:chgData name="Jayne" userId="58bbf652-e049-4b60-a4db-48ec7a523d63" providerId="ADAL" clId="{296F2D4D-AE3E-4E29-8133-DE6F932D4195}" dt="2022-10-28T21:08:03.509" v="3382"/>
          <ac:spMkLst>
            <pc:docMk/>
            <pc:sldMk cId="3862242212" sldId="269"/>
            <ac:spMk id="27" creationId="{0BA768A8-4FED-4ED8-9E46-6BE72188ECD2}"/>
          </ac:spMkLst>
        </pc:spChg>
      </pc:sldChg>
      <pc:sldChg chg="addSp delSp modSp mod delDesignElem">
        <pc:chgData name="Jayne" userId="58bbf652-e049-4b60-a4db-48ec7a523d63" providerId="ADAL" clId="{296F2D4D-AE3E-4E29-8133-DE6F932D4195}" dt="2022-10-29T12:02:02.592" v="4010" actId="2711"/>
        <pc:sldMkLst>
          <pc:docMk/>
          <pc:sldMk cId="1115327288" sldId="270"/>
        </pc:sldMkLst>
        <pc:spChg chg="add mod">
          <ac:chgData name="Jayne" userId="58bbf652-e049-4b60-a4db-48ec7a523d63" providerId="ADAL" clId="{296F2D4D-AE3E-4E29-8133-DE6F932D4195}" dt="2022-10-29T12:02:02.592" v="4010" actId="2711"/>
          <ac:spMkLst>
            <pc:docMk/>
            <pc:sldMk cId="1115327288" sldId="270"/>
            <ac:spMk id="2" creationId="{0FF60B7C-92CA-33F9-7140-DF418CB53767}"/>
          </ac:spMkLst>
        </pc:spChg>
        <pc:spChg chg="del mod">
          <ac:chgData name="Jayne" userId="58bbf652-e049-4b60-a4db-48ec7a523d63" providerId="ADAL" clId="{296F2D4D-AE3E-4E29-8133-DE6F932D4195}" dt="2022-10-28T20:27:34.327" v="3089" actId="478"/>
          <ac:spMkLst>
            <pc:docMk/>
            <pc:sldMk cId="1115327288" sldId="270"/>
            <ac:spMk id="4" creationId="{307640F6-876C-5F5B-4880-20D6F8E090E7}"/>
          </ac:spMkLst>
        </pc:spChg>
        <pc:spChg chg="add del">
          <ac:chgData name="Jayne" userId="58bbf652-e049-4b60-a4db-48ec7a523d63" providerId="ADAL" clId="{296F2D4D-AE3E-4E29-8133-DE6F932D4195}" dt="2022-10-28T21:08:03.509" v="3382"/>
          <ac:spMkLst>
            <pc:docMk/>
            <pc:sldMk cId="1115327288" sldId="270"/>
            <ac:spMk id="18" creationId="{546E6246-28E6-4A2D-B924-24539B8C6CB4}"/>
          </ac:spMkLst>
        </pc:spChg>
        <pc:spChg chg="add del">
          <ac:chgData name="Jayne" userId="58bbf652-e049-4b60-a4db-48ec7a523d63" providerId="ADAL" clId="{296F2D4D-AE3E-4E29-8133-DE6F932D4195}" dt="2022-10-28T21:08:03.509" v="3382"/>
          <ac:spMkLst>
            <pc:docMk/>
            <pc:sldMk cId="1115327288" sldId="270"/>
            <ac:spMk id="22" creationId="{7A00717A-7D3C-456B-A779-9D0638878237}"/>
          </ac:spMkLst>
        </pc:spChg>
        <pc:graphicFrameChg chg="mod">
          <ac:chgData name="Jayne" userId="58bbf652-e049-4b60-a4db-48ec7a523d63" providerId="ADAL" clId="{296F2D4D-AE3E-4E29-8133-DE6F932D4195}" dt="2022-10-28T20:56:32.747" v="3327" actId="2711"/>
          <ac:graphicFrameMkLst>
            <pc:docMk/>
            <pc:sldMk cId="1115327288" sldId="270"/>
            <ac:graphicFrameMk id="5" creationId="{B425F5FB-F8B0-E158-985D-18197959799A}"/>
          </ac:graphicFrameMkLst>
        </pc:graphicFrameChg>
        <pc:picChg chg="add del">
          <ac:chgData name="Jayne" userId="58bbf652-e049-4b60-a4db-48ec7a523d63" providerId="ADAL" clId="{296F2D4D-AE3E-4E29-8133-DE6F932D4195}" dt="2022-10-28T21:08:03.509" v="3382"/>
          <ac:picMkLst>
            <pc:docMk/>
            <pc:sldMk cId="1115327288" sldId="270"/>
            <ac:picMk id="19" creationId="{73B88195-8D9E-4359-A86C-9456C469F7CC}"/>
          </ac:picMkLst>
        </pc:picChg>
        <pc:picChg chg="add del">
          <ac:chgData name="Jayne" userId="58bbf652-e049-4b60-a4db-48ec7a523d63" providerId="ADAL" clId="{296F2D4D-AE3E-4E29-8133-DE6F932D4195}" dt="2022-10-28T21:08:03.509" v="3382"/>
          <ac:picMkLst>
            <pc:docMk/>
            <pc:sldMk cId="1115327288" sldId="270"/>
            <ac:picMk id="21" creationId="{03EC48BD-A960-4717-BC76-7E4C9822503D}"/>
          </ac:picMkLst>
        </pc:picChg>
        <pc:picChg chg="add del">
          <ac:chgData name="Jayne" userId="58bbf652-e049-4b60-a4db-48ec7a523d63" providerId="ADAL" clId="{296F2D4D-AE3E-4E29-8133-DE6F932D4195}" dt="2022-10-28T21:08:03.509" v="3382"/>
          <ac:picMkLst>
            <pc:docMk/>
            <pc:sldMk cId="1115327288" sldId="270"/>
            <ac:picMk id="23" creationId="{EEB0E133-CF2F-4AD3-ACA6-03E91BB6033D}"/>
          </ac:picMkLst>
        </pc:picChg>
        <pc:picChg chg="add del">
          <ac:chgData name="Jayne" userId="58bbf652-e049-4b60-a4db-48ec7a523d63" providerId="ADAL" clId="{296F2D4D-AE3E-4E29-8133-DE6F932D4195}" dt="2022-10-28T21:08:03.509" v="3382"/>
          <ac:picMkLst>
            <pc:docMk/>
            <pc:sldMk cId="1115327288" sldId="270"/>
            <ac:picMk id="24" creationId="{6CD94893-A2D1-401B-A469-D34E425DCE3D}"/>
          </ac:picMkLst>
        </pc:picChg>
        <pc:cxnChg chg="add del">
          <ac:chgData name="Jayne" userId="58bbf652-e049-4b60-a4db-48ec7a523d63" providerId="ADAL" clId="{296F2D4D-AE3E-4E29-8133-DE6F932D4195}" dt="2022-10-28T21:08:03.509" v="3382"/>
          <ac:cxnSpMkLst>
            <pc:docMk/>
            <pc:sldMk cId="1115327288" sldId="270"/>
            <ac:cxnSpMk id="20" creationId="{179C4C8E-197B-4679-AE96-B5147F971C90}"/>
          </ac:cxnSpMkLst>
        </pc:cxnChg>
      </pc:sldChg>
      <pc:sldChg chg="addSp delSp modSp new mod ord delDesignElem">
        <pc:chgData name="Jayne" userId="58bbf652-e049-4b60-a4db-48ec7a523d63" providerId="ADAL" clId="{296F2D4D-AE3E-4E29-8133-DE6F932D4195}" dt="2022-10-29T12:00:23.100" v="4003" actId="2711"/>
        <pc:sldMkLst>
          <pc:docMk/>
          <pc:sldMk cId="1303315084" sldId="271"/>
        </pc:sldMkLst>
        <pc:spChg chg="add mod">
          <ac:chgData name="Jayne" userId="58bbf652-e049-4b60-a4db-48ec7a523d63" providerId="ADAL" clId="{296F2D4D-AE3E-4E29-8133-DE6F932D4195}" dt="2022-10-28T20:53:42.663" v="3312" actId="2711"/>
          <ac:spMkLst>
            <pc:docMk/>
            <pc:sldMk cId="1303315084" sldId="271"/>
            <ac:spMk id="2" creationId="{BFC16916-8AA0-BD39-BD3C-62E165B578A0}"/>
          </ac:spMkLst>
        </pc:spChg>
        <pc:spChg chg="add mod">
          <ac:chgData name="Jayne" userId="58bbf652-e049-4b60-a4db-48ec7a523d63" providerId="ADAL" clId="{296F2D4D-AE3E-4E29-8133-DE6F932D4195}" dt="2022-10-29T12:00:23.100" v="4003" actId="2711"/>
          <ac:spMkLst>
            <pc:docMk/>
            <pc:sldMk cId="1303315084" sldId="271"/>
            <ac:spMk id="3" creationId="{1B754293-E8BF-0390-21B0-ABE88FBF039D}"/>
          </ac:spMkLst>
        </pc:spChg>
        <pc:spChg chg="add del">
          <ac:chgData name="Jayne" userId="58bbf652-e049-4b60-a4db-48ec7a523d63" providerId="ADAL" clId="{296F2D4D-AE3E-4E29-8133-DE6F932D4195}" dt="2022-10-28T21:08:03.509" v="3382"/>
          <ac:spMkLst>
            <pc:docMk/>
            <pc:sldMk cId="1303315084" sldId="271"/>
            <ac:spMk id="12" creationId="{7A00717A-7D3C-456B-A779-9D0638878237}"/>
          </ac:spMkLst>
        </pc:spChg>
        <pc:spChg chg="add del">
          <ac:chgData name="Jayne" userId="58bbf652-e049-4b60-a4db-48ec7a523d63" providerId="ADAL" clId="{296F2D4D-AE3E-4E29-8133-DE6F932D4195}" dt="2022-10-28T21:08:03.509" v="3382"/>
          <ac:spMkLst>
            <pc:docMk/>
            <pc:sldMk cId="1303315084" sldId="271"/>
            <ac:spMk id="18" creationId="{546E6246-28E6-4A2D-B924-24539B8C6CB4}"/>
          </ac:spMkLst>
        </pc:spChg>
        <pc:spChg chg="add del">
          <ac:chgData name="Jayne" userId="58bbf652-e049-4b60-a4db-48ec7a523d63" providerId="ADAL" clId="{296F2D4D-AE3E-4E29-8133-DE6F932D4195}" dt="2022-10-28T21:08:03.509" v="3382"/>
          <ac:spMkLst>
            <pc:docMk/>
            <pc:sldMk cId="1303315084" sldId="271"/>
            <ac:spMk id="20" creationId="{74CD14DB-BB81-479F-A1FC-1C75640E9F84}"/>
          </ac:spMkLst>
        </pc:spChg>
        <pc:spChg chg="add del">
          <ac:chgData name="Jayne" userId="58bbf652-e049-4b60-a4db-48ec7a523d63" providerId="ADAL" clId="{296F2D4D-AE3E-4E29-8133-DE6F932D4195}" dt="2022-10-28T21:08:03.509" v="3382"/>
          <ac:spMkLst>
            <pc:docMk/>
            <pc:sldMk cId="1303315084" sldId="271"/>
            <ac:spMk id="22" creationId="{C943A91B-7CA7-4592-A975-73B1BF8C4C74}"/>
          </ac:spMkLst>
        </pc:spChg>
        <pc:spChg chg="add del">
          <ac:chgData name="Jayne" userId="58bbf652-e049-4b60-a4db-48ec7a523d63" providerId="ADAL" clId="{296F2D4D-AE3E-4E29-8133-DE6F932D4195}" dt="2022-10-28T21:08:03.509" v="3382"/>
          <ac:spMkLst>
            <pc:docMk/>
            <pc:sldMk cId="1303315084" sldId="271"/>
            <ac:spMk id="24" creationId="{EC471314-E46A-414B-8D91-74880E84F187}"/>
          </ac:spMkLst>
        </pc:spChg>
        <pc:spChg chg="add del">
          <ac:chgData name="Jayne" userId="58bbf652-e049-4b60-a4db-48ec7a523d63" providerId="ADAL" clId="{296F2D4D-AE3E-4E29-8133-DE6F932D4195}" dt="2022-10-28T21:08:03.509" v="3382"/>
          <ac:spMkLst>
            <pc:docMk/>
            <pc:sldMk cId="1303315084" sldId="271"/>
            <ac:spMk id="26" creationId="{6A681326-1C9D-44A3-A627-3871BDAE4127}"/>
          </ac:spMkLst>
        </pc:spChg>
        <pc:picChg chg="add del">
          <ac:chgData name="Jayne" userId="58bbf652-e049-4b60-a4db-48ec7a523d63" providerId="ADAL" clId="{296F2D4D-AE3E-4E29-8133-DE6F932D4195}" dt="2022-10-28T21:08:03.509" v="3382"/>
          <ac:picMkLst>
            <pc:docMk/>
            <pc:sldMk cId="1303315084" sldId="271"/>
            <ac:picMk id="8" creationId="{73B88195-8D9E-4359-A86C-9456C469F7CC}"/>
          </ac:picMkLst>
        </pc:picChg>
        <pc:picChg chg="add del">
          <ac:chgData name="Jayne" userId="58bbf652-e049-4b60-a4db-48ec7a523d63" providerId="ADAL" clId="{296F2D4D-AE3E-4E29-8133-DE6F932D4195}" dt="2022-10-28T21:08:03.509" v="3382"/>
          <ac:picMkLst>
            <pc:docMk/>
            <pc:sldMk cId="1303315084" sldId="271"/>
            <ac:picMk id="10" creationId="{03EC48BD-A960-4717-BC76-7E4C9822503D}"/>
          </ac:picMkLst>
        </pc:picChg>
        <pc:picChg chg="add del">
          <ac:chgData name="Jayne" userId="58bbf652-e049-4b60-a4db-48ec7a523d63" providerId="ADAL" clId="{296F2D4D-AE3E-4E29-8133-DE6F932D4195}" dt="2022-10-28T21:08:03.509" v="3382"/>
          <ac:picMkLst>
            <pc:docMk/>
            <pc:sldMk cId="1303315084" sldId="271"/>
            <ac:picMk id="14" creationId="{EEB0E133-CF2F-4AD3-ACA6-03E91BB6033D}"/>
          </ac:picMkLst>
        </pc:picChg>
        <pc:picChg chg="add del">
          <ac:chgData name="Jayne" userId="58bbf652-e049-4b60-a4db-48ec7a523d63" providerId="ADAL" clId="{296F2D4D-AE3E-4E29-8133-DE6F932D4195}" dt="2022-10-28T21:08:03.509" v="3382"/>
          <ac:picMkLst>
            <pc:docMk/>
            <pc:sldMk cId="1303315084" sldId="271"/>
            <ac:picMk id="16" creationId="{6CD94893-A2D1-401B-A469-D34E425DCE3D}"/>
          </ac:picMkLst>
        </pc:picChg>
      </pc:sldChg>
      <pc:sldChg chg="addSp delSp modSp new mod ord">
        <pc:chgData name="Jayne" userId="58bbf652-e049-4b60-a4db-48ec7a523d63" providerId="ADAL" clId="{296F2D4D-AE3E-4E29-8133-DE6F932D4195}" dt="2022-10-29T11:44:52.492" v="3640" actId="1076"/>
        <pc:sldMkLst>
          <pc:docMk/>
          <pc:sldMk cId="610499478" sldId="272"/>
        </pc:sldMkLst>
        <pc:spChg chg="add mod">
          <ac:chgData name="Jayne" userId="58bbf652-e049-4b60-a4db-48ec7a523d63" providerId="ADAL" clId="{296F2D4D-AE3E-4E29-8133-DE6F932D4195}" dt="2022-10-29T10:29:46.401" v="3399" actId="1076"/>
          <ac:spMkLst>
            <pc:docMk/>
            <pc:sldMk cId="610499478" sldId="272"/>
            <ac:spMk id="2" creationId="{827924CC-1D2C-3A50-675E-383CB963F352}"/>
          </ac:spMkLst>
        </pc:spChg>
        <pc:spChg chg="add mod">
          <ac:chgData name="Jayne" userId="58bbf652-e049-4b60-a4db-48ec7a523d63" providerId="ADAL" clId="{296F2D4D-AE3E-4E29-8133-DE6F932D4195}" dt="2022-10-29T11:44:52.492" v="3640" actId="1076"/>
          <ac:spMkLst>
            <pc:docMk/>
            <pc:sldMk cId="610499478" sldId="272"/>
            <ac:spMk id="3" creationId="{0552516C-1314-7651-F18F-F4DDAF89C257}"/>
          </ac:spMkLst>
        </pc:spChg>
        <pc:spChg chg="add del mod">
          <ac:chgData name="Jayne" userId="58bbf652-e049-4b60-a4db-48ec7a523d63" providerId="ADAL" clId="{296F2D4D-AE3E-4E29-8133-DE6F932D4195}" dt="2022-10-29T11:42:46.258" v="3510"/>
          <ac:spMkLst>
            <pc:docMk/>
            <pc:sldMk cId="610499478" sldId="272"/>
            <ac:spMk id="4" creationId="{4491B415-4A1E-0868-C664-D29F3D368F5C}"/>
          </ac:spMkLst>
        </pc:spChg>
        <pc:spChg chg="add mod">
          <ac:chgData name="Jayne" userId="58bbf652-e049-4b60-a4db-48ec7a523d63" providerId="ADAL" clId="{296F2D4D-AE3E-4E29-8133-DE6F932D4195}" dt="2022-10-29T11:44:39.964" v="3637" actId="2711"/>
          <ac:spMkLst>
            <pc:docMk/>
            <pc:sldMk cId="610499478" sldId="272"/>
            <ac:spMk id="5" creationId="{9E286BD4-24CB-914F-A859-9E8E5FE98357}"/>
          </ac:spMkLst>
        </pc:spChg>
      </pc:sldChg>
      <pc:sldChg chg="addSp modSp new mod ord">
        <pc:chgData name="Jayne" userId="58bbf652-e049-4b60-a4db-48ec7a523d63" providerId="ADAL" clId="{296F2D4D-AE3E-4E29-8133-DE6F932D4195}" dt="2022-10-29T11:59:32.848" v="4000" actId="2711"/>
        <pc:sldMkLst>
          <pc:docMk/>
          <pc:sldMk cId="3692890151" sldId="273"/>
        </pc:sldMkLst>
        <pc:spChg chg="add mod">
          <ac:chgData name="Jayne" userId="58bbf652-e049-4b60-a4db-48ec7a523d63" providerId="ADAL" clId="{296F2D4D-AE3E-4E29-8133-DE6F932D4195}" dt="2022-10-29T11:59:32.848" v="4000" actId="2711"/>
          <ac:spMkLst>
            <pc:docMk/>
            <pc:sldMk cId="3692890151" sldId="273"/>
            <ac:spMk id="2" creationId="{A6F15508-B251-D612-A6F8-11D2AA3D4812}"/>
          </ac:spMkLst>
        </pc:spChg>
        <pc:spChg chg="add mod">
          <ac:chgData name="Jayne" userId="58bbf652-e049-4b60-a4db-48ec7a523d63" providerId="ADAL" clId="{296F2D4D-AE3E-4E29-8133-DE6F932D4195}" dt="2022-10-29T11:04:09.458" v="3427" actId="1076"/>
          <ac:spMkLst>
            <pc:docMk/>
            <pc:sldMk cId="3692890151" sldId="273"/>
            <ac:spMk id="3" creationId="{311270CE-C528-2FE1-3A8E-61888A2A8372}"/>
          </ac:spMkLst>
        </pc:spChg>
        <pc:spChg chg="mod">
          <ac:chgData name="Jayne" userId="58bbf652-e049-4b60-a4db-48ec7a523d63" providerId="ADAL" clId="{296F2D4D-AE3E-4E29-8133-DE6F932D4195}" dt="2022-10-29T11:29:56.015" v="3501" actId="255"/>
          <ac:spMkLst>
            <pc:docMk/>
            <pc:sldMk cId="3692890151" sldId="273"/>
            <ac:spMk id="4" creationId="{A5B713B7-2735-7A76-03F0-E4FA1CDFCD8F}"/>
          </ac:spMkLst>
        </pc:spChg>
        <pc:spChg chg="add mod">
          <ac:chgData name="Jayne" userId="58bbf652-e049-4b60-a4db-48ec7a523d63" providerId="ADAL" clId="{296F2D4D-AE3E-4E29-8133-DE6F932D4195}" dt="2022-10-29T11:30:01.814" v="3502" actId="1076"/>
          <ac:spMkLst>
            <pc:docMk/>
            <pc:sldMk cId="3692890151" sldId="273"/>
            <ac:spMk id="5" creationId="{7838E28A-D61D-3DEE-38A2-2148DA55C184}"/>
          </ac:spMkLst>
        </pc:spChg>
        <pc:spChg chg="add mod">
          <ac:chgData name="Jayne" userId="58bbf652-e049-4b60-a4db-48ec7a523d63" providerId="ADAL" clId="{296F2D4D-AE3E-4E29-8133-DE6F932D4195}" dt="2022-10-29T11:46:09.640" v="3671" actId="1076"/>
          <ac:spMkLst>
            <pc:docMk/>
            <pc:sldMk cId="3692890151" sldId="273"/>
            <ac:spMk id="7" creationId="{A6FD61AB-C91B-2E6C-FA7F-73856E50407D}"/>
          </ac:spMkLst>
        </pc:spChg>
        <pc:spChg chg="add mod">
          <ac:chgData name="Jayne" userId="58bbf652-e049-4b60-a4db-48ec7a523d63" providerId="ADAL" clId="{296F2D4D-AE3E-4E29-8133-DE6F932D4195}" dt="2022-10-29T11:46:40.524" v="3691" actId="207"/>
          <ac:spMkLst>
            <pc:docMk/>
            <pc:sldMk cId="3692890151" sldId="273"/>
            <ac:spMk id="9" creationId="{CDAF0057-2400-70DF-B8AD-8A8B71108672}"/>
          </ac:spMkLst>
        </pc:spChg>
      </pc:sldChg>
      <pc:sldChg chg="addSp delSp modSp new mod setBg setClrOvrMap">
        <pc:chgData name="Jayne" userId="58bbf652-e049-4b60-a4db-48ec7a523d63" providerId="ADAL" clId="{296F2D4D-AE3E-4E29-8133-DE6F932D4195}" dt="2022-10-29T11:59:42.264" v="4001"/>
        <pc:sldMkLst>
          <pc:docMk/>
          <pc:sldMk cId="1650596528" sldId="274"/>
        </pc:sldMkLst>
        <pc:spChg chg="add mod">
          <ac:chgData name="Jayne" userId="58bbf652-e049-4b60-a4db-48ec7a523d63" providerId="ADAL" clId="{296F2D4D-AE3E-4E29-8133-DE6F932D4195}" dt="2022-10-29T11:59:23.535" v="3999" actId="2711"/>
          <ac:spMkLst>
            <pc:docMk/>
            <pc:sldMk cId="1650596528" sldId="274"/>
            <ac:spMk id="2" creationId="{684D6596-B3A0-EF8E-BC4F-839E8F52A38C}"/>
          </ac:spMkLst>
        </pc:spChg>
        <pc:spChg chg="add mod ord">
          <ac:chgData name="Jayne" userId="58bbf652-e049-4b60-a4db-48ec7a523d63" providerId="ADAL" clId="{296F2D4D-AE3E-4E29-8133-DE6F932D4195}" dt="2022-10-29T11:57:10.721" v="3910" actId="6549"/>
          <ac:spMkLst>
            <pc:docMk/>
            <pc:sldMk cId="1650596528" sldId="274"/>
            <ac:spMk id="3" creationId="{87B942F4-B798-B3C8-C8C3-13526490E90F}"/>
          </ac:spMkLst>
        </pc:spChg>
        <pc:spChg chg="add del mod">
          <ac:chgData name="Jayne" userId="58bbf652-e049-4b60-a4db-48ec7a523d63" providerId="ADAL" clId="{296F2D4D-AE3E-4E29-8133-DE6F932D4195}" dt="2022-10-29T11:57:12.483" v="3911" actId="22"/>
          <ac:spMkLst>
            <pc:docMk/>
            <pc:sldMk cId="1650596528" sldId="274"/>
            <ac:spMk id="5" creationId="{D753C166-CAEE-AF0E-1CB2-3C37BB7CC9D9}"/>
          </ac:spMkLst>
        </pc:spChg>
        <pc:spChg chg="add del">
          <ac:chgData name="Jayne" userId="58bbf652-e049-4b60-a4db-48ec7a523d63" providerId="ADAL" clId="{296F2D4D-AE3E-4E29-8133-DE6F932D4195}" dt="2022-10-29T11:57:09.942" v="3909" actId="26606"/>
          <ac:spMkLst>
            <pc:docMk/>
            <pc:sldMk cId="1650596528" sldId="274"/>
            <ac:spMk id="11" creationId="{7A00717A-7D3C-456B-A779-9D0638878237}"/>
          </ac:spMkLst>
        </pc:spChg>
        <pc:spChg chg="add del">
          <ac:chgData name="Jayne" userId="58bbf652-e049-4b60-a4db-48ec7a523d63" providerId="ADAL" clId="{296F2D4D-AE3E-4E29-8133-DE6F932D4195}" dt="2022-10-29T11:57:09.942" v="3909" actId="26606"/>
          <ac:spMkLst>
            <pc:docMk/>
            <pc:sldMk cId="1650596528" sldId="274"/>
            <ac:spMk id="17" creationId="{546E6246-28E6-4A2D-B924-24539B8C6CB4}"/>
          </ac:spMkLst>
        </pc:spChg>
        <pc:spChg chg="add del">
          <ac:chgData name="Jayne" userId="58bbf652-e049-4b60-a4db-48ec7a523d63" providerId="ADAL" clId="{296F2D4D-AE3E-4E29-8133-DE6F932D4195}" dt="2022-10-29T11:57:09.942" v="3909" actId="26606"/>
          <ac:spMkLst>
            <pc:docMk/>
            <pc:sldMk cId="1650596528" sldId="274"/>
            <ac:spMk id="19" creationId="{E34FA10D-5116-47B4-A70E-776435251326}"/>
          </ac:spMkLst>
        </pc:spChg>
        <pc:spChg chg="add del">
          <ac:chgData name="Jayne" userId="58bbf652-e049-4b60-a4db-48ec7a523d63" providerId="ADAL" clId="{296F2D4D-AE3E-4E29-8133-DE6F932D4195}" dt="2022-10-29T11:57:09.942" v="3909" actId="26606"/>
          <ac:spMkLst>
            <pc:docMk/>
            <pc:sldMk cId="1650596528" sldId="274"/>
            <ac:spMk id="21" creationId="{B2718AAE-52B9-4DD9-9D83-A9C975C9DC2D}"/>
          </ac:spMkLst>
        </pc:spChg>
        <pc:spChg chg="add del">
          <ac:chgData name="Jayne" userId="58bbf652-e049-4b60-a4db-48ec7a523d63" providerId="ADAL" clId="{296F2D4D-AE3E-4E29-8133-DE6F932D4195}" dt="2022-10-29T11:57:09.942" v="3909" actId="26606"/>
          <ac:spMkLst>
            <pc:docMk/>
            <pc:sldMk cId="1650596528" sldId="274"/>
            <ac:spMk id="23" creationId="{49FF39B1-9689-44AE-A803-7B90A059DC56}"/>
          </ac:spMkLst>
        </pc:spChg>
        <pc:spChg chg="add del">
          <ac:chgData name="Jayne" userId="58bbf652-e049-4b60-a4db-48ec7a523d63" providerId="ADAL" clId="{296F2D4D-AE3E-4E29-8133-DE6F932D4195}" dt="2022-10-29T11:57:09.942" v="3909" actId="26606"/>
          <ac:spMkLst>
            <pc:docMk/>
            <pc:sldMk cId="1650596528" sldId="274"/>
            <ac:spMk id="25" creationId="{6C74A888-48BE-4604-BB14-E6C5E9D0F2FB}"/>
          </ac:spMkLst>
        </pc:spChg>
        <pc:spChg chg="add del">
          <ac:chgData name="Jayne" userId="58bbf652-e049-4b60-a4db-48ec7a523d63" providerId="ADAL" clId="{296F2D4D-AE3E-4E29-8133-DE6F932D4195}" dt="2022-10-29T11:56:46.052" v="3905" actId="26606"/>
          <ac:spMkLst>
            <pc:docMk/>
            <pc:sldMk cId="1650596528" sldId="274"/>
            <ac:spMk id="34" creationId="{7A00717A-7D3C-456B-A779-9D0638878237}"/>
          </ac:spMkLst>
        </pc:spChg>
        <pc:spChg chg="add del">
          <ac:chgData name="Jayne" userId="58bbf652-e049-4b60-a4db-48ec7a523d63" providerId="ADAL" clId="{296F2D4D-AE3E-4E29-8133-DE6F932D4195}" dt="2022-10-29T11:56:46.052" v="3905" actId="26606"/>
          <ac:spMkLst>
            <pc:docMk/>
            <pc:sldMk cId="1650596528" sldId="274"/>
            <ac:spMk id="40" creationId="{546E6246-28E6-4A2D-B924-24539B8C6CB4}"/>
          </ac:spMkLst>
        </pc:spChg>
        <pc:spChg chg="add del">
          <ac:chgData name="Jayne" userId="58bbf652-e049-4b60-a4db-48ec7a523d63" providerId="ADAL" clId="{296F2D4D-AE3E-4E29-8133-DE6F932D4195}" dt="2022-10-29T11:56:46.052" v="3905" actId="26606"/>
          <ac:spMkLst>
            <pc:docMk/>
            <pc:sldMk cId="1650596528" sldId="274"/>
            <ac:spMk id="42" creationId="{74171A0C-99A8-498E-9F1F-86C734DB8FD8}"/>
          </ac:spMkLst>
        </pc:spChg>
        <pc:spChg chg="add del">
          <ac:chgData name="Jayne" userId="58bbf652-e049-4b60-a4db-48ec7a523d63" providerId="ADAL" clId="{296F2D4D-AE3E-4E29-8133-DE6F932D4195}" dt="2022-10-29T11:56:46.052" v="3905" actId="26606"/>
          <ac:spMkLst>
            <pc:docMk/>
            <pc:sldMk cId="1650596528" sldId="274"/>
            <ac:spMk id="44" creationId="{270BDA80-627C-422A-AFFD-B7F1DC0F7734}"/>
          </ac:spMkLst>
        </pc:spChg>
        <pc:spChg chg="add del">
          <ac:chgData name="Jayne" userId="58bbf652-e049-4b60-a4db-48ec7a523d63" providerId="ADAL" clId="{296F2D4D-AE3E-4E29-8133-DE6F932D4195}" dt="2022-10-29T11:56:53.443" v="3907" actId="26606"/>
          <ac:spMkLst>
            <pc:docMk/>
            <pc:sldMk cId="1650596528" sldId="274"/>
            <ac:spMk id="46" creationId="{1FFB365B-E9DC-4859-B8AB-CB83EEBE4E28}"/>
          </ac:spMkLst>
        </pc:spChg>
        <pc:spChg chg="add del">
          <ac:chgData name="Jayne" userId="58bbf652-e049-4b60-a4db-48ec7a523d63" providerId="ADAL" clId="{296F2D4D-AE3E-4E29-8133-DE6F932D4195}" dt="2022-10-29T11:56:53.443" v="3907" actId="26606"/>
          <ac:spMkLst>
            <pc:docMk/>
            <pc:sldMk cId="1650596528" sldId="274"/>
            <ac:spMk id="48" creationId="{8ADAB9C8-EB37-4914-A699-C716FC8FE4FE}"/>
          </ac:spMkLst>
        </pc:spChg>
        <pc:spChg chg="add del">
          <ac:chgData name="Jayne" userId="58bbf652-e049-4b60-a4db-48ec7a523d63" providerId="ADAL" clId="{296F2D4D-AE3E-4E29-8133-DE6F932D4195}" dt="2022-10-29T11:56:53.443" v="3907" actId="26606"/>
          <ac:spMkLst>
            <pc:docMk/>
            <pc:sldMk cId="1650596528" sldId="274"/>
            <ac:spMk id="50" creationId="{7A00717A-7D3C-456B-A779-9D0638878237}"/>
          </ac:spMkLst>
        </pc:spChg>
        <pc:spChg chg="add del">
          <ac:chgData name="Jayne" userId="58bbf652-e049-4b60-a4db-48ec7a523d63" providerId="ADAL" clId="{296F2D4D-AE3E-4E29-8133-DE6F932D4195}" dt="2022-10-29T11:56:53.443" v="3907" actId="26606"/>
          <ac:spMkLst>
            <pc:docMk/>
            <pc:sldMk cId="1650596528" sldId="274"/>
            <ac:spMk id="53" creationId="{546E6246-28E6-4A2D-B924-24539B8C6CB4}"/>
          </ac:spMkLst>
        </pc:spChg>
        <pc:spChg chg="add del">
          <ac:chgData name="Jayne" userId="58bbf652-e049-4b60-a4db-48ec7a523d63" providerId="ADAL" clId="{296F2D4D-AE3E-4E29-8133-DE6F932D4195}" dt="2022-10-29T11:56:53.443" v="3907" actId="26606"/>
          <ac:spMkLst>
            <pc:docMk/>
            <pc:sldMk cId="1650596528" sldId="274"/>
            <ac:spMk id="54" creationId="{0D9B8FD4-CDEB-4EB4-B4DE-C89E11938958}"/>
          </ac:spMkLst>
        </pc:spChg>
        <pc:spChg chg="add del">
          <ac:chgData name="Jayne" userId="58bbf652-e049-4b60-a4db-48ec7a523d63" providerId="ADAL" clId="{296F2D4D-AE3E-4E29-8133-DE6F932D4195}" dt="2022-10-29T11:56:53.443" v="3907" actId="26606"/>
          <ac:spMkLst>
            <pc:docMk/>
            <pc:sldMk cId="1650596528" sldId="274"/>
            <ac:spMk id="55" creationId="{5A2E3D1D-9E9F-4739-BA14-D4D7FA9FBDD1}"/>
          </ac:spMkLst>
        </pc:spChg>
        <pc:spChg chg="add del">
          <ac:chgData name="Jayne" userId="58bbf652-e049-4b60-a4db-48ec7a523d63" providerId="ADAL" clId="{296F2D4D-AE3E-4E29-8133-DE6F932D4195}" dt="2022-10-29T11:57:09.942" v="3909" actId="26606"/>
          <ac:spMkLst>
            <pc:docMk/>
            <pc:sldMk cId="1650596528" sldId="274"/>
            <ac:spMk id="59" creationId="{7A00717A-7D3C-456B-A779-9D0638878237}"/>
          </ac:spMkLst>
        </pc:spChg>
        <pc:spChg chg="add del">
          <ac:chgData name="Jayne" userId="58bbf652-e049-4b60-a4db-48ec7a523d63" providerId="ADAL" clId="{296F2D4D-AE3E-4E29-8133-DE6F932D4195}" dt="2022-10-29T11:57:09.942" v="3909" actId="26606"/>
          <ac:spMkLst>
            <pc:docMk/>
            <pc:sldMk cId="1650596528" sldId="274"/>
            <ac:spMk id="62" creationId="{546E6246-28E6-4A2D-B924-24539B8C6CB4}"/>
          </ac:spMkLst>
        </pc:spChg>
        <pc:spChg chg="add del">
          <ac:chgData name="Jayne" userId="58bbf652-e049-4b60-a4db-48ec7a523d63" providerId="ADAL" clId="{296F2D4D-AE3E-4E29-8133-DE6F932D4195}" dt="2022-10-29T11:57:09.942" v="3909" actId="26606"/>
          <ac:spMkLst>
            <pc:docMk/>
            <pc:sldMk cId="1650596528" sldId="274"/>
            <ac:spMk id="63" creationId="{052BEFF1-896C-45B1-B02C-96A6A1BC389A}"/>
          </ac:spMkLst>
        </pc:spChg>
        <pc:spChg chg="add del">
          <ac:chgData name="Jayne" userId="58bbf652-e049-4b60-a4db-48ec7a523d63" providerId="ADAL" clId="{296F2D4D-AE3E-4E29-8133-DE6F932D4195}" dt="2022-10-29T11:57:09.942" v="3909" actId="26606"/>
          <ac:spMkLst>
            <pc:docMk/>
            <pc:sldMk cId="1650596528" sldId="274"/>
            <ac:spMk id="64" creationId="{BB237A14-61B1-4C00-A670-5D8D68A8668E}"/>
          </ac:spMkLst>
        </pc:spChg>
        <pc:spChg chg="add del">
          <ac:chgData name="Jayne" userId="58bbf652-e049-4b60-a4db-48ec7a523d63" providerId="ADAL" clId="{296F2D4D-AE3E-4E29-8133-DE6F932D4195}" dt="2022-10-29T11:57:09.942" v="3909" actId="26606"/>
          <ac:spMkLst>
            <pc:docMk/>
            <pc:sldMk cId="1650596528" sldId="274"/>
            <ac:spMk id="65" creationId="{8598F259-6F54-47A3-8D13-1603D786A328}"/>
          </ac:spMkLst>
        </pc:spChg>
        <pc:spChg chg="add del">
          <ac:chgData name="Jayne" userId="58bbf652-e049-4b60-a4db-48ec7a523d63" providerId="ADAL" clId="{296F2D4D-AE3E-4E29-8133-DE6F932D4195}" dt="2022-10-29T11:57:09.942" v="3909" actId="26606"/>
          <ac:spMkLst>
            <pc:docMk/>
            <pc:sldMk cId="1650596528" sldId="274"/>
            <ac:spMk id="66" creationId="{0BA768A8-4FED-4ED8-9E46-6BE72188ECD2}"/>
          </ac:spMkLst>
        </pc:spChg>
        <pc:picChg chg="add mod">
          <ac:chgData name="Jayne" userId="58bbf652-e049-4b60-a4db-48ec7a523d63" providerId="ADAL" clId="{296F2D4D-AE3E-4E29-8133-DE6F932D4195}" dt="2022-10-29T11:59:42.264" v="4001"/>
          <ac:picMkLst>
            <pc:docMk/>
            <pc:sldMk cId="1650596528" sldId="274"/>
            <ac:picMk id="6" creationId="{022CF743-043A-BFEE-4863-AF6D43DF6A10}"/>
          </ac:picMkLst>
        </pc:picChg>
        <pc:picChg chg="add del">
          <ac:chgData name="Jayne" userId="58bbf652-e049-4b60-a4db-48ec7a523d63" providerId="ADAL" clId="{296F2D4D-AE3E-4E29-8133-DE6F932D4195}" dt="2022-10-29T11:57:09.942" v="3909" actId="26606"/>
          <ac:picMkLst>
            <pc:docMk/>
            <pc:sldMk cId="1650596528" sldId="274"/>
            <ac:picMk id="7" creationId="{73B88195-8D9E-4359-A86C-9456C469F7CC}"/>
          </ac:picMkLst>
        </pc:picChg>
        <pc:picChg chg="add del">
          <ac:chgData name="Jayne" userId="58bbf652-e049-4b60-a4db-48ec7a523d63" providerId="ADAL" clId="{296F2D4D-AE3E-4E29-8133-DE6F932D4195}" dt="2022-10-29T11:57:09.942" v="3909" actId="26606"/>
          <ac:picMkLst>
            <pc:docMk/>
            <pc:sldMk cId="1650596528" sldId="274"/>
            <ac:picMk id="9" creationId="{03EC48BD-A960-4717-BC76-7E4C9822503D}"/>
          </ac:picMkLst>
        </pc:picChg>
        <pc:picChg chg="add del">
          <ac:chgData name="Jayne" userId="58bbf652-e049-4b60-a4db-48ec7a523d63" providerId="ADAL" clId="{296F2D4D-AE3E-4E29-8133-DE6F932D4195}" dt="2022-10-29T11:57:09.942" v="3909" actId="26606"/>
          <ac:picMkLst>
            <pc:docMk/>
            <pc:sldMk cId="1650596528" sldId="274"/>
            <ac:picMk id="13" creationId="{EEB0E133-CF2F-4AD3-ACA6-03E91BB6033D}"/>
          </ac:picMkLst>
        </pc:picChg>
        <pc:picChg chg="add del">
          <ac:chgData name="Jayne" userId="58bbf652-e049-4b60-a4db-48ec7a523d63" providerId="ADAL" clId="{296F2D4D-AE3E-4E29-8133-DE6F932D4195}" dt="2022-10-29T11:57:09.942" v="3909" actId="26606"/>
          <ac:picMkLst>
            <pc:docMk/>
            <pc:sldMk cId="1650596528" sldId="274"/>
            <ac:picMk id="15" creationId="{6CD94893-A2D1-401B-A469-D34E425DCE3D}"/>
          </ac:picMkLst>
        </pc:picChg>
        <pc:picChg chg="add del">
          <ac:chgData name="Jayne" userId="58bbf652-e049-4b60-a4db-48ec7a523d63" providerId="ADAL" clId="{296F2D4D-AE3E-4E29-8133-DE6F932D4195}" dt="2022-10-29T11:56:46.052" v="3905" actId="26606"/>
          <ac:picMkLst>
            <pc:docMk/>
            <pc:sldMk cId="1650596528" sldId="274"/>
            <ac:picMk id="30" creationId="{73B88195-8D9E-4359-A86C-9456C469F7CC}"/>
          </ac:picMkLst>
        </pc:picChg>
        <pc:picChg chg="add del">
          <ac:chgData name="Jayne" userId="58bbf652-e049-4b60-a4db-48ec7a523d63" providerId="ADAL" clId="{296F2D4D-AE3E-4E29-8133-DE6F932D4195}" dt="2022-10-29T11:56:46.052" v="3905" actId="26606"/>
          <ac:picMkLst>
            <pc:docMk/>
            <pc:sldMk cId="1650596528" sldId="274"/>
            <ac:picMk id="32" creationId="{03EC48BD-A960-4717-BC76-7E4C9822503D}"/>
          </ac:picMkLst>
        </pc:picChg>
        <pc:picChg chg="add del">
          <ac:chgData name="Jayne" userId="58bbf652-e049-4b60-a4db-48ec7a523d63" providerId="ADAL" clId="{296F2D4D-AE3E-4E29-8133-DE6F932D4195}" dt="2022-10-29T11:56:46.052" v="3905" actId="26606"/>
          <ac:picMkLst>
            <pc:docMk/>
            <pc:sldMk cId="1650596528" sldId="274"/>
            <ac:picMk id="36" creationId="{EEB0E133-CF2F-4AD3-ACA6-03E91BB6033D}"/>
          </ac:picMkLst>
        </pc:picChg>
        <pc:picChg chg="add del">
          <ac:chgData name="Jayne" userId="58bbf652-e049-4b60-a4db-48ec7a523d63" providerId="ADAL" clId="{296F2D4D-AE3E-4E29-8133-DE6F932D4195}" dt="2022-10-29T11:56:46.052" v="3905" actId="26606"/>
          <ac:picMkLst>
            <pc:docMk/>
            <pc:sldMk cId="1650596528" sldId="274"/>
            <ac:picMk id="38" creationId="{6CD94893-A2D1-401B-A469-D34E425DCE3D}"/>
          </ac:picMkLst>
        </pc:picChg>
        <pc:picChg chg="add del">
          <ac:chgData name="Jayne" userId="58bbf652-e049-4b60-a4db-48ec7a523d63" providerId="ADAL" clId="{296F2D4D-AE3E-4E29-8133-DE6F932D4195}" dt="2022-10-29T11:56:53.443" v="3907" actId="26606"/>
          <ac:picMkLst>
            <pc:docMk/>
            <pc:sldMk cId="1650596528" sldId="274"/>
            <ac:picMk id="47" creationId="{73B88195-8D9E-4359-A86C-9456C469F7CC}"/>
          </ac:picMkLst>
        </pc:picChg>
        <pc:picChg chg="add del">
          <ac:chgData name="Jayne" userId="58bbf652-e049-4b60-a4db-48ec7a523d63" providerId="ADAL" clId="{296F2D4D-AE3E-4E29-8133-DE6F932D4195}" dt="2022-10-29T11:56:53.443" v="3907" actId="26606"/>
          <ac:picMkLst>
            <pc:docMk/>
            <pc:sldMk cId="1650596528" sldId="274"/>
            <ac:picMk id="49" creationId="{03EC48BD-A960-4717-BC76-7E4C9822503D}"/>
          </ac:picMkLst>
        </pc:picChg>
        <pc:picChg chg="add del">
          <ac:chgData name="Jayne" userId="58bbf652-e049-4b60-a4db-48ec7a523d63" providerId="ADAL" clId="{296F2D4D-AE3E-4E29-8133-DE6F932D4195}" dt="2022-10-29T11:56:53.443" v="3907" actId="26606"/>
          <ac:picMkLst>
            <pc:docMk/>
            <pc:sldMk cId="1650596528" sldId="274"/>
            <ac:picMk id="51" creationId="{EEB0E133-CF2F-4AD3-ACA6-03E91BB6033D}"/>
          </ac:picMkLst>
        </pc:picChg>
        <pc:picChg chg="add del">
          <ac:chgData name="Jayne" userId="58bbf652-e049-4b60-a4db-48ec7a523d63" providerId="ADAL" clId="{296F2D4D-AE3E-4E29-8133-DE6F932D4195}" dt="2022-10-29T11:56:53.443" v="3907" actId="26606"/>
          <ac:picMkLst>
            <pc:docMk/>
            <pc:sldMk cId="1650596528" sldId="274"/>
            <ac:picMk id="52" creationId="{6CD94893-A2D1-401B-A469-D34E425DCE3D}"/>
          </ac:picMkLst>
        </pc:picChg>
        <pc:picChg chg="add del">
          <ac:chgData name="Jayne" userId="58bbf652-e049-4b60-a4db-48ec7a523d63" providerId="ADAL" clId="{296F2D4D-AE3E-4E29-8133-DE6F932D4195}" dt="2022-10-29T11:57:09.942" v="3909" actId="26606"/>
          <ac:picMkLst>
            <pc:docMk/>
            <pc:sldMk cId="1650596528" sldId="274"/>
            <ac:picMk id="57" creationId="{73B88195-8D9E-4359-A86C-9456C469F7CC}"/>
          </ac:picMkLst>
        </pc:picChg>
        <pc:picChg chg="add del">
          <ac:chgData name="Jayne" userId="58bbf652-e049-4b60-a4db-48ec7a523d63" providerId="ADAL" clId="{296F2D4D-AE3E-4E29-8133-DE6F932D4195}" dt="2022-10-29T11:57:09.942" v="3909" actId="26606"/>
          <ac:picMkLst>
            <pc:docMk/>
            <pc:sldMk cId="1650596528" sldId="274"/>
            <ac:picMk id="58" creationId="{03EC48BD-A960-4717-BC76-7E4C9822503D}"/>
          </ac:picMkLst>
        </pc:picChg>
        <pc:picChg chg="add del">
          <ac:chgData name="Jayne" userId="58bbf652-e049-4b60-a4db-48ec7a523d63" providerId="ADAL" clId="{296F2D4D-AE3E-4E29-8133-DE6F932D4195}" dt="2022-10-29T11:57:09.942" v="3909" actId="26606"/>
          <ac:picMkLst>
            <pc:docMk/>
            <pc:sldMk cId="1650596528" sldId="274"/>
            <ac:picMk id="60" creationId="{EEB0E133-CF2F-4AD3-ACA6-03E91BB6033D}"/>
          </ac:picMkLst>
        </pc:picChg>
        <pc:picChg chg="add del">
          <ac:chgData name="Jayne" userId="58bbf652-e049-4b60-a4db-48ec7a523d63" providerId="ADAL" clId="{296F2D4D-AE3E-4E29-8133-DE6F932D4195}" dt="2022-10-29T11:57:09.942" v="3909" actId="26606"/>
          <ac:picMkLst>
            <pc:docMk/>
            <pc:sldMk cId="1650596528" sldId="274"/>
            <ac:picMk id="61" creationId="{6CD94893-A2D1-401B-A469-D34E425DCE3D}"/>
          </ac:picMkLst>
        </pc:picChg>
      </pc:sldChg>
      <pc:sldChg chg="addSp modSp new mod setBg">
        <pc:chgData name="Jayne" userId="58bbf652-e049-4b60-a4db-48ec7a523d63" providerId="ADAL" clId="{296F2D4D-AE3E-4E29-8133-DE6F932D4195}" dt="2022-10-29T11:59:13.762" v="3998" actId="2711"/>
        <pc:sldMkLst>
          <pc:docMk/>
          <pc:sldMk cId="2787308401" sldId="275"/>
        </pc:sldMkLst>
        <pc:spChg chg="add mod">
          <ac:chgData name="Jayne" userId="58bbf652-e049-4b60-a4db-48ec7a523d63" providerId="ADAL" clId="{296F2D4D-AE3E-4E29-8133-DE6F932D4195}" dt="2022-10-29T11:59:13.762" v="3998" actId="2711"/>
          <ac:spMkLst>
            <pc:docMk/>
            <pc:sldMk cId="2787308401" sldId="275"/>
            <ac:spMk id="2" creationId="{22B6082F-520D-6C89-7C97-2F37A97CDD21}"/>
          </ac:spMkLst>
        </pc:spChg>
        <pc:spChg chg="add mod">
          <ac:chgData name="Jayne" userId="58bbf652-e049-4b60-a4db-48ec7a523d63" providerId="ADAL" clId="{296F2D4D-AE3E-4E29-8133-DE6F932D4195}" dt="2022-10-29T11:59:05.240" v="3997" actId="1076"/>
          <ac:spMkLst>
            <pc:docMk/>
            <pc:sldMk cId="2787308401" sldId="275"/>
            <ac:spMk id="3" creationId="{3F868439-F92D-9CA4-00A3-67DB28AEE85F}"/>
          </ac:spMkLst>
        </pc:spChg>
        <pc:spChg chg="add">
          <ac:chgData name="Jayne" userId="58bbf652-e049-4b60-a4db-48ec7a523d63" providerId="ADAL" clId="{296F2D4D-AE3E-4E29-8133-DE6F932D4195}" dt="2022-10-29T11:58:10.463" v="3952" actId="26606"/>
          <ac:spMkLst>
            <pc:docMk/>
            <pc:sldMk cId="2787308401" sldId="275"/>
            <ac:spMk id="11" creationId="{7A00717A-7D3C-456B-A779-9D0638878237}"/>
          </ac:spMkLst>
        </pc:spChg>
        <pc:spChg chg="add">
          <ac:chgData name="Jayne" userId="58bbf652-e049-4b60-a4db-48ec7a523d63" providerId="ADAL" clId="{296F2D4D-AE3E-4E29-8133-DE6F932D4195}" dt="2022-10-29T11:58:10.463" v="3952" actId="26606"/>
          <ac:spMkLst>
            <pc:docMk/>
            <pc:sldMk cId="2787308401" sldId="275"/>
            <ac:spMk id="17" creationId="{546E6246-28E6-4A2D-B924-24539B8C6CB4}"/>
          </ac:spMkLst>
        </pc:spChg>
        <pc:spChg chg="add">
          <ac:chgData name="Jayne" userId="58bbf652-e049-4b60-a4db-48ec7a523d63" providerId="ADAL" clId="{296F2D4D-AE3E-4E29-8133-DE6F932D4195}" dt="2022-10-29T11:58:10.463" v="3952" actId="26606"/>
          <ac:spMkLst>
            <pc:docMk/>
            <pc:sldMk cId="2787308401" sldId="275"/>
            <ac:spMk id="19" creationId="{E34FA10D-5116-47B4-A70E-776435251326}"/>
          </ac:spMkLst>
        </pc:spChg>
        <pc:spChg chg="add">
          <ac:chgData name="Jayne" userId="58bbf652-e049-4b60-a4db-48ec7a523d63" providerId="ADAL" clId="{296F2D4D-AE3E-4E29-8133-DE6F932D4195}" dt="2022-10-29T11:58:10.463" v="3952" actId="26606"/>
          <ac:spMkLst>
            <pc:docMk/>
            <pc:sldMk cId="2787308401" sldId="275"/>
            <ac:spMk id="21" creationId="{B2718AAE-52B9-4DD9-9D83-A9C975C9DC2D}"/>
          </ac:spMkLst>
        </pc:spChg>
        <pc:spChg chg="add">
          <ac:chgData name="Jayne" userId="58bbf652-e049-4b60-a4db-48ec7a523d63" providerId="ADAL" clId="{296F2D4D-AE3E-4E29-8133-DE6F932D4195}" dt="2022-10-29T11:58:10.463" v="3952" actId="26606"/>
          <ac:spMkLst>
            <pc:docMk/>
            <pc:sldMk cId="2787308401" sldId="275"/>
            <ac:spMk id="23" creationId="{49FF39B1-9689-44AE-A803-7B90A059DC56}"/>
          </ac:spMkLst>
        </pc:spChg>
        <pc:spChg chg="add">
          <ac:chgData name="Jayne" userId="58bbf652-e049-4b60-a4db-48ec7a523d63" providerId="ADAL" clId="{296F2D4D-AE3E-4E29-8133-DE6F932D4195}" dt="2022-10-29T11:58:10.463" v="3952" actId="26606"/>
          <ac:spMkLst>
            <pc:docMk/>
            <pc:sldMk cId="2787308401" sldId="275"/>
            <ac:spMk id="25" creationId="{6C74A888-48BE-4604-BB14-E6C5E9D0F2FB}"/>
          </ac:spMkLst>
        </pc:spChg>
        <pc:picChg chg="add">
          <ac:chgData name="Jayne" userId="58bbf652-e049-4b60-a4db-48ec7a523d63" providerId="ADAL" clId="{296F2D4D-AE3E-4E29-8133-DE6F932D4195}" dt="2022-10-29T11:58:10.463" v="3952" actId="26606"/>
          <ac:picMkLst>
            <pc:docMk/>
            <pc:sldMk cId="2787308401" sldId="275"/>
            <ac:picMk id="7" creationId="{73B88195-8D9E-4359-A86C-9456C469F7CC}"/>
          </ac:picMkLst>
        </pc:picChg>
        <pc:picChg chg="add">
          <ac:chgData name="Jayne" userId="58bbf652-e049-4b60-a4db-48ec7a523d63" providerId="ADAL" clId="{296F2D4D-AE3E-4E29-8133-DE6F932D4195}" dt="2022-10-29T11:58:10.463" v="3952" actId="26606"/>
          <ac:picMkLst>
            <pc:docMk/>
            <pc:sldMk cId="2787308401" sldId="275"/>
            <ac:picMk id="9" creationId="{03EC48BD-A960-4717-BC76-7E4C9822503D}"/>
          </ac:picMkLst>
        </pc:picChg>
        <pc:picChg chg="add">
          <ac:chgData name="Jayne" userId="58bbf652-e049-4b60-a4db-48ec7a523d63" providerId="ADAL" clId="{296F2D4D-AE3E-4E29-8133-DE6F932D4195}" dt="2022-10-29T11:58:10.463" v="3952" actId="26606"/>
          <ac:picMkLst>
            <pc:docMk/>
            <pc:sldMk cId="2787308401" sldId="275"/>
            <ac:picMk id="13" creationId="{EEB0E133-CF2F-4AD3-ACA6-03E91BB6033D}"/>
          </ac:picMkLst>
        </pc:picChg>
        <pc:picChg chg="add">
          <ac:chgData name="Jayne" userId="58bbf652-e049-4b60-a4db-48ec7a523d63" providerId="ADAL" clId="{296F2D4D-AE3E-4E29-8133-DE6F932D4195}" dt="2022-10-29T11:58:10.463" v="3952" actId="26606"/>
          <ac:picMkLst>
            <pc:docMk/>
            <pc:sldMk cId="2787308401" sldId="275"/>
            <ac:picMk id="15" creationId="{6CD94893-A2D1-401B-A469-D34E425DCE3D}"/>
          </ac:picMkLst>
        </pc:picChg>
      </pc:sldChg>
      <pc:sldMasterChg chg="setBg modSldLayout">
        <pc:chgData name="Jayne" userId="58bbf652-e049-4b60-a4db-48ec7a523d63" providerId="ADAL" clId="{296F2D4D-AE3E-4E29-8133-DE6F932D4195}" dt="2022-10-03T13:42:06.742" v="4"/>
        <pc:sldMasterMkLst>
          <pc:docMk/>
          <pc:sldMasterMk cId="619436245" sldId="2147483648"/>
        </pc:sldMasterMkLst>
        <pc:sldLayoutChg chg="setBg">
          <pc:chgData name="Jayne" userId="58bbf652-e049-4b60-a4db-48ec7a523d63" providerId="ADAL" clId="{296F2D4D-AE3E-4E29-8133-DE6F932D4195}" dt="2022-10-03T13:42:06.742" v="4"/>
          <pc:sldLayoutMkLst>
            <pc:docMk/>
            <pc:sldMasterMk cId="619436245" sldId="2147483648"/>
            <pc:sldLayoutMk cId="3780990125" sldId="2147483649"/>
          </pc:sldLayoutMkLst>
        </pc:sldLayoutChg>
        <pc:sldLayoutChg chg="setBg">
          <pc:chgData name="Jayne" userId="58bbf652-e049-4b60-a4db-48ec7a523d63" providerId="ADAL" clId="{296F2D4D-AE3E-4E29-8133-DE6F932D4195}" dt="2022-10-03T13:42:06.742" v="4"/>
          <pc:sldLayoutMkLst>
            <pc:docMk/>
            <pc:sldMasterMk cId="619436245" sldId="2147483648"/>
            <pc:sldLayoutMk cId="2737879052" sldId="2147483650"/>
          </pc:sldLayoutMkLst>
        </pc:sldLayoutChg>
        <pc:sldLayoutChg chg="setBg">
          <pc:chgData name="Jayne" userId="58bbf652-e049-4b60-a4db-48ec7a523d63" providerId="ADAL" clId="{296F2D4D-AE3E-4E29-8133-DE6F932D4195}" dt="2022-10-03T13:42:06.742" v="4"/>
          <pc:sldLayoutMkLst>
            <pc:docMk/>
            <pc:sldMasterMk cId="619436245" sldId="2147483648"/>
            <pc:sldLayoutMk cId="3513072714" sldId="2147483651"/>
          </pc:sldLayoutMkLst>
        </pc:sldLayoutChg>
        <pc:sldLayoutChg chg="setBg">
          <pc:chgData name="Jayne" userId="58bbf652-e049-4b60-a4db-48ec7a523d63" providerId="ADAL" clId="{296F2D4D-AE3E-4E29-8133-DE6F932D4195}" dt="2022-10-03T13:42:06.742" v="4"/>
          <pc:sldLayoutMkLst>
            <pc:docMk/>
            <pc:sldMasterMk cId="619436245" sldId="2147483648"/>
            <pc:sldLayoutMk cId="2689412938" sldId="2147483652"/>
          </pc:sldLayoutMkLst>
        </pc:sldLayoutChg>
        <pc:sldLayoutChg chg="setBg">
          <pc:chgData name="Jayne" userId="58bbf652-e049-4b60-a4db-48ec7a523d63" providerId="ADAL" clId="{296F2D4D-AE3E-4E29-8133-DE6F932D4195}" dt="2022-10-03T13:42:06.742" v="4"/>
          <pc:sldLayoutMkLst>
            <pc:docMk/>
            <pc:sldMasterMk cId="619436245" sldId="2147483648"/>
            <pc:sldLayoutMk cId="137370386" sldId="2147483653"/>
          </pc:sldLayoutMkLst>
        </pc:sldLayoutChg>
        <pc:sldLayoutChg chg="setBg">
          <pc:chgData name="Jayne" userId="58bbf652-e049-4b60-a4db-48ec7a523d63" providerId="ADAL" clId="{296F2D4D-AE3E-4E29-8133-DE6F932D4195}" dt="2022-10-03T13:42:06.742" v="4"/>
          <pc:sldLayoutMkLst>
            <pc:docMk/>
            <pc:sldMasterMk cId="619436245" sldId="2147483648"/>
            <pc:sldLayoutMk cId="688148755" sldId="2147483654"/>
          </pc:sldLayoutMkLst>
        </pc:sldLayoutChg>
        <pc:sldLayoutChg chg="setBg">
          <pc:chgData name="Jayne" userId="58bbf652-e049-4b60-a4db-48ec7a523d63" providerId="ADAL" clId="{296F2D4D-AE3E-4E29-8133-DE6F932D4195}" dt="2022-10-03T13:42:06.742" v="4"/>
          <pc:sldLayoutMkLst>
            <pc:docMk/>
            <pc:sldMasterMk cId="619436245" sldId="2147483648"/>
            <pc:sldLayoutMk cId="4071270442" sldId="2147483655"/>
          </pc:sldLayoutMkLst>
        </pc:sldLayoutChg>
        <pc:sldLayoutChg chg="setBg">
          <pc:chgData name="Jayne" userId="58bbf652-e049-4b60-a4db-48ec7a523d63" providerId="ADAL" clId="{296F2D4D-AE3E-4E29-8133-DE6F932D4195}" dt="2022-10-03T13:42:06.742" v="4"/>
          <pc:sldLayoutMkLst>
            <pc:docMk/>
            <pc:sldMasterMk cId="619436245" sldId="2147483648"/>
            <pc:sldLayoutMk cId="3057644081" sldId="2147483656"/>
          </pc:sldLayoutMkLst>
        </pc:sldLayoutChg>
        <pc:sldLayoutChg chg="setBg">
          <pc:chgData name="Jayne" userId="58bbf652-e049-4b60-a4db-48ec7a523d63" providerId="ADAL" clId="{296F2D4D-AE3E-4E29-8133-DE6F932D4195}" dt="2022-10-03T13:42:06.742" v="4"/>
          <pc:sldLayoutMkLst>
            <pc:docMk/>
            <pc:sldMasterMk cId="619436245" sldId="2147483648"/>
            <pc:sldLayoutMk cId="4003343194" sldId="2147483657"/>
          </pc:sldLayoutMkLst>
        </pc:sldLayoutChg>
        <pc:sldLayoutChg chg="setBg">
          <pc:chgData name="Jayne" userId="58bbf652-e049-4b60-a4db-48ec7a523d63" providerId="ADAL" clId="{296F2D4D-AE3E-4E29-8133-DE6F932D4195}" dt="2022-10-03T13:42:06.742" v="4"/>
          <pc:sldLayoutMkLst>
            <pc:docMk/>
            <pc:sldMasterMk cId="619436245" sldId="2147483648"/>
            <pc:sldLayoutMk cId="4181811147" sldId="2147483658"/>
          </pc:sldLayoutMkLst>
        </pc:sldLayoutChg>
        <pc:sldLayoutChg chg="setBg">
          <pc:chgData name="Jayne" userId="58bbf652-e049-4b60-a4db-48ec7a523d63" providerId="ADAL" clId="{296F2D4D-AE3E-4E29-8133-DE6F932D4195}" dt="2022-10-03T13:42:06.742" v="4"/>
          <pc:sldLayoutMkLst>
            <pc:docMk/>
            <pc:sldMasterMk cId="619436245" sldId="2147483648"/>
            <pc:sldLayoutMk cId="1876989118" sldId="2147483659"/>
          </pc:sldLayoutMkLst>
        </pc:sldLayoutChg>
      </pc:sldMasterChg>
      <pc:sldMasterChg chg="modTransition modSldLayout">
        <pc:chgData name="Jayne" userId="58bbf652-e049-4b60-a4db-48ec7a523d63" providerId="ADAL" clId="{296F2D4D-AE3E-4E29-8133-DE6F932D4195}" dt="2022-10-08T10:08:46.304" v="3048"/>
        <pc:sldMasterMkLst>
          <pc:docMk/>
          <pc:sldMasterMk cId="3818857723" sldId="2147483714"/>
        </pc:sldMasterMkLst>
        <pc:sldLayoutChg chg="modTransition">
          <pc:chgData name="Jayne" userId="58bbf652-e049-4b60-a4db-48ec7a523d63" providerId="ADAL" clId="{296F2D4D-AE3E-4E29-8133-DE6F932D4195}" dt="2022-10-08T10:08:46.304" v="3048"/>
          <pc:sldLayoutMkLst>
            <pc:docMk/>
            <pc:sldMasterMk cId="3818857723" sldId="2147483714"/>
            <pc:sldLayoutMk cId="2432489622" sldId="2147483715"/>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3724563032" sldId="2147483716"/>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2138964116" sldId="2147483717"/>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4232346925" sldId="2147483718"/>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2069334098" sldId="2147483719"/>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2683455690" sldId="2147483720"/>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285375796" sldId="2147483721"/>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446066414" sldId="2147483722"/>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2369776174" sldId="2147483723"/>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3766741979" sldId="2147483724"/>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1250681268" sldId="2147483725"/>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3052617739" sldId="2147483726"/>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1521911914" sldId="2147483727"/>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826299240" sldId="2147483728"/>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1535540713" sldId="2147483729"/>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1301436643" sldId="2147483730"/>
          </pc:sldLayoutMkLst>
        </pc:sldLayoutChg>
        <pc:sldLayoutChg chg="modTransition">
          <pc:chgData name="Jayne" userId="58bbf652-e049-4b60-a4db-48ec7a523d63" providerId="ADAL" clId="{296F2D4D-AE3E-4E29-8133-DE6F932D4195}" dt="2022-10-08T10:08:46.304" v="3048"/>
          <pc:sldLayoutMkLst>
            <pc:docMk/>
            <pc:sldMasterMk cId="3818857723" sldId="2147483714"/>
            <pc:sldLayoutMk cId="2498179904" sldId="2147483731"/>
          </pc:sldLayoutMkLst>
        </pc:sldLayoutChg>
      </pc:sldMasterChg>
    </pc:docChg>
  </pc:docChgLst>
  <pc:docChgLst>
    <pc:chgData name="Jayne Stead (2126373)" userId="S::2126373@student.uwtsd.ac.uk::58bbf652-e049-4b60-a4db-48ec7a523d63" providerId="AD" clId="Web-{912DFF2C-9942-49A5-B776-2F4EFD3F684F}"/>
    <pc:docChg chg="modSld">
      <pc:chgData name="Jayne Stead (2126373)" userId="S::2126373@student.uwtsd.ac.uk::58bbf652-e049-4b60-a4db-48ec7a523d63" providerId="AD" clId="Web-{912DFF2C-9942-49A5-B776-2F4EFD3F684F}" dt="2022-10-30T17:43:04.928" v="1" actId="20577"/>
      <pc:docMkLst>
        <pc:docMk/>
      </pc:docMkLst>
      <pc:sldChg chg="modSp">
        <pc:chgData name="Jayne Stead (2126373)" userId="S::2126373@student.uwtsd.ac.uk::58bbf652-e049-4b60-a4db-48ec7a523d63" providerId="AD" clId="Web-{912DFF2C-9942-49A5-B776-2F4EFD3F684F}" dt="2022-10-30T17:43:04.928" v="1" actId="20577"/>
        <pc:sldMkLst>
          <pc:docMk/>
          <pc:sldMk cId="1763196885" sldId="256"/>
        </pc:sldMkLst>
        <pc:spChg chg="mod">
          <ac:chgData name="Jayne Stead (2126373)" userId="S::2126373@student.uwtsd.ac.uk::58bbf652-e049-4b60-a4db-48ec7a523d63" providerId="AD" clId="Web-{912DFF2C-9942-49A5-B776-2F4EFD3F684F}" dt="2022-10-30T17:43:04.928" v="1" actId="20577"/>
          <ac:spMkLst>
            <pc:docMk/>
            <pc:sldMk cId="1763196885" sldId="256"/>
            <ac:spMk id="5" creationId="{1F34DCF3-B32E-FEE1-FEFE-EE7270282860}"/>
          </ac:spMkLst>
        </pc:spChg>
      </pc:sldChg>
    </pc:docChg>
  </pc:docChgLst>
  <pc:docChgLst>
    <pc:chgData name="Jayne Stead (2126373)" userId="S::2126373@student.uwtsd.ac.uk::58bbf652-e049-4b60-a4db-48ec7a523d63" providerId="AD" clId="Web-{4DA065D4-84A0-6B9C-7095-93C20A04B3E5}"/>
    <pc:docChg chg="modSld">
      <pc:chgData name="Jayne Stead (2126373)" userId="S::2126373@student.uwtsd.ac.uk::58bbf652-e049-4b60-a4db-48ec7a523d63" providerId="AD" clId="Web-{4DA065D4-84A0-6B9C-7095-93C20A04B3E5}" dt="2022-10-30T13:17:17.789" v="15"/>
      <pc:docMkLst>
        <pc:docMk/>
      </pc:docMkLst>
      <pc:sldChg chg="addSp modSp">
        <pc:chgData name="Jayne Stead (2126373)" userId="S::2126373@student.uwtsd.ac.uk::58bbf652-e049-4b60-a4db-48ec7a523d63" providerId="AD" clId="Web-{4DA065D4-84A0-6B9C-7095-93C20A04B3E5}" dt="2022-10-30T13:17:17.789" v="15"/>
        <pc:sldMkLst>
          <pc:docMk/>
          <pc:sldMk cId="1095694834" sldId="261"/>
        </pc:sldMkLst>
        <pc:spChg chg="add mod">
          <ac:chgData name="Jayne Stead (2126373)" userId="S::2126373@student.uwtsd.ac.uk::58bbf652-e049-4b60-a4db-48ec7a523d63" providerId="AD" clId="Web-{4DA065D4-84A0-6B9C-7095-93C20A04B3E5}" dt="2022-10-30T13:14:18.598" v="13" actId="1076"/>
          <ac:spMkLst>
            <pc:docMk/>
            <pc:sldMk cId="1095694834" sldId="261"/>
            <ac:spMk id="33" creationId="{6849AC97-46D0-6A0A-3902-AD69567DA2AB}"/>
          </ac:spMkLst>
        </pc:spChg>
        <pc:graphicFrameChg chg="mod">
          <ac:chgData name="Jayne Stead (2126373)" userId="S::2126373@student.uwtsd.ac.uk::58bbf652-e049-4b60-a4db-48ec7a523d63" providerId="AD" clId="Web-{4DA065D4-84A0-6B9C-7095-93C20A04B3E5}" dt="2022-10-30T13:14:38.145" v="14" actId="1076"/>
          <ac:graphicFrameMkLst>
            <pc:docMk/>
            <pc:sldMk cId="1095694834" sldId="261"/>
            <ac:graphicFrameMk id="44" creationId="{773A5F2A-630A-14C1-6DE8-D2C82EE01A84}"/>
          </ac:graphicFrameMkLst>
        </pc:graphicFrameChg>
        <pc:graphicFrameChg chg="modGraphic">
          <ac:chgData name="Jayne Stead (2126373)" userId="S::2126373@student.uwtsd.ac.uk::58bbf652-e049-4b60-a4db-48ec7a523d63" providerId="AD" clId="Web-{4DA065D4-84A0-6B9C-7095-93C20A04B3E5}" dt="2022-10-30T13:17:17.789" v="15"/>
          <ac:graphicFrameMkLst>
            <pc:docMk/>
            <pc:sldMk cId="1095694834" sldId="261"/>
            <ac:graphicFrameMk id="529" creationId="{EE9CC3B9-5AD0-C6BE-276E-21BBA483B450}"/>
          </ac:graphicFrameMkLst>
        </pc:graphicFrameChg>
        <pc:picChg chg="mod">
          <ac:chgData name="Jayne Stead (2126373)" userId="S::2126373@student.uwtsd.ac.uk::58bbf652-e049-4b60-a4db-48ec7a523d63" providerId="AD" clId="Web-{4DA065D4-84A0-6B9C-7095-93C20A04B3E5}" dt="2022-10-30T13:14:13.113" v="5" actId="1076"/>
          <ac:picMkLst>
            <pc:docMk/>
            <pc:sldMk cId="1095694834" sldId="261"/>
            <ac:picMk id="8" creationId="{9F065352-BD73-E38D-720E-67CB0E768B55}"/>
          </ac:picMkLst>
        </pc:picChg>
        <pc:picChg chg="add mod">
          <ac:chgData name="Jayne Stead (2126373)" userId="S::2126373@student.uwtsd.ac.uk::58bbf652-e049-4b60-a4db-48ec7a523d63" providerId="AD" clId="Web-{4DA065D4-84A0-6B9C-7095-93C20A04B3E5}" dt="2022-10-30T13:14:18.582" v="12" actId="1076"/>
          <ac:picMkLst>
            <pc:docMk/>
            <pc:sldMk cId="1095694834" sldId="261"/>
            <ac:picMk id="32" creationId="{80800407-A217-8E05-0035-FD35E1F8F693}"/>
          </ac:picMkLst>
        </pc:picChg>
      </pc:sldChg>
      <pc:sldChg chg="addSp">
        <pc:chgData name="Jayne Stead (2126373)" userId="S::2126373@student.uwtsd.ac.uk::58bbf652-e049-4b60-a4db-48ec7a523d63" providerId="AD" clId="Web-{4DA065D4-84A0-6B9C-7095-93C20A04B3E5}" dt="2022-10-30T13:11:38.126" v="3"/>
        <pc:sldMkLst>
          <pc:docMk/>
          <pc:sldMk cId="3692890151" sldId="273"/>
        </pc:sldMkLst>
        <pc:spChg chg="add">
          <ac:chgData name="Jayne Stead (2126373)" userId="S::2126373@student.uwtsd.ac.uk::58bbf652-e049-4b60-a4db-48ec7a523d63" providerId="AD" clId="Web-{4DA065D4-84A0-6B9C-7095-93C20A04B3E5}" dt="2022-10-30T13:11:37.798" v="0"/>
          <ac:spMkLst>
            <pc:docMk/>
            <pc:sldMk cId="3692890151" sldId="273"/>
            <ac:spMk id="11" creationId="{B8BC1E69-242F-05AA-A65D-CA95EEBBBC56}"/>
          </ac:spMkLst>
        </pc:spChg>
        <pc:spChg chg="add">
          <ac:chgData name="Jayne Stead (2126373)" userId="S::2126373@student.uwtsd.ac.uk::58bbf652-e049-4b60-a4db-48ec7a523d63" providerId="AD" clId="Web-{4DA065D4-84A0-6B9C-7095-93C20A04B3E5}" dt="2022-10-30T13:11:37.860" v="1"/>
          <ac:spMkLst>
            <pc:docMk/>
            <pc:sldMk cId="3692890151" sldId="273"/>
            <ac:spMk id="13" creationId="{18CCA84B-B272-509A-8629-CBC37052636E}"/>
          </ac:spMkLst>
        </pc:spChg>
        <pc:spChg chg="add">
          <ac:chgData name="Jayne Stead (2126373)" userId="S::2126373@student.uwtsd.ac.uk::58bbf652-e049-4b60-a4db-48ec7a523d63" providerId="AD" clId="Web-{4DA065D4-84A0-6B9C-7095-93C20A04B3E5}" dt="2022-10-30T13:11:37.907" v="2"/>
          <ac:spMkLst>
            <pc:docMk/>
            <pc:sldMk cId="3692890151" sldId="273"/>
            <ac:spMk id="15" creationId="{043561FB-BFC1-E28E-B87A-56F363FCE9D2}"/>
          </ac:spMkLst>
        </pc:spChg>
        <pc:spChg chg="add">
          <ac:chgData name="Jayne Stead (2126373)" userId="S::2126373@student.uwtsd.ac.uk::58bbf652-e049-4b60-a4db-48ec7a523d63" providerId="AD" clId="Web-{4DA065D4-84A0-6B9C-7095-93C20A04B3E5}" dt="2022-10-30T13:11:38.126" v="3"/>
          <ac:spMkLst>
            <pc:docMk/>
            <pc:sldMk cId="3692890151" sldId="273"/>
            <ac:spMk id="17" creationId="{930D7C5F-C87D-ECFF-BF9A-B598E9113550}"/>
          </ac:spMkLst>
        </pc:spChg>
      </pc:sldChg>
    </pc:docChg>
  </pc:docChgLst>
  <pc:docChgLst>
    <pc:chgData name="Jayne Stead (2126373)" userId="S::2126373@student.uwtsd.ac.uk::58bbf652-e049-4b60-a4db-48ec7a523d63" providerId="AD" clId="Web-{22159105-0FAE-0B4E-F2DF-1B2458065260}"/>
    <pc:docChg chg="modSld">
      <pc:chgData name="Jayne Stead (2126373)" userId="S::2126373@student.uwtsd.ac.uk::58bbf652-e049-4b60-a4db-48ec7a523d63" providerId="AD" clId="Web-{22159105-0FAE-0B4E-F2DF-1B2458065260}" dt="2022-10-28T20:37:48.382" v="8" actId="20577"/>
      <pc:docMkLst>
        <pc:docMk/>
      </pc:docMkLst>
      <pc:sldChg chg="addSp delSp modSp">
        <pc:chgData name="Jayne Stead (2126373)" userId="S::2126373@student.uwtsd.ac.uk::58bbf652-e049-4b60-a4db-48ec7a523d63" providerId="AD" clId="Web-{22159105-0FAE-0B4E-F2DF-1B2458065260}" dt="2022-10-28T20:37:48.382" v="8" actId="20577"/>
        <pc:sldMkLst>
          <pc:docMk/>
          <pc:sldMk cId="2407023986" sldId="258"/>
        </pc:sldMkLst>
        <pc:spChg chg="mod ord">
          <ac:chgData name="Jayne Stead (2126373)" userId="S::2126373@student.uwtsd.ac.uk::58bbf652-e049-4b60-a4db-48ec7a523d63" providerId="AD" clId="Web-{22159105-0FAE-0B4E-F2DF-1B2458065260}" dt="2022-10-28T20:37:48.382" v="8" actId="20577"/>
          <ac:spMkLst>
            <pc:docMk/>
            <pc:sldMk cId="2407023986" sldId="258"/>
            <ac:spMk id="2" creationId="{4E44B560-5871-C5B9-AB69-034073014873}"/>
          </ac:spMkLst>
        </pc:spChg>
        <pc:spChg chg="add del">
          <ac:chgData name="Jayne Stead (2126373)" userId="S::2126373@student.uwtsd.ac.uk::58bbf652-e049-4b60-a4db-48ec7a523d63" providerId="AD" clId="Web-{22159105-0FAE-0B4E-F2DF-1B2458065260}" dt="2022-10-28T20:37:10.880" v="2"/>
          <ac:spMkLst>
            <pc:docMk/>
            <pc:sldMk cId="2407023986" sldId="258"/>
            <ac:spMk id="99" creationId="{1F6D1B57-10C5-4A11-968D-5EF04F324D63}"/>
          </ac:spMkLst>
        </pc:spChg>
        <pc:spChg chg="add del">
          <ac:chgData name="Jayne Stead (2126373)" userId="S::2126373@student.uwtsd.ac.uk::58bbf652-e049-4b60-a4db-48ec7a523d63" providerId="AD" clId="Web-{22159105-0FAE-0B4E-F2DF-1B2458065260}" dt="2022-10-28T20:37:10.833" v="1"/>
          <ac:spMkLst>
            <pc:docMk/>
            <pc:sldMk cId="2407023986" sldId="258"/>
            <ac:spMk id="104" creationId="{1F6D1B57-10C5-4A11-968D-5EF04F324D63}"/>
          </ac:spMkLst>
        </pc:spChg>
        <pc:spChg chg="add">
          <ac:chgData name="Jayne Stead (2126373)" userId="S::2126373@student.uwtsd.ac.uk::58bbf652-e049-4b60-a4db-48ec7a523d63" providerId="AD" clId="Web-{22159105-0FAE-0B4E-F2DF-1B2458065260}" dt="2022-10-28T20:37:10.880" v="2"/>
          <ac:spMkLst>
            <pc:docMk/>
            <pc:sldMk cId="2407023986" sldId="258"/>
            <ac:spMk id="106" creationId="{1F6D1B57-10C5-4A11-968D-5EF04F324D63}"/>
          </ac:spMkLst>
        </pc:spChg>
        <pc:graphicFrameChg chg="mod modGraphic">
          <ac:chgData name="Jayne Stead (2126373)" userId="S::2126373@student.uwtsd.ac.uk::58bbf652-e049-4b60-a4db-48ec7a523d63" providerId="AD" clId="Web-{22159105-0FAE-0B4E-F2DF-1B2458065260}" dt="2022-10-28T20:37:39.553" v="6" actId="20577"/>
          <ac:graphicFrameMkLst>
            <pc:docMk/>
            <pc:sldMk cId="2407023986" sldId="258"/>
            <ac:graphicFrameMk id="10" creationId="{999F7FB8-0B3D-BC67-2A00-C0A91A070B92}"/>
          </ac:graphicFrameMkLst>
        </pc:graphicFrameChg>
        <pc:picChg chg="mod">
          <ac:chgData name="Jayne Stead (2126373)" userId="S::2126373@student.uwtsd.ac.uk::58bbf652-e049-4b60-a4db-48ec7a523d63" providerId="AD" clId="Web-{22159105-0FAE-0B4E-F2DF-1B2458065260}" dt="2022-10-28T20:37:10.880" v="2"/>
          <ac:picMkLst>
            <pc:docMk/>
            <pc:sldMk cId="2407023986" sldId="258"/>
            <ac:picMk id="94" creationId="{C6073062-5F62-9331-ED4E-005DF54E603D}"/>
          </ac:picMkLst>
        </pc:picChg>
      </pc:sldChg>
    </pc:docChg>
  </pc:docChgLst>
  <pc:docChgLst>
    <pc:chgData name="Jayne Stead (2126373)" userId="S::2126373@student.uwtsd.ac.uk::58bbf652-e049-4b60-a4db-48ec7a523d63" providerId="AD" clId="Web-{1B7CD84E-B7D7-147A-CAE9-4AFFC5281974}"/>
    <pc:docChg chg="addSld modSld sldOrd">
      <pc:chgData name="Jayne Stead (2126373)" userId="S::2126373@student.uwtsd.ac.uk::58bbf652-e049-4b60-a4db-48ec7a523d63" providerId="AD" clId="Web-{1B7CD84E-B7D7-147A-CAE9-4AFFC5281974}" dt="2022-10-28T19:42:32.172" v="251" actId="20577"/>
      <pc:docMkLst>
        <pc:docMk/>
      </pc:docMkLst>
      <pc:sldChg chg="addSp delSp modSp mod setBg">
        <pc:chgData name="Jayne Stead (2126373)" userId="S::2126373@student.uwtsd.ac.uk::58bbf652-e049-4b60-a4db-48ec7a523d63" providerId="AD" clId="Web-{1B7CD84E-B7D7-147A-CAE9-4AFFC5281974}" dt="2022-10-28T19:42:32.172" v="251" actId="20577"/>
        <pc:sldMkLst>
          <pc:docMk/>
          <pc:sldMk cId="3031716258" sldId="257"/>
        </pc:sldMkLst>
        <pc:spChg chg="add mod">
          <ac:chgData name="Jayne Stead (2126373)" userId="S::2126373@student.uwtsd.ac.uk::58bbf652-e049-4b60-a4db-48ec7a523d63" providerId="AD" clId="Web-{1B7CD84E-B7D7-147A-CAE9-4AFFC5281974}" dt="2022-10-28T19:33:50.569" v="72" actId="20577"/>
          <ac:spMkLst>
            <pc:docMk/>
            <pc:sldMk cId="3031716258" sldId="257"/>
            <ac:spMk id="2" creationId="{DF99FDDD-5885-F9E7-A004-F0311AB20B50}"/>
          </ac:spMkLst>
        </pc:spChg>
        <pc:spChg chg="mod">
          <ac:chgData name="Jayne Stead (2126373)" userId="S::2126373@student.uwtsd.ac.uk::58bbf652-e049-4b60-a4db-48ec7a523d63" providerId="AD" clId="Web-{1B7CD84E-B7D7-147A-CAE9-4AFFC5281974}" dt="2022-10-28T19:33:03.130" v="60"/>
          <ac:spMkLst>
            <pc:docMk/>
            <pc:sldMk cId="3031716258" sldId="257"/>
            <ac:spMk id="3" creationId="{25F305E2-7969-8A9E-1791-02DACA17717B}"/>
          </ac:spMkLst>
        </pc:spChg>
        <pc:spChg chg="add mod">
          <ac:chgData name="Jayne Stead (2126373)" userId="S::2126373@student.uwtsd.ac.uk::58bbf652-e049-4b60-a4db-48ec7a523d63" providerId="AD" clId="Web-{1B7CD84E-B7D7-147A-CAE9-4AFFC5281974}" dt="2022-10-28T19:42:32.172" v="251" actId="20577"/>
          <ac:spMkLst>
            <pc:docMk/>
            <pc:sldMk cId="3031716258" sldId="257"/>
            <ac:spMk id="4" creationId="{3D3A5BD0-CFD3-01EF-2EB7-54935CDCC91A}"/>
          </ac:spMkLst>
        </pc:spChg>
        <pc:spChg chg="del mod ord">
          <ac:chgData name="Jayne Stead (2126373)" userId="S::2126373@student.uwtsd.ac.uk::58bbf652-e049-4b60-a4db-48ec7a523d63" providerId="AD" clId="Web-{1B7CD84E-B7D7-147A-CAE9-4AFFC5281974}" dt="2022-10-28T19:33:19.396" v="62"/>
          <ac:spMkLst>
            <pc:docMk/>
            <pc:sldMk cId="3031716258" sldId="257"/>
            <ac:spMk id="5" creationId="{54E5CE70-59DE-0CAA-4C09-0B3361581585}"/>
          </ac:spMkLst>
        </pc:spChg>
        <pc:spChg chg="add">
          <ac:chgData name="Jayne Stead (2126373)" userId="S::2126373@student.uwtsd.ac.uk::58bbf652-e049-4b60-a4db-48ec7a523d63" providerId="AD" clId="Web-{1B7CD84E-B7D7-147A-CAE9-4AFFC5281974}" dt="2022-10-28T19:35:53.244" v="87"/>
          <ac:spMkLst>
            <pc:docMk/>
            <pc:sldMk cId="3031716258" sldId="257"/>
            <ac:spMk id="6" creationId="{6D9E0DAD-1C0A-BB90-B702-92CD0FDB1CED}"/>
          </ac:spMkLst>
        </pc:spChg>
        <pc:spChg chg="add del mod">
          <ac:chgData name="Jayne Stead (2126373)" userId="S::2126373@student.uwtsd.ac.uk::58bbf652-e049-4b60-a4db-48ec7a523d63" providerId="AD" clId="Web-{1B7CD84E-B7D7-147A-CAE9-4AFFC5281974}" dt="2022-10-28T19:38:57.400" v="165"/>
          <ac:spMkLst>
            <pc:docMk/>
            <pc:sldMk cId="3031716258" sldId="257"/>
            <ac:spMk id="7" creationId="{8214124B-7CB1-940A-0E5B-67BE4F940CAA}"/>
          </ac:spMkLst>
        </pc:spChg>
        <pc:spChg chg="del">
          <ac:chgData name="Jayne Stead (2126373)" userId="S::2126373@student.uwtsd.ac.uk::58bbf652-e049-4b60-a4db-48ec7a523d63" providerId="AD" clId="Web-{1B7CD84E-B7D7-147A-CAE9-4AFFC5281974}" dt="2022-10-28T19:32:49.598" v="58"/>
          <ac:spMkLst>
            <pc:docMk/>
            <pc:sldMk cId="3031716258" sldId="257"/>
            <ac:spMk id="9" creationId="{1E94866F-328B-8CCA-565C-9D67E07ED784}"/>
          </ac:spMkLst>
        </pc:spChg>
        <pc:spChg chg="del">
          <ac:chgData name="Jayne Stead (2126373)" userId="S::2126373@student.uwtsd.ac.uk::58bbf652-e049-4b60-a4db-48ec7a523d63" providerId="AD" clId="Web-{1B7CD84E-B7D7-147A-CAE9-4AFFC5281974}" dt="2022-10-28T19:32:47.754" v="57"/>
          <ac:spMkLst>
            <pc:docMk/>
            <pc:sldMk cId="3031716258" sldId="257"/>
            <ac:spMk id="10" creationId="{AE6DA879-AE2E-5E62-9D4D-FC87059D5182}"/>
          </ac:spMkLst>
        </pc:spChg>
        <pc:spChg chg="del">
          <ac:chgData name="Jayne Stead (2126373)" userId="S::2126373@student.uwtsd.ac.uk::58bbf652-e049-4b60-a4db-48ec7a523d63" providerId="AD" clId="Web-{1B7CD84E-B7D7-147A-CAE9-4AFFC5281974}" dt="2022-10-28T19:32:45.161" v="56"/>
          <ac:spMkLst>
            <pc:docMk/>
            <pc:sldMk cId="3031716258" sldId="257"/>
            <ac:spMk id="11" creationId="{784C13C0-AD72-7044-6C96-10533C131ECE}"/>
          </ac:spMkLst>
        </pc:spChg>
        <pc:spChg chg="del">
          <ac:chgData name="Jayne Stead (2126373)" userId="S::2126373@student.uwtsd.ac.uk::58bbf652-e049-4b60-a4db-48ec7a523d63" providerId="AD" clId="Web-{1B7CD84E-B7D7-147A-CAE9-4AFFC5281974}" dt="2022-10-28T19:32:55.770" v="59"/>
          <ac:spMkLst>
            <pc:docMk/>
            <pc:sldMk cId="3031716258" sldId="257"/>
            <ac:spMk id="12" creationId="{9BAA690C-4400-053E-9D64-7E890F9314F7}"/>
          </ac:spMkLst>
        </pc:spChg>
        <pc:spChg chg="del mod">
          <ac:chgData name="Jayne Stead (2126373)" userId="S::2126373@student.uwtsd.ac.uk::58bbf652-e049-4b60-a4db-48ec7a523d63" providerId="AD" clId="Web-{1B7CD84E-B7D7-147A-CAE9-4AFFC5281974}" dt="2022-10-28T19:32:09.331" v="51"/>
          <ac:spMkLst>
            <pc:docMk/>
            <pc:sldMk cId="3031716258" sldId="257"/>
            <ac:spMk id="13" creationId="{BD93614D-51E7-4844-973B-0FA25FC7F47A}"/>
          </ac:spMkLst>
        </pc:spChg>
        <pc:spChg chg="del">
          <ac:chgData name="Jayne Stead (2126373)" userId="S::2126373@student.uwtsd.ac.uk::58bbf652-e049-4b60-a4db-48ec7a523d63" providerId="AD" clId="Web-{1B7CD84E-B7D7-147A-CAE9-4AFFC5281974}" dt="2022-10-28T19:32:03.925" v="48"/>
          <ac:spMkLst>
            <pc:docMk/>
            <pc:sldMk cId="3031716258" sldId="257"/>
            <ac:spMk id="16" creationId="{375058E9-FB8B-C18A-13C0-A3CB87F75FE9}"/>
          </ac:spMkLst>
        </pc:spChg>
        <pc:spChg chg="mod">
          <ac:chgData name="Jayne Stead (2126373)" userId="S::2126373@student.uwtsd.ac.uk::58bbf652-e049-4b60-a4db-48ec7a523d63" providerId="AD" clId="Web-{1B7CD84E-B7D7-147A-CAE9-4AFFC5281974}" dt="2022-10-28T19:31:02.904" v="32" actId="20577"/>
          <ac:spMkLst>
            <pc:docMk/>
            <pc:sldMk cId="3031716258" sldId="257"/>
            <ac:spMk id="18" creationId="{CB7D4776-E645-BDB8-D803-2E9C7C88063F}"/>
          </ac:spMkLst>
        </pc:spChg>
        <pc:spChg chg="add">
          <ac:chgData name="Jayne Stead (2126373)" userId="S::2126373@student.uwtsd.ac.uk::58bbf652-e049-4b60-a4db-48ec7a523d63" providerId="AD" clId="Web-{1B7CD84E-B7D7-147A-CAE9-4AFFC5281974}" dt="2022-10-28T19:33:03.130" v="60"/>
          <ac:spMkLst>
            <pc:docMk/>
            <pc:sldMk cId="3031716258" sldId="257"/>
            <ac:spMk id="23" creationId="{923E8915-D2AA-4327-A45A-972C3CA9574B}"/>
          </ac:spMkLst>
        </pc:spChg>
        <pc:spChg chg="add">
          <ac:chgData name="Jayne Stead (2126373)" userId="S::2126373@student.uwtsd.ac.uk::58bbf652-e049-4b60-a4db-48ec7a523d63" providerId="AD" clId="Web-{1B7CD84E-B7D7-147A-CAE9-4AFFC5281974}" dt="2022-10-28T19:33:03.130" v="60"/>
          <ac:spMkLst>
            <pc:docMk/>
            <pc:sldMk cId="3031716258" sldId="257"/>
            <ac:spMk id="25" creationId="{8302FC3C-9804-4950-B721-5FD704BA6065}"/>
          </ac:spMkLst>
        </pc:spChg>
        <pc:spChg chg="add">
          <ac:chgData name="Jayne Stead (2126373)" userId="S::2126373@student.uwtsd.ac.uk::58bbf652-e049-4b60-a4db-48ec7a523d63" providerId="AD" clId="Web-{1B7CD84E-B7D7-147A-CAE9-4AFFC5281974}" dt="2022-10-28T19:33:03.130" v="60"/>
          <ac:spMkLst>
            <pc:docMk/>
            <pc:sldMk cId="3031716258" sldId="257"/>
            <ac:spMk id="31" creationId="{F3798573-F27B-47EB-8EA4-7EE34954C2D6}"/>
          </ac:spMkLst>
        </pc:spChg>
        <pc:graphicFrameChg chg="add del mod modGraphic">
          <ac:chgData name="Jayne Stead (2126373)" userId="S::2126373@student.uwtsd.ac.uk::58bbf652-e049-4b60-a4db-48ec7a523d63" providerId="AD" clId="Web-{1B7CD84E-B7D7-147A-CAE9-4AFFC5281974}" dt="2022-10-28T19:38:15.648" v="139"/>
          <ac:graphicFrameMkLst>
            <pc:docMk/>
            <pc:sldMk cId="3031716258" sldId="257"/>
            <ac:graphicFrameMk id="8" creationId="{2420FB99-5B9E-F128-9199-58405AC0E01E}"/>
          </ac:graphicFrameMkLst>
        </pc:graphicFrameChg>
        <pc:graphicFrameChg chg="add mod modGraphic">
          <ac:chgData name="Jayne Stead (2126373)" userId="S::2126373@student.uwtsd.ac.uk::58bbf652-e049-4b60-a4db-48ec7a523d63" providerId="AD" clId="Web-{1B7CD84E-B7D7-147A-CAE9-4AFFC5281974}" dt="2022-10-28T19:39:01.837" v="166" actId="1076"/>
          <ac:graphicFrameMkLst>
            <pc:docMk/>
            <pc:sldMk cId="3031716258" sldId="257"/>
            <ac:graphicFrameMk id="24" creationId="{4D3D3A36-CC08-BCD1-4C16-432EF96E20D6}"/>
          </ac:graphicFrameMkLst>
        </pc:graphicFrameChg>
        <pc:picChg chg="add">
          <ac:chgData name="Jayne Stead (2126373)" userId="S::2126373@student.uwtsd.ac.uk::58bbf652-e049-4b60-a4db-48ec7a523d63" providerId="AD" clId="Web-{1B7CD84E-B7D7-147A-CAE9-4AFFC5281974}" dt="2022-10-28T19:33:03.130" v="60"/>
          <ac:picMkLst>
            <pc:docMk/>
            <pc:sldMk cId="3031716258" sldId="257"/>
            <ac:picMk id="29" creationId="{3BC6EBB2-9BDC-4075-BA6B-43A9FBF9C86C}"/>
          </ac:picMkLst>
        </pc:picChg>
        <pc:cxnChg chg="add">
          <ac:chgData name="Jayne Stead (2126373)" userId="S::2126373@student.uwtsd.ac.uk::58bbf652-e049-4b60-a4db-48ec7a523d63" providerId="AD" clId="Web-{1B7CD84E-B7D7-147A-CAE9-4AFFC5281974}" dt="2022-10-28T19:33:03.130" v="60"/>
          <ac:cxnSpMkLst>
            <pc:docMk/>
            <pc:sldMk cId="3031716258" sldId="257"/>
            <ac:cxnSpMk id="27" creationId="{6B9695BD-ECF6-49CA-8877-8C493193C65D}"/>
          </ac:cxnSpMkLst>
        </pc:cxnChg>
      </pc:sldChg>
      <pc:sldChg chg="addSp modSp">
        <pc:chgData name="Jayne Stead (2126373)" userId="S::2126373@student.uwtsd.ac.uk::58bbf652-e049-4b60-a4db-48ec7a523d63" providerId="AD" clId="Web-{1B7CD84E-B7D7-147A-CAE9-4AFFC5281974}" dt="2022-10-28T19:34:44.367" v="76" actId="20577"/>
        <pc:sldMkLst>
          <pc:docMk/>
          <pc:sldMk cId="2407023986" sldId="258"/>
        </pc:sldMkLst>
        <pc:spChg chg="mod">
          <ac:chgData name="Jayne Stead (2126373)" userId="S::2126373@student.uwtsd.ac.uk::58bbf652-e049-4b60-a4db-48ec7a523d63" providerId="AD" clId="Web-{1B7CD84E-B7D7-147A-CAE9-4AFFC5281974}" dt="2022-10-28T19:34:44.367" v="76" actId="20577"/>
          <ac:spMkLst>
            <pc:docMk/>
            <pc:sldMk cId="2407023986" sldId="258"/>
            <ac:spMk id="47" creationId="{FA16E894-3A61-BA8F-1E90-E1EBDE1114DE}"/>
          </ac:spMkLst>
        </pc:spChg>
        <pc:spChg chg="mod">
          <ac:chgData name="Jayne Stead (2126373)" userId="S::2126373@student.uwtsd.ac.uk::58bbf652-e049-4b60-a4db-48ec7a523d63" providerId="AD" clId="Web-{1B7CD84E-B7D7-147A-CAE9-4AFFC5281974}" dt="2022-10-28T19:34:05.022" v="73"/>
          <ac:spMkLst>
            <pc:docMk/>
            <pc:sldMk cId="2407023986" sldId="258"/>
            <ac:spMk id="48" creationId="{DC611846-BBDF-6C9A-3399-896C7F47D59D}"/>
          </ac:spMkLst>
        </pc:spChg>
        <pc:spChg chg="add">
          <ac:chgData name="Jayne Stead (2126373)" userId="S::2126373@student.uwtsd.ac.uk::58bbf652-e049-4b60-a4db-48ec7a523d63" providerId="AD" clId="Web-{1B7CD84E-B7D7-147A-CAE9-4AFFC5281974}" dt="2022-10-28T19:34:05.022" v="73"/>
          <ac:spMkLst>
            <pc:docMk/>
            <pc:sldMk cId="2407023986" sldId="258"/>
            <ac:spMk id="99" creationId="{1F6D1B57-10C5-4A11-968D-5EF04F324D63}"/>
          </ac:spMkLst>
        </pc:spChg>
        <pc:picChg chg="mod">
          <ac:chgData name="Jayne Stead (2126373)" userId="S::2126373@student.uwtsd.ac.uk::58bbf652-e049-4b60-a4db-48ec7a523d63" providerId="AD" clId="Web-{1B7CD84E-B7D7-147A-CAE9-4AFFC5281974}" dt="2022-10-28T19:34:05.022" v="73"/>
          <ac:picMkLst>
            <pc:docMk/>
            <pc:sldMk cId="2407023986" sldId="258"/>
            <ac:picMk id="94" creationId="{C6073062-5F62-9331-ED4E-005DF54E603D}"/>
          </ac:picMkLst>
        </pc:picChg>
      </pc:sldChg>
      <pc:sldChg chg="addSp delSp modSp">
        <pc:chgData name="Jayne Stead (2126373)" userId="S::2126373@student.uwtsd.ac.uk::58bbf652-e049-4b60-a4db-48ec7a523d63" providerId="AD" clId="Web-{1B7CD84E-B7D7-147A-CAE9-4AFFC5281974}" dt="2022-10-28T19:28:25.787" v="22" actId="1076"/>
        <pc:sldMkLst>
          <pc:docMk/>
          <pc:sldMk cId="3132280741" sldId="264"/>
        </pc:sldMkLst>
        <pc:spChg chg="mod">
          <ac:chgData name="Jayne Stead (2126373)" userId="S::2126373@student.uwtsd.ac.uk::58bbf652-e049-4b60-a4db-48ec7a523d63" providerId="AD" clId="Web-{1B7CD84E-B7D7-147A-CAE9-4AFFC5281974}" dt="2022-10-28T19:23:22.837" v="9" actId="20577"/>
          <ac:spMkLst>
            <pc:docMk/>
            <pc:sldMk cId="3132280741" sldId="264"/>
            <ac:spMk id="2" creationId="{7B15E64F-E5C8-BCE9-6549-09CC4B0E3396}"/>
          </ac:spMkLst>
        </pc:spChg>
        <pc:spChg chg="del">
          <ac:chgData name="Jayne Stead (2126373)" userId="S::2126373@student.uwtsd.ac.uk::58bbf652-e049-4b60-a4db-48ec7a523d63" providerId="AD" clId="Web-{1B7CD84E-B7D7-147A-CAE9-4AFFC5281974}" dt="2022-10-28T19:17:30.400" v="0"/>
          <ac:spMkLst>
            <pc:docMk/>
            <pc:sldMk cId="3132280741" sldId="264"/>
            <ac:spMk id="3" creationId="{67FC5BEF-26C4-5E65-38BA-4DF5014DDB90}"/>
          </ac:spMkLst>
        </pc:spChg>
        <pc:spChg chg="add mod">
          <ac:chgData name="Jayne Stead (2126373)" userId="S::2126373@student.uwtsd.ac.uk::58bbf652-e049-4b60-a4db-48ec7a523d63" providerId="AD" clId="Web-{1B7CD84E-B7D7-147A-CAE9-4AFFC5281974}" dt="2022-10-28T19:23:42.103" v="13" actId="20577"/>
          <ac:spMkLst>
            <pc:docMk/>
            <pc:sldMk cId="3132280741" sldId="264"/>
            <ac:spMk id="5" creationId="{D792816D-8C6C-DA1E-1CD1-C5203B25ABD0}"/>
          </ac:spMkLst>
        </pc:spChg>
        <pc:picChg chg="add mod ord">
          <ac:chgData name="Jayne Stead (2126373)" userId="S::2126373@student.uwtsd.ac.uk::58bbf652-e049-4b60-a4db-48ec7a523d63" providerId="AD" clId="Web-{1B7CD84E-B7D7-147A-CAE9-4AFFC5281974}" dt="2022-10-28T19:28:25.787" v="22" actId="1076"/>
          <ac:picMkLst>
            <pc:docMk/>
            <pc:sldMk cId="3132280741" sldId="264"/>
            <ac:picMk id="4" creationId="{D855301D-940E-FDDC-6D96-E106AA5E5C92}"/>
          </ac:picMkLst>
        </pc:picChg>
      </pc:sldChg>
      <pc:sldChg chg="modSp">
        <pc:chgData name="Jayne Stead (2126373)" userId="S::2126373@student.uwtsd.ac.uk::58bbf652-e049-4b60-a4db-48ec7a523d63" providerId="AD" clId="Web-{1B7CD84E-B7D7-147A-CAE9-4AFFC5281974}" dt="2022-10-28T19:35:22.681" v="78" actId="20577"/>
        <pc:sldMkLst>
          <pc:docMk/>
          <pc:sldMk cId="3163047677" sldId="267"/>
        </pc:sldMkLst>
        <pc:spChg chg="mod">
          <ac:chgData name="Jayne Stead (2126373)" userId="S::2126373@student.uwtsd.ac.uk::58bbf652-e049-4b60-a4db-48ec7a523d63" providerId="AD" clId="Web-{1B7CD84E-B7D7-147A-CAE9-4AFFC5281974}" dt="2022-10-28T19:35:22.681" v="78" actId="20577"/>
          <ac:spMkLst>
            <pc:docMk/>
            <pc:sldMk cId="3163047677" sldId="267"/>
            <ac:spMk id="2" creationId="{9FAA9329-1F3A-FD62-64BE-103AC90A66E0}"/>
          </ac:spMkLst>
        </pc:spChg>
      </pc:sldChg>
      <pc:sldChg chg="addSp delSp modSp new mod setBg">
        <pc:chgData name="Jayne Stead (2126373)" userId="S::2126373@student.uwtsd.ac.uk::58bbf652-e049-4b60-a4db-48ec7a523d63" providerId="AD" clId="Web-{1B7CD84E-B7D7-147A-CAE9-4AFFC5281974}" dt="2022-10-28T19:28:45.869" v="27" actId="1076"/>
        <pc:sldMkLst>
          <pc:docMk/>
          <pc:sldMk cId="794818003" sldId="268"/>
        </pc:sldMkLst>
        <pc:spChg chg="del mod">
          <ac:chgData name="Jayne Stead (2126373)" userId="S::2126373@student.uwtsd.ac.uk::58bbf652-e049-4b60-a4db-48ec7a523d63" providerId="AD" clId="Web-{1B7CD84E-B7D7-147A-CAE9-4AFFC5281974}" dt="2022-10-28T19:28:43.084" v="26"/>
          <ac:spMkLst>
            <pc:docMk/>
            <pc:sldMk cId="794818003" sldId="268"/>
            <ac:spMk id="2" creationId="{0833AB42-15E2-8155-B23F-A80AEDBA0DB1}"/>
          </ac:spMkLst>
        </pc:spChg>
        <pc:spChg chg="mod">
          <ac:chgData name="Jayne Stead (2126373)" userId="S::2126373@student.uwtsd.ac.uk::58bbf652-e049-4b60-a4db-48ec7a523d63" providerId="AD" clId="Web-{1B7CD84E-B7D7-147A-CAE9-4AFFC5281974}" dt="2022-10-28T19:27:47.280" v="20"/>
          <ac:spMkLst>
            <pc:docMk/>
            <pc:sldMk cId="794818003" sldId="268"/>
            <ac:spMk id="3" creationId="{4E6701D0-8771-8CF4-F8C4-44B1EB155DAD}"/>
          </ac:spMkLst>
        </pc:spChg>
        <pc:spChg chg="add">
          <ac:chgData name="Jayne Stead (2126373)" userId="S::2126373@student.uwtsd.ac.uk::58bbf652-e049-4b60-a4db-48ec7a523d63" providerId="AD" clId="Web-{1B7CD84E-B7D7-147A-CAE9-4AFFC5281974}" dt="2022-10-28T19:27:47.280" v="20"/>
          <ac:spMkLst>
            <pc:docMk/>
            <pc:sldMk cId="794818003" sldId="268"/>
            <ac:spMk id="9" creationId="{1F6D1B57-10C5-4A11-968D-5EF04F324D63}"/>
          </ac:spMkLst>
        </pc:spChg>
        <pc:picChg chg="add mod">
          <ac:chgData name="Jayne Stead (2126373)" userId="S::2126373@student.uwtsd.ac.uk::58bbf652-e049-4b60-a4db-48ec7a523d63" providerId="AD" clId="Web-{1B7CD84E-B7D7-147A-CAE9-4AFFC5281974}" dt="2022-10-28T19:28:15.177" v="21"/>
          <ac:picMkLst>
            <pc:docMk/>
            <pc:sldMk cId="794818003" sldId="268"/>
            <ac:picMk id="5" creationId="{7EF1D6F1-3FBB-12AB-64D4-B2508E522D57}"/>
          </ac:picMkLst>
        </pc:picChg>
        <pc:picChg chg="add mod">
          <ac:chgData name="Jayne Stead (2126373)" userId="S::2126373@student.uwtsd.ac.uk::58bbf652-e049-4b60-a4db-48ec7a523d63" providerId="AD" clId="Web-{1B7CD84E-B7D7-147A-CAE9-4AFFC5281974}" dt="2022-10-28T19:28:45.869" v="27" actId="1076"/>
          <ac:picMkLst>
            <pc:docMk/>
            <pc:sldMk cId="794818003" sldId="268"/>
            <ac:picMk id="6" creationId="{E2948D0B-1528-4975-4C7F-937F31C0A2F5}"/>
          </ac:picMkLst>
        </pc:picChg>
      </pc:sldChg>
      <pc:sldChg chg="addSp delSp modSp new mod ord setBg setClrOvrMap">
        <pc:chgData name="Jayne Stead (2126373)" userId="S::2126373@student.uwtsd.ac.uk::58bbf652-e049-4b60-a4db-48ec7a523d63" providerId="AD" clId="Web-{1B7CD84E-B7D7-147A-CAE9-4AFFC5281974}" dt="2022-10-28T19:33:08.521" v="61"/>
        <pc:sldMkLst>
          <pc:docMk/>
          <pc:sldMk cId="3862242212" sldId="269"/>
        </pc:sldMkLst>
        <pc:spChg chg="mod">
          <ac:chgData name="Jayne Stead (2126373)" userId="S::2126373@student.uwtsd.ac.uk::58bbf652-e049-4b60-a4db-48ec7a523d63" providerId="AD" clId="Web-{1B7CD84E-B7D7-147A-CAE9-4AFFC5281974}" dt="2022-10-28T19:31:38.268" v="41"/>
          <ac:spMkLst>
            <pc:docMk/>
            <pc:sldMk cId="3862242212" sldId="269"/>
            <ac:spMk id="2" creationId="{76A0E263-8221-0675-D2A2-D5B8B05CF0CC}"/>
          </ac:spMkLst>
        </pc:spChg>
        <pc:spChg chg="mod">
          <ac:chgData name="Jayne Stead (2126373)" userId="S::2126373@student.uwtsd.ac.uk::58bbf652-e049-4b60-a4db-48ec7a523d63" providerId="AD" clId="Web-{1B7CD84E-B7D7-147A-CAE9-4AFFC5281974}" dt="2022-10-28T19:31:38.268" v="41"/>
          <ac:spMkLst>
            <pc:docMk/>
            <pc:sldMk cId="3862242212" sldId="269"/>
            <ac:spMk id="3" creationId="{88C47710-4D4C-B6C8-29CA-5D36902E93CF}"/>
          </ac:spMkLst>
        </pc:spChg>
        <pc:spChg chg="add del">
          <ac:chgData name="Jayne Stead (2126373)" userId="S::2126373@student.uwtsd.ac.uk::58bbf652-e049-4b60-a4db-48ec7a523d63" providerId="AD" clId="Web-{1B7CD84E-B7D7-147A-CAE9-4AFFC5281974}" dt="2022-10-28T19:31:38.268" v="41"/>
          <ac:spMkLst>
            <pc:docMk/>
            <pc:sldMk cId="3862242212" sldId="269"/>
            <ac:spMk id="8" creationId="{923E8915-D2AA-4327-A45A-972C3CA9574B}"/>
          </ac:spMkLst>
        </pc:spChg>
        <pc:spChg chg="add del">
          <ac:chgData name="Jayne Stead (2126373)" userId="S::2126373@student.uwtsd.ac.uk::58bbf652-e049-4b60-a4db-48ec7a523d63" providerId="AD" clId="Web-{1B7CD84E-B7D7-147A-CAE9-4AFFC5281974}" dt="2022-10-28T19:31:38.268" v="41"/>
          <ac:spMkLst>
            <pc:docMk/>
            <pc:sldMk cId="3862242212" sldId="269"/>
            <ac:spMk id="10" creationId="{8302FC3C-9804-4950-B721-5FD704BA6065}"/>
          </ac:spMkLst>
        </pc:spChg>
        <pc:spChg chg="add del">
          <ac:chgData name="Jayne Stead (2126373)" userId="S::2126373@student.uwtsd.ac.uk::58bbf652-e049-4b60-a4db-48ec7a523d63" providerId="AD" clId="Web-{1B7CD84E-B7D7-147A-CAE9-4AFFC5281974}" dt="2022-10-28T19:31:38.268" v="41"/>
          <ac:spMkLst>
            <pc:docMk/>
            <pc:sldMk cId="3862242212" sldId="269"/>
            <ac:spMk id="16" creationId="{F3798573-F27B-47EB-8EA4-7EE34954C2D6}"/>
          </ac:spMkLst>
        </pc:spChg>
        <pc:spChg chg="add">
          <ac:chgData name="Jayne Stead (2126373)" userId="S::2126373@student.uwtsd.ac.uk::58bbf652-e049-4b60-a4db-48ec7a523d63" providerId="AD" clId="Web-{1B7CD84E-B7D7-147A-CAE9-4AFFC5281974}" dt="2022-10-28T19:31:38.268" v="41"/>
          <ac:spMkLst>
            <pc:docMk/>
            <pc:sldMk cId="3862242212" sldId="269"/>
            <ac:spMk id="21" creationId="{052BEFF1-896C-45B1-B02C-96A6A1BC389A}"/>
          </ac:spMkLst>
        </pc:spChg>
        <pc:spChg chg="add">
          <ac:chgData name="Jayne Stead (2126373)" userId="S::2126373@student.uwtsd.ac.uk::58bbf652-e049-4b60-a4db-48ec7a523d63" providerId="AD" clId="Web-{1B7CD84E-B7D7-147A-CAE9-4AFFC5281974}" dt="2022-10-28T19:31:38.268" v="41"/>
          <ac:spMkLst>
            <pc:docMk/>
            <pc:sldMk cId="3862242212" sldId="269"/>
            <ac:spMk id="23" creationId="{BB237A14-61B1-4C00-A670-5D8D68A8668E}"/>
          </ac:spMkLst>
        </pc:spChg>
        <pc:spChg chg="add">
          <ac:chgData name="Jayne Stead (2126373)" userId="S::2126373@student.uwtsd.ac.uk::58bbf652-e049-4b60-a4db-48ec7a523d63" providerId="AD" clId="Web-{1B7CD84E-B7D7-147A-CAE9-4AFFC5281974}" dt="2022-10-28T19:31:38.268" v="41"/>
          <ac:spMkLst>
            <pc:docMk/>
            <pc:sldMk cId="3862242212" sldId="269"/>
            <ac:spMk id="25" creationId="{8598F259-6F54-47A3-8D13-1603D786A328}"/>
          </ac:spMkLst>
        </pc:spChg>
        <pc:spChg chg="add">
          <ac:chgData name="Jayne Stead (2126373)" userId="S::2126373@student.uwtsd.ac.uk::58bbf652-e049-4b60-a4db-48ec7a523d63" providerId="AD" clId="Web-{1B7CD84E-B7D7-147A-CAE9-4AFFC5281974}" dt="2022-10-28T19:31:38.268" v="41"/>
          <ac:spMkLst>
            <pc:docMk/>
            <pc:sldMk cId="3862242212" sldId="269"/>
            <ac:spMk id="27" creationId="{0BA768A8-4FED-4ED8-9E46-6BE72188ECD2}"/>
          </ac:spMkLst>
        </pc:spChg>
        <pc:picChg chg="add del">
          <ac:chgData name="Jayne Stead (2126373)" userId="S::2126373@student.uwtsd.ac.uk::58bbf652-e049-4b60-a4db-48ec7a523d63" providerId="AD" clId="Web-{1B7CD84E-B7D7-147A-CAE9-4AFFC5281974}" dt="2022-10-28T19:31:38.268" v="41"/>
          <ac:picMkLst>
            <pc:docMk/>
            <pc:sldMk cId="3862242212" sldId="269"/>
            <ac:picMk id="14" creationId="{3BC6EBB2-9BDC-4075-BA6B-43A9FBF9C86C}"/>
          </ac:picMkLst>
        </pc:picChg>
        <pc:cxnChg chg="add del">
          <ac:chgData name="Jayne Stead (2126373)" userId="S::2126373@student.uwtsd.ac.uk::58bbf652-e049-4b60-a4db-48ec7a523d63" providerId="AD" clId="Web-{1B7CD84E-B7D7-147A-CAE9-4AFFC5281974}" dt="2022-10-28T19:31:38.268" v="41"/>
          <ac:cxnSpMkLst>
            <pc:docMk/>
            <pc:sldMk cId="3862242212" sldId="269"/>
            <ac:cxnSpMk id="12" creationId="{6B9695BD-ECF6-49CA-8877-8C493193C65D}"/>
          </ac:cxnSpMkLst>
        </pc:cxnChg>
      </pc:sldChg>
      <pc:sldChg chg="addSp delSp modSp new mod setBg">
        <pc:chgData name="Jayne Stead (2126373)" userId="S::2126373@student.uwtsd.ac.uk::58bbf652-e049-4b60-a4db-48ec7a523d63" providerId="AD" clId="Web-{1B7CD84E-B7D7-147A-CAE9-4AFFC5281974}" dt="2022-10-28T19:41:26.498" v="248"/>
        <pc:sldMkLst>
          <pc:docMk/>
          <pc:sldMk cId="1115327288" sldId="270"/>
        </pc:sldMkLst>
        <pc:spChg chg="del mod">
          <ac:chgData name="Jayne Stead (2126373)" userId="S::2126373@student.uwtsd.ac.uk::58bbf652-e049-4b60-a4db-48ec7a523d63" providerId="AD" clId="Web-{1B7CD84E-B7D7-147A-CAE9-4AFFC5281974}" dt="2022-10-28T19:41:26.498" v="248"/>
          <ac:spMkLst>
            <pc:docMk/>
            <pc:sldMk cId="1115327288" sldId="270"/>
            <ac:spMk id="2" creationId="{2ABBF042-6395-48B3-1680-0FD676F80F42}"/>
          </ac:spMkLst>
        </pc:spChg>
        <pc:spChg chg="del mod">
          <ac:chgData name="Jayne Stead (2126373)" userId="S::2126373@student.uwtsd.ac.uk::58bbf652-e049-4b60-a4db-48ec7a523d63" providerId="AD" clId="Web-{1B7CD84E-B7D7-147A-CAE9-4AFFC5281974}" dt="2022-10-28T19:39:20.057" v="170"/>
          <ac:spMkLst>
            <pc:docMk/>
            <pc:sldMk cId="1115327288" sldId="270"/>
            <ac:spMk id="3" creationId="{7E57F23F-5E70-01DD-ABFD-CB26FD77A44B}"/>
          </ac:spMkLst>
        </pc:spChg>
        <pc:spChg chg="add mod">
          <ac:chgData name="Jayne Stead (2126373)" userId="S::2126373@student.uwtsd.ac.uk::58bbf652-e049-4b60-a4db-48ec7a523d63" providerId="AD" clId="Web-{1B7CD84E-B7D7-147A-CAE9-4AFFC5281974}" dt="2022-10-28T19:39:48.417" v="180" actId="20577"/>
          <ac:spMkLst>
            <pc:docMk/>
            <pc:sldMk cId="1115327288" sldId="270"/>
            <ac:spMk id="4" creationId="{307640F6-876C-5F5B-4880-20D6F8E090E7}"/>
          </ac:spMkLst>
        </pc:spChg>
        <pc:spChg chg="add del">
          <ac:chgData name="Jayne Stead (2126373)" userId="S::2126373@student.uwtsd.ac.uk::58bbf652-e049-4b60-a4db-48ec7a523d63" providerId="AD" clId="Web-{1B7CD84E-B7D7-147A-CAE9-4AFFC5281974}" dt="2022-10-28T19:39:19.994" v="169"/>
          <ac:spMkLst>
            <pc:docMk/>
            <pc:sldMk cId="1115327288" sldId="270"/>
            <ac:spMk id="8" creationId="{923E8915-D2AA-4327-A45A-972C3CA9574B}"/>
          </ac:spMkLst>
        </pc:spChg>
        <pc:spChg chg="add del">
          <ac:chgData name="Jayne Stead (2126373)" userId="S::2126373@student.uwtsd.ac.uk::58bbf652-e049-4b60-a4db-48ec7a523d63" providerId="AD" clId="Web-{1B7CD84E-B7D7-147A-CAE9-4AFFC5281974}" dt="2022-10-28T19:39:19.994" v="169"/>
          <ac:spMkLst>
            <pc:docMk/>
            <pc:sldMk cId="1115327288" sldId="270"/>
            <ac:spMk id="10" creationId="{8302FC3C-9804-4950-B721-5FD704BA6065}"/>
          </ac:spMkLst>
        </pc:spChg>
        <pc:spChg chg="add del">
          <ac:chgData name="Jayne Stead (2126373)" userId="S::2126373@student.uwtsd.ac.uk::58bbf652-e049-4b60-a4db-48ec7a523d63" providerId="AD" clId="Web-{1B7CD84E-B7D7-147A-CAE9-4AFFC5281974}" dt="2022-10-28T19:39:19.994" v="169"/>
          <ac:spMkLst>
            <pc:docMk/>
            <pc:sldMk cId="1115327288" sldId="270"/>
            <ac:spMk id="16" creationId="{F3798573-F27B-47EB-8EA4-7EE34954C2D6}"/>
          </ac:spMkLst>
        </pc:spChg>
        <pc:spChg chg="add">
          <ac:chgData name="Jayne Stead (2126373)" userId="S::2126373@student.uwtsd.ac.uk::58bbf652-e049-4b60-a4db-48ec7a523d63" providerId="AD" clId="Web-{1B7CD84E-B7D7-147A-CAE9-4AFFC5281974}" dt="2022-10-28T19:39:20.057" v="170"/>
          <ac:spMkLst>
            <pc:docMk/>
            <pc:sldMk cId="1115327288" sldId="270"/>
            <ac:spMk id="18" creationId="{546E6246-28E6-4A2D-B924-24539B8C6CB4}"/>
          </ac:spMkLst>
        </pc:spChg>
        <pc:spChg chg="add">
          <ac:chgData name="Jayne Stead (2126373)" userId="S::2126373@student.uwtsd.ac.uk::58bbf652-e049-4b60-a4db-48ec7a523d63" providerId="AD" clId="Web-{1B7CD84E-B7D7-147A-CAE9-4AFFC5281974}" dt="2022-10-28T19:39:20.057" v="170"/>
          <ac:spMkLst>
            <pc:docMk/>
            <pc:sldMk cId="1115327288" sldId="270"/>
            <ac:spMk id="22" creationId="{7A00717A-7D3C-456B-A779-9D0638878237}"/>
          </ac:spMkLst>
        </pc:spChg>
        <pc:graphicFrameChg chg="add mod modGraphic">
          <ac:chgData name="Jayne Stead (2126373)" userId="S::2126373@student.uwtsd.ac.uk::58bbf652-e049-4b60-a4db-48ec7a523d63" providerId="AD" clId="Web-{1B7CD84E-B7D7-147A-CAE9-4AFFC5281974}" dt="2022-10-28T19:41:25.795" v="247" actId="1076"/>
          <ac:graphicFrameMkLst>
            <pc:docMk/>
            <pc:sldMk cId="1115327288" sldId="270"/>
            <ac:graphicFrameMk id="5" creationId="{B425F5FB-F8B0-E158-985D-18197959799A}"/>
          </ac:graphicFrameMkLst>
        </pc:graphicFrameChg>
        <pc:picChg chg="add del">
          <ac:chgData name="Jayne Stead (2126373)" userId="S::2126373@student.uwtsd.ac.uk::58bbf652-e049-4b60-a4db-48ec7a523d63" providerId="AD" clId="Web-{1B7CD84E-B7D7-147A-CAE9-4AFFC5281974}" dt="2022-10-28T19:39:19.994" v="169"/>
          <ac:picMkLst>
            <pc:docMk/>
            <pc:sldMk cId="1115327288" sldId="270"/>
            <ac:picMk id="14" creationId="{3BC6EBB2-9BDC-4075-BA6B-43A9FBF9C86C}"/>
          </ac:picMkLst>
        </pc:picChg>
        <pc:picChg chg="add">
          <ac:chgData name="Jayne Stead (2126373)" userId="S::2126373@student.uwtsd.ac.uk::58bbf652-e049-4b60-a4db-48ec7a523d63" providerId="AD" clId="Web-{1B7CD84E-B7D7-147A-CAE9-4AFFC5281974}" dt="2022-10-28T19:39:20.057" v="170"/>
          <ac:picMkLst>
            <pc:docMk/>
            <pc:sldMk cId="1115327288" sldId="270"/>
            <ac:picMk id="19" creationId="{73B88195-8D9E-4359-A86C-9456C469F7CC}"/>
          </ac:picMkLst>
        </pc:picChg>
        <pc:picChg chg="add">
          <ac:chgData name="Jayne Stead (2126373)" userId="S::2126373@student.uwtsd.ac.uk::58bbf652-e049-4b60-a4db-48ec7a523d63" providerId="AD" clId="Web-{1B7CD84E-B7D7-147A-CAE9-4AFFC5281974}" dt="2022-10-28T19:39:20.057" v="170"/>
          <ac:picMkLst>
            <pc:docMk/>
            <pc:sldMk cId="1115327288" sldId="270"/>
            <ac:picMk id="21" creationId="{03EC48BD-A960-4717-BC76-7E4C9822503D}"/>
          </ac:picMkLst>
        </pc:picChg>
        <pc:picChg chg="add">
          <ac:chgData name="Jayne Stead (2126373)" userId="S::2126373@student.uwtsd.ac.uk::58bbf652-e049-4b60-a4db-48ec7a523d63" providerId="AD" clId="Web-{1B7CD84E-B7D7-147A-CAE9-4AFFC5281974}" dt="2022-10-28T19:39:20.057" v="170"/>
          <ac:picMkLst>
            <pc:docMk/>
            <pc:sldMk cId="1115327288" sldId="270"/>
            <ac:picMk id="23" creationId="{EEB0E133-CF2F-4AD3-ACA6-03E91BB6033D}"/>
          </ac:picMkLst>
        </pc:picChg>
        <pc:picChg chg="add">
          <ac:chgData name="Jayne Stead (2126373)" userId="S::2126373@student.uwtsd.ac.uk::58bbf652-e049-4b60-a4db-48ec7a523d63" providerId="AD" clId="Web-{1B7CD84E-B7D7-147A-CAE9-4AFFC5281974}" dt="2022-10-28T19:39:20.057" v="170"/>
          <ac:picMkLst>
            <pc:docMk/>
            <pc:sldMk cId="1115327288" sldId="270"/>
            <ac:picMk id="24" creationId="{6CD94893-A2D1-401B-A469-D34E425DCE3D}"/>
          </ac:picMkLst>
        </pc:picChg>
        <pc:cxnChg chg="add del">
          <ac:chgData name="Jayne Stead (2126373)" userId="S::2126373@student.uwtsd.ac.uk::58bbf652-e049-4b60-a4db-48ec7a523d63" providerId="AD" clId="Web-{1B7CD84E-B7D7-147A-CAE9-4AFFC5281974}" dt="2022-10-28T19:39:19.994" v="169"/>
          <ac:cxnSpMkLst>
            <pc:docMk/>
            <pc:sldMk cId="1115327288" sldId="270"/>
            <ac:cxnSpMk id="12" creationId="{6B9695BD-ECF6-49CA-8877-8C493193C65D}"/>
          </ac:cxnSpMkLst>
        </pc:cxnChg>
        <pc:cxnChg chg="add">
          <ac:chgData name="Jayne Stead (2126373)" userId="S::2126373@student.uwtsd.ac.uk::58bbf652-e049-4b60-a4db-48ec7a523d63" providerId="AD" clId="Web-{1B7CD84E-B7D7-147A-CAE9-4AFFC5281974}" dt="2022-10-28T19:39:20.057" v="170"/>
          <ac:cxnSpMkLst>
            <pc:docMk/>
            <pc:sldMk cId="1115327288" sldId="270"/>
            <ac:cxnSpMk id="20" creationId="{179C4C8E-197B-4679-AE96-B5147F971C90}"/>
          </ac:cxnSpMkLst>
        </pc:cxnChg>
      </pc:sldChg>
    </pc:docChg>
  </pc:docChgLst>
  <pc:docChgLst>
    <pc:chgData name="Jayne Stead (2126373)" userId="S::2126373@student.uwtsd.ac.uk::58bbf652-e049-4b60-a4db-48ec7a523d63" providerId="AD" clId="Web-{E6B6E275-4C30-C7D7-59EA-4CDA3EE64CDE}"/>
    <pc:docChg chg="modSld">
      <pc:chgData name="Jayne Stead (2126373)" userId="S::2126373@student.uwtsd.ac.uk::58bbf652-e049-4b60-a4db-48ec7a523d63" providerId="AD" clId="Web-{E6B6E275-4C30-C7D7-59EA-4CDA3EE64CDE}" dt="2022-10-30T18:03:13.820" v="107" actId="20577"/>
      <pc:docMkLst>
        <pc:docMk/>
      </pc:docMkLst>
      <pc:sldChg chg="modSp">
        <pc:chgData name="Jayne Stead (2126373)" userId="S::2126373@student.uwtsd.ac.uk::58bbf652-e049-4b60-a4db-48ec7a523d63" providerId="AD" clId="Web-{E6B6E275-4C30-C7D7-59EA-4CDA3EE64CDE}" dt="2022-10-30T17:43:34.978" v="0" actId="20577"/>
        <pc:sldMkLst>
          <pc:docMk/>
          <pc:sldMk cId="1763196885" sldId="256"/>
        </pc:sldMkLst>
        <pc:spChg chg="mod">
          <ac:chgData name="Jayne Stead (2126373)" userId="S::2126373@student.uwtsd.ac.uk::58bbf652-e049-4b60-a4db-48ec7a523d63" providerId="AD" clId="Web-{E6B6E275-4C30-C7D7-59EA-4CDA3EE64CDE}" dt="2022-10-30T17:43:34.978" v="0" actId="20577"/>
          <ac:spMkLst>
            <pc:docMk/>
            <pc:sldMk cId="1763196885" sldId="256"/>
            <ac:spMk id="5" creationId="{1F34DCF3-B32E-FEE1-FEFE-EE7270282860}"/>
          </ac:spMkLst>
        </pc:spChg>
      </pc:sldChg>
      <pc:sldChg chg="modSp">
        <pc:chgData name="Jayne Stead (2126373)" userId="S::2126373@student.uwtsd.ac.uk::58bbf652-e049-4b60-a4db-48ec7a523d63" providerId="AD" clId="Web-{E6B6E275-4C30-C7D7-59EA-4CDA3EE64CDE}" dt="2022-10-30T17:43:55.869" v="4" actId="1076"/>
        <pc:sldMkLst>
          <pc:docMk/>
          <pc:sldMk cId="3031716258" sldId="257"/>
        </pc:sldMkLst>
        <pc:graphicFrameChg chg="mod">
          <ac:chgData name="Jayne Stead (2126373)" userId="S::2126373@student.uwtsd.ac.uk::58bbf652-e049-4b60-a4db-48ec7a523d63" providerId="AD" clId="Web-{E6B6E275-4C30-C7D7-59EA-4CDA3EE64CDE}" dt="2022-10-30T17:43:55.869" v="4" actId="1076"/>
          <ac:graphicFrameMkLst>
            <pc:docMk/>
            <pc:sldMk cId="3031716258" sldId="257"/>
            <ac:graphicFrameMk id="24" creationId="{4D3D3A36-CC08-BCD1-4C16-432EF96E20D6}"/>
          </ac:graphicFrameMkLst>
        </pc:graphicFrameChg>
      </pc:sldChg>
      <pc:sldChg chg="modSp">
        <pc:chgData name="Jayne Stead (2126373)" userId="S::2126373@student.uwtsd.ac.uk::58bbf652-e049-4b60-a4db-48ec7a523d63" providerId="AD" clId="Web-{E6B6E275-4C30-C7D7-59EA-4CDA3EE64CDE}" dt="2022-10-30T18:03:13.820" v="107" actId="20577"/>
        <pc:sldMkLst>
          <pc:docMk/>
          <pc:sldMk cId="4170896404" sldId="263"/>
        </pc:sldMkLst>
        <pc:graphicFrameChg chg="modGraphic">
          <ac:chgData name="Jayne Stead (2126373)" userId="S::2126373@student.uwtsd.ac.uk::58bbf652-e049-4b60-a4db-48ec7a523d63" providerId="AD" clId="Web-{E6B6E275-4C30-C7D7-59EA-4CDA3EE64CDE}" dt="2022-10-30T18:03:13.820" v="107" actId="20577"/>
          <ac:graphicFrameMkLst>
            <pc:docMk/>
            <pc:sldMk cId="4170896404" sldId="263"/>
            <ac:graphicFrameMk id="7" creationId="{E4E99BCD-C17C-CD19-038B-2C571C725BB7}"/>
          </ac:graphicFrameMkLst>
        </pc:graphicFrameChg>
      </pc:sldChg>
      <pc:sldChg chg="modSp">
        <pc:chgData name="Jayne Stead (2126373)" userId="S::2126373@student.uwtsd.ac.uk::58bbf652-e049-4b60-a4db-48ec7a523d63" providerId="AD" clId="Web-{E6B6E275-4C30-C7D7-59EA-4CDA3EE64CDE}" dt="2022-10-30T17:43:43.884" v="3" actId="1076"/>
        <pc:sldMkLst>
          <pc:docMk/>
          <pc:sldMk cId="3862242212" sldId="269"/>
        </pc:sldMkLst>
        <pc:picChg chg="mod">
          <ac:chgData name="Jayne Stead (2126373)" userId="S::2126373@student.uwtsd.ac.uk::58bbf652-e049-4b60-a4db-48ec7a523d63" providerId="AD" clId="Web-{E6B6E275-4C30-C7D7-59EA-4CDA3EE64CDE}" dt="2022-10-30T17:43:43.884" v="3" actId="1076"/>
          <ac:picMkLst>
            <pc:docMk/>
            <pc:sldMk cId="3862242212" sldId="269"/>
            <ac:picMk id="4" creationId="{5F08ED13-2C0B-BCD0-2E96-E5A9F7969C8E}"/>
          </ac:picMkLst>
        </pc:picChg>
      </pc:sldChg>
      <pc:sldChg chg="modSp">
        <pc:chgData name="Jayne Stead (2126373)" userId="S::2126373@student.uwtsd.ac.uk::58bbf652-e049-4b60-a4db-48ec7a523d63" providerId="AD" clId="Web-{E6B6E275-4C30-C7D7-59EA-4CDA3EE64CDE}" dt="2022-10-30T17:48:03.594" v="13" actId="20577"/>
        <pc:sldMkLst>
          <pc:docMk/>
          <pc:sldMk cId="1303315084" sldId="271"/>
        </pc:sldMkLst>
        <pc:spChg chg="mod">
          <ac:chgData name="Jayne Stead (2126373)" userId="S::2126373@student.uwtsd.ac.uk::58bbf652-e049-4b60-a4db-48ec7a523d63" providerId="AD" clId="Web-{E6B6E275-4C30-C7D7-59EA-4CDA3EE64CDE}" dt="2022-10-30T17:48:03.594" v="13" actId="20577"/>
          <ac:spMkLst>
            <pc:docMk/>
            <pc:sldMk cId="1303315084" sldId="271"/>
            <ac:spMk id="2" creationId="{BFC16916-8AA0-BD39-BD3C-62E165B578A0}"/>
          </ac:spMkLst>
        </pc:spChg>
      </pc:sldChg>
      <pc:sldChg chg="modSp">
        <pc:chgData name="Jayne Stead (2126373)" userId="S::2126373@student.uwtsd.ac.uk::58bbf652-e049-4b60-a4db-48ec7a523d63" providerId="AD" clId="Web-{E6B6E275-4C30-C7D7-59EA-4CDA3EE64CDE}" dt="2022-10-30T18:01:52.662" v="104" actId="1076"/>
        <pc:sldMkLst>
          <pc:docMk/>
          <pc:sldMk cId="610499478" sldId="272"/>
        </pc:sldMkLst>
        <pc:spChg chg="mod">
          <ac:chgData name="Jayne Stead (2126373)" userId="S::2126373@student.uwtsd.ac.uk::58bbf652-e049-4b60-a4db-48ec7a523d63" providerId="AD" clId="Web-{E6B6E275-4C30-C7D7-59EA-4CDA3EE64CDE}" dt="2022-10-30T18:01:52.662" v="104" actId="1076"/>
          <ac:spMkLst>
            <pc:docMk/>
            <pc:sldMk cId="610499478" sldId="272"/>
            <ac:spMk id="3" creationId="{0552516C-1314-7651-F18F-F4DDAF89C257}"/>
          </ac:spMkLst>
        </pc:spChg>
        <pc:spChg chg="mod">
          <ac:chgData name="Jayne Stead (2126373)" userId="S::2126373@student.uwtsd.ac.uk::58bbf652-e049-4b60-a4db-48ec7a523d63" providerId="AD" clId="Web-{E6B6E275-4C30-C7D7-59EA-4CDA3EE64CDE}" dt="2022-10-30T18:01:48.021" v="102" actId="1076"/>
          <ac:spMkLst>
            <pc:docMk/>
            <pc:sldMk cId="610499478" sldId="272"/>
            <ac:spMk id="5" creationId="{9E286BD4-24CB-914F-A859-9E8E5FE98357}"/>
          </ac:spMkLst>
        </pc:spChg>
      </pc:sldChg>
      <pc:sldChg chg="addSp delSp modSp">
        <pc:chgData name="Jayne Stead (2126373)" userId="S::2126373@student.uwtsd.ac.uk::58bbf652-e049-4b60-a4db-48ec7a523d63" providerId="AD" clId="Web-{E6B6E275-4C30-C7D7-59EA-4CDA3EE64CDE}" dt="2022-10-30T17:52:44.679" v="71" actId="1076"/>
        <pc:sldMkLst>
          <pc:docMk/>
          <pc:sldMk cId="3692890151" sldId="273"/>
        </pc:sldMkLst>
        <pc:spChg chg="mod">
          <ac:chgData name="Jayne Stead (2126373)" userId="S::2126373@student.uwtsd.ac.uk::58bbf652-e049-4b60-a4db-48ec7a523d63" providerId="AD" clId="Web-{E6B6E275-4C30-C7D7-59EA-4CDA3EE64CDE}" dt="2022-10-30T17:52:05.335" v="51" actId="20577"/>
          <ac:spMkLst>
            <pc:docMk/>
            <pc:sldMk cId="3692890151" sldId="273"/>
            <ac:spMk id="2" creationId="{A6F15508-B251-D612-A6F8-11D2AA3D4812}"/>
          </ac:spMkLst>
        </pc:spChg>
        <pc:spChg chg="mod">
          <ac:chgData name="Jayne Stead (2126373)" userId="S::2126373@student.uwtsd.ac.uk::58bbf652-e049-4b60-a4db-48ec7a523d63" providerId="AD" clId="Web-{E6B6E275-4C30-C7D7-59EA-4CDA3EE64CDE}" dt="2022-10-30T17:52:11.116" v="53" actId="20577"/>
          <ac:spMkLst>
            <pc:docMk/>
            <pc:sldMk cId="3692890151" sldId="273"/>
            <ac:spMk id="4" creationId="{A5B713B7-2735-7A76-03F0-E4FA1CDFCD8F}"/>
          </ac:spMkLst>
        </pc:spChg>
        <pc:spChg chg="mod">
          <ac:chgData name="Jayne Stead (2126373)" userId="S::2126373@student.uwtsd.ac.uk::58bbf652-e049-4b60-a4db-48ec7a523d63" providerId="AD" clId="Web-{E6B6E275-4C30-C7D7-59EA-4CDA3EE64CDE}" dt="2022-10-30T17:52:20.554" v="61" actId="20577"/>
          <ac:spMkLst>
            <pc:docMk/>
            <pc:sldMk cId="3692890151" sldId="273"/>
            <ac:spMk id="5" creationId="{7838E28A-D61D-3DEE-38A2-2148DA55C184}"/>
          </ac:spMkLst>
        </pc:spChg>
        <pc:spChg chg="add del">
          <ac:chgData name="Jayne Stead (2126373)" userId="S::2126373@student.uwtsd.ac.uk::58bbf652-e049-4b60-a4db-48ec7a523d63" providerId="AD" clId="Web-{E6B6E275-4C30-C7D7-59EA-4CDA3EE64CDE}" dt="2022-10-30T17:52:31.851" v="64"/>
          <ac:spMkLst>
            <pc:docMk/>
            <pc:sldMk cId="3692890151" sldId="273"/>
            <ac:spMk id="7" creationId="{A6FD61AB-C91B-2E6C-FA7F-73856E50407D}"/>
          </ac:spMkLst>
        </pc:spChg>
        <pc:spChg chg="mod">
          <ac:chgData name="Jayne Stead (2126373)" userId="S::2126373@student.uwtsd.ac.uk::58bbf652-e049-4b60-a4db-48ec7a523d63" providerId="AD" clId="Web-{E6B6E275-4C30-C7D7-59EA-4CDA3EE64CDE}" dt="2022-10-30T17:52:40.132" v="69" actId="20577"/>
          <ac:spMkLst>
            <pc:docMk/>
            <pc:sldMk cId="3692890151" sldId="273"/>
            <ac:spMk id="9" creationId="{CDAF0057-2400-70DF-B8AD-8A8B71108672}"/>
          </ac:spMkLst>
        </pc:spChg>
        <pc:spChg chg="mod">
          <ac:chgData name="Jayne Stead (2126373)" userId="S::2126373@student.uwtsd.ac.uk::58bbf652-e049-4b60-a4db-48ec7a523d63" providerId="AD" clId="Web-{E6B6E275-4C30-C7D7-59EA-4CDA3EE64CDE}" dt="2022-10-30T17:52:23.570" v="62" actId="1076"/>
          <ac:spMkLst>
            <pc:docMk/>
            <pc:sldMk cId="3692890151" sldId="273"/>
            <ac:spMk id="17" creationId="{930D7C5F-C87D-ECFF-BF9A-B598E9113550}"/>
          </ac:spMkLst>
        </pc:spChg>
        <pc:spChg chg="add del mod">
          <ac:chgData name="Jayne Stead (2126373)" userId="S::2126373@student.uwtsd.ac.uk::58bbf652-e049-4b60-a4db-48ec7a523d63" providerId="AD" clId="Web-{E6B6E275-4C30-C7D7-59EA-4CDA3EE64CDE}" dt="2022-10-30T17:52:44.679" v="71" actId="1076"/>
          <ac:spMkLst>
            <pc:docMk/>
            <pc:sldMk cId="3692890151" sldId="273"/>
            <ac:spMk id="21" creationId="{E1F9C0F3-ACF7-C9E2-D813-D0F23712BDA4}"/>
          </ac:spMkLst>
        </pc:spChg>
        <pc:spChg chg="add del mod">
          <ac:chgData name="Jayne Stead (2126373)" userId="S::2126373@student.uwtsd.ac.uk::58bbf652-e049-4b60-a4db-48ec7a523d63" providerId="AD" clId="Web-{E6B6E275-4C30-C7D7-59EA-4CDA3EE64CDE}" dt="2022-10-30T17:52:17.601" v="58"/>
          <ac:spMkLst>
            <pc:docMk/>
            <pc:sldMk cId="3692890151" sldId="273"/>
            <ac:spMk id="27" creationId="{B53EB22B-892B-06B1-BC89-64C3AAC76894}"/>
          </ac:spMkLst>
        </pc:spChg>
        <pc:picChg chg="add del mod">
          <ac:chgData name="Jayne Stead (2126373)" userId="S::2126373@student.uwtsd.ac.uk::58bbf652-e049-4b60-a4db-48ec7a523d63" providerId="AD" clId="Web-{E6B6E275-4C30-C7D7-59EA-4CDA3EE64CDE}" dt="2022-10-30T17:52:44.664" v="70" actId="1076"/>
          <ac:picMkLst>
            <pc:docMk/>
            <pc:sldMk cId="3692890151" sldId="273"/>
            <ac:picMk id="19" creationId="{EE975EB5-41A4-A7E8-F8A5-1E19E3FD5B88}"/>
          </ac:picMkLst>
        </pc:picChg>
        <pc:picChg chg="add del mod">
          <ac:chgData name="Jayne Stead (2126373)" userId="S::2126373@student.uwtsd.ac.uk::58bbf652-e049-4b60-a4db-48ec7a523d63" providerId="AD" clId="Web-{E6B6E275-4C30-C7D7-59EA-4CDA3EE64CDE}" dt="2022-10-30T17:52:17.601" v="59"/>
          <ac:picMkLst>
            <pc:docMk/>
            <pc:sldMk cId="3692890151" sldId="273"/>
            <ac:picMk id="25" creationId="{4EDFB511-723A-442C-D383-A0295AF94C79}"/>
          </ac:picMkLst>
        </pc:picChg>
      </pc:sldChg>
      <pc:sldChg chg="addSp delSp modSp">
        <pc:chgData name="Jayne Stead (2126373)" userId="S::2126373@student.uwtsd.ac.uk::58bbf652-e049-4b60-a4db-48ec7a523d63" providerId="AD" clId="Web-{E6B6E275-4C30-C7D7-59EA-4CDA3EE64CDE}" dt="2022-10-30T18:01:23.489" v="99" actId="20577"/>
        <pc:sldMkLst>
          <pc:docMk/>
          <pc:sldMk cId="1650596528" sldId="274"/>
        </pc:sldMkLst>
        <pc:spChg chg="mod">
          <ac:chgData name="Jayne Stead (2126373)" userId="S::2126373@student.uwtsd.ac.uk::58bbf652-e049-4b60-a4db-48ec7a523d63" providerId="AD" clId="Web-{E6B6E275-4C30-C7D7-59EA-4CDA3EE64CDE}" dt="2022-10-30T17:58:36.048" v="93"/>
          <ac:spMkLst>
            <pc:docMk/>
            <pc:sldMk cId="1650596528" sldId="274"/>
            <ac:spMk id="2" creationId="{684D6596-B3A0-EF8E-BC4F-839E8F52A38C}"/>
          </ac:spMkLst>
        </pc:spChg>
        <pc:spChg chg="mod ord">
          <ac:chgData name="Jayne Stead (2126373)" userId="S::2126373@student.uwtsd.ac.uk::58bbf652-e049-4b60-a4db-48ec7a523d63" providerId="AD" clId="Web-{E6B6E275-4C30-C7D7-59EA-4CDA3EE64CDE}" dt="2022-10-30T18:01:23.489" v="99" actId="20577"/>
          <ac:spMkLst>
            <pc:docMk/>
            <pc:sldMk cId="1650596528" sldId="274"/>
            <ac:spMk id="3" creationId="{87B942F4-B798-B3C8-C8C3-13526490E90F}"/>
          </ac:spMkLst>
        </pc:spChg>
        <pc:spChg chg="add mod ord">
          <ac:chgData name="Jayne Stead (2126373)" userId="S::2126373@student.uwtsd.ac.uk::58bbf652-e049-4b60-a4db-48ec7a523d63" providerId="AD" clId="Web-{E6B6E275-4C30-C7D7-59EA-4CDA3EE64CDE}" dt="2022-10-30T17:58:36.048" v="93"/>
          <ac:spMkLst>
            <pc:docMk/>
            <pc:sldMk cId="1650596528" sldId="274"/>
            <ac:spMk id="8" creationId="{353DCE12-E862-3275-91A6-F56C0E9DE2C5}"/>
          </ac:spMkLst>
        </pc:spChg>
        <pc:spChg chg="del">
          <ac:chgData name="Jayne Stead (2126373)" userId="S::2126373@student.uwtsd.ac.uk::58bbf652-e049-4b60-a4db-48ec7a523d63" providerId="AD" clId="Web-{E6B6E275-4C30-C7D7-59EA-4CDA3EE64CDE}" dt="2022-10-30T17:55:07.871" v="80"/>
          <ac:spMkLst>
            <pc:docMk/>
            <pc:sldMk cId="1650596528" sldId="274"/>
            <ac:spMk id="11" creationId="{7A00717A-7D3C-456B-A779-9D0638878237}"/>
          </ac:spMkLst>
        </pc:spChg>
        <pc:spChg chg="del">
          <ac:chgData name="Jayne Stead (2126373)" userId="S::2126373@student.uwtsd.ac.uk::58bbf652-e049-4b60-a4db-48ec7a523d63" providerId="AD" clId="Web-{E6B6E275-4C30-C7D7-59EA-4CDA3EE64CDE}" dt="2022-10-30T17:55:07.871" v="80"/>
          <ac:spMkLst>
            <pc:docMk/>
            <pc:sldMk cId="1650596528" sldId="274"/>
            <ac:spMk id="17" creationId="{546E6246-28E6-4A2D-B924-24539B8C6CB4}"/>
          </ac:spMkLst>
        </pc:spChg>
        <pc:spChg chg="del">
          <ac:chgData name="Jayne Stead (2126373)" userId="S::2126373@student.uwtsd.ac.uk::58bbf652-e049-4b60-a4db-48ec7a523d63" providerId="AD" clId="Web-{E6B6E275-4C30-C7D7-59EA-4CDA3EE64CDE}" dt="2022-10-30T17:55:07.871" v="80"/>
          <ac:spMkLst>
            <pc:docMk/>
            <pc:sldMk cId="1650596528" sldId="274"/>
            <ac:spMk id="19" creationId="{E34FA10D-5116-47B4-A70E-776435251326}"/>
          </ac:spMkLst>
        </pc:spChg>
        <pc:spChg chg="del">
          <ac:chgData name="Jayne Stead (2126373)" userId="S::2126373@student.uwtsd.ac.uk::58bbf652-e049-4b60-a4db-48ec7a523d63" providerId="AD" clId="Web-{E6B6E275-4C30-C7D7-59EA-4CDA3EE64CDE}" dt="2022-10-30T17:55:07.871" v="80"/>
          <ac:spMkLst>
            <pc:docMk/>
            <pc:sldMk cId="1650596528" sldId="274"/>
            <ac:spMk id="21" creationId="{B2718AAE-52B9-4DD9-9D83-A9C975C9DC2D}"/>
          </ac:spMkLst>
        </pc:spChg>
        <pc:spChg chg="del">
          <ac:chgData name="Jayne Stead (2126373)" userId="S::2126373@student.uwtsd.ac.uk::58bbf652-e049-4b60-a4db-48ec7a523d63" providerId="AD" clId="Web-{E6B6E275-4C30-C7D7-59EA-4CDA3EE64CDE}" dt="2022-10-30T17:55:07.871" v="80"/>
          <ac:spMkLst>
            <pc:docMk/>
            <pc:sldMk cId="1650596528" sldId="274"/>
            <ac:spMk id="23" creationId="{49FF39B1-9689-44AE-A803-7B90A059DC56}"/>
          </ac:spMkLst>
        </pc:spChg>
        <pc:spChg chg="del">
          <ac:chgData name="Jayne Stead (2126373)" userId="S::2126373@student.uwtsd.ac.uk::58bbf652-e049-4b60-a4db-48ec7a523d63" providerId="AD" clId="Web-{E6B6E275-4C30-C7D7-59EA-4CDA3EE64CDE}" dt="2022-10-30T17:55:07.871" v="80"/>
          <ac:spMkLst>
            <pc:docMk/>
            <pc:sldMk cId="1650596528" sldId="274"/>
            <ac:spMk id="25" creationId="{6C74A888-48BE-4604-BB14-E6C5E9D0F2FB}"/>
          </ac:spMkLst>
        </pc:spChg>
        <pc:spChg chg="add del">
          <ac:chgData name="Jayne Stead (2126373)" userId="S::2126373@student.uwtsd.ac.uk::58bbf652-e049-4b60-a4db-48ec7a523d63" providerId="AD" clId="Web-{E6B6E275-4C30-C7D7-59EA-4CDA3EE64CDE}" dt="2022-10-30T17:55:18.777" v="82"/>
          <ac:spMkLst>
            <pc:docMk/>
            <pc:sldMk cId="1650596528" sldId="274"/>
            <ac:spMk id="29" creationId="{15BF20A1-7C3A-4BEC-BE35-8AA3E9F011CA}"/>
          </ac:spMkLst>
        </pc:spChg>
        <pc:spChg chg="add del">
          <ac:chgData name="Jayne Stead (2126373)" userId="S::2126373@student.uwtsd.ac.uk::58bbf652-e049-4b60-a4db-48ec7a523d63" providerId="AD" clId="Web-{E6B6E275-4C30-C7D7-59EA-4CDA3EE64CDE}" dt="2022-10-30T17:55:18.777" v="82"/>
          <ac:spMkLst>
            <pc:docMk/>
            <pc:sldMk cId="1650596528" sldId="274"/>
            <ac:spMk id="35" creationId="{7FDEDC12-69DE-40B2-9801-E7FFEC7C1727}"/>
          </ac:spMkLst>
        </pc:spChg>
        <pc:spChg chg="add del">
          <ac:chgData name="Jayne Stead (2126373)" userId="S::2126373@student.uwtsd.ac.uk::58bbf652-e049-4b60-a4db-48ec7a523d63" providerId="AD" clId="Web-{E6B6E275-4C30-C7D7-59EA-4CDA3EE64CDE}" dt="2022-10-30T17:58:16.282" v="91"/>
          <ac:spMkLst>
            <pc:docMk/>
            <pc:sldMk cId="1650596528" sldId="274"/>
            <ac:spMk id="41" creationId="{1D73A963-D417-4FD9-851E-5E323F67D1BF}"/>
          </ac:spMkLst>
        </pc:spChg>
        <pc:spChg chg="add del">
          <ac:chgData name="Jayne Stead (2126373)" userId="S::2126373@student.uwtsd.ac.uk::58bbf652-e049-4b60-a4db-48ec7a523d63" providerId="AD" clId="Web-{E6B6E275-4C30-C7D7-59EA-4CDA3EE64CDE}" dt="2022-10-30T17:58:16.282" v="91"/>
          <ac:spMkLst>
            <pc:docMk/>
            <pc:sldMk cId="1650596528" sldId="274"/>
            <ac:spMk id="56" creationId="{CA4E02F8-D27B-4174-800A-28E53C801144}"/>
          </ac:spMkLst>
        </pc:spChg>
        <pc:spChg chg="add del">
          <ac:chgData name="Jayne Stead (2126373)" userId="S::2126373@student.uwtsd.ac.uk::58bbf652-e049-4b60-a4db-48ec7a523d63" providerId="AD" clId="Web-{E6B6E275-4C30-C7D7-59EA-4CDA3EE64CDE}" dt="2022-10-30T17:58:16.282" v="91"/>
          <ac:spMkLst>
            <pc:docMk/>
            <pc:sldMk cId="1650596528" sldId="274"/>
            <ac:spMk id="67" creationId="{2DCB6E42-3037-40F7-A351-6B952A870339}"/>
          </ac:spMkLst>
        </pc:spChg>
        <pc:spChg chg="add del">
          <ac:chgData name="Jayne Stead (2126373)" userId="S::2126373@student.uwtsd.ac.uk::58bbf652-e049-4b60-a4db-48ec7a523d63" providerId="AD" clId="Web-{E6B6E275-4C30-C7D7-59EA-4CDA3EE64CDE}" dt="2022-10-30T17:58:16.282" v="91"/>
          <ac:spMkLst>
            <pc:docMk/>
            <pc:sldMk cId="1650596528" sldId="274"/>
            <ac:spMk id="68" creationId="{72D39BA1-70F5-49E7-967E-02D756EF88B4}"/>
          </ac:spMkLst>
        </pc:spChg>
        <pc:spChg chg="add del">
          <ac:chgData name="Jayne Stead (2126373)" userId="S::2126373@student.uwtsd.ac.uk::58bbf652-e049-4b60-a4db-48ec7a523d63" providerId="AD" clId="Web-{E6B6E275-4C30-C7D7-59EA-4CDA3EE64CDE}" dt="2022-10-30T17:58:16.282" v="91"/>
          <ac:spMkLst>
            <pc:docMk/>
            <pc:sldMk cId="1650596528" sldId="274"/>
            <ac:spMk id="69" creationId="{7ABAAEB2-A303-4F64-A85D-C926849F9815}"/>
          </ac:spMkLst>
        </pc:spChg>
        <pc:spChg chg="add del">
          <ac:chgData name="Jayne Stead (2126373)" userId="S::2126373@student.uwtsd.ac.uk::58bbf652-e049-4b60-a4db-48ec7a523d63" providerId="AD" clId="Web-{E6B6E275-4C30-C7D7-59EA-4CDA3EE64CDE}" dt="2022-10-30T17:58:16.282" v="91"/>
          <ac:spMkLst>
            <pc:docMk/>
            <pc:sldMk cId="1650596528" sldId="274"/>
            <ac:spMk id="70" creationId="{214405D8-E077-46B2-A354-F9D6623B8753}"/>
          </ac:spMkLst>
        </pc:spChg>
        <pc:spChg chg="add del">
          <ac:chgData name="Jayne Stead (2126373)" userId="S::2126373@student.uwtsd.ac.uk::58bbf652-e049-4b60-a4db-48ec7a523d63" providerId="AD" clId="Web-{E6B6E275-4C30-C7D7-59EA-4CDA3EE64CDE}" dt="2022-10-30T17:58:36.048" v="93"/>
          <ac:spMkLst>
            <pc:docMk/>
            <pc:sldMk cId="1650596528" sldId="274"/>
            <ac:spMk id="79" creationId="{292215BB-2585-4067-A398-38B95729BF0C}"/>
          </ac:spMkLst>
        </pc:spChg>
        <pc:spChg chg="add del">
          <ac:chgData name="Jayne Stead (2126373)" userId="S::2126373@student.uwtsd.ac.uk::58bbf652-e049-4b60-a4db-48ec7a523d63" providerId="AD" clId="Web-{E6B6E275-4C30-C7D7-59EA-4CDA3EE64CDE}" dt="2022-10-30T17:58:36.048" v="93"/>
          <ac:spMkLst>
            <pc:docMk/>
            <pc:sldMk cId="1650596528" sldId="274"/>
            <ac:spMk id="85" creationId="{158CC225-8360-4EF4-8C6D-26706C01CCCD}"/>
          </ac:spMkLst>
        </pc:spChg>
        <pc:spChg chg="add del">
          <ac:chgData name="Jayne Stead (2126373)" userId="S::2126373@student.uwtsd.ac.uk::58bbf652-e049-4b60-a4db-48ec7a523d63" providerId="AD" clId="Web-{E6B6E275-4C30-C7D7-59EA-4CDA3EE64CDE}" dt="2022-10-30T17:58:36.048" v="93"/>
          <ac:spMkLst>
            <pc:docMk/>
            <pc:sldMk cId="1650596528" sldId="274"/>
            <ac:spMk id="87" creationId="{0A572471-0C9B-4CD2-8129-2A8B5EFDBA91}"/>
          </ac:spMkLst>
        </pc:spChg>
        <pc:spChg chg="add del">
          <ac:chgData name="Jayne Stead (2126373)" userId="S::2126373@student.uwtsd.ac.uk::58bbf652-e049-4b60-a4db-48ec7a523d63" providerId="AD" clId="Web-{E6B6E275-4C30-C7D7-59EA-4CDA3EE64CDE}" dt="2022-10-30T17:58:36.048" v="93"/>
          <ac:spMkLst>
            <pc:docMk/>
            <pc:sldMk cId="1650596528" sldId="274"/>
            <ac:spMk id="89" creationId="{DF7BDE58-0ECC-49A6-9DB7-511C627DCDC1}"/>
          </ac:spMkLst>
        </pc:spChg>
        <pc:spChg chg="add del">
          <ac:chgData name="Jayne Stead (2126373)" userId="S::2126373@student.uwtsd.ac.uk::58bbf652-e049-4b60-a4db-48ec7a523d63" providerId="AD" clId="Web-{E6B6E275-4C30-C7D7-59EA-4CDA3EE64CDE}" dt="2022-10-30T17:58:36.048" v="93"/>
          <ac:spMkLst>
            <pc:docMk/>
            <pc:sldMk cId="1650596528" sldId="274"/>
            <ac:spMk id="91" creationId="{7B2C3B2A-CAE9-4185-9A15-823239C619FA}"/>
          </ac:spMkLst>
        </pc:spChg>
        <pc:spChg chg="add del">
          <ac:chgData name="Jayne Stead (2126373)" userId="S::2126373@student.uwtsd.ac.uk::58bbf652-e049-4b60-a4db-48ec7a523d63" providerId="AD" clId="Web-{E6B6E275-4C30-C7D7-59EA-4CDA3EE64CDE}" dt="2022-10-30T17:58:36.048" v="93"/>
          <ac:spMkLst>
            <pc:docMk/>
            <pc:sldMk cId="1650596528" sldId="274"/>
            <ac:spMk id="93" creationId="{05C3F201-390E-431F-A898-FF15579A0D0E}"/>
          </ac:spMkLst>
        </pc:spChg>
        <pc:spChg chg="add">
          <ac:chgData name="Jayne Stead (2126373)" userId="S::2126373@student.uwtsd.ac.uk::58bbf652-e049-4b60-a4db-48ec7a523d63" providerId="AD" clId="Web-{E6B6E275-4C30-C7D7-59EA-4CDA3EE64CDE}" dt="2022-10-30T17:58:36.048" v="93"/>
          <ac:spMkLst>
            <pc:docMk/>
            <pc:sldMk cId="1650596528" sldId="274"/>
            <ac:spMk id="102" creationId="{1D73A963-D417-4FD9-851E-5E323F67D1BF}"/>
          </ac:spMkLst>
        </pc:spChg>
        <pc:spChg chg="add">
          <ac:chgData name="Jayne Stead (2126373)" userId="S::2126373@student.uwtsd.ac.uk::58bbf652-e049-4b60-a4db-48ec7a523d63" providerId="AD" clId="Web-{E6B6E275-4C30-C7D7-59EA-4CDA3EE64CDE}" dt="2022-10-30T17:58:36.048" v="93"/>
          <ac:spMkLst>
            <pc:docMk/>
            <pc:sldMk cId="1650596528" sldId="274"/>
            <ac:spMk id="108" creationId="{2DCB6E42-3037-40F7-A351-6B952A870339}"/>
          </ac:spMkLst>
        </pc:spChg>
        <pc:spChg chg="add">
          <ac:chgData name="Jayne Stead (2126373)" userId="S::2126373@student.uwtsd.ac.uk::58bbf652-e049-4b60-a4db-48ec7a523d63" providerId="AD" clId="Web-{E6B6E275-4C30-C7D7-59EA-4CDA3EE64CDE}" dt="2022-10-30T17:58:36.048" v="93"/>
          <ac:spMkLst>
            <pc:docMk/>
            <pc:sldMk cId="1650596528" sldId="274"/>
            <ac:spMk id="110" creationId="{7A230B02-B3B1-498E-BE49-EF94F13C5C3D}"/>
          </ac:spMkLst>
        </pc:spChg>
        <pc:spChg chg="add">
          <ac:chgData name="Jayne Stead (2126373)" userId="S::2126373@student.uwtsd.ac.uk::58bbf652-e049-4b60-a4db-48ec7a523d63" providerId="AD" clId="Web-{E6B6E275-4C30-C7D7-59EA-4CDA3EE64CDE}" dt="2022-10-30T17:58:36.048" v="93"/>
          <ac:spMkLst>
            <pc:docMk/>
            <pc:sldMk cId="1650596528" sldId="274"/>
            <ac:spMk id="112" creationId="{5941AA73-0C33-46E3-8B00-D29615AFB22B}"/>
          </ac:spMkLst>
        </pc:spChg>
        <pc:spChg chg="add">
          <ac:chgData name="Jayne Stead (2126373)" userId="S::2126373@student.uwtsd.ac.uk::58bbf652-e049-4b60-a4db-48ec7a523d63" providerId="AD" clId="Web-{E6B6E275-4C30-C7D7-59EA-4CDA3EE64CDE}" dt="2022-10-30T17:58:36.048" v="93"/>
          <ac:spMkLst>
            <pc:docMk/>
            <pc:sldMk cId="1650596528" sldId="274"/>
            <ac:spMk id="114" creationId="{9C424939-16B9-4D30-B009-B57847402FE3}"/>
          </ac:spMkLst>
        </pc:spChg>
        <pc:spChg chg="add">
          <ac:chgData name="Jayne Stead (2126373)" userId="S::2126373@student.uwtsd.ac.uk::58bbf652-e049-4b60-a4db-48ec7a523d63" providerId="AD" clId="Web-{E6B6E275-4C30-C7D7-59EA-4CDA3EE64CDE}" dt="2022-10-30T17:58:36.048" v="93"/>
          <ac:spMkLst>
            <pc:docMk/>
            <pc:sldMk cId="1650596528" sldId="274"/>
            <ac:spMk id="116" creationId="{EE94166D-D1EB-4A13-AD35-5A93679CC265}"/>
          </ac:spMkLst>
        </pc:spChg>
        <pc:picChg chg="add del mod">
          <ac:chgData name="Jayne Stead (2126373)" userId="S::2126373@student.uwtsd.ac.uk::58bbf652-e049-4b60-a4db-48ec7a523d63" providerId="AD" clId="Web-{E6B6E275-4C30-C7D7-59EA-4CDA3EE64CDE}" dt="2022-10-30T17:54:19.307" v="73"/>
          <ac:picMkLst>
            <pc:docMk/>
            <pc:sldMk cId="1650596528" sldId="274"/>
            <ac:picMk id="4" creationId="{E130C648-EA42-D37E-339F-5F716AA6C432}"/>
          </ac:picMkLst>
        </pc:picChg>
        <pc:picChg chg="add mod ord">
          <ac:chgData name="Jayne Stead (2126373)" userId="S::2126373@student.uwtsd.ac.uk::58bbf652-e049-4b60-a4db-48ec7a523d63" providerId="AD" clId="Web-{E6B6E275-4C30-C7D7-59EA-4CDA3EE64CDE}" dt="2022-10-30T17:58:36.048" v="93"/>
          <ac:picMkLst>
            <pc:docMk/>
            <pc:sldMk cId="1650596528" sldId="274"/>
            <ac:picMk id="5" creationId="{C73E5643-43C4-912F-B0BB-DBC050AA1FFF}"/>
          </ac:picMkLst>
        </pc:picChg>
        <pc:picChg chg="del mod">
          <ac:chgData name="Jayne Stead (2126373)" userId="S::2126373@student.uwtsd.ac.uk::58bbf652-e049-4b60-a4db-48ec7a523d63" providerId="AD" clId="Web-{E6B6E275-4C30-C7D7-59EA-4CDA3EE64CDE}" dt="2022-10-30T17:57:02.530" v="87"/>
          <ac:picMkLst>
            <pc:docMk/>
            <pc:sldMk cId="1650596528" sldId="274"/>
            <ac:picMk id="6" creationId="{022CF743-043A-BFEE-4863-AF6D43DF6A10}"/>
          </ac:picMkLst>
        </pc:picChg>
        <pc:picChg chg="del">
          <ac:chgData name="Jayne Stead (2126373)" userId="S::2126373@student.uwtsd.ac.uk::58bbf652-e049-4b60-a4db-48ec7a523d63" providerId="AD" clId="Web-{E6B6E275-4C30-C7D7-59EA-4CDA3EE64CDE}" dt="2022-10-30T17:55:07.871" v="80"/>
          <ac:picMkLst>
            <pc:docMk/>
            <pc:sldMk cId="1650596528" sldId="274"/>
            <ac:picMk id="7" creationId="{73B88195-8D9E-4359-A86C-9456C469F7CC}"/>
          </ac:picMkLst>
        </pc:picChg>
        <pc:picChg chg="del">
          <ac:chgData name="Jayne Stead (2126373)" userId="S::2126373@student.uwtsd.ac.uk::58bbf652-e049-4b60-a4db-48ec7a523d63" providerId="AD" clId="Web-{E6B6E275-4C30-C7D7-59EA-4CDA3EE64CDE}" dt="2022-10-30T17:55:07.871" v="80"/>
          <ac:picMkLst>
            <pc:docMk/>
            <pc:sldMk cId="1650596528" sldId="274"/>
            <ac:picMk id="9" creationId="{03EC48BD-A960-4717-BC76-7E4C9822503D}"/>
          </ac:picMkLst>
        </pc:picChg>
        <pc:picChg chg="del">
          <ac:chgData name="Jayne Stead (2126373)" userId="S::2126373@student.uwtsd.ac.uk::58bbf652-e049-4b60-a4db-48ec7a523d63" providerId="AD" clId="Web-{E6B6E275-4C30-C7D7-59EA-4CDA3EE64CDE}" dt="2022-10-30T17:55:07.871" v="80"/>
          <ac:picMkLst>
            <pc:docMk/>
            <pc:sldMk cId="1650596528" sldId="274"/>
            <ac:picMk id="13" creationId="{EEB0E133-CF2F-4AD3-ACA6-03E91BB6033D}"/>
          </ac:picMkLst>
        </pc:picChg>
        <pc:picChg chg="add mod">
          <ac:chgData name="Jayne Stead (2126373)" userId="S::2126373@student.uwtsd.ac.uk::58bbf652-e049-4b60-a4db-48ec7a523d63" providerId="AD" clId="Web-{E6B6E275-4C30-C7D7-59EA-4CDA3EE64CDE}" dt="2022-10-30T17:58:36.048" v="93"/>
          <ac:picMkLst>
            <pc:docMk/>
            <pc:sldMk cId="1650596528" sldId="274"/>
            <ac:picMk id="14" creationId="{3711715D-BEBB-AE87-696D-C6AE0C56E08D}"/>
          </ac:picMkLst>
        </pc:picChg>
        <pc:picChg chg="del">
          <ac:chgData name="Jayne Stead (2126373)" userId="S::2126373@student.uwtsd.ac.uk::58bbf652-e049-4b60-a4db-48ec7a523d63" providerId="AD" clId="Web-{E6B6E275-4C30-C7D7-59EA-4CDA3EE64CDE}" dt="2022-10-30T17:55:07.871" v="80"/>
          <ac:picMkLst>
            <pc:docMk/>
            <pc:sldMk cId="1650596528" sldId="274"/>
            <ac:picMk id="15" creationId="{6CD94893-A2D1-401B-A469-D34E425DCE3D}"/>
          </ac:picMkLst>
        </pc:picChg>
        <pc:picChg chg="add del mod">
          <ac:chgData name="Jayne Stead (2126373)" userId="S::2126373@student.uwtsd.ac.uk::58bbf652-e049-4b60-a4db-48ec7a523d63" providerId="AD" clId="Web-{E6B6E275-4C30-C7D7-59EA-4CDA3EE64CDE}" dt="2022-10-30T17:58:28.704" v="92"/>
          <ac:picMkLst>
            <pc:docMk/>
            <pc:sldMk cId="1650596528" sldId="274"/>
            <ac:picMk id="18" creationId="{8CE05E8B-D961-6EDE-660B-CEDC7A05D865}"/>
          </ac:picMkLst>
        </pc:picChg>
        <pc:picChg chg="add del">
          <ac:chgData name="Jayne Stead (2126373)" userId="S::2126373@student.uwtsd.ac.uk::58bbf652-e049-4b60-a4db-48ec7a523d63" providerId="AD" clId="Web-{E6B6E275-4C30-C7D7-59EA-4CDA3EE64CDE}" dt="2022-10-30T17:55:18.777" v="82"/>
          <ac:picMkLst>
            <pc:docMk/>
            <pc:sldMk cId="1650596528" sldId="274"/>
            <ac:picMk id="27" creationId="{43D1E811-F82C-4FC0-8611-6CFC73FD9613}"/>
          </ac:picMkLst>
        </pc:picChg>
        <pc:picChg chg="add del">
          <ac:chgData name="Jayne Stead (2126373)" userId="S::2126373@student.uwtsd.ac.uk::58bbf652-e049-4b60-a4db-48ec7a523d63" providerId="AD" clId="Web-{E6B6E275-4C30-C7D7-59EA-4CDA3EE64CDE}" dt="2022-10-30T17:55:18.777" v="82"/>
          <ac:picMkLst>
            <pc:docMk/>
            <pc:sldMk cId="1650596528" sldId="274"/>
            <ac:picMk id="28" creationId="{AAC6183A-13DD-465B-9338-4D7F5D52394F}"/>
          </ac:picMkLst>
        </pc:picChg>
        <pc:picChg chg="add del">
          <ac:chgData name="Jayne Stead (2126373)" userId="S::2126373@student.uwtsd.ac.uk::58bbf652-e049-4b60-a4db-48ec7a523d63" providerId="AD" clId="Web-{E6B6E275-4C30-C7D7-59EA-4CDA3EE64CDE}" dt="2022-10-30T17:55:18.777" v="82"/>
          <ac:picMkLst>
            <pc:docMk/>
            <pc:sldMk cId="1650596528" sldId="274"/>
            <ac:picMk id="31" creationId="{46D3BD4A-EBCB-4B8A-BA9C-A6927EB621A0}"/>
          </ac:picMkLst>
        </pc:picChg>
        <pc:picChg chg="add del">
          <ac:chgData name="Jayne Stead (2126373)" userId="S::2126373@student.uwtsd.ac.uk::58bbf652-e049-4b60-a4db-48ec7a523d63" providerId="AD" clId="Web-{E6B6E275-4C30-C7D7-59EA-4CDA3EE64CDE}" dt="2022-10-30T17:55:18.777" v="82"/>
          <ac:picMkLst>
            <pc:docMk/>
            <pc:sldMk cId="1650596528" sldId="274"/>
            <ac:picMk id="33" creationId="{F483E078-4237-4FFA-8437-F7E6C799F7BE}"/>
          </ac:picMkLst>
        </pc:picChg>
        <pc:picChg chg="add del">
          <ac:chgData name="Jayne Stead (2126373)" userId="S::2126373@student.uwtsd.ac.uk::58bbf652-e049-4b60-a4db-48ec7a523d63" providerId="AD" clId="Web-{E6B6E275-4C30-C7D7-59EA-4CDA3EE64CDE}" dt="2022-10-30T17:58:16.282" v="91"/>
          <ac:picMkLst>
            <pc:docMk/>
            <pc:sldMk cId="1650596528" sldId="274"/>
            <ac:picMk id="37" creationId="{603C1FDD-3EB9-4E32-AAFF-F0872E904A7D}"/>
          </ac:picMkLst>
        </pc:picChg>
        <pc:picChg chg="add del">
          <ac:chgData name="Jayne Stead (2126373)" userId="S::2126373@student.uwtsd.ac.uk::58bbf652-e049-4b60-a4db-48ec7a523d63" providerId="AD" clId="Web-{E6B6E275-4C30-C7D7-59EA-4CDA3EE64CDE}" dt="2022-10-30T17:58:16.282" v="91"/>
          <ac:picMkLst>
            <pc:docMk/>
            <pc:sldMk cId="1650596528" sldId="274"/>
            <ac:picMk id="39" creationId="{B0C4B3D9-75AB-4AAB-B53A-4232B752D2F5}"/>
          </ac:picMkLst>
        </pc:picChg>
        <pc:picChg chg="add del">
          <ac:chgData name="Jayne Stead (2126373)" userId="S::2126373@student.uwtsd.ac.uk::58bbf652-e049-4b60-a4db-48ec7a523d63" providerId="AD" clId="Web-{E6B6E275-4C30-C7D7-59EA-4CDA3EE64CDE}" dt="2022-10-30T17:58:16.282" v="91"/>
          <ac:picMkLst>
            <pc:docMk/>
            <pc:sldMk cId="1650596528" sldId="274"/>
            <ac:picMk id="43" creationId="{72E40AAF-9C56-4002-B55E-6A255814861C}"/>
          </ac:picMkLst>
        </pc:picChg>
        <pc:picChg chg="add del">
          <ac:chgData name="Jayne Stead (2126373)" userId="S::2126373@student.uwtsd.ac.uk::58bbf652-e049-4b60-a4db-48ec7a523d63" providerId="AD" clId="Web-{E6B6E275-4C30-C7D7-59EA-4CDA3EE64CDE}" dt="2022-10-30T17:58:16.282" v="91"/>
          <ac:picMkLst>
            <pc:docMk/>
            <pc:sldMk cId="1650596528" sldId="274"/>
            <ac:picMk id="45" creationId="{CF4F217F-0736-44C0-9047-DD52FCA2F2A4}"/>
          </ac:picMkLst>
        </pc:picChg>
        <pc:picChg chg="add del">
          <ac:chgData name="Jayne Stead (2126373)" userId="S::2126373@student.uwtsd.ac.uk::58bbf652-e049-4b60-a4db-48ec7a523d63" providerId="AD" clId="Web-{E6B6E275-4C30-C7D7-59EA-4CDA3EE64CDE}" dt="2022-10-30T17:58:36.048" v="93"/>
          <ac:picMkLst>
            <pc:docMk/>
            <pc:sldMk cId="1650596528" sldId="274"/>
            <ac:picMk id="75" creationId="{0ACE69A8-0856-435A-AF80-B9D9121686BF}"/>
          </ac:picMkLst>
        </pc:picChg>
        <pc:picChg chg="add del">
          <ac:chgData name="Jayne Stead (2126373)" userId="S::2126373@student.uwtsd.ac.uk::58bbf652-e049-4b60-a4db-48ec7a523d63" providerId="AD" clId="Web-{E6B6E275-4C30-C7D7-59EA-4CDA3EE64CDE}" dt="2022-10-30T17:58:36.048" v="93"/>
          <ac:picMkLst>
            <pc:docMk/>
            <pc:sldMk cId="1650596528" sldId="274"/>
            <ac:picMk id="77" creationId="{4F667001-744F-4B41-B719-BE37463B65CD}"/>
          </ac:picMkLst>
        </pc:picChg>
        <pc:picChg chg="add del">
          <ac:chgData name="Jayne Stead (2126373)" userId="S::2126373@student.uwtsd.ac.uk::58bbf652-e049-4b60-a4db-48ec7a523d63" providerId="AD" clId="Web-{E6B6E275-4C30-C7D7-59EA-4CDA3EE64CDE}" dt="2022-10-30T17:58:36.048" v="93"/>
          <ac:picMkLst>
            <pc:docMk/>
            <pc:sldMk cId="1650596528" sldId="274"/>
            <ac:picMk id="81" creationId="{A8F842CF-4441-46EA-9050-0CC06FAA3532}"/>
          </ac:picMkLst>
        </pc:picChg>
        <pc:picChg chg="add del">
          <ac:chgData name="Jayne Stead (2126373)" userId="S::2126373@student.uwtsd.ac.uk::58bbf652-e049-4b60-a4db-48ec7a523d63" providerId="AD" clId="Web-{E6B6E275-4C30-C7D7-59EA-4CDA3EE64CDE}" dt="2022-10-30T17:58:36.048" v="93"/>
          <ac:picMkLst>
            <pc:docMk/>
            <pc:sldMk cId="1650596528" sldId="274"/>
            <ac:picMk id="83" creationId="{BD489763-A86B-4678-B9C3-772B8E209175}"/>
          </ac:picMkLst>
        </pc:picChg>
        <pc:picChg chg="add">
          <ac:chgData name="Jayne Stead (2126373)" userId="S::2126373@student.uwtsd.ac.uk::58bbf652-e049-4b60-a4db-48ec7a523d63" providerId="AD" clId="Web-{E6B6E275-4C30-C7D7-59EA-4CDA3EE64CDE}" dt="2022-10-30T17:58:36.048" v="93"/>
          <ac:picMkLst>
            <pc:docMk/>
            <pc:sldMk cId="1650596528" sldId="274"/>
            <ac:picMk id="98" creationId="{603C1FDD-3EB9-4E32-AAFF-F0872E904A7D}"/>
          </ac:picMkLst>
        </pc:picChg>
        <pc:picChg chg="add">
          <ac:chgData name="Jayne Stead (2126373)" userId="S::2126373@student.uwtsd.ac.uk::58bbf652-e049-4b60-a4db-48ec7a523d63" providerId="AD" clId="Web-{E6B6E275-4C30-C7D7-59EA-4CDA3EE64CDE}" dt="2022-10-30T17:58:36.048" v="93"/>
          <ac:picMkLst>
            <pc:docMk/>
            <pc:sldMk cId="1650596528" sldId="274"/>
            <ac:picMk id="100" creationId="{B0C4B3D9-75AB-4AAB-B53A-4232B752D2F5}"/>
          </ac:picMkLst>
        </pc:picChg>
        <pc:picChg chg="add">
          <ac:chgData name="Jayne Stead (2126373)" userId="S::2126373@student.uwtsd.ac.uk::58bbf652-e049-4b60-a4db-48ec7a523d63" providerId="AD" clId="Web-{E6B6E275-4C30-C7D7-59EA-4CDA3EE64CDE}" dt="2022-10-30T17:58:36.048" v="93"/>
          <ac:picMkLst>
            <pc:docMk/>
            <pc:sldMk cId="1650596528" sldId="274"/>
            <ac:picMk id="104" creationId="{72E40AAF-9C56-4002-B55E-6A255814861C}"/>
          </ac:picMkLst>
        </pc:picChg>
        <pc:picChg chg="add">
          <ac:chgData name="Jayne Stead (2126373)" userId="S::2126373@student.uwtsd.ac.uk::58bbf652-e049-4b60-a4db-48ec7a523d63" providerId="AD" clId="Web-{E6B6E275-4C30-C7D7-59EA-4CDA3EE64CDE}" dt="2022-10-30T17:58:36.048" v="93"/>
          <ac:picMkLst>
            <pc:docMk/>
            <pc:sldMk cId="1650596528" sldId="274"/>
            <ac:picMk id="106" creationId="{CF4F217F-0736-44C0-9047-DD52FCA2F2A4}"/>
          </ac:picMkLst>
        </pc:picChg>
      </pc:sldChg>
    </pc:docChg>
  </pc:docChgLst>
  <pc:docChgLst>
    <pc:chgData name="Jayne Stead (2126373)" userId="S::2126373@student.uwtsd.ac.uk::58bbf652-e049-4b60-a4db-48ec7a523d63" providerId="AD" clId="Web-{8B9383F7-721C-B1E8-1137-ECB6B111F772}"/>
    <pc:docChg chg="modSld">
      <pc:chgData name="Jayne Stead (2126373)" userId="S::2126373@student.uwtsd.ac.uk::58bbf652-e049-4b60-a4db-48ec7a523d63" providerId="AD" clId="Web-{8B9383F7-721C-B1E8-1137-ECB6B111F772}" dt="2022-10-30T17:42:19.093" v="8" actId="20577"/>
      <pc:docMkLst>
        <pc:docMk/>
      </pc:docMkLst>
      <pc:sldChg chg="modSp">
        <pc:chgData name="Jayne Stead (2126373)" userId="S::2126373@student.uwtsd.ac.uk::58bbf652-e049-4b60-a4db-48ec7a523d63" providerId="AD" clId="Web-{8B9383F7-721C-B1E8-1137-ECB6B111F772}" dt="2022-10-30T17:40:22.211" v="5"/>
        <pc:sldMkLst>
          <pc:docMk/>
          <pc:sldMk cId="3031716258" sldId="257"/>
        </pc:sldMkLst>
        <pc:graphicFrameChg chg="modGraphic">
          <ac:chgData name="Jayne Stead (2126373)" userId="S::2126373@student.uwtsd.ac.uk::58bbf652-e049-4b60-a4db-48ec7a523d63" providerId="AD" clId="Web-{8B9383F7-721C-B1E8-1137-ECB6B111F772}" dt="2022-10-30T17:40:22.211" v="5"/>
          <ac:graphicFrameMkLst>
            <pc:docMk/>
            <pc:sldMk cId="3031716258" sldId="257"/>
            <ac:graphicFrameMk id="24" creationId="{4D3D3A36-CC08-BCD1-4C16-432EF96E20D6}"/>
          </ac:graphicFrameMkLst>
        </pc:graphicFrameChg>
      </pc:sldChg>
      <pc:sldChg chg="addSp delSp modSp mod setBg setClrOvrMap">
        <pc:chgData name="Jayne Stead (2126373)" userId="S::2126373@student.uwtsd.ac.uk::58bbf652-e049-4b60-a4db-48ec7a523d63" providerId="AD" clId="Web-{8B9383F7-721C-B1E8-1137-ECB6B111F772}" dt="2022-10-30T17:39:56.381" v="4"/>
        <pc:sldMkLst>
          <pc:docMk/>
          <pc:sldMk cId="3862242212" sldId="269"/>
        </pc:sldMkLst>
        <pc:spChg chg="mod">
          <ac:chgData name="Jayne Stead (2126373)" userId="S::2126373@student.uwtsd.ac.uk::58bbf652-e049-4b60-a4db-48ec7a523d63" providerId="AD" clId="Web-{8B9383F7-721C-B1E8-1137-ECB6B111F772}" dt="2022-10-30T17:39:56.381" v="4"/>
          <ac:spMkLst>
            <pc:docMk/>
            <pc:sldMk cId="3862242212" sldId="269"/>
            <ac:spMk id="2" creationId="{76A0E263-8221-0675-D2A2-D5B8B05CF0CC}"/>
          </ac:spMkLst>
        </pc:spChg>
        <pc:spChg chg="mod">
          <ac:chgData name="Jayne Stead (2126373)" userId="S::2126373@student.uwtsd.ac.uk::58bbf652-e049-4b60-a4db-48ec7a523d63" providerId="AD" clId="Web-{8B9383F7-721C-B1E8-1137-ECB6B111F772}" dt="2022-10-30T17:39:56.381" v="4"/>
          <ac:spMkLst>
            <pc:docMk/>
            <pc:sldMk cId="3862242212" sldId="269"/>
            <ac:spMk id="3" creationId="{88C47710-4D4C-B6C8-29CA-5D36902E93CF}"/>
          </ac:spMkLst>
        </pc:spChg>
        <pc:spChg chg="add mod">
          <ac:chgData name="Jayne Stead (2126373)" userId="S::2126373@student.uwtsd.ac.uk::58bbf652-e049-4b60-a4db-48ec7a523d63" providerId="AD" clId="Web-{8B9383F7-721C-B1E8-1137-ECB6B111F772}" dt="2022-10-30T17:39:56.381" v="4"/>
          <ac:spMkLst>
            <pc:docMk/>
            <pc:sldMk cId="3862242212" sldId="269"/>
            <ac:spMk id="5" creationId="{986FB597-DBA2-DDD8-63A0-7A5437D45130}"/>
          </ac:spMkLst>
        </pc:spChg>
        <pc:spChg chg="del">
          <ac:chgData name="Jayne Stead (2126373)" userId="S::2126373@student.uwtsd.ac.uk::58bbf652-e049-4b60-a4db-48ec7a523d63" providerId="AD" clId="Web-{8B9383F7-721C-B1E8-1137-ECB6B111F772}" dt="2022-10-30T17:39:56.381" v="4"/>
          <ac:spMkLst>
            <pc:docMk/>
            <pc:sldMk cId="3862242212" sldId="269"/>
            <ac:spMk id="21" creationId="{052BEFF1-896C-45B1-B02C-96A6A1BC389A}"/>
          </ac:spMkLst>
        </pc:spChg>
        <pc:spChg chg="del">
          <ac:chgData name="Jayne Stead (2126373)" userId="S::2126373@student.uwtsd.ac.uk::58bbf652-e049-4b60-a4db-48ec7a523d63" providerId="AD" clId="Web-{8B9383F7-721C-B1E8-1137-ECB6B111F772}" dt="2022-10-30T17:39:56.381" v="4"/>
          <ac:spMkLst>
            <pc:docMk/>
            <pc:sldMk cId="3862242212" sldId="269"/>
            <ac:spMk id="23" creationId="{BB237A14-61B1-4C00-A670-5D8D68A8668E}"/>
          </ac:spMkLst>
        </pc:spChg>
        <pc:spChg chg="del">
          <ac:chgData name="Jayne Stead (2126373)" userId="S::2126373@student.uwtsd.ac.uk::58bbf652-e049-4b60-a4db-48ec7a523d63" providerId="AD" clId="Web-{8B9383F7-721C-B1E8-1137-ECB6B111F772}" dt="2022-10-30T17:39:56.381" v="4"/>
          <ac:spMkLst>
            <pc:docMk/>
            <pc:sldMk cId="3862242212" sldId="269"/>
            <ac:spMk id="25" creationId="{8598F259-6F54-47A3-8D13-1603D786A328}"/>
          </ac:spMkLst>
        </pc:spChg>
        <pc:spChg chg="del">
          <ac:chgData name="Jayne Stead (2126373)" userId="S::2126373@student.uwtsd.ac.uk::58bbf652-e049-4b60-a4db-48ec7a523d63" providerId="AD" clId="Web-{8B9383F7-721C-B1E8-1137-ECB6B111F772}" dt="2022-10-30T17:39:56.381" v="4"/>
          <ac:spMkLst>
            <pc:docMk/>
            <pc:sldMk cId="3862242212" sldId="269"/>
            <ac:spMk id="27" creationId="{0BA768A8-4FED-4ED8-9E46-6BE72188ECD2}"/>
          </ac:spMkLst>
        </pc:spChg>
        <pc:spChg chg="add">
          <ac:chgData name="Jayne Stead (2126373)" userId="S::2126373@student.uwtsd.ac.uk::58bbf652-e049-4b60-a4db-48ec7a523d63" providerId="AD" clId="Web-{8B9383F7-721C-B1E8-1137-ECB6B111F772}" dt="2022-10-30T17:39:56.381" v="4"/>
          <ac:spMkLst>
            <pc:docMk/>
            <pc:sldMk cId="3862242212" sldId="269"/>
            <ac:spMk id="32" creationId="{98AA0E06-14DE-4C1A-B11B-D05846A279E0}"/>
          </ac:spMkLst>
        </pc:spChg>
        <pc:picChg chg="add mod ord">
          <ac:chgData name="Jayne Stead (2126373)" userId="S::2126373@student.uwtsd.ac.uk::58bbf652-e049-4b60-a4db-48ec7a523d63" providerId="AD" clId="Web-{8B9383F7-721C-B1E8-1137-ECB6B111F772}" dt="2022-10-30T17:39:56.381" v="4"/>
          <ac:picMkLst>
            <pc:docMk/>
            <pc:sldMk cId="3862242212" sldId="269"/>
            <ac:picMk id="4" creationId="{5F08ED13-2C0B-BCD0-2E96-E5A9F7969C8E}"/>
          </ac:picMkLst>
        </pc:picChg>
      </pc:sldChg>
      <pc:sldChg chg="modSp">
        <pc:chgData name="Jayne Stead (2126373)" userId="S::2126373@student.uwtsd.ac.uk::58bbf652-e049-4b60-a4db-48ec7a523d63" providerId="AD" clId="Web-{8B9383F7-721C-B1E8-1137-ECB6B111F772}" dt="2022-10-30T17:42:19.093" v="8" actId="20577"/>
        <pc:sldMkLst>
          <pc:docMk/>
          <pc:sldMk cId="1303315084" sldId="271"/>
        </pc:sldMkLst>
        <pc:spChg chg="mod">
          <ac:chgData name="Jayne Stead (2126373)" userId="S::2126373@student.uwtsd.ac.uk::58bbf652-e049-4b60-a4db-48ec7a523d63" providerId="AD" clId="Web-{8B9383F7-721C-B1E8-1137-ECB6B111F772}" dt="2022-10-30T17:42:19.093" v="8" actId="20577"/>
          <ac:spMkLst>
            <pc:docMk/>
            <pc:sldMk cId="1303315084" sldId="271"/>
            <ac:spMk id="2" creationId="{BFC16916-8AA0-BD39-BD3C-62E165B578A0}"/>
          </ac:spMkLst>
        </pc:spChg>
      </pc:sldChg>
    </pc:docChg>
  </pc:docChgLst>
</pc:chgInfo>
</file>

<file path=ppt/diagrams/_rels/data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ata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1.svg"/><Relationship Id="rId1" Type="http://schemas.openxmlformats.org/officeDocument/2006/relationships/image" Target="../media/image30.png"/><Relationship Id="rId4" Type="http://schemas.openxmlformats.org/officeDocument/2006/relationships/image" Target="../media/image22.svg"/></Relationships>
</file>

<file path=ppt/diagrams/_rels/data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svg"/><Relationship Id="rId1" Type="http://schemas.openxmlformats.org/officeDocument/2006/relationships/image" Target="../media/image32.png"/><Relationship Id="rId4" Type="http://schemas.openxmlformats.org/officeDocument/2006/relationships/image" Target="../media/image35.svg"/></Relationships>
</file>

<file path=ppt/diagrams/_rels/data11.xml.rels><?xml version="1.0" encoding="UTF-8" standalone="yes"?>
<Relationships xmlns="http://schemas.openxmlformats.org/package/2006/relationships"><Relationship Id="rId1" Type="http://schemas.openxmlformats.org/officeDocument/2006/relationships/image" Target="../media/image42.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rawing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1.svg"/><Relationship Id="rId1" Type="http://schemas.openxmlformats.org/officeDocument/2006/relationships/image" Target="../media/image30.png"/><Relationship Id="rId4" Type="http://schemas.openxmlformats.org/officeDocument/2006/relationships/image" Target="../media/image22.svg"/></Relationships>
</file>

<file path=ppt/diagrams/_rels/drawing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svg"/><Relationship Id="rId1" Type="http://schemas.openxmlformats.org/officeDocument/2006/relationships/image" Target="../media/image32.png"/><Relationship Id="rId4" Type="http://schemas.openxmlformats.org/officeDocument/2006/relationships/image" Target="../media/image35.svg"/></Relationships>
</file>

<file path=ppt/diagrams/_rels/drawing11.xml.rels><?xml version="1.0" encoding="UTF-8" standalone="yes"?>
<Relationships xmlns="http://schemas.openxmlformats.org/package/2006/relationships"><Relationship Id="rId1" Type="http://schemas.openxmlformats.org/officeDocument/2006/relationships/image" Target="../media/image42.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dgm:fillClrLst>
    <dgm:linClrLst meth="repeat">
      <a:schemeClr val="lt1">
        <a:alpha val="0"/>
      </a:schemeClr>
    </dgm:linClrLst>
    <dgm:effectClrLst/>
    <dgm:txLinClrLst/>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52063D-0E24-4AA2-9B12-915534839B4B}"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GB"/>
        </a:p>
      </dgm:t>
    </dgm:pt>
    <dgm:pt modelId="{1DA96DF9-00C3-4928-A424-922BC327E61D}">
      <dgm:prSet phldrT="[Text]" phldr="0"/>
      <dgm:spPr/>
      <dgm:t>
        <a:bodyPr/>
        <a:lstStyle/>
        <a:p>
          <a:pPr rtl="0"/>
          <a:r>
            <a:rPr lang="en-GB">
              <a:latin typeface="Arial" panose="020B0604020202020204" pitchFamily="34" charset="0"/>
              <a:cs typeface="Arial" panose="020B0604020202020204" pitchFamily="34" charset="0"/>
            </a:rPr>
            <a:t>Company downsized </a:t>
          </a:r>
        </a:p>
      </dgm:t>
    </dgm:pt>
    <dgm:pt modelId="{70B77B58-31FC-4F45-8439-225F21099975}" type="parTrans" cxnId="{233D240E-6845-4E6E-956C-5BA50AF9A705}">
      <dgm:prSet/>
      <dgm:spPr/>
      <dgm:t>
        <a:bodyPr/>
        <a:lstStyle/>
        <a:p>
          <a:endParaRPr lang="en-GB"/>
        </a:p>
      </dgm:t>
    </dgm:pt>
    <dgm:pt modelId="{1840A312-D416-4CDE-97A2-6D305864CCD5}" type="sibTrans" cxnId="{233D240E-6845-4E6E-956C-5BA50AF9A705}">
      <dgm:prSet/>
      <dgm:spPr/>
      <dgm:t>
        <a:bodyPr/>
        <a:lstStyle/>
        <a:p>
          <a:endParaRPr lang="en-GB"/>
        </a:p>
      </dgm:t>
    </dgm:pt>
    <dgm:pt modelId="{719992DB-D3B3-4F1B-B011-4BAF191C6DC6}">
      <dgm:prSet phldrT="[Text]" phldr="0"/>
      <dgm:spPr/>
      <dgm:t>
        <a:bodyPr/>
        <a:lstStyle/>
        <a:p>
          <a:pPr rtl="0"/>
          <a:r>
            <a:rPr lang="en-GB">
              <a:latin typeface="Arial" panose="020B0604020202020204" pitchFamily="34" charset="0"/>
              <a:cs typeface="Arial" panose="020B0604020202020204" pitchFamily="34" charset="0"/>
            </a:rPr>
            <a:t>High prices</a:t>
          </a:r>
        </a:p>
      </dgm:t>
    </dgm:pt>
    <dgm:pt modelId="{FD67EAA2-63CB-452A-ABD7-69E35A6F41FC}" type="parTrans" cxnId="{507C4C0F-DD01-4747-B94E-225972CD8F1B}">
      <dgm:prSet/>
      <dgm:spPr/>
      <dgm:t>
        <a:bodyPr/>
        <a:lstStyle/>
        <a:p>
          <a:endParaRPr lang="en-GB"/>
        </a:p>
      </dgm:t>
    </dgm:pt>
    <dgm:pt modelId="{06AE8974-D780-46DE-959D-7E7A53F78E5F}" type="sibTrans" cxnId="{507C4C0F-DD01-4747-B94E-225972CD8F1B}">
      <dgm:prSet/>
      <dgm:spPr/>
      <dgm:t>
        <a:bodyPr/>
        <a:lstStyle/>
        <a:p>
          <a:endParaRPr lang="en-GB"/>
        </a:p>
      </dgm:t>
    </dgm:pt>
    <dgm:pt modelId="{D54B4D14-1805-4322-935F-97F09101A8C2}">
      <dgm:prSet phldrT="[Text]" phldr="0"/>
      <dgm:spPr/>
      <dgm:t>
        <a:bodyPr/>
        <a:lstStyle/>
        <a:p>
          <a:r>
            <a:rPr lang="en-GB">
              <a:latin typeface="Arial" panose="020B0604020202020204" pitchFamily="34" charset="0"/>
              <a:cs typeface="Arial" panose="020B0604020202020204" pitchFamily="34" charset="0"/>
            </a:rPr>
            <a:t>Inflation</a:t>
          </a:r>
        </a:p>
      </dgm:t>
    </dgm:pt>
    <dgm:pt modelId="{72190DCF-81C9-45F2-8805-C003F532C133}" type="parTrans" cxnId="{16FE4DCD-5C48-4911-B00B-E55C911AEF00}">
      <dgm:prSet/>
      <dgm:spPr/>
      <dgm:t>
        <a:bodyPr/>
        <a:lstStyle/>
        <a:p>
          <a:endParaRPr lang="en-GB"/>
        </a:p>
      </dgm:t>
    </dgm:pt>
    <dgm:pt modelId="{E3F31A32-8E05-4397-A419-D938227B0F6E}" type="sibTrans" cxnId="{16FE4DCD-5C48-4911-B00B-E55C911AEF00}">
      <dgm:prSet/>
      <dgm:spPr/>
      <dgm:t>
        <a:bodyPr/>
        <a:lstStyle/>
        <a:p>
          <a:endParaRPr lang="en-GB"/>
        </a:p>
      </dgm:t>
    </dgm:pt>
    <dgm:pt modelId="{FC417722-F2F7-422E-9C59-93457CAF3A30}" type="pres">
      <dgm:prSet presAssocID="{B852063D-0E24-4AA2-9B12-915534839B4B}" presName="diagram" presStyleCnt="0">
        <dgm:presLayoutVars>
          <dgm:dir/>
          <dgm:resizeHandles val="exact"/>
        </dgm:presLayoutVars>
      </dgm:prSet>
      <dgm:spPr/>
    </dgm:pt>
    <dgm:pt modelId="{D01B4207-5FF8-4495-BDF1-C62977340C6D}" type="pres">
      <dgm:prSet presAssocID="{1DA96DF9-00C3-4928-A424-922BC327E61D}" presName="arrow" presStyleLbl="node1" presStyleIdx="0" presStyleCnt="3">
        <dgm:presLayoutVars>
          <dgm:bulletEnabled val="1"/>
        </dgm:presLayoutVars>
      </dgm:prSet>
      <dgm:spPr/>
    </dgm:pt>
    <dgm:pt modelId="{5C4DCF30-0030-499C-B394-070751DA8207}" type="pres">
      <dgm:prSet presAssocID="{719992DB-D3B3-4F1B-B011-4BAF191C6DC6}" presName="arrow" presStyleLbl="node1" presStyleIdx="1" presStyleCnt="3">
        <dgm:presLayoutVars>
          <dgm:bulletEnabled val="1"/>
        </dgm:presLayoutVars>
      </dgm:prSet>
      <dgm:spPr/>
    </dgm:pt>
    <dgm:pt modelId="{23F91AD8-6C12-4AB9-B4A4-744D245AC49B}" type="pres">
      <dgm:prSet presAssocID="{D54B4D14-1805-4322-935F-97F09101A8C2}" presName="arrow" presStyleLbl="node1" presStyleIdx="2" presStyleCnt="3">
        <dgm:presLayoutVars>
          <dgm:bulletEnabled val="1"/>
        </dgm:presLayoutVars>
      </dgm:prSet>
      <dgm:spPr/>
    </dgm:pt>
  </dgm:ptLst>
  <dgm:cxnLst>
    <dgm:cxn modelId="{233D240E-6845-4E6E-956C-5BA50AF9A705}" srcId="{B852063D-0E24-4AA2-9B12-915534839B4B}" destId="{1DA96DF9-00C3-4928-A424-922BC327E61D}" srcOrd="0" destOrd="0" parTransId="{70B77B58-31FC-4F45-8439-225F21099975}" sibTransId="{1840A312-D416-4CDE-97A2-6D305864CCD5}"/>
    <dgm:cxn modelId="{507C4C0F-DD01-4747-B94E-225972CD8F1B}" srcId="{B852063D-0E24-4AA2-9B12-915534839B4B}" destId="{719992DB-D3B3-4F1B-B011-4BAF191C6DC6}" srcOrd="1" destOrd="0" parTransId="{FD67EAA2-63CB-452A-ABD7-69E35A6F41FC}" sibTransId="{06AE8974-D780-46DE-959D-7E7A53F78E5F}"/>
    <dgm:cxn modelId="{D5F84C34-B137-432C-97E8-A9F2471A2BF7}" type="presOf" srcId="{D54B4D14-1805-4322-935F-97F09101A8C2}" destId="{23F91AD8-6C12-4AB9-B4A4-744D245AC49B}" srcOrd="0" destOrd="0" presId="urn:microsoft.com/office/officeart/2005/8/layout/arrow5"/>
    <dgm:cxn modelId="{E276B47B-B6B6-4EC1-9905-7AE92961154B}" type="presOf" srcId="{B852063D-0E24-4AA2-9B12-915534839B4B}" destId="{FC417722-F2F7-422E-9C59-93457CAF3A30}" srcOrd="0" destOrd="0" presId="urn:microsoft.com/office/officeart/2005/8/layout/arrow5"/>
    <dgm:cxn modelId="{B18CC9C4-AF92-46EF-97BA-3BCA0D907010}" type="presOf" srcId="{1DA96DF9-00C3-4928-A424-922BC327E61D}" destId="{D01B4207-5FF8-4495-BDF1-C62977340C6D}" srcOrd="0" destOrd="0" presId="urn:microsoft.com/office/officeart/2005/8/layout/arrow5"/>
    <dgm:cxn modelId="{40F8BDC7-F3D3-4079-9E88-D88F4A571F11}" type="presOf" srcId="{719992DB-D3B3-4F1B-B011-4BAF191C6DC6}" destId="{5C4DCF30-0030-499C-B394-070751DA8207}" srcOrd="0" destOrd="0" presId="urn:microsoft.com/office/officeart/2005/8/layout/arrow5"/>
    <dgm:cxn modelId="{16FE4DCD-5C48-4911-B00B-E55C911AEF00}" srcId="{B852063D-0E24-4AA2-9B12-915534839B4B}" destId="{D54B4D14-1805-4322-935F-97F09101A8C2}" srcOrd="2" destOrd="0" parTransId="{72190DCF-81C9-45F2-8805-C003F532C133}" sibTransId="{E3F31A32-8E05-4397-A419-D938227B0F6E}"/>
    <dgm:cxn modelId="{257CB1C7-85D9-4511-8C1E-719F3CB32E23}" type="presParOf" srcId="{FC417722-F2F7-422E-9C59-93457CAF3A30}" destId="{D01B4207-5FF8-4495-BDF1-C62977340C6D}" srcOrd="0" destOrd="0" presId="urn:microsoft.com/office/officeart/2005/8/layout/arrow5"/>
    <dgm:cxn modelId="{0BDC3F24-59FD-4DC9-9702-5E96C0F4FFEC}" type="presParOf" srcId="{FC417722-F2F7-422E-9C59-93457CAF3A30}" destId="{5C4DCF30-0030-499C-B394-070751DA8207}" srcOrd="1" destOrd="0" presId="urn:microsoft.com/office/officeart/2005/8/layout/arrow5"/>
    <dgm:cxn modelId="{4C687DD4-9358-46EF-B9E8-65534758C8FD}" type="presParOf" srcId="{FC417722-F2F7-422E-9C59-93457CAF3A30}" destId="{23F91AD8-6C12-4AB9-B4A4-744D245AC49B}" srcOrd="2" destOrd="0" presId="urn:microsoft.com/office/officeart/2005/8/layout/arrow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CF7B05-7243-4FBA-B016-509AB2A4661C}" type="doc">
      <dgm:prSet loTypeId="urn:microsoft.com/office/officeart/2005/8/layout/cycle7" loCatId="cycle" qsTypeId="urn:microsoft.com/office/officeart/2005/8/quickstyle/simple4" qsCatId="simple" csTypeId="urn:microsoft.com/office/officeart/2005/8/colors/colorful5" csCatId="colorful" phldr="1"/>
      <dgm:spPr/>
      <dgm:t>
        <a:bodyPr/>
        <a:lstStyle/>
        <a:p>
          <a:endParaRPr lang="en-GB"/>
        </a:p>
      </dgm:t>
    </dgm:pt>
    <dgm:pt modelId="{AC4FC6AA-4199-4E8C-841B-D3E6A9DDBD7A}">
      <dgm:prSet phldrT="[Text]" phldr="0"/>
      <dgm:spPr/>
      <dgm:t>
        <a:bodyPr/>
        <a:lstStyle/>
        <a:p>
          <a:pPr rtl="0"/>
          <a:r>
            <a:rPr lang="en-GB">
              <a:latin typeface="Arial" panose="020B0604020202020204" pitchFamily="34" charset="0"/>
              <a:cs typeface="Arial" panose="020B0604020202020204" pitchFamily="34" charset="0"/>
            </a:rPr>
            <a:t>Goodwill, many people know about the company </a:t>
          </a:r>
        </a:p>
      </dgm:t>
    </dgm:pt>
    <dgm:pt modelId="{61883754-C217-4A2B-B983-F3E29BE13C86}" type="parTrans" cxnId="{63575CDD-9D3C-4039-841B-2FBCB991B191}">
      <dgm:prSet/>
      <dgm:spPr/>
      <dgm:t>
        <a:bodyPr/>
        <a:lstStyle/>
        <a:p>
          <a:endParaRPr lang="en-GB"/>
        </a:p>
      </dgm:t>
    </dgm:pt>
    <dgm:pt modelId="{33DF1501-61B9-419B-BD04-8420EE1861FB}" type="sibTrans" cxnId="{63575CDD-9D3C-4039-841B-2FBCB991B191}">
      <dgm:prSet/>
      <dgm:spPr/>
      <dgm:t>
        <a:bodyPr/>
        <a:lstStyle/>
        <a:p>
          <a:endParaRPr lang="en-GB"/>
        </a:p>
      </dgm:t>
    </dgm:pt>
    <dgm:pt modelId="{6096B479-C950-4FCF-8A67-ACEA7E1FE481}">
      <dgm:prSet phldrT="[Text]" phldr="0"/>
      <dgm:spPr/>
      <dgm:t>
        <a:bodyPr/>
        <a:lstStyle/>
        <a:p>
          <a:pPr rtl="0"/>
          <a:r>
            <a:rPr lang="en-GB">
              <a:latin typeface="Arial" panose="020B0604020202020204" pitchFamily="34" charset="0"/>
              <a:cs typeface="Arial" panose="020B0604020202020204" pitchFamily="34" charset="0"/>
            </a:rPr>
            <a:t>150 stores worldwide</a:t>
          </a:r>
        </a:p>
      </dgm:t>
    </dgm:pt>
    <dgm:pt modelId="{51FBC73A-C7C3-46BE-8A3B-07F91BA52EB3}" type="parTrans" cxnId="{D0300204-C944-4136-BFBA-80F00D222AC4}">
      <dgm:prSet/>
      <dgm:spPr/>
      <dgm:t>
        <a:bodyPr/>
        <a:lstStyle/>
        <a:p>
          <a:endParaRPr lang="en-GB"/>
        </a:p>
      </dgm:t>
    </dgm:pt>
    <dgm:pt modelId="{22F61905-854D-4D07-9D9D-F2B0051BE1A2}" type="sibTrans" cxnId="{D0300204-C944-4136-BFBA-80F00D222AC4}">
      <dgm:prSet/>
      <dgm:spPr/>
      <dgm:t>
        <a:bodyPr/>
        <a:lstStyle/>
        <a:p>
          <a:endParaRPr lang="en-GB"/>
        </a:p>
      </dgm:t>
    </dgm:pt>
    <dgm:pt modelId="{3E1B7A89-37D9-4ED1-A42E-C36DF3E06029}">
      <dgm:prSet phldr="0"/>
      <dgm:spPr/>
      <dgm:t>
        <a:bodyPr/>
        <a:lstStyle/>
        <a:p>
          <a:pPr rtl="0"/>
          <a:r>
            <a:rPr lang="en-GB">
              <a:latin typeface="Arial" panose="020B0604020202020204" pitchFamily="34" charset="0"/>
              <a:cs typeface="Arial" panose="020B0604020202020204" pitchFamily="34" charset="0"/>
            </a:rPr>
            <a:t>Quality material</a:t>
          </a:r>
        </a:p>
      </dgm:t>
    </dgm:pt>
    <dgm:pt modelId="{478159EB-C926-47C1-A4E4-3BF9AB0DA18A}" type="parTrans" cxnId="{82242933-B5A3-4605-9279-3F754902F5B4}">
      <dgm:prSet/>
      <dgm:spPr/>
      <dgm:t>
        <a:bodyPr/>
        <a:lstStyle/>
        <a:p>
          <a:endParaRPr lang="en-GB"/>
        </a:p>
      </dgm:t>
    </dgm:pt>
    <dgm:pt modelId="{8EFB2F7F-BDA1-416D-87D5-E1E7F080BE8F}" type="sibTrans" cxnId="{82242933-B5A3-4605-9279-3F754902F5B4}">
      <dgm:prSet/>
      <dgm:spPr/>
      <dgm:t>
        <a:bodyPr/>
        <a:lstStyle/>
        <a:p>
          <a:endParaRPr lang="en-GB"/>
        </a:p>
      </dgm:t>
    </dgm:pt>
    <dgm:pt modelId="{A8AAD38C-59F6-44D4-ADE4-A663090B579C}" type="pres">
      <dgm:prSet presAssocID="{C7CF7B05-7243-4FBA-B016-509AB2A4661C}" presName="Name0" presStyleCnt="0">
        <dgm:presLayoutVars>
          <dgm:dir/>
          <dgm:resizeHandles val="exact"/>
        </dgm:presLayoutVars>
      </dgm:prSet>
      <dgm:spPr/>
    </dgm:pt>
    <dgm:pt modelId="{9453F42D-0326-4BB7-8C4F-34DE6461D80C}" type="pres">
      <dgm:prSet presAssocID="{AC4FC6AA-4199-4E8C-841B-D3E6A9DDBD7A}" presName="node" presStyleLbl="node1" presStyleIdx="0" presStyleCnt="3">
        <dgm:presLayoutVars>
          <dgm:bulletEnabled val="1"/>
        </dgm:presLayoutVars>
      </dgm:prSet>
      <dgm:spPr/>
    </dgm:pt>
    <dgm:pt modelId="{77712F16-2B94-4CEE-AB45-819C696E240A}" type="pres">
      <dgm:prSet presAssocID="{33DF1501-61B9-419B-BD04-8420EE1861FB}" presName="sibTrans" presStyleLbl="sibTrans2D1" presStyleIdx="0" presStyleCnt="3"/>
      <dgm:spPr/>
    </dgm:pt>
    <dgm:pt modelId="{0E799771-5425-4FDF-B087-1B76A86274FF}" type="pres">
      <dgm:prSet presAssocID="{33DF1501-61B9-419B-BD04-8420EE1861FB}" presName="connectorText" presStyleLbl="sibTrans2D1" presStyleIdx="0" presStyleCnt="3"/>
      <dgm:spPr/>
    </dgm:pt>
    <dgm:pt modelId="{7DB9E9D4-5CB8-4A90-8929-459E32E493A0}" type="pres">
      <dgm:prSet presAssocID="{6096B479-C950-4FCF-8A67-ACEA7E1FE481}" presName="node" presStyleLbl="node1" presStyleIdx="1" presStyleCnt="3">
        <dgm:presLayoutVars>
          <dgm:bulletEnabled val="1"/>
        </dgm:presLayoutVars>
      </dgm:prSet>
      <dgm:spPr/>
    </dgm:pt>
    <dgm:pt modelId="{20E433C4-055A-43F5-81F5-CDBD0DD44FAB}" type="pres">
      <dgm:prSet presAssocID="{22F61905-854D-4D07-9D9D-F2B0051BE1A2}" presName="sibTrans" presStyleLbl="sibTrans2D1" presStyleIdx="1" presStyleCnt="3"/>
      <dgm:spPr/>
    </dgm:pt>
    <dgm:pt modelId="{CA4FA566-71CB-4E11-92CC-2632817E6F62}" type="pres">
      <dgm:prSet presAssocID="{22F61905-854D-4D07-9D9D-F2B0051BE1A2}" presName="connectorText" presStyleLbl="sibTrans2D1" presStyleIdx="1" presStyleCnt="3"/>
      <dgm:spPr/>
    </dgm:pt>
    <dgm:pt modelId="{10BAA4B9-D8EB-41BF-A360-0E0B51143DA9}" type="pres">
      <dgm:prSet presAssocID="{3E1B7A89-37D9-4ED1-A42E-C36DF3E06029}" presName="node" presStyleLbl="node1" presStyleIdx="2" presStyleCnt="3">
        <dgm:presLayoutVars>
          <dgm:bulletEnabled val="1"/>
        </dgm:presLayoutVars>
      </dgm:prSet>
      <dgm:spPr/>
    </dgm:pt>
    <dgm:pt modelId="{120C846A-322C-43E5-ADDC-66487F109B9D}" type="pres">
      <dgm:prSet presAssocID="{8EFB2F7F-BDA1-416D-87D5-E1E7F080BE8F}" presName="sibTrans" presStyleLbl="sibTrans2D1" presStyleIdx="2" presStyleCnt="3"/>
      <dgm:spPr/>
    </dgm:pt>
    <dgm:pt modelId="{14370666-DECB-4E0A-AEAB-1C3AAE700D0E}" type="pres">
      <dgm:prSet presAssocID="{8EFB2F7F-BDA1-416D-87D5-E1E7F080BE8F}" presName="connectorText" presStyleLbl="sibTrans2D1" presStyleIdx="2" presStyleCnt="3"/>
      <dgm:spPr/>
    </dgm:pt>
  </dgm:ptLst>
  <dgm:cxnLst>
    <dgm:cxn modelId="{D0300204-C944-4136-BFBA-80F00D222AC4}" srcId="{C7CF7B05-7243-4FBA-B016-509AB2A4661C}" destId="{6096B479-C950-4FCF-8A67-ACEA7E1FE481}" srcOrd="1" destOrd="0" parTransId="{51FBC73A-C7C3-46BE-8A3B-07F91BA52EB3}" sibTransId="{22F61905-854D-4D07-9D9D-F2B0051BE1A2}"/>
    <dgm:cxn modelId="{FA34D613-36A9-4C4D-AF96-6768A0A2610B}" type="presOf" srcId="{AC4FC6AA-4199-4E8C-841B-D3E6A9DDBD7A}" destId="{9453F42D-0326-4BB7-8C4F-34DE6461D80C}" srcOrd="0" destOrd="0" presId="urn:microsoft.com/office/officeart/2005/8/layout/cycle7"/>
    <dgm:cxn modelId="{4FD2F525-2427-4828-9FF2-42369EB5EEB0}" type="presOf" srcId="{22F61905-854D-4D07-9D9D-F2B0051BE1A2}" destId="{20E433C4-055A-43F5-81F5-CDBD0DD44FAB}" srcOrd="0" destOrd="0" presId="urn:microsoft.com/office/officeart/2005/8/layout/cycle7"/>
    <dgm:cxn modelId="{82242933-B5A3-4605-9279-3F754902F5B4}" srcId="{C7CF7B05-7243-4FBA-B016-509AB2A4661C}" destId="{3E1B7A89-37D9-4ED1-A42E-C36DF3E06029}" srcOrd="2" destOrd="0" parTransId="{478159EB-C926-47C1-A4E4-3BF9AB0DA18A}" sibTransId="{8EFB2F7F-BDA1-416D-87D5-E1E7F080BE8F}"/>
    <dgm:cxn modelId="{BC6C463D-61F1-4A74-A1C3-BF8543FFABE8}" type="presOf" srcId="{3E1B7A89-37D9-4ED1-A42E-C36DF3E06029}" destId="{10BAA4B9-D8EB-41BF-A360-0E0B51143DA9}" srcOrd="0" destOrd="0" presId="urn:microsoft.com/office/officeart/2005/8/layout/cycle7"/>
    <dgm:cxn modelId="{D6990064-B31A-4816-81A1-B94E227F8C43}" type="presOf" srcId="{8EFB2F7F-BDA1-416D-87D5-E1E7F080BE8F}" destId="{14370666-DECB-4E0A-AEAB-1C3AAE700D0E}" srcOrd="1" destOrd="0" presId="urn:microsoft.com/office/officeart/2005/8/layout/cycle7"/>
    <dgm:cxn modelId="{2F414D4C-392A-450D-BA1D-FB18B0815B19}" type="presOf" srcId="{33DF1501-61B9-419B-BD04-8420EE1861FB}" destId="{0E799771-5425-4FDF-B087-1B76A86274FF}" srcOrd="1" destOrd="0" presId="urn:microsoft.com/office/officeart/2005/8/layout/cycle7"/>
    <dgm:cxn modelId="{C5A2517A-9BBB-45E4-B732-AF0C4A028C42}" type="presOf" srcId="{C7CF7B05-7243-4FBA-B016-509AB2A4661C}" destId="{A8AAD38C-59F6-44D4-ADE4-A663090B579C}" srcOrd="0" destOrd="0" presId="urn:microsoft.com/office/officeart/2005/8/layout/cycle7"/>
    <dgm:cxn modelId="{36C778AE-ACE3-4030-A851-96912788853C}" type="presOf" srcId="{33DF1501-61B9-419B-BD04-8420EE1861FB}" destId="{77712F16-2B94-4CEE-AB45-819C696E240A}" srcOrd="0" destOrd="0" presId="urn:microsoft.com/office/officeart/2005/8/layout/cycle7"/>
    <dgm:cxn modelId="{7B7D4BB0-9FCC-45CA-8162-7682424D143C}" type="presOf" srcId="{8EFB2F7F-BDA1-416D-87D5-E1E7F080BE8F}" destId="{120C846A-322C-43E5-ADDC-66487F109B9D}" srcOrd="0" destOrd="0" presId="urn:microsoft.com/office/officeart/2005/8/layout/cycle7"/>
    <dgm:cxn modelId="{BD720AC2-4933-47B8-BCB1-FCE604065657}" type="presOf" srcId="{22F61905-854D-4D07-9D9D-F2B0051BE1A2}" destId="{CA4FA566-71CB-4E11-92CC-2632817E6F62}" srcOrd="1" destOrd="0" presId="urn:microsoft.com/office/officeart/2005/8/layout/cycle7"/>
    <dgm:cxn modelId="{2574A5D1-65B3-41FA-9D57-0376ACE9231A}" type="presOf" srcId="{6096B479-C950-4FCF-8A67-ACEA7E1FE481}" destId="{7DB9E9D4-5CB8-4A90-8929-459E32E493A0}" srcOrd="0" destOrd="0" presId="urn:microsoft.com/office/officeart/2005/8/layout/cycle7"/>
    <dgm:cxn modelId="{63575CDD-9D3C-4039-841B-2FBCB991B191}" srcId="{C7CF7B05-7243-4FBA-B016-509AB2A4661C}" destId="{AC4FC6AA-4199-4E8C-841B-D3E6A9DDBD7A}" srcOrd="0" destOrd="0" parTransId="{61883754-C217-4A2B-B983-F3E29BE13C86}" sibTransId="{33DF1501-61B9-419B-BD04-8420EE1861FB}"/>
    <dgm:cxn modelId="{C57C0431-6BC3-4CB0-A4D7-D516A67C80BB}" type="presParOf" srcId="{A8AAD38C-59F6-44D4-ADE4-A663090B579C}" destId="{9453F42D-0326-4BB7-8C4F-34DE6461D80C}" srcOrd="0" destOrd="0" presId="urn:microsoft.com/office/officeart/2005/8/layout/cycle7"/>
    <dgm:cxn modelId="{28E321CA-DE66-405B-AB27-35399F7BF1B6}" type="presParOf" srcId="{A8AAD38C-59F6-44D4-ADE4-A663090B579C}" destId="{77712F16-2B94-4CEE-AB45-819C696E240A}" srcOrd="1" destOrd="0" presId="urn:microsoft.com/office/officeart/2005/8/layout/cycle7"/>
    <dgm:cxn modelId="{899A0D36-EC5A-43BA-B8AC-EDE8885F4E08}" type="presParOf" srcId="{77712F16-2B94-4CEE-AB45-819C696E240A}" destId="{0E799771-5425-4FDF-B087-1B76A86274FF}" srcOrd="0" destOrd="0" presId="urn:microsoft.com/office/officeart/2005/8/layout/cycle7"/>
    <dgm:cxn modelId="{96228DF9-A4E6-4856-A1EA-08286CEC874F}" type="presParOf" srcId="{A8AAD38C-59F6-44D4-ADE4-A663090B579C}" destId="{7DB9E9D4-5CB8-4A90-8929-459E32E493A0}" srcOrd="2" destOrd="0" presId="urn:microsoft.com/office/officeart/2005/8/layout/cycle7"/>
    <dgm:cxn modelId="{2D88896C-48DB-4656-A1B0-B4951ABD5B5C}" type="presParOf" srcId="{A8AAD38C-59F6-44D4-ADE4-A663090B579C}" destId="{20E433C4-055A-43F5-81F5-CDBD0DD44FAB}" srcOrd="3" destOrd="0" presId="urn:microsoft.com/office/officeart/2005/8/layout/cycle7"/>
    <dgm:cxn modelId="{5EAB8BE3-BA38-428F-9660-04E2066E29CA}" type="presParOf" srcId="{20E433C4-055A-43F5-81F5-CDBD0DD44FAB}" destId="{CA4FA566-71CB-4E11-92CC-2632817E6F62}" srcOrd="0" destOrd="0" presId="urn:microsoft.com/office/officeart/2005/8/layout/cycle7"/>
    <dgm:cxn modelId="{53281477-3477-4AC3-A1F8-43F5EBF2F0BD}" type="presParOf" srcId="{A8AAD38C-59F6-44D4-ADE4-A663090B579C}" destId="{10BAA4B9-D8EB-41BF-A360-0E0B51143DA9}" srcOrd="4" destOrd="0" presId="urn:microsoft.com/office/officeart/2005/8/layout/cycle7"/>
    <dgm:cxn modelId="{BA473E70-BC04-4E49-B853-F78FF1ABD0D6}" type="presParOf" srcId="{A8AAD38C-59F6-44D4-ADE4-A663090B579C}" destId="{120C846A-322C-43E5-ADDC-66487F109B9D}" srcOrd="5" destOrd="0" presId="urn:microsoft.com/office/officeart/2005/8/layout/cycle7"/>
    <dgm:cxn modelId="{650E7846-9824-4579-B8BA-A62078F06F1C}" type="presParOf" srcId="{120C846A-322C-43E5-ADDC-66487F109B9D}" destId="{14370666-DECB-4E0A-AEAB-1C3AAE700D0E}" srcOrd="0" destOrd="0" presId="urn:microsoft.com/office/officeart/2005/8/layout/cycle7"/>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85F40F5-6877-47CF-9031-97CB1BE475A8}" type="doc">
      <dgm:prSet loTypeId="urn:microsoft.com/office/officeart/2018/5/layout/IconCircleLabelList" loCatId="icon" qsTypeId="urn:microsoft.com/office/officeart/2005/8/quickstyle/simple1" qsCatId="simple" csTypeId="urn:microsoft.com/office/officeart/2018/5/colors/Iconchunking_neutralicon_accent2_2" csCatId="accent2" phldr="1"/>
      <dgm:spPr/>
      <dgm:t>
        <a:bodyPr/>
        <a:lstStyle/>
        <a:p>
          <a:endParaRPr lang="en-GB"/>
        </a:p>
      </dgm:t>
    </dgm:pt>
    <dgm:pt modelId="{78697E8A-5851-47A7-B1AA-33420F68A825}">
      <dgm:prSet phldrT="[Text]"/>
      <dgm:spPr/>
      <dgm:t>
        <a:bodyPr/>
        <a:lstStyle/>
        <a:p>
          <a:pPr>
            <a:lnSpc>
              <a:spcPct val="100000"/>
            </a:lnSpc>
            <a:defRPr cap="all"/>
          </a:pPr>
          <a:r>
            <a:rPr lang="en-US">
              <a:latin typeface="Arial"/>
              <a:ea typeface="+mj-ea"/>
              <a:cs typeface="+mj-cs"/>
            </a:rPr>
            <a:t>Online business</a:t>
          </a:r>
          <a:endParaRPr lang="en-GB">
            <a:latin typeface="Arial"/>
            <a:cs typeface="Arial"/>
          </a:endParaRPr>
        </a:p>
      </dgm:t>
    </dgm:pt>
    <dgm:pt modelId="{4CA4130B-80C8-4AC7-B8BD-3FAB9E473508}" type="parTrans" cxnId="{52A0F176-EF4E-4ECB-8C77-D177D49A681D}">
      <dgm:prSet/>
      <dgm:spPr/>
      <dgm:t>
        <a:bodyPr/>
        <a:lstStyle/>
        <a:p>
          <a:endParaRPr lang="en-GB"/>
        </a:p>
      </dgm:t>
    </dgm:pt>
    <dgm:pt modelId="{93A81082-DFDD-453F-A69E-C8DDEC712AA2}" type="sibTrans" cxnId="{52A0F176-EF4E-4ECB-8C77-D177D49A681D}">
      <dgm:prSet/>
      <dgm:spPr/>
      <dgm:t>
        <a:bodyPr/>
        <a:lstStyle/>
        <a:p>
          <a:endParaRPr lang="en-GB"/>
        </a:p>
      </dgm:t>
    </dgm:pt>
    <dgm:pt modelId="{1781CD41-A27F-48E2-BB8C-814A9B085169}">
      <dgm:prSet/>
      <dgm:spPr/>
      <dgm:t>
        <a:bodyPr/>
        <a:lstStyle/>
        <a:p>
          <a:pPr>
            <a:lnSpc>
              <a:spcPct val="100000"/>
            </a:lnSpc>
            <a:defRPr cap="all"/>
          </a:pPr>
          <a:r>
            <a:rPr lang="en-US">
              <a:latin typeface="Arial"/>
              <a:ea typeface="+mj-ea"/>
              <a:cs typeface="+mj-cs"/>
            </a:rPr>
            <a:t>Social media </a:t>
          </a:r>
        </a:p>
      </dgm:t>
    </dgm:pt>
    <dgm:pt modelId="{3A170892-8914-4FA1-AA58-9EEA5A8BD992}" type="parTrans" cxnId="{2D7BB539-1B66-47CC-8D45-055129BE2423}">
      <dgm:prSet/>
      <dgm:spPr/>
      <dgm:t>
        <a:bodyPr/>
        <a:lstStyle/>
        <a:p>
          <a:endParaRPr lang="en-GB"/>
        </a:p>
      </dgm:t>
    </dgm:pt>
    <dgm:pt modelId="{82FB445A-5301-4C83-A7A7-1E623765EFD7}" type="sibTrans" cxnId="{2D7BB539-1B66-47CC-8D45-055129BE2423}">
      <dgm:prSet/>
      <dgm:spPr/>
      <dgm:t>
        <a:bodyPr/>
        <a:lstStyle/>
        <a:p>
          <a:endParaRPr lang="en-GB"/>
        </a:p>
      </dgm:t>
    </dgm:pt>
    <dgm:pt modelId="{B4FF76C5-3B99-41F1-B708-794E9B8F2C0B}">
      <dgm:prSet/>
      <dgm:spPr/>
      <dgm:t>
        <a:bodyPr/>
        <a:lstStyle/>
        <a:p>
          <a:pPr>
            <a:lnSpc>
              <a:spcPct val="100000"/>
            </a:lnSpc>
            <a:defRPr cap="all"/>
          </a:pPr>
          <a:r>
            <a:rPr lang="en-US">
              <a:latin typeface="Arial"/>
              <a:ea typeface="+mj-ea"/>
              <a:cs typeface="+mj-cs"/>
            </a:rPr>
            <a:t>Out-sourcing the job</a:t>
          </a:r>
        </a:p>
      </dgm:t>
    </dgm:pt>
    <dgm:pt modelId="{11FAB536-9999-48EB-AE50-F4ECC81D3DB2}" type="parTrans" cxnId="{1D4CE14D-5806-440E-9D67-04A92E3F008C}">
      <dgm:prSet/>
      <dgm:spPr/>
      <dgm:t>
        <a:bodyPr/>
        <a:lstStyle/>
        <a:p>
          <a:endParaRPr lang="en-GB"/>
        </a:p>
      </dgm:t>
    </dgm:pt>
    <dgm:pt modelId="{5B81853E-2E39-487E-A9D5-5BC4261F4FCF}" type="sibTrans" cxnId="{1D4CE14D-5806-440E-9D67-04A92E3F008C}">
      <dgm:prSet/>
      <dgm:spPr/>
      <dgm:t>
        <a:bodyPr/>
        <a:lstStyle/>
        <a:p>
          <a:endParaRPr lang="en-GB"/>
        </a:p>
      </dgm:t>
    </dgm:pt>
    <dgm:pt modelId="{D999B9CF-1ED4-4AF1-982D-3B5D81FD019F}" type="pres">
      <dgm:prSet presAssocID="{485F40F5-6877-47CF-9031-97CB1BE475A8}" presName="root" presStyleCnt="0">
        <dgm:presLayoutVars>
          <dgm:dir/>
          <dgm:resizeHandles val="exact"/>
        </dgm:presLayoutVars>
      </dgm:prSet>
      <dgm:spPr/>
    </dgm:pt>
    <dgm:pt modelId="{50527BF6-B650-470F-AABB-818B695C685D}" type="pres">
      <dgm:prSet presAssocID="{78697E8A-5851-47A7-B1AA-33420F68A825}" presName="compNode" presStyleCnt="0"/>
      <dgm:spPr/>
    </dgm:pt>
    <dgm:pt modelId="{AD15B154-100D-425B-B5BF-C90E75B1241B}" type="pres">
      <dgm:prSet presAssocID="{78697E8A-5851-47A7-B1AA-33420F68A825}" presName="iconBgRect" presStyleLbl="bgShp" presStyleIdx="0" presStyleCnt="3"/>
      <dgm:spPr/>
    </dgm:pt>
    <dgm:pt modelId="{A2AD344A-F6DD-4A69-95C0-84C0F59EA5B3}" type="pres">
      <dgm:prSet presAssocID="{78697E8A-5851-47A7-B1AA-33420F68A82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aptop"/>
        </a:ext>
      </dgm:extLst>
    </dgm:pt>
    <dgm:pt modelId="{995D9821-C470-46A8-AE11-A83B156CE194}" type="pres">
      <dgm:prSet presAssocID="{78697E8A-5851-47A7-B1AA-33420F68A825}" presName="spaceRect" presStyleCnt="0"/>
      <dgm:spPr/>
    </dgm:pt>
    <dgm:pt modelId="{D339F515-1E49-42B0-8297-67104BD64589}" type="pres">
      <dgm:prSet presAssocID="{78697E8A-5851-47A7-B1AA-33420F68A825}" presName="textRect" presStyleLbl="revTx" presStyleIdx="0" presStyleCnt="3">
        <dgm:presLayoutVars>
          <dgm:chMax val="1"/>
          <dgm:chPref val="1"/>
        </dgm:presLayoutVars>
      </dgm:prSet>
      <dgm:spPr/>
    </dgm:pt>
    <dgm:pt modelId="{D9599D31-8524-4DD3-8C67-6781F617CFB9}" type="pres">
      <dgm:prSet presAssocID="{93A81082-DFDD-453F-A69E-C8DDEC712AA2}" presName="sibTrans" presStyleCnt="0"/>
      <dgm:spPr/>
    </dgm:pt>
    <dgm:pt modelId="{CFEA2D36-3497-4F80-A24D-1A9BC0FA254E}" type="pres">
      <dgm:prSet presAssocID="{1781CD41-A27F-48E2-BB8C-814A9B085169}" presName="compNode" presStyleCnt="0"/>
      <dgm:spPr/>
    </dgm:pt>
    <dgm:pt modelId="{0AFA80B8-1E9D-459B-9DF7-D94FB2D2C4F4}" type="pres">
      <dgm:prSet presAssocID="{1781CD41-A27F-48E2-BB8C-814A9B085169}" presName="iconBgRect" presStyleLbl="bgShp" presStyleIdx="1" presStyleCnt="3"/>
      <dgm:spPr/>
    </dgm:pt>
    <dgm:pt modelId="{82FB6D5F-CCC2-43A4-8D50-4C8D5AEF442E}" type="pres">
      <dgm:prSet presAssocID="{1781CD41-A27F-48E2-BB8C-814A9B08516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a:ext>
      </dgm:extLst>
    </dgm:pt>
    <dgm:pt modelId="{06205B88-F075-4655-94E6-9424F417BE74}" type="pres">
      <dgm:prSet presAssocID="{1781CD41-A27F-48E2-BB8C-814A9B085169}" presName="spaceRect" presStyleCnt="0"/>
      <dgm:spPr/>
    </dgm:pt>
    <dgm:pt modelId="{10F079B3-F864-490E-AFAA-C251E67F37F0}" type="pres">
      <dgm:prSet presAssocID="{1781CD41-A27F-48E2-BB8C-814A9B085169}" presName="textRect" presStyleLbl="revTx" presStyleIdx="1" presStyleCnt="3">
        <dgm:presLayoutVars>
          <dgm:chMax val="1"/>
          <dgm:chPref val="1"/>
        </dgm:presLayoutVars>
      </dgm:prSet>
      <dgm:spPr/>
    </dgm:pt>
    <dgm:pt modelId="{D0A71EF8-6699-4E6A-96B7-CF4D0D603FE3}" type="pres">
      <dgm:prSet presAssocID="{82FB445A-5301-4C83-A7A7-1E623765EFD7}" presName="sibTrans" presStyleCnt="0"/>
      <dgm:spPr/>
    </dgm:pt>
    <dgm:pt modelId="{0FF3B590-D7C1-4E38-BBC7-26273D29D4A8}" type="pres">
      <dgm:prSet presAssocID="{B4FF76C5-3B99-41F1-B708-794E9B8F2C0B}" presName="compNode" presStyleCnt="0"/>
      <dgm:spPr/>
    </dgm:pt>
    <dgm:pt modelId="{33150AC2-011B-4F5A-94E6-22A4AF25FE09}" type="pres">
      <dgm:prSet presAssocID="{B4FF76C5-3B99-41F1-B708-794E9B8F2C0B}" presName="iconBgRect" presStyleLbl="bgShp" presStyleIdx="2" presStyleCnt="3"/>
      <dgm:spPr/>
    </dgm:pt>
    <dgm:pt modelId="{6C3D6B8D-6511-4523-B033-D896AB95BA58}" type="pres">
      <dgm:prSet presAssocID="{B4FF76C5-3B99-41F1-B708-794E9B8F2C0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Welder"/>
        </a:ext>
      </dgm:extLst>
    </dgm:pt>
    <dgm:pt modelId="{6C97D255-2F9C-4B33-906A-8EB8EF139EB4}" type="pres">
      <dgm:prSet presAssocID="{B4FF76C5-3B99-41F1-B708-794E9B8F2C0B}" presName="spaceRect" presStyleCnt="0"/>
      <dgm:spPr/>
    </dgm:pt>
    <dgm:pt modelId="{A64D6396-07EB-453B-AEE9-C2C0812C0770}" type="pres">
      <dgm:prSet presAssocID="{B4FF76C5-3B99-41F1-B708-794E9B8F2C0B}" presName="textRect" presStyleLbl="revTx" presStyleIdx="2" presStyleCnt="3">
        <dgm:presLayoutVars>
          <dgm:chMax val="1"/>
          <dgm:chPref val="1"/>
        </dgm:presLayoutVars>
      </dgm:prSet>
      <dgm:spPr/>
    </dgm:pt>
  </dgm:ptLst>
  <dgm:cxnLst>
    <dgm:cxn modelId="{E35A5901-E2FB-44EB-8972-3A1D1627F115}" type="presOf" srcId="{485F40F5-6877-47CF-9031-97CB1BE475A8}" destId="{D999B9CF-1ED4-4AF1-982D-3B5D81FD019F}" srcOrd="0" destOrd="0" presId="urn:microsoft.com/office/officeart/2018/5/layout/IconCircleLabelList"/>
    <dgm:cxn modelId="{65966631-DBF7-4A7E-8B36-05171D369E4D}" type="presOf" srcId="{1781CD41-A27F-48E2-BB8C-814A9B085169}" destId="{10F079B3-F864-490E-AFAA-C251E67F37F0}" srcOrd="0" destOrd="0" presId="urn:microsoft.com/office/officeart/2018/5/layout/IconCircleLabelList"/>
    <dgm:cxn modelId="{2D7BB539-1B66-47CC-8D45-055129BE2423}" srcId="{485F40F5-6877-47CF-9031-97CB1BE475A8}" destId="{1781CD41-A27F-48E2-BB8C-814A9B085169}" srcOrd="1" destOrd="0" parTransId="{3A170892-8914-4FA1-AA58-9EEA5A8BD992}" sibTransId="{82FB445A-5301-4C83-A7A7-1E623765EFD7}"/>
    <dgm:cxn modelId="{E0368F67-31C4-4AE6-AAE9-F9360D74D116}" type="presOf" srcId="{B4FF76C5-3B99-41F1-B708-794E9B8F2C0B}" destId="{A64D6396-07EB-453B-AEE9-C2C0812C0770}" srcOrd="0" destOrd="0" presId="urn:microsoft.com/office/officeart/2018/5/layout/IconCircleLabelList"/>
    <dgm:cxn modelId="{1D4CE14D-5806-440E-9D67-04A92E3F008C}" srcId="{485F40F5-6877-47CF-9031-97CB1BE475A8}" destId="{B4FF76C5-3B99-41F1-B708-794E9B8F2C0B}" srcOrd="2" destOrd="0" parTransId="{11FAB536-9999-48EB-AE50-F4ECC81D3DB2}" sibTransId="{5B81853E-2E39-487E-A9D5-5BC4261F4FCF}"/>
    <dgm:cxn modelId="{52A0F176-EF4E-4ECB-8C77-D177D49A681D}" srcId="{485F40F5-6877-47CF-9031-97CB1BE475A8}" destId="{78697E8A-5851-47A7-B1AA-33420F68A825}" srcOrd="0" destOrd="0" parTransId="{4CA4130B-80C8-4AC7-B8BD-3FAB9E473508}" sibTransId="{93A81082-DFDD-453F-A69E-C8DDEC712AA2}"/>
    <dgm:cxn modelId="{251EC78B-3E61-4FCA-9F8B-5823DFEB2A1D}" type="presOf" srcId="{78697E8A-5851-47A7-B1AA-33420F68A825}" destId="{D339F515-1E49-42B0-8297-67104BD64589}" srcOrd="0" destOrd="0" presId="urn:microsoft.com/office/officeart/2018/5/layout/IconCircleLabelList"/>
    <dgm:cxn modelId="{80039541-22C9-4BB9-B1E2-73B447AA76EC}" type="presParOf" srcId="{D999B9CF-1ED4-4AF1-982D-3B5D81FD019F}" destId="{50527BF6-B650-470F-AABB-818B695C685D}" srcOrd="0" destOrd="0" presId="urn:microsoft.com/office/officeart/2018/5/layout/IconCircleLabelList"/>
    <dgm:cxn modelId="{A007BFC6-2C28-47F5-82ED-CE04180FFC26}" type="presParOf" srcId="{50527BF6-B650-470F-AABB-818B695C685D}" destId="{AD15B154-100D-425B-B5BF-C90E75B1241B}" srcOrd="0" destOrd="0" presId="urn:microsoft.com/office/officeart/2018/5/layout/IconCircleLabelList"/>
    <dgm:cxn modelId="{A0E5195F-4002-4A01-8AA3-34693A8386BB}" type="presParOf" srcId="{50527BF6-B650-470F-AABB-818B695C685D}" destId="{A2AD344A-F6DD-4A69-95C0-84C0F59EA5B3}" srcOrd="1" destOrd="0" presId="urn:microsoft.com/office/officeart/2018/5/layout/IconCircleLabelList"/>
    <dgm:cxn modelId="{1823BBC2-8AA9-4D96-A40E-7871DDB8C179}" type="presParOf" srcId="{50527BF6-B650-470F-AABB-818B695C685D}" destId="{995D9821-C470-46A8-AE11-A83B156CE194}" srcOrd="2" destOrd="0" presId="urn:microsoft.com/office/officeart/2018/5/layout/IconCircleLabelList"/>
    <dgm:cxn modelId="{A61BE75D-3943-473D-8F00-A6D73340A1D2}" type="presParOf" srcId="{50527BF6-B650-470F-AABB-818B695C685D}" destId="{D339F515-1E49-42B0-8297-67104BD64589}" srcOrd="3" destOrd="0" presId="urn:microsoft.com/office/officeart/2018/5/layout/IconCircleLabelList"/>
    <dgm:cxn modelId="{8AEB2AB6-3CB4-437B-9D34-56176C1406AB}" type="presParOf" srcId="{D999B9CF-1ED4-4AF1-982D-3B5D81FD019F}" destId="{D9599D31-8524-4DD3-8C67-6781F617CFB9}" srcOrd="1" destOrd="0" presId="urn:microsoft.com/office/officeart/2018/5/layout/IconCircleLabelList"/>
    <dgm:cxn modelId="{B7A93E2E-74D4-43C9-87FD-BD8ABFAE0D3C}" type="presParOf" srcId="{D999B9CF-1ED4-4AF1-982D-3B5D81FD019F}" destId="{CFEA2D36-3497-4F80-A24D-1A9BC0FA254E}" srcOrd="2" destOrd="0" presId="urn:microsoft.com/office/officeart/2018/5/layout/IconCircleLabelList"/>
    <dgm:cxn modelId="{0E07C31C-2ADF-418B-9E8B-8C330B12204F}" type="presParOf" srcId="{CFEA2D36-3497-4F80-A24D-1A9BC0FA254E}" destId="{0AFA80B8-1E9D-459B-9DF7-D94FB2D2C4F4}" srcOrd="0" destOrd="0" presId="urn:microsoft.com/office/officeart/2018/5/layout/IconCircleLabelList"/>
    <dgm:cxn modelId="{092FB47B-EA95-4C6E-BFD4-DF26391D6E98}" type="presParOf" srcId="{CFEA2D36-3497-4F80-A24D-1A9BC0FA254E}" destId="{82FB6D5F-CCC2-43A4-8D50-4C8D5AEF442E}" srcOrd="1" destOrd="0" presId="urn:microsoft.com/office/officeart/2018/5/layout/IconCircleLabelList"/>
    <dgm:cxn modelId="{21172787-0C57-481C-9142-DB23945490DF}" type="presParOf" srcId="{CFEA2D36-3497-4F80-A24D-1A9BC0FA254E}" destId="{06205B88-F075-4655-94E6-9424F417BE74}" srcOrd="2" destOrd="0" presId="urn:microsoft.com/office/officeart/2018/5/layout/IconCircleLabelList"/>
    <dgm:cxn modelId="{93A4AC82-A2B2-469D-B96E-90549262FDCB}" type="presParOf" srcId="{CFEA2D36-3497-4F80-A24D-1A9BC0FA254E}" destId="{10F079B3-F864-490E-AFAA-C251E67F37F0}" srcOrd="3" destOrd="0" presId="urn:microsoft.com/office/officeart/2018/5/layout/IconCircleLabelList"/>
    <dgm:cxn modelId="{0F01B4BC-E284-41D9-A14E-DC3187D1AEA5}" type="presParOf" srcId="{D999B9CF-1ED4-4AF1-982D-3B5D81FD019F}" destId="{D0A71EF8-6699-4E6A-96B7-CF4D0D603FE3}" srcOrd="3" destOrd="0" presId="urn:microsoft.com/office/officeart/2018/5/layout/IconCircleLabelList"/>
    <dgm:cxn modelId="{8AFB33C6-AB5D-4408-811E-4BB31D6E2001}" type="presParOf" srcId="{D999B9CF-1ED4-4AF1-982D-3B5D81FD019F}" destId="{0FF3B590-D7C1-4E38-BBC7-26273D29D4A8}" srcOrd="4" destOrd="0" presId="urn:microsoft.com/office/officeart/2018/5/layout/IconCircleLabelList"/>
    <dgm:cxn modelId="{3159D8E4-2A30-481D-AEAB-37B1D66721F1}" type="presParOf" srcId="{0FF3B590-D7C1-4E38-BBC7-26273D29D4A8}" destId="{33150AC2-011B-4F5A-94E6-22A4AF25FE09}" srcOrd="0" destOrd="0" presId="urn:microsoft.com/office/officeart/2018/5/layout/IconCircleLabelList"/>
    <dgm:cxn modelId="{3D1966E2-3677-42C8-92F4-D29CD5CC1D73}" type="presParOf" srcId="{0FF3B590-D7C1-4E38-BBC7-26273D29D4A8}" destId="{6C3D6B8D-6511-4523-B033-D896AB95BA58}" srcOrd="1" destOrd="0" presId="urn:microsoft.com/office/officeart/2018/5/layout/IconCircleLabelList"/>
    <dgm:cxn modelId="{69345993-04EA-4E81-8F2E-01F525A0E483}" type="presParOf" srcId="{0FF3B590-D7C1-4E38-BBC7-26273D29D4A8}" destId="{6C97D255-2F9C-4B33-906A-8EB8EF139EB4}" srcOrd="2" destOrd="0" presId="urn:microsoft.com/office/officeart/2018/5/layout/IconCircleLabelList"/>
    <dgm:cxn modelId="{E12C5036-2A08-4112-8538-4FE13A50EB92}" type="presParOf" srcId="{0FF3B590-D7C1-4E38-BBC7-26273D29D4A8}" destId="{A64D6396-07EB-453B-AEE9-C2C0812C0770}" srcOrd="3" destOrd="0" presId="urn:microsoft.com/office/officeart/2018/5/layout/IconCircle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5FED37D-4899-410A-92B7-BCEDF0955181}"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C00649C4-EF10-48E5-9097-6D14DD8F9A2F}">
      <dgm:prSet/>
      <dgm:spPr/>
      <dgm:t>
        <a:bodyPr/>
        <a:lstStyle/>
        <a:p>
          <a:pPr>
            <a:lnSpc>
              <a:spcPct val="100000"/>
            </a:lnSpc>
          </a:pPr>
          <a:r>
            <a:rPr lang="en-GB" b="0" i="0">
              <a:latin typeface="Arial" panose="020B0604020202020204" pitchFamily="34" charset="0"/>
              <a:cs typeface="Arial" panose="020B0604020202020204" pitchFamily="34" charset="0"/>
            </a:rPr>
            <a:t>The pandemic </a:t>
          </a:r>
          <a:endParaRPr lang="en-US">
            <a:latin typeface="Arial" panose="020B0604020202020204" pitchFamily="34" charset="0"/>
            <a:cs typeface="Arial" panose="020B0604020202020204" pitchFamily="34" charset="0"/>
          </a:endParaRPr>
        </a:p>
      </dgm:t>
    </dgm:pt>
    <dgm:pt modelId="{710025A5-D5DD-4693-BC23-49879D8AD06E}" type="parTrans" cxnId="{54D39E52-5F43-4A1C-891E-55D23DCB9E24}">
      <dgm:prSet/>
      <dgm:spPr/>
      <dgm:t>
        <a:bodyPr/>
        <a:lstStyle/>
        <a:p>
          <a:endParaRPr lang="en-US"/>
        </a:p>
      </dgm:t>
    </dgm:pt>
    <dgm:pt modelId="{C736A1F8-F846-4312-90E4-1DCCBAF46004}" type="sibTrans" cxnId="{54D39E52-5F43-4A1C-891E-55D23DCB9E24}">
      <dgm:prSet/>
      <dgm:spPr/>
      <dgm:t>
        <a:bodyPr/>
        <a:lstStyle/>
        <a:p>
          <a:pPr>
            <a:lnSpc>
              <a:spcPct val="100000"/>
            </a:lnSpc>
          </a:pPr>
          <a:endParaRPr lang="en-US"/>
        </a:p>
      </dgm:t>
    </dgm:pt>
    <dgm:pt modelId="{4E2A9BD9-CE3A-44C8-AB9A-B72FDEAE3624}">
      <dgm:prSet/>
      <dgm:spPr/>
      <dgm:t>
        <a:bodyPr/>
        <a:lstStyle/>
        <a:p>
          <a:pPr>
            <a:lnSpc>
              <a:spcPct val="100000"/>
            </a:lnSpc>
          </a:pPr>
          <a:r>
            <a:rPr lang="en-GB" b="0" i="0">
              <a:latin typeface="Arial" panose="020B0604020202020204" pitchFamily="34" charset="0"/>
              <a:cs typeface="Arial" panose="020B0604020202020204" pitchFamily="34" charset="0"/>
            </a:rPr>
            <a:t>1400 stores went bust </a:t>
          </a:r>
          <a:endParaRPr lang="en-US">
            <a:latin typeface="Arial" panose="020B0604020202020204" pitchFamily="34" charset="0"/>
            <a:cs typeface="Arial" panose="020B0604020202020204" pitchFamily="34" charset="0"/>
          </a:endParaRPr>
        </a:p>
      </dgm:t>
    </dgm:pt>
    <dgm:pt modelId="{CF03393F-99DD-4BD1-980F-ADDCDE7E6FE1}" type="parTrans" cxnId="{8C702682-7F35-48F2-B2CD-B829DD14CB63}">
      <dgm:prSet/>
      <dgm:spPr/>
      <dgm:t>
        <a:bodyPr/>
        <a:lstStyle/>
        <a:p>
          <a:endParaRPr lang="en-US"/>
        </a:p>
      </dgm:t>
    </dgm:pt>
    <dgm:pt modelId="{FAD16A1C-EA34-49F5-BA05-45840F2193A8}" type="sibTrans" cxnId="{8C702682-7F35-48F2-B2CD-B829DD14CB63}">
      <dgm:prSet/>
      <dgm:spPr/>
      <dgm:t>
        <a:bodyPr/>
        <a:lstStyle/>
        <a:p>
          <a:pPr>
            <a:lnSpc>
              <a:spcPct val="100000"/>
            </a:lnSpc>
          </a:pPr>
          <a:endParaRPr lang="en-US"/>
        </a:p>
      </dgm:t>
    </dgm:pt>
    <dgm:pt modelId="{9CB77C88-3D5C-475C-98C8-13AAE029217A}">
      <dgm:prSet/>
      <dgm:spPr/>
      <dgm:t>
        <a:bodyPr/>
        <a:lstStyle/>
        <a:p>
          <a:pPr>
            <a:lnSpc>
              <a:spcPct val="100000"/>
            </a:lnSpc>
          </a:pPr>
          <a:r>
            <a:rPr lang="en-GB" b="0" i="0">
              <a:latin typeface="Arial" panose="020B0604020202020204" pitchFamily="34" charset="0"/>
              <a:cs typeface="Arial" panose="020B0604020202020204" pitchFamily="34" charset="0"/>
            </a:rPr>
            <a:t>Supply chain issues </a:t>
          </a:r>
          <a:endParaRPr lang="en-US">
            <a:latin typeface="Arial" panose="020B0604020202020204" pitchFamily="34" charset="0"/>
            <a:cs typeface="Arial" panose="020B0604020202020204" pitchFamily="34" charset="0"/>
          </a:endParaRPr>
        </a:p>
      </dgm:t>
    </dgm:pt>
    <dgm:pt modelId="{A6E78898-E2F5-42E4-AA8B-7749D1D7773A}" type="parTrans" cxnId="{DE0D863D-460F-42FF-8EC3-1B8C21E4F517}">
      <dgm:prSet/>
      <dgm:spPr/>
      <dgm:t>
        <a:bodyPr/>
        <a:lstStyle/>
        <a:p>
          <a:endParaRPr lang="en-US"/>
        </a:p>
      </dgm:t>
    </dgm:pt>
    <dgm:pt modelId="{A928E3E8-4074-48CC-BA69-0AC9BE95F00D}" type="sibTrans" cxnId="{DE0D863D-460F-42FF-8EC3-1B8C21E4F517}">
      <dgm:prSet/>
      <dgm:spPr/>
      <dgm:t>
        <a:bodyPr/>
        <a:lstStyle/>
        <a:p>
          <a:endParaRPr lang="en-US"/>
        </a:p>
      </dgm:t>
    </dgm:pt>
    <dgm:pt modelId="{D6EFF457-1262-420E-AFFE-B95C6980E0E5}" type="pres">
      <dgm:prSet presAssocID="{F5FED37D-4899-410A-92B7-BCEDF0955181}" presName="root" presStyleCnt="0">
        <dgm:presLayoutVars>
          <dgm:dir/>
          <dgm:resizeHandles val="exact"/>
        </dgm:presLayoutVars>
      </dgm:prSet>
      <dgm:spPr/>
    </dgm:pt>
    <dgm:pt modelId="{E9F44D4E-B34F-4AC2-A77A-6D7ACBD4B636}" type="pres">
      <dgm:prSet presAssocID="{F5FED37D-4899-410A-92B7-BCEDF0955181}" presName="container" presStyleCnt="0">
        <dgm:presLayoutVars>
          <dgm:dir/>
          <dgm:resizeHandles val="exact"/>
        </dgm:presLayoutVars>
      </dgm:prSet>
      <dgm:spPr/>
    </dgm:pt>
    <dgm:pt modelId="{6E24546A-B69A-4891-932D-62D8D7F17AA4}" type="pres">
      <dgm:prSet presAssocID="{C00649C4-EF10-48E5-9097-6D14DD8F9A2F}" presName="compNode" presStyleCnt="0"/>
      <dgm:spPr/>
    </dgm:pt>
    <dgm:pt modelId="{E27CC0C5-FB43-4FC5-9231-A86744C5E835}" type="pres">
      <dgm:prSet presAssocID="{C00649C4-EF10-48E5-9097-6D14DD8F9A2F}" presName="iconBgRect" presStyleLbl="bgShp" presStyleIdx="0" presStyleCnt="3"/>
      <dgm:spPr/>
    </dgm:pt>
    <dgm:pt modelId="{3F19D6B8-A081-43D4-A682-530215DE4201}" type="pres">
      <dgm:prSet presAssocID="{C00649C4-EF10-48E5-9097-6D14DD8F9A2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Needle"/>
        </a:ext>
      </dgm:extLst>
    </dgm:pt>
    <dgm:pt modelId="{F8BEBE58-8827-4DC6-AD50-81A19E480955}" type="pres">
      <dgm:prSet presAssocID="{C00649C4-EF10-48E5-9097-6D14DD8F9A2F}" presName="spaceRect" presStyleCnt="0"/>
      <dgm:spPr/>
    </dgm:pt>
    <dgm:pt modelId="{FC471715-2E1E-4131-B699-9AC81C509E61}" type="pres">
      <dgm:prSet presAssocID="{C00649C4-EF10-48E5-9097-6D14DD8F9A2F}" presName="textRect" presStyleLbl="revTx" presStyleIdx="0" presStyleCnt="3">
        <dgm:presLayoutVars>
          <dgm:chMax val="1"/>
          <dgm:chPref val="1"/>
        </dgm:presLayoutVars>
      </dgm:prSet>
      <dgm:spPr/>
    </dgm:pt>
    <dgm:pt modelId="{10CE9D84-F761-4B80-B424-499B4AF5D2B8}" type="pres">
      <dgm:prSet presAssocID="{C736A1F8-F846-4312-90E4-1DCCBAF46004}" presName="sibTrans" presStyleLbl="sibTrans2D1" presStyleIdx="0" presStyleCnt="0"/>
      <dgm:spPr/>
    </dgm:pt>
    <dgm:pt modelId="{5EEB498E-DBFE-4694-9482-DE3DC2CC990A}" type="pres">
      <dgm:prSet presAssocID="{4E2A9BD9-CE3A-44C8-AB9A-B72FDEAE3624}" presName="compNode" presStyleCnt="0"/>
      <dgm:spPr/>
    </dgm:pt>
    <dgm:pt modelId="{A193C542-6FCF-4FD9-A7BE-6383AF0AE832}" type="pres">
      <dgm:prSet presAssocID="{4E2A9BD9-CE3A-44C8-AB9A-B72FDEAE3624}" presName="iconBgRect" presStyleLbl="bgShp" presStyleIdx="1" presStyleCnt="3"/>
      <dgm:spPr/>
    </dgm:pt>
    <dgm:pt modelId="{D1212979-058B-4CBE-A5CD-0AEE9128BAE1}" type="pres">
      <dgm:prSet presAssocID="{4E2A9BD9-CE3A-44C8-AB9A-B72FDEAE362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tore"/>
        </a:ext>
      </dgm:extLst>
    </dgm:pt>
    <dgm:pt modelId="{9F01BAEC-75F7-477B-BEE5-9A529441E379}" type="pres">
      <dgm:prSet presAssocID="{4E2A9BD9-CE3A-44C8-AB9A-B72FDEAE3624}" presName="spaceRect" presStyleCnt="0"/>
      <dgm:spPr/>
    </dgm:pt>
    <dgm:pt modelId="{49A1D434-4B9E-45E6-BAC1-947F98D1A286}" type="pres">
      <dgm:prSet presAssocID="{4E2A9BD9-CE3A-44C8-AB9A-B72FDEAE3624}" presName="textRect" presStyleLbl="revTx" presStyleIdx="1" presStyleCnt="3">
        <dgm:presLayoutVars>
          <dgm:chMax val="1"/>
          <dgm:chPref val="1"/>
        </dgm:presLayoutVars>
      </dgm:prSet>
      <dgm:spPr/>
    </dgm:pt>
    <dgm:pt modelId="{6A40503F-BE38-4BCC-8022-9A24C2E09224}" type="pres">
      <dgm:prSet presAssocID="{FAD16A1C-EA34-49F5-BA05-45840F2193A8}" presName="sibTrans" presStyleLbl="sibTrans2D1" presStyleIdx="0" presStyleCnt="0"/>
      <dgm:spPr/>
    </dgm:pt>
    <dgm:pt modelId="{EFA919CD-C679-45EC-B103-D9A7A9982610}" type="pres">
      <dgm:prSet presAssocID="{9CB77C88-3D5C-475C-98C8-13AAE029217A}" presName="compNode" presStyleCnt="0"/>
      <dgm:spPr/>
    </dgm:pt>
    <dgm:pt modelId="{52B67E31-5691-43F6-9562-233EB978CC92}" type="pres">
      <dgm:prSet presAssocID="{9CB77C88-3D5C-475C-98C8-13AAE029217A}" presName="iconBgRect" presStyleLbl="bgShp" presStyleIdx="2" presStyleCnt="3"/>
      <dgm:spPr/>
    </dgm:pt>
    <dgm:pt modelId="{0CF4576F-381F-4542-8DEB-F4FD0F46A691}" type="pres">
      <dgm:prSet presAssocID="{9CB77C88-3D5C-475C-98C8-13AAE029217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Truck"/>
        </a:ext>
      </dgm:extLst>
    </dgm:pt>
    <dgm:pt modelId="{C188AEA1-0D75-4C96-8899-2C173610D1C5}" type="pres">
      <dgm:prSet presAssocID="{9CB77C88-3D5C-475C-98C8-13AAE029217A}" presName="spaceRect" presStyleCnt="0"/>
      <dgm:spPr/>
    </dgm:pt>
    <dgm:pt modelId="{21008161-724C-4F19-B486-5B957BB82585}" type="pres">
      <dgm:prSet presAssocID="{9CB77C88-3D5C-475C-98C8-13AAE029217A}" presName="textRect" presStyleLbl="revTx" presStyleIdx="2" presStyleCnt="3">
        <dgm:presLayoutVars>
          <dgm:chMax val="1"/>
          <dgm:chPref val="1"/>
        </dgm:presLayoutVars>
      </dgm:prSet>
      <dgm:spPr/>
    </dgm:pt>
  </dgm:ptLst>
  <dgm:cxnLst>
    <dgm:cxn modelId="{DE0D863D-460F-42FF-8EC3-1B8C21E4F517}" srcId="{F5FED37D-4899-410A-92B7-BCEDF0955181}" destId="{9CB77C88-3D5C-475C-98C8-13AAE029217A}" srcOrd="2" destOrd="0" parTransId="{A6E78898-E2F5-42E4-AA8B-7749D1D7773A}" sibTransId="{A928E3E8-4074-48CC-BA69-0AC9BE95F00D}"/>
    <dgm:cxn modelId="{7414C242-AE10-4BA9-AC87-E9C8A7B32097}" type="presOf" srcId="{F5FED37D-4899-410A-92B7-BCEDF0955181}" destId="{D6EFF457-1262-420E-AFFE-B95C6980E0E5}" srcOrd="0" destOrd="0" presId="urn:microsoft.com/office/officeart/2018/2/layout/IconCircleList"/>
    <dgm:cxn modelId="{B4EE3068-5967-46BE-9060-DE6236B5F993}" type="presOf" srcId="{4E2A9BD9-CE3A-44C8-AB9A-B72FDEAE3624}" destId="{49A1D434-4B9E-45E6-BAC1-947F98D1A286}" srcOrd="0" destOrd="0" presId="urn:microsoft.com/office/officeart/2018/2/layout/IconCircleList"/>
    <dgm:cxn modelId="{D6152D6E-DA3E-4982-A141-2188E5A793A2}" type="presOf" srcId="{C00649C4-EF10-48E5-9097-6D14DD8F9A2F}" destId="{FC471715-2E1E-4131-B699-9AC81C509E61}" srcOrd="0" destOrd="0" presId="urn:microsoft.com/office/officeart/2018/2/layout/IconCircleList"/>
    <dgm:cxn modelId="{86F76A6E-41AF-4F44-B9AD-BC39484A2429}" type="presOf" srcId="{FAD16A1C-EA34-49F5-BA05-45840F2193A8}" destId="{6A40503F-BE38-4BCC-8022-9A24C2E09224}" srcOrd="0" destOrd="0" presId="urn:microsoft.com/office/officeart/2018/2/layout/IconCircleList"/>
    <dgm:cxn modelId="{54D39E52-5F43-4A1C-891E-55D23DCB9E24}" srcId="{F5FED37D-4899-410A-92B7-BCEDF0955181}" destId="{C00649C4-EF10-48E5-9097-6D14DD8F9A2F}" srcOrd="0" destOrd="0" parTransId="{710025A5-D5DD-4693-BC23-49879D8AD06E}" sibTransId="{C736A1F8-F846-4312-90E4-1DCCBAF46004}"/>
    <dgm:cxn modelId="{C3C2607C-3034-4044-BD37-A2065D49C791}" type="presOf" srcId="{9CB77C88-3D5C-475C-98C8-13AAE029217A}" destId="{21008161-724C-4F19-B486-5B957BB82585}" srcOrd="0" destOrd="0" presId="urn:microsoft.com/office/officeart/2018/2/layout/IconCircleList"/>
    <dgm:cxn modelId="{8C702682-7F35-48F2-B2CD-B829DD14CB63}" srcId="{F5FED37D-4899-410A-92B7-BCEDF0955181}" destId="{4E2A9BD9-CE3A-44C8-AB9A-B72FDEAE3624}" srcOrd="1" destOrd="0" parTransId="{CF03393F-99DD-4BD1-980F-ADDCDE7E6FE1}" sibTransId="{FAD16A1C-EA34-49F5-BA05-45840F2193A8}"/>
    <dgm:cxn modelId="{C16BA5F1-B5A7-4FFF-96B9-5FAC2F9ED27F}" type="presOf" srcId="{C736A1F8-F846-4312-90E4-1DCCBAF46004}" destId="{10CE9D84-F761-4B80-B424-499B4AF5D2B8}" srcOrd="0" destOrd="0" presId="urn:microsoft.com/office/officeart/2018/2/layout/IconCircleList"/>
    <dgm:cxn modelId="{0C1D6870-0F1D-4886-98F2-01B3C3143ED4}" type="presParOf" srcId="{D6EFF457-1262-420E-AFFE-B95C6980E0E5}" destId="{E9F44D4E-B34F-4AC2-A77A-6D7ACBD4B636}" srcOrd="0" destOrd="0" presId="urn:microsoft.com/office/officeart/2018/2/layout/IconCircleList"/>
    <dgm:cxn modelId="{8C1CB540-A1E2-473A-BFD8-E83B256D660D}" type="presParOf" srcId="{E9F44D4E-B34F-4AC2-A77A-6D7ACBD4B636}" destId="{6E24546A-B69A-4891-932D-62D8D7F17AA4}" srcOrd="0" destOrd="0" presId="urn:microsoft.com/office/officeart/2018/2/layout/IconCircleList"/>
    <dgm:cxn modelId="{1175D862-2A00-44C2-8F81-44123E44AECD}" type="presParOf" srcId="{6E24546A-B69A-4891-932D-62D8D7F17AA4}" destId="{E27CC0C5-FB43-4FC5-9231-A86744C5E835}" srcOrd="0" destOrd="0" presId="urn:microsoft.com/office/officeart/2018/2/layout/IconCircleList"/>
    <dgm:cxn modelId="{947F1B1C-AE82-4B46-8791-349E12F2B263}" type="presParOf" srcId="{6E24546A-B69A-4891-932D-62D8D7F17AA4}" destId="{3F19D6B8-A081-43D4-A682-530215DE4201}" srcOrd="1" destOrd="0" presId="urn:microsoft.com/office/officeart/2018/2/layout/IconCircleList"/>
    <dgm:cxn modelId="{B67A0FBC-E75C-4A56-8786-9977ACFD0919}" type="presParOf" srcId="{6E24546A-B69A-4891-932D-62D8D7F17AA4}" destId="{F8BEBE58-8827-4DC6-AD50-81A19E480955}" srcOrd="2" destOrd="0" presId="urn:microsoft.com/office/officeart/2018/2/layout/IconCircleList"/>
    <dgm:cxn modelId="{A06C6FB8-E635-4D83-BA0D-057FA526D6B8}" type="presParOf" srcId="{6E24546A-B69A-4891-932D-62D8D7F17AA4}" destId="{FC471715-2E1E-4131-B699-9AC81C509E61}" srcOrd="3" destOrd="0" presId="urn:microsoft.com/office/officeart/2018/2/layout/IconCircleList"/>
    <dgm:cxn modelId="{486FC7AC-1A43-4501-AC8A-09983A76EA5A}" type="presParOf" srcId="{E9F44D4E-B34F-4AC2-A77A-6D7ACBD4B636}" destId="{10CE9D84-F761-4B80-B424-499B4AF5D2B8}" srcOrd="1" destOrd="0" presId="urn:microsoft.com/office/officeart/2018/2/layout/IconCircleList"/>
    <dgm:cxn modelId="{A71AB81E-F2C3-402C-A7E5-B480CB0B5C1B}" type="presParOf" srcId="{E9F44D4E-B34F-4AC2-A77A-6D7ACBD4B636}" destId="{5EEB498E-DBFE-4694-9482-DE3DC2CC990A}" srcOrd="2" destOrd="0" presId="urn:microsoft.com/office/officeart/2018/2/layout/IconCircleList"/>
    <dgm:cxn modelId="{2A4E59DB-140E-4AB6-B713-E06A8ACC1CC6}" type="presParOf" srcId="{5EEB498E-DBFE-4694-9482-DE3DC2CC990A}" destId="{A193C542-6FCF-4FD9-A7BE-6383AF0AE832}" srcOrd="0" destOrd="0" presId="urn:microsoft.com/office/officeart/2018/2/layout/IconCircleList"/>
    <dgm:cxn modelId="{F27FEA6D-D42E-4832-93AF-BFF8BB977F07}" type="presParOf" srcId="{5EEB498E-DBFE-4694-9482-DE3DC2CC990A}" destId="{D1212979-058B-4CBE-A5CD-0AEE9128BAE1}" srcOrd="1" destOrd="0" presId="urn:microsoft.com/office/officeart/2018/2/layout/IconCircleList"/>
    <dgm:cxn modelId="{9AE8A318-78B2-4E23-87FC-D55A416B89FE}" type="presParOf" srcId="{5EEB498E-DBFE-4694-9482-DE3DC2CC990A}" destId="{9F01BAEC-75F7-477B-BEE5-9A529441E379}" srcOrd="2" destOrd="0" presId="urn:microsoft.com/office/officeart/2018/2/layout/IconCircleList"/>
    <dgm:cxn modelId="{F21F0E57-0616-4610-AB6D-0A562F719F1D}" type="presParOf" srcId="{5EEB498E-DBFE-4694-9482-DE3DC2CC990A}" destId="{49A1D434-4B9E-45E6-BAC1-947F98D1A286}" srcOrd="3" destOrd="0" presId="urn:microsoft.com/office/officeart/2018/2/layout/IconCircleList"/>
    <dgm:cxn modelId="{59F27205-DDB7-4AA9-B81B-914258C437D0}" type="presParOf" srcId="{E9F44D4E-B34F-4AC2-A77A-6D7ACBD4B636}" destId="{6A40503F-BE38-4BCC-8022-9A24C2E09224}" srcOrd="3" destOrd="0" presId="urn:microsoft.com/office/officeart/2018/2/layout/IconCircleList"/>
    <dgm:cxn modelId="{A2A243B6-60F5-4A27-A0D7-57B74D2ED4A1}" type="presParOf" srcId="{E9F44D4E-B34F-4AC2-A77A-6D7ACBD4B636}" destId="{EFA919CD-C679-45EC-B103-D9A7A9982610}" srcOrd="4" destOrd="0" presId="urn:microsoft.com/office/officeart/2018/2/layout/IconCircleList"/>
    <dgm:cxn modelId="{89927593-FF8D-4970-BAE0-88302F91D70E}" type="presParOf" srcId="{EFA919CD-C679-45EC-B103-D9A7A9982610}" destId="{52B67E31-5691-43F6-9562-233EB978CC92}" srcOrd="0" destOrd="0" presId="urn:microsoft.com/office/officeart/2018/2/layout/IconCircleList"/>
    <dgm:cxn modelId="{E7F1CB3B-865D-4072-A978-5C567633AB15}" type="presParOf" srcId="{EFA919CD-C679-45EC-B103-D9A7A9982610}" destId="{0CF4576F-381F-4542-8DEB-F4FD0F46A691}" srcOrd="1" destOrd="0" presId="urn:microsoft.com/office/officeart/2018/2/layout/IconCircleList"/>
    <dgm:cxn modelId="{2F95AC61-1FC6-4E53-BA4B-B6B75BBE183D}" type="presParOf" srcId="{EFA919CD-C679-45EC-B103-D9A7A9982610}" destId="{C188AEA1-0D75-4C96-8899-2C173610D1C5}" srcOrd="2" destOrd="0" presId="urn:microsoft.com/office/officeart/2018/2/layout/IconCircleList"/>
    <dgm:cxn modelId="{D0B5BAB4-A432-4A9B-9E7C-4619287260C6}" type="presParOf" srcId="{EFA919CD-C679-45EC-B103-D9A7A9982610}" destId="{21008161-724C-4F19-B486-5B957BB82585}"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7A9F89E-3037-4C8D-8638-EBDEDBF76ABD}" type="doc">
      <dgm:prSet loTypeId="urn:microsoft.com/office/officeart/2005/8/layout/vProcess5" loCatId="process" qsTypeId="urn:microsoft.com/office/officeart/2005/8/quickstyle/simple2" qsCatId="simple" csTypeId="urn:microsoft.com/office/officeart/2005/8/colors/accent6_2" csCatId="accent6" phldr="1"/>
      <dgm:spPr/>
      <dgm:t>
        <a:bodyPr/>
        <a:lstStyle/>
        <a:p>
          <a:endParaRPr lang="en-GB"/>
        </a:p>
      </dgm:t>
    </dgm:pt>
    <dgm:pt modelId="{82257F8E-680E-44B2-AF74-7AA634080E7C}">
      <dgm:prSet phldrT="[Text]" phldr="0"/>
      <dgm:spPr/>
      <dgm:t>
        <a:bodyPr/>
        <a:lstStyle/>
        <a:p>
          <a:r>
            <a:rPr lang="en-GB">
              <a:latin typeface="Arial" panose="020B0604020202020204" pitchFamily="34" charset="0"/>
              <a:cs typeface="Arial" panose="020B0604020202020204" pitchFamily="34" charset="0"/>
            </a:rPr>
            <a:t>Economic</a:t>
          </a:r>
        </a:p>
      </dgm:t>
    </dgm:pt>
    <dgm:pt modelId="{A4A4310F-0B20-4D7C-AE79-1AD97A446F07}" type="parTrans" cxnId="{0CADFD27-5557-4067-80ED-CAF032CB1D04}">
      <dgm:prSet/>
      <dgm:spPr/>
      <dgm:t>
        <a:bodyPr/>
        <a:lstStyle/>
        <a:p>
          <a:endParaRPr lang="en-GB"/>
        </a:p>
      </dgm:t>
    </dgm:pt>
    <dgm:pt modelId="{DDD364DE-1014-49F3-B8E7-99C9109662E4}" type="sibTrans" cxnId="{0CADFD27-5557-4067-80ED-CAF032CB1D04}">
      <dgm:prSet/>
      <dgm:spPr/>
      <dgm:t>
        <a:bodyPr/>
        <a:lstStyle/>
        <a:p>
          <a:endParaRPr lang="en-GB"/>
        </a:p>
      </dgm:t>
    </dgm:pt>
    <dgm:pt modelId="{31713574-6282-47CF-B55A-E8AA13129222}">
      <dgm:prSet phldrT="[Text]" phldr="0"/>
      <dgm:spPr/>
      <dgm:t>
        <a:bodyPr/>
        <a:lstStyle/>
        <a:p>
          <a:r>
            <a:rPr lang="en-GB">
              <a:latin typeface="Arial" panose="020B0604020202020204" pitchFamily="34" charset="0"/>
              <a:cs typeface="Arial" panose="020B0604020202020204" pitchFamily="34" charset="0"/>
            </a:rPr>
            <a:t>Inflation</a:t>
          </a:r>
        </a:p>
      </dgm:t>
    </dgm:pt>
    <dgm:pt modelId="{2D98E7B7-2FDA-41A8-A1B9-10618F343AC1}" type="parTrans" cxnId="{0F3972C4-49F4-448C-BF52-C57F9C04BA33}">
      <dgm:prSet/>
      <dgm:spPr/>
      <dgm:t>
        <a:bodyPr/>
        <a:lstStyle/>
        <a:p>
          <a:endParaRPr lang="en-GB"/>
        </a:p>
      </dgm:t>
    </dgm:pt>
    <dgm:pt modelId="{52BFDE37-B19B-4396-8C68-A47C392166FE}" type="sibTrans" cxnId="{0F3972C4-49F4-448C-BF52-C57F9C04BA33}">
      <dgm:prSet/>
      <dgm:spPr/>
      <dgm:t>
        <a:bodyPr/>
        <a:lstStyle/>
        <a:p>
          <a:endParaRPr lang="en-GB"/>
        </a:p>
      </dgm:t>
    </dgm:pt>
    <dgm:pt modelId="{4034302F-DC80-4094-A7A1-E22777D230AB}">
      <dgm:prSet phldrT="[Text]" phldr="0"/>
      <dgm:spPr/>
      <dgm:t>
        <a:bodyPr/>
        <a:lstStyle/>
        <a:p>
          <a:pPr rtl="0"/>
          <a:r>
            <a:rPr lang="en-GB">
              <a:latin typeface="Arial" panose="020B0604020202020204" pitchFamily="34" charset="0"/>
              <a:cs typeface="Arial" panose="020B0604020202020204" pitchFamily="34" charset="0"/>
            </a:rPr>
            <a:t>Profit/Losses</a:t>
          </a:r>
        </a:p>
      </dgm:t>
    </dgm:pt>
    <dgm:pt modelId="{9408A69D-188D-4781-A2AE-153BF542DAE9}" type="parTrans" cxnId="{B43A4BA1-7120-4C79-8B15-99B4EF68DCEA}">
      <dgm:prSet/>
      <dgm:spPr/>
      <dgm:t>
        <a:bodyPr/>
        <a:lstStyle/>
        <a:p>
          <a:endParaRPr lang="en-GB"/>
        </a:p>
      </dgm:t>
    </dgm:pt>
    <dgm:pt modelId="{48252A14-A021-49B9-8D0A-F001FADD27DD}" type="sibTrans" cxnId="{B43A4BA1-7120-4C79-8B15-99B4EF68DCEA}">
      <dgm:prSet/>
      <dgm:spPr/>
      <dgm:t>
        <a:bodyPr/>
        <a:lstStyle/>
        <a:p>
          <a:endParaRPr lang="en-GB"/>
        </a:p>
      </dgm:t>
    </dgm:pt>
    <dgm:pt modelId="{D66D2684-1E9B-4B88-8C46-AECA47B06E70}">
      <dgm:prSet phldrT="[Text]" phldr="0"/>
      <dgm:spPr/>
      <dgm:t>
        <a:bodyPr/>
        <a:lstStyle/>
        <a:p>
          <a:pPr rtl="0"/>
          <a:r>
            <a:rPr lang="en-GB">
              <a:latin typeface="Arial" panose="020B0604020202020204" pitchFamily="34" charset="0"/>
              <a:ea typeface="Cascadia Mono SemiBold" panose="020B0609020000020004" pitchFamily="49" charset="0"/>
              <a:cs typeface="Arial" panose="020B0604020202020204" pitchFamily="34" charset="0"/>
            </a:rPr>
            <a:t>Rates have gone up</a:t>
          </a:r>
        </a:p>
      </dgm:t>
    </dgm:pt>
    <dgm:pt modelId="{5306A2EC-5341-4044-9D36-D8C86D0DD287}" type="parTrans" cxnId="{4D725679-7BD0-46F1-B97B-FC10F95380AC}">
      <dgm:prSet/>
      <dgm:spPr/>
      <dgm:t>
        <a:bodyPr/>
        <a:lstStyle/>
        <a:p>
          <a:endParaRPr lang="en-GB"/>
        </a:p>
      </dgm:t>
    </dgm:pt>
    <dgm:pt modelId="{FBB5C936-5E16-4F62-8D98-C4832DA91659}" type="sibTrans" cxnId="{4D725679-7BD0-46F1-B97B-FC10F95380AC}">
      <dgm:prSet/>
      <dgm:spPr/>
      <dgm:t>
        <a:bodyPr/>
        <a:lstStyle/>
        <a:p>
          <a:endParaRPr lang="en-GB"/>
        </a:p>
      </dgm:t>
    </dgm:pt>
    <dgm:pt modelId="{28924875-F711-45A3-AAED-0F98149AEB0D}" type="pres">
      <dgm:prSet presAssocID="{C7A9F89E-3037-4C8D-8638-EBDEDBF76ABD}" presName="outerComposite" presStyleCnt="0">
        <dgm:presLayoutVars>
          <dgm:chMax val="5"/>
          <dgm:dir/>
          <dgm:resizeHandles val="exact"/>
        </dgm:presLayoutVars>
      </dgm:prSet>
      <dgm:spPr/>
    </dgm:pt>
    <dgm:pt modelId="{E04ABFE2-FDBC-43A1-A298-201221C1794F}" type="pres">
      <dgm:prSet presAssocID="{C7A9F89E-3037-4C8D-8638-EBDEDBF76ABD}" presName="dummyMaxCanvas" presStyleCnt="0">
        <dgm:presLayoutVars/>
      </dgm:prSet>
      <dgm:spPr/>
    </dgm:pt>
    <dgm:pt modelId="{69A02C68-5BD8-483D-AEEA-F6A7E47D6B6A}" type="pres">
      <dgm:prSet presAssocID="{C7A9F89E-3037-4C8D-8638-EBDEDBF76ABD}" presName="FourNodes_1" presStyleLbl="node1" presStyleIdx="0" presStyleCnt="4">
        <dgm:presLayoutVars>
          <dgm:bulletEnabled val="1"/>
        </dgm:presLayoutVars>
      </dgm:prSet>
      <dgm:spPr/>
    </dgm:pt>
    <dgm:pt modelId="{0FE920E8-5A81-47C3-9651-DDB7BFA1905F}" type="pres">
      <dgm:prSet presAssocID="{C7A9F89E-3037-4C8D-8638-EBDEDBF76ABD}" presName="FourNodes_2" presStyleLbl="node1" presStyleIdx="1" presStyleCnt="4">
        <dgm:presLayoutVars>
          <dgm:bulletEnabled val="1"/>
        </dgm:presLayoutVars>
      </dgm:prSet>
      <dgm:spPr/>
    </dgm:pt>
    <dgm:pt modelId="{6EBA0857-9044-43C9-BC95-4FDEF154A352}" type="pres">
      <dgm:prSet presAssocID="{C7A9F89E-3037-4C8D-8638-EBDEDBF76ABD}" presName="FourNodes_3" presStyleLbl="node1" presStyleIdx="2" presStyleCnt="4">
        <dgm:presLayoutVars>
          <dgm:bulletEnabled val="1"/>
        </dgm:presLayoutVars>
      </dgm:prSet>
      <dgm:spPr/>
    </dgm:pt>
    <dgm:pt modelId="{76B009EB-86A5-4DC7-9682-E6304674A80E}" type="pres">
      <dgm:prSet presAssocID="{C7A9F89E-3037-4C8D-8638-EBDEDBF76ABD}" presName="FourNodes_4" presStyleLbl="node1" presStyleIdx="3" presStyleCnt="4" custLinFactNeighborX="-2314" custLinFactNeighborY="-3804">
        <dgm:presLayoutVars>
          <dgm:bulletEnabled val="1"/>
        </dgm:presLayoutVars>
      </dgm:prSet>
      <dgm:spPr/>
    </dgm:pt>
    <dgm:pt modelId="{B1E5A4A8-0D5E-4A7D-82B9-ADED7BF30E56}" type="pres">
      <dgm:prSet presAssocID="{C7A9F89E-3037-4C8D-8638-EBDEDBF76ABD}" presName="FourConn_1-2" presStyleLbl="fgAccFollowNode1" presStyleIdx="0" presStyleCnt="3">
        <dgm:presLayoutVars>
          <dgm:bulletEnabled val="1"/>
        </dgm:presLayoutVars>
      </dgm:prSet>
      <dgm:spPr/>
    </dgm:pt>
    <dgm:pt modelId="{C6CC6013-478B-43BD-A62C-EF5066725564}" type="pres">
      <dgm:prSet presAssocID="{C7A9F89E-3037-4C8D-8638-EBDEDBF76ABD}" presName="FourConn_2-3" presStyleLbl="fgAccFollowNode1" presStyleIdx="1" presStyleCnt="3">
        <dgm:presLayoutVars>
          <dgm:bulletEnabled val="1"/>
        </dgm:presLayoutVars>
      </dgm:prSet>
      <dgm:spPr/>
    </dgm:pt>
    <dgm:pt modelId="{B249926A-53F0-4A36-A008-33CCF8B04657}" type="pres">
      <dgm:prSet presAssocID="{C7A9F89E-3037-4C8D-8638-EBDEDBF76ABD}" presName="FourConn_3-4" presStyleLbl="fgAccFollowNode1" presStyleIdx="2" presStyleCnt="3">
        <dgm:presLayoutVars>
          <dgm:bulletEnabled val="1"/>
        </dgm:presLayoutVars>
      </dgm:prSet>
      <dgm:spPr/>
    </dgm:pt>
    <dgm:pt modelId="{3D673019-9D10-4B24-8634-770481570A64}" type="pres">
      <dgm:prSet presAssocID="{C7A9F89E-3037-4C8D-8638-EBDEDBF76ABD}" presName="FourNodes_1_text" presStyleLbl="node1" presStyleIdx="3" presStyleCnt="4">
        <dgm:presLayoutVars>
          <dgm:bulletEnabled val="1"/>
        </dgm:presLayoutVars>
      </dgm:prSet>
      <dgm:spPr/>
    </dgm:pt>
    <dgm:pt modelId="{E536B26A-B6ED-4B22-96B6-97B50E33DC98}" type="pres">
      <dgm:prSet presAssocID="{C7A9F89E-3037-4C8D-8638-EBDEDBF76ABD}" presName="FourNodes_2_text" presStyleLbl="node1" presStyleIdx="3" presStyleCnt="4">
        <dgm:presLayoutVars>
          <dgm:bulletEnabled val="1"/>
        </dgm:presLayoutVars>
      </dgm:prSet>
      <dgm:spPr/>
    </dgm:pt>
    <dgm:pt modelId="{D94DB212-CAD6-4A95-B840-FF75C4BAA5EE}" type="pres">
      <dgm:prSet presAssocID="{C7A9F89E-3037-4C8D-8638-EBDEDBF76ABD}" presName="FourNodes_3_text" presStyleLbl="node1" presStyleIdx="3" presStyleCnt="4">
        <dgm:presLayoutVars>
          <dgm:bulletEnabled val="1"/>
        </dgm:presLayoutVars>
      </dgm:prSet>
      <dgm:spPr/>
    </dgm:pt>
    <dgm:pt modelId="{2B6FA3CB-2BD3-40FB-91F0-2FC7A4929C01}" type="pres">
      <dgm:prSet presAssocID="{C7A9F89E-3037-4C8D-8638-EBDEDBF76ABD}" presName="FourNodes_4_text" presStyleLbl="node1" presStyleIdx="3" presStyleCnt="4">
        <dgm:presLayoutVars>
          <dgm:bulletEnabled val="1"/>
        </dgm:presLayoutVars>
      </dgm:prSet>
      <dgm:spPr/>
    </dgm:pt>
  </dgm:ptLst>
  <dgm:cxnLst>
    <dgm:cxn modelId="{0CADFD27-5557-4067-80ED-CAF032CB1D04}" srcId="{C7A9F89E-3037-4C8D-8638-EBDEDBF76ABD}" destId="{82257F8E-680E-44B2-AF74-7AA634080E7C}" srcOrd="0" destOrd="0" parTransId="{A4A4310F-0B20-4D7C-AE79-1AD97A446F07}" sibTransId="{DDD364DE-1014-49F3-B8E7-99C9109662E4}"/>
    <dgm:cxn modelId="{1E60C22B-69F3-4F9A-B23C-5502BDBF019C}" type="presOf" srcId="{D66D2684-1E9B-4B88-8C46-AECA47B06E70}" destId="{76B009EB-86A5-4DC7-9682-E6304674A80E}" srcOrd="0" destOrd="0" presId="urn:microsoft.com/office/officeart/2005/8/layout/vProcess5"/>
    <dgm:cxn modelId="{0468C85E-7787-421D-AC41-B411D3649B60}" type="presOf" srcId="{4034302F-DC80-4094-A7A1-E22777D230AB}" destId="{6EBA0857-9044-43C9-BC95-4FDEF154A352}" srcOrd="0" destOrd="0" presId="urn:microsoft.com/office/officeart/2005/8/layout/vProcess5"/>
    <dgm:cxn modelId="{9BCFCA4B-5844-4B0A-80AD-7973A94012D8}" type="presOf" srcId="{48252A14-A021-49B9-8D0A-F001FADD27DD}" destId="{B249926A-53F0-4A36-A008-33CCF8B04657}" srcOrd="0" destOrd="0" presId="urn:microsoft.com/office/officeart/2005/8/layout/vProcess5"/>
    <dgm:cxn modelId="{859D814D-68D7-47FB-B32A-1E4B8DF82780}" type="presOf" srcId="{52BFDE37-B19B-4396-8C68-A47C392166FE}" destId="{C6CC6013-478B-43BD-A62C-EF5066725564}" srcOrd="0" destOrd="0" presId="urn:microsoft.com/office/officeart/2005/8/layout/vProcess5"/>
    <dgm:cxn modelId="{9E64F971-5C79-49D5-B0B7-BA918C059E21}" type="presOf" srcId="{31713574-6282-47CF-B55A-E8AA13129222}" destId="{E536B26A-B6ED-4B22-96B6-97B50E33DC98}" srcOrd="1" destOrd="0" presId="urn:microsoft.com/office/officeart/2005/8/layout/vProcess5"/>
    <dgm:cxn modelId="{6D86FA53-1F00-464A-ABD2-8BF8585EF87E}" type="presOf" srcId="{4034302F-DC80-4094-A7A1-E22777D230AB}" destId="{D94DB212-CAD6-4A95-B840-FF75C4BAA5EE}" srcOrd="1" destOrd="0" presId="urn:microsoft.com/office/officeart/2005/8/layout/vProcess5"/>
    <dgm:cxn modelId="{4D725679-7BD0-46F1-B97B-FC10F95380AC}" srcId="{C7A9F89E-3037-4C8D-8638-EBDEDBF76ABD}" destId="{D66D2684-1E9B-4B88-8C46-AECA47B06E70}" srcOrd="3" destOrd="0" parTransId="{5306A2EC-5341-4044-9D36-D8C86D0DD287}" sibTransId="{FBB5C936-5E16-4F62-8D98-C4832DA91659}"/>
    <dgm:cxn modelId="{90D01887-289F-47FB-9DD4-8DA2E586D29D}" type="presOf" srcId="{DDD364DE-1014-49F3-B8E7-99C9109662E4}" destId="{B1E5A4A8-0D5E-4A7D-82B9-ADED7BF30E56}" srcOrd="0" destOrd="0" presId="urn:microsoft.com/office/officeart/2005/8/layout/vProcess5"/>
    <dgm:cxn modelId="{B43A4BA1-7120-4C79-8B15-99B4EF68DCEA}" srcId="{C7A9F89E-3037-4C8D-8638-EBDEDBF76ABD}" destId="{4034302F-DC80-4094-A7A1-E22777D230AB}" srcOrd="2" destOrd="0" parTransId="{9408A69D-188D-4781-A2AE-153BF542DAE9}" sibTransId="{48252A14-A021-49B9-8D0A-F001FADD27DD}"/>
    <dgm:cxn modelId="{765F01AD-700B-4374-B409-7B213B597DAF}" type="presOf" srcId="{82257F8E-680E-44B2-AF74-7AA634080E7C}" destId="{3D673019-9D10-4B24-8634-770481570A64}" srcOrd="1" destOrd="0" presId="urn:microsoft.com/office/officeart/2005/8/layout/vProcess5"/>
    <dgm:cxn modelId="{0290BEB9-9CB3-49D5-9CD2-AF76FB071A19}" type="presOf" srcId="{D66D2684-1E9B-4B88-8C46-AECA47B06E70}" destId="{2B6FA3CB-2BD3-40FB-91F0-2FC7A4929C01}" srcOrd="1" destOrd="0" presId="urn:microsoft.com/office/officeart/2005/8/layout/vProcess5"/>
    <dgm:cxn modelId="{B9ED71BE-D9C0-46D4-8522-6F2DE853C7A6}" type="presOf" srcId="{C7A9F89E-3037-4C8D-8638-EBDEDBF76ABD}" destId="{28924875-F711-45A3-AAED-0F98149AEB0D}" srcOrd="0" destOrd="0" presId="urn:microsoft.com/office/officeart/2005/8/layout/vProcess5"/>
    <dgm:cxn modelId="{0F3972C4-49F4-448C-BF52-C57F9C04BA33}" srcId="{C7A9F89E-3037-4C8D-8638-EBDEDBF76ABD}" destId="{31713574-6282-47CF-B55A-E8AA13129222}" srcOrd="1" destOrd="0" parTransId="{2D98E7B7-2FDA-41A8-A1B9-10618F343AC1}" sibTransId="{52BFDE37-B19B-4396-8C68-A47C392166FE}"/>
    <dgm:cxn modelId="{631CD9C5-B9A3-4EAD-B835-50F30FE1C925}" type="presOf" srcId="{82257F8E-680E-44B2-AF74-7AA634080E7C}" destId="{69A02C68-5BD8-483D-AEEA-F6A7E47D6B6A}" srcOrd="0" destOrd="0" presId="urn:microsoft.com/office/officeart/2005/8/layout/vProcess5"/>
    <dgm:cxn modelId="{606EB4FB-F0FA-44BB-BD8C-ABFA8CE02051}" type="presOf" srcId="{31713574-6282-47CF-B55A-E8AA13129222}" destId="{0FE920E8-5A81-47C3-9651-DDB7BFA1905F}" srcOrd="0" destOrd="0" presId="urn:microsoft.com/office/officeart/2005/8/layout/vProcess5"/>
    <dgm:cxn modelId="{89E727A9-B6E1-4C76-A6AA-632E7B088DB3}" type="presParOf" srcId="{28924875-F711-45A3-AAED-0F98149AEB0D}" destId="{E04ABFE2-FDBC-43A1-A298-201221C1794F}" srcOrd="0" destOrd="0" presId="urn:microsoft.com/office/officeart/2005/8/layout/vProcess5"/>
    <dgm:cxn modelId="{6CF350EB-F2F2-4A04-809F-8C09570D0A0C}" type="presParOf" srcId="{28924875-F711-45A3-AAED-0F98149AEB0D}" destId="{69A02C68-5BD8-483D-AEEA-F6A7E47D6B6A}" srcOrd="1" destOrd="0" presId="urn:microsoft.com/office/officeart/2005/8/layout/vProcess5"/>
    <dgm:cxn modelId="{70220CD9-A249-4013-BAF3-8132C0FA2C88}" type="presParOf" srcId="{28924875-F711-45A3-AAED-0F98149AEB0D}" destId="{0FE920E8-5A81-47C3-9651-DDB7BFA1905F}" srcOrd="2" destOrd="0" presId="urn:microsoft.com/office/officeart/2005/8/layout/vProcess5"/>
    <dgm:cxn modelId="{0EB69E33-A6B8-4E89-A9A6-4F420AA604A0}" type="presParOf" srcId="{28924875-F711-45A3-AAED-0F98149AEB0D}" destId="{6EBA0857-9044-43C9-BC95-4FDEF154A352}" srcOrd="3" destOrd="0" presId="urn:microsoft.com/office/officeart/2005/8/layout/vProcess5"/>
    <dgm:cxn modelId="{39FC0A5C-C472-4126-A0E9-D140AC6D0BC5}" type="presParOf" srcId="{28924875-F711-45A3-AAED-0F98149AEB0D}" destId="{76B009EB-86A5-4DC7-9682-E6304674A80E}" srcOrd="4" destOrd="0" presId="urn:microsoft.com/office/officeart/2005/8/layout/vProcess5"/>
    <dgm:cxn modelId="{2C243B87-9E0C-4D85-9A38-BA7854965C51}" type="presParOf" srcId="{28924875-F711-45A3-AAED-0F98149AEB0D}" destId="{B1E5A4A8-0D5E-4A7D-82B9-ADED7BF30E56}" srcOrd="5" destOrd="0" presId="urn:microsoft.com/office/officeart/2005/8/layout/vProcess5"/>
    <dgm:cxn modelId="{86AB9A2C-3E05-4A4B-A928-A8007545C0A7}" type="presParOf" srcId="{28924875-F711-45A3-AAED-0F98149AEB0D}" destId="{C6CC6013-478B-43BD-A62C-EF5066725564}" srcOrd="6" destOrd="0" presId="urn:microsoft.com/office/officeart/2005/8/layout/vProcess5"/>
    <dgm:cxn modelId="{D1A27B5A-E712-4504-B0E4-33332B37DB94}" type="presParOf" srcId="{28924875-F711-45A3-AAED-0F98149AEB0D}" destId="{B249926A-53F0-4A36-A008-33CCF8B04657}" srcOrd="7" destOrd="0" presId="urn:microsoft.com/office/officeart/2005/8/layout/vProcess5"/>
    <dgm:cxn modelId="{851F1CA8-7E1F-4873-9EB2-7BB5AD213D64}" type="presParOf" srcId="{28924875-F711-45A3-AAED-0F98149AEB0D}" destId="{3D673019-9D10-4B24-8634-770481570A64}" srcOrd="8" destOrd="0" presId="urn:microsoft.com/office/officeart/2005/8/layout/vProcess5"/>
    <dgm:cxn modelId="{B88D9D84-E388-4D49-BE05-7FD963CDE5AC}" type="presParOf" srcId="{28924875-F711-45A3-AAED-0F98149AEB0D}" destId="{E536B26A-B6ED-4B22-96B6-97B50E33DC98}" srcOrd="9" destOrd="0" presId="urn:microsoft.com/office/officeart/2005/8/layout/vProcess5"/>
    <dgm:cxn modelId="{4434567A-55CE-4A33-80E8-615F99A7E3F5}" type="presParOf" srcId="{28924875-F711-45A3-AAED-0F98149AEB0D}" destId="{D94DB212-CAD6-4A95-B840-FF75C4BAA5EE}" srcOrd="10" destOrd="0" presId="urn:microsoft.com/office/officeart/2005/8/layout/vProcess5"/>
    <dgm:cxn modelId="{25DA0DF4-19AF-4AED-A0F9-6ABCC1DF6DAA}" type="presParOf" srcId="{28924875-F711-45A3-AAED-0F98149AEB0D}" destId="{2B6FA3CB-2BD3-40FB-91F0-2FC7A4929C01}" srcOrd="11"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C92AF3F-08A1-4255-B404-1C73317A6604}"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GB"/>
        </a:p>
      </dgm:t>
    </dgm:pt>
    <dgm:pt modelId="{878D0FD8-B7B7-4E11-A5F9-681F60A4AD92}">
      <dgm:prSet phldrT="[Text]" phldr="0"/>
      <dgm:spPr/>
      <dgm:t>
        <a:bodyPr/>
        <a:lstStyle/>
        <a:p>
          <a:pPr rtl="0"/>
          <a:r>
            <a:rPr lang="en-GB">
              <a:latin typeface="Arial" panose="020B0604020202020204" pitchFamily="34" charset="0"/>
              <a:cs typeface="Arial" panose="020B0604020202020204" pitchFamily="34" charset="0"/>
            </a:rPr>
            <a:t>Political </a:t>
          </a:r>
        </a:p>
      </dgm:t>
    </dgm:pt>
    <dgm:pt modelId="{9DD15E1D-6AE6-4A1E-9509-9D2DEDFA94CA}" type="parTrans" cxnId="{8F28F6B6-F830-401D-ADB9-4E83E7DD2054}">
      <dgm:prSet/>
      <dgm:spPr/>
      <dgm:t>
        <a:bodyPr/>
        <a:lstStyle/>
        <a:p>
          <a:endParaRPr lang="en-GB"/>
        </a:p>
      </dgm:t>
    </dgm:pt>
    <dgm:pt modelId="{A3460470-F3B9-43DE-863F-64CEAD54E6AB}" type="sibTrans" cxnId="{8F28F6B6-F830-401D-ADB9-4E83E7DD2054}">
      <dgm:prSet/>
      <dgm:spPr/>
      <dgm:t>
        <a:bodyPr/>
        <a:lstStyle/>
        <a:p>
          <a:endParaRPr lang="en-GB"/>
        </a:p>
      </dgm:t>
    </dgm:pt>
    <dgm:pt modelId="{014CCFA6-EFF2-42C0-8D6D-CBD5237F3664}">
      <dgm:prSet phldrT="[Text]" phldr="0"/>
      <dgm:spPr/>
      <dgm:t>
        <a:bodyPr/>
        <a:lstStyle/>
        <a:p>
          <a:pPr rtl="0"/>
          <a:r>
            <a:rPr lang="en-GB">
              <a:latin typeface="Arial" panose="020B0604020202020204" pitchFamily="34" charset="0"/>
              <a:cs typeface="Arial" panose="020B0604020202020204" pitchFamily="34" charset="0"/>
            </a:rPr>
            <a:t>Pandemic </a:t>
          </a:r>
        </a:p>
      </dgm:t>
    </dgm:pt>
    <dgm:pt modelId="{5B2BDBB7-8A15-4C96-9DBA-905024F37EB7}" type="parTrans" cxnId="{C90AF2D3-4A5D-41AF-AFB6-A5E05AADE1EC}">
      <dgm:prSet/>
      <dgm:spPr/>
      <dgm:t>
        <a:bodyPr/>
        <a:lstStyle/>
        <a:p>
          <a:endParaRPr lang="en-GB"/>
        </a:p>
      </dgm:t>
    </dgm:pt>
    <dgm:pt modelId="{F097A97C-4A87-433E-9A7E-8DF4A5BCE331}" type="sibTrans" cxnId="{C90AF2D3-4A5D-41AF-AFB6-A5E05AADE1EC}">
      <dgm:prSet/>
      <dgm:spPr/>
      <dgm:t>
        <a:bodyPr/>
        <a:lstStyle/>
        <a:p>
          <a:endParaRPr lang="en-GB"/>
        </a:p>
      </dgm:t>
    </dgm:pt>
    <dgm:pt modelId="{BE686D91-9384-4042-9B7B-929B6AACD518}">
      <dgm:prSet phldr="0"/>
      <dgm:spPr/>
      <dgm:t>
        <a:bodyPr/>
        <a:lstStyle/>
        <a:p>
          <a:pPr rtl="0"/>
          <a:r>
            <a:rPr lang="en-GB">
              <a:latin typeface="Arial" panose="020B0604020202020204" pitchFamily="34" charset="0"/>
              <a:cs typeface="Arial" panose="020B0604020202020204" pitchFamily="34" charset="0"/>
            </a:rPr>
            <a:t>Businesse's closed</a:t>
          </a:r>
        </a:p>
      </dgm:t>
    </dgm:pt>
    <dgm:pt modelId="{95AD74AE-9E01-4728-A342-C0920932943B}" type="parTrans" cxnId="{1AEF9E52-B9AD-4696-B638-F2CF80B8CE1A}">
      <dgm:prSet/>
      <dgm:spPr/>
      <dgm:t>
        <a:bodyPr/>
        <a:lstStyle/>
        <a:p>
          <a:endParaRPr lang="en-GB"/>
        </a:p>
      </dgm:t>
    </dgm:pt>
    <dgm:pt modelId="{A873FE1E-89C5-4B25-B502-319028CD3548}" type="sibTrans" cxnId="{1AEF9E52-B9AD-4696-B638-F2CF80B8CE1A}">
      <dgm:prSet/>
      <dgm:spPr/>
      <dgm:t>
        <a:bodyPr/>
        <a:lstStyle/>
        <a:p>
          <a:endParaRPr lang="en-GB"/>
        </a:p>
      </dgm:t>
    </dgm:pt>
    <dgm:pt modelId="{8E696732-3159-4315-A6EA-F67E4EF7E9AA}" type="pres">
      <dgm:prSet presAssocID="{5C92AF3F-08A1-4255-B404-1C73317A6604}" presName="vert0" presStyleCnt="0">
        <dgm:presLayoutVars>
          <dgm:dir/>
          <dgm:animOne val="branch"/>
          <dgm:animLvl val="lvl"/>
        </dgm:presLayoutVars>
      </dgm:prSet>
      <dgm:spPr/>
    </dgm:pt>
    <dgm:pt modelId="{49367957-6B24-4F9C-B2DF-8DA348900CD1}" type="pres">
      <dgm:prSet presAssocID="{878D0FD8-B7B7-4E11-A5F9-681F60A4AD92}" presName="thickLine" presStyleLbl="alignNode1" presStyleIdx="0" presStyleCnt="3"/>
      <dgm:spPr/>
    </dgm:pt>
    <dgm:pt modelId="{6CAB8ABB-613B-40E1-B92D-92B2FC7AFCD2}" type="pres">
      <dgm:prSet presAssocID="{878D0FD8-B7B7-4E11-A5F9-681F60A4AD92}" presName="horz1" presStyleCnt="0"/>
      <dgm:spPr/>
    </dgm:pt>
    <dgm:pt modelId="{0217961F-8685-42A6-B11C-5B6B5808E6E8}" type="pres">
      <dgm:prSet presAssocID="{878D0FD8-B7B7-4E11-A5F9-681F60A4AD92}" presName="tx1" presStyleLbl="revTx" presStyleIdx="0" presStyleCnt="3"/>
      <dgm:spPr/>
    </dgm:pt>
    <dgm:pt modelId="{5AFEADA4-440C-40CF-AA60-713FEF0E8507}" type="pres">
      <dgm:prSet presAssocID="{878D0FD8-B7B7-4E11-A5F9-681F60A4AD92}" presName="vert1" presStyleCnt="0"/>
      <dgm:spPr/>
    </dgm:pt>
    <dgm:pt modelId="{8CDCB679-3E1D-4B81-8840-BF795B08892A}" type="pres">
      <dgm:prSet presAssocID="{014CCFA6-EFF2-42C0-8D6D-CBD5237F3664}" presName="thickLine" presStyleLbl="alignNode1" presStyleIdx="1" presStyleCnt="3"/>
      <dgm:spPr/>
    </dgm:pt>
    <dgm:pt modelId="{A84D56FA-7C91-45BB-8602-E91AEE9D82AF}" type="pres">
      <dgm:prSet presAssocID="{014CCFA6-EFF2-42C0-8D6D-CBD5237F3664}" presName="horz1" presStyleCnt="0"/>
      <dgm:spPr/>
    </dgm:pt>
    <dgm:pt modelId="{5FAEEFEB-37F2-4128-B5A9-19A81A95DDEB}" type="pres">
      <dgm:prSet presAssocID="{014CCFA6-EFF2-42C0-8D6D-CBD5237F3664}" presName="tx1" presStyleLbl="revTx" presStyleIdx="1" presStyleCnt="3"/>
      <dgm:spPr/>
    </dgm:pt>
    <dgm:pt modelId="{5906E2F5-841E-432E-B98F-C5C43F09A893}" type="pres">
      <dgm:prSet presAssocID="{014CCFA6-EFF2-42C0-8D6D-CBD5237F3664}" presName="vert1" presStyleCnt="0"/>
      <dgm:spPr/>
    </dgm:pt>
    <dgm:pt modelId="{5E1E86C5-12BB-4282-84DC-933F5F81A852}" type="pres">
      <dgm:prSet presAssocID="{BE686D91-9384-4042-9B7B-929B6AACD518}" presName="thickLine" presStyleLbl="alignNode1" presStyleIdx="2" presStyleCnt="3"/>
      <dgm:spPr/>
    </dgm:pt>
    <dgm:pt modelId="{D86DAADE-1A09-43B3-9D0E-9FFF3F215D32}" type="pres">
      <dgm:prSet presAssocID="{BE686D91-9384-4042-9B7B-929B6AACD518}" presName="horz1" presStyleCnt="0"/>
      <dgm:spPr/>
    </dgm:pt>
    <dgm:pt modelId="{2E9EF1CB-2EEE-4000-8B7D-C8347548725F}" type="pres">
      <dgm:prSet presAssocID="{BE686D91-9384-4042-9B7B-929B6AACD518}" presName="tx1" presStyleLbl="revTx" presStyleIdx="2" presStyleCnt="3"/>
      <dgm:spPr/>
    </dgm:pt>
    <dgm:pt modelId="{B97A2427-6B4E-4441-B1BF-CD49D377F43A}" type="pres">
      <dgm:prSet presAssocID="{BE686D91-9384-4042-9B7B-929B6AACD518}" presName="vert1" presStyleCnt="0"/>
      <dgm:spPr/>
    </dgm:pt>
  </dgm:ptLst>
  <dgm:cxnLst>
    <dgm:cxn modelId="{35311B03-57D8-4EAD-B540-DCF64E0683FA}" type="presOf" srcId="{BE686D91-9384-4042-9B7B-929B6AACD518}" destId="{2E9EF1CB-2EEE-4000-8B7D-C8347548725F}" srcOrd="0" destOrd="0" presId="urn:microsoft.com/office/officeart/2008/layout/LinedList"/>
    <dgm:cxn modelId="{AE963B04-460C-4FC9-A8AB-69F05675B2BF}" type="presOf" srcId="{878D0FD8-B7B7-4E11-A5F9-681F60A4AD92}" destId="{0217961F-8685-42A6-B11C-5B6B5808E6E8}" srcOrd="0" destOrd="0" presId="urn:microsoft.com/office/officeart/2008/layout/LinedList"/>
    <dgm:cxn modelId="{9ED55213-71EC-403D-81DC-F5200A7C4435}" type="presOf" srcId="{5C92AF3F-08A1-4255-B404-1C73317A6604}" destId="{8E696732-3159-4315-A6EA-F67E4EF7E9AA}" srcOrd="0" destOrd="0" presId="urn:microsoft.com/office/officeart/2008/layout/LinedList"/>
    <dgm:cxn modelId="{453B452C-2B30-4AFD-8D29-57AA2F19CD6E}" type="presOf" srcId="{014CCFA6-EFF2-42C0-8D6D-CBD5237F3664}" destId="{5FAEEFEB-37F2-4128-B5A9-19A81A95DDEB}" srcOrd="0" destOrd="0" presId="urn:microsoft.com/office/officeart/2008/layout/LinedList"/>
    <dgm:cxn modelId="{1AEF9E52-B9AD-4696-B638-F2CF80B8CE1A}" srcId="{5C92AF3F-08A1-4255-B404-1C73317A6604}" destId="{BE686D91-9384-4042-9B7B-929B6AACD518}" srcOrd="2" destOrd="0" parTransId="{95AD74AE-9E01-4728-A342-C0920932943B}" sibTransId="{A873FE1E-89C5-4B25-B502-319028CD3548}"/>
    <dgm:cxn modelId="{8F28F6B6-F830-401D-ADB9-4E83E7DD2054}" srcId="{5C92AF3F-08A1-4255-B404-1C73317A6604}" destId="{878D0FD8-B7B7-4E11-A5F9-681F60A4AD92}" srcOrd="0" destOrd="0" parTransId="{9DD15E1D-6AE6-4A1E-9509-9D2DEDFA94CA}" sibTransId="{A3460470-F3B9-43DE-863F-64CEAD54E6AB}"/>
    <dgm:cxn modelId="{C90AF2D3-4A5D-41AF-AFB6-A5E05AADE1EC}" srcId="{5C92AF3F-08A1-4255-B404-1C73317A6604}" destId="{014CCFA6-EFF2-42C0-8D6D-CBD5237F3664}" srcOrd="1" destOrd="0" parTransId="{5B2BDBB7-8A15-4C96-9DBA-905024F37EB7}" sibTransId="{F097A97C-4A87-433E-9A7E-8DF4A5BCE331}"/>
    <dgm:cxn modelId="{D25475F7-5D06-46A1-AE5B-D9A49AB2C3DE}" type="presParOf" srcId="{8E696732-3159-4315-A6EA-F67E4EF7E9AA}" destId="{49367957-6B24-4F9C-B2DF-8DA348900CD1}" srcOrd="0" destOrd="0" presId="urn:microsoft.com/office/officeart/2008/layout/LinedList"/>
    <dgm:cxn modelId="{9B0EC7CA-A72D-4A67-92D8-E88A4AC04837}" type="presParOf" srcId="{8E696732-3159-4315-A6EA-F67E4EF7E9AA}" destId="{6CAB8ABB-613B-40E1-B92D-92B2FC7AFCD2}" srcOrd="1" destOrd="0" presId="urn:microsoft.com/office/officeart/2008/layout/LinedList"/>
    <dgm:cxn modelId="{F9E0CBE3-B8AA-4977-B0EA-9E8DC13BC625}" type="presParOf" srcId="{6CAB8ABB-613B-40E1-B92D-92B2FC7AFCD2}" destId="{0217961F-8685-42A6-B11C-5B6B5808E6E8}" srcOrd="0" destOrd="0" presId="urn:microsoft.com/office/officeart/2008/layout/LinedList"/>
    <dgm:cxn modelId="{C3F3B96A-B18F-467D-BFE9-BB9A229CEB98}" type="presParOf" srcId="{6CAB8ABB-613B-40E1-B92D-92B2FC7AFCD2}" destId="{5AFEADA4-440C-40CF-AA60-713FEF0E8507}" srcOrd="1" destOrd="0" presId="urn:microsoft.com/office/officeart/2008/layout/LinedList"/>
    <dgm:cxn modelId="{EA9154D9-4A4A-48B0-84D7-97DC820179A9}" type="presParOf" srcId="{8E696732-3159-4315-A6EA-F67E4EF7E9AA}" destId="{8CDCB679-3E1D-4B81-8840-BF795B08892A}" srcOrd="2" destOrd="0" presId="urn:microsoft.com/office/officeart/2008/layout/LinedList"/>
    <dgm:cxn modelId="{4C578DC1-2F93-48E6-A480-D3CE9E98B0D9}" type="presParOf" srcId="{8E696732-3159-4315-A6EA-F67E4EF7E9AA}" destId="{A84D56FA-7C91-45BB-8602-E91AEE9D82AF}" srcOrd="3" destOrd="0" presId="urn:microsoft.com/office/officeart/2008/layout/LinedList"/>
    <dgm:cxn modelId="{D4D8FDF5-4BF8-4838-B3D0-E93F26369044}" type="presParOf" srcId="{A84D56FA-7C91-45BB-8602-E91AEE9D82AF}" destId="{5FAEEFEB-37F2-4128-B5A9-19A81A95DDEB}" srcOrd="0" destOrd="0" presId="urn:microsoft.com/office/officeart/2008/layout/LinedList"/>
    <dgm:cxn modelId="{0266DA2B-85A5-4E8B-AA1C-BD876F38648A}" type="presParOf" srcId="{A84D56FA-7C91-45BB-8602-E91AEE9D82AF}" destId="{5906E2F5-841E-432E-B98F-C5C43F09A893}" srcOrd="1" destOrd="0" presId="urn:microsoft.com/office/officeart/2008/layout/LinedList"/>
    <dgm:cxn modelId="{0F76F80C-327C-444F-807D-12E2F4801339}" type="presParOf" srcId="{8E696732-3159-4315-A6EA-F67E4EF7E9AA}" destId="{5E1E86C5-12BB-4282-84DC-933F5F81A852}" srcOrd="4" destOrd="0" presId="urn:microsoft.com/office/officeart/2008/layout/LinedList"/>
    <dgm:cxn modelId="{0350F8BA-A3B1-4BCC-8A00-8DFDF922DABC}" type="presParOf" srcId="{8E696732-3159-4315-A6EA-F67E4EF7E9AA}" destId="{D86DAADE-1A09-43B3-9D0E-9FFF3F215D32}" srcOrd="5" destOrd="0" presId="urn:microsoft.com/office/officeart/2008/layout/LinedList"/>
    <dgm:cxn modelId="{6413A2D8-5D31-4D3C-A516-CA911AD0FA86}" type="presParOf" srcId="{D86DAADE-1A09-43B3-9D0E-9FFF3F215D32}" destId="{2E9EF1CB-2EEE-4000-8B7D-C8347548725F}" srcOrd="0" destOrd="0" presId="urn:microsoft.com/office/officeart/2008/layout/LinedList"/>
    <dgm:cxn modelId="{5380C4C4-5F70-41A6-B26B-73D2262666B8}" type="presParOf" srcId="{D86DAADE-1A09-43B3-9D0E-9FFF3F215D32}" destId="{B97A2427-6B4E-4441-B1BF-CD49D377F43A}" srcOrd="1" destOrd="0" presId="urn:microsoft.com/office/officeart/2008/layout/LinedList"/>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5AB4820-30A5-4401-AD6C-C61D09513A84}" type="doc">
      <dgm:prSet loTypeId="urn:microsoft.com/office/officeart/2005/8/layout/arrow5" loCatId="relationship" qsTypeId="urn:microsoft.com/office/officeart/2005/8/quickstyle/simple1" qsCatId="simple" csTypeId="urn:microsoft.com/office/officeart/2005/8/colors/colorful2" csCatId="colorful" phldr="1"/>
      <dgm:spPr/>
    </dgm:pt>
    <dgm:pt modelId="{1E139EEA-9F1E-443C-8335-829868042908}">
      <dgm:prSet phldrT="[Text]" phldr="0"/>
      <dgm:spPr/>
      <dgm:t>
        <a:bodyPr/>
        <a:lstStyle/>
        <a:p>
          <a:pPr rtl="0"/>
          <a:r>
            <a:rPr lang="en-GB">
              <a:latin typeface="Arial" panose="020B0604020202020204" pitchFamily="34" charset="0"/>
              <a:cs typeface="Arial" panose="020B0604020202020204" pitchFamily="34" charset="0"/>
            </a:rPr>
            <a:t>Demographic's </a:t>
          </a:r>
        </a:p>
      </dgm:t>
    </dgm:pt>
    <dgm:pt modelId="{9B896F5F-0C01-4E9B-BD35-1E1B4ABDF3F6}" type="parTrans" cxnId="{8554ADD4-25B5-4464-816A-80FDFFD38779}">
      <dgm:prSet/>
      <dgm:spPr/>
      <dgm:t>
        <a:bodyPr/>
        <a:lstStyle/>
        <a:p>
          <a:endParaRPr lang="en-GB"/>
        </a:p>
      </dgm:t>
    </dgm:pt>
    <dgm:pt modelId="{9218977A-483B-4E1D-BD98-77DEF1B67756}" type="sibTrans" cxnId="{8554ADD4-25B5-4464-816A-80FDFFD38779}">
      <dgm:prSet/>
      <dgm:spPr/>
      <dgm:t>
        <a:bodyPr/>
        <a:lstStyle/>
        <a:p>
          <a:endParaRPr lang="en-GB"/>
        </a:p>
      </dgm:t>
    </dgm:pt>
    <dgm:pt modelId="{8623F253-0779-4040-AABA-86C364665A55}">
      <dgm:prSet phldrT="[Text]" phldr="0"/>
      <dgm:spPr/>
      <dgm:t>
        <a:bodyPr/>
        <a:lstStyle/>
        <a:p>
          <a:r>
            <a:rPr lang="en-GB">
              <a:latin typeface="Arial" panose="020B0604020202020204" pitchFamily="34" charset="0"/>
              <a:cs typeface="Arial" panose="020B0604020202020204" pitchFamily="34" charset="0"/>
            </a:rPr>
            <a:t>Lifestyle</a:t>
          </a:r>
        </a:p>
      </dgm:t>
    </dgm:pt>
    <dgm:pt modelId="{460C21C2-E55E-4AD1-BAB9-11A4D0F76000}" type="parTrans" cxnId="{A643ADF5-EDDF-4FB7-AEBC-918ABE999EFA}">
      <dgm:prSet/>
      <dgm:spPr/>
      <dgm:t>
        <a:bodyPr/>
        <a:lstStyle/>
        <a:p>
          <a:endParaRPr lang="en-GB"/>
        </a:p>
      </dgm:t>
    </dgm:pt>
    <dgm:pt modelId="{9152BB85-E51B-4591-B86A-19EF776C2CFE}" type="sibTrans" cxnId="{A643ADF5-EDDF-4FB7-AEBC-918ABE999EFA}">
      <dgm:prSet/>
      <dgm:spPr/>
      <dgm:t>
        <a:bodyPr/>
        <a:lstStyle/>
        <a:p>
          <a:endParaRPr lang="en-GB"/>
        </a:p>
      </dgm:t>
    </dgm:pt>
    <dgm:pt modelId="{6097F3D6-2861-4E0A-B2EA-CC0BAAFA44DE}">
      <dgm:prSet phldr="0"/>
      <dgm:spPr/>
      <dgm:t>
        <a:bodyPr/>
        <a:lstStyle/>
        <a:p>
          <a:pPr rtl="0"/>
          <a:r>
            <a:rPr lang="en-GB">
              <a:latin typeface="Arial" panose="020B0604020202020204" pitchFamily="34" charset="0"/>
              <a:cs typeface="Arial" panose="020B0604020202020204" pitchFamily="34" charset="0"/>
            </a:rPr>
            <a:t>Social </a:t>
          </a:r>
        </a:p>
      </dgm:t>
    </dgm:pt>
    <dgm:pt modelId="{2DC7AAAA-E8B4-439D-A60A-6B66CB805388}" type="parTrans" cxnId="{FD22CEAB-B8C7-4AC4-AAE1-00C8406A921C}">
      <dgm:prSet/>
      <dgm:spPr/>
      <dgm:t>
        <a:bodyPr/>
        <a:lstStyle/>
        <a:p>
          <a:endParaRPr lang="en-GB"/>
        </a:p>
      </dgm:t>
    </dgm:pt>
    <dgm:pt modelId="{C176E10A-C42A-4F71-9015-3084D1F1F224}" type="sibTrans" cxnId="{FD22CEAB-B8C7-4AC4-AAE1-00C8406A921C}">
      <dgm:prSet/>
      <dgm:spPr/>
      <dgm:t>
        <a:bodyPr/>
        <a:lstStyle/>
        <a:p>
          <a:endParaRPr lang="en-GB"/>
        </a:p>
      </dgm:t>
    </dgm:pt>
    <dgm:pt modelId="{5F1B4F36-852E-4F5B-A175-5456D05BA706}" type="pres">
      <dgm:prSet presAssocID="{C5AB4820-30A5-4401-AD6C-C61D09513A84}" presName="diagram" presStyleCnt="0">
        <dgm:presLayoutVars>
          <dgm:dir/>
          <dgm:resizeHandles val="exact"/>
        </dgm:presLayoutVars>
      </dgm:prSet>
      <dgm:spPr/>
    </dgm:pt>
    <dgm:pt modelId="{1CB07DF6-82AB-48D1-B36B-06EB27F91FDE}" type="pres">
      <dgm:prSet presAssocID="{6097F3D6-2861-4E0A-B2EA-CC0BAAFA44DE}" presName="arrow" presStyleLbl="node1" presStyleIdx="0" presStyleCnt="3">
        <dgm:presLayoutVars>
          <dgm:bulletEnabled val="1"/>
        </dgm:presLayoutVars>
      </dgm:prSet>
      <dgm:spPr/>
    </dgm:pt>
    <dgm:pt modelId="{FAEAA2D0-B80F-4871-B736-5685F7A84A38}" type="pres">
      <dgm:prSet presAssocID="{1E139EEA-9F1E-443C-8335-829868042908}" presName="arrow" presStyleLbl="node1" presStyleIdx="1" presStyleCnt="3">
        <dgm:presLayoutVars>
          <dgm:bulletEnabled val="1"/>
        </dgm:presLayoutVars>
      </dgm:prSet>
      <dgm:spPr/>
    </dgm:pt>
    <dgm:pt modelId="{37AD5928-FB14-4C44-B7FF-E8D722093D41}" type="pres">
      <dgm:prSet presAssocID="{8623F253-0779-4040-AABA-86C364665A55}" presName="arrow" presStyleLbl="node1" presStyleIdx="2" presStyleCnt="3">
        <dgm:presLayoutVars>
          <dgm:bulletEnabled val="1"/>
        </dgm:presLayoutVars>
      </dgm:prSet>
      <dgm:spPr/>
    </dgm:pt>
  </dgm:ptLst>
  <dgm:cxnLst>
    <dgm:cxn modelId="{5DBA9B35-60B1-45C1-AF9B-A73D1B17205A}" type="presOf" srcId="{C5AB4820-30A5-4401-AD6C-C61D09513A84}" destId="{5F1B4F36-852E-4F5B-A175-5456D05BA706}" srcOrd="0" destOrd="0" presId="urn:microsoft.com/office/officeart/2005/8/layout/arrow5"/>
    <dgm:cxn modelId="{2824EC68-DB55-467A-A7CD-1E212DC4BFE4}" type="presOf" srcId="{8623F253-0779-4040-AABA-86C364665A55}" destId="{37AD5928-FB14-4C44-B7FF-E8D722093D41}" srcOrd="0" destOrd="0" presId="urn:microsoft.com/office/officeart/2005/8/layout/arrow5"/>
    <dgm:cxn modelId="{25AEC54E-6015-4F10-A9D8-CFAA1EC16AEF}" type="presOf" srcId="{6097F3D6-2861-4E0A-B2EA-CC0BAAFA44DE}" destId="{1CB07DF6-82AB-48D1-B36B-06EB27F91FDE}" srcOrd="0" destOrd="0" presId="urn:microsoft.com/office/officeart/2005/8/layout/arrow5"/>
    <dgm:cxn modelId="{D46A4390-42AF-43F6-835F-EE8C54AA6DE8}" type="presOf" srcId="{1E139EEA-9F1E-443C-8335-829868042908}" destId="{FAEAA2D0-B80F-4871-B736-5685F7A84A38}" srcOrd="0" destOrd="0" presId="urn:microsoft.com/office/officeart/2005/8/layout/arrow5"/>
    <dgm:cxn modelId="{FD22CEAB-B8C7-4AC4-AAE1-00C8406A921C}" srcId="{C5AB4820-30A5-4401-AD6C-C61D09513A84}" destId="{6097F3D6-2861-4E0A-B2EA-CC0BAAFA44DE}" srcOrd="0" destOrd="0" parTransId="{2DC7AAAA-E8B4-439D-A60A-6B66CB805388}" sibTransId="{C176E10A-C42A-4F71-9015-3084D1F1F224}"/>
    <dgm:cxn modelId="{8554ADD4-25B5-4464-816A-80FDFFD38779}" srcId="{C5AB4820-30A5-4401-AD6C-C61D09513A84}" destId="{1E139EEA-9F1E-443C-8335-829868042908}" srcOrd="1" destOrd="0" parTransId="{9B896F5F-0C01-4E9B-BD35-1E1B4ABDF3F6}" sibTransId="{9218977A-483B-4E1D-BD98-77DEF1B67756}"/>
    <dgm:cxn modelId="{A643ADF5-EDDF-4FB7-AEBC-918ABE999EFA}" srcId="{C5AB4820-30A5-4401-AD6C-C61D09513A84}" destId="{8623F253-0779-4040-AABA-86C364665A55}" srcOrd="2" destOrd="0" parTransId="{460C21C2-E55E-4AD1-BAB9-11A4D0F76000}" sibTransId="{9152BB85-E51B-4591-B86A-19EF776C2CFE}"/>
    <dgm:cxn modelId="{96939573-7B27-4EE3-8C08-117050A8DE65}" type="presParOf" srcId="{5F1B4F36-852E-4F5B-A175-5456D05BA706}" destId="{1CB07DF6-82AB-48D1-B36B-06EB27F91FDE}" srcOrd="0" destOrd="0" presId="urn:microsoft.com/office/officeart/2005/8/layout/arrow5"/>
    <dgm:cxn modelId="{2D86E28B-A0E5-4AC7-BEEC-BC8EA0DEED38}" type="presParOf" srcId="{5F1B4F36-852E-4F5B-A175-5456D05BA706}" destId="{FAEAA2D0-B80F-4871-B736-5685F7A84A38}" srcOrd="1" destOrd="0" presId="urn:microsoft.com/office/officeart/2005/8/layout/arrow5"/>
    <dgm:cxn modelId="{F7CAB380-8C36-4E05-B037-AE0202CF9D5F}" type="presParOf" srcId="{5F1B4F36-852E-4F5B-A175-5456D05BA706}" destId="{37AD5928-FB14-4C44-B7FF-E8D722093D41}" srcOrd="2" destOrd="0" presId="urn:microsoft.com/office/officeart/2005/8/layout/arrow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F1455C1-4C0A-4330-BD03-B6181F8ED838}"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GB"/>
        </a:p>
      </dgm:t>
    </dgm:pt>
    <dgm:pt modelId="{1D014087-E02B-431B-AA4C-98FE83719DB0}">
      <dgm:prSet custT="1"/>
      <dgm:spPr/>
      <dgm:t>
        <a:bodyPr/>
        <a:lstStyle/>
        <a:p>
          <a:pPr>
            <a:lnSpc>
              <a:spcPct val="100000"/>
            </a:lnSpc>
          </a:pPr>
          <a:r>
            <a:rPr lang="en-GB" sz="1600" b="1" dirty="0">
              <a:latin typeface="Arial"/>
              <a:cs typeface="Arial"/>
            </a:rPr>
            <a:t>Environment:</a:t>
          </a:r>
          <a:endParaRPr lang="en-GB" sz="1600" dirty="0">
            <a:latin typeface="Arial"/>
            <a:cs typeface="Arial"/>
          </a:endParaRPr>
        </a:p>
      </dgm:t>
    </dgm:pt>
    <dgm:pt modelId="{3BBDAB67-2EE8-467F-9C69-6186F7056693}" type="parTrans" cxnId="{3B8F936E-2E48-48E4-88C0-C0A7BEB67A3C}">
      <dgm:prSet/>
      <dgm:spPr/>
      <dgm:t>
        <a:bodyPr/>
        <a:lstStyle/>
        <a:p>
          <a:pPr algn="l"/>
          <a:endParaRPr lang="en-GB"/>
        </a:p>
      </dgm:t>
    </dgm:pt>
    <dgm:pt modelId="{6793E0B2-3AD7-47DE-B911-9586E184DC71}" type="sibTrans" cxnId="{3B8F936E-2E48-48E4-88C0-C0A7BEB67A3C}">
      <dgm:prSet/>
      <dgm:spPr/>
      <dgm:t>
        <a:bodyPr/>
        <a:lstStyle/>
        <a:p>
          <a:pPr algn="l"/>
          <a:endParaRPr lang="en-GB"/>
        </a:p>
      </dgm:t>
    </dgm:pt>
    <dgm:pt modelId="{C905F31C-D90C-4772-82E9-2343ED77A5DA}">
      <dgm:prSet custT="1"/>
      <dgm:spPr/>
      <dgm:t>
        <a:bodyPr/>
        <a:lstStyle/>
        <a:p>
          <a:pPr>
            <a:lnSpc>
              <a:spcPct val="100000"/>
            </a:lnSpc>
          </a:pPr>
          <a:r>
            <a:rPr lang="en-GB" sz="1600" dirty="0">
              <a:latin typeface="Arial"/>
              <a:cs typeface="Arial"/>
            </a:rPr>
            <a:t>Supply chain</a:t>
          </a:r>
        </a:p>
      </dgm:t>
    </dgm:pt>
    <dgm:pt modelId="{F8E6CABA-CB49-4CFF-9A64-424F6C099755}" type="parTrans" cxnId="{49D23B77-EFE9-455E-A6D4-B77E569B59E4}">
      <dgm:prSet/>
      <dgm:spPr/>
      <dgm:t>
        <a:bodyPr/>
        <a:lstStyle/>
        <a:p>
          <a:pPr algn="l"/>
          <a:endParaRPr lang="en-GB"/>
        </a:p>
      </dgm:t>
    </dgm:pt>
    <dgm:pt modelId="{901108DC-77A7-4F61-B0E1-C129344A2B17}" type="sibTrans" cxnId="{49D23B77-EFE9-455E-A6D4-B77E569B59E4}">
      <dgm:prSet/>
      <dgm:spPr/>
      <dgm:t>
        <a:bodyPr/>
        <a:lstStyle/>
        <a:p>
          <a:pPr algn="l"/>
          <a:endParaRPr lang="en-GB"/>
        </a:p>
      </dgm:t>
    </dgm:pt>
    <dgm:pt modelId="{5A8B3AC3-E5C5-43C5-86FE-502AC28ABE08}" type="pres">
      <dgm:prSet presAssocID="{FF1455C1-4C0A-4330-BD03-B6181F8ED838}" presName="root" presStyleCnt="0">
        <dgm:presLayoutVars>
          <dgm:dir/>
          <dgm:resizeHandles val="exact"/>
        </dgm:presLayoutVars>
      </dgm:prSet>
      <dgm:spPr/>
    </dgm:pt>
    <dgm:pt modelId="{98364A20-11EA-4127-9F4A-A84CFB87632C}" type="pres">
      <dgm:prSet presAssocID="{1D014087-E02B-431B-AA4C-98FE83719DB0}" presName="compNode" presStyleCnt="0"/>
      <dgm:spPr/>
    </dgm:pt>
    <dgm:pt modelId="{B8AFEA15-8105-466D-B9AA-986481D8E20D}" type="pres">
      <dgm:prSet presAssocID="{1D014087-E02B-431B-AA4C-98FE83719DB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ustainability"/>
        </a:ext>
      </dgm:extLst>
    </dgm:pt>
    <dgm:pt modelId="{B8EF1FA8-B365-4BAE-826F-6FC61850FF1A}" type="pres">
      <dgm:prSet presAssocID="{1D014087-E02B-431B-AA4C-98FE83719DB0}" presName="spaceRect" presStyleCnt="0"/>
      <dgm:spPr/>
    </dgm:pt>
    <dgm:pt modelId="{F8255B8D-3F8C-4BAF-B709-70D46D125F55}" type="pres">
      <dgm:prSet presAssocID="{1D014087-E02B-431B-AA4C-98FE83719DB0}" presName="textRect" presStyleLbl="revTx" presStyleIdx="0" presStyleCnt="2">
        <dgm:presLayoutVars>
          <dgm:chMax val="1"/>
          <dgm:chPref val="1"/>
        </dgm:presLayoutVars>
      </dgm:prSet>
      <dgm:spPr/>
    </dgm:pt>
    <dgm:pt modelId="{A06A2B05-B029-4C28-8C4C-31D35F7EF170}" type="pres">
      <dgm:prSet presAssocID="{6793E0B2-3AD7-47DE-B911-9586E184DC71}" presName="sibTrans" presStyleCnt="0"/>
      <dgm:spPr/>
    </dgm:pt>
    <dgm:pt modelId="{4222C4E2-489A-47A2-BF49-1362EF162D89}" type="pres">
      <dgm:prSet presAssocID="{C905F31C-D90C-4772-82E9-2343ED77A5DA}" presName="compNode" presStyleCnt="0"/>
      <dgm:spPr/>
    </dgm:pt>
    <dgm:pt modelId="{FC2A0CD7-98C4-402F-ACCE-54B4A53891C9}" type="pres">
      <dgm:prSet presAssocID="{C905F31C-D90C-4772-82E9-2343ED77A5D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Truck"/>
        </a:ext>
      </dgm:extLst>
    </dgm:pt>
    <dgm:pt modelId="{A6E308DC-9677-4CA1-99D1-BF494A8CEC59}" type="pres">
      <dgm:prSet presAssocID="{C905F31C-D90C-4772-82E9-2343ED77A5DA}" presName="spaceRect" presStyleCnt="0"/>
      <dgm:spPr/>
    </dgm:pt>
    <dgm:pt modelId="{E1B94F03-C89A-4BA4-BE97-517E22254995}" type="pres">
      <dgm:prSet presAssocID="{C905F31C-D90C-4772-82E9-2343ED77A5DA}" presName="textRect" presStyleLbl="revTx" presStyleIdx="1" presStyleCnt="2">
        <dgm:presLayoutVars>
          <dgm:chMax val="1"/>
          <dgm:chPref val="1"/>
        </dgm:presLayoutVars>
      </dgm:prSet>
      <dgm:spPr/>
    </dgm:pt>
  </dgm:ptLst>
  <dgm:cxnLst>
    <dgm:cxn modelId="{3B8F936E-2E48-48E4-88C0-C0A7BEB67A3C}" srcId="{FF1455C1-4C0A-4330-BD03-B6181F8ED838}" destId="{1D014087-E02B-431B-AA4C-98FE83719DB0}" srcOrd="0" destOrd="0" parTransId="{3BBDAB67-2EE8-467F-9C69-6186F7056693}" sibTransId="{6793E0B2-3AD7-47DE-B911-9586E184DC71}"/>
    <dgm:cxn modelId="{EA4EF452-2ECD-4811-8A11-EECE5F427D66}" type="presOf" srcId="{1D014087-E02B-431B-AA4C-98FE83719DB0}" destId="{F8255B8D-3F8C-4BAF-B709-70D46D125F55}" srcOrd="0" destOrd="0" presId="urn:microsoft.com/office/officeart/2018/2/layout/IconLabelList"/>
    <dgm:cxn modelId="{49D23B77-EFE9-455E-A6D4-B77E569B59E4}" srcId="{FF1455C1-4C0A-4330-BD03-B6181F8ED838}" destId="{C905F31C-D90C-4772-82E9-2343ED77A5DA}" srcOrd="1" destOrd="0" parTransId="{F8E6CABA-CB49-4CFF-9A64-424F6C099755}" sibTransId="{901108DC-77A7-4F61-B0E1-C129344A2B17}"/>
    <dgm:cxn modelId="{68A93A5A-9C07-4FE2-AE57-A6DB1440F735}" type="presOf" srcId="{FF1455C1-4C0A-4330-BD03-B6181F8ED838}" destId="{5A8B3AC3-E5C5-43C5-86FE-502AC28ABE08}" srcOrd="0" destOrd="0" presId="urn:microsoft.com/office/officeart/2018/2/layout/IconLabelList"/>
    <dgm:cxn modelId="{00C3DCE9-3462-4DE7-A196-E06719992CDC}" type="presOf" srcId="{C905F31C-D90C-4772-82E9-2343ED77A5DA}" destId="{E1B94F03-C89A-4BA4-BE97-517E22254995}" srcOrd="0" destOrd="0" presId="urn:microsoft.com/office/officeart/2018/2/layout/IconLabelList"/>
    <dgm:cxn modelId="{FE1099B9-B531-425F-9EF0-A424FCAA0A5D}" type="presParOf" srcId="{5A8B3AC3-E5C5-43C5-86FE-502AC28ABE08}" destId="{98364A20-11EA-4127-9F4A-A84CFB87632C}" srcOrd="0" destOrd="0" presId="urn:microsoft.com/office/officeart/2018/2/layout/IconLabelList"/>
    <dgm:cxn modelId="{E0D0F005-BD15-4C2F-88A0-ADB4A59AFD3B}" type="presParOf" srcId="{98364A20-11EA-4127-9F4A-A84CFB87632C}" destId="{B8AFEA15-8105-466D-B9AA-986481D8E20D}" srcOrd="0" destOrd="0" presId="urn:microsoft.com/office/officeart/2018/2/layout/IconLabelList"/>
    <dgm:cxn modelId="{A0F707C6-A751-456F-A802-D2E4D75E7FC3}" type="presParOf" srcId="{98364A20-11EA-4127-9F4A-A84CFB87632C}" destId="{B8EF1FA8-B365-4BAE-826F-6FC61850FF1A}" srcOrd="1" destOrd="0" presId="urn:microsoft.com/office/officeart/2018/2/layout/IconLabelList"/>
    <dgm:cxn modelId="{FB7C6DEB-A852-4453-A3CC-305157C8EC13}" type="presParOf" srcId="{98364A20-11EA-4127-9F4A-A84CFB87632C}" destId="{F8255B8D-3F8C-4BAF-B709-70D46D125F55}" srcOrd="2" destOrd="0" presId="urn:microsoft.com/office/officeart/2018/2/layout/IconLabelList"/>
    <dgm:cxn modelId="{2E53F40C-0258-4ECE-B7D0-8F61FBBF0626}" type="presParOf" srcId="{5A8B3AC3-E5C5-43C5-86FE-502AC28ABE08}" destId="{A06A2B05-B029-4C28-8C4C-31D35F7EF170}" srcOrd="1" destOrd="0" presId="urn:microsoft.com/office/officeart/2018/2/layout/IconLabelList"/>
    <dgm:cxn modelId="{E4382C9E-12BD-4BB7-8D27-C9DB39C841A6}" type="presParOf" srcId="{5A8B3AC3-E5C5-43C5-86FE-502AC28ABE08}" destId="{4222C4E2-489A-47A2-BF49-1362EF162D89}" srcOrd="2" destOrd="0" presId="urn:microsoft.com/office/officeart/2018/2/layout/IconLabelList"/>
    <dgm:cxn modelId="{795BCED2-104B-41BE-AA01-663C8BD2F59F}" type="presParOf" srcId="{4222C4E2-489A-47A2-BF49-1362EF162D89}" destId="{FC2A0CD7-98C4-402F-ACCE-54B4A53891C9}" srcOrd="0" destOrd="0" presId="urn:microsoft.com/office/officeart/2018/2/layout/IconLabelList"/>
    <dgm:cxn modelId="{68C283C7-4FF4-4B50-9EFE-2D827AA25467}" type="presParOf" srcId="{4222C4E2-489A-47A2-BF49-1362EF162D89}" destId="{A6E308DC-9677-4CA1-99D1-BF494A8CEC59}" srcOrd="1" destOrd="0" presId="urn:microsoft.com/office/officeart/2018/2/layout/IconLabelList"/>
    <dgm:cxn modelId="{2EDD9D8C-1777-441A-8D2A-85639EF375C0}" type="presParOf" srcId="{4222C4E2-489A-47A2-BF49-1362EF162D89}" destId="{E1B94F03-C89A-4BA4-BE97-517E22254995}"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CD23E1C-0421-4D3A-A68C-E1A29839EAC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GB"/>
        </a:p>
      </dgm:t>
    </dgm:pt>
    <dgm:pt modelId="{11FDE0AB-685B-4DE6-8CEA-A8A1C8FDCB9C}">
      <dgm:prSet custT="1"/>
      <dgm:spPr/>
      <dgm:t>
        <a:bodyPr/>
        <a:lstStyle/>
        <a:p>
          <a:pPr>
            <a:lnSpc>
              <a:spcPct val="100000"/>
            </a:lnSpc>
          </a:pPr>
          <a:r>
            <a:rPr lang="en-GB" sz="1600" b="1">
              <a:latin typeface="Arial" panose="020B0604020202020204" pitchFamily="34" charset="0"/>
              <a:cs typeface="Arial" panose="020B0604020202020204" pitchFamily="34" charset="0"/>
            </a:rPr>
            <a:t>Technology: </a:t>
          </a:r>
        </a:p>
      </dgm:t>
    </dgm:pt>
    <dgm:pt modelId="{DFF9CAD5-AD98-4B9C-9061-9AB32342C48F}" type="parTrans" cxnId="{3A653514-2B09-42F1-B837-0C4EDE2C6381}">
      <dgm:prSet/>
      <dgm:spPr/>
      <dgm:t>
        <a:bodyPr/>
        <a:lstStyle/>
        <a:p>
          <a:endParaRPr lang="en-GB"/>
        </a:p>
      </dgm:t>
    </dgm:pt>
    <dgm:pt modelId="{98EDB036-C224-4808-BA30-1957B3ED5367}" type="sibTrans" cxnId="{3A653514-2B09-42F1-B837-0C4EDE2C6381}">
      <dgm:prSet/>
      <dgm:spPr/>
      <dgm:t>
        <a:bodyPr/>
        <a:lstStyle/>
        <a:p>
          <a:endParaRPr lang="en-GB"/>
        </a:p>
      </dgm:t>
    </dgm:pt>
    <dgm:pt modelId="{A27C4329-FA18-4697-B727-5EF5BDAFFEE4}">
      <dgm:prSet custT="1"/>
      <dgm:spPr/>
      <dgm:t>
        <a:bodyPr/>
        <a:lstStyle/>
        <a:p>
          <a:pPr>
            <a:lnSpc>
              <a:spcPct val="100000"/>
            </a:lnSpc>
          </a:pPr>
          <a:r>
            <a:rPr lang="en-GB" sz="1600">
              <a:latin typeface="Arial" panose="020B0604020202020204" pitchFamily="34" charset="0"/>
              <a:cs typeface="Arial" panose="020B0604020202020204" pitchFamily="34" charset="0"/>
            </a:rPr>
            <a:t>Advertisement- </a:t>
          </a:r>
          <a:r>
            <a:rPr lang="en-GB" sz="1600" err="1">
              <a:latin typeface="Arial" panose="020B0604020202020204" pitchFamily="34" charset="0"/>
              <a:cs typeface="Arial" panose="020B0604020202020204" pitchFamily="34" charset="0"/>
            </a:rPr>
            <a:t>Linkedin</a:t>
          </a:r>
          <a:r>
            <a:rPr lang="en-GB" sz="1600">
              <a:latin typeface="Arial" panose="020B0604020202020204" pitchFamily="34" charset="0"/>
              <a:cs typeface="Arial" panose="020B0604020202020204" pitchFamily="34" charset="0"/>
            </a:rPr>
            <a:t> </a:t>
          </a:r>
        </a:p>
      </dgm:t>
    </dgm:pt>
    <dgm:pt modelId="{825C374D-B7CC-49A3-A335-6D549FC174CC}" type="parTrans" cxnId="{17B5219E-54AA-42B4-B881-DF70F4A9852E}">
      <dgm:prSet/>
      <dgm:spPr/>
      <dgm:t>
        <a:bodyPr/>
        <a:lstStyle/>
        <a:p>
          <a:endParaRPr lang="en-GB"/>
        </a:p>
      </dgm:t>
    </dgm:pt>
    <dgm:pt modelId="{860F2EE8-F7DA-46C9-ADAB-35A492FA2F9B}" type="sibTrans" cxnId="{17B5219E-54AA-42B4-B881-DF70F4A9852E}">
      <dgm:prSet/>
      <dgm:spPr/>
      <dgm:t>
        <a:bodyPr/>
        <a:lstStyle/>
        <a:p>
          <a:endParaRPr lang="en-GB"/>
        </a:p>
      </dgm:t>
    </dgm:pt>
    <dgm:pt modelId="{564B1524-E804-4C1B-90F2-D6233F435218}" type="pres">
      <dgm:prSet presAssocID="{7CD23E1C-0421-4D3A-A68C-E1A29839EACB}" presName="root" presStyleCnt="0">
        <dgm:presLayoutVars>
          <dgm:dir/>
          <dgm:resizeHandles val="exact"/>
        </dgm:presLayoutVars>
      </dgm:prSet>
      <dgm:spPr/>
    </dgm:pt>
    <dgm:pt modelId="{AABEDABD-5635-43CD-BC08-30F9A8CC0B65}" type="pres">
      <dgm:prSet presAssocID="{11FDE0AB-685B-4DE6-8CEA-A8A1C8FDCB9C}" presName="compNode" presStyleCnt="0"/>
      <dgm:spPr/>
    </dgm:pt>
    <dgm:pt modelId="{C8407ED6-14C4-4605-9257-A8AF03A65240}" type="pres">
      <dgm:prSet presAssocID="{11FDE0AB-685B-4DE6-8CEA-A8A1C8FDCB9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mputer"/>
        </a:ext>
      </dgm:extLst>
    </dgm:pt>
    <dgm:pt modelId="{14595A43-CDD4-46D0-B866-14D89B78070B}" type="pres">
      <dgm:prSet presAssocID="{11FDE0AB-685B-4DE6-8CEA-A8A1C8FDCB9C}" presName="spaceRect" presStyleCnt="0"/>
      <dgm:spPr/>
    </dgm:pt>
    <dgm:pt modelId="{0B895755-2F4E-4FC2-873A-27339045BFC6}" type="pres">
      <dgm:prSet presAssocID="{11FDE0AB-685B-4DE6-8CEA-A8A1C8FDCB9C}" presName="textRect" presStyleLbl="revTx" presStyleIdx="0" presStyleCnt="2">
        <dgm:presLayoutVars>
          <dgm:chMax val="1"/>
          <dgm:chPref val="1"/>
        </dgm:presLayoutVars>
      </dgm:prSet>
      <dgm:spPr/>
    </dgm:pt>
    <dgm:pt modelId="{C266D141-6272-4E07-9639-B761D072F831}" type="pres">
      <dgm:prSet presAssocID="{98EDB036-C224-4808-BA30-1957B3ED5367}" presName="sibTrans" presStyleCnt="0"/>
      <dgm:spPr/>
    </dgm:pt>
    <dgm:pt modelId="{152F6939-E59E-4967-88B7-C15E2640FCA5}" type="pres">
      <dgm:prSet presAssocID="{A27C4329-FA18-4697-B727-5EF5BDAFFEE4}" presName="compNode" presStyleCnt="0"/>
      <dgm:spPr/>
    </dgm:pt>
    <dgm:pt modelId="{E12CDD4E-FF20-456F-9754-012C2B4DC68F}" type="pres">
      <dgm:prSet presAssocID="{A27C4329-FA18-4697-B727-5EF5BDAFFEE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ink"/>
        </a:ext>
      </dgm:extLst>
    </dgm:pt>
    <dgm:pt modelId="{36FE05E5-7164-44DC-B857-0773DC9D8AB9}" type="pres">
      <dgm:prSet presAssocID="{A27C4329-FA18-4697-B727-5EF5BDAFFEE4}" presName="spaceRect" presStyleCnt="0"/>
      <dgm:spPr/>
    </dgm:pt>
    <dgm:pt modelId="{D9982A68-8838-447E-986F-EDC3B9528C75}" type="pres">
      <dgm:prSet presAssocID="{A27C4329-FA18-4697-B727-5EF5BDAFFEE4}" presName="textRect" presStyleLbl="revTx" presStyleIdx="1" presStyleCnt="2">
        <dgm:presLayoutVars>
          <dgm:chMax val="1"/>
          <dgm:chPref val="1"/>
        </dgm:presLayoutVars>
      </dgm:prSet>
      <dgm:spPr/>
    </dgm:pt>
  </dgm:ptLst>
  <dgm:cxnLst>
    <dgm:cxn modelId="{3A653514-2B09-42F1-B837-0C4EDE2C6381}" srcId="{7CD23E1C-0421-4D3A-A68C-E1A29839EACB}" destId="{11FDE0AB-685B-4DE6-8CEA-A8A1C8FDCB9C}" srcOrd="0" destOrd="0" parTransId="{DFF9CAD5-AD98-4B9C-9061-9AB32342C48F}" sibTransId="{98EDB036-C224-4808-BA30-1957B3ED5367}"/>
    <dgm:cxn modelId="{D436113F-CBDF-45CB-93F3-FC084F62A477}" type="presOf" srcId="{7CD23E1C-0421-4D3A-A68C-E1A29839EACB}" destId="{564B1524-E804-4C1B-90F2-D6233F435218}" srcOrd="0" destOrd="0" presId="urn:microsoft.com/office/officeart/2018/2/layout/IconLabelList"/>
    <dgm:cxn modelId="{231E7B49-F310-43C3-895F-1F0B2CB2DC58}" type="presOf" srcId="{11FDE0AB-685B-4DE6-8CEA-A8A1C8FDCB9C}" destId="{0B895755-2F4E-4FC2-873A-27339045BFC6}" srcOrd="0" destOrd="0" presId="urn:microsoft.com/office/officeart/2018/2/layout/IconLabelList"/>
    <dgm:cxn modelId="{271B924C-DCE9-45F7-91E4-AD88F80BE593}" type="presOf" srcId="{A27C4329-FA18-4697-B727-5EF5BDAFFEE4}" destId="{D9982A68-8838-447E-986F-EDC3B9528C75}" srcOrd="0" destOrd="0" presId="urn:microsoft.com/office/officeart/2018/2/layout/IconLabelList"/>
    <dgm:cxn modelId="{17B5219E-54AA-42B4-B881-DF70F4A9852E}" srcId="{7CD23E1C-0421-4D3A-A68C-E1A29839EACB}" destId="{A27C4329-FA18-4697-B727-5EF5BDAFFEE4}" srcOrd="1" destOrd="0" parTransId="{825C374D-B7CC-49A3-A335-6D549FC174CC}" sibTransId="{860F2EE8-F7DA-46C9-ADAB-35A492FA2F9B}"/>
    <dgm:cxn modelId="{2D545219-BF4C-451C-98A6-01CBCD239F65}" type="presParOf" srcId="{564B1524-E804-4C1B-90F2-D6233F435218}" destId="{AABEDABD-5635-43CD-BC08-30F9A8CC0B65}" srcOrd="0" destOrd="0" presId="urn:microsoft.com/office/officeart/2018/2/layout/IconLabelList"/>
    <dgm:cxn modelId="{4F7C03FD-633F-4EDF-B3BF-7E263C58C70E}" type="presParOf" srcId="{AABEDABD-5635-43CD-BC08-30F9A8CC0B65}" destId="{C8407ED6-14C4-4605-9257-A8AF03A65240}" srcOrd="0" destOrd="0" presId="urn:microsoft.com/office/officeart/2018/2/layout/IconLabelList"/>
    <dgm:cxn modelId="{D8160A87-D000-4D51-93C5-1C84E954D2B3}" type="presParOf" srcId="{AABEDABD-5635-43CD-BC08-30F9A8CC0B65}" destId="{14595A43-CDD4-46D0-B866-14D89B78070B}" srcOrd="1" destOrd="0" presId="urn:microsoft.com/office/officeart/2018/2/layout/IconLabelList"/>
    <dgm:cxn modelId="{639672D8-95FC-4C8D-B57C-AC3CE355CCF1}" type="presParOf" srcId="{AABEDABD-5635-43CD-BC08-30F9A8CC0B65}" destId="{0B895755-2F4E-4FC2-873A-27339045BFC6}" srcOrd="2" destOrd="0" presId="urn:microsoft.com/office/officeart/2018/2/layout/IconLabelList"/>
    <dgm:cxn modelId="{C10723B3-D435-431C-A584-59111B5468E2}" type="presParOf" srcId="{564B1524-E804-4C1B-90F2-D6233F435218}" destId="{C266D141-6272-4E07-9639-B761D072F831}" srcOrd="1" destOrd="0" presId="urn:microsoft.com/office/officeart/2018/2/layout/IconLabelList"/>
    <dgm:cxn modelId="{54E6E0C5-EDA2-4AA8-9609-F3BBEBB67122}" type="presParOf" srcId="{564B1524-E804-4C1B-90F2-D6233F435218}" destId="{152F6939-E59E-4967-88B7-C15E2640FCA5}" srcOrd="2" destOrd="0" presId="urn:microsoft.com/office/officeart/2018/2/layout/IconLabelList"/>
    <dgm:cxn modelId="{97B4B1E2-04D7-45A5-BCA2-DC90A3848F70}" type="presParOf" srcId="{152F6939-E59E-4967-88B7-C15E2640FCA5}" destId="{E12CDD4E-FF20-456F-9754-012C2B4DC68F}" srcOrd="0" destOrd="0" presId="urn:microsoft.com/office/officeart/2018/2/layout/IconLabelList"/>
    <dgm:cxn modelId="{68D5926E-A3CE-4EE8-AE78-C21F834FED34}" type="presParOf" srcId="{152F6939-E59E-4967-88B7-C15E2640FCA5}" destId="{36FE05E5-7164-44DC-B857-0773DC9D8AB9}" srcOrd="1" destOrd="0" presId="urn:microsoft.com/office/officeart/2018/2/layout/IconLabelList"/>
    <dgm:cxn modelId="{40E1F956-0806-4F09-A8CC-510D353451BD}" type="presParOf" srcId="{152F6939-E59E-4967-88B7-C15E2640FCA5}" destId="{D9982A68-8838-447E-986F-EDC3B9528C75}" srcOrd="2" destOrd="0" presId="urn:microsoft.com/office/officeart/2018/2/layout/IconLabel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732F010-D929-49BA-B96D-64CF89D4912C}"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GB"/>
        </a:p>
      </dgm:t>
    </dgm:pt>
    <dgm:pt modelId="{431624E0-C015-464C-AAD5-3CBC67E3846D}">
      <dgm:prSet/>
      <dgm:spPr/>
      <dgm:t>
        <a:bodyPr/>
        <a:lstStyle/>
        <a:p>
          <a:r>
            <a:rPr lang="en-US" b="1">
              <a:latin typeface="Arial" panose="020B0604020202020204" pitchFamily="34" charset="0"/>
              <a:cs typeface="Arial" panose="020B0604020202020204" pitchFamily="34" charset="0"/>
            </a:rPr>
            <a:t>External</a:t>
          </a:r>
          <a:endParaRPr lang="en-GB">
            <a:latin typeface="Arial" panose="020B0604020202020204" pitchFamily="34" charset="0"/>
            <a:cs typeface="Arial" panose="020B0604020202020204" pitchFamily="34" charset="0"/>
          </a:endParaRPr>
        </a:p>
      </dgm:t>
    </dgm:pt>
    <dgm:pt modelId="{1CF138B2-5AB2-4C33-9ECB-37B5A83E0E00}" type="parTrans" cxnId="{65930A40-7C2C-44E7-AF3A-33DB6ED7D8C9}">
      <dgm:prSet/>
      <dgm:spPr/>
      <dgm:t>
        <a:bodyPr/>
        <a:lstStyle/>
        <a:p>
          <a:endParaRPr lang="en-GB"/>
        </a:p>
      </dgm:t>
    </dgm:pt>
    <dgm:pt modelId="{107B80FB-5EE7-4D72-8B46-3D042E9E6D31}" type="sibTrans" cxnId="{65930A40-7C2C-44E7-AF3A-33DB6ED7D8C9}">
      <dgm:prSet/>
      <dgm:spPr/>
      <dgm:t>
        <a:bodyPr/>
        <a:lstStyle/>
        <a:p>
          <a:endParaRPr lang="en-GB"/>
        </a:p>
      </dgm:t>
    </dgm:pt>
    <dgm:pt modelId="{052242DE-F7E6-4552-AABC-EB3B1EDF9327}" type="pres">
      <dgm:prSet presAssocID="{7732F010-D929-49BA-B96D-64CF89D4912C}" presName="vert0" presStyleCnt="0">
        <dgm:presLayoutVars>
          <dgm:dir/>
          <dgm:animOne val="branch"/>
          <dgm:animLvl val="lvl"/>
        </dgm:presLayoutVars>
      </dgm:prSet>
      <dgm:spPr/>
    </dgm:pt>
    <dgm:pt modelId="{DC18A8AB-FF67-4704-BA74-9334E87552F8}" type="pres">
      <dgm:prSet presAssocID="{431624E0-C015-464C-AAD5-3CBC67E3846D}" presName="thickLine" presStyleLbl="alignNode1" presStyleIdx="0" presStyleCnt="1"/>
      <dgm:spPr/>
    </dgm:pt>
    <dgm:pt modelId="{7300754F-42F4-4E08-8182-1AF47674E7B8}" type="pres">
      <dgm:prSet presAssocID="{431624E0-C015-464C-AAD5-3CBC67E3846D}" presName="horz1" presStyleCnt="0"/>
      <dgm:spPr/>
    </dgm:pt>
    <dgm:pt modelId="{69550C2D-3E79-4AEB-984A-EABDB753BA7B}" type="pres">
      <dgm:prSet presAssocID="{431624E0-C015-464C-AAD5-3CBC67E3846D}" presName="tx1" presStyleLbl="revTx" presStyleIdx="0" presStyleCnt="1"/>
      <dgm:spPr/>
    </dgm:pt>
    <dgm:pt modelId="{5E04BCE8-A8B4-4C15-BDB9-87B9E69A9D5D}" type="pres">
      <dgm:prSet presAssocID="{431624E0-C015-464C-AAD5-3CBC67E3846D}" presName="vert1" presStyleCnt="0"/>
      <dgm:spPr/>
    </dgm:pt>
  </dgm:ptLst>
  <dgm:cxnLst>
    <dgm:cxn modelId="{65930A40-7C2C-44E7-AF3A-33DB6ED7D8C9}" srcId="{7732F010-D929-49BA-B96D-64CF89D4912C}" destId="{431624E0-C015-464C-AAD5-3CBC67E3846D}" srcOrd="0" destOrd="0" parTransId="{1CF138B2-5AB2-4C33-9ECB-37B5A83E0E00}" sibTransId="{107B80FB-5EE7-4D72-8B46-3D042E9E6D31}"/>
    <dgm:cxn modelId="{43834266-B66B-4E24-AD24-E9EED7808F5F}" type="presOf" srcId="{431624E0-C015-464C-AAD5-3CBC67E3846D}" destId="{69550C2D-3E79-4AEB-984A-EABDB753BA7B}" srcOrd="0" destOrd="0" presId="urn:microsoft.com/office/officeart/2008/layout/LinedList"/>
    <dgm:cxn modelId="{399C6479-786C-4686-8B0E-61EF55F241D6}" type="presOf" srcId="{7732F010-D929-49BA-B96D-64CF89D4912C}" destId="{052242DE-F7E6-4552-AABC-EB3B1EDF9327}" srcOrd="0" destOrd="0" presId="urn:microsoft.com/office/officeart/2008/layout/LinedList"/>
    <dgm:cxn modelId="{BC5AA969-40BD-44D1-A810-D1831BE41E90}" type="presParOf" srcId="{052242DE-F7E6-4552-AABC-EB3B1EDF9327}" destId="{DC18A8AB-FF67-4704-BA74-9334E87552F8}" srcOrd="0" destOrd="0" presId="urn:microsoft.com/office/officeart/2008/layout/LinedList"/>
    <dgm:cxn modelId="{FFE9C0FD-C87F-4F14-9719-BA5C4D2DC477}" type="presParOf" srcId="{052242DE-F7E6-4552-AABC-EB3B1EDF9327}" destId="{7300754F-42F4-4E08-8182-1AF47674E7B8}" srcOrd="1" destOrd="0" presId="urn:microsoft.com/office/officeart/2008/layout/LinedList"/>
    <dgm:cxn modelId="{056806CB-3B9E-45E2-9809-DCBBE6400448}" type="presParOf" srcId="{7300754F-42F4-4E08-8182-1AF47674E7B8}" destId="{69550C2D-3E79-4AEB-984A-EABDB753BA7B}" srcOrd="0" destOrd="0" presId="urn:microsoft.com/office/officeart/2008/layout/LinedList"/>
    <dgm:cxn modelId="{E4E66041-BC42-4A69-947C-34C2B088E0C7}" type="presParOf" srcId="{7300754F-42F4-4E08-8182-1AF47674E7B8}" destId="{5E04BCE8-A8B4-4C15-BDB9-87B9E69A9D5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463232F-6AA9-4381-9018-25679277186B}" type="doc">
      <dgm:prSet loTypeId="urn:microsoft.com/office/officeart/2005/8/layout/radial2" loCatId="relationship" qsTypeId="urn:microsoft.com/office/officeart/2005/8/quickstyle/simple2" qsCatId="simple" csTypeId="urn:microsoft.com/office/officeart/2005/8/colors/accent1_2" csCatId="accent1" phldr="1"/>
      <dgm:spPr/>
      <dgm:t>
        <a:bodyPr/>
        <a:lstStyle/>
        <a:p>
          <a:endParaRPr lang="en-GB"/>
        </a:p>
      </dgm:t>
    </dgm:pt>
    <dgm:pt modelId="{0D581474-721E-4D04-9139-31C4BF2E8DF1}">
      <dgm:prSet custT="1"/>
      <dgm:spPr/>
      <dgm:t>
        <a:bodyPr/>
        <a:lstStyle/>
        <a:p>
          <a:r>
            <a:rPr lang="en-GB" sz="1000" b="1" i="1">
              <a:latin typeface="Arial" panose="020B0604020202020204" pitchFamily="34" charset="0"/>
              <a:cs typeface="Arial" panose="020B0604020202020204" pitchFamily="34" charset="0"/>
            </a:rPr>
            <a:t>Society</a:t>
          </a:r>
          <a:endParaRPr lang="en-GB" sz="1000">
            <a:latin typeface="Arial" panose="020B0604020202020204" pitchFamily="34" charset="0"/>
            <a:cs typeface="Arial" panose="020B0604020202020204" pitchFamily="34" charset="0"/>
          </a:endParaRPr>
        </a:p>
      </dgm:t>
    </dgm:pt>
    <dgm:pt modelId="{AB0CEBDF-8DD3-45C8-896C-1F6265960A7E}" type="parTrans" cxnId="{98DFDAB5-0619-4190-B168-43D9E18C8BD7}">
      <dgm:prSet/>
      <dgm:spPr/>
      <dgm:t>
        <a:bodyPr/>
        <a:lstStyle/>
        <a:p>
          <a:endParaRPr lang="en-GB"/>
        </a:p>
      </dgm:t>
    </dgm:pt>
    <dgm:pt modelId="{56E0EC09-2D1B-4702-98C0-5562EC8373CC}" type="sibTrans" cxnId="{98DFDAB5-0619-4190-B168-43D9E18C8BD7}">
      <dgm:prSet/>
      <dgm:spPr/>
      <dgm:t>
        <a:bodyPr/>
        <a:lstStyle/>
        <a:p>
          <a:endParaRPr lang="en-GB"/>
        </a:p>
      </dgm:t>
    </dgm:pt>
    <dgm:pt modelId="{AADB167C-7B17-44AC-BE23-C7B6DA590793}">
      <dgm:prSet custT="1"/>
      <dgm:spPr/>
      <dgm:t>
        <a:bodyPr/>
        <a:lstStyle/>
        <a:p>
          <a:r>
            <a:rPr lang="en-GB" sz="1000" b="1" i="1">
              <a:latin typeface="Arial" panose="020B0604020202020204" pitchFamily="34" charset="0"/>
              <a:cs typeface="Arial" panose="020B0604020202020204" pitchFamily="34" charset="0"/>
            </a:rPr>
            <a:t>Pricing</a:t>
          </a:r>
          <a:r>
            <a:rPr lang="en-GB" sz="500" b="1" i="1">
              <a:latin typeface="Arial" panose="020B0604020202020204" pitchFamily="34" charset="0"/>
              <a:cs typeface="Arial" panose="020B0604020202020204" pitchFamily="34" charset="0"/>
            </a:rPr>
            <a:t> </a:t>
          </a:r>
          <a:endParaRPr lang="en-GB" sz="500">
            <a:latin typeface="Arial" panose="020B0604020202020204" pitchFamily="34" charset="0"/>
            <a:cs typeface="Arial" panose="020B0604020202020204" pitchFamily="34" charset="0"/>
          </a:endParaRPr>
        </a:p>
      </dgm:t>
    </dgm:pt>
    <dgm:pt modelId="{0453C16B-6E27-42D3-BE8C-1B33344996D1}" type="parTrans" cxnId="{22BA1B18-5B11-41D4-BAC8-FB7261FC49B7}">
      <dgm:prSet/>
      <dgm:spPr/>
      <dgm:t>
        <a:bodyPr/>
        <a:lstStyle/>
        <a:p>
          <a:endParaRPr lang="en-GB"/>
        </a:p>
      </dgm:t>
    </dgm:pt>
    <dgm:pt modelId="{C14160C9-B9F1-46F7-B812-B6D7BD187B35}" type="sibTrans" cxnId="{22BA1B18-5B11-41D4-BAC8-FB7261FC49B7}">
      <dgm:prSet/>
      <dgm:spPr/>
      <dgm:t>
        <a:bodyPr/>
        <a:lstStyle/>
        <a:p>
          <a:endParaRPr lang="en-GB"/>
        </a:p>
      </dgm:t>
    </dgm:pt>
    <dgm:pt modelId="{434B0BA6-D074-4F07-A697-2EAE50016923}">
      <dgm:prSet custT="1"/>
      <dgm:spPr/>
      <dgm:t>
        <a:bodyPr/>
        <a:lstStyle/>
        <a:p>
          <a:r>
            <a:rPr lang="en-GB" sz="1000" b="1" i="1">
              <a:latin typeface="Arial" panose="020B0604020202020204" pitchFamily="34" charset="0"/>
              <a:cs typeface="Arial" panose="020B0604020202020204" pitchFamily="34" charset="0"/>
            </a:rPr>
            <a:t>Competition</a:t>
          </a:r>
          <a:r>
            <a:rPr lang="en-GB" sz="500" b="1" i="1">
              <a:latin typeface="Arial" panose="020B0604020202020204" pitchFamily="34" charset="0"/>
              <a:cs typeface="Arial" panose="020B0604020202020204" pitchFamily="34" charset="0"/>
            </a:rPr>
            <a:t> </a:t>
          </a:r>
          <a:endParaRPr lang="en-GB" sz="500">
            <a:latin typeface="Arial" panose="020B0604020202020204" pitchFamily="34" charset="0"/>
            <a:cs typeface="Arial" panose="020B0604020202020204" pitchFamily="34" charset="0"/>
          </a:endParaRPr>
        </a:p>
      </dgm:t>
    </dgm:pt>
    <dgm:pt modelId="{23B00DB8-63FE-4DEB-979C-80AF33E5DCB6}" type="parTrans" cxnId="{13862DBC-42D3-4C4C-B19E-F567FF8351F9}">
      <dgm:prSet/>
      <dgm:spPr/>
      <dgm:t>
        <a:bodyPr/>
        <a:lstStyle/>
        <a:p>
          <a:endParaRPr lang="en-GB"/>
        </a:p>
      </dgm:t>
    </dgm:pt>
    <dgm:pt modelId="{F050F019-19E6-45E7-93BE-DBBB965ED27E}" type="sibTrans" cxnId="{13862DBC-42D3-4C4C-B19E-F567FF8351F9}">
      <dgm:prSet/>
      <dgm:spPr/>
      <dgm:t>
        <a:bodyPr/>
        <a:lstStyle/>
        <a:p>
          <a:endParaRPr lang="en-GB"/>
        </a:p>
      </dgm:t>
    </dgm:pt>
    <dgm:pt modelId="{2149DEE4-3D7F-4A63-A4AF-2F1110DEDC5D}">
      <dgm:prSet custT="1"/>
      <dgm:spPr/>
      <dgm:t>
        <a:bodyPr/>
        <a:lstStyle/>
        <a:p>
          <a:r>
            <a:rPr lang="en-GB" sz="1000" b="1" i="1">
              <a:latin typeface="Arial" panose="020B0604020202020204" pitchFamily="34" charset="0"/>
              <a:cs typeface="Arial" panose="020B0604020202020204" pitchFamily="34" charset="0"/>
            </a:rPr>
            <a:t>Value of money </a:t>
          </a:r>
          <a:endParaRPr lang="en-GB" sz="1000">
            <a:latin typeface="Arial" panose="020B0604020202020204" pitchFamily="34" charset="0"/>
            <a:cs typeface="Arial" panose="020B0604020202020204" pitchFamily="34" charset="0"/>
          </a:endParaRPr>
        </a:p>
      </dgm:t>
    </dgm:pt>
    <dgm:pt modelId="{AF259379-BE59-4861-B058-98069D44C28B}" type="parTrans" cxnId="{139AA067-2401-4237-98A7-FCDADCCEEC0B}">
      <dgm:prSet/>
      <dgm:spPr/>
      <dgm:t>
        <a:bodyPr/>
        <a:lstStyle/>
        <a:p>
          <a:endParaRPr lang="en-GB"/>
        </a:p>
      </dgm:t>
    </dgm:pt>
    <dgm:pt modelId="{2D2CAC4A-DACF-48FA-AE64-62EBCE97231A}" type="sibTrans" cxnId="{139AA067-2401-4237-98A7-FCDADCCEEC0B}">
      <dgm:prSet/>
      <dgm:spPr/>
      <dgm:t>
        <a:bodyPr/>
        <a:lstStyle/>
        <a:p>
          <a:endParaRPr lang="en-GB"/>
        </a:p>
      </dgm:t>
    </dgm:pt>
    <dgm:pt modelId="{BB36F80C-702E-44F0-817D-246AD3D73EB4}">
      <dgm:prSet custT="1"/>
      <dgm:spPr/>
      <dgm:t>
        <a:bodyPr/>
        <a:lstStyle/>
        <a:p>
          <a:r>
            <a:rPr lang="en-GB" sz="1000" b="1" i="1">
              <a:latin typeface="Arial" panose="020B0604020202020204" pitchFamily="34" charset="0"/>
              <a:cs typeface="Arial" panose="020B0604020202020204" pitchFamily="34" charset="0"/>
            </a:rPr>
            <a:t>Economic</a:t>
          </a:r>
          <a:endParaRPr lang="en-GB" sz="1000">
            <a:latin typeface="Arial" panose="020B0604020202020204" pitchFamily="34" charset="0"/>
            <a:cs typeface="Arial" panose="020B0604020202020204" pitchFamily="34" charset="0"/>
          </a:endParaRPr>
        </a:p>
      </dgm:t>
    </dgm:pt>
    <dgm:pt modelId="{98681356-1D2F-4B03-9B7F-878CA12A153A}" type="parTrans" cxnId="{4AF0D3D7-38CB-4107-A83A-89152584B765}">
      <dgm:prSet/>
      <dgm:spPr/>
      <dgm:t>
        <a:bodyPr/>
        <a:lstStyle/>
        <a:p>
          <a:endParaRPr lang="en-GB"/>
        </a:p>
      </dgm:t>
    </dgm:pt>
    <dgm:pt modelId="{06A12C79-0FBA-4D14-B68C-14270B1D309F}" type="sibTrans" cxnId="{4AF0D3D7-38CB-4107-A83A-89152584B765}">
      <dgm:prSet/>
      <dgm:spPr/>
      <dgm:t>
        <a:bodyPr/>
        <a:lstStyle/>
        <a:p>
          <a:endParaRPr lang="en-GB"/>
        </a:p>
      </dgm:t>
    </dgm:pt>
    <dgm:pt modelId="{D52E71CF-18EF-423F-9BF9-49265B7B4B8B}">
      <dgm:prSet custT="1"/>
      <dgm:spPr/>
      <dgm:t>
        <a:bodyPr/>
        <a:lstStyle/>
        <a:p>
          <a:r>
            <a:rPr lang="en-GB" sz="1000" b="1" i="1">
              <a:latin typeface="Arial" panose="020B0604020202020204" pitchFamily="34" charset="0"/>
              <a:cs typeface="Arial" panose="020B0604020202020204" pitchFamily="34" charset="0"/>
            </a:rPr>
            <a:t>Legislation</a:t>
          </a:r>
          <a:r>
            <a:rPr lang="en-GB" sz="500" b="1" i="1">
              <a:latin typeface="Arial" panose="020B0604020202020204" pitchFamily="34" charset="0"/>
              <a:cs typeface="Arial" panose="020B0604020202020204" pitchFamily="34" charset="0"/>
            </a:rPr>
            <a:t> </a:t>
          </a:r>
          <a:endParaRPr lang="en-GB" sz="500">
            <a:latin typeface="Arial" panose="020B0604020202020204" pitchFamily="34" charset="0"/>
            <a:cs typeface="Arial" panose="020B0604020202020204" pitchFamily="34" charset="0"/>
          </a:endParaRPr>
        </a:p>
      </dgm:t>
    </dgm:pt>
    <dgm:pt modelId="{A91FCB3E-A6B0-4F83-861E-4123EA207491}" type="parTrans" cxnId="{55481DD7-F7A7-469F-A2EE-AACE51D2EFA4}">
      <dgm:prSet/>
      <dgm:spPr/>
      <dgm:t>
        <a:bodyPr/>
        <a:lstStyle/>
        <a:p>
          <a:endParaRPr lang="en-GB"/>
        </a:p>
      </dgm:t>
    </dgm:pt>
    <dgm:pt modelId="{1E5124A1-068A-47E4-8C66-D6FD97B786D7}" type="sibTrans" cxnId="{55481DD7-F7A7-469F-A2EE-AACE51D2EFA4}">
      <dgm:prSet/>
      <dgm:spPr/>
      <dgm:t>
        <a:bodyPr/>
        <a:lstStyle/>
        <a:p>
          <a:endParaRPr lang="en-GB"/>
        </a:p>
      </dgm:t>
    </dgm:pt>
    <dgm:pt modelId="{57E05483-5AC3-43F4-BC19-FC51F548595C}">
      <dgm:prSet custT="1"/>
      <dgm:spPr/>
      <dgm:t>
        <a:bodyPr/>
        <a:lstStyle/>
        <a:p>
          <a:r>
            <a:rPr lang="en-GB" sz="1000" b="1" i="1">
              <a:latin typeface="Arial" panose="020B0604020202020204" pitchFamily="34" charset="0"/>
              <a:cs typeface="Arial" panose="020B0604020202020204" pitchFamily="34" charset="0"/>
            </a:rPr>
            <a:t>Technology</a:t>
          </a:r>
          <a:r>
            <a:rPr lang="en-GB" sz="500" b="1" i="1">
              <a:latin typeface="Arial" panose="020B0604020202020204" pitchFamily="34" charset="0"/>
              <a:cs typeface="Arial" panose="020B0604020202020204" pitchFamily="34" charset="0"/>
            </a:rPr>
            <a:t> </a:t>
          </a:r>
          <a:endParaRPr lang="en-GB" sz="500">
            <a:latin typeface="Arial" panose="020B0604020202020204" pitchFamily="34" charset="0"/>
            <a:cs typeface="Arial" panose="020B0604020202020204" pitchFamily="34" charset="0"/>
          </a:endParaRPr>
        </a:p>
      </dgm:t>
    </dgm:pt>
    <dgm:pt modelId="{5B73D1AD-1282-4F36-B4BA-74C9B85B3559}" type="parTrans" cxnId="{DFF97ABB-8FEE-42F5-BB4C-91E30F10FFBC}">
      <dgm:prSet/>
      <dgm:spPr/>
      <dgm:t>
        <a:bodyPr/>
        <a:lstStyle/>
        <a:p>
          <a:endParaRPr lang="en-GB"/>
        </a:p>
      </dgm:t>
    </dgm:pt>
    <dgm:pt modelId="{88E0A9EB-78CE-4CA0-83AA-76DA9287D7DB}" type="sibTrans" cxnId="{DFF97ABB-8FEE-42F5-BB4C-91E30F10FFBC}">
      <dgm:prSet/>
      <dgm:spPr/>
      <dgm:t>
        <a:bodyPr/>
        <a:lstStyle/>
        <a:p>
          <a:endParaRPr lang="en-GB"/>
        </a:p>
      </dgm:t>
    </dgm:pt>
    <dgm:pt modelId="{3282E2F2-3774-48E0-9ED3-82D7AD39E791}" type="pres">
      <dgm:prSet presAssocID="{D463232F-6AA9-4381-9018-25679277186B}" presName="composite" presStyleCnt="0">
        <dgm:presLayoutVars>
          <dgm:chMax val="5"/>
          <dgm:dir/>
          <dgm:animLvl val="ctr"/>
          <dgm:resizeHandles val="exact"/>
        </dgm:presLayoutVars>
      </dgm:prSet>
      <dgm:spPr/>
    </dgm:pt>
    <dgm:pt modelId="{EB7F432F-A6E9-4685-8126-1F04557F1E85}" type="pres">
      <dgm:prSet presAssocID="{D463232F-6AA9-4381-9018-25679277186B}" presName="cycle" presStyleCnt="0"/>
      <dgm:spPr/>
    </dgm:pt>
    <dgm:pt modelId="{9826900A-8245-4E68-B33E-A7F33B351741}" type="pres">
      <dgm:prSet presAssocID="{D463232F-6AA9-4381-9018-25679277186B}" presName="centerShape" presStyleCnt="0"/>
      <dgm:spPr/>
    </dgm:pt>
    <dgm:pt modelId="{25EC6CC5-F4DD-45D7-8BC7-3440D8829963}" type="pres">
      <dgm:prSet presAssocID="{D463232F-6AA9-4381-9018-25679277186B}" presName="connSite" presStyleLbl="node1" presStyleIdx="0" presStyleCnt="8"/>
      <dgm:spPr/>
    </dgm:pt>
    <dgm:pt modelId="{7B785058-5946-46B4-9076-1CD3F9FB147F}" type="pres">
      <dgm:prSet presAssocID="{D463232F-6AA9-4381-9018-25679277186B}" presName="visible" presStyleLbl="node1" presStyleIdx="0" presStyleCnt="8" custLinFactNeighborX="-1830" custLinFactNeighborY="-4390"/>
      <dgm:spPr>
        <a:blipFill>
          <a:blip xmlns:r="http://schemas.openxmlformats.org/officeDocument/2006/relationships" r:embed="rId1"/>
          <a:srcRect/>
          <a:stretch>
            <a:fillRect l="-39000" r="-39000"/>
          </a:stretch>
        </a:blipFill>
      </dgm:spPr>
      <dgm:extLst>
        <a:ext uri="{E40237B7-FDA0-4F09-8148-C483321AD2D9}">
          <dgm14:cNvPr xmlns:dgm14="http://schemas.microsoft.com/office/drawing/2010/diagram" id="0" name="" descr="Researcher looking into microscope"/>
        </a:ext>
      </dgm:extLst>
    </dgm:pt>
    <dgm:pt modelId="{2A289F9D-5945-44FB-8FD6-67F73575AA5E}" type="pres">
      <dgm:prSet presAssocID="{AB0CEBDF-8DD3-45C8-896C-1F6265960A7E}" presName="Name25" presStyleLbl="parChTrans1D1" presStyleIdx="0" presStyleCnt="7"/>
      <dgm:spPr/>
    </dgm:pt>
    <dgm:pt modelId="{EBD1B3E0-2F64-4C80-B363-DC5979A6D836}" type="pres">
      <dgm:prSet presAssocID="{0D581474-721E-4D04-9139-31C4BF2E8DF1}" presName="node" presStyleCnt="0"/>
      <dgm:spPr/>
    </dgm:pt>
    <dgm:pt modelId="{14978578-73B3-4E37-A130-E2CCCE346EDD}" type="pres">
      <dgm:prSet presAssocID="{0D581474-721E-4D04-9139-31C4BF2E8DF1}" presName="parentNode" presStyleLbl="node1" presStyleIdx="1" presStyleCnt="8" custScaleX="277697" custScaleY="106824" custLinFactX="-33044" custLinFactNeighborX="-100000" custLinFactNeighborY="66078">
        <dgm:presLayoutVars>
          <dgm:chMax val="1"/>
          <dgm:bulletEnabled val="1"/>
        </dgm:presLayoutVars>
      </dgm:prSet>
      <dgm:spPr/>
    </dgm:pt>
    <dgm:pt modelId="{8934B0C1-64D7-4DA8-8A89-C2F09B2A2D58}" type="pres">
      <dgm:prSet presAssocID="{0D581474-721E-4D04-9139-31C4BF2E8DF1}" presName="childNode" presStyleLbl="revTx" presStyleIdx="0" presStyleCnt="0">
        <dgm:presLayoutVars>
          <dgm:bulletEnabled val="1"/>
        </dgm:presLayoutVars>
      </dgm:prSet>
      <dgm:spPr/>
    </dgm:pt>
    <dgm:pt modelId="{A5AE14D9-0FF8-4D64-894C-04F2FC19AEBF}" type="pres">
      <dgm:prSet presAssocID="{0453C16B-6E27-42D3-BE8C-1B33344996D1}" presName="Name25" presStyleLbl="parChTrans1D1" presStyleIdx="1" presStyleCnt="7"/>
      <dgm:spPr/>
    </dgm:pt>
    <dgm:pt modelId="{D824ABBD-69AE-40E2-B113-014ECDE5E205}" type="pres">
      <dgm:prSet presAssocID="{AADB167C-7B17-44AC-BE23-C7B6DA590793}" presName="node" presStyleCnt="0"/>
      <dgm:spPr/>
    </dgm:pt>
    <dgm:pt modelId="{F191FD21-B5B1-48C2-85B7-E2F8219C8449}" type="pres">
      <dgm:prSet presAssocID="{AADB167C-7B17-44AC-BE23-C7B6DA590793}" presName="parentNode" presStyleLbl="node1" presStyleIdx="2" presStyleCnt="8" custScaleX="262366" custScaleY="132424" custLinFactNeighborX="45519" custLinFactNeighborY="-27">
        <dgm:presLayoutVars>
          <dgm:chMax val="1"/>
          <dgm:bulletEnabled val="1"/>
        </dgm:presLayoutVars>
      </dgm:prSet>
      <dgm:spPr/>
    </dgm:pt>
    <dgm:pt modelId="{53238C4F-42DA-4A22-9CCF-2D584237FDDD}" type="pres">
      <dgm:prSet presAssocID="{AADB167C-7B17-44AC-BE23-C7B6DA590793}" presName="childNode" presStyleLbl="revTx" presStyleIdx="0" presStyleCnt="0">
        <dgm:presLayoutVars>
          <dgm:bulletEnabled val="1"/>
        </dgm:presLayoutVars>
      </dgm:prSet>
      <dgm:spPr/>
    </dgm:pt>
    <dgm:pt modelId="{E98F20D5-9110-43A5-A825-15FE9B1CA846}" type="pres">
      <dgm:prSet presAssocID="{23B00DB8-63FE-4DEB-979C-80AF33E5DCB6}" presName="Name25" presStyleLbl="parChTrans1D1" presStyleIdx="2" presStyleCnt="7"/>
      <dgm:spPr/>
    </dgm:pt>
    <dgm:pt modelId="{4A6EC5CF-A196-4620-8659-AF9A74665687}" type="pres">
      <dgm:prSet presAssocID="{434B0BA6-D074-4F07-A697-2EAE50016923}" presName="node" presStyleCnt="0"/>
      <dgm:spPr/>
    </dgm:pt>
    <dgm:pt modelId="{71F9C0EA-8F8A-43A7-8156-FF462B785918}" type="pres">
      <dgm:prSet presAssocID="{434B0BA6-D074-4F07-A697-2EAE50016923}" presName="parentNode" presStyleLbl="node1" presStyleIdx="3" presStyleCnt="8" custScaleX="260035" custScaleY="134825" custLinFactNeighborX="36090" custLinFactNeighborY="11362">
        <dgm:presLayoutVars>
          <dgm:chMax val="1"/>
          <dgm:bulletEnabled val="1"/>
        </dgm:presLayoutVars>
      </dgm:prSet>
      <dgm:spPr/>
    </dgm:pt>
    <dgm:pt modelId="{F44FEC10-EFA5-46A5-BCA4-314065083CFD}" type="pres">
      <dgm:prSet presAssocID="{434B0BA6-D074-4F07-A697-2EAE50016923}" presName="childNode" presStyleLbl="revTx" presStyleIdx="0" presStyleCnt="0">
        <dgm:presLayoutVars>
          <dgm:bulletEnabled val="1"/>
        </dgm:presLayoutVars>
      </dgm:prSet>
      <dgm:spPr/>
    </dgm:pt>
    <dgm:pt modelId="{C5D9E7A7-4173-4ED3-B41E-90C33ED94C2D}" type="pres">
      <dgm:prSet presAssocID="{AF259379-BE59-4861-B058-98069D44C28B}" presName="Name25" presStyleLbl="parChTrans1D1" presStyleIdx="3" presStyleCnt="7"/>
      <dgm:spPr/>
    </dgm:pt>
    <dgm:pt modelId="{53AF7929-7149-49DC-ACB9-2CF7C91FE114}" type="pres">
      <dgm:prSet presAssocID="{2149DEE4-3D7F-4A63-A4AF-2F1110DEDC5D}" presName="node" presStyleCnt="0"/>
      <dgm:spPr/>
    </dgm:pt>
    <dgm:pt modelId="{0BBFA621-AD02-4D12-A95E-A7229829907E}" type="pres">
      <dgm:prSet presAssocID="{2149DEE4-3D7F-4A63-A4AF-2F1110DEDC5D}" presName="parentNode" presStyleLbl="node1" presStyleIdx="4" presStyleCnt="8" custScaleX="285572" custScaleY="124667" custLinFactNeighborX="69128" custLinFactNeighborY="6174">
        <dgm:presLayoutVars>
          <dgm:chMax val="1"/>
          <dgm:bulletEnabled val="1"/>
        </dgm:presLayoutVars>
      </dgm:prSet>
      <dgm:spPr/>
    </dgm:pt>
    <dgm:pt modelId="{239EE52A-6776-4FF8-BE1F-56254A9E580F}" type="pres">
      <dgm:prSet presAssocID="{2149DEE4-3D7F-4A63-A4AF-2F1110DEDC5D}" presName="childNode" presStyleLbl="revTx" presStyleIdx="0" presStyleCnt="0">
        <dgm:presLayoutVars>
          <dgm:bulletEnabled val="1"/>
        </dgm:presLayoutVars>
      </dgm:prSet>
      <dgm:spPr/>
    </dgm:pt>
    <dgm:pt modelId="{4D22C5F8-EA8A-418B-A883-B9FB08807208}" type="pres">
      <dgm:prSet presAssocID="{98681356-1D2F-4B03-9B7F-878CA12A153A}" presName="Name25" presStyleLbl="parChTrans1D1" presStyleIdx="4" presStyleCnt="7"/>
      <dgm:spPr/>
    </dgm:pt>
    <dgm:pt modelId="{A9C337D4-7E2A-4BB5-81EA-3CF73B7AB650}" type="pres">
      <dgm:prSet presAssocID="{BB36F80C-702E-44F0-817D-246AD3D73EB4}" presName="node" presStyleCnt="0"/>
      <dgm:spPr/>
    </dgm:pt>
    <dgm:pt modelId="{D454B815-3451-4C33-BEFB-414DAE019F67}" type="pres">
      <dgm:prSet presAssocID="{BB36F80C-702E-44F0-817D-246AD3D73EB4}" presName="parentNode" presStyleLbl="node1" presStyleIdx="5" presStyleCnt="8" custAng="0" custScaleX="243336" custScaleY="141325" custLinFactNeighborX="75437" custLinFactNeighborY="27071">
        <dgm:presLayoutVars>
          <dgm:chMax val="1"/>
          <dgm:bulletEnabled val="1"/>
        </dgm:presLayoutVars>
      </dgm:prSet>
      <dgm:spPr/>
    </dgm:pt>
    <dgm:pt modelId="{77C720EB-EDBC-4B7E-94E7-AE682A59E994}" type="pres">
      <dgm:prSet presAssocID="{BB36F80C-702E-44F0-817D-246AD3D73EB4}" presName="childNode" presStyleLbl="revTx" presStyleIdx="0" presStyleCnt="0">
        <dgm:presLayoutVars>
          <dgm:bulletEnabled val="1"/>
        </dgm:presLayoutVars>
      </dgm:prSet>
      <dgm:spPr/>
    </dgm:pt>
    <dgm:pt modelId="{2ECA0088-938F-4CC4-BCEE-8742E58B7330}" type="pres">
      <dgm:prSet presAssocID="{A91FCB3E-A6B0-4F83-861E-4123EA207491}" presName="Name25" presStyleLbl="parChTrans1D1" presStyleIdx="5" presStyleCnt="7"/>
      <dgm:spPr/>
    </dgm:pt>
    <dgm:pt modelId="{D98DA203-C040-46C1-B272-BA0BD2358B83}" type="pres">
      <dgm:prSet presAssocID="{D52E71CF-18EF-423F-9BF9-49265B7B4B8B}" presName="node" presStyleCnt="0"/>
      <dgm:spPr/>
    </dgm:pt>
    <dgm:pt modelId="{253065E4-8605-4D3B-A4ED-EE86CD00DF80}" type="pres">
      <dgm:prSet presAssocID="{D52E71CF-18EF-423F-9BF9-49265B7B4B8B}" presName="parentNode" presStyleLbl="node1" presStyleIdx="6" presStyleCnt="8" custScaleX="252586" custScaleY="160926" custLinFactNeighborX="38785" custLinFactNeighborY="57459">
        <dgm:presLayoutVars>
          <dgm:chMax val="1"/>
          <dgm:bulletEnabled val="1"/>
        </dgm:presLayoutVars>
      </dgm:prSet>
      <dgm:spPr/>
    </dgm:pt>
    <dgm:pt modelId="{20AE7EC2-230E-4B23-8D4D-7D5024B4BBE5}" type="pres">
      <dgm:prSet presAssocID="{D52E71CF-18EF-423F-9BF9-49265B7B4B8B}" presName="childNode" presStyleLbl="revTx" presStyleIdx="0" presStyleCnt="0">
        <dgm:presLayoutVars>
          <dgm:bulletEnabled val="1"/>
        </dgm:presLayoutVars>
      </dgm:prSet>
      <dgm:spPr/>
    </dgm:pt>
    <dgm:pt modelId="{DCC8C9A0-BBAC-4B06-B2A8-EDC842F8B24F}" type="pres">
      <dgm:prSet presAssocID="{5B73D1AD-1282-4F36-B4BA-74C9B85B3559}" presName="Name25" presStyleLbl="parChTrans1D1" presStyleIdx="6" presStyleCnt="7"/>
      <dgm:spPr/>
    </dgm:pt>
    <dgm:pt modelId="{4D5CAF35-18D0-4FA9-8C13-9DB9F6881F43}" type="pres">
      <dgm:prSet presAssocID="{57E05483-5AC3-43F4-BC19-FC51F548595C}" presName="node" presStyleCnt="0"/>
      <dgm:spPr/>
    </dgm:pt>
    <dgm:pt modelId="{1C3A30BE-E8F3-4693-9DED-9889EA0C75E9}" type="pres">
      <dgm:prSet presAssocID="{57E05483-5AC3-43F4-BC19-FC51F548595C}" presName="parentNode" presStyleLbl="node1" presStyleIdx="7" presStyleCnt="8" custScaleX="214995" custScaleY="124696" custLinFactX="-32219" custLinFactNeighborX="-100000" custLinFactNeighborY="-38785">
        <dgm:presLayoutVars>
          <dgm:chMax val="1"/>
          <dgm:bulletEnabled val="1"/>
        </dgm:presLayoutVars>
      </dgm:prSet>
      <dgm:spPr/>
    </dgm:pt>
    <dgm:pt modelId="{3B43EE6A-C1B7-4CA1-B98E-E859194C55D1}" type="pres">
      <dgm:prSet presAssocID="{57E05483-5AC3-43F4-BC19-FC51F548595C}" presName="childNode" presStyleLbl="revTx" presStyleIdx="0" presStyleCnt="0">
        <dgm:presLayoutVars>
          <dgm:bulletEnabled val="1"/>
        </dgm:presLayoutVars>
      </dgm:prSet>
      <dgm:spPr/>
    </dgm:pt>
  </dgm:ptLst>
  <dgm:cxnLst>
    <dgm:cxn modelId="{4A70F90E-A1EF-4B6D-905C-0B9E5778801C}" type="presOf" srcId="{D52E71CF-18EF-423F-9BF9-49265B7B4B8B}" destId="{253065E4-8605-4D3B-A4ED-EE86CD00DF80}" srcOrd="0" destOrd="0" presId="urn:microsoft.com/office/officeart/2005/8/layout/radial2"/>
    <dgm:cxn modelId="{22BA1B18-5B11-41D4-BAC8-FB7261FC49B7}" srcId="{D463232F-6AA9-4381-9018-25679277186B}" destId="{AADB167C-7B17-44AC-BE23-C7B6DA590793}" srcOrd="1" destOrd="0" parTransId="{0453C16B-6E27-42D3-BE8C-1B33344996D1}" sibTransId="{C14160C9-B9F1-46F7-B812-B6D7BD187B35}"/>
    <dgm:cxn modelId="{32A1D82A-D782-48F2-904C-B917013DFBFA}" type="presOf" srcId="{AADB167C-7B17-44AC-BE23-C7B6DA590793}" destId="{F191FD21-B5B1-48C2-85B7-E2F8219C8449}" srcOrd="0" destOrd="0" presId="urn:microsoft.com/office/officeart/2005/8/layout/radial2"/>
    <dgm:cxn modelId="{A54A9E32-47F2-4C0A-B747-5DEAE5870D8D}" type="presOf" srcId="{57E05483-5AC3-43F4-BC19-FC51F548595C}" destId="{1C3A30BE-E8F3-4693-9DED-9889EA0C75E9}" srcOrd="0" destOrd="0" presId="urn:microsoft.com/office/officeart/2005/8/layout/radial2"/>
    <dgm:cxn modelId="{1BE62134-DC54-4E56-9F14-43D4BE11668E}" type="presOf" srcId="{BB36F80C-702E-44F0-817D-246AD3D73EB4}" destId="{D454B815-3451-4C33-BEFB-414DAE019F67}" srcOrd="0" destOrd="0" presId="urn:microsoft.com/office/officeart/2005/8/layout/radial2"/>
    <dgm:cxn modelId="{DE9CD845-D48E-4161-9CC3-2202158191DB}" type="presOf" srcId="{2149DEE4-3D7F-4A63-A4AF-2F1110DEDC5D}" destId="{0BBFA621-AD02-4D12-A95E-A7229829907E}" srcOrd="0" destOrd="0" presId="urn:microsoft.com/office/officeart/2005/8/layout/radial2"/>
    <dgm:cxn modelId="{139AA067-2401-4237-98A7-FCDADCCEEC0B}" srcId="{D463232F-6AA9-4381-9018-25679277186B}" destId="{2149DEE4-3D7F-4A63-A4AF-2F1110DEDC5D}" srcOrd="3" destOrd="0" parTransId="{AF259379-BE59-4861-B058-98069D44C28B}" sibTransId="{2D2CAC4A-DACF-48FA-AE64-62EBCE97231A}"/>
    <dgm:cxn modelId="{EDDF354B-1976-4CF1-B82E-2281C7F033C5}" type="presOf" srcId="{0453C16B-6E27-42D3-BE8C-1B33344996D1}" destId="{A5AE14D9-0FF8-4D64-894C-04F2FC19AEBF}" srcOrd="0" destOrd="0" presId="urn:microsoft.com/office/officeart/2005/8/layout/radial2"/>
    <dgm:cxn modelId="{0FE15055-29DC-4290-87B2-26CD6B112AE5}" type="presOf" srcId="{434B0BA6-D074-4F07-A697-2EAE50016923}" destId="{71F9C0EA-8F8A-43A7-8156-FF462B785918}" srcOrd="0" destOrd="0" presId="urn:microsoft.com/office/officeart/2005/8/layout/radial2"/>
    <dgm:cxn modelId="{4F5FB578-A07E-437B-91C7-E470C57C982D}" type="presOf" srcId="{5B73D1AD-1282-4F36-B4BA-74C9B85B3559}" destId="{DCC8C9A0-BBAC-4B06-B2A8-EDC842F8B24F}" srcOrd="0" destOrd="0" presId="urn:microsoft.com/office/officeart/2005/8/layout/radial2"/>
    <dgm:cxn modelId="{DDAD8283-415F-4786-987E-85DA24641952}" type="presOf" srcId="{23B00DB8-63FE-4DEB-979C-80AF33E5DCB6}" destId="{E98F20D5-9110-43A5-A825-15FE9B1CA846}" srcOrd="0" destOrd="0" presId="urn:microsoft.com/office/officeart/2005/8/layout/radial2"/>
    <dgm:cxn modelId="{6EDC0698-81D0-4026-AB5C-06FAF08A2B94}" type="presOf" srcId="{A91FCB3E-A6B0-4F83-861E-4123EA207491}" destId="{2ECA0088-938F-4CC4-BCEE-8742E58B7330}" srcOrd="0" destOrd="0" presId="urn:microsoft.com/office/officeart/2005/8/layout/radial2"/>
    <dgm:cxn modelId="{074B83AF-77EB-4EDD-9B2E-9CB41E855679}" type="presOf" srcId="{AF259379-BE59-4861-B058-98069D44C28B}" destId="{C5D9E7A7-4173-4ED3-B41E-90C33ED94C2D}" srcOrd="0" destOrd="0" presId="urn:microsoft.com/office/officeart/2005/8/layout/radial2"/>
    <dgm:cxn modelId="{98DFDAB5-0619-4190-B168-43D9E18C8BD7}" srcId="{D463232F-6AA9-4381-9018-25679277186B}" destId="{0D581474-721E-4D04-9139-31C4BF2E8DF1}" srcOrd="0" destOrd="0" parTransId="{AB0CEBDF-8DD3-45C8-896C-1F6265960A7E}" sibTransId="{56E0EC09-2D1B-4702-98C0-5562EC8373CC}"/>
    <dgm:cxn modelId="{3071ECBA-DAAB-44A2-B293-FF2BCC3AA8A2}" type="presOf" srcId="{AB0CEBDF-8DD3-45C8-896C-1F6265960A7E}" destId="{2A289F9D-5945-44FB-8FD6-67F73575AA5E}" srcOrd="0" destOrd="0" presId="urn:microsoft.com/office/officeart/2005/8/layout/radial2"/>
    <dgm:cxn modelId="{DFF97ABB-8FEE-42F5-BB4C-91E30F10FFBC}" srcId="{D463232F-6AA9-4381-9018-25679277186B}" destId="{57E05483-5AC3-43F4-BC19-FC51F548595C}" srcOrd="6" destOrd="0" parTransId="{5B73D1AD-1282-4F36-B4BA-74C9B85B3559}" sibTransId="{88E0A9EB-78CE-4CA0-83AA-76DA9287D7DB}"/>
    <dgm:cxn modelId="{13862DBC-42D3-4C4C-B19E-F567FF8351F9}" srcId="{D463232F-6AA9-4381-9018-25679277186B}" destId="{434B0BA6-D074-4F07-A697-2EAE50016923}" srcOrd="2" destOrd="0" parTransId="{23B00DB8-63FE-4DEB-979C-80AF33E5DCB6}" sibTransId="{F050F019-19E6-45E7-93BE-DBBB965ED27E}"/>
    <dgm:cxn modelId="{F5E3CCC8-2165-4E88-A04B-6364CFFC0B61}" type="presOf" srcId="{D463232F-6AA9-4381-9018-25679277186B}" destId="{3282E2F2-3774-48E0-9ED3-82D7AD39E791}" srcOrd="0" destOrd="0" presId="urn:microsoft.com/office/officeart/2005/8/layout/radial2"/>
    <dgm:cxn modelId="{55481DD7-F7A7-469F-A2EE-AACE51D2EFA4}" srcId="{D463232F-6AA9-4381-9018-25679277186B}" destId="{D52E71CF-18EF-423F-9BF9-49265B7B4B8B}" srcOrd="5" destOrd="0" parTransId="{A91FCB3E-A6B0-4F83-861E-4123EA207491}" sibTransId="{1E5124A1-068A-47E4-8C66-D6FD97B786D7}"/>
    <dgm:cxn modelId="{4AF0D3D7-38CB-4107-A83A-89152584B765}" srcId="{D463232F-6AA9-4381-9018-25679277186B}" destId="{BB36F80C-702E-44F0-817D-246AD3D73EB4}" srcOrd="4" destOrd="0" parTransId="{98681356-1D2F-4B03-9B7F-878CA12A153A}" sibTransId="{06A12C79-0FBA-4D14-B68C-14270B1D309F}"/>
    <dgm:cxn modelId="{E7762EDB-1313-41C7-B49E-231CCDEF75CF}" type="presOf" srcId="{0D581474-721E-4D04-9139-31C4BF2E8DF1}" destId="{14978578-73B3-4E37-A130-E2CCCE346EDD}" srcOrd="0" destOrd="0" presId="urn:microsoft.com/office/officeart/2005/8/layout/radial2"/>
    <dgm:cxn modelId="{300DCCFD-902A-4E8B-BB55-42B2AB796944}" type="presOf" srcId="{98681356-1D2F-4B03-9B7F-878CA12A153A}" destId="{4D22C5F8-EA8A-418B-A883-B9FB08807208}" srcOrd="0" destOrd="0" presId="urn:microsoft.com/office/officeart/2005/8/layout/radial2"/>
    <dgm:cxn modelId="{9C11EBC0-FA21-4692-B6F7-AB84658F0561}" type="presParOf" srcId="{3282E2F2-3774-48E0-9ED3-82D7AD39E791}" destId="{EB7F432F-A6E9-4685-8126-1F04557F1E85}" srcOrd="0" destOrd="0" presId="urn:microsoft.com/office/officeart/2005/8/layout/radial2"/>
    <dgm:cxn modelId="{7CEB776C-96DD-4DFB-9B39-1531023B1D77}" type="presParOf" srcId="{EB7F432F-A6E9-4685-8126-1F04557F1E85}" destId="{9826900A-8245-4E68-B33E-A7F33B351741}" srcOrd="0" destOrd="0" presId="urn:microsoft.com/office/officeart/2005/8/layout/radial2"/>
    <dgm:cxn modelId="{CF48F02F-85A0-4B4D-B61D-A0700BE5BAF9}" type="presParOf" srcId="{9826900A-8245-4E68-B33E-A7F33B351741}" destId="{25EC6CC5-F4DD-45D7-8BC7-3440D8829963}" srcOrd="0" destOrd="0" presId="urn:microsoft.com/office/officeart/2005/8/layout/radial2"/>
    <dgm:cxn modelId="{8C7AD292-A3B7-4A29-8543-D7A950BFE4C6}" type="presParOf" srcId="{9826900A-8245-4E68-B33E-A7F33B351741}" destId="{7B785058-5946-46B4-9076-1CD3F9FB147F}" srcOrd="1" destOrd="0" presId="urn:microsoft.com/office/officeart/2005/8/layout/radial2"/>
    <dgm:cxn modelId="{22B9A7C4-1B4A-4164-BA32-932F88C1DD36}" type="presParOf" srcId="{EB7F432F-A6E9-4685-8126-1F04557F1E85}" destId="{2A289F9D-5945-44FB-8FD6-67F73575AA5E}" srcOrd="1" destOrd="0" presId="urn:microsoft.com/office/officeart/2005/8/layout/radial2"/>
    <dgm:cxn modelId="{33290BE0-A502-47C3-B1CF-06B661527C4C}" type="presParOf" srcId="{EB7F432F-A6E9-4685-8126-1F04557F1E85}" destId="{EBD1B3E0-2F64-4C80-B363-DC5979A6D836}" srcOrd="2" destOrd="0" presId="urn:microsoft.com/office/officeart/2005/8/layout/radial2"/>
    <dgm:cxn modelId="{77061B34-9FE6-4CF5-B39C-6ED7D076B48C}" type="presParOf" srcId="{EBD1B3E0-2F64-4C80-B363-DC5979A6D836}" destId="{14978578-73B3-4E37-A130-E2CCCE346EDD}" srcOrd="0" destOrd="0" presId="urn:microsoft.com/office/officeart/2005/8/layout/radial2"/>
    <dgm:cxn modelId="{F9EE1D1B-C188-4C4A-AD18-32EAB8263F9F}" type="presParOf" srcId="{EBD1B3E0-2F64-4C80-B363-DC5979A6D836}" destId="{8934B0C1-64D7-4DA8-8A89-C2F09B2A2D58}" srcOrd="1" destOrd="0" presId="urn:microsoft.com/office/officeart/2005/8/layout/radial2"/>
    <dgm:cxn modelId="{95023E17-B8A2-46A3-A973-FA56E520081C}" type="presParOf" srcId="{EB7F432F-A6E9-4685-8126-1F04557F1E85}" destId="{A5AE14D9-0FF8-4D64-894C-04F2FC19AEBF}" srcOrd="3" destOrd="0" presId="urn:microsoft.com/office/officeart/2005/8/layout/radial2"/>
    <dgm:cxn modelId="{E708BB95-9E08-4D0B-B826-542F97A86052}" type="presParOf" srcId="{EB7F432F-A6E9-4685-8126-1F04557F1E85}" destId="{D824ABBD-69AE-40E2-B113-014ECDE5E205}" srcOrd="4" destOrd="0" presId="urn:microsoft.com/office/officeart/2005/8/layout/radial2"/>
    <dgm:cxn modelId="{494C16C1-B5AF-4A41-AA8C-CA4E5639371E}" type="presParOf" srcId="{D824ABBD-69AE-40E2-B113-014ECDE5E205}" destId="{F191FD21-B5B1-48C2-85B7-E2F8219C8449}" srcOrd="0" destOrd="0" presId="urn:microsoft.com/office/officeart/2005/8/layout/radial2"/>
    <dgm:cxn modelId="{B123B16C-62B6-4D0C-A227-9B1430729747}" type="presParOf" srcId="{D824ABBD-69AE-40E2-B113-014ECDE5E205}" destId="{53238C4F-42DA-4A22-9CCF-2D584237FDDD}" srcOrd="1" destOrd="0" presId="urn:microsoft.com/office/officeart/2005/8/layout/radial2"/>
    <dgm:cxn modelId="{5C289A88-62B7-4156-8990-384334B179A9}" type="presParOf" srcId="{EB7F432F-A6E9-4685-8126-1F04557F1E85}" destId="{E98F20D5-9110-43A5-A825-15FE9B1CA846}" srcOrd="5" destOrd="0" presId="urn:microsoft.com/office/officeart/2005/8/layout/radial2"/>
    <dgm:cxn modelId="{AB3B5184-58DD-4789-B646-B2B2DF4A5230}" type="presParOf" srcId="{EB7F432F-A6E9-4685-8126-1F04557F1E85}" destId="{4A6EC5CF-A196-4620-8659-AF9A74665687}" srcOrd="6" destOrd="0" presId="urn:microsoft.com/office/officeart/2005/8/layout/radial2"/>
    <dgm:cxn modelId="{A5159D0F-88DB-4869-9B5F-6A8882E4D89F}" type="presParOf" srcId="{4A6EC5CF-A196-4620-8659-AF9A74665687}" destId="{71F9C0EA-8F8A-43A7-8156-FF462B785918}" srcOrd="0" destOrd="0" presId="urn:microsoft.com/office/officeart/2005/8/layout/radial2"/>
    <dgm:cxn modelId="{9F71634F-F5F5-4632-8F22-1087C3008A73}" type="presParOf" srcId="{4A6EC5CF-A196-4620-8659-AF9A74665687}" destId="{F44FEC10-EFA5-46A5-BCA4-314065083CFD}" srcOrd="1" destOrd="0" presId="urn:microsoft.com/office/officeart/2005/8/layout/radial2"/>
    <dgm:cxn modelId="{7422BC1C-9EE2-4C8F-9D48-DEF8243F05F7}" type="presParOf" srcId="{EB7F432F-A6E9-4685-8126-1F04557F1E85}" destId="{C5D9E7A7-4173-4ED3-B41E-90C33ED94C2D}" srcOrd="7" destOrd="0" presId="urn:microsoft.com/office/officeart/2005/8/layout/radial2"/>
    <dgm:cxn modelId="{A768D43E-B9C3-40EA-887F-8BBD64B6F980}" type="presParOf" srcId="{EB7F432F-A6E9-4685-8126-1F04557F1E85}" destId="{53AF7929-7149-49DC-ACB9-2CF7C91FE114}" srcOrd="8" destOrd="0" presId="urn:microsoft.com/office/officeart/2005/8/layout/radial2"/>
    <dgm:cxn modelId="{94D6F9F2-9F9C-4DD1-AD3C-8E871695B91F}" type="presParOf" srcId="{53AF7929-7149-49DC-ACB9-2CF7C91FE114}" destId="{0BBFA621-AD02-4D12-A95E-A7229829907E}" srcOrd="0" destOrd="0" presId="urn:microsoft.com/office/officeart/2005/8/layout/radial2"/>
    <dgm:cxn modelId="{ADE508C2-B844-4E2B-8113-E24FC8F4771E}" type="presParOf" srcId="{53AF7929-7149-49DC-ACB9-2CF7C91FE114}" destId="{239EE52A-6776-4FF8-BE1F-56254A9E580F}" srcOrd="1" destOrd="0" presId="urn:microsoft.com/office/officeart/2005/8/layout/radial2"/>
    <dgm:cxn modelId="{B7D0A6AE-EAEF-4F5B-ABE9-F26CF46888FF}" type="presParOf" srcId="{EB7F432F-A6E9-4685-8126-1F04557F1E85}" destId="{4D22C5F8-EA8A-418B-A883-B9FB08807208}" srcOrd="9" destOrd="0" presId="urn:microsoft.com/office/officeart/2005/8/layout/radial2"/>
    <dgm:cxn modelId="{F5B6F751-6050-494E-8865-E59C44B706C6}" type="presParOf" srcId="{EB7F432F-A6E9-4685-8126-1F04557F1E85}" destId="{A9C337D4-7E2A-4BB5-81EA-3CF73B7AB650}" srcOrd="10" destOrd="0" presId="urn:microsoft.com/office/officeart/2005/8/layout/radial2"/>
    <dgm:cxn modelId="{130AD596-22DC-4119-A39B-160FECB13723}" type="presParOf" srcId="{A9C337D4-7E2A-4BB5-81EA-3CF73B7AB650}" destId="{D454B815-3451-4C33-BEFB-414DAE019F67}" srcOrd="0" destOrd="0" presId="urn:microsoft.com/office/officeart/2005/8/layout/radial2"/>
    <dgm:cxn modelId="{37CFFC0E-E4ED-46B5-819D-0B66C257E51D}" type="presParOf" srcId="{A9C337D4-7E2A-4BB5-81EA-3CF73B7AB650}" destId="{77C720EB-EDBC-4B7E-94E7-AE682A59E994}" srcOrd="1" destOrd="0" presId="urn:microsoft.com/office/officeart/2005/8/layout/radial2"/>
    <dgm:cxn modelId="{B9B2763C-645D-458B-B8F7-5C76A829C39B}" type="presParOf" srcId="{EB7F432F-A6E9-4685-8126-1F04557F1E85}" destId="{2ECA0088-938F-4CC4-BCEE-8742E58B7330}" srcOrd="11" destOrd="0" presId="urn:microsoft.com/office/officeart/2005/8/layout/radial2"/>
    <dgm:cxn modelId="{4EB7278F-1F27-4642-AC0B-E22B54B52956}" type="presParOf" srcId="{EB7F432F-A6E9-4685-8126-1F04557F1E85}" destId="{D98DA203-C040-46C1-B272-BA0BD2358B83}" srcOrd="12" destOrd="0" presId="urn:microsoft.com/office/officeart/2005/8/layout/radial2"/>
    <dgm:cxn modelId="{5353A25A-2D0D-432C-84A9-7862F3FFEA19}" type="presParOf" srcId="{D98DA203-C040-46C1-B272-BA0BD2358B83}" destId="{253065E4-8605-4D3B-A4ED-EE86CD00DF80}" srcOrd="0" destOrd="0" presId="urn:microsoft.com/office/officeart/2005/8/layout/radial2"/>
    <dgm:cxn modelId="{5D5254C8-2FE8-4160-9857-276127D1FDF5}" type="presParOf" srcId="{D98DA203-C040-46C1-B272-BA0BD2358B83}" destId="{20AE7EC2-230E-4B23-8D4D-7D5024B4BBE5}" srcOrd="1" destOrd="0" presId="urn:microsoft.com/office/officeart/2005/8/layout/radial2"/>
    <dgm:cxn modelId="{ABAA62B2-AA47-425B-A7EA-22B6783B9639}" type="presParOf" srcId="{EB7F432F-A6E9-4685-8126-1F04557F1E85}" destId="{DCC8C9A0-BBAC-4B06-B2A8-EDC842F8B24F}" srcOrd="13" destOrd="0" presId="urn:microsoft.com/office/officeart/2005/8/layout/radial2"/>
    <dgm:cxn modelId="{48F335C8-C75E-4744-B384-92A64D20D730}" type="presParOf" srcId="{EB7F432F-A6E9-4685-8126-1F04557F1E85}" destId="{4D5CAF35-18D0-4FA9-8C13-9DB9F6881F43}" srcOrd="14" destOrd="0" presId="urn:microsoft.com/office/officeart/2005/8/layout/radial2"/>
    <dgm:cxn modelId="{2AADCA03-8F94-4144-8727-8F087A1BC28F}" type="presParOf" srcId="{4D5CAF35-18D0-4FA9-8C13-9DB9F6881F43}" destId="{1C3A30BE-E8F3-4693-9DED-9889EA0C75E9}" srcOrd="0" destOrd="0" presId="urn:microsoft.com/office/officeart/2005/8/layout/radial2"/>
    <dgm:cxn modelId="{A0CCB85F-BC3F-445C-B9AB-DDBF3ABB4590}" type="presParOf" srcId="{4D5CAF35-18D0-4FA9-8C13-9DB9F6881F43}" destId="{3B43EE6A-C1B7-4CA1-B98E-E859194C55D1}" srcOrd="1" destOrd="0" presId="urn:microsoft.com/office/officeart/2005/8/layout/radial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D909546-3C78-446E-9BA7-0F71706EAC10}" type="doc">
      <dgm:prSet loTypeId="urn:microsoft.com/office/officeart/2005/8/layout/target1" loCatId="relationship" qsTypeId="urn:microsoft.com/office/officeart/2005/8/quickstyle/simple1" qsCatId="simple" csTypeId="urn:microsoft.com/office/officeart/2005/8/colors/accent1_2" csCatId="accent1"/>
      <dgm:spPr/>
      <dgm:t>
        <a:bodyPr/>
        <a:lstStyle/>
        <a:p>
          <a:endParaRPr lang="en-GB"/>
        </a:p>
      </dgm:t>
    </dgm:pt>
    <dgm:pt modelId="{270DA282-F8F2-4339-9468-277B617643CE}">
      <dgm:prSet/>
      <dgm:spPr/>
      <dgm:t>
        <a:bodyPr/>
        <a:lstStyle/>
        <a:p>
          <a:r>
            <a:rPr lang="en-GB" b="1" i="1">
              <a:latin typeface="Arial" panose="020B0604020202020204" pitchFamily="34" charset="0"/>
              <a:cs typeface="Arial" panose="020B0604020202020204" pitchFamily="34" charset="0"/>
            </a:rPr>
            <a:t>Knowledge</a:t>
          </a:r>
          <a:r>
            <a:rPr lang="en-GB" b="1" i="1"/>
            <a:t> </a:t>
          </a:r>
          <a:endParaRPr lang="en-GB"/>
        </a:p>
      </dgm:t>
    </dgm:pt>
    <dgm:pt modelId="{B7847D7E-C8C7-449B-A3E0-4ED721D8CF1D}" type="parTrans" cxnId="{78E03EF6-D792-4DD1-8E7A-9C6BA4030EC5}">
      <dgm:prSet/>
      <dgm:spPr/>
      <dgm:t>
        <a:bodyPr/>
        <a:lstStyle/>
        <a:p>
          <a:endParaRPr lang="en-GB"/>
        </a:p>
      </dgm:t>
    </dgm:pt>
    <dgm:pt modelId="{67E025EC-71AA-446A-9C66-B37DDF43E299}" type="sibTrans" cxnId="{78E03EF6-D792-4DD1-8E7A-9C6BA4030EC5}">
      <dgm:prSet/>
      <dgm:spPr/>
      <dgm:t>
        <a:bodyPr/>
        <a:lstStyle/>
        <a:p>
          <a:endParaRPr lang="en-GB"/>
        </a:p>
      </dgm:t>
    </dgm:pt>
    <dgm:pt modelId="{DEFD01E2-745E-4F94-B252-FF460197E53A}">
      <dgm:prSet/>
      <dgm:spPr/>
      <dgm:t>
        <a:bodyPr/>
        <a:lstStyle/>
        <a:p>
          <a:r>
            <a:rPr lang="en-GB" b="1" i="1">
              <a:latin typeface="Arial" panose="020B0604020202020204" pitchFamily="34" charset="0"/>
              <a:cs typeface="Arial" panose="020B0604020202020204" pitchFamily="34" charset="0"/>
            </a:rPr>
            <a:t>Product Quality </a:t>
          </a:r>
          <a:endParaRPr lang="en-GB">
            <a:latin typeface="Arial" panose="020B0604020202020204" pitchFamily="34" charset="0"/>
            <a:cs typeface="Arial" panose="020B0604020202020204" pitchFamily="34" charset="0"/>
          </a:endParaRPr>
        </a:p>
      </dgm:t>
    </dgm:pt>
    <dgm:pt modelId="{D930F9FE-AEEC-4884-A3A4-A6AA00120409}" type="parTrans" cxnId="{DB39304C-F491-4F91-87EA-CE13B1FC684E}">
      <dgm:prSet/>
      <dgm:spPr/>
      <dgm:t>
        <a:bodyPr/>
        <a:lstStyle/>
        <a:p>
          <a:endParaRPr lang="en-GB"/>
        </a:p>
      </dgm:t>
    </dgm:pt>
    <dgm:pt modelId="{6DCF0B7B-8A35-4072-B380-693743818423}" type="sibTrans" cxnId="{DB39304C-F491-4F91-87EA-CE13B1FC684E}">
      <dgm:prSet/>
      <dgm:spPr/>
      <dgm:t>
        <a:bodyPr/>
        <a:lstStyle/>
        <a:p>
          <a:endParaRPr lang="en-GB"/>
        </a:p>
      </dgm:t>
    </dgm:pt>
    <dgm:pt modelId="{0992ADA3-1D55-413A-9E6F-903D5C1FB59B}">
      <dgm:prSet/>
      <dgm:spPr/>
      <dgm:t>
        <a:bodyPr/>
        <a:lstStyle/>
        <a:p>
          <a:r>
            <a:rPr lang="en-GB" b="1" i="1">
              <a:latin typeface="Arial" panose="020B0604020202020204" pitchFamily="34" charset="0"/>
              <a:cs typeface="Arial" panose="020B0604020202020204" pitchFamily="34" charset="0"/>
            </a:rPr>
            <a:t>People and Skills </a:t>
          </a:r>
          <a:endParaRPr lang="en-GB">
            <a:latin typeface="Arial" panose="020B0604020202020204" pitchFamily="34" charset="0"/>
            <a:cs typeface="Arial" panose="020B0604020202020204" pitchFamily="34" charset="0"/>
          </a:endParaRPr>
        </a:p>
      </dgm:t>
    </dgm:pt>
    <dgm:pt modelId="{7052A32F-3B9B-4EEA-99C1-5AA3E79E84D2}" type="parTrans" cxnId="{31EB9A84-ECAF-4551-A748-FFEA6FF49502}">
      <dgm:prSet/>
      <dgm:spPr/>
      <dgm:t>
        <a:bodyPr/>
        <a:lstStyle/>
        <a:p>
          <a:endParaRPr lang="en-GB"/>
        </a:p>
      </dgm:t>
    </dgm:pt>
    <dgm:pt modelId="{A1F384EB-16EE-4782-9F7C-CB155FF57F04}" type="sibTrans" cxnId="{31EB9A84-ECAF-4551-A748-FFEA6FF49502}">
      <dgm:prSet/>
      <dgm:spPr/>
      <dgm:t>
        <a:bodyPr/>
        <a:lstStyle/>
        <a:p>
          <a:endParaRPr lang="en-GB"/>
        </a:p>
      </dgm:t>
    </dgm:pt>
    <dgm:pt modelId="{39E33651-95E9-456B-AC5D-3EC08D5D4F91}" type="pres">
      <dgm:prSet presAssocID="{3D909546-3C78-446E-9BA7-0F71706EAC10}" presName="composite" presStyleCnt="0">
        <dgm:presLayoutVars>
          <dgm:chMax val="5"/>
          <dgm:dir/>
          <dgm:resizeHandles val="exact"/>
        </dgm:presLayoutVars>
      </dgm:prSet>
      <dgm:spPr/>
    </dgm:pt>
    <dgm:pt modelId="{8E371096-0511-4238-B215-38371460C17A}" type="pres">
      <dgm:prSet presAssocID="{270DA282-F8F2-4339-9468-277B617643CE}" presName="circle1" presStyleLbl="lnNode1" presStyleIdx="0" presStyleCnt="3"/>
      <dgm:spPr/>
    </dgm:pt>
    <dgm:pt modelId="{B80E4939-B568-41D5-A199-DC58CFCB42AD}" type="pres">
      <dgm:prSet presAssocID="{270DA282-F8F2-4339-9468-277B617643CE}" presName="text1" presStyleLbl="revTx" presStyleIdx="0" presStyleCnt="3">
        <dgm:presLayoutVars>
          <dgm:bulletEnabled val="1"/>
        </dgm:presLayoutVars>
      </dgm:prSet>
      <dgm:spPr/>
    </dgm:pt>
    <dgm:pt modelId="{A470C6A0-D1A3-4ACC-A0C6-31BBBAE365FA}" type="pres">
      <dgm:prSet presAssocID="{270DA282-F8F2-4339-9468-277B617643CE}" presName="line1" presStyleLbl="callout" presStyleIdx="0" presStyleCnt="6"/>
      <dgm:spPr/>
    </dgm:pt>
    <dgm:pt modelId="{D75CB1FB-7FC6-4729-92DE-652295CC5E45}" type="pres">
      <dgm:prSet presAssocID="{270DA282-F8F2-4339-9468-277B617643CE}" presName="d1" presStyleLbl="callout" presStyleIdx="1" presStyleCnt="6"/>
      <dgm:spPr/>
    </dgm:pt>
    <dgm:pt modelId="{9AA40A23-1889-4EAE-83D6-E01556FD5A8B}" type="pres">
      <dgm:prSet presAssocID="{DEFD01E2-745E-4F94-B252-FF460197E53A}" presName="circle2" presStyleLbl="lnNode1" presStyleIdx="1" presStyleCnt="3" custLinFactNeighborX="-4740" custLinFactNeighborY="3148"/>
      <dgm:spPr/>
    </dgm:pt>
    <dgm:pt modelId="{0DFD2318-B1E3-4A22-922D-31BDE811E260}" type="pres">
      <dgm:prSet presAssocID="{DEFD01E2-745E-4F94-B252-FF460197E53A}" presName="text2" presStyleLbl="revTx" presStyleIdx="1" presStyleCnt="3">
        <dgm:presLayoutVars>
          <dgm:bulletEnabled val="1"/>
        </dgm:presLayoutVars>
      </dgm:prSet>
      <dgm:spPr/>
    </dgm:pt>
    <dgm:pt modelId="{6D2E96B4-8ECD-4437-A906-BAF7C7CA350E}" type="pres">
      <dgm:prSet presAssocID="{DEFD01E2-745E-4F94-B252-FF460197E53A}" presName="line2" presStyleLbl="callout" presStyleIdx="2" presStyleCnt="6"/>
      <dgm:spPr/>
    </dgm:pt>
    <dgm:pt modelId="{D944D27B-E434-4620-9371-6EA99F586E5A}" type="pres">
      <dgm:prSet presAssocID="{DEFD01E2-745E-4F94-B252-FF460197E53A}" presName="d2" presStyleLbl="callout" presStyleIdx="3" presStyleCnt="6"/>
      <dgm:spPr/>
    </dgm:pt>
    <dgm:pt modelId="{BC541F9B-DAF8-4EB0-9D0A-A169FCEF1450}" type="pres">
      <dgm:prSet presAssocID="{0992ADA3-1D55-413A-9E6F-903D5C1FB59B}" presName="circle3" presStyleLbl="lnNode1" presStyleIdx="2" presStyleCnt="3" custLinFactNeighborX="-2200" custLinFactNeighborY="813"/>
      <dgm:spPr/>
    </dgm:pt>
    <dgm:pt modelId="{E395477B-02B3-48A0-9FB6-DADDA99ECA84}" type="pres">
      <dgm:prSet presAssocID="{0992ADA3-1D55-413A-9E6F-903D5C1FB59B}" presName="text3" presStyleLbl="revTx" presStyleIdx="2" presStyleCnt="3">
        <dgm:presLayoutVars>
          <dgm:bulletEnabled val="1"/>
        </dgm:presLayoutVars>
      </dgm:prSet>
      <dgm:spPr/>
    </dgm:pt>
    <dgm:pt modelId="{B99D8AD7-DA5E-4DB1-B8FB-217E4B23A996}" type="pres">
      <dgm:prSet presAssocID="{0992ADA3-1D55-413A-9E6F-903D5C1FB59B}" presName="line3" presStyleLbl="callout" presStyleIdx="4" presStyleCnt="6"/>
      <dgm:spPr/>
    </dgm:pt>
    <dgm:pt modelId="{446ADD4B-FA7A-4828-8D00-390397DAFECB}" type="pres">
      <dgm:prSet presAssocID="{0992ADA3-1D55-413A-9E6F-903D5C1FB59B}" presName="d3" presStyleLbl="callout" presStyleIdx="5" presStyleCnt="6"/>
      <dgm:spPr/>
    </dgm:pt>
  </dgm:ptLst>
  <dgm:cxnLst>
    <dgm:cxn modelId="{DB39304C-F491-4F91-87EA-CE13B1FC684E}" srcId="{3D909546-3C78-446E-9BA7-0F71706EAC10}" destId="{DEFD01E2-745E-4F94-B252-FF460197E53A}" srcOrd="1" destOrd="0" parTransId="{D930F9FE-AEEC-4884-A3A4-A6AA00120409}" sibTransId="{6DCF0B7B-8A35-4072-B380-693743818423}"/>
    <dgm:cxn modelId="{19B6254E-3810-4738-B266-8077FE23327D}" type="presOf" srcId="{DEFD01E2-745E-4F94-B252-FF460197E53A}" destId="{0DFD2318-B1E3-4A22-922D-31BDE811E260}" srcOrd="0" destOrd="0" presId="urn:microsoft.com/office/officeart/2005/8/layout/target1"/>
    <dgm:cxn modelId="{05B29F7E-F474-45ED-99A6-16ADF6693007}" type="presOf" srcId="{270DA282-F8F2-4339-9468-277B617643CE}" destId="{B80E4939-B568-41D5-A199-DC58CFCB42AD}" srcOrd="0" destOrd="0" presId="urn:microsoft.com/office/officeart/2005/8/layout/target1"/>
    <dgm:cxn modelId="{31EB9A84-ECAF-4551-A748-FFEA6FF49502}" srcId="{3D909546-3C78-446E-9BA7-0F71706EAC10}" destId="{0992ADA3-1D55-413A-9E6F-903D5C1FB59B}" srcOrd="2" destOrd="0" parTransId="{7052A32F-3B9B-4EEA-99C1-5AA3E79E84D2}" sibTransId="{A1F384EB-16EE-4782-9F7C-CB155FF57F04}"/>
    <dgm:cxn modelId="{71E4B2F5-074B-413C-8F2D-52C707C84B8D}" type="presOf" srcId="{0992ADA3-1D55-413A-9E6F-903D5C1FB59B}" destId="{E395477B-02B3-48A0-9FB6-DADDA99ECA84}" srcOrd="0" destOrd="0" presId="urn:microsoft.com/office/officeart/2005/8/layout/target1"/>
    <dgm:cxn modelId="{78E03EF6-D792-4DD1-8E7A-9C6BA4030EC5}" srcId="{3D909546-3C78-446E-9BA7-0F71706EAC10}" destId="{270DA282-F8F2-4339-9468-277B617643CE}" srcOrd="0" destOrd="0" parTransId="{B7847D7E-C8C7-449B-A3E0-4ED721D8CF1D}" sibTransId="{67E025EC-71AA-446A-9C66-B37DDF43E299}"/>
    <dgm:cxn modelId="{105867F8-6C34-4FA9-956A-EFE2D067FEEA}" type="presOf" srcId="{3D909546-3C78-446E-9BA7-0F71706EAC10}" destId="{39E33651-95E9-456B-AC5D-3EC08D5D4F91}" srcOrd="0" destOrd="0" presId="urn:microsoft.com/office/officeart/2005/8/layout/target1"/>
    <dgm:cxn modelId="{42BC5D9F-463C-4118-BD67-761A6AE46C02}" type="presParOf" srcId="{39E33651-95E9-456B-AC5D-3EC08D5D4F91}" destId="{8E371096-0511-4238-B215-38371460C17A}" srcOrd="0" destOrd="0" presId="urn:microsoft.com/office/officeart/2005/8/layout/target1"/>
    <dgm:cxn modelId="{34ECE28F-3C74-4389-9FA9-A026EDE3C8DC}" type="presParOf" srcId="{39E33651-95E9-456B-AC5D-3EC08D5D4F91}" destId="{B80E4939-B568-41D5-A199-DC58CFCB42AD}" srcOrd="1" destOrd="0" presId="urn:microsoft.com/office/officeart/2005/8/layout/target1"/>
    <dgm:cxn modelId="{EFE1C64A-F240-4BFD-9A74-8817BD1F1217}" type="presParOf" srcId="{39E33651-95E9-456B-AC5D-3EC08D5D4F91}" destId="{A470C6A0-D1A3-4ACC-A0C6-31BBBAE365FA}" srcOrd="2" destOrd="0" presId="urn:microsoft.com/office/officeart/2005/8/layout/target1"/>
    <dgm:cxn modelId="{9B597D32-B96E-44F6-8D2D-3F7A92F5ECDC}" type="presParOf" srcId="{39E33651-95E9-456B-AC5D-3EC08D5D4F91}" destId="{D75CB1FB-7FC6-4729-92DE-652295CC5E45}" srcOrd="3" destOrd="0" presId="urn:microsoft.com/office/officeart/2005/8/layout/target1"/>
    <dgm:cxn modelId="{4810952E-2079-4136-8615-AE96D1C4B180}" type="presParOf" srcId="{39E33651-95E9-456B-AC5D-3EC08D5D4F91}" destId="{9AA40A23-1889-4EAE-83D6-E01556FD5A8B}" srcOrd="4" destOrd="0" presId="urn:microsoft.com/office/officeart/2005/8/layout/target1"/>
    <dgm:cxn modelId="{43A17AAD-4FB1-4C0F-8360-364E249273FC}" type="presParOf" srcId="{39E33651-95E9-456B-AC5D-3EC08D5D4F91}" destId="{0DFD2318-B1E3-4A22-922D-31BDE811E260}" srcOrd="5" destOrd="0" presId="urn:microsoft.com/office/officeart/2005/8/layout/target1"/>
    <dgm:cxn modelId="{EABE6D25-C212-4187-9880-FC0A2A3070EF}" type="presParOf" srcId="{39E33651-95E9-456B-AC5D-3EC08D5D4F91}" destId="{6D2E96B4-8ECD-4437-A906-BAF7C7CA350E}" srcOrd="6" destOrd="0" presId="urn:microsoft.com/office/officeart/2005/8/layout/target1"/>
    <dgm:cxn modelId="{7972705F-87EF-4A4E-869D-6322ADE1ABB6}" type="presParOf" srcId="{39E33651-95E9-456B-AC5D-3EC08D5D4F91}" destId="{D944D27B-E434-4620-9371-6EA99F586E5A}" srcOrd="7" destOrd="0" presId="urn:microsoft.com/office/officeart/2005/8/layout/target1"/>
    <dgm:cxn modelId="{DCDB7B21-B787-475F-BA78-942882363B84}" type="presParOf" srcId="{39E33651-95E9-456B-AC5D-3EC08D5D4F91}" destId="{BC541F9B-DAF8-4EB0-9D0A-A169FCEF1450}" srcOrd="8" destOrd="0" presId="urn:microsoft.com/office/officeart/2005/8/layout/target1"/>
    <dgm:cxn modelId="{B15C852D-645E-4445-89B9-177BDA5C3627}" type="presParOf" srcId="{39E33651-95E9-456B-AC5D-3EC08D5D4F91}" destId="{E395477B-02B3-48A0-9FB6-DADDA99ECA84}" srcOrd="9" destOrd="0" presId="urn:microsoft.com/office/officeart/2005/8/layout/target1"/>
    <dgm:cxn modelId="{692A3657-E8BB-4066-8CC7-87F279D770B2}" type="presParOf" srcId="{39E33651-95E9-456B-AC5D-3EC08D5D4F91}" destId="{B99D8AD7-DA5E-4DB1-B8FB-217E4B23A996}" srcOrd="10" destOrd="0" presId="urn:microsoft.com/office/officeart/2005/8/layout/target1"/>
    <dgm:cxn modelId="{29C3EBA7-FA9D-4EBA-851B-9B92798B43C6}" type="presParOf" srcId="{39E33651-95E9-456B-AC5D-3EC08D5D4F91}" destId="{446ADD4B-FA7A-4828-8D00-390397DAFECB}" srcOrd="11" destOrd="0" presId="urn:microsoft.com/office/officeart/2005/8/layout/target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805FA69-A144-46F4-AFF2-A1833378333D}"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GB"/>
        </a:p>
      </dgm:t>
    </dgm:pt>
    <dgm:pt modelId="{2084F5D7-87A8-4865-96DC-C4D1610FC5B9}">
      <dgm:prSet/>
      <dgm:spPr/>
      <dgm:t>
        <a:bodyPr/>
        <a:lstStyle/>
        <a:p>
          <a:r>
            <a:rPr lang="en-US" b="1">
              <a:latin typeface="Arial" panose="020B0604020202020204" pitchFamily="34" charset="0"/>
              <a:cs typeface="Arial" panose="020B0604020202020204" pitchFamily="34" charset="0"/>
            </a:rPr>
            <a:t>Internal</a:t>
          </a:r>
          <a:endParaRPr lang="en-GB">
            <a:latin typeface="Arial" panose="020B0604020202020204" pitchFamily="34" charset="0"/>
            <a:cs typeface="Arial" panose="020B0604020202020204" pitchFamily="34" charset="0"/>
          </a:endParaRPr>
        </a:p>
      </dgm:t>
    </dgm:pt>
    <dgm:pt modelId="{CEBCD900-B491-4E66-83D4-D21BDE2C7346}" type="parTrans" cxnId="{E562F0B2-A793-424E-B545-C53E517EF448}">
      <dgm:prSet/>
      <dgm:spPr/>
      <dgm:t>
        <a:bodyPr/>
        <a:lstStyle/>
        <a:p>
          <a:endParaRPr lang="en-GB"/>
        </a:p>
      </dgm:t>
    </dgm:pt>
    <dgm:pt modelId="{ED844046-6BE4-479E-8591-185E144F9B1B}" type="sibTrans" cxnId="{E562F0B2-A793-424E-B545-C53E517EF448}">
      <dgm:prSet/>
      <dgm:spPr/>
      <dgm:t>
        <a:bodyPr/>
        <a:lstStyle/>
        <a:p>
          <a:endParaRPr lang="en-GB"/>
        </a:p>
      </dgm:t>
    </dgm:pt>
    <dgm:pt modelId="{965D04B3-08D4-478B-B167-958D72059667}" type="pres">
      <dgm:prSet presAssocID="{5805FA69-A144-46F4-AFF2-A1833378333D}" presName="vert0" presStyleCnt="0">
        <dgm:presLayoutVars>
          <dgm:dir/>
          <dgm:animOne val="branch"/>
          <dgm:animLvl val="lvl"/>
        </dgm:presLayoutVars>
      </dgm:prSet>
      <dgm:spPr/>
    </dgm:pt>
    <dgm:pt modelId="{4F684549-F918-4660-B13C-E10C1A19E97A}" type="pres">
      <dgm:prSet presAssocID="{2084F5D7-87A8-4865-96DC-C4D1610FC5B9}" presName="thickLine" presStyleLbl="alignNode1" presStyleIdx="0" presStyleCnt="1"/>
      <dgm:spPr/>
    </dgm:pt>
    <dgm:pt modelId="{B7FFA5B3-57B3-44F9-97B7-E769F06131A3}" type="pres">
      <dgm:prSet presAssocID="{2084F5D7-87A8-4865-96DC-C4D1610FC5B9}" presName="horz1" presStyleCnt="0"/>
      <dgm:spPr/>
    </dgm:pt>
    <dgm:pt modelId="{41467DD7-07EE-4061-8C4C-38FE2C1041A2}" type="pres">
      <dgm:prSet presAssocID="{2084F5D7-87A8-4865-96DC-C4D1610FC5B9}" presName="tx1" presStyleLbl="revTx" presStyleIdx="0" presStyleCnt="1"/>
      <dgm:spPr/>
    </dgm:pt>
    <dgm:pt modelId="{FE68F3BA-BD9D-4B41-98F2-5BD41D0ADE5A}" type="pres">
      <dgm:prSet presAssocID="{2084F5D7-87A8-4865-96DC-C4D1610FC5B9}" presName="vert1" presStyleCnt="0"/>
      <dgm:spPr/>
    </dgm:pt>
  </dgm:ptLst>
  <dgm:cxnLst>
    <dgm:cxn modelId="{16109026-A113-4778-ACCB-88259FCC3AD8}" type="presOf" srcId="{5805FA69-A144-46F4-AFF2-A1833378333D}" destId="{965D04B3-08D4-478B-B167-958D72059667}" srcOrd="0" destOrd="0" presId="urn:microsoft.com/office/officeart/2008/layout/LinedList"/>
    <dgm:cxn modelId="{CC34F29C-277E-4F0F-AB1A-6A458992DAD9}" type="presOf" srcId="{2084F5D7-87A8-4865-96DC-C4D1610FC5B9}" destId="{41467DD7-07EE-4061-8C4C-38FE2C1041A2}" srcOrd="0" destOrd="0" presId="urn:microsoft.com/office/officeart/2008/layout/LinedList"/>
    <dgm:cxn modelId="{E562F0B2-A793-424E-B545-C53E517EF448}" srcId="{5805FA69-A144-46F4-AFF2-A1833378333D}" destId="{2084F5D7-87A8-4865-96DC-C4D1610FC5B9}" srcOrd="0" destOrd="0" parTransId="{CEBCD900-B491-4E66-83D4-D21BDE2C7346}" sibTransId="{ED844046-6BE4-479E-8591-185E144F9B1B}"/>
    <dgm:cxn modelId="{D325D535-F8D7-4F2E-9C80-BE087CCA6D54}" type="presParOf" srcId="{965D04B3-08D4-478B-B167-958D72059667}" destId="{4F684549-F918-4660-B13C-E10C1A19E97A}" srcOrd="0" destOrd="0" presId="urn:microsoft.com/office/officeart/2008/layout/LinedList"/>
    <dgm:cxn modelId="{CC49E15C-B825-4351-B7C9-F2EAF9EF9EB0}" type="presParOf" srcId="{965D04B3-08D4-478B-B167-958D72059667}" destId="{B7FFA5B3-57B3-44F9-97B7-E769F06131A3}" srcOrd="1" destOrd="0" presId="urn:microsoft.com/office/officeart/2008/layout/LinedList"/>
    <dgm:cxn modelId="{86C4285A-1FAE-4C6E-93E6-1D6DBF7A5949}" type="presParOf" srcId="{B7FFA5B3-57B3-44F9-97B7-E769F06131A3}" destId="{41467DD7-07EE-4061-8C4C-38FE2C1041A2}" srcOrd="0" destOrd="0" presId="urn:microsoft.com/office/officeart/2008/layout/LinedList"/>
    <dgm:cxn modelId="{A1A6631F-481C-4987-B01E-3BDA7EB2C438}" type="presParOf" srcId="{B7FFA5B3-57B3-44F9-97B7-E769F06131A3}" destId="{FE68F3BA-BD9D-4B41-98F2-5BD41D0ADE5A}" srcOrd="1" destOrd="0" presId="urn:microsoft.com/office/officeart/2008/layout/LinedList"/>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1B4207-5FF8-4495-BDF1-C62977340C6D}">
      <dsp:nvSpPr>
        <dsp:cNvPr id="0" name=""/>
        <dsp:cNvSpPr/>
      </dsp:nvSpPr>
      <dsp:spPr>
        <a:xfrm>
          <a:off x="1371823" y="121"/>
          <a:ext cx="1828353" cy="1828353"/>
        </a:xfrm>
        <a:prstGeom prst="downArrow">
          <a:avLst>
            <a:gd name="adj1" fmla="val 50000"/>
            <a:gd name="adj2" fmla="val 3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rtl="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Company downsized </a:t>
          </a:r>
        </a:p>
      </dsp:txBody>
      <dsp:txXfrm>
        <a:off x="1828911" y="121"/>
        <a:ext cx="914177" cy="1508391"/>
      </dsp:txXfrm>
    </dsp:sp>
    <dsp:sp modelId="{5C4DCF30-0030-499C-B394-070751DA8207}">
      <dsp:nvSpPr>
        <dsp:cNvPr id="0" name=""/>
        <dsp:cNvSpPr/>
      </dsp:nvSpPr>
      <dsp:spPr>
        <a:xfrm rot="7200000">
          <a:off x="2427798" y="1829124"/>
          <a:ext cx="1828353" cy="1828353"/>
        </a:xfrm>
        <a:prstGeom prst="downArrow">
          <a:avLst>
            <a:gd name="adj1" fmla="val 50000"/>
            <a:gd name="adj2" fmla="val 3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rtl="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High prices</a:t>
          </a:r>
        </a:p>
      </dsp:txBody>
      <dsp:txXfrm rot="-5400000">
        <a:off x="2726327" y="2366203"/>
        <a:ext cx="1508391" cy="914177"/>
      </dsp:txXfrm>
    </dsp:sp>
    <dsp:sp modelId="{23F91AD8-6C12-4AB9-B4A4-744D245AC49B}">
      <dsp:nvSpPr>
        <dsp:cNvPr id="0" name=""/>
        <dsp:cNvSpPr/>
      </dsp:nvSpPr>
      <dsp:spPr>
        <a:xfrm rot="14400000">
          <a:off x="315847" y="1829124"/>
          <a:ext cx="1828353" cy="1828353"/>
        </a:xfrm>
        <a:prstGeom prst="downArrow">
          <a:avLst>
            <a:gd name="adj1" fmla="val 50000"/>
            <a:gd name="adj2" fmla="val 3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Inflation</a:t>
          </a:r>
        </a:p>
      </dsp:txBody>
      <dsp:txXfrm rot="5400000">
        <a:off x="337280" y="2366203"/>
        <a:ext cx="1508391" cy="9141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53F42D-0326-4BB7-8C4F-34DE6461D80C}">
      <dsp:nvSpPr>
        <dsp:cNvPr id="0" name=""/>
        <dsp:cNvSpPr/>
      </dsp:nvSpPr>
      <dsp:spPr>
        <a:xfrm>
          <a:off x="1613320" y="682"/>
          <a:ext cx="1895964" cy="947982"/>
        </a:xfrm>
        <a:prstGeom prst="roundRect">
          <a:avLst>
            <a:gd name="adj" fmla="val 1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Goodwill, many people know about the company </a:t>
          </a:r>
        </a:p>
      </dsp:txBody>
      <dsp:txXfrm>
        <a:off x="1641085" y="28447"/>
        <a:ext cx="1840434" cy="892452"/>
      </dsp:txXfrm>
    </dsp:sp>
    <dsp:sp modelId="{77712F16-2B94-4CEE-AB45-819C696E240A}">
      <dsp:nvSpPr>
        <dsp:cNvPr id="0" name=""/>
        <dsp:cNvSpPr/>
      </dsp:nvSpPr>
      <dsp:spPr>
        <a:xfrm rot="3600000">
          <a:off x="2850416" y="1663447"/>
          <a:ext cx="986011" cy="331793"/>
        </a:xfrm>
        <a:prstGeom prst="leftRightArrow">
          <a:avLst>
            <a:gd name="adj1" fmla="val 60000"/>
            <a:gd name="adj2" fmla="val 5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a:off x="2949954" y="1729806"/>
        <a:ext cx="786935" cy="199075"/>
      </dsp:txXfrm>
    </dsp:sp>
    <dsp:sp modelId="{7DB9E9D4-5CB8-4A90-8929-459E32E493A0}">
      <dsp:nvSpPr>
        <dsp:cNvPr id="0" name=""/>
        <dsp:cNvSpPr/>
      </dsp:nvSpPr>
      <dsp:spPr>
        <a:xfrm>
          <a:off x="3177560" y="2710024"/>
          <a:ext cx="1895964" cy="947982"/>
        </a:xfrm>
        <a:prstGeom prst="roundRect">
          <a:avLst>
            <a:gd name="adj" fmla="val 10000"/>
          </a:avLst>
        </a:prstGeom>
        <a:gradFill rotWithShape="0">
          <a:gsLst>
            <a:gs pos="0">
              <a:schemeClr val="accent5">
                <a:hueOff val="1219212"/>
                <a:satOff val="-9721"/>
                <a:lumOff val="-7353"/>
                <a:alphaOff val="0"/>
                <a:tint val="98000"/>
                <a:lumMod val="114000"/>
              </a:schemeClr>
            </a:gs>
            <a:gs pos="100000">
              <a:schemeClr val="accent5">
                <a:hueOff val="1219212"/>
                <a:satOff val="-9721"/>
                <a:lumOff val="-7353"/>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150 stores worldwide</a:t>
          </a:r>
        </a:p>
      </dsp:txBody>
      <dsp:txXfrm>
        <a:off x="3205325" y="2737789"/>
        <a:ext cx="1840434" cy="892452"/>
      </dsp:txXfrm>
    </dsp:sp>
    <dsp:sp modelId="{20E433C4-055A-43F5-81F5-CDBD0DD44FAB}">
      <dsp:nvSpPr>
        <dsp:cNvPr id="0" name=""/>
        <dsp:cNvSpPr/>
      </dsp:nvSpPr>
      <dsp:spPr>
        <a:xfrm rot="10800000">
          <a:off x="2068297" y="3018118"/>
          <a:ext cx="986011" cy="331793"/>
        </a:xfrm>
        <a:prstGeom prst="leftRightArrow">
          <a:avLst>
            <a:gd name="adj1" fmla="val 60000"/>
            <a:gd name="adj2" fmla="val 50000"/>
          </a:avLst>
        </a:prstGeom>
        <a:gradFill rotWithShape="0">
          <a:gsLst>
            <a:gs pos="0">
              <a:schemeClr val="accent5">
                <a:hueOff val="1219212"/>
                <a:satOff val="-9721"/>
                <a:lumOff val="-7353"/>
                <a:alphaOff val="0"/>
                <a:tint val="98000"/>
                <a:lumMod val="114000"/>
              </a:schemeClr>
            </a:gs>
            <a:gs pos="100000">
              <a:schemeClr val="accent5">
                <a:hueOff val="1219212"/>
                <a:satOff val="-9721"/>
                <a:lumOff val="-7353"/>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rot="10800000">
        <a:off x="2167835" y="3084477"/>
        <a:ext cx="786935" cy="199075"/>
      </dsp:txXfrm>
    </dsp:sp>
    <dsp:sp modelId="{10BAA4B9-D8EB-41BF-A360-0E0B51143DA9}">
      <dsp:nvSpPr>
        <dsp:cNvPr id="0" name=""/>
        <dsp:cNvSpPr/>
      </dsp:nvSpPr>
      <dsp:spPr>
        <a:xfrm>
          <a:off x="49081" y="2710024"/>
          <a:ext cx="1895964" cy="947982"/>
        </a:xfrm>
        <a:prstGeom prst="roundRect">
          <a:avLst>
            <a:gd name="adj" fmla="val 10000"/>
          </a:avLst>
        </a:prstGeom>
        <a:gradFill rotWithShape="0">
          <a:gsLst>
            <a:gs pos="0">
              <a:schemeClr val="accent5">
                <a:hueOff val="2438425"/>
                <a:satOff val="-19443"/>
                <a:lumOff val="-14705"/>
                <a:alphaOff val="0"/>
                <a:tint val="98000"/>
                <a:lumMod val="114000"/>
              </a:schemeClr>
            </a:gs>
            <a:gs pos="100000">
              <a:schemeClr val="accent5">
                <a:hueOff val="2438425"/>
                <a:satOff val="-19443"/>
                <a:lumOff val="-1470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Quality material</a:t>
          </a:r>
        </a:p>
      </dsp:txBody>
      <dsp:txXfrm>
        <a:off x="76846" y="2737789"/>
        <a:ext cx="1840434" cy="892452"/>
      </dsp:txXfrm>
    </dsp:sp>
    <dsp:sp modelId="{120C846A-322C-43E5-ADDC-66487F109B9D}">
      <dsp:nvSpPr>
        <dsp:cNvPr id="0" name=""/>
        <dsp:cNvSpPr/>
      </dsp:nvSpPr>
      <dsp:spPr>
        <a:xfrm rot="18000000">
          <a:off x="1286177" y="1663447"/>
          <a:ext cx="986011" cy="331793"/>
        </a:xfrm>
        <a:prstGeom prst="leftRightArrow">
          <a:avLst>
            <a:gd name="adj1" fmla="val 60000"/>
            <a:gd name="adj2" fmla="val 50000"/>
          </a:avLst>
        </a:prstGeom>
        <a:gradFill rotWithShape="0">
          <a:gsLst>
            <a:gs pos="0">
              <a:schemeClr val="accent5">
                <a:hueOff val="2438425"/>
                <a:satOff val="-19443"/>
                <a:lumOff val="-14705"/>
                <a:alphaOff val="0"/>
                <a:tint val="98000"/>
                <a:lumMod val="114000"/>
              </a:schemeClr>
            </a:gs>
            <a:gs pos="100000">
              <a:schemeClr val="accent5">
                <a:hueOff val="2438425"/>
                <a:satOff val="-19443"/>
                <a:lumOff val="-1470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a:off x="1385715" y="1729806"/>
        <a:ext cx="786935" cy="1990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15B154-100D-425B-B5BF-C90E75B1241B}">
      <dsp:nvSpPr>
        <dsp:cNvPr id="0" name=""/>
        <dsp:cNvSpPr/>
      </dsp:nvSpPr>
      <dsp:spPr>
        <a:xfrm>
          <a:off x="383415" y="2123"/>
          <a:ext cx="876041" cy="87604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AD344A-F6DD-4A69-95C0-84C0F59EA5B3}">
      <dsp:nvSpPr>
        <dsp:cNvPr id="0" name=""/>
        <dsp:cNvSpPr/>
      </dsp:nvSpPr>
      <dsp:spPr>
        <a:xfrm>
          <a:off x="570112" y="188820"/>
          <a:ext cx="502646" cy="50264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339F515-1E49-42B0-8297-67104BD64589}">
      <dsp:nvSpPr>
        <dsp:cNvPr id="0" name=""/>
        <dsp:cNvSpPr/>
      </dsp:nvSpPr>
      <dsp:spPr>
        <a:xfrm>
          <a:off x="103369" y="1151029"/>
          <a:ext cx="1436132" cy="57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a:latin typeface="Arial"/>
              <a:ea typeface="+mj-ea"/>
              <a:cs typeface="+mj-cs"/>
            </a:rPr>
            <a:t>Online business</a:t>
          </a:r>
          <a:endParaRPr lang="en-GB" sz="1400" kern="1200">
            <a:latin typeface="Arial"/>
            <a:cs typeface="Arial"/>
          </a:endParaRPr>
        </a:p>
      </dsp:txBody>
      <dsp:txXfrm>
        <a:off x="103369" y="1151029"/>
        <a:ext cx="1436132" cy="574453"/>
      </dsp:txXfrm>
    </dsp:sp>
    <dsp:sp modelId="{0AFA80B8-1E9D-459B-9DF7-D94FB2D2C4F4}">
      <dsp:nvSpPr>
        <dsp:cNvPr id="0" name=""/>
        <dsp:cNvSpPr/>
      </dsp:nvSpPr>
      <dsp:spPr>
        <a:xfrm>
          <a:off x="2070871" y="2123"/>
          <a:ext cx="876041" cy="87604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FB6D5F-CCC2-43A4-8D50-4C8D5AEF442E}">
      <dsp:nvSpPr>
        <dsp:cNvPr id="0" name=""/>
        <dsp:cNvSpPr/>
      </dsp:nvSpPr>
      <dsp:spPr>
        <a:xfrm>
          <a:off x="2257568" y="188820"/>
          <a:ext cx="502646" cy="50264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0F079B3-F864-490E-AFAA-C251E67F37F0}">
      <dsp:nvSpPr>
        <dsp:cNvPr id="0" name=""/>
        <dsp:cNvSpPr/>
      </dsp:nvSpPr>
      <dsp:spPr>
        <a:xfrm>
          <a:off x="1790825" y="1151029"/>
          <a:ext cx="1436132" cy="57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a:latin typeface="Arial"/>
              <a:ea typeface="+mj-ea"/>
              <a:cs typeface="+mj-cs"/>
            </a:rPr>
            <a:t>Social media </a:t>
          </a:r>
        </a:p>
      </dsp:txBody>
      <dsp:txXfrm>
        <a:off x="1790825" y="1151029"/>
        <a:ext cx="1436132" cy="574453"/>
      </dsp:txXfrm>
    </dsp:sp>
    <dsp:sp modelId="{33150AC2-011B-4F5A-94E6-22A4AF25FE09}">
      <dsp:nvSpPr>
        <dsp:cNvPr id="0" name=""/>
        <dsp:cNvSpPr/>
      </dsp:nvSpPr>
      <dsp:spPr>
        <a:xfrm>
          <a:off x="1227143" y="2084516"/>
          <a:ext cx="876041" cy="87604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3D6B8D-6511-4523-B033-D896AB95BA58}">
      <dsp:nvSpPr>
        <dsp:cNvPr id="0" name=""/>
        <dsp:cNvSpPr/>
      </dsp:nvSpPr>
      <dsp:spPr>
        <a:xfrm>
          <a:off x="1413840" y="2271213"/>
          <a:ext cx="502646" cy="50264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64D6396-07EB-453B-AEE9-C2C0812C0770}">
      <dsp:nvSpPr>
        <dsp:cNvPr id="0" name=""/>
        <dsp:cNvSpPr/>
      </dsp:nvSpPr>
      <dsp:spPr>
        <a:xfrm>
          <a:off x="947097" y="3233422"/>
          <a:ext cx="1436132" cy="57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a:latin typeface="Arial"/>
              <a:ea typeface="+mj-ea"/>
              <a:cs typeface="+mj-cs"/>
            </a:rPr>
            <a:t>Out-sourcing the job</a:t>
          </a:r>
        </a:p>
      </dsp:txBody>
      <dsp:txXfrm>
        <a:off x="947097" y="3233422"/>
        <a:ext cx="1436132" cy="57445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7CC0C5-FB43-4FC5-9231-A86744C5E835}">
      <dsp:nvSpPr>
        <dsp:cNvPr id="0" name=""/>
        <dsp:cNvSpPr/>
      </dsp:nvSpPr>
      <dsp:spPr>
        <a:xfrm>
          <a:off x="75066" y="1618477"/>
          <a:ext cx="827396" cy="82739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19D6B8-A081-43D4-A682-530215DE4201}">
      <dsp:nvSpPr>
        <dsp:cNvPr id="0" name=""/>
        <dsp:cNvSpPr/>
      </dsp:nvSpPr>
      <dsp:spPr>
        <a:xfrm>
          <a:off x="248819" y="1792231"/>
          <a:ext cx="479889" cy="47988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471715-2E1E-4131-B699-9AC81C509E61}">
      <dsp:nvSpPr>
        <dsp:cNvPr id="0" name=""/>
        <dsp:cNvSpPr/>
      </dsp:nvSpPr>
      <dsp:spPr>
        <a:xfrm>
          <a:off x="1079761" y="1618477"/>
          <a:ext cx="1950291" cy="827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b="0" i="0" kern="1200">
              <a:latin typeface="Arial" panose="020B0604020202020204" pitchFamily="34" charset="0"/>
              <a:cs typeface="Arial" panose="020B0604020202020204" pitchFamily="34" charset="0"/>
            </a:rPr>
            <a:t>The pandemic </a:t>
          </a:r>
          <a:endParaRPr lang="en-US" sz="2400" kern="1200">
            <a:latin typeface="Arial" panose="020B0604020202020204" pitchFamily="34" charset="0"/>
            <a:cs typeface="Arial" panose="020B0604020202020204" pitchFamily="34" charset="0"/>
          </a:endParaRPr>
        </a:p>
      </dsp:txBody>
      <dsp:txXfrm>
        <a:off x="1079761" y="1618477"/>
        <a:ext cx="1950291" cy="827396"/>
      </dsp:txXfrm>
    </dsp:sp>
    <dsp:sp modelId="{A193C542-6FCF-4FD9-A7BE-6383AF0AE832}">
      <dsp:nvSpPr>
        <dsp:cNvPr id="0" name=""/>
        <dsp:cNvSpPr/>
      </dsp:nvSpPr>
      <dsp:spPr>
        <a:xfrm>
          <a:off x="3369876" y="1618477"/>
          <a:ext cx="827396" cy="82739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212979-058B-4CBE-A5CD-0AEE9128BAE1}">
      <dsp:nvSpPr>
        <dsp:cNvPr id="0" name=""/>
        <dsp:cNvSpPr/>
      </dsp:nvSpPr>
      <dsp:spPr>
        <a:xfrm>
          <a:off x="3543629" y="1792231"/>
          <a:ext cx="479889" cy="47988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A1D434-4B9E-45E6-BAC1-947F98D1A286}">
      <dsp:nvSpPr>
        <dsp:cNvPr id="0" name=""/>
        <dsp:cNvSpPr/>
      </dsp:nvSpPr>
      <dsp:spPr>
        <a:xfrm>
          <a:off x="4374572" y="1618477"/>
          <a:ext cx="1950291" cy="827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b="0" i="0" kern="1200">
              <a:latin typeface="Arial" panose="020B0604020202020204" pitchFamily="34" charset="0"/>
              <a:cs typeface="Arial" panose="020B0604020202020204" pitchFamily="34" charset="0"/>
            </a:rPr>
            <a:t>1400 stores went bust </a:t>
          </a:r>
          <a:endParaRPr lang="en-US" sz="2400" kern="1200">
            <a:latin typeface="Arial" panose="020B0604020202020204" pitchFamily="34" charset="0"/>
            <a:cs typeface="Arial" panose="020B0604020202020204" pitchFamily="34" charset="0"/>
          </a:endParaRPr>
        </a:p>
      </dsp:txBody>
      <dsp:txXfrm>
        <a:off x="4374572" y="1618477"/>
        <a:ext cx="1950291" cy="827396"/>
      </dsp:txXfrm>
    </dsp:sp>
    <dsp:sp modelId="{52B67E31-5691-43F6-9562-233EB978CC92}">
      <dsp:nvSpPr>
        <dsp:cNvPr id="0" name=""/>
        <dsp:cNvSpPr/>
      </dsp:nvSpPr>
      <dsp:spPr>
        <a:xfrm>
          <a:off x="75066" y="2802782"/>
          <a:ext cx="827396" cy="82739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F4576F-381F-4542-8DEB-F4FD0F46A691}">
      <dsp:nvSpPr>
        <dsp:cNvPr id="0" name=""/>
        <dsp:cNvSpPr/>
      </dsp:nvSpPr>
      <dsp:spPr>
        <a:xfrm>
          <a:off x="248819" y="2976536"/>
          <a:ext cx="479889" cy="47988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008161-724C-4F19-B486-5B957BB82585}">
      <dsp:nvSpPr>
        <dsp:cNvPr id="0" name=""/>
        <dsp:cNvSpPr/>
      </dsp:nvSpPr>
      <dsp:spPr>
        <a:xfrm>
          <a:off x="1079761" y="2802782"/>
          <a:ext cx="1950291" cy="827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b="0" i="0" kern="1200">
              <a:latin typeface="Arial" panose="020B0604020202020204" pitchFamily="34" charset="0"/>
              <a:cs typeface="Arial" panose="020B0604020202020204" pitchFamily="34" charset="0"/>
            </a:rPr>
            <a:t>Supply chain issues </a:t>
          </a:r>
          <a:endParaRPr lang="en-US" sz="2400" kern="1200">
            <a:latin typeface="Arial" panose="020B0604020202020204" pitchFamily="34" charset="0"/>
            <a:cs typeface="Arial" panose="020B0604020202020204" pitchFamily="34" charset="0"/>
          </a:endParaRPr>
        </a:p>
      </dsp:txBody>
      <dsp:txXfrm>
        <a:off x="1079761" y="2802782"/>
        <a:ext cx="1950291" cy="82739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A02C68-5BD8-483D-AEEA-F6A7E47D6B6A}">
      <dsp:nvSpPr>
        <dsp:cNvPr id="0" name=""/>
        <dsp:cNvSpPr/>
      </dsp:nvSpPr>
      <dsp:spPr>
        <a:xfrm>
          <a:off x="0" y="0"/>
          <a:ext cx="4388202" cy="579201"/>
        </a:xfrm>
        <a:prstGeom prst="roundRect">
          <a:avLst>
            <a:gd name="adj" fmla="val 10000"/>
          </a:avLst>
        </a:prstGeom>
        <a:solidFill>
          <a:schemeClr val="accent6">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latin typeface="Arial" panose="020B0604020202020204" pitchFamily="34" charset="0"/>
              <a:cs typeface="Arial" panose="020B0604020202020204" pitchFamily="34" charset="0"/>
            </a:rPr>
            <a:t>Economic</a:t>
          </a:r>
        </a:p>
      </dsp:txBody>
      <dsp:txXfrm>
        <a:off x="16964" y="16964"/>
        <a:ext cx="3714256" cy="545273"/>
      </dsp:txXfrm>
    </dsp:sp>
    <dsp:sp modelId="{0FE920E8-5A81-47C3-9651-DDB7BFA1905F}">
      <dsp:nvSpPr>
        <dsp:cNvPr id="0" name=""/>
        <dsp:cNvSpPr/>
      </dsp:nvSpPr>
      <dsp:spPr>
        <a:xfrm>
          <a:off x="367511" y="684511"/>
          <a:ext cx="4388202" cy="579201"/>
        </a:xfrm>
        <a:prstGeom prst="roundRect">
          <a:avLst>
            <a:gd name="adj" fmla="val 10000"/>
          </a:avLst>
        </a:prstGeom>
        <a:solidFill>
          <a:schemeClr val="accent6">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latin typeface="Arial" panose="020B0604020202020204" pitchFamily="34" charset="0"/>
              <a:cs typeface="Arial" panose="020B0604020202020204" pitchFamily="34" charset="0"/>
            </a:rPr>
            <a:t>Inflation</a:t>
          </a:r>
        </a:p>
      </dsp:txBody>
      <dsp:txXfrm>
        <a:off x="384475" y="701475"/>
        <a:ext cx="3610281" cy="545273"/>
      </dsp:txXfrm>
    </dsp:sp>
    <dsp:sp modelId="{6EBA0857-9044-43C9-BC95-4FDEF154A352}">
      <dsp:nvSpPr>
        <dsp:cNvPr id="0" name=""/>
        <dsp:cNvSpPr/>
      </dsp:nvSpPr>
      <dsp:spPr>
        <a:xfrm>
          <a:off x="729538" y="1369022"/>
          <a:ext cx="4388202" cy="579201"/>
        </a:xfrm>
        <a:prstGeom prst="roundRect">
          <a:avLst>
            <a:gd name="adj" fmla="val 10000"/>
          </a:avLst>
        </a:prstGeom>
        <a:solidFill>
          <a:schemeClr val="accent6">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GB" sz="2600" kern="1200">
              <a:latin typeface="Arial" panose="020B0604020202020204" pitchFamily="34" charset="0"/>
              <a:cs typeface="Arial" panose="020B0604020202020204" pitchFamily="34" charset="0"/>
            </a:rPr>
            <a:t>Profit/Losses</a:t>
          </a:r>
        </a:p>
      </dsp:txBody>
      <dsp:txXfrm>
        <a:off x="746502" y="1385986"/>
        <a:ext cx="3615766" cy="545273"/>
      </dsp:txXfrm>
    </dsp:sp>
    <dsp:sp modelId="{76B009EB-86A5-4DC7-9682-E6304674A80E}">
      <dsp:nvSpPr>
        <dsp:cNvPr id="0" name=""/>
        <dsp:cNvSpPr/>
      </dsp:nvSpPr>
      <dsp:spPr>
        <a:xfrm>
          <a:off x="995507" y="2031501"/>
          <a:ext cx="4388202" cy="579201"/>
        </a:xfrm>
        <a:prstGeom prst="roundRect">
          <a:avLst>
            <a:gd name="adj" fmla="val 10000"/>
          </a:avLst>
        </a:prstGeom>
        <a:solidFill>
          <a:schemeClr val="accent6">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GB" sz="2600" kern="1200">
              <a:latin typeface="Arial" panose="020B0604020202020204" pitchFamily="34" charset="0"/>
              <a:ea typeface="Cascadia Mono SemiBold" panose="020B0609020000020004" pitchFamily="49" charset="0"/>
              <a:cs typeface="Arial" panose="020B0604020202020204" pitchFamily="34" charset="0"/>
            </a:rPr>
            <a:t>Rates have gone up</a:t>
          </a:r>
        </a:p>
      </dsp:txBody>
      <dsp:txXfrm>
        <a:off x="1012471" y="2048465"/>
        <a:ext cx="3610281" cy="545273"/>
      </dsp:txXfrm>
    </dsp:sp>
    <dsp:sp modelId="{B1E5A4A8-0D5E-4A7D-82B9-ADED7BF30E56}">
      <dsp:nvSpPr>
        <dsp:cNvPr id="0" name=""/>
        <dsp:cNvSpPr/>
      </dsp:nvSpPr>
      <dsp:spPr>
        <a:xfrm>
          <a:off x="4011721" y="443616"/>
          <a:ext cx="376481" cy="376481"/>
        </a:xfrm>
        <a:prstGeom prst="downArrow">
          <a:avLst>
            <a:gd name="adj1" fmla="val 55000"/>
            <a:gd name="adj2" fmla="val 45000"/>
          </a:avLst>
        </a:prstGeom>
        <a:solidFill>
          <a:schemeClr val="accent6">
            <a:alpha val="90000"/>
            <a:tint val="40000"/>
            <a:hueOff val="0"/>
            <a:satOff val="0"/>
            <a:lumOff val="0"/>
            <a:alphaOff val="0"/>
          </a:schemeClr>
        </a:solidFill>
        <a:ln w="19050" cap="rnd" cmpd="sng" algn="ctr">
          <a:solidFill>
            <a:schemeClr val="accent6">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a:off x="4096429" y="443616"/>
        <a:ext cx="207065" cy="283302"/>
      </dsp:txXfrm>
    </dsp:sp>
    <dsp:sp modelId="{C6CC6013-478B-43BD-A62C-EF5066725564}">
      <dsp:nvSpPr>
        <dsp:cNvPr id="0" name=""/>
        <dsp:cNvSpPr/>
      </dsp:nvSpPr>
      <dsp:spPr>
        <a:xfrm>
          <a:off x="4379233" y="1128127"/>
          <a:ext cx="376481" cy="376481"/>
        </a:xfrm>
        <a:prstGeom prst="downArrow">
          <a:avLst>
            <a:gd name="adj1" fmla="val 55000"/>
            <a:gd name="adj2" fmla="val 45000"/>
          </a:avLst>
        </a:prstGeom>
        <a:solidFill>
          <a:schemeClr val="accent6">
            <a:alpha val="90000"/>
            <a:tint val="40000"/>
            <a:hueOff val="0"/>
            <a:satOff val="0"/>
            <a:lumOff val="0"/>
            <a:alphaOff val="0"/>
          </a:schemeClr>
        </a:solidFill>
        <a:ln w="19050" cap="rnd" cmpd="sng" algn="ctr">
          <a:solidFill>
            <a:schemeClr val="accent6">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a:off x="4463941" y="1128127"/>
        <a:ext cx="207065" cy="283302"/>
      </dsp:txXfrm>
    </dsp:sp>
    <dsp:sp modelId="{B249926A-53F0-4A36-A008-33CCF8B04657}">
      <dsp:nvSpPr>
        <dsp:cNvPr id="0" name=""/>
        <dsp:cNvSpPr/>
      </dsp:nvSpPr>
      <dsp:spPr>
        <a:xfrm>
          <a:off x="4741259" y="1812638"/>
          <a:ext cx="376481" cy="376481"/>
        </a:xfrm>
        <a:prstGeom prst="downArrow">
          <a:avLst>
            <a:gd name="adj1" fmla="val 55000"/>
            <a:gd name="adj2" fmla="val 45000"/>
          </a:avLst>
        </a:prstGeom>
        <a:solidFill>
          <a:schemeClr val="accent6">
            <a:alpha val="90000"/>
            <a:tint val="40000"/>
            <a:hueOff val="0"/>
            <a:satOff val="0"/>
            <a:lumOff val="0"/>
            <a:alphaOff val="0"/>
          </a:schemeClr>
        </a:solidFill>
        <a:ln w="19050" cap="rnd" cmpd="sng" algn="ctr">
          <a:solidFill>
            <a:schemeClr val="accent6">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a:off x="4825967" y="1812638"/>
        <a:ext cx="207065" cy="2833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367957-6B24-4F9C-B2DF-8DA348900CD1}">
      <dsp:nvSpPr>
        <dsp:cNvPr id="0" name=""/>
        <dsp:cNvSpPr/>
      </dsp:nvSpPr>
      <dsp:spPr>
        <a:xfrm>
          <a:off x="0" y="1785"/>
          <a:ext cx="4572000"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17961F-8685-42A6-B11C-5B6B5808E6E8}">
      <dsp:nvSpPr>
        <dsp:cNvPr id="0" name=""/>
        <dsp:cNvSpPr/>
      </dsp:nvSpPr>
      <dsp:spPr>
        <a:xfrm>
          <a:off x="0" y="1785"/>
          <a:ext cx="4572000" cy="1218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rtl="0">
            <a:lnSpc>
              <a:spcPct val="90000"/>
            </a:lnSpc>
            <a:spcBef>
              <a:spcPct val="0"/>
            </a:spcBef>
            <a:spcAft>
              <a:spcPct val="35000"/>
            </a:spcAft>
            <a:buNone/>
          </a:pPr>
          <a:r>
            <a:rPr lang="en-GB" sz="3900" kern="1200">
              <a:latin typeface="Arial" panose="020B0604020202020204" pitchFamily="34" charset="0"/>
              <a:cs typeface="Arial" panose="020B0604020202020204" pitchFamily="34" charset="0"/>
            </a:rPr>
            <a:t>Political </a:t>
          </a:r>
        </a:p>
      </dsp:txBody>
      <dsp:txXfrm>
        <a:off x="0" y="1785"/>
        <a:ext cx="4572000" cy="1218009"/>
      </dsp:txXfrm>
    </dsp:sp>
    <dsp:sp modelId="{8CDCB679-3E1D-4B81-8840-BF795B08892A}">
      <dsp:nvSpPr>
        <dsp:cNvPr id="0" name=""/>
        <dsp:cNvSpPr/>
      </dsp:nvSpPr>
      <dsp:spPr>
        <a:xfrm>
          <a:off x="0" y="1219795"/>
          <a:ext cx="4572000"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AEEFEB-37F2-4128-B5A9-19A81A95DDEB}">
      <dsp:nvSpPr>
        <dsp:cNvPr id="0" name=""/>
        <dsp:cNvSpPr/>
      </dsp:nvSpPr>
      <dsp:spPr>
        <a:xfrm>
          <a:off x="0" y="1219795"/>
          <a:ext cx="4572000" cy="1218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rtl="0">
            <a:lnSpc>
              <a:spcPct val="90000"/>
            </a:lnSpc>
            <a:spcBef>
              <a:spcPct val="0"/>
            </a:spcBef>
            <a:spcAft>
              <a:spcPct val="35000"/>
            </a:spcAft>
            <a:buNone/>
          </a:pPr>
          <a:r>
            <a:rPr lang="en-GB" sz="3900" kern="1200">
              <a:latin typeface="Arial" panose="020B0604020202020204" pitchFamily="34" charset="0"/>
              <a:cs typeface="Arial" panose="020B0604020202020204" pitchFamily="34" charset="0"/>
            </a:rPr>
            <a:t>Pandemic </a:t>
          </a:r>
        </a:p>
      </dsp:txBody>
      <dsp:txXfrm>
        <a:off x="0" y="1219795"/>
        <a:ext cx="4572000" cy="1218009"/>
      </dsp:txXfrm>
    </dsp:sp>
    <dsp:sp modelId="{5E1E86C5-12BB-4282-84DC-933F5F81A852}">
      <dsp:nvSpPr>
        <dsp:cNvPr id="0" name=""/>
        <dsp:cNvSpPr/>
      </dsp:nvSpPr>
      <dsp:spPr>
        <a:xfrm>
          <a:off x="0" y="2437804"/>
          <a:ext cx="4572000"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E9EF1CB-2EEE-4000-8B7D-C8347548725F}">
      <dsp:nvSpPr>
        <dsp:cNvPr id="0" name=""/>
        <dsp:cNvSpPr/>
      </dsp:nvSpPr>
      <dsp:spPr>
        <a:xfrm>
          <a:off x="0" y="2437804"/>
          <a:ext cx="4572000" cy="1218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rtl="0">
            <a:lnSpc>
              <a:spcPct val="90000"/>
            </a:lnSpc>
            <a:spcBef>
              <a:spcPct val="0"/>
            </a:spcBef>
            <a:spcAft>
              <a:spcPct val="35000"/>
            </a:spcAft>
            <a:buNone/>
          </a:pPr>
          <a:r>
            <a:rPr lang="en-GB" sz="3900" kern="1200">
              <a:latin typeface="Arial" panose="020B0604020202020204" pitchFamily="34" charset="0"/>
              <a:cs typeface="Arial" panose="020B0604020202020204" pitchFamily="34" charset="0"/>
            </a:rPr>
            <a:t>Businesse's closed</a:t>
          </a:r>
        </a:p>
      </dsp:txBody>
      <dsp:txXfrm>
        <a:off x="0" y="2437804"/>
        <a:ext cx="4572000" cy="121800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B07DF6-82AB-48D1-B36B-06EB27F91FDE}">
      <dsp:nvSpPr>
        <dsp:cNvPr id="0" name=""/>
        <dsp:cNvSpPr/>
      </dsp:nvSpPr>
      <dsp:spPr>
        <a:xfrm>
          <a:off x="1350517" y="235"/>
          <a:ext cx="2096640" cy="2096640"/>
        </a:xfrm>
        <a:prstGeom prst="downArrow">
          <a:avLst>
            <a:gd name="adj1" fmla="val 50000"/>
            <a:gd name="adj2" fmla="val 35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rtl="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Social </a:t>
          </a:r>
        </a:p>
      </dsp:txBody>
      <dsp:txXfrm>
        <a:off x="1874677" y="235"/>
        <a:ext cx="1048320" cy="1729728"/>
      </dsp:txXfrm>
    </dsp:sp>
    <dsp:sp modelId="{FAEAA2D0-B80F-4871-B736-5685F7A84A38}">
      <dsp:nvSpPr>
        <dsp:cNvPr id="0" name=""/>
        <dsp:cNvSpPr/>
      </dsp:nvSpPr>
      <dsp:spPr>
        <a:xfrm rot="7200000">
          <a:off x="2562011" y="2098604"/>
          <a:ext cx="2096640" cy="2096640"/>
        </a:xfrm>
        <a:prstGeom prst="downArrow">
          <a:avLst>
            <a:gd name="adj1" fmla="val 50000"/>
            <a:gd name="adj2" fmla="val 35000"/>
          </a:avLst>
        </a:prstGeom>
        <a:solidFill>
          <a:schemeClr val="accent2">
            <a:hueOff val="-9882860"/>
            <a:satOff val="45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rtl="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Demographic's </a:t>
          </a:r>
        </a:p>
      </dsp:txBody>
      <dsp:txXfrm rot="-5400000">
        <a:off x="2904345" y="2714492"/>
        <a:ext cx="1729728" cy="1048320"/>
      </dsp:txXfrm>
    </dsp:sp>
    <dsp:sp modelId="{37AD5928-FB14-4C44-B7FF-E8D722093D41}">
      <dsp:nvSpPr>
        <dsp:cNvPr id="0" name=""/>
        <dsp:cNvSpPr/>
      </dsp:nvSpPr>
      <dsp:spPr>
        <a:xfrm rot="14400000">
          <a:off x="139023" y="2098604"/>
          <a:ext cx="2096640" cy="2096640"/>
        </a:xfrm>
        <a:prstGeom prst="downArrow">
          <a:avLst>
            <a:gd name="adj1" fmla="val 50000"/>
            <a:gd name="adj2" fmla="val 35000"/>
          </a:avLst>
        </a:prstGeom>
        <a:solidFill>
          <a:schemeClr val="accent2">
            <a:hueOff val="-19765721"/>
            <a:satOff val="9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Lifestyle</a:t>
          </a:r>
        </a:p>
      </dsp:txBody>
      <dsp:txXfrm rot="5400000">
        <a:off x="163601" y="2714492"/>
        <a:ext cx="1729728" cy="104832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AFEA15-8105-466D-B9AA-986481D8E20D}">
      <dsp:nvSpPr>
        <dsp:cNvPr id="0" name=""/>
        <dsp:cNvSpPr/>
      </dsp:nvSpPr>
      <dsp:spPr>
        <a:xfrm>
          <a:off x="2671570" y="104061"/>
          <a:ext cx="951750" cy="9517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255B8D-3F8C-4BAF-B709-70D46D125F55}">
      <dsp:nvSpPr>
        <dsp:cNvPr id="0" name=""/>
        <dsp:cNvSpPr/>
      </dsp:nvSpPr>
      <dsp:spPr>
        <a:xfrm>
          <a:off x="2089945" y="1350969"/>
          <a:ext cx="211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b="1" kern="1200" dirty="0">
              <a:latin typeface="Arial"/>
              <a:cs typeface="Arial"/>
            </a:rPr>
            <a:t>Environment:</a:t>
          </a:r>
          <a:endParaRPr lang="en-GB" sz="1600" kern="1200" dirty="0">
            <a:latin typeface="Arial"/>
            <a:cs typeface="Arial"/>
          </a:endParaRPr>
        </a:p>
      </dsp:txBody>
      <dsp:txXfrm>
        <a:off x="2089945" y="1350969"/>
        <a:ext cx="2115000" cy="720000"/>
      </dsp:txXfrm>
    </dsp:sp>
    <dsp:sp modelId="{FC2A0CD7-98C4-402F-ACCE-54B4A53891C9}">
      <dsp:nvSpPr>
        <dsp:cNvPr id="0" name=""/>
        <dsp:cNvSpPr/>
      </dsp:nvSpPr>
      <dsp:spPr>
        <a:xfrm>
          <a:off x="5156696" y="104061"/>
          <a:ext cx="951750" cy="9517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B94F03-C89A-4BA4-BE97-517E22254995}">
      <dsp:nvSpPr>
        <dsp:cNvPr id="0" name=""/>
        <dsp:cNvSpPr/>
      </dsp:nvSpPr>
      <dsp:spPr>
        <a:xfrm>
          <a:off x="4575071" y="1350969"/>
          <a:ext cx="211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dirty="0">
              <a:latin typeface="Arial"/>
              <a:cs typeface="Arial"/>
            </a:rPr>
            <a:t>Supply chain</a:t>
          </a:r>
        </a:p>
      </dsp:txBody>
      <dsp:txXfrm>
        <a:off x="4575071" y="1350969"/>
        <a:ext cx="2115000" cy="7200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407ED6-14C4-4605-9257-A8AF03A65240}">
      <dsp:nvSpPr>
        <dsp:cNvPr id="0" name=""/>
        <dsp:cNvSpPr/>
      </dsp:nvSpPr>
      <dsp:spPr>
        <a:xfrm>
          <a:off x="2671570" y="104061"/>
          <a:ext cx="951750" cy="9517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B895755-2F4E-4FC2-873A-27339045BFC6}">
      <dsp:nvSpPr>
        <dsp:cNvPr id="0" name=""/>
        <dsp:cNvSpPr/>
      </dsp:nvSpPr>
      <dsp:spPr>
        <a:xfrm>
          <a:off x="2089945" y="1350969"/>
          <a:ext cx="211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b="1" kern="1200">
              <a:latin typeface="Arial" panose="020B0604020202020204" pitchFamily="34" charset="0"/>
              <a:cs typeface="Arial" panose="020B0604020202020204" pitchFamily="34" charset="0"/>
            </a:rPr>
            <a:t>Technology: </a:t>
          </a:r>
        </a:p>
      </dsp:txBody>
      <dsp:txXfrm>
        <a:off x="2089945" y="1350969"/>
        <a:ext cx="2115000" cy="720000"/>
      </dsp:txXfrm>
    </dsp:sp>
    <dsp:sp modelId="{E12CDD4E-FF20-456F-9754-012C2B4DC68F}">
      <dsp:nvSpPr>
        <dsp:cNvPr id="0" name=""/>
        <dsp:cNvSpPr/>
      </dsp:nvSpPr>
      <dsp:spPr>
        <a:xfrm>
          <a:off x="5156696" y="104061"/>
          <a:ext cx="951750" cy="9517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982A68-8838-447E-986F-EDC3B9528C75}">
      <dsp:nvSpPr>
        <dsp:cNvPr id="0" name=""/>
        <dsp:cNvSpPr/>
      </dsp:nvSpPr>
      <dsp:spPr>
        <a:xfrm>
          <a:off x="4575071" y="1350969"/>
          <a:ext cx="211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a:latin typeface="Arial" panose="020B0604020202020204" pitchFamily="34" charset="0"/>
              <a:cs typeface="Arial" panose="020B0604020202020204" pitchFamily="34" charset="0"/>
            </a:rPr>
            <a:t>Advertisement- </a:t>
          </a:r>
          <a:r>
            <a:rPr lang="en-GB" sz="1600" kern="1200" err="1">
              <a:latin typeface="Arial" panose="020B0604020202020204" pitchFamily="34" charset="0"/>
              <a:cs typeface="Arial" panose="020B0604020202020204" pitchFamily="34" charset="0"/>
            </a:rPr>
            <a:t>Linkedin</a:t>
          </a:r>
          <a:r>
            <a:rPr lang="en-GB" sz="1600" kern="1200">
              <a:latin typeface="Arial" panose="020B0604020202020204" pitchFamily="34" charset="0"/>
              <a:cs typeface="Arial" panose="020B0604020202020204" pitchFamily="34" charset="0"/>
            </a:rPr>
            <a:t> </a:t>
          </a:r>
        </a:p>
      </dsp:txBody>
      <dsp:txXfrm>
        <a:off x="4575071" y="1350969"/>
        <a:ext cx="2115000" cy="7200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18A8AB-FF67-4704-BA74-9334E87552F8}">
      <dsp:nvSpPr>
        <dsp:cNvPr id="0" name=""/>
        <dsp:cNvSpPr/>
      </dsp:nvSpPr>
      <dsp:spPr>
        <a:xfrm>
          <a:off x="0" y="0"/>
          <a:ext cx="2550249"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550C2D-3E79-4AEB-984A-EABDB753BA7B}">
      <dsp:nvSpPr>
        <dsp:cNvPr id="0" name=""/>
        <dsp:cNvSpPr/>
      </dsp:nvSpPr>
      <dsp:spPr>
        <a:xfrm>
          <a:off x="0" y="0"/>
          <a:ext cx="2550249" cy="923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US" sz="4400" b="1" kern="1200">
              <a:latin typeface="Arial" panose="020B0604020202020204" pitchFamily="34" charset="0"/>
              <a:cs typeface="Arial" panose="020B0604020202020204" pitchFamily="34" charset="0"/>
            </a:rPr>
            <a:t>External</a:t>
          </a:r>
          <a:endParaRPr lang="en-GB" sz="4400" kern="1200">
            <a:latin typeface="Arial" panose="020B0604020202020204" pitchFamily="34" charset="0"/>
            <a:cs typeface="Arial" panose="020B0604020202020204" pitchFamily="34" charset="0"/>
          </a:endParaRPr>
        </a:p>
      </dsp:txBody>
      <dsp:txXfrm>
        <a:off x="0" y="0"/>
        <a:ext cx="2550249" cy="92333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C8C9A0-BBAC-4B06-B2A8-EDC842F8B24F}">
      <dsp:nvSpPr>
        <dsp:cNvPr id="0" name=""/>
        <dsp:cNvSpPr/>
      </dsp:nvSpPr>
      <dsp:spPr>
        <a:xfrm rot="3955757">
          <a:off x="200078" y="3645940"/>
          <a:ext cx="1494203" cy="35156"/>
        </a:xfrm>
        <a:custGeom>
          <a:avLst/>
          <a:gdLst/>
          <a:ahLst/>
          <a:cxnLst/>
          <a:rect l="0" t="0" r="0" b="0"/>
          <a:pathLst>
            <a:path>
              <a:moveTo>
                <a:pt x="0" y="17578"/>
              </a:moveTo>
              <a:lnTo>
                <a:pt x="1494203" y="17578"/>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ECA0088-938F-4CC4-BCEE-8742E58B7330}">
      <dsp:nvSpPr>
        <dsp:cNvPr id="0" name=""/>
        <dsp:cNvSpPr/>
      </dsp:nvSpPr>
      <dsp:spPr>
        <a:xfrm rot="2332825">
          <a:off x="607737" y="3557531"/>
          <a:ext cx="2114220" cy="35156"/>
        </a:xfrm>
        <a:custGeom>
          <a:avLst/>
          <a:gdLst/>
          <a:ahLst/>
          <a:cxnLst/>
          <a:rect l="0" t="0" r="0" b="0"/>
          <a:pathLst>
            <a:path>
              <a:moveTo>
                <a:pt x="0" y="17578"/>
              </a:moveTo>
              <a:lnTo>
                <a:pt x="2114220" y="17578"/>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D22C5F8-EA8A-418B-A883-B9FB08807208}">
      <dsp:nvSpPr>
        <dsp:cNvPr id="0" name=""/>
        <dsp:cNvSpPr/>
      </dsp:nvSpPr>
      <dsp:spPr>
        <a:xfrm rot="1110995">
          <a:off x="786184" y="3066026"/>
          <a:ext cx="2153737" cy="35156"/>
        </a:xfrm>
        <a:custGeom>
          <a:avLst/>
          <a:gdLst/>
          <a:ahLst/>
          <a:cxnLst/>
          <a:rect l="0" t="0" r="0" b="0"/>
          <a:pathLst>
            <a:path>
              <a:moveTo>
                <a:pt x="0" y="17578"/>
              </a:moveTo>
              <a:lnTo>
                <a:pt x="2153737" y="17578"/>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D9E7A7-4173-4ED3-B41E-90C33ED94C2D}">
      <dsp:nvSpPr>
        <dsp:cNvPr id="0" name=""/>
        <dsp:cNvSpPr/>
      </dsp:nvSpPr>
      <dsp:spPr>
        <a:xfrm rot="42378">
          <a:off x="841862" y="2619157"/>
          <a:ext cx="1852694" cy="35156"/>
        </a:xfrm>
        <a:custGeom>
          <a:avLst/>
          <a:gdLst/>
          <a:ahLst/>
          <a:cxnLst/>
          <a:rect l="0" t="0" r="0" b="0"/>
          <a:pathLst>
            <a:path>
              <a:moveTo>
                <a:pt x="0" y="17578"/>
              </a:moveTo>
              <a:lnTo>
                <a:pt x="1852694" y="17578"/>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8F20D5-9110-43A5-A825-15FE9B1CA846}">
      <dsp:nvSpPr>
        <dsp:cNvPr id="0" name=""/>
        <dsp:cNvSpPr/>
      </dsp:nvSpPr>
      <dsp:spPr>
        <a:xfrm rot="20659298">
          <a:off x="808487" y="2259189"/>
          <a:ext cx="1797808" cy="35156"/>
        </a:xfrm>
        <a:custGeom>
          <a:avLst/>
          <a:gdLst/>
          <a:ahLst/>
          <a:cxnLst/>
          <a:rect l="0" t="0" r="0" b="0"/>
          <a:pathLst>
            <a:path>
              <a:moveTo>
                <a:pt x="0" y="17578"/>
              </a:moveTo>
              <a:lnTo>
                <a:pt x="1797808" y="17578"/>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5AE14D9-0FF8-4D64-894C-04F2FC19AEBF}">
      <dsp:nvSpPr>
        <dsp:cNvPr id="0" name=""/>
        <dsp:cNvSpPr/>
      </dsp:nvSpPr>
      <dsp:spPr>
        <a:xfrm rot="19606887">
          <a:off x="678941" y="1820797"/>
          <a:ext cx="1994834" cy="35156"/>
        </a:xfrm>
        <a:custGeom>
          <a:avLst/>
          <a:gdLst/>
          <a:ahLst/>
          <a:cxnLst/>
          <a:rect l="0" t="0" r="0" b="0"/>
          <a:pathLst>
            <a:path>
              <a:moveTo>
                <a:pt x="0" y="17578"/>
              </a:moveTo>
              <a:lnTo>
                <a:pt x="1994834" y="17578"/>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A289F9D-5945-44FB-8FD6-67F73575AA5E}">
      <dsp:nvSpPr>
        <dsp:cNvPr id="0" name=""/>
        <dsp:cNvSpPr/>
      </dsp:nvSpPr>
      <dsp:spPr>
        <a:xfrm rot="17676509">
          <a:off x="247445" y="1621027"/>
          <a:ext cx="1367739" cy="35156"/>
        </a:xfrm>
        <a:custGeom>
          <a:avLst/>
          <a:gdLst/>
          <a:ahLst/>
          <a:cxnLst/>
          <a:rect l="0" t="0" r="0" b="0"/>
          <a:pathLst>
            <a:path>
              <a:moveTo>
                <a:pt x="0" y="17578"/>
              </a:moveTo>
              <a:lnTo>
                <a:pt x="1367739" y="17578"/>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785058-5946-46B4-9076-1CD3F9FB147F}">
      <dsp:nvSpPr>
        <dsp:cNvPr id="0" name=""/>
        <dsp:cNvSpPr/>
      </dsp:nvSpPr>
      <dsp:spPr>
        <a:xfrm>
          <a:off x="-33592" y="2060639"/>
          <a:ext cx="1030029" cy="1030029"/>
        </a:xfrm>
        <a:prstGeom prst="ellipse">
          <a:avLst/>
        </a:prstGeom>
        <a:blipFill>
          <a:blip xmlns:r="http://schemas.openxmlformats.org/officeDocument/2006/relationships" r:embed="rId1"/>
          <a:srcRect/>
          <a:stretch>
            <a:fillRect l="-39000" r="-39000"/>
          </a:stretch>
        </a:blip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14978578-73B3-4E37-A130-E2CCCE346EDD}">
      <dsp:nvSpPr>
        <dsp:cNvPr id="0" name=""/>
        <dsp:cNvSpPr/>
      </dsp:nvSpPr>
      <dsp:spPr>
        <a:xfrm>
          <a:off x="506876" y="361664"/>
          <a:ext cx="1716215" cy="660190"/>
        </a:xfrm>
        <a:prstGeom prst="ellipse">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b="1" i="1" kern="1200">
              <a:latin typeface="Arial" panose="020B0604020202020204" pitchFamily="34" charset="0"/>
              <a:cs typeface="Arial" panose="020B0604020202020204" pitchFamily="34" charset="0"/>
            </a:rPr>
            <a:t>Society</a:t>
          </a:r>
          <a:endParaRPr lang="en-GB" sz="1000" kern="1200">
            <a:latin typeface="Arial" panose="020B0604020202020204" pitchFamily="34" charset="0"/>
            <a:cs typeface="Arial" panose="020B0604020202020204" pitchFamily="34" charset="0"/>
          </a:endParaRPr>
        </a:p>
      </dsp:txBody>
      <dsp:txXfrm>
        <a:off x="758210" y="458347"/>
        <a:ext cx="1213547" cy="466824"/>
      </dsp:txXfrm>
    </dsp:sp>
    <dsp:sp modelId="{F191FD21-B5B1-48C2-85B7-E2F8219C8449}">
      <dsp:nvSpPr>
        <dsp:cNvPr id="0" name=""/>
        <dsp:cNvSpPr/>
      </dsp:nvSpPr>
      <dsp:spPr>
        <a:xfrm>
          <a:off x="2194982" y="558651"/>
          <a:ext cx="1621467" cy="818403"/>
        </a:xfrm>
        <a:prstGeom prst="ellipse">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b="1" i="1" kern="1200">
              <a:latin typeface="Arial" panose="020B0604020202020204" pitchFamily="34" charset="0"/>
              <a:cs typeface="Arial" panose="020B0604020202020204" pitchFamily="34" charset="0"/>
            </a:rPr>
            <a:t>Pricing</a:t>
          </a:r>
          <a:r>
            <a:rPr lang="en-GB" sz="500" b="1" i="1" kern="1200">
              <a:latin typeface="Arial" panose="020B0604020202020204" pitchFamily="34" charset="0"/>
              <a:cs typeface="Arial" panose="020B0604020202020204" pitchFamily="34" charset="0"/>
            </a:rPr>
            <a:t> </a:t>
          </a:r>
          <a:endParaRPr lang="en-GB" sz="500" kern="1200">
            <a:latin typeface="Arial" panose="020B0604020202020204" pitchFamily="34" charset="0"/>
            <a:cs typeface="Arial" panose="020B0604020202020204" pitchFamily="34" charset="0"/>
          </a:endParaRPr>
        </a:p>
      </dsp:txBody>
      <dsp:txXfrm>
        <a:off x="2432440" y="678503"/>
        <a:ext cx="1146551" cy="578699"/>
      </dsp:txXfrm>
    </dsp:sp>
    <dsp:sp modelId="{71F9C0EA-8F8A-43A7-8156-FF462B785918}">
      <dsp:nvSpPr>
        <dsp:cNvPr id="0" name=""/>
        <dsp:cNvSpPr/>
      </dsp:nvSpPr>
      <dsp:spPr>
        <a:xfrm>
          <a:off x="2475954" y="1418891"/>
          <a:ext cx="1607061" cy="833242"/>
        </a:xfrm>
        <a:prstGeom prst="ellipse">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b="1" i="1" kern="1200">
              <a:latin typeface="Arial" panose="020B0604020202020204" pitchFamily="34" charset="0"/>
              <a:cs typeface="Arial" panose="020B0604020202020204" pitchFamily="34" charset="0"/>
            </a:rPr>
            <a:t>Competition</a:t>
          </a:r>
          <a:r>
            <a:rPr lang="en-GB" sz="500" b="1" i="1" kern="1200">
              <a:latin typeface="Arial" panose="020B0604020202020204" pitchFamily="34" charset="0"/>
              <a:cs typeface="Arial" panose="020B0604020202020204" pitchFamily="34" charset="0"/>
            </a:rPr>
            <a:t> </a:t>
          </a:r>
          <a:endParaRPr lang="en-GB" sz="500" kern="1200">
            <a:latin typeface="Arial" panose="020B0604020202020204" pitchFamily="34" charset="0"/>
            <a:cs typeface="Arial" panose="020B0604020202020204" pitchFamily="34" charset="0"/>
          </a:endParaRPr>
        </a:p>
      </dsp:txBody>
      <dsp:txXfrm>
        <a:off x="2711303" y="1540916"/>
        <a:ext cx="1136363" cy="589192"/>
      </dsp:txXfrm>
    </dsp:sp>
    <dsp:sp modelId="{0BBFA621-AD02-4D12-A95E-A7229829907E}">
      <dsp:nvSpPr>
        <dsp:cNvPr id="0" name=""/>
        <dsp:cNvSpPr/>
      </dsp:nvSpPr>
      <dsp:spPr>
        <a:xfrm>
          <a:off x="2694134" y="2273796"/>
          <a:ext cx="1764884" cy="770463"/>
        </a:xfrm>
        <a:prstGeom prst="ellipse">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b="1" i="1" kern="1200">
              <a:latin typeface="Arial" panose="020B0604020202020204" pitchFamily="34" charset="0"/>
              <a:cs typeface="Arial" panose="020B0604020202020204" pitchFamily="34" charset="0"/>
            </a:rPr>
            <a:t>Value of money </a:t>
          </a:r>
          <a:endParaRPr lang="en-GB" sz="1000" kern="1200">
            <a:latin typeface="Arial" panose="020B0604020202020204" pitchFamily="34" charset="0"/>
            <a:cs typeface="Arial" panose="020B0604020202020204" pitchFamily="34" charset="0"/>
          </a:endParaRPr>
        </a:p>
      </dsp:txBody>
      <dsp:txXfrm>
        <a:off x="2952595" y="2386628"/>
        <a:ext cx="1247962" cy="544799"/>
      </dsp:txXfrm>
    </dsp:sp>
    <dsp:sp modelId="{D454B815-3451-4C33-BEFB-414DAE019F67}">
      <dsp:nvSpPr>
        <dsp:cNvPr id="0" name=""/>
        <dsp:cNvSpPr/>
      </dsp:nvSpPr>
      <dsp:spPr>
        <a:xfrm>
          <a:off x="2783627" y="3207048"/>
          <a:ext cx="1503858" cy="873413"/>
        </a:xfrm>
        <a:prstGeom prst="ellipse">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b="1" i="1" kern="1200">
              <a:latin typeface="Arial" panose="020B0604020202020204" pitchFamily="34" charset="0"/>
              <a:cs typeface="Arial" panose="020B0604020202020204" pitchFamily="34" charset="0"/>
            </a:rPr>
            <a:t>Economic</a:t>
          </a:r>
          <a:endParaRPr lang="en-GB" sz="1000" kern="1200">
            <a:latin typeface="Arial" panose="020B0604020202020204" pitchFamily="34" charset="0"/>
            <a:cs typeface="Arial" panose="020B0604020202020204" pitchFamily="34" charset="0"/>
          </a:endParaRPr>
        </a:p>
      </dsp:txBody>
      <dsp:txXfrm>
        <a:off x="3003862" y="3334956"/>
        <a:ext cx="1063388" cy="617597"/>
      </dsp:txXfrm>
    </dsp:sp>
    <dsp:sp modelId="{253065E4-8605-4D3B-A4ED-EE86CD00DF80}">
      <dsp:nvSpPr>
        <dsp:cNvPr id="0" name=""/>
        <dsp:cNvSpPr/>
      </dsp:nvSpPr>
      <dsp:spPr>
        <a:xfrm>
          <a:off x="2191141" y="4131555"/>
          <a:ext cx="1561025" cy="994550"/>
        </a:xfrm>
        <a:prstGeom prst="ellipse">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b="1" i="1" kern="1200">
              <a:latin typeface="Arial" panose="020B0604020202020204" pitchFamily="34" charset="0"/>
              <a:cs typeface="Arial" panose="020B0604020202020204" pitchFamily="34" charset="0"/>
            </a:rPr>
            <a:t>Legislation</a:t>
          </a:r>
          <a:r>
            <a:rPr lang="en-GB" sz="500" b="1" i="1" kern="1200">
              <a:latin typeface="Arial" panose="020B0604020202020204" pitchFamily="34" charset="0"/>
              <a:cs typeface="Arial" panose="020B0604020202020204" pitchFamily="34" charset="0"/>
            </a:rPr>
            <a:t> </a:t>
          </a:r>
          <a:endParaRPr lang="en-GB" sz="500" kern="1200">
            <a:latin typeface="Arial" panose="020B0604020202020204" pitchFamily="34" charset="0"/>
            <a:cs typeface="Arial" panose="020B0604020202020204" pitchFamily="34" charset="0"/>
          </a:endParaRPr>
        </a:p>
      </dsp:txBody>
      <dsp:txXfrm>
        <a:off x="2419748" y="4277203"/>
        <a:ext cx="1103811" cy="703254"/>
      </dsp:txXfrm>
    </dsp:sp>
    <dsp:sp modelId="{1C3A30BE-E8F3-4693-9DED-9889EA0C75E9}">
      <dsp:nvSpPr>
        <dsp:cNvPr id="0" name=""/>
        <dsp:cNvSpPr/>
      </dsp:nvSpPr>
      <dsp:spPr>
        <a:xfrm>
          <a:off x="754168" y="4333338"/>
          <a:ext cx="1328706" cy="770643"/>
        </a:xfrm>
        <a:prstGeom prst="ellipse">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b="1" i="1" kern="1200">
              <a:latin typeface="Arial" panose="020B0604020202020204" pitchFamily="34" charset="0"/>
              <a:cs typeface="Arial" panose="020B0604020202020204" pitchFamily="34" charset="0"/>
            </a:rPr>
            <a:t>Technology</a:t>
          </a:r>
          <a:r>
            <a:rPr lang="en-GB" sz="500" b="1" i="1" kern="1200">
              <a:latin typeface="Arial" panose="020B0604020202020204" pitchFamily="34" charset="0"/>
              <a:cs typeface="Arial" panose="020B0604020202020204" pitchFamily="34" charset="0"/>
            </a:rPr>
            <a:t> </a:t>
          </a:r>
          <a:endParaRPr lang="en-GB" sz="500" kern="1200">
            <a:latin typeface="Arial" panose="020B0604020202020204" pitchFamily="34" charset="0"/>
            <a:cs typeface="Arial" panose="020B0604020202020204" pitchFamily="34" charset="0"/>
          </a:endParaRPr>
        </a:p>
      </dsp:txBody>
      <dsp:txXfrm>
        <a:off x="948752" y="4446196"/>
        <a:ext cx="939538" cy="54492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541F9B-DAF8-4EB0-9D0A-A169FCEF1450}">
      <dsp:nvSpPr>
        <dsp:cNvPr id="0" name=""/>
        <dsp:cNvSpPr/>
      </dsp:nvSpPr>
      <dsp:spPr>
        <a:xfrm>
          <a:off x="724532" y="728407"/>
          <a:ext cx="2185224" cy="218522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A40A23-1889-4EAE-83D6-E01556FD5A8B}">
      <dsp:nvSpPr>
        <dsp:cNvPr id="0" name=""/>
        <dsp:cNvSpPr/>
      </dsp:nvSpPr>
      <dsp:spPr>
        <a:xfrm>
          <a:off x="1147504" y="1206727"/>
          <a:ext cx="1311134" cy="131113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E371096-0511-4238-B215-38371460C17A}">
      <dsp:nvSpPr>
        <dsp:cNvPr id="0" name=""/>
        <dsp:cNvSpPr/>
      </dsp:nvSpPr>
      <dsp:spPr>
        <a:xfrm>
          <a:off x="1646696" y="1602497"/>
          <a:ext cx="437044" cy="43704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0E4939-B568-41D5-A199-DC58CFCB42AD}">
      <dsp:nvSpPr>
        <dsp:cNvPr id="0" name=""/>
        <dsp:cNvSpPr/>
      </dsp:nvSpPr>
      <dsp:spPr>
        <a:xfrm>
          <a:off x="3322034" y="0"/>
          <a:ext cx="1092612" cy="637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17780" rIns="17780" bIns="17780" numCol="1" spcCol="1270" anchor="ctr" anchorCtr="0">
          <a:noAutofit/>
        </a:bodyPr>
        <a:lstStyle/>
        <a:p>
          <a:pPr marL="0" lvl="0" indent="0" algn="l" defTabSz="622300">
            <a:lnSpc>
              <a:spcPct val="90000"/>
            </a:lnSpc>
            <a:spcBef>
              <a:spcPct val="0"/>
            </a:spcBef>
            <a:spcAft>
              <a:spcPct val="35000"/>
            </a:spcAft>
            <a:buNone/>
          </a:pPr>
          <a:r>
            <a:rPr lang="en-GB" sz="1400" b="1" i="1" kern="1200">
              <a:latin typeface="Arial" panose="020B0604020202020204" pitchFamily="34" charset="0"/>
              <a:cs typeface="Arial" panose="020B0604020202020204" pitchFamily="34" charset="0"/>
            </a:rPr>
            <a:t>Knowledge</a:t>
          </a:r>
          <a:r>
            <a:rPr lang="en-GB" sz="1400" b="1" i="1" kern="1200"/>
            <a:t> </a:t>
          </a:r>
          <a:endParaRPr lang="en-GB" sz="1400" kern="1200"/>
        </a:p>
      </dsp:txBody>
      <dsp:txXfrm>
        <a:off x="3322034" y="0"/>
        <a:ext cx="1092612" cy="637357"/>
      </dsp:txXfrm>
    </dsp:sp>
    <dsp:sp modelId="{A470C6A0-D1A3-4ACC-A0C6-31BBBAE365FA}">
      <dsp:nvSpPr>
        <dsp:cNvPr id="0" name=""/>
        <dsp:cNvSpPr/>
      </dsp:nvSpPr>
      <dsp:spPr>
        <a:xfrm>
          <a:off x="3048882" y="318678"/>
          <a:ext cx="273153" cy="0"/>
        </a:xfrm>
        <a:prstGeom prst="line">
          <a:avLst/>
        </a:prstGeom>
        <a:solidFill>
          <a:schemeClr val="accent1">
            <a:hueOff val="0"/>
            <a:satOff val="0"/>
            <a:lumOff val="0"/>
            <a:alphaOff val="0"/>
          </a:schemeClr>
        </a:solidFill>
        <a:ln w="19050" cap="rnd"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75CB1FB-7FC6-4729-92DE-652295CC5E45}">
      <dsp:nvSpPr>
        <dsp:cNvPr id="0" name=""/>
        <dsp:cNvSpPr/>
      </dsp:nvSpPr>
      <dsp:spPr>
        <a:xfrm rot="5400000">
          <a:off x="1705515" y="478746"/>
          <a:ext cx="1501977" cy="1182570"/>
        </a:xfrm>
        <a:prstGeom prst="line">
          <a:avLst/>
        </a:prstGeom>
        <a:solidFill>
          <a:schemeClr val="accent1">
            <a:hueOff val="0"/>
            <a:satOff val="0"/>
            <a:lumOff val="0"/>
            <a:alphaOff val="0"/>
          </a:schemeClr>
        </a:solidFill>
        <a:ln w="19050" cap="rnd"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DFD2318-B1E3-4A22-922D-31BDE811E260}">
      <dsp:nvSpPr>
        <dsp:cNvPr id="0" name=""/>
        <dsp:cNvSpPr/>
      </dsp:nvSpPr>
      <dsp:spPr>
        <a:xfrm>
          <a:off x="3322034" y="637356"/>
          <a:ext cx="1092612" cy="637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17780" rIns="17780" bIns="17780" numCol="1" spcCol="1270" anchor="ctr" anchorCtr="0">
          <a:noAutofit/>
        </a:bodyPr>
        <a:lstStyle/>
        <a:p>
          <a:pPr marL="0" lvl="0" indent="0" algn="l" defTabSz="622300">
            <a:lnSpc>
              <a:spcPct val="90000"/>
            </a:lnSpc>
            <a:spcBef>
              <a:spcPct val="0"/>
            </a:spcBef>
            <a:spcAft>
              <a:spcPct val="35000"/>
            </a:spcAft>
            <a:buNone/>
          </a:pPr>
          <a:r>
            <a:rPr lang="en-GB" sz="1400" b="1" i="1" kern="1200">
              <a:latin typeface="Arial" panose="020B0604020202020204" pitchFamily="34" charset="0"/>
              <a:cs typeface="Arial" panose="020B0604020202020204" pitchFamily="34" charset="0"/>
            </a:rPr>
            <a:t>Product Quality </a:t>
          </a:r>
          <a:endParaRPr lang="en-GB" sz="1400" kern="1200">
            <a:latin typeface="Arial" panose="020B0604020202020204" pitchFamily="34" charset="0"/>
            <a:cs typeface="Arial" panose="020B0604020202020204" pitchFamily="34" charset="0"/>
          </a:endParaRPr>
        </a:p>
      </dsp:txBody>
      <dsp:txXfrm>
        <a:off x="3322034" y="637356"/>
        <a:ext cx="1092612" cy="637357"/>
      </dsp:txXfrm>
    </dsp:sp>
    <dsp:sp modelId="{6D2E96B4-8ECD-4437-A906-BAF7C7CA350E}">
      <dsp:nvSpPr>
        <dsp:cNvPr id="0" name=""/>
        <dsp:cNvSpPr/>
      </dsp:nvSpPr>
      <dsp:spPr>
        <a:xfrm>
          <a:off x="3048882" y="956035"/>
          <a:ext cx="273153" cy="0"/>
        </a:xfrm>
        <a:prstGeom prst="line">
          <a:avLst/>
        </a:prstGeom>
        <a:solidFill>
          <a:schemeClr val="accent1">
            <a:hueOff val="0"/>
            <a:satOff val="0"/>
            <a:lumOff val="0"/>
            <a:alphaOff val="0"/>
          </a:schemeClr>
        </a:solidFill>
        <a:ln w="19050" cap="rnd"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944D27B-E434-4620-9371-6EA99F586E5A}">
      <dsp:nvSpPr>
        <dsp:cNvPr id="0" name=""/>
        <dsp:cNvSpPr/>
      </dsp:nvSpPr>
      <dsp:spPr>
        <a:xfrm rot="5400000">
          <a:off x="2027908" y="1106160"/>
          <a:ext cx="1170405" cy="869354"/>
        </a:xfrm>
        <a:prstGeom prst="line">
          <a:avLst/>
        </a:prstGeom>
        <a:solidFill>
          <a:schemeClr val="accent1">
            <a:hueOff val="0"/>
            <a:satOff val="0"/>
            <a:lumOff val="0"/>
            <a:alphaOff val="0"/>
          </a:schemeClr>
        </a:solidFill>
        <a:ln w="19050" cap="rnd"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395477B-02B3-48A0-9FB6-DADDA99ECA84}">
      <dsp:nvSpPr>
        <dsp:cNvPr id="0" name=""/>
        <dsp:cNvSpPr/>
      </dsp:nvSpPr>
      <dsp:spPr>
        <a:xfrm>
          <a:off x="3322034" y="1274713"/>
          <a:ext cx="1092612" cy="637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17780" rIns="17780" bIns="17780" numCol="1" spcCol="1270" anchor="ctr" anchorCtr="0">
          <a:noAutofit/>
        </a:bodyPr>
        <a:lstStyle/>
        <a:p>
          <a:pPr marL="0" lvl="0" indent="0" algn="l" defTabSz="622300">
            <a:lnSpc>
              <a:spcPct val="90000"/>
            </a:lnSpc>
            <a:spcBef>
              <a:spcPct val="0"/>
            </a:spcBef>
            <a:spcAft>
              <a:spcPct val="35000"/>
            </a:spcAft>
            <a:buNone/>
          </a:pPr>
          <a:r>
            <a:rPr lang="en-GB" sz="1400" b="1" i="1" kern="1200">
              <a:latin typeface="Arial" panose="020B0604020202020204" pitchFamily="34" charset="0"/>
              <a:cs typeface="Arial" panose="020B0604020202020204" pitchFamily="34" charset="0"/>
            </a:rPr>
            <a:t>People and Skills </a:t>
          </a:r>
          <a:endParaRPr lang="en-GB" sz="1400" kern="1200">
            <a:latin typeface="Arial" panose="020B0604020202020204" pitchFamily="34" charset="0"/>
            <a:cs typeface="Arial" panose="020B0604020202020204" pitchFamily="34" charset="0"/>
          </a:endParaRPr>
        </a:p>
      </dsp:txBody>
      <dsp:txXfrm>
        <a:off x="3322034" y="1274713"/>
        <a:ext cx="1092612" cy="637357"/>
      </dsp:txXfrm>
    </dsp:sp>
    <dsp:sp modelId="{B99D8AD7-DA5E-4DB1-B8FB-217E4B23A996}">
      <dsp:nvSpPr>
        <dsp:cNvPr id="0" name=""/>
        <dsp:cNvSpPr/>
      </dsp:nvSpPr>
      <dsp:spPr>
        <a:xfrm>
          <a:off x="3048882" y="1593392"/>
          <a:ext cx="273153" cy="0"/>
        </a:xfrm>
        <a:prstGeom prst="line">
          <a:avLst/>
        </a:prstGeom>
        <a:solidFill>
          <a:schemeClr val="accent1">
            <a:hueOff val="0"/>
            <a:satOff val="0"/>
            <a:lumOff val="0"/>
            <a:alphaOff val="0"/>
          </a:schemeClr>
        </a:solidFill>
        <a:ln w="19050" cap="rnd"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46ADD4B-FA7A-4828-8D00-390397DAFECB}">
      <dsp:nvSpPr>
        <dsp:cNvPr id="0" name=""/>
        <dsp:cNvSpPr/>
      </dsp:nvSpPr>
      <dsp:spPr>
        <a:xfrm rot="5400000">
          <a:off x="2350702" y="1733064"/>
          <a:ext cx="836212" cy="556139"/>
        </a:xfrm>
        <a:prstGeom prst="line">
          <a:avLst/>
        </a:prstGeom>
        <a:solidFill>
          <a:schemeClr val="accent1">
            <a:hueOff val="0"/>
            <a:satOff val="0"/>
            <a:lumOff val="0"/>
            <a:alphaOff val="0"/>
          </a:schemeClr>
        </a:solidFill>
        <a:ln w="19050" cap="rnd"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684549-F918-4660-B13C-E10C1A19E97A}">
      <dsp:nvSpPr>
        <dsp:cNvPr id="0" name=""/>
        <dsp:cNvSpPr/>
      </dsp:nvSpPr>
      <dsp:spPr>
        <a:xfrm>
          <a:off x="0" y="0"/>
          <a:ext cx="2444452"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467DD7-07EE-4061-8C4C-38FE2C1041A2}">
      <dsp:nvSpPr>
        <dsp:cNvPr id="0" name=""/>
        <dsp:cNvSpPr/>
      </dsp:nvSpPr>
      <dsp:spPr>
        <a:xfrm>
          <a:off x="0" y="0"/>
          <a:ext cx="2444452" cy="923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US" sz="4400" b="1" kern="1200">
              <a:latin typeface="Arial" panose="020B0604020202020204" pitchFamily="34" charset="0"/>
              <a:cs typeface="Arial" panose="020B0604020202020204" pitchFamily="34" charset="0"/>
            </a:rPr>
            <a:t>Internal</a:t>
          </a:r>
          <a:endParaRPr lang="en-GB" sz="4400" kern="1200">
            <a:latin typeface="Arial" panose="020B0604020202020204" pitchFamily="34" charset="0"/>
            <a:cs typeface="Arial" panose="020B0604020202020204" pitchFamily="34" charset="0"/>
          </a:endParaRPr>
        </a:p>
      </dsp:txBody>
      <dsp:txXfrm>
        <a:off x="0" y="0"/>
        <a:ext cx="2444452" cy="923330"/>
      </dsp:txXfrm>
    </dsp:sp>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target1">
  <dgm:title val=""/>
  <dgm:desc val=""/>
  <dgm:catLst>
    <dgm:cat type="relationship" pri="25000"/>
    <dgm:cat type="convert" pri="2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resizeHandles val="exact"/>
    </dgm:varLst>
    <dgm:alg type="composite">
      <dgm:param type="ar" val="1.25"/>
    </dgm:alg>
    <dgm:shape xmlns:r="http://schemas.openxmlformats.org/officeDocument/2006/relationships" r:blip="">
      <dgm:adjLst/>
    </dgm:shape>
    <dgm:presOf/>
    <dgm:choose name="Name0">
      <dgm:if name="Name1" func="var" arg="dir" op="equ" val="norm">
        <dgm:choose name="Name2">
          <dgm:if name="Name3" axis="ch" ptType="node" func="cnt" op="equ" val="0">
            <dgm:constrLst/>
          </dgm:if>
          <dgm:if name="Name4"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r" for="ch" forName="line1" refType="l" refFor="ch" refForName="text1"/>
              <dgm:constr type="h" for="ch" forName="line1"/>
              <dgm:constr type="l" for="ch" forName="d1" refType="w" fact="0.3"/>
              <dgm:constr type="b" for="ch" forName="d1" refType="h" fact="0.625"/>
              <dgm:constr type="w" for="ch" forName="d1" refType="w" fact="0.32475"/>
              <dgm:constr type="h" for="ch" forName="d1" refType="h" fact="0.469"/>
            </dgm:constrLst>
          </dgm:if>
          <dgm:if name="Name5"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312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44325"/>
              <dgm:constr type="b" for="ch" forName="d2" refType="h" fact="0.7975"/>
              <dgm:constr type="w" for="ch" forName="d2" refType="w" fact="0.1815"/>
              <dgm:constr type="h" for="ch" forName="d2" refType="h" fact="0.3283"/>
            </dgm:constrLst>
          </dgm:if>
          <dgm:if name="Name6"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2187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2187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86"/>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7175"/>
              <dgm:constr type="b" for="ch" forName="d3" refType="h" fact="0.83375"/>
              <dgm:constr type="w" for="ch" forName="d3" refType="w" fact="0.1527"/>
              <dgm:constr type="h" for="ch" forName="d3" refType="h" fact="0.287"/>
            </dgm:constrLst>
          </dgm:if>
          <dgm:if name="Name7"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7938"/>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29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7938"/>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662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25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r" for="ch" forName="text4" refType="w"/>
              <dgm:constr type="t" for="ch" forName="text4" refType="b" refFor="ch" refForName="text3"/>
              <dgm:constr type="l" for="ch" forName="line4" refType="w" fact="0.625"/>
              <dgm:constr type="ctrY" for="ch" forName="line4" refType="ctrY" refFor="ch" refForName="text4"/>
              <dgm:constr type="w" for="ch" forName="line4" refType="w" fact="0.075"/>
              <dgm:constr type="h" for="ch" forName="line4"/>
              <dgm:constr type="l" for="ch" forName="d4" refType="w" fact="0.48525"/>
              <dgm:constr type="b" for="ch" forName="d4" refType="h" fact="0.85594"/>
              <dgm:constr type="w" for="ch" forName="d4" refType="w" fact="0.1394"/>
              <dgm:constr type="h" for="ch" forName="d4" refType="h" fact="0.2282"/>
            </dgm:constrLst>
          </dgm:if>
          <dgm:if name="Name8"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324"/>
              <dgm:constr type="r" for="ch" forName="text1" refType="w"/>
              <dgm:constr type="ctrY" for="ch" forName="text1" refType="h" fact="0.13"/>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324"/>
              <dgm:constr type="r" for="ch" forName="text2" refType="w"/>
              <dgm:constr type="ctrY" for="ch" forName="text2" refType="h" fact="0.27"/>
              <dgm:constr type="l" for="ch" forName="line2" refType="w" fact="0.625"/>
              <dgm:constr type="ctrY" for="ch" forName="line2" refType="ctrY" refFor="ch" refForName="text2"/>
              <dgm:constr type="w" for="ch" forName="line2" refType="w" fact="0.075"/>
              <dgm:constr type="h" for="ch" forName="line2"/>
              <dgm:constr type="l" for="ch" forName="d2" refType="w" fact="0.3498"/>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r" for="ch" forName="text3" refType="w"/>
              <dgm:constr type="ctrY" for="ch" forName="text3" refType="h" fact="0.41"/>
              <dgm:constr type="l" for="ch" forName="line3" refType="w" fact="0.625"/>
              <dgm:constr type="ctrY" for="ch" forName="line3" refType="ctrY" refFor="ch" refForName="text3"/>
              <dgm:constr type="w" for="ch" forName="line3" refType="w" fact="0.075"/>
              <dgm:constr type="h" for="ch" forName="line3"/>
              <dgm:constr type="l" for="ch" forName="d3" refType="w" fact="0.394"/>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r" for="ch" forName="text4" refType="w"/>
              <dgm:constr type="ctrY" for="ch" forName="text4" refType="h" fact="0.547"/>
              <dgm:constr type="l" for="ch" forName="line4" refType="w" fact="0.625"/>
              <dgm:constr type="ctrY" for="ch" forName="line4" refType="ctrY" refFor="ch" refForName="text4"/>
              <dgm:constr type="w" for="ch" forName="line4" refType="w" fact="0.075"/>
              <dgm:constr type="h" for="ch" forName="line4"/>
              <dgm:constr type="l" for="ch" forName="d4" refType="w" fact="0.446"/>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r" for="ch" forName="text5" refType="w"/>
              <dgm:constr type="ctrY" for="ch" forName="text5" refType="h" fact="0.68"/>
              <dgm:constr type="l" for="ch" forName="line5" refType="w" fact="0.625"/>
              <dgm:constr type="ctrY" for="ch" forName="line5" refType="ctrY" refFor="ch" refForName="text5"/>
              <dgm:constr type="w" for="ch" forName="line5" refType="w" fact="0.075"/>
              <dgm:constr type="h" for="ch" forName="line5"/>
              <dgm:constr type="l" for="ch" forName="d5" refType="w" fact="0.495"/>
              <dgm:constr type="b" for="ch" forName="d5" refType="h" fact="0.855"/>
              <dgm:constr type="w" for="ch" forName="d5" refType="w" fact="0.13"/>
              <dgm:constr type="h" for="ch" forName="d5" refType="h" fact="0.175"/>
            </dgm:constrLst>
          </dgm:if>
          <dgm:else name="Name9"/>
        </dgm:choose>
      </dgm:if>
      <dgm:else name="Name10">
        <dgm:choose name="Name11">
          <dgm:if name="Name12" axis="ch" ptType="node" func="cnt" op="equ" val="0">
            <dgm:constrLst/>
          </dgm:if>
          <dgm:if name="Name13"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Lst>
          </dgm:if>
          <dgm:if name="Name14"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312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55675"/>
              <dgm:constr type="b" for="ch" forName="d2" refType="h" fact="0.7975"/>
              <dgm:constr type="w" for="ch" forName="d2" refType="w" fact="0.1815"/>
              <dgm:constr type="h" for="ch" forName="d2" refType="h" fact="0.3283"/>
            </dgm:constrLst>
          </dgm:if>
          <dgm:if name="Name15"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2187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2187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14"/>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2825"/>
              <dgm:constr type="b" for="ch" forName="d3" refType="h" fact="0.83375"/>
              <dgm:constr type="w" for="ch" forName="d3" refType="w" fact="0.1527"/>
              <dgm:constr type="h" for="ch" forName="d3" refType="h" fact="0.287"/>
            </dgm:constrLst>
          </dgm:if>
          <dgm:if name="Name16"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7938"/>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0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7938"/>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337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74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l" for="ch" forName="text4"/>
              <dgm:constr type="t" for="ch" forName="text4" refType="b" refFor="ch" refForName="text3"/>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1475"/>
              <dgm:constr type="b" for="ch" forName="d4" refType="h" fact="0.85594"/>
              <dgm:constr type="w" for="ch" forName="d4" refType="w" fact="0.1394"/>
              <dgm:constr type="h" for="ch" forName="d4" refType="h" fact="0.2282"/>
            </dgm:constrLst>
          </dgm:if>
          <dgm:if name="Name17"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324"/>
              <dgm:constr type="l" for="ch" forName="text1"/>
              <dgm:constr type="ctrY" for="ch" forName="text1" refType="h" fact="0.13"/>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324"/>
              <dgm:constr type="l" for="ch" forName="text2"/>
              <dgm:constr type="ctrY" for="ch" forName="text2" refType="h" fact="0.27"/>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502"/>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l" for="ch" forName="text3"/>
              <dgm:constr type="ctrY" for="ch" forName="text3" refType="h" fact="0.41"/>
              <dgm:constr type="l" for="ch" forName="line3" refType="r" refFor="ch" refForName="text3"/>
              <dgm:constr type="ctrY" for="ch" forName="line3" refType="ctrY" refFor="ch" refForName="text3"/>
              <dgm:constr type="r" for="ch" forName="line3" refType="w" fact="0.375"/>
              <dgm:constr type="h" for="ch" forName="line3"/>
              <dgm:constr type="r" for="ch" forName="d3" refType="w" fact="0.606"/>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l" for="ch" forName="text4"/>
              <dgm:constr type="ctrY" for="ch" forName="text4" refType="h" fact="0.547"/>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54"/>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l" for="ch" forName="text5"/>
              <dgm:constr type="ctrY" for="ch" forName="text5" refType="h" fact="0.68"/>
              <dgm:constr type="l" for="ch" forName="line5" refType="r" refFor="ch" refForName="text5"/>
              <dgm:constr type="ctrY" for="ch" forName="line5" refType="ctrY" refFor="ch" refForName="text5"/>
              <dgm:constr type="r" for="ch" forName="line5" refType="w" fact="0.375"/>
              <dgm:constr type="h" for="ch" forName="line5"/>
              <dgm:constr type="r" for="ch" forName="d5" refType="w" fact="0.505"/>
              <dgm:constr type="b" for="ch" forName="d5" refType="h" fact="0.855"/>
              <dgm:constr type="w" for="ch" forName="d5" refType="w" fact="0.13"/>
              <dgm:constr type="h" for="ch" forName="d5" refType="h" fact="0.175"/>
            </dgm:constrLst>
          </dgm:if>
          <dgm:else name="Name18"/>
        </dgm:choose>
      </dgm:else>
    </dgm:choose>
    <dgm:ruleLst/>
    <dgm:forEach name="Name19" axis="ch" ptType="node" cnt="1">
      <dgm:layoutNode name="circle1" styleLbl="lnNode1">
        <dgm:alg type="sp"/>
        <dgm:shape xmlns:r="http://schemas.openxmlformats.org/officeDocument/2006/relationships" type="ellipse" r:blip="">
          <dgm:adjLst/>
        </dgm:shape>
        <dgm:presOf/>
        <dgm:constrLst/>
        <dgm:ruleLst/>
      </dgm:layoutNode>
      <dgm:layoutNode name="text1" styleLbl="revTx">
        <dgm:varLst>
          <dgm:bulletEnabled val="1"/>
        </dgm:varLst>
        <dgm:choose name="Name20">
          <dgm:if name="Name21" func="var" arg="dir" op="equ" val="norm">
            <dgm:choose name="Name22">
              <dgm:if name="Name23" axis="root des" ptType="all node" func="maxDepth" op="gt" val="1">
                <dgm:alg type="tx">
                  <dgm:param type="parTxLTRAlign" val="l"/>
                  <dgm:param type="parTxRTLAlign" val="r"/>
                </dgm:alg>
              </dgm:if>
              <dgm:else name="Name24">
                <dgm:alg type="tx">
                  <dgm:param type="parTxLTRAlign" val="l"/>
                  <dgm:param type="parTxRTLAlign" val="l"/>
                </dgm:alg>
              </dgm:else>
            </dgm:choose>
          </dgm:if>
          <dgm:else name="Name25">
            <dgm:choose name="Name26">
              <dgm:if name="Name27" axis="root des" ptType="all node" func="maxDepth" op="gt" val="1">
                <dgm:alg type="tx">
                  <dgm:param type="parTxLTRAlign" val="l"/>
                  <dgm:param type="parTxRTLAlign" val="r"/>
                </dgm:alg>
              </dgm:if>
              <dgm:else name="Name28">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29">
          <dgm:if name="Name30" func="var" arg="dir" op="equ" val="norm">
            <dgm:constrLst>
              <dgm:constr type="tMarg" refType="primFontSz" fact="0.1"/>
              <dgm:constr type="bMarg" refType="primFontSz" fact="0.1"/>
              <dgm:constr type="rMarg" refType="primFontSz" fact="0.1"/>
            </dgm:constrLst>
          </dgm:if>
          <dgm:else name="Name31">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1" styleLbl="callout">
        <dgm:alg type="sp"/>
        <dgm:shape xmlns:r="http://schemas.openxmlformats.org/officeDocument/2006/relationships" type="line" r:blip="">
          <dgm:adjLst/>
        </dgm:shape>
        <dgm:presOf/>
        <dgm:constrLst/>
        <dgm:ruleLst/>
      </dgm:layoutNode>
      <dgm:layoutNode name="d1" styleLbl="callout">
        <dgm:alg type="sp"/>
        <dgm:choose name="Name32">
          <dgm:if name="Name33" func="var" arg="dir" op="equ" val="norm">
            <dgm:shape xmlns:r="http://schemas.openxmlformats.org/officeDocument/2006/relationships" rot="90" type="line" r:blip="">
              <dgm:adjLst/>
            </dgm:shape>
          </dgm:if>
          <dgm:else name="Name34">
            <dgm:shape xmlns:r="http://schemas.openxmlformats.org/officeDocument/2006/relationships" rot="180" type="line" r:blip="">
              <dgm:adjLst/>
            </dgm:shape>
          </dgm:else>
        </dgm:choose>
        <dgm:presOf/>
        <dgm:constrLst/>
        <dgm:ruleLst/>
      </dgm:layoutNode>
    </dgm:forEach>
    <dgm:forEach name="Name35" axis="ch" ptType="node" st="2" cnt="1">
      <dgm:layoutNode name="circle2" styleLbl="lnNode1">
        <dgm:alg type="sp"/>
        <dgm:shape xmlns:r="http://schemas.openxmlformats.org/officeDocument/2006/relationships" type="ellipse" r:blip="" zOrderOff="-5">
          <dgm:adjLst/>
        </dgm:shape>
        <dgm:presOf/>
        <dgm:constrLst/>
        <dgm:ruleLst/>
      </dgm:layoutNode>
      <dgm:layoutNode name="text2" styleLbl="revTx">
        <dgm:varLst>
          <dgm:bulletEnabled val="1"/>
        </dgm:varLst>
        <dgm:choose name="Name36">
          <dgm:if name="Name37" func="var" arg="dir" op="equ" val="norm">
            <dgm:choose name="Name38">
              <dgm:if name="Name39" axis="root des" ptType="all node" func="maxDepth" op="gt" val="1">
                <dgm:alg type="tx">
                  <dgm:param type="parTxLTRAlign" val="l"/>
                  <dgm:param type="parTxRTLAlign" val="r"/>
                </dgm:alg>
              </dgm:if>
              <dgm:else name="Name40">
                <dgm:alg type="tx">
                  <dgm:param type="parTxLTRAlign" val="l"/>
                  <dgm:param type="parTxRTLAlign" val="l"/>
                </dgm:alg>
              </dgm:else>
            </dgm:choose>
          </dgm:if>
          <dgm:else name="Name41">
            <dgm:choose name="Name42">
              <dgm:if name="Name43" axis="root des" ptType="all node" func="maxDepth" op="gt" val="1">
                <dgm:alg type="tx">
                  <dgm:param type="parTxLTRAlign" val="l"/>
                  <dgm:param type="parTxRTLAlign" val="r"/>
                </dgm:alg>
              </dgm:if>
              <dgm:else name="Name44">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45">
          <dgm:if name="Name46" func="var" arg="dir" op="equ" val="norm">
            <dgm:constrLst>
              <dgm:constr type="tMarg" refType="primFontSz" fact="0.1"/>
              <dgm:constr type="bMarg" refType="primFontSz" fact="0.1"/>
              <dgm:constr type="rMarg" refType="primFontSz" fact="0.1"/>
            </dgm:constrLst>
          </dgm:if>
          <dgm:else name="Name47">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2" styleLbl="callout">
        <dgm:alg type="sp"/>
        <dgm:shape xmlns:r="http://schemas.openxmlformats.org/officeDocument/2006/relationships" type="line" r:blip="">
          <dgm:adjLst/>
        </dgm:shape>
        <dgm:presOf/>
        <dgm:constrLst/>
        <dgm:ruleLst/>
      </dgm:layoutNode>
      <dgm:layoutNode name="d2" styleLbl="callout">
        <dgm:alg type="sp"/>
        <dgm:choose name="Name48">
          <dgm:if name="Name49" func="var" arg="dir" op="equ" val="norm">
            <dgm:shape xmlns:r="http://schemas.openxmlformats.org/officeDocument/2006/relationships" rot="90" type="line" r:blip="">
              <dgm:adjLst/>
            </dgm:shape>
          </dgm:if>
          <dgm:else name="Name50">
            <dgm:shape xmlns:r="http://schemas.openxmlformats.org/officeDocument/2006/relationships" rot="180" type="line" r:blip="">
              <dgm:adjLst/>
            </dgm:shape>
          </dgm:else>
        </dgm:choose>
        <dgm:presOf/>
        <dgm:constrLst/>
        <dgm:ruleLst/>
      </dgm:layoutNode>
    </dgm:forEach>
    <dgm:forEach name="Name51" axis="ch" ptType="node" st="3" cnt="1">
      <dgm:layoutNode name="circle3" styleLbl="lnNode1">
        <dgm:alg type="sp"/>
        <dgm:shape xmlns:r="http://schemas.openxmlformats.org/officeDocument/2006/relationships" type="ellipse" r:blip="" zOrderOff="-10">
          <dgm:adjLst/>
        </dgm:shape>
        <dgm:presOf/>
        <dgm:constrLst/>
        <dgm:ruleLst/>
      </dgm:layoutNode>
      <dgm:layoutNode name="text3" styleLbl="revTx">
        <dgm:varLst>
          <dgm:bulletEnabled val="1"/>
        </dgm:varLst>
        <dgm:choose name="Name52">
          <dgm:if name="Name53" func="var" arg="dir" op="equ" val="norm">
            <dgm:choose name="Name54">
              <dgm:if name="Name55" axis="root des" ptType="all node" func="maxDepth" op="gt" val="1">
                <dgm:alg type="tx">
                  <dgm:param type="parTxLTRAlign" val="l"/>
                  <dgm:param type="parTxRTLAlign" val="r"/>
                </dgm:alg>
              </dgm:if>
              <dgm:else name="Name56">
                <dgm:alg type="tx">
                  <dgm:param type="parTxLTRAlign" val="l"/>
                  <dgm:param type="parTxRTLAlign" val="l"/>
                </dgm:alg>
              </dgm:else>
            </dgm:choose>
          </dgm:if>
          <dgm:else name="Name57">
            <dgm:choose name="Name58">
              <dgm:if name="Name59" axis="root des" ptType="all node" func="maxDepth" op="gt" val="1">
                <dgm:alg type="tx">
                  <dgm:param type="parTxLTRAlign" val="l"/>
                  <dgm:param type="parTxRTLAlign" val="r"/>
                </dgm:alg>
              </dgm:if>
              <dgm:else name="Name60">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61">
          <dgm:if name="Name62" func="var" arg="dir" op="equ" val="norm">
            <dgm:constrLst>
              <dgm:constr type="tMarg" refType="primFontSz" fact="0.1"/>
              <dgm:constr type="bMarg" refType="primFontSz" fact="0.1"/>
              <dgm:constr type="rMarg" refType="primFontSz" fact="0.1"/>
            </dgm:constrLst>
          </dgm:if>
          <dgm:else name="Name63">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3" styleLbl="callout">
        <dgm:alg type="sp"/>
        <dgm:shape xmlns:r="http://schemas.openxmlformats.org/officeDocument/2006/relationships" type="line" r:blip="">
          <dgm:adjLst/>
        </dgm:shape>
        <dgm:presOf/>
        <dgm:constrLst/>
        <dgm:ruleLst/>
      </dgm:layoutNode>
      <dgm:layoutNode name="d3" styleLbl="callout">
        <dgm:alg type="sp"/>
        <dgm:choose name="Name64">
          <dgm:if name="Name65" func="var" arg="dir" op="equ" val="norm">
            <dgm:shape xmlns:r="http://schemas.openxmlformats.org/officeDocument/2006/relationships" rot="90" type="line" r:blip="">
              <dgm:adjLst/>
            </dgm:shape>
          </dgm:if>
          <dgm:else name="Name66">
            <dgm:shape xmlns:r="http://schemas.openxmlformats.org/officeDocument/2006/relationships" rot="180" type="line" r:blip="">
              <dgm:adjLst/>
            </dgm:shape>
          </dgm:else>
        </dgm:choose>
        <dgm:presOf/>
        <dgm:constrLst/>
        <dgm:ruleLst/>
      </dgm:layoutNode>
    </dgm:forEach>
    <dgm:forEach name="Name67" axis="ch" ptType="node" st="4" cnt="1">
      <dgm:layoutNode name="circle4" styleLbl="lnNode1">
        <dgm:alg type="sp"/>
        <dgm:shape xmlns:r="http://schemas.openxmlformats.org/officeDocument/2006/relationships" type="ellipse" r:blip="" zOrderOff="-15">
          <dgm:adjLst/>
        </dgm:shape>
        <dgm:presOf/>
        <dgm:constrLst/>
        <dgm:ruleLst/>
      </dgm:layoutNode>
      <dgm:layoutNode name="text4" styleLbl="revTx">
        <dgm:varLst>
          <dgm:bulletEnabled val="1"/>
        </dgm:varLst>
        <dgm:choose name="Name68">
          <dgm:if name="Name69" func="var" arg="dir" op="equ" val="norm">
            <dgm:choose name="Name70">
              <dgm:if name="Name71" axis="root des" ptType="all node" func="maxDepth" op="gt" val="1">
                <dgm:alg type="tx">
                  <dgm:param type="parTxLTRAlign" val="l"/>
                  <dgm:param type="parTxRTLAlign" val="r"/>
                </dgm:alg>
              </dgm:if>
              <dgm:else name="Name72">
                <dgm:alg type="tx">
                  <dgm:param type="parTxLTRAlign" val="l"/>
                  <dgm:param type="parTxRTLAlign" val="l"/>
                </dgm:alg>
              </dgm:else>
            </dgm:choose>
          </dgm:if>
          <dgm:else name="Name73">
            <dgm:choose name="Name74">
              <dgm:if name="Name75" axis="root des" ptType="all node" func="maxDepth" op="gt" val="1">
                <dgm:alg type="tx">
                  <dgm:param type="parTxLTRAlign" val="l"/>
                  <dgm:param type="parTxRTLAlign" val="r"/>
                </dgm:alg>
              </dgm:if>
              <dgm:else name="Name76">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77">
          <dgm:if name="Name78" func="var" arg="dir" op="equ" val="norm">
            <dgm:constrLst>
              <dgm:constr type="tMarg" refType="primFontSz" fact="0.1"/>
              <dgm:constr type="bMarg" refType="primFontSz" fact="0.1"/>
              <dgm:constr type="rMarg" refType="primFontSz" fact="0.1"/>
            </dgm:constrLst>
          </dgm:if>
          <dgm:else name="Name79">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4" styleLbl="callout">
        <dgm:alg type="sp"/>
        <dgm:shape xmlns:r="http://schemas.openxmlformats.org/officeDocument/2006/relationships" type="line" r:blip="">
          <dgm:adjLst/>
        </dgm:shape>
        <dgm:presOf/>
        <dgm:constrLst/>
        <dgm:ruleLst/>
      </dgm:layoutNode>
      <dgm:layoutNode name="d4" styleLbl="callout">
        <dgm:alg type="sp"/>
        <dgm:choose name="Name80">
          <dgm:if name="Name81" func="var" arg="dir" op="equ" val="norm">
            <dgm:shape xmlns:r="http://schemas.openxmlformats.org/officeDocument/2006/relationships" rot="90" type="line" r:blip="">
              <dgm:adjLst/>
            </dgm:shape>
          </dgm:if>
          <dgm:else name="Name82">
            <dgm:shape xmlns:r="http://schemas.openxmlformats.org/officeDocument/2006/relationships" rot="180" type="line" r:blip="">
              <dgm:adjLst/>
            </dgm:shape>
          </dgm:else>
        </dgm:choose>
        <dgm:presOf/>
        <dgm:constrLst/>
        <dgm:ruleLst/>
      </dgm:layoutNode>
    </dgm:forEach>
    <dgm:forEach name="Name83" axis="ch" ptType="node" st="5" cnt="1">
      <dgm:layoutNode name="circle5" styleLbl="lnNode1">
        <dgm:alg type="sp"/>
        <dgm:shape xmlns:r="http://schemas.openxmlformats.org/officeDocument/2006/relationships" type="ellipse" r:blip="" zOrderOff="-20">
          <dgm:adjLst/>
        </dgm:shape>
        <dgm:presOf/>
        <dgm:constrLst/>
        <dgm:ruleLst/>
      </dgm:layoutNode>
      <dgm:layoutNode name="text5"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alg>
              </dgm:if>
              <dgm:else name="Name88">
                <dgm:alg type="tx">
                  <dgm:param type="parTxLTRAlign" val="l"/>
                  <dgm:param type="parTxRTLAlign" val="l"/>
                </dgm:alg>
              </dgm:else>
            </dgm:choose>
          </dgm:if>
          <dgm:else name="Name89">
            <dgm:choose name="Name90">
              <dgm:if name="Name91" axis="root des" ptType="all node" func="maxDepth" op="gt" val="1">
                <dgm:alg type="tx">
                  <dgm:param type="parTxLTRAlign" val="l"/>
                  <dgm:param type="parTxRTLAlign" val="r"/>
                </dgm:alg>
              </dgm:if>
              <dgm:else name="Name92">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tMarg" refType="primFontSz" fact="0.1"/>
              <dgm:constr type="bMarg" refType="primFontSz" fact="0.1"/>
              <dgm:constr type="rMarg" refType="primFontSz" fact="0.1"/>
            </dgm:constrLst>
          </dgm:if>
          <dgm:else name="Name95">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5" styleLbl="callout">
        <dgm:alg type="sp"/>
        <dgm:shape xmlns:r="http://schemas.openxmlformats.org/officeDocument/2006/relationships" type="line" r:blip="">
          <dgm:adjLst/>
        </dgm:shape>
        <dgm:presOf/>
        <dgm:constrLst/>
        <dgm:ruleLst/>
      </dgm:layoutNode>
      <dgm:layoutNode name="d5" styleLbl="callout">
        <dgm:alg type="sp"/>
        <dgm:choose name="Name96">
          <dgm:if name="Name97" func="var" arg="dir" op="equ" val="norm">
            <dgm:shape xmlns:r="http://schemas.openxmlformats.org/officeDocument/2006/relationships" rot="90" type="line" r:blip="">
              <dgm:adjLst/>
            </dgm:shape>
          </dgm:if>
          <dgm:else name="Name98">
            <dgm:shape xmlns:r="http://schemas.openxmlformats.org/officeDocument/2006/relationships" rot="180" type="line" r:blip="">
              <dgm:adjLst/>
            </dgm:shape>
          </dgm:else>
        </dgm:choose>
        <dgm:presOf/>
        <dgm:constrLst/>
        <dgm:ruleLst/>
      </dgm:layoutNode>
    </dgm:forEach>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808225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96027F-7875-4030-9381-8BD8C4F21935}" type="datetimeFigureOut">
              <a:rPr lang="en-US" dirty="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527387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306797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96027F-7875-4030-9381-8BD8C4F21935}" type="datetimeFigureOut">
              <a:rPr lang="en-US" dirty="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101223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96027F-7875-4030-9381-8BD8C4F21935}" type="datetimeFigureOut">
              <a:rPr lang="en-US" dirty="0"/>
              <a:t>10/30/2022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1168800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10/30/2022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7489371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10/30/2022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5383234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10/30/2022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838150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533690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536700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59406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3056125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8996033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10/30/2022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5233633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10/30/2022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5478580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9311405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7576602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10/30/2022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404538562"/>
      </p:ext>
    </p:extLst>
  </p:cSld>
  <p:clrMap bg1="dk1" tx1="lt1" bg2="dk2" tx2="lt2" accent1="accent1" accent2="accent2" accent3="accent3" accent4="accent4" accent5="accent5" accent6="accent6" hlink="hlink" folHlink="folHlink"/>
  <p:sldLayoutIdLst>
    <p:sldLayoutId id="2147483895" r:id="rId1"/>
    <p:sldLayoutId id="2147483896" r:id="rId2"/>
    <p:sldLayoutId id="2147483897" r:id="rId3"/>
    <p:sldLayoutId id="2147483898" r:id="rId4"/>
    <p:sldLayoutId id="2147483899" r:id="rId5"/>
    <p:sldLayoutId id="2147483900" r:id="rId6"/>
    <p:sldLayoutId id="2147483901" r:id="rId7"/>
    <p:sldLayoutId id="2147483902" r:id="rId8"/>
    <p:sldLayoutId id="2147483903" r:id="rId9"/>
    <p:sldLayoutId id="2147483904" r:id="rId10"/>
    <p:sldLayoutId id="2147483905" r:id="rId11"/>
    <p:sldLayoutId id="2147483906" r:id="rId12"/>
    <p:sldLayoutId id="2147483907" r:id="rId13"/>
    <p:sldLayoutId id="2147483908" r:id="rId14"/>
    <p:sldLayoutId id="2147483909" r:id="rId15"/>
    <p:sldLayoutId id="2147483910" r:id="rId16"/>
    <p:sldLayoutId id="2147483911"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boagworld.com/digital-strategy/swot-analysis/" TargetMode="Externa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QuickStyle" Target="../diagrams/quickStyle1.xml"/><Relationship Id="rId11" Type="http://schemas.openxmlformats.org/officeDocument/2006/relationships/hyperlink" Target="https://creativecommons.org/licenses/by-nc-nd/3.0/" TargetMode="External"/><Relationship Id="rId5" Type="http://schemas.openxmlformats.org/officeDocument/2006/relationships/diagramLayout" Target="../diagrams/layout1.xml"/><Relationship Id="rId10" Type="http://schemas.openxmlformats.org/officeDocument/2006/relationships/hyperlink" Target="http://functionalintegratedtraining360.blogspot.com/2012/03/pre-habilitacion-vs-re-habilitacion-ii.html" TargetMode="External"/><Relationship Id="rId4" Type="http://schemas.openxmlformats.org/officeDocument/2006/relationships/diagramData" Target="../diagrams/data1.xml"/><Relationship Id="rId9" Type="http://schemas.openxmlformats.org/officeDocument/2006/relationships/image" Target="../media/image8.jpeg"/></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9.jpeg"/><Relationship Id="rId7" Type="http://schemas.openxmlformats.org/officeDocument/2006/relationships/diagramQuickStyle" Target="../diagrams/quickStyle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hyperlink" Target="https://creativecommons.org/licenses/by-nc-nd/3.0/" TargetMode="External"/><Relationship Id="rId4" Type="http://schemas.openxmlformats.org/officeDocument/2006/relationships/hyperlink" Target="http://groupcoaching.blogspot.com/2012/08/what-are-your-strengths-as-coach.html" TargetMode="External"/><Relationship Id="rId9" Type="http://schemas.microsoft.com/office/2007/relationships/diagramDrawing" Target="../diagrams/drawing2.xml"/></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0.jpeg"/><Relationship Id="rId7" Type="http://schemas.openxmlformats.org/officeDocument/2006/relationships/diagramColors" Target="../diagrams/colors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7.png"/><Relationship Id="rId7" Type="http://schemas.openxmlformats.org/officeDocument/2006/relationships/diagramColors" Target="../diagrams/colors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23.jpeg"/></Relationships>
</file>

<file path=ppt/slides/_rels/slide7.xml.rels><?xml version="1.0" encoding="UTF-8" standalone="yes"?>
<Relationships xmlns="http://schemas.openxmlformats.org/package/2006/relationships"><Relationship Id="rId8" Type="http://schemas.microsoft.com/office/2007/relationships/diagramDrawing" Target="../diagrams/drawing5.xml"/><Relationship Id="rId13" Type="http://schemas.microsoft.com/office/2007/relationships/diagramDrawing" Target="../diagrams/drawing6.xml"/><Relationship Id="rId3" Type="http://schemas.openxmlformats.org/officeDocument/2006/relationships/image" Target="../media/image24.jpeg"/><Relationship Id="rId7" Type="http://schemas.openxmlformats.org/officeDocument/2006/relationships/diagramColors" Target="../diagrams/colors5.xml"/><Relationship Id="rId12" Type="http://schemas.openxmlformats.org/officeDocument/2006/relationships/diagramColors" Target="../diagrams/colors6.xml"/><Relationship Id="rId2" Type="http://schemas.openxmlformats.org/officeDocument/2006/relationships/image" Target="../media/image1.jpeg"/><Relationship Id="rId16" Type="http://schemas.openxmlformats.org/officeDocument/2006/relationships/hyperlink" Target="https://creativecommons.org/licenses/by-sa/3.0/" TargetMode="External"/><Relationship Id="rId1" Type="http://schemas.openxmlformats.org/officeDocument/2006/relationships/slideLayout" Target="../slideLayouts/slideLayout2.xml"/><Relationship Id="rId6" Type="http://schemas.openxmlformats.org/officeDocument/2006/relationships/diagramQuickStyle" Target="../diagrams/quickStyle5.xml"/><Relationship Id="rId11" Type="http://schemas.openxmlformats.org/officeDocument/2006/relationships/diagramQuickStyle" Target="../diagrams/quickStyle6.xml"/><Relationship Id="rId5" Type="http://schemas.openxmlformats.org/officeDocument/2006/relationships/diagramLayout" Target="../diagrams/layout5.xml"/><Relationship Id="rId15" Type="http://schemas.openxmlformats.org/officeDocument/2006/relationships/hyperlink" Target="https://www.geograph.org.uk/photo/3295593" TargetMode="External"/><Relationship Id="rId10" Type="http://schemas.openxmlformats.org/officeDocument/2006/relationships/diagramLayout" Target="../diagrams/layout6.xml"/><Relationship Id="rId4" Type="http://schemas.openxmlformats.org/officeDocument/2006/relationships/diagramData" Target="../diagrams/data5.xml"/><Relationship Id="rId9" Type="http://schemas.openxmlformats.org/officeDocument/2006/relationships/diagramData" Target="../diagrams/data6.xml"/><Relationship Id="rId14" Type="http://schemas.openxmlformats.org/officeDocument/2006/relationships/image" Target="../media/image25.jpeg"/></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image" Target="../media/image26.jpeg"/><Relationship Id="rId7" Type="http://schemas.openxmlformats.org/officeDocument/2006/relationships/diagramLayout" Target="../diagrams/layout7.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Data" Target="../diagrams/data7.xml"/><Relationship Id="rId11" Type="http://schemas.openxmlformats.org/officeDocument/2006/relationships/hyperlink" Target="https://creativecommons.org/licenses/by-nc-nd/3.0/" TargetMode="External"/><Relationship Id="rId5" Type="http://schemas.openxmlformats.org/officeDocument/2006/relationships/image" Target="../media/image27.jpeg"/><Relationship Id="rId10" Type="http://schemas.microsoft.com/office/2007/relationships/diagramDrawing" Target="../diagrams/drawing7.xml"/><Relationship Id="rId4" Type="http://schemas.openxmlformats.org/officeDocument/2006/relationships/hyperlink" Target="https://www.cnwintech.com/blog/best-ways-to-maintain-a-healthy-lifestyle/" TargetMode="External"/><Relationship Id="rId9" Type="http://schemas.openxmlformats.org/officeDocument/2006/relationships/diagramColors" Target="../diagrams/colors7.xml"/></Relationships>
</file>

<file path=ppt/slides/_rels/slide9.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png"/><Relationship Id="rId7" Type="http://schemas.openxmlformats.org/officeDocument/2006/relationships/image" Target="../media/image28.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9.xml"/><Relationship Id="rId13" Type="http://schemas.openxmlformats.org/officeDocument/2006/relationships/image" Target="../media/image37.jpeg"/><Relationship Id="rId3" Type="http://schemas.openxmlformats.org/officeDocument/2006/relationships/diagramLayout" Target="../diagrams/layout8.xml"/><Relationship Id="rId7" Type="http://schemas.openxmlformats.org/officeDocument/2006/relationships/diagramData" Target="../diagrams/data9.xml"/><Relationship Id="rId12" Type="http://schemas.openxmlformats.org/officeDocument/2006/relationships/image" Target="../media/image36.jpeg"/><Relationship Id="rId2" Type="http://schemas.openxmlformats.org/officeDocument/2006/relationships/diagramData" Target="../diagrams/data8.xml"/><Relationship Id="rId16" Type="http://schemas.openxmlformats.org/officeDocument/2006/relationships/image" Target="../media/image39.png"/><Relationship Id="rId1" Type="http://schemas.openxmlformats.org/officeDocument/2006/relationships/slideLayout" Target="../slideLayouts/slideLayout2.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5" Type="http://schemas.microsoft.com/office/2017/06/relationships/model3d" Target="../media/model3d1.glb"/><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 Id="rId14" Type="http://schemas.openxmlformats.org/officeDocument/2006/relationships/image" Target="../media/image38.jpeg"/></Relationships>
</file>

<file path=ppt/slides/_rels/slide11.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11.xml"/><Relationship Id="rId13" Type="http://schemas.openxmlformats.org/officeDocument/2006/relationships/diagramLayout" Target="../diagrams/layout12.xml"/><Relationship Id="rId18" Type="http://schemas.openxmlformats.org/officeDocument/2006/relationships/diagramLayout" Target="../diagrams/layout13.xml"/><Relationship Id="rId3" Type="http://schemas.openxmlformats.org/officeDocument/2006/relationships/diagramLayout" Target="../diagrams/layout10.xml"/><Relationship Id="rId21" Type="http://schemas.microsoft.com/office/2007/relationships/diagramDrawing" Target="../diagrams/drawing13.xml"/><Relationship Id="rId7" Type="http://schemas.openxmlformats.org/officeDocument/2006/relationships/diagramData" Target="../diagrams/data11.xml"/><Relationship Id="rId12" Type="http://schemas.openxmlformats.org/officeDocument/2006/relationships/diagramData" Target="../diagrams/data12.xml"/><Relationship Id="rId17" Type="http://schemas.openxmlformats.org/officeDocument/2006/relationships/diagramData" Target="../diagrams/data13.xml"/><Relationship Id="rId2" Type="http://schemas.openxmlformats.org/officeDocument/2006/relationships/diagramData" Target="../diagrams/data10.xml"/><Relationship Id="rId16" Type="http://schemas.microsoft.com/office/2007/relationships/diagramDrawing" Target="../diagrams/drawing12.xml"/><Relationship Id="rId20" Type="http://schemas.openxmlformats.org/officeDocument/2006/relationships/diagramColors" Target="../diagrams/colors13.xml"/><Relationship Id="rId1" Type="http://schemas.openxmlformats.org/officeDocument/2006/relationships/slideLayout" Target="../slideLayouts/slideLayout2.xml"/><Relationship Id="rId6" Type="http://schemas.microsoft.com/office/2007/relationships/diagramDrawing" Target="../diagrams/drawing10.xml"/><Relationship Id="rId11" Type="http://schemas.microsoft.com/office/2007/relationships/diagramDrawing" Target="../diagrams/drawing11.xml"/><Relationship Id="rId24" Type="http://schemas.openxmlformats.org/officeDocument/2006/relationships/hyperlink" Target="https://creativecommons.org/licenses/by-nc-sa/3.0/" TargetMode="External"/><Relationship Id="rId5" Type="http://schemas.openxmlformats.org/officeDocument/2006/relationships/diagramColors" Target="../diagrams/colors10.xml"/><Relationship Id="rId15" Type="http://schemas.openxmlformats.org/officeDocument/2006/relationships/diagramColors" Target="../diagrams/colors12.xml"/><Relationship Id="rId23" Type="http://schemas.openxmlformats.org/officeDocument/2006/relationships/hyperlink" Target="https://biz.libretexts.org/Bookshelves/Management/Book:_Principles_of_Management_(OpenStax)/04:_External_and_Internal_Organizational_Environments_and_Corporate_Culture/4.05:_The_Internal_Organization_and_External_Environments" TargetMode="External"/><Relationship Id="rId10" Type="http://schemas.openxmlformats.org/officeDocument/2006/relationships/diagramColors" Target="../diagrams/colors11.xml"/><Relationship Id="rId19" Type="http://schemas.openxmlformats.org/officeDocument/2006/relationships/diagramQuickStyle" Target="../diagrams/quickStyle13.xml"/><Relationship Id="rId4" Type="http://schemas.openxmlformats.org/officeDocument/2006/relationships/diagramQuickStyle" Target="../diagrams/quickStyle10.xml"/><Relationship Id="rId9" Type="http://schemas.openxmlformats.org/officeDocument/2006/relationships/diagramQuickStyle" Target="../diagrams/quickStyle11.xml"/><Relationship Id="rId14" Type="http://schemas.openxmlformats.org/officeDocument/2006/relationships/diagramQuickStyle" Target="../diagrams/quickStyle12.xml"/><Relationship Id="rId22" Type="http://schemas.openxmlformats.org/officeDocument/2006/relationships/image" Target="../media/image43.png"/></Relationships>
</file>

<file path=ppt/slides/_rels/slide1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1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s://creativecommons.org/licenses/by-sa/3.0/" TargetMode="External"/><Relationship Id="rId5" Type="http://schemas.openxmlformats.org/officeDocument/2006/relationships/hyperlink" Target="https://www.picpedia.org/post-it-note/p/profit-and-loss.html" TargetMode="External"/><Relationship Id="rId4" Type="http://schemas.openxmlformats.org/officeDocument/2006/relationships/image" Target="../media/image46.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2.png"/><Relationship Id="rId7" Type="http://schemas.openxmlformats.org/officeDocument/2006/relationships/image" Target="../media/image45.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hyperlink" Target="https://creativecommons.org/licenses/by-nc-sa/3.0/" TargetMode="External"/><Relationship Id="rId4" Type="http://schemas.openxmlformats.org/officeDocument/2006/relationships/image" Target="../media/image3.png"/><Relationship Id="rId9" Type="http://schemas.openxmlformats.org/officeDocument/2006/relationships/hyperlink" Target="https://www.enago.com/academy/tackling-common-problems-in-scientific-publication/"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2.png"/><Relationship Id="rId7" Type="http://schemas.openxmlformats.org/officeDocument/2006/relationships/image" Target="../media/image45.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hyperlink" Target="https://creativecommons.org/licenses/by/3.0/" TargetMode="External"/><Relationship Id="rId4" Type="http://schemas.openxmlformats.org/officeDocument/2006/relationships/image" Target="../media/image3.png"/><Relationship Id="rId9" Type="http://schemas.openxmlformats.org/officeDocument/2006/relationships/hyperlink" Target="https://sciencestockphotos.com/free/chemistry/slides/indicator_solution.html"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hyperlink" Target="https://tmlewin.co.uk/?utm_source=bing&amp;utm_medium=cpc&amp;utm_campaign=B%7CUK%7CPH%3A%20Brand%20Head%20Term&amp;utm_term=tm%20lewin&amp;utm_content=Head%20Ter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26587-F498-079B-2F54-EFE2F387BCB1}"/>
              </a:ext>
            </a:extLst>
          </p:cNvPr>
          <p:cNvSpPr>
            <a:spLocks noGrp="1"/>
          </p:cNvSpPr>
          <p:nvPr>
            <p:ph type="ctrTitle"/>
          </p:nvPr>
        </p:nvSpPr>
        <p:spPr/>
        <p:txBody>
          <a:bodyPr>
            <a:normAutofit/>
          </a:bodyPr>
          <a:lstStyle/>
          <a:p>
            <a:pPr marL="457200" indent="-457200" algn="l">
              <a:buFont typeface="Arial" panose="020B0604020202020204" pitchFamily="34" charset="0"/>
              <a:buChar char="•"/>
            </a:pPr>
            <a:r>
              <a:rPr lang="en-GB" sz="2800" b="1">
                <a:latin typeface="Arial" panose="020B0604020202020204" pitchFamily="34" charset="0"/>
                <a:cs typeface="Arial" panose="020B0604020202020204" pitchFamily="34" charset="0"/>
              </a:rPr>
              <a:t>Jayne Stead  2126373</a:t>
            </a:r>
          </a:p>
        </p:txBody>
      </p:sp>
      <p:sp>
        <p:nvSpPr>
          <p:cNvPr id="4" name="TextBox 3">
            <a:extLst>
              <a:ext uri="{FF2B5EF4-FFF2-40B4-BE49-F238E27FC236}">
                <a16:creationId xmlns:a16="http://schemas.microsoft.com/office/drawing/2014/main" id="{00261EF3-E185-42B0-D173-A5115261E008}"/>
              </a:ext>
            </a:extLst>
          </p:cNvPr>
          <p:cNvSpPr txBox="1"/>
          <p:nvPr/>
        </p:nvSpPr>
        <p:spPr>
          <a:xfrm>
            <a:off x="9260114" y="2023776"/>
            <a:ext cx="6081486" cy="400110"/>
          </a:xfrm>
          <a:prstGeom prst="rect">
            <a:avLst/>
          </a:prstGeom>
          <a:noFill/>
        </p:spPr>
        <p:txBody>
          <a:bodyPr wrap="square" rtlCol="0">
            <a:spAutoFit/>
          </a:bodyPr>
          <a:lstStyle/>
          <a:p>
            <a:r>
              <a:rPr lang="en-GB" sz="2000">
                <a:latin typeface="Arial" panose="020B0604020202020204" pitchFamily="34" charset="0"/>
                <a:cs typeface="Arial" panose="020B0604020202020204" pitchFamily="34" charset="0"/>
              </a:rPr>
              <a:t>Mohammed Islam </a:t>
            </a:r>
          </a:p>
        </p:txBody>
      </p:sp>
      <p:sp>
        <p:nvSpPr>
          <p:cNvPr id="5" name="Rectangle 4">
            <a:extLst>
              <a:ext uri="{FF2B5EF4-FFF2-40B4-BE49-F238E27FC236}">
                <a16:creationId xmlns:a16="http://schemas.microsoft.com/office/drawing/2014/main" id="{1F34DCF3-B32E-FEE1-FEFE-EE7270282860}"/>
              </a:ext>
            </a:extLst>
          </p:cNvPr>
          <p:cNvSpPr/>
          <p:nvPr/>
        </p:nvSpPr>
        <p:spPr>
          <a:xfrm>
            <a:off x="867871" y="895961"/>
            <a:ext cx="10794475" cy="1754326"/>
          </a:xfrm>
          <a:prstGeom prst="rect">
            <a:avLst/>
          </a:prstGeom>
          <a:noFill/>
        </p:spPr>
        <p:txBody>
          <a:bodyPr wrap="square" lIns="91440" tIns="45720" rIns="91440" bIns="45720" anchor="t">
            <a:spAutoFit/>
          </a:bodyPr>
          <a:lstStyle/>
          <a:p>
            <a:pPr algn="ctr"/>
            <a:r>
              <a:rPr lang="en-US" sz="5400" dirty="0">
                <a:ln w="0"/>
                <a:effectLst>
                  <a:outerShdw blurRad="38100" dist="19050" dir="2700000" algn="tl" rotWithShape="0">
                    <a:schemeClr val="dk1">
                      <a:alpha val="40000"/>
                    </a:schemeClr>
                  </a:outerShdw>
                </a:effectLst>
                <a:latin typeface="Arial"/>
                <a:cs typeface="Arial"/>
              </a:rPr>
              <a:t>Problem solving and decision making</a:t>
            </a:r>
            <a:endParaRPr lang="en-US" dirty="0"/>
          </a:p>
        </p:txBody>
      </p:sp>
      <p:sp>
        <p:nvSpPr>
          <p:cNvPr id="8" name="TextBox 7">
            <a:extLst>
              <a:ext uri="{FF2B5EF4-FFF2-40B4-BE49-F238E27FC236}">
                <a16:creationId xmlns:a16="http://schemas.microsoft.com/office/drawing/2014/main" id="{04E53783-EAEB-9302-0057-FB14DED9703E}"/>
              </a:ext>
            </a:extLst>
          </p:cNvPr>
          <p:cNvSpPr txBox="1"/>
          <p:nvPr/>
        </p:nvSpPr>
        <p:spPr>
          <a:xfrm>
            <a:off x="7648077" y="1666010"/>
            <a:ext cx="5979886" cy="378193"/>
          </a:xfrm>
          <a:prstGeom prst="rect">
            <a:avLst/>
          </a:prstGeom>
          <a:noFill/>
        </p:spPr>
        <p:txBody>
          <a:bodyPr wrap="square" rtlCol="0">
            <a:spAutoFit/>
          </a:bodyPr>
          <a:lstStyle/>
          <a:p>
            <a:pPr algn="ctr"/>
            <a:r>
              <a:rPr lang="en-GB" b="1">
                <a:solidFill>
                  <a:srgbClr val="FF0000"/>
                </a:solidFill>
                <a:highlight>
                  <a:srgbClr val="000000"/>
                </a:highlight>
                <a:latin typeface="Arial" panose="020B0604020202020204" pitchFamily="34" charset="0"/>
                <a:cs typeface="Arial" panose="020B0604020202020204" pitchFamily="34" charset="0"/>
              </a:rPr>
              <a:t>BMSW4004</a:t>
            </a:r>
          </a:p>
        </p:txBody>
      </p:sp>
    </p:spTree>
    <p:extLst>
      <p:ext uri="{BB962C8B-B14F-4D97-AF65-F5344CB8AC3E}">
        <p14:creationId xmlns:p14="http://schemas.microsoft.com/office/powerpoint/2010/main" val="17631968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pic>
        <p:nvPicPr>
          <p:cNvPr id="4" name="Picture 4" descr="A picture containing timeline&#10;&#10;Description automatically generated">
            <a:extLst>
              <a:ext uri="{FF2B5EF4-FFF2-40B4-BE49-F238E27FC236}">
                <a16:creationId xmlns:a16="http://schemas.microsoft.com/office/drawing/2014/main" id="{5F08ED13-2C0B-BCD0-2E96-E5A9F7969C8E}"/>
              </a:ext>
            </a:extLst>
          </p:cNvPr>
          <p:cNvPicPr>
            <a:picLocks noChangeAspect="1"/>
          </p:cNvPicPr>
          <p:nvPr/>
        </p:nvPicPr>
        <p:blipFill rotWithShape="1">
          <a:blip r:embed="rId3">
            <a:duotone>
              <a:prstClr val="black"/>
              <a:schemeClr val="accent5">
                <a:tint val="45000"/>
                <a:satMod val="400000"/>
              </a:schemeClr>
            </a:duotone>
            <a:alphaModFix amt="15000"/>
            <a:extLst>
              <a:ext uri="{837473B0-CC2E-450A-ABE3-18F120FF3D39}">
                <a1611:picAttrSrcUrl xmlns:a1611="http://schemas.microsoft.com/office/drawing/2016/11/main" r:id="rId4"/>
              </a:ext>
            </a:extLst>
          </a:blip>
          <a:srcRect l="11111"/>
          <a:stretch/>
        </p:blipFill>
        <p:spPr>
          <a:xfrm>
            <a:off x="20" y="68590"/>
            <a:ext cx="12191980" cy="6857990"/>
          </a:xfrm>
          <a:prstGeom prst="rect">
            <a:avLst/>
          </a:prstGeom>
        </p:spPr>
      </p:pic>
      <p:sp>
        <p:nvSpPr>
          <p:cNvPr id="2" name="Title 1">
            <a:extLst>
              <a:ext uri="{FF2B5EF4-FFF2-40B4-BE49-F238E27FC236}">
                <a16:creationId xmlns:a16="http://schemas.microsoft.com/office/drawing/2014/main" id="{76A0E263-8221-0675-D2A2-D5B8B05CF0CC}"/>
              </a:ext>
            </a:extLst>
          </p:cNvPr>
          <p:cNvSpPr>
            <a:spLocks noGrp="1"/>
          </p:cNvSpPr>
          <p:nvPr>
            <p:ph type="title"/>
          </p:nvPr>
        </p:nvSpPr>
        <p:spPr>
          <a:xfrm>
            <a:off x="646111" y="452718"/>
            <a:ext cx="9404723" cy="1400530"/>
          </a:xfrm>
        </p:spPr>
        <p:txBody>
          <a:bodyPr>
            <a:normAutofit/>
          </a:bodyPr>
          <a:lstStyle/>
          <a:p>
            <a:r>
              <a:rPr lang="en-GB">
                <a:latin typeface="Arial" panose="020B0604020202020204" pitchFamily="34" charset="0"/>
                <a:cs typeface="Arial" panose="020B0604020202020204" pitchFamily="34" charset="0"/>
              </a:rPr>
              <a:t>S.W.O.T</a:t>
            </a:r>
          </a:p>
        </p:txBody>
      </p:sp>
      <p:sp>
        <p:nvSpPr>
          <p:cNvPr id="32" name="Rectangle 31">
            <a:extLst>
              <a:ext uri="{FF2B5EF4-FFF2-40B4-BE49-F238E27FC236}">
                <a16:creationId xmlns:a16="http://schemas.microsoft.com/office/drawing/2014/main" id="{98AA0E06-14DE-4C1A-B11B-D05846A2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88C47710-4D4C-B6C8-29CA-5D36902E93CF}"/>
              </a:ext>
            </a:extLst>
          </p:cNvPr>
          <p:cNvSpPr>
            <a:spLocks noGrp="1"/>
          </p:cNvSpPr>
          <p:nvPr>
            <p:ph idx="1"/>
          </p:nvPr>
        </p:nvSpPr>
        <p:spPr>
          <a:xfrm>
            <a:off x="1103312" y="2052918"/>
            <a:ext cx="8946541" cy="4195481"/>
          </a:xfrm>
        </p:spPr>
        <p:txBody>
          <a:bodyPr vert="horz" lIns="91440" tIns="45720" rIns="91440" bIns="45720" rtlCol="0" anchor="ctr">
            <a:normAutofit/>
          </a:bodyPr>
          <a:lstStyle/>
          <a:p>
            <a:r>
              <a:rPr lang="en-GB" b="1" i="1">
                <a:latin typeface="Arial" panose="020B0604020202020204" pitchFamily="34" charset="0"/>
                <a:ea typeface="+mj-lt"/>
                <a:cs typeface="Arial" panose="020B0604020202020204" pitchFamily="34" charset="0"/>
              </a:rPr>
              <a:t>SWOT </a:t>
            </a:r>
            <a:r>
              <a:rPr lang="en-GB">
                <a:latin typeface="Arial" panose="020B0604020202020204" pitchFamily="34" charset="0"/>
                <a:ea typeface="+mj-lt"/>
                <a:cs typeface="Arial" panose="020B0604020202020204" pitchFamily="34" charset="0"/>
              </a:rPr>
              <a:t>analysis is a structure for identifying and analysing and situation or problem that can occur internally and externally, which can result into an impact on the viability of the project, product, place or person.</a:t>
            </a:r>
            <a:endParaRPr lang="en-GB">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86FB597-DBA2-DDD8-63A0-7A5437D45130}"/>
              </a:ext>
            </a:extLst>
          </p:cNvPr>
          <p:cNvSpPr txBox="1"/>
          <p:nvPr/>
        </p:nvSpPr>
        <p:spPr>
          <a:xfrm>
            <a:off x="9490619" y="6657945"/>
            <a:ext cx="2701381"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38622422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Rectangle 24">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6">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29" name="Picture 28">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31"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3" name="Content Placeholder 2">
            <a:extLst>
              <a:ext uri="{FF2B5EF4-FFF2-40B4-BE49-F238E27FC236}">
                <a16:creationId xmlns:a16="http://schemas.microsoft.com/office/drawing/2014/main" id="{25F305E2-7969-8A9E-1791-02DACA17717B}"/>
              </a:ext>
            </a:extLst>
          </p:cNvPr>
          <p:cNvSpPr>
            <a:spLocks noGrp="1"/>
          </p:cNvSpPr>
          <p:nvPr>
            <p:ph idx="1"/>
          </p:nvPr>
        </p:nvSpPr>
        <p:spPr>
          <a:xfrm>
            <a:off x="4975861" y="804671"/>
            <a:ext cx="6399930" cy="5248657"/>
          </a:xfrm>
        </p:spPr>
        <p:txBody>
          <a:bodyPr vert="horz" lIns="91440" tIns="45720" rIns="91440" bIns="45720" rtlCol="0" anchor="ctr">
            <a:normAutofit/>
          </a:bodyPr>
          <a:lstStyle/>
          <a:p>
            <a:endParaRPr lang="en-GB">
              <a:highlight>
                <a:srgbClr val="FCFCFE"/>
              </a:highlight>
              <a:latin typeface="Arial" panose="020B0604020202020204" pitchFamily="34" charset="0"/>
              <a:cs typeface="Arial" panose="020B0604020202020204" pitchFamily="34" charset="0"/>
            </a:endParaRPr>
          </a:p>
          <a:p>
            <a:endParaRPr lang="en-GB"/>
          </a:p>
        </p:txBody>
      </p:sp>
      <p:sp>
        <p:nvSpPr>
          <p:cNvPr id="18" name="TextBox 17">
            <a:extLst>
              <a:ext uri="{FF2B5EF4-FFF2-40B4-BE49-F238E27FC236}">
                <a16:creationId xmlns:a16="http://schemas.microsoft.com/office/drawing/2014/main" id="{CB7D4776-E645-BDB8-D803-2E9C7C88063F}"/>
              </a:ext>
            </a:extLst>
          </p:cNvPr>
          <p:cNvSpPr txBox="1"/>
          <p:nvPr/>
        </p:nvSpPr>
        <p:spPr>
          <a:xfrm>
            <a:off x="2402114" y="5376894"/>
            <a:ext cx="7387771" cy="369332"/>
          </a:xfrm>
          <a:prstGeom prst="rect">
            <a:avLst/>
          </a:prstGeom>
          <a:noFill/>
        </p:spPr>
        <p:txBody>
          <a:bodyPr wrap="square" lIns="91440" tIns="45720" rIns="91440" bIns="45720" rtlCol="0" anchor="t">
            <a:spAutoFit/>
          </a:bodyPr>
          <a:lstStyle/>
          <a:p>
            <a:endParaRPr lang="en-GB"/>
          </a:p>
        </p:txBody>
      </p:sp>
      <p:sp>
        <p:nvSpPr>
          <p:cNvPr id="2" name="TextBox 1">
            <a:extLst>
              <a:ext uri="{FF2B5EF4-FFF2-40B4-BE49-F238E27FC236}">
                <a16:creationId xmlns:a16="http://schemas.microsoft.com/office/drawing/2014/main" id="{DF99FDDD-5885-F9E7-A004-F0311AB20B50}"/>
              </a:ext>
            </a:extLst>
          </p:cNvPr>
          <p:cNvSpPr txBox="1"/>
          <p:nvPr/>
        </p:nvSpPr>
        <p:spPr>
          <a:xfrm>
            <a:off x="6451169" y="1982491"/>
            <a:ext cx="145296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6" name="TextBox 5">
            <a:extLst>
              <a:ext uri="{FF2B5EF4-FFF2-40B4-BE49-F238E27FC236}">
                <a16:creationId xmlns:a16="http://schemas.microsoft.com/office/drawing/2014/main" id="{6D9E0DAD-1C0A-BB90-B702-92CD0FDB1CED}"/>
              </a:ext>
            </a:extLst>
          </p:cNvPr>
          <p:cNvSpPr txBox="1"/>
          <p:nvPr/>
        </p:nvSpPr>
        <p:spPr>
          <a:xfrm>
            <a:off x="6881812" y="1928812"/>
            <a:ext cx="180975" cy="3619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graphicFrame>
        <p:nvGraphicFramePr>
          <p:cNvPr id="24" name="Diagram 25">
            <a:extLst>
              <a:ext uri="{FF2B5EF4-FFF2-40B4-BE49-F238E27FC236}">
                <a16:creationId xmlns:a16="http://schemas.microsoft.com/office/drawing/2014/main" id="{4D3D3A36-CC08-BCD1-4C16-432EF96E20D6}"/>
              </a:ext>
            </a:extLst>
          </p:cNvPr>
          <p:cNvGraphicFramePr/>
          <p:nvPr>
            <p:extLst>
              <p:ext uri="{D42A27DB-BD31-4B8C-83A1-F6EECF244321}">
                <p14:modId xmlns:p14="http://schemas.microsoft.com/office/powerpoint/2010/main" val="2168934946"/>
              </p:ext>
            </p:extLst>
          </p:nvPr>
        </p:nvGraphicFramePr>
        <p:xfrm>
          <a:off x="5278120" y="1684020"/>
          <a:ext cx="4572000" cy="3657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Rectangle 6">
            <a:extLst>
              <a:ext uri="{FF2B5EF4-FFF2-40B4-BE49-F238E27FC236}">
                <a16:creationId xmlns:a16="http://schemas.microsoft.com/office/drawing/2014/main" id="{E94BE97C-2078-476A-BB7E-6ED808263C5D}"/>
              </a:ext>
            </a:extLst>
          </p:cNvPr>
          <p:cNvSpPr/>
          <p:nvPr/>
        </p:nvSpPr>
        <p:spPr>
          <a:xfrm>
            <a:off x="520567" y="1648122"/>
            <a:ext cx="4251485" cy="923330"/>
          </a:xfrm>
          <a:prstGeom prst="rect">
            <a:avLst/>
          </a:prstGeom>
          <a:noFill/>
        </p:spPr>
        <p:txBody>
          <a:bodyPr wrap="none" lIns="91440" tIns="45720" rIns="91440" bIns="45720">
            <a:spAutoFit/>
          </a:bodyPr>
          <a:lstStyle/>
          <a:p>
            <a:pPr algn="ctr"/>
            <a:r>
              <a:rPr lang="en-US" sz="540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rial" panose="020B0604020202020204" pitchFamily="34" charset="0"/>
                <a:cs typeface="Arial" panose="020B0604020202020204" pitchFamily="34" charset="0"/>
              </a:rPr>
              <a:t>Weaknesses</a:t>
            </a:r>
            <a:endParaRPr lang="en-US" sz="5400" b="0" cap="none" spc="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rial" panose="020B0604020202020204" pitchFamily="34" charset="0"/>
              <a:cs typeface="Arial" panose="020B0604020202020204" pitchFamily="34" charset="0"/>
            </a:endParaRPr>
          </a:p>
        </p:txBody>
      </p:sp>
      <p:pic>
        <p:nvPicPr>
          <p:cNvPr id="13" name="Picture 13">
            <a:extLst>
              <a:ext uri="{FF2B5EF4-FFF2-40B4-BE49-F238E27FC236}">
                <a16:creationId xmlns:a16="http://schemas.microsoft.com/office/drawing/2014/main" id="{90A651C3-7E3B-357C-FF0A-C27BD6E0BE75}"/>
              </a:ext>
            </a:extLst>
          </p:cNvPr>
          <p:cNvPicPr>
            <a:picLocks noChangeAspect="1"/>
          </p:cNvPicPr>
          <p:nvPr/>
        </p:nvPicPr>
        <p:blipFill>
          <a:blip r:embed="rId9">
            <a:extLst>
              <a:ext uri="{837473B0-CC2E-450A-ABE3-18F120FF3D39}">
                <a1611:picAttrSrcUrl xmlns:a1611="http://schemas.microsoft.com/office/drawing/2016/11/main" r:id="rId10"/>
              </a:ext>
            </a:extLst>
          </a:blip>
          <a:stretch>
            <a:fillRect/>
          </a:stretch>
        </p:blipFill>
        <p:spPr>
          <a:xfrm>
            <a:off x="1219200" y="3513931"/>
            <a:ext cx="2743199" cy="2014537"/>
          </a:xfrm>
          <a:prstGeom prst="rect">
            <a:avLst/>
          </a:prstGeom>
        </p:spPr>
      </p:pic>
      <p:sp>
        <p:nvSpPr>
          <p:cNvPr id="14" name="TextBox 13">
            <a:extLst>
              <a:ext uri="{FF2B5EF4-FFF2-40B4-BE49-F238E27FC236}">
                <a16:creationId xmlns:a16="http://schemas.microsoft.com/office/drawing/2014/main" id="{F555B319-1650-A168-801A-EE29DF33C7BF}"/>
              </a:ext>
            </a:extLst>
          </p:cNvPr>
          <p:cNvSpPr txBox="1"/>
          <p:nvPr/>
        </p:nvSpPr>
        <p:spPr>
          <a:xfrm>
            <a:off x="1219200" y="5527675"/>
            <a:ext cx="2743200" cy="317500"/>
          </a:xfrm>
          <a:prstGeom prst="rect">
            <a:avLst/>
          </a:prstGeom>
        </p:spPr>
        <p:txBody>
          <a:bodyPr>
            <a:normAutofit fontScale="47500" lnSpcReduction="20000"/>
          </a:bodyPr>
          <a:lstStyle/>
          <a:p>
            <a:r>
              <a:rPr lang="en-US">
                <a:hlinkClick r:id="rId10"/>
              </a:rPr>
              <a:t>This Photo</a:t>
            </a:r>
            <a:r>
              <a:rPr lang="en-US"/>
              <a:t> by Unknown author is licensed under </a:t>
            </a:r>
            <a:r>
              <a:rPr lang="en-US">
                <a:hlinkClick r:id="rId11"/>
              </a:rPr>
              <a:t>CC BY-NC-ND</a:t>
            </a:r>
            <a:r>
              <a:rPr lang="en-US"/>
              <a:t>.</a:t>
            </a:r>
          </a:p>
        </p:txBody>
      </p:sp>
    </p:spTree>
    <p:extLst>
      <p:ext uri="{BB962C8B-B14F-4D97-AF65-F5344CB8AC3E}">
        <p14:creationId xmlns:p14="http://schemas.microsoft.com/office/powerpoint/2010/main" val="3031716258"/>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34" name="Freeform 7">
            <a:extLst>
              <a:ext uri="{FF2B5EF4-FFF2-40B4-BE49-F238E27FC236}">
                <a16:creationId xmlns:a16="http://schemas.microsoft.com/office/drawing/2014/main" id="{32454A55-8D0E-4288-BA8C-0F28467A2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Rectangle 1">
            <a:extLst>
              <a:ext uri="{FF2B5EF4-FFF2-40B4-BE49-F238E27FC236}">
                <a16:creationId xmlns:a16="http://schemas.microsoft.com/office/drawing/2014/main" id="{0FF60B7C-92CA-33F9-7140-DF418CB53767}"/>
              </a:ext>
            </a:extLst>
          </p:cNvPr>
          <p:cNvSpPr/>
          <p:nvPr/>
        </p:nvSpPr>
        <p:spPr>
          <a:xfrm>
            <a:off x="648930" y="629267"/>
            <a:ext cx="9252154" cy="1016654"/>
          </a:xfrm>
          <a:prstGeom prst="rect">
            <a:avLst/>
          </a:prstGeom>
        </p:spPr>
        <p:txBody>
          <a:bodyPr vert="horz" lIns="91440" tIns="45720" rIns="91440" bIns="45720" rtlCol="0" anchor="t">
            <a:normAutofit/>
          </a:bodyPr>
          <a:lstStyle/>
          <a:p>
            <a:pPr>
              <a:spcBef>
                <a:spcPct val="0"/>
              </a:spcBef>
              <a:spcAft>
                <a:spcPts val="600"/>
              </a:spcAft>
            </a:pPr>
            <a:r>
              <a:rPr lang="en-US" sz="4200" cap="none" spc="0">
                <a:ln w="0"/>
                <a:solidFill>
                  <a:schemeClr val="tx2"/>
                </a:solidFill>
                <a:effectLst>
                  <a:reflection blurRad="6350" stA="53000" endA="300" endPos="35500" dir="5400000" sy="-90000" algn="bl" rotWithShape="0"/>
                </a:effectLst>
                <a:latin typeface="+mj-lt"/>
                <a:ea typeface="+mj-ea"/>
                <a:cs typeface="+mj-cs"/>
              </a:rPr>
              <a:t>Strengths </a:t>
            </a:r>
          </a:p>
        </p:txBody>
      </p:sp>
      <p:sp>
        <p:nvSpPr>
          <p:cNvPr id="36" name="Rectangle 32">
            <a:extLst>
              <a:ext uri="{FF2B5EF4-FFF2-40B4-BE49-F238E27FC236}">
                <a16:creationId xmlns:a16="http://schemas.microsoft.com/office/drawing/2014/main" id="{42BF945A-4452-4881-AF25-582DE1943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5">
            <a:extLst>
              <a:ext uri="{FF2B5EF4-FFF2-40B4-BE49-F238E27FC236}">
                <a16:creationId xmlns:a16="http://schemas.microsoft.com/office/drawing/2014/main" id="{7BF02DAB-EEF0-487F-A106-B70843EA6D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pic>
        <p:nvPicPr>
          <p:cNvPr id="25" name="Picture 25">
            <a:extLst>
              <a:ext uri="{FF2B5EF4-FFF2-40B4-BE49-F238E27FC236}">
                <a16:creationId xmlns:a16="http://schemas.microsoft.com/office/drawing/2014/main" id="{6A78D962-A649-6EFC-E4C0-8405A42F5661}"/>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091916" y="2948238"/>
            <a:ext cx="5451627" cy="2862104"/>
          </a:xfrm>
          <a:prstGeom prst="rect">
            <a:avLst/>
          </a:prstGeom>
          <a:effectLst/>
        </p:spPr>
      </p:pic>
      <p:graphicFrame>
        <p:nvGraphicFramePr>
          <p:cNvPr id="5" name="Diagram 5">
            <a:extLst>
              <a:ext uri="{FF2B5EF4-FFF2-40B4-BE49-F238E27FC236}">
                <a16:creationId xmlns:a16="http://schemas.microsoft.com/office/drawing/2014/main" id="{B425F5FB-F8B0-E158-985D-18197959799A}"/>
              </a:ext>
            </a:extLst>
          </p:cNvPr>
          <p:cNvGraphicFramePr/>
          <p:nvPr>
            <p:extLst>
              <p:ext uri="{D42A27DB-BD31-4B8C-83A1-F6EECF244321}">
                <p14:modId xmlns:p14="http://schemas.microsoft.com/office/powerpoint/2010/main" val="684462740"/>
              </p:ext>
            </p:extLst>
          </p:nvPr>
        </p:nvGraphicFramePr>
        <p:xfrm>
          <a:off x="648931" y="2548281"/>
          <a:ext cx="5122606" cy="365868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6" name="TextBox 25">
            <a:extLst>
              <a:ext uri="{FF2B5EF4-FFF2-40B4-BE49-F238E27FC236}">
                <a16:creationId xmlns:a16="http://schemas.microsoft.com/office/drawing/2014/main" id="{F6F37A1B-565A-8F6A-6B5B-6AEBD05CF852}"/>
              </a:ext>
            </a:extLst>
          </p:cNvPr>
          <p:cNvSpPr txBox="1"/>
          <p:nvPr/>
        </p:nvSpPr>
        <p:spPr>
          <a:xfrm>
            <a:off x="8649802" y="5610287"/>
            <a:ext cx="2893741"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10">
                  <a:extLst>
                    <a:ext uri="{A12FA001-AC4F-418D-AE19-62706E023703}">
                      <ahyp:hlinkClr xmlns:ahyp="http://schemas.microsoft.com/office/drawing/2018/hyperlinkcolor" val="tx"/>
                    </a:ext>
                  </a:extLst>
                </a:hlinkClick>
              </a:rPr>
              <a:t>CC BY-NC-ND</a:t>
            </a:r>
            <a:r>
              <a:rPr lang="en-US" sz="700">
                <a:solidFill>
                  <a:srgbClr val="FFFFFF"/>
                </a:solidFill>
              </a:rPr>
              <a:t>.</a:t>
            </a:r>
          </a:p>
        </p:txBody>
      </p:sp>
    </p:spTree>
    <p:extLst>
      <p:ext uri="{BB962C8B-B14F-4D97-AF65-F5344CB8AC3E}">
        <p14:creationId xmlns:p14="http://schemas.microsoft.com/office/powerpoint/2010/main" val="11153272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E44B560-5871-C5B9-AB69-034073014873}"/>
              </a:ext>
            </a:extLst>
          </p:cNvPr>
          <p:cNvSpPr/>
          <p:nvPr/>
        </p:nvSpPr>
        <p:spPr>
          <a:xfrm>
            <a:off x="650669" y="629266"/>
            <a:ext cx="3330328" cy="1641986"/>
          </a:xfrm>
          <a:prstGeom prst="rect">
            <a:avLst/>
          </a:prstGeom>
        </p:spPr>
        <p:txBody>
          <a:bodyPr vert="horz" lIns="91440" tIns="45720" rIns="91440" bIns="45720" rtlCol="0" anchor="t">
            <a:normAutofit/>
          </a:bodyPr>
          <a:lstStyle/>
          <a:p>
            <a:pPr>
              <a:spcBef>
                <a:spcPct val="0"/>
              </a:spcBef>
              <a:spcAft>
                <a:spcPts val="600"/>
              </a:spcAft>
            </a:pPr>
            <a:endParaRPr lang="en-US" sz="2000" cap="none" spc="0">
              <a:ln w="0"/>
              <a:solidFill>
                <a:schemeClr val="tx2"/>
              </a:solidFill>
              <a:effectLst>
                <a:reflection blurRad="6350" stA="53000" endA="300" endPos="35500" dir="5400000" sy="-90000" algn="bl" rotWithShape="0"/>
              </a:effectLst>
              <a:latin typeface="Arial"/>
              <a:ea typeface="+mj-ea"/>
              <a:cs typeface="Arial"/>
            </a:endParaRPr>
          </a:p>
        </p:txBody>
      </p:sp>
      <p:pic>
        <p:nvPicPr>
          <p:cNvPr id="94" name="Picture 48" descr="Blue arrows pointing at a red button">
            <a:extLst>
              <a:ext uri="{FF2B5EF4-FFF2-40B4-BE49-F238E27FC236}">
                <a16:creationId xmlns:a16="http://schemas.microsoft.com/office/drawing/2014/main" id="{C6073062-5F62-9331-ED4E-005DF54E603D}"/>
              </a:ext>
            </a:extLst>
          </p:cNvPr>
          <p:cNvPicPr>
            <a:picLocks noChangeAspect="1"/>
          </p:cNvPicPr>
          <p:nvPr/>
        </p:nvPicPr>
        <p:blipFill rotWithShape="1">
          <a:blip r:embed="rId3"/>
          <a:srcRect l="15804" r="10611" b="-1"/>
          <a:stretch/>
        </p:blipFill>
        <p:spPr>
          <a:xfrm>
            <a:off x="4634680" y="10"/>
            <a:ext cx="7560130" cy="6857990"/>
          </a:xfrm>
          <a:prstGeom prst="rect">
            <a:avLst/>
          </a:prstGeom>
        </p:spPr>
      </p:pic>
      <p:sp>
        <p:nvSpPr>
          <p:cNvPr id="106" name="Rectangle 103">
            <a:extLst>
              <a:ext uri="{FF2B5EF4-FFF2-40B4-BE49-F238E27FC236}">
                <a16:creationId xmlns:a16="http://schemas.microsoft.com/office/drawing/2014/main" id="{1F6D1B57-10C5-4A11-968D-5EF04F324D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8" name="TextBox 47">
            <a:extLst>
              <a:ext uri="{FF2B5EF4-FFF2-40B4-BE49-F238E27FC236}">
                <a16:creationId xmlns:a16="http://schemas.microsoft.com/office/drawing/2014/main" id="{DC611846-BBDF-6C9A-3399-896C7F47D59D}"/>
              </a:ext>
            </a:extLst>
          </p:cNvPr>
          <p:cNvSpPr txBox="1"/>
          <p:nvPr/>
        </p:nvSpPr>
        <p:spPr>
          <a:xfrm>
            <a:off x="650669" y="2438400"/>
            <a:ext cx="3330328" cy="3809999"/>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spcBef>
                <a:spcPts val="1000"/>
              </a:spcBef>
              <a:buClr>
                <a:schemeClr val="accent1">
                  <a:lumMod val="60000"/>
                  <a:lumOff val="40000"/>
                </a:schemeClr>
              </a:buClr>
              <a:buSzPct val="80000"/>
              <a:buFont typeface="Wingdings 3" charset="2"/>
              <a:buChar char=""/>
            </a:pPr>
            <a:endParaRPr lang="en-US">
              <a:latin typeface="+mj-lt"/>
              <a:ea typeface="+mj-ea"/>
              <a:cs typeface="+mj-cs"/>
            </a:endParaRPr>
          </a:p>
        </p:txBody>
      </p:sp>
      <p:graphicFrame>
        <p:nvGraphicFramePr>
          <p:cNvPr id="10" name="Diagram 9">
            <a:extLst>
              <a:ext uri="{FF2B5EF4-FFF2-40B4-BE49-F238E27FC236}">
                <a16:creationId xmlns:a16="http://schemas.microsoft.com/office/drawing/2014/main" id="{999F7FB8-0B3D-BC67-2A00-C0A91A070B92}"/>
              </a:ext>
            </a:extLst>
          </p:cNvPr>
          <p:cNvGraphicFramePr/>
          <p:nvPr>
            <p:extLst>
              <p:ext uri="{D42A27DB-BD31-4B8C-83A1-F6EECF244321}">
                <p14:modId xmlns:p14="http://schemas.microsoft.com/office/powerpoint/2010/main" val="1786976382"/>
              </p:ext>
            </p:extLst>
          </p:nvPr>
        </p:nvGraphicFramePr>
        <p:xfrm>
          <a:off x="650669" y="2128434"/>
          <a:ext cx="3330328" cy="380999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4" name="Rectangle 13">
            <a:extLst>
              <a:ext uri="{FF2B5EF4-FFF2-40B4-BE49-F238E27FC236}">
                <a16:creationId xmlns:a16="http://schemas.microsoft.com/office/drawing/2014/main" id="{2666B695-8606-9B5C-2118-02900D9DE2CF}"/>
              </a:ext>
            </a:extLst>
          </p:cNvPr>
          <p:cNvSpPr/>
          <p:nvPr/>
        </p:nvSpPr>
        <p:spPr>
          <a:xfrm>
            <a:off x="3284" y="219670"/>
            <a:ext cx="4700326" cy="923330"/>
          </a:xfrm>
          <a:prstGeom prst="rect">
            <a:avLst/>
          </a:prstGeom>
          <a:noFill/>
        </p:spPr>
        <p:txBody>
          <a:bodyPr wrap="none" lIns="91440" tIns="45720" rIns="91440" bIns="45720">
            <a:spAutoFit/>
          </a:bodyPr>
          <a:lstStyle/>
          <a:p>
            <a:pPr algn="ctr"/>
            <a:r>
              <a:rPr lang="en-US" sz="5400" b="0" cap="none" spc="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Opportunities</a:t>
            </a:r>
          </a:p>
        </p:txBody>
      </p:sp>
    </p:spTree>
    <p:extLst>
      <p:ext uri="{BB962C8B-B14F-4D97-AF65-F5344CB8AC3E}">
        <p14:creationId xmlns:p14="http://schemas.microsoft.com/office/powerpoint/2010/main" val="2407023986"/>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20"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23"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24"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graphicFrame>
        <p:nvGraphicFramePr>
          <p:cNvPr id="25" name="Content Placeholder 2">
            <a:extLst>
              <a:ext uri="{FF2B5EF4-FFF2-40B4-BE49-F238E27FC236}">
                <a16:creationId xmlns:a16="http://schemas.microsoft.com/office/drawing/2014/main" id="{4860F53E-B5B2-E99D-CD12-D2735D848431}"/>
              </a:ext>
            </a:extLst>
          </p:cNvPr>
          <p:cNvGraphicFramePr>
            <a:graphicFrameLocks noGrp="1"/>
          </p:cNvGraphicFramePr>
          <p:nvPr>
            <p:ph idx="1"/>
            <p:extLst>
              <p:ext uri="{D42A27DB-BD31-4B8C-83A1-F6EECF244321}">
                <p14:modId xmlns:p14="http://schemas.microsoft.com/office/powerpoint/2010/main" val="323310243"/>
              </p:ext>
            </p:extLst>
          </p:nvPr>
        </p:nvGraphicFramePr>
        <p:xfrm>
          <a:off x="4975861" y="804671"/>
          <a:ext cx="6399930" cy="524865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Rectangle 2">
            <a:extLst>
              <a:ext uri="{FF2B5EF4-FFF2-40B4-BE49-F238E27FC236}">
                <a16:creationId xmlns:a16="http://schemas.microsoft.com/office/drawing/2014/main" id="{FA03208A-14CA-E151-B28F-39C16CFDAE56}"/>
              </a:ext>
            </a:extLst>
          </p:cNvPr>
          <p:cNvSpPr/>
          <p:nvPr/>
        </p:nvSpPr>
        <p:spPr>
          <a:xfrm>
            <a:off x="1170659" y="905470"/>
            <a:ext cx="2536272" cy="923330"/>
          </a:xfrm>
          <a:prstGeom prst="rect">
            <a:avLst/>
          </a:prstGeom>
          <a:noFill/>
        </p:spPr>
        <p:txBody>
          <a:bodyPr wrap="none" lIns="91440" tIns="45720" rIns="91440" bIns="45720">
            <a:spAutoFit/>
          </a:bodyPr>
          <a:lstStyle/>
          <a:p>
            <a:pPr algn="ctr"/>
            <a:r>
              <a:rPr lang="en-US" sz="5400" b="0" cap="none" spc="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Threats</a:t>
            </a:r>
          </a:p>
        </p:txBody>
      </p:sp>
      <p:pic>
        <p:nvPicPr>
          <p:cNvPr id="5" name="Picture 4" descr="Tiger on a rock">
            <a:extLst>
              <a:ext uri="{FF2B5EF4-FFF2-40B4-BE49-F238E27FC236}">
                <a16:creationId xmlns:a16="http://schemas.microsoft.com/office/drawing/2014/main" id="{899B75CA-9455-FD22-6A8F-92F1C71BB2A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88754" y="3003395"/>
            <a:ext cx="2931076" cy="1889170"/>
          </a:xfrm>
          <a:prstGeom prst="rect">
            <a:avLst/>
          </a:prstGeom>
        </p:spPr>
      </p:pic>
    </p:spTree>
    <p:extLst>
      <p:ext uri="{BB962C8B-B14F-4D97-AF65-F5344CB8AC3E}">
        <p14:creationId xmlns:p14="http://schemas.microsoft.com/office/powerpoint/2010/main" val="3163047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pic>
        <p:nvPicPr>
          <p:cNvPr id="8" name="Picture 7" descr="Solar panels in field">
            <a:extLst>
              <a:ext uri="{FF2B5EF4-FFF2-40B4-BE49-F238E27FC236}">
                <a16:creationId xmlns:a16="http://schemas.microsoft.com/office/drawing/2014/main" id="{9F065352-BD73-E38D-720E-67CB0E768B55}"/>
              </a:ext>
            </a:extLst>
          </p:cNvPr>
          <p:cNvPicPr>
            <a:picLocks noChangeAspect="1"/>
          </p:cNvPicPr>
          <p:nvPr/>
        </p:nvPicPr>
        <p:blipFill rotWithShape="1">
          <a:blip r:embed="rId3">
            <a:duotone>
              <a:prstClr val="black"/>
              <a:schemeClr val="accent5">
                <a:tint val="45000"/>
                <a:satMod val="400000"/>
              </a:schemeClr>
            </a:duotone>
            <a:alphaModFix amt="15000"/>
          </a:blip>
          <a:srcRect t="13462"/>
          <a:stretch/>
        </p:blipFill>
        <p:spPr>
          <a:xfrm>
            <a:off x="75445" y="-1282"/>
            <a:ext cx="12191980" cy="6857990"/>
          </a:xfrm>
          <a:prstGeom prst="rect">
            <a:avLst/>
          </a:prstGeom>
        </p:spPr>
      </p:pic>
      <p:sp>
        <p:nvSpPr>
          <p:cNvPr id="4" name="Rectangle 3">
            <a:extLst>
              <a:ext uri="{FF2B5EF4-FFF2-40B4-BE49-F238E27FC236}">
                <a16:creationId xmlns:a16="http://schemas.microsoft.com/office/drawing/2014/main" id="{6689E595-CEF6-1B42-95E4-305A12E7B9C0}"/>
              </a:ext>
            </a:extLst>
          </p:cNvPr>
          <p:cNvSpPr/>
          <p:nvPr/>
        </p:nvSpPr>
        <p:spPr>
          <a:xfrm>
            <a:off x="646111" y="452718"/>
            <a:ext cx="9404723" cy="1400530"/>
          </a:xfrm>
          <a:prstGeom prst="rect">
            <a:avLst/>
          </a:prstGeom>
        </p:spPr>
        <p:txBody>
          <a:bodyPr vert="horz" lIns="91440" tIns="45720" rIns="91440" bIns="45720" rtlCol="0" anchor="t">
            <a:normAutofit/>
          </a:bodyPr>
          <a:lstStyle/>
          <a:p>
            <a:pPr>
              <a:spcBef>
                <a:spcPct val="0"/>
              </a:spcBef>
              <a:spcAft>
                <a:spcPts val="600"/>
              </a:spcAft>
            </a:pPr>
            <a:r>
              <a:rPr lang="en-US" sz="4200" cap="none" spc="0">
                <a:ln w="9525">
                  <a:solidFill>
                    <a:schemeClr val="bg1"/>
                  </a:solidFill>
                  <a:prstDash val="solid"/>
                </a:ln>
                <a:solidFill>
                  <a:schemeClr val="tx2"/>
                </a:solidFill>
                <a:effectLst>
                  <a:outerShdw blurRad="12700" dist="38100" dir="2700000" algn="tl" rotWithShape="0">
                    <a:schemeClr val="bg1">
                      <a:lumMod val="50000"/>
                    </a:schemeClr>
                  </a:outerShdw>
                </a:effectLst>
                <a:latin typeface="+mj-lt"/>
                <a:ea typeface="+mj-ea"/>
                <a:cs typeface="+mj-cs"/>
              </a:rPr>
              <a:t>Pestel </a:t>
            </a:r>
          </a:p>
        </p:txBody>
      </p:sp>
      <p:sp>
        <p:nvSpPr>
          <p:cNvPr id="57" name="Rectangle 56">
            <a:extLst>
              <a:ext uri="{FF2B5EF4-FFF2-40B4-BE49-F238E27FC236}">
                <a16:creationId xmlns:a16="http://schemas.microsoft.com/office/drawing/2014/main" id="{98AA0E06-14DE-4C1A-B11B-D05846A2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2" name="TextBox 41">
            <a:extLst>
              <a:ext uri="{FF2B5EF4-FFF2-40B4-BE49-F238E27FC236}">
                <a16:creationId xmlns:a16="http://schemas.microsoft.com/office/drawing/2014/main" id="{C3D9DA08-C8C5-5A91-A6E7-9CD6D36C1E65}"/>
              </a:ext>
            </a:extLst>
          </p:cNvPr>
          <p:cNvSpPr txBox="1"/>
          <p:nvPr/>
        </p:nvSpPr>
        <p:spPr>
          <a:xfrm>
            <a:off x="1103312" y="2052918"/>
            <a:ext cx="8946541" cy="4195481"/>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spcBef>
                <a:spcPts val="1000"/>
              </a:spcBef>
              <a:buClr>
                <a:schemeClr val="accent1">
                  <a:lumMod val="60000"/>
                  <a:lumOff val="40000"/>
                </a:schemeClr>
              </a:buClr>
              <a:buSzPct val="80000"/>
              <a:buFont typeface="Wingdings 3" charset="2"/>
              <a:buChar char=""/>
            </a:pPr>
            <a:endParaRPr lang="en-US">
              <a:latin typeface="+mj-lt"/>
              <a:ea typeface="+mj-ea"/>
              <a:cs typeface="+mj-cs"/>
            </a:endParaRPr>
          </a:p>
        </p:txBody>
      </p:sp>
      <p:sp>
        <p:nvSpPr>
          <p:cNvPr id="43" name="TextBox 42">
            <a:extLst>
              <a:ext uri="{FF2B5EF4-FFF2-40B4-BE49-F238E27FC236}">
                <a16:creationId xmlns:a16="http://schemas.microsoft.com/office/drawing/2014/main" id="{9B9947EB-6B36-2AB0-D5F9-39B55ACAFB8A}"/>
              </a:ext>
            </a:extLst>
          </p:cNvPr>
          <p:cNvSpPr txBox="1"/>
          <p:nvPr/>
        </p:nvSpPr>
        <p:spPr>
          <a:xfrm>
            <a:off x="5986220" y="2828440"/>
            <a:ext cx="497883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graphicFrame>
        <p:nvGraphicFramePr>
          <p:cNvPr id="44" name="Diagram 44">
            <a:extLst>
              <a:ext uri="{FF2B5EF4-FFF2-40B4-BE49-F238E27FC236}">
                <a16:creationId xmlns:a16="http://schemas.microsoft.com/office/drawing/2014/main" id="{773A5F2A-630A-14C1-6DE8-D2C82EE01A84}"/>
              </a:ext>
            </a:extLst>
          </p:cNvPr>
          <p:cNvGraphicFramePr/>
          <p:nvPr>
            <p:extLst>
              <p:ext uri="{D42A27DB-BD31-4B8C-83A1-F6EECF244321}">
                <p14:modId xmlns:p14="http://schemas.microsoft.com/office/powerpoint/2010/main" val="3466992812"/>
              </p:ext>
            </p:extLst>
          </p:nvPr>
        </p:nvGraphicFramePr>
        <p:xfrm>
          <a:off x="5727188" y="3892911"/>
          <a:ext cx="5485253" cy="26327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529" name="Diagram 529">
            <a:extLst>
              <a:ext uri="{FF2B5EF4-FFF2-40B4-BE49-F238E27FC236}">
                <a16:creationId xmlns:a16="http://schemas.microsoft.com/office/drawing/2014/main" id="{EE9CC3B9-5AD0-C6BE-276E-21BBA483B450}"/>
              </a:ext>
            </a:extLst>
          </p:cNvPr>
          <p:cNvGraphicFramePr/>
          <p:nvPr>
            <p:extLst>
              <p:ext uri="{D42A27DB-BD31-4B8C-83A1-F6EECF244321}">
                <p14:modId xmlns:p14="http://schemas.microsoft.com/office/powerpoint/2010/main" val="1549330744"/>
              </p:ext>
            </p:extLst>
          </p:nvPr>
        </p:nvGraphicFramePr>
        <p:xfrm>
          <a:off x="302475" y="1372763"/>
          <a:ext cx="4572000" cy="365760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32" name="Picture 32">
            <a:extLst>
              <a:ext uri="{FF2B5EF4-FFF2-40B4-BE49-F238E27FC236}">
                <a16:creationId xmlns:a16="http://schemas.microsoft.com/office/drawing/2014/main" id="{80800407-A217-8E05-0035-FD35E1F8F693}"/>
              </a:ext>
            </a:extLst>
          </p:cNvPr>
          <p:cNvPicPr>
            <a:picLocks noChangeAspect="1"/>
          </p:cNvPicPr>
          <p:nvPr/>
        </p:nvPicPr>
        <p:blipFill>
          <a:blip r:embed="rId14">
            <a:extLst>
              <a:ext uri="{837473B0-CC2E-450A-ABE3-18F120FF3D39}">
                <a1611:picAttrSrcUrl xmlns:a1611="http://schemas.microsoft.com/office/drawing/2016/11/main" r:id="rId15"/>
              </a:ext>
            </a:extLst>
          </a:blip>
          <a:stretch>
            <a:fillRect/>
          </a:stretch>
        </p:blipFill>
        <p:spPr>
          <a:xfrm>
            <a:off x="7180997" y="469497"/>
            <a:ext cx="2743200" cy="2143125"/>
          </a:xfrm>
          <a:prstGeom prst="rect">
            <a:avLst/>
          </a:prstGeom>
        </p:spPr>
      </p:pic>
      <p:sp>
        <p:nvSpPr>
          <p:cNvPr id="33" name="TextBox 32">
            <a:extLst>
              <a:ext uri="{FF2B5EF4-FFF2-40B4-BE49-F238E27FC236}">
                <a16:creationId xmlns:a16="http://schemas.microsoft.com/office/drawing/2014/main" id="{6849AC97-46D0-6A0A-3902-AD69567DA2AB}"/>
              </a:ext>
            </a:extLst>
          </p:cNvPr>
          <p:cNvSpPr txBox="1"/>
          <p:nvPr/>
        </p:nvSpPr>
        <p:spPr>
          <a:xfrm>
            <a:off x="7180997" y="2612622"/>
            <a:ext cx="2743200" cy="317500"/>
          </a:xfrm>
          <a:prstGeom prst="rect">
            <a:avLst/>
          </a:prstGeom>
        </p:spPr>
        <p:txBody>
          <a:bodyPr>
            <a:normAutofit fontScale="47500" lnSpcReduction="20000"/>
          </a:bodyPr>
          <a:lstStyle/>
          <a:p>
            <a:r>
              <a:rPr lang="en-US">
                <a:hlinkClick r:id="rId15"/>
              </a:rPr>
              <a:t>This Photo</a:t>
            </a:r>
            <a:r>
              <a:rPr lang="en-US"/>
              <a:t> by Unknown author is licensed under </a:t>
            </a:r>
            <a:r>
              <a:rPr lang="en-US">
                <a:hlinkClick r:id="rId16"/>
              </a:rPr>
              <a:t>CC BY-SA</a:t>
            </a:r>
            <a:r>
              <a:rPr lang="en-US"/>
              <a:t>.</a:t>
            </a:r>
          </a:p>
        </p:txBody>
      </p:sp>
    </p:spTree>
    <p:extLst>
      <p:ext uri="{BB962C8B-B14F-4D97-AF65-F5344CB8AC3E}">
        <p14:creationId xmlns:p14="http://schemas.microsoft.com/office/powerpoint/2010/main" val="1095694834"/>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B7371CF8-B54E-42D4-AD67-269537A3B1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24">
            <a:extLst>
              <a:ext uri="{FF2B5EF4-FFF2-40B4-BE49-F238E27FC236}">
                <a16:creationId xmlns:a16="http://schemas.microsoft.com/office/drawing/2014/main" id="{83B509E1-9B27-4885-A0B4-440257033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484632"/>
            <a:ext cx="5130204" cy="5739187"/>
          </a:xfrm>
          <a:prstGeom prst="roundRect">
            <a:avLst>
              <a:gd name="adj" fmla="val 0"/>
            </a:avLst>
          </a:prstGeom>
          <a:solidFill>
            <a:schemeClr val="tx1"/>
          </a:solidFill>
          <a:ln w="12700">
            <a:solidFill>
              <a:schemeClr val="tx2">
                <a:lumMod val="75000"/>
              </a:schemeClr>
            </a:solidFill>
          </a:ln>
          <a:effectLst>
            <a:outerShdw blurRad="50800" dist="50800" dir="5400000" algn="tl" rotWithShape="0">
              <a:srgbClr val="000000">
                <a:alpha val="4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3" descr="Diagram, engineering drawing&#10;&#10;Description automatically generated">
            <a:extLst>
              <a:ext uri="{FF2B5EF4-FFF2-40B4-BE49-F238E27FC236}">
                <a16:creationId xmlns:a16="http://schemas.microsoft.com/office/drawing/2014/main" id="{54D37B94-042D-3BA9-7387-6E2EF02A0AE4}"/>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748231" y="967431"/>
            <a:ext cx="2788906" cy="2363598"/>
          </a:xfrm>
          <a:prstGeom prst="rect">
            <a:avLst/>
          </a:prstGeom>
          <a:effectLst/>
        </p:spPr>
      </p:pic>
      <p:sp>
        <p:nvSpPr>
          <p:cNvPr id="42" name="Rectangle 41">
            <a:extLst>
              <a:ext uri="{FF2B5EF4-FFF2-40B4-BE49-F238E27FC236}">
                <a16:creationId xmlns:a16="http://schemas.microsoft.com/office/drawing/2014/main" id="{2CF40EF5-2216-4152-8A57-D355ED2970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12" name="Picture 11" descr="Green dialogue boxes">
            <a:extLst>
              <a:ext uri="{FF2B5EF4-FFF2-40B4-BE49-F238E27FC236}">
                <a16:creationId xmlns:a16="http://schemas.microsoft.com/office/drawing/2014/main" id="{EAC10297-8E9E-BF68-9DF0-ACC23EC750FC}"/>
              </a:ext>
            </a:extLst>
          </p:cNvPr>
          <p:cNvPicPr>
            <a:picLocks noChangeAspect="1"/>
          </p:cNvPicPr>
          <p:nvPr/>
        </p:nvPicPr>
        <p:blipFill rotWithShape="1">
          <a:blip r:embed="rId5"/>
          <a:srcRect l="7681" r="11857" b="-2"/>
          <a:stretch/>
        </p:blipFill>
        <p:spPr>
          <a:xfrm>
            <a:off x="8069674" y="3526972"/>
            <a:ext cx="2139859" cy="2214050"/>
          </a:xfrm>
          <a:prstGeom prst="rect">
            <a:avLst/>
          </a:prstGeom>
          <a:effectLst/>
        </p:spPr>
      </p:pic>
      <p:sp>
        <p:nvSpPr>
          <p:cNvPr id="4" name="TextBox 3">
            <a:extLst>
              <a:ext uri="{FF2B5EF4-FFF2-40B4-BE49-F238E27FC236}">
                <a16:creationId xmlns:a16="http://schemas.microsoft.com/office/drawing/2014/main" id="{BEC46EDE-2F2B-7AAD-BB0F-CBBD1ED4FD82}"/>
              </a:ext>
            </a:extLst>
          </p:cNvPr>
          <p:cNvSpPr txBox="1"/>
          <p:nvPr/>
        </p:nvSpPr>
        <p:spPr>
          <a:xfrm>
            <a:off x="1103312" y="2052918"/>
            <a:ext cx="8946541" cy="4195481"/>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spcBef>
                <a:spcPts val="1000"/>
              </a:spcBef>
              <a:buClr>
                <a:schemeClr val="accent1">
                  <a:lumMod val="60000"/>
                  <a:lumOff val="40000"/>
                </a:schemeClr>
              </a:buClr>
              <a:buSzPct val="80000"/>
            </a:pPr>
            <a:endParaRPr lang="en-US">
              <a:latin typeface="+mj-lt"/>
              <a:ea typeface="+mj-ea"/>
              <a:cs typeface="+mj-cs"/>
            </a:endParaRPr>
          </a:p>
        </p:txBody>
      </p:sp>
      <p:sp>
        <p:nvSpPr>
          <p:cNvPr id="5" name="TextBox 4">
            <a:extLst>
              <a:ext uri="{FF2B5EF4-FFF2-40B4-BE49-F238E27FC236}">
                <a16:creationId xmlns:a16="http://schemas.microsoft.com/office/drawing/2014/main" id="{6622E6F7-C10F-6E8C-8072-E15B3AC135A3}"/>
              </a:ext>
            </a:extLst>
          </p:cNvPr>
          <p:cNvSpPr txBox="1"/>
          <p:nvPr/>
        </p:nvSpPr>
        <p:spPr>
          <a:xfrm>
            <a:off x="2712203" y="3952067"/>
            <a:ext cx="238286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graphicFrame>
        <p:nvGraphicFramePr>
          <p:cNvPr id="6" name="Diagram 6">
            <a:extLst>
              <a:ext uri="{FF2B5EF4-FFF2-40B4-BE49-F238E27FC236}">
                <a16:creationId xmlns:a16="http://schemas.microsoft.com/office/drawing/2014/main" id="{A66E8D8B-C00C-706C-151B-04B13CFCBE60}"/>
              </a:ext>
            </a:extLst>
          </p:cNvPr>
          <p:cNvGraphicFramePr/>
          <p:nvPr>
            <p:extLst>
              <p:ext uri="{D42A27DB-BD31-4B8C-83A1-F6EECF244321}">
                <p14:modId xmlns:p14="http://schemas.microsoft.com/office/powerpoint/2010/main" val="3176171374"/>
              </p:ext>
            </p:extLst>
          </p:nvPr>
        </p:nvGraphicFramePr>
        <p:xfrm>
          <a:off x="646113" y="2052918"/>
          <a:ext cx="4797676" cy="419548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4" name="TextBox 13">
            <a:extLst>
              <a:ext uri="{FF2B5EF4-FFF2-40B4-BE49-F238E27FC236}">
                <a16:creationId xmlns:a16="http://schemas.microsoft.com/office/drawing/2014/main" id="{435506B1-F372-F245-9425-FAAA635FCD97}"/>
              </a:ext>
            </a:extLst>
          </p:cNvPr>
          <p:cNvSpPr txBox="1"/>
          <p:nvPr/>
        </p:nvSpPr>
        <p:spPr>
          <a:xfrm>
            <a:off x="9298259" y="6657945"/>
            <a:ext cx="2893741"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11">
                  <a:extLst>
                    <a:ext uri="{A12FA001-AC4F-418D-AE19-62706E023703}">
                      <ahyp:hlinkClr xmlns:ahyp="http://schemas.microsoft.com/office/drawing/2018/hyperlinkcolor" val="tx"/>
                    </a:ext>
                  </a:extLst>
                </a:hlinkClick>
              </a:rPr>
              <a:t>CC BY-NC-ND</a:t>
            </a:r>
            <a:r>
              <a:rPr lang="en-US" sz="700">
                <a:solidFill>
                  <a:srgbClr val="FFFFFF"/>
                </a:solidFill>
              </a:rPr>
              <a:t>.</a:t>
            </a:r>
          </a:p>
        </p:txBody>
      </p:sp>
    </p:spTree>
    <p:extLst>
      <p:ext uri="{BB962C8B-B14F-4D97-AF65-F5344CB8AC3E}">
        <p14:creationId xmlns:p14="http://schemas.microsoft.com/office/powerpoint/2010/main" val="1916450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pic>
        <p:nvPicPr>
          <p:cNvPr id="43" name="Picture 42">
            <a:extLst>
              <a:ext uri="{FF2B5EF4-FFF2-40B4-BE49-F238E27FC236}">
                <a16:creationId xmlns:a16="http://schemas.microsoft.com/office/drawing/2014/main" id="{43D1E811-F82C-4FC0-8611-6CFC73FD961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45" name="Picture 44">
            <a:extLst>
              <a:ext uri="{FF2B5EF4-FFF2-40B4-BE49-F238E27FC236}">
                <a16:creationId xmlns:a16="http://schemas.microsoft.com/office/drawing/2014/main" id="{AAC6183A-13DD-465B-9338-4D7F5D52394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7" name="Oval 46">
            <a:extLst>
              <a:ext uri="{FF2B5EF4-FFF2-40B4-BE49-F238E27FC236}">
                <a16:creationId xmlns:a16="http://schemas.microsoft.com/office/drawing/2014/main" id="{15BF20A1-7C3A-4BEC-BE35-8AA3E9F01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49" name="Picture 48">
            <a:extLst>
              <a:ext uri="{FF2B5EF4-FFF2-40B4-BE49-F238E27FC236}">
                <a16:creationId xmlns:a16="http://schemas.microsoft.com/office/drawing/2014/main" id="{46D3BD4A-EBCB-4B8A-BA9C-A6927EB621A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51" name="Picture 50">
            <a:extLst>
              <a:ext uri="{FF2B5EF4-FFF2-40B4-BE49-F238E27FC236}">
                <a16:creationId xmlns:a16="http://schemas.microsoft.com/office/drawing/2014/main" id="{F483E078-4237-4FFA-8437-F7E6C799F7B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53" name="Rectangle 52">
            <a:extLst>
              <a:ext uri="{FF2B5EF4-FFF2-40B4-BE49-F238E27FC236}">
                <a16:creationId xmlns:a16="http://schemas.microsoft.com/office/drawing/2014/main" id="{7FDEDC12-69DE-40B2-9801-E7FFEC7C17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3" name="Picture 5" descr="Gavel resting on block">
            <a:extLst>
              <a:ext uri="{FF2B5EF4-FFF2-40B4-BE49-F238E27FC236}">
                <a16:creationId xmlns:a16="http://schemas.microsoft.com/office/drawing/2014/main" id="{89385FCF-597A-95ED-E8CA-36D216078BD6}"/>
              </a:ext>
            </a:extLst>
          </p:cNvPr>
          <p:cNvPicPr>
            <a:picLocks noChangeAspect="1"/>
          </p:cNvPicPr>
          <p:nvPr/>
        </p:nvPicPr>
        <p:blipFill rotWithShape="1">
          <a:blip r:embed="rId7">
            <a:alphaModFix/>
          </a:blip>
          <a:srcRect l="31404" r="1910"/>
          <a:stretch/>
        </p:blipFill>
        <p:spPr>
          <a:xfrm>
            <a:off x="1295400" y="1295400"/>
            <a:ext cx="5556756" cy="5562136"/>
          </a:xfrm>
          <a:prstGeom prst="rect">
            <a:avLst/>
          </a:prstGeom>
        </p:spPr>
      </p:pic>
      <p:pic>
        <p:nvPicPr>
          <p:cNvPr id="5" name="Picture 4" descr="Front steps and columns of a majestic city building">
            <a:extLst>
              <a:ext uri="{FF2B5EF4-FFF2-40B4-BE49-F238E27FC236}">
                <a16:creationId xmlns:a16="http://schemas.microsoft.com/office/drawing/2014/main" id="{8B59E824-878E-FF31-D337-5EEA43CE532B}"/>
              </a:ext>
            </a:extLst>
          </p:cNvPr>
          <p:cNvPicPr>
            <a:picLocks noChangeAspect="1"/>
          </p:cNvPicPr>
          <p:nvPr/>
        </p:nvPicPr>
        <p:blipFill rotWithShape="1">
          <a:blip r:embed="rId8">
            <a:duotone>
              <a:prstClr val="black"/>
              <a:schemeClr val="accent5">
                <a:tint val="45000"/>
                <a:satMod val="400000"/>
              </a:schemeClr>
            </a:duotone>
            <a:alphaModFix amt="25000"/>
          </a:blip>
          <a:srcRect t="3882" b="11848"/>
          <a:stretch/>
        </p:blipFill>
        <p:spPr>
          <a:xfrm>
            <a:off x="20" y="10"/>
            <a:ext cx="12191980" cy="6857990"/>
          </a:xfrm>
          <a:custGeom>
            <a:avLst/>
            <a:gdLst/>
            <a:ahLst/>
            <a:cxnLst/>
            <a:rect l="l" t="t" r="r" b="b"/>
            <a:pathLst>
              <a:path w="12192000" h="6858000">
                <a:moveTo>
                  <a:pt x="0" y="0"/>
                </a:moveTo>
                <a:lnTo>
                  <a:pt x="12192000" y="0"/>
                </a:lnTo>
                <a:lnTo>
                  <a:pt x="12192000" y="6858000"/>
                </a:lnTo>
                <a:lnTo>
                  <a:pt x="6853652" y="6858000"/>
                </a:lnTo>
                <a:lnTo>
                  <a:pt x="6853652" y="1295399"/>
                </a:lnTo>
                <a:lnTo>
                  <a:pt x="1295399" y="1295399"/>
                </a:lnTo>
                <a:lnTo>
                  <a:pt x="1295399" y="6858000"/>
                </a:lnTo>
                <a:lnTo>
                  <a:pt x="0" y="6858000"/>
                </a:lnTo>
                <a:close/>
              </a:path>
            </a:pathLst>
          </a:custGeom>
        </p:spPr>
      </p:pic>
      <p:sp>
        <p:nvSpPr>
          <p:cNvPr id="55" name="Rectangle 54">
            <a:extLst>
              <a:ext uri="{FF2B5EF4-FFF2-40B4-BE49-F238E27FC236}">
                <a16:creationId xmlns:a16="http://schemas.microsoft.com/office/drawing/2014/main" id="{18E9D409-D0FD-44FB-8907-79ACA08308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6926" y="0"/>
            <a:ext cx="4106685"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7" name="Rectangle 56">
            <a:extLst>
              <a:ext uri="{FF2B5EF4-FFF2-40B4-BE49-F238E27FC236}">
                <a16:creationId xmlns:a16="http://schemas.microsoft.com/office/drawing/2014/main" id="{EBD4C4E4-4080-4C14-A5BF-4F225825C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7017086" y="1295400"/>
            <a:ext cx="4108113" cy="5562600"/>
          </a:xfrm>
          <a:prstGeom prst="rect">
            <a:avLst/>
          </a:prstGeom>
          <a:solidFill>
            <a:schemeClr val="bg1">
              <a:alpha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C79750-6987-B1D5-50A6-9402C6DA6CFC}"/>
              </a:ext>
            </a:extLst>
          </p:cNvPr>
          <p:cNvSpPr>
            <a:spLocks noGrp="1"/>
          </p:cNvSpPr>
          <p:nvPr>
            <p:ph type="title"/>
          </p:nvPr>
        </p:nvSpPr>
        <p:spPr>
          <a:xfrm>
            <a:off x="7180281" y="1447800"/>
            <a:ext cx="2800331" cy="3329581"/>
          </a:xfrm>
        </p:spPr>
        <p:txBody>
          <a:bodyPr vert="horz" lIns="91440" tIns="45720" rIns="91440" bIns="45720" rtlCol="0" anchor="b">
            <a:normAutofit/>
          </a:bodyPr>
          <a:lstStyle/>
          <a:p>
            <a:r>
              <a:rPr lang="en-US" sz="4800"/>
              <a:t>Legal</a:t>
            </a:r>
          </a:p>
        </p:txBody>
      </p:sp>
      <p:sp>
        <p:nvSpPr>
          <p:cNvPr id="4" name="TextBox 3">
            <a:extLst>
              <a:ext uri="{FF2B5EF4-FFF2-40B4-BE49-F238E27FC236}">
                <a16:creationId xmlns:a16="http://schemas.microsoft.com/office/drawing/2014/main" id="{DC38DE28-7763-7B34-96AF-EB86180DE243}"/>
              </a:ext>
            </a:extLst>
          </p:cNvPr>
          <p:cNvSpPr txBox="1"/>
          <p:nvPr/>
        </p:nvSpPr>
        <p:spPr>
          <a:xfrm>
            <a:off x="7180281" y="4777380"/>
            <a:ext cx="2800331" cy="86142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spcBef>
                <a:spcPts val="1000"/>
              </a:spcBef>
              <a:buClr>
                <a:schemeClr val="accent1">
                  <a:lumMod val="60000"/>
                  <a:lumOff val="40000"/>
                </a:schemeClr>
              </a:buClr>
              <a:buSzPct val="80000"/>
            </a:pPr>
            <a:r>
              <a:rPr lang="en-US" cap="all">
                <a:solidFill>
                  <a:schemeClr val="accent1">
                    <a:lumMod val="60000"/>
                    <a:lumOff val="40000"/>
                  </a:schemeClr>
                </a:solidFill>
                <a:latin typeface="+mj-lt"/>
                <a:ea typeface="+mj-ea"/>
                <a:cs typeface="+mj-cs"/>
              </a:rPr>
              <a:t>Government rules and regulations</a:t>
            </a:r>
          </a:p>
          <a:p>
            <a:pPr>
              <a:spcBef>
                <a:spcPts val="1000"/>
              </a:spcBef>
              <a:buClr>
                <a:schemeClr val="accent1">
                  <a:lumMod val="60000"/>
                  <a:lumOff val="40000"/>
                </a:schemeClr>
              </a:buClr>
              <a:buSzPct val="80000"/>
            </a:pPr>
            <a:endParaRPr lang="en-US" cap="all">
              <a:solidFill>
                <a:schemeClr val="accent1">
                  <a:lumMod val="60000"/>
                  <a:lumOff val="40000"/>
                </a:schemeClr>
              </a:solidFill>
              <a:latin typeface="+mj-lt"/>
              <a:ea typeface="+mj-ea"/>
              <a:cs typeface="+mj-cs"/>
            </a:endParaRPr>
          </a:p>
        </p:txBody>
      </p:sp>
    </p:spTree>
    <p:extLst>
      <p:ext uri="{BB962C8B-B14F-4D97-AF65-F5344CB8AC3E}">
        <p14:creationId xmlns:p14="http://schemas.microsoft.com/office/powerpoint/2010/main" val="1419008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a:extLst>
              <a:ext uri="{FF2B5EF4-FFF2-40B4-BE49-F238E27FC236}">
                <a16:creationId xmlns:a16="http://schemas.microsoft.com/office/drawing/2014/main" id="{E4E99BCD-C17C-CD19-038B-2C571C725BB7}"/>
              </a:ext>
            </a:extLst>
          </p:cNvPr>
          <p:cNvGraphicFramePr/>
          <p:nvPr>
            <p:extLst>
              <p:ext uri="{D42A27DB-BD31-4B8C-83A1-F6EECF244321}">
                <p14:modId xmlns:p14="http://schemas.microsoft.com/office/powerpoint/2010/main" val="2372254618"/>
              </p:ext>
            </p:extLst>
          </p:nvPr>
        </p:nvGraphicFramePr>
        <p:xfrm>
          <a:off x="-1882067" y="1109707"/>
          <a:ext cx="8780017" cy="21750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Diagram 8">
            <a:extLst>
              <a:ext uri="{FF2B5EF4-FFF2-40B4-BE49-F238E27FC236}">
                <a16:creationId xmlns:a16="http://schemas.microsoft.com/office/drawing/2014/main" id="{C61F464A-484D-5922-2248-9E2C34C81B0D}"/>
              </a:ext>
            </a:extLst>
          </p:cNvPr>
          <p:cNvGraphicFramePr/>
          <p:nvPr>
            <p:extLst>
              <p:ext uri="{D42A27DB-BD31-4B8C-83A1-F6EECF244321}">
                <p14:modId xmlns:p14="http://schemas.microsoft.com/office/powerpoint/2010/main" val="3871268297"/>
              </p:ext>
            </p:extLst>
          </p:nvPr>
        </p:nvGraphicFramePr>
        <p:xfrm>
          <a:off x="4239763" y="3744419"/>
          <a:ext cx="8780017" cy="217503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1" name="Picture 11" descr="Hand typing on keyboard">
            <a:extLst>
              <a:ext uri="{FF2B5EF4-FFF2-40B4-BE49-F238E27FC236}">
                <a16:creationId xmlns:a16="http://schemas.microsoft.com/office/drawing/2014/main" id="{F09A42BF-C87B-0174-8515-784CE7CE9AF4}"/>
              </a:ext>
            </a:extLst>
          </p:cNvPr>
          <p:cNvPicPr>
            <a:picLocks noChangeAspect="1"/>
          </p:cNvPicPr>
          <p:nvPr/>
        </p:nvPicPr>
        <p:blipFill>
          <a:blip r:embed="rId12"/>
          <a:stretch>
            <a:fillRect/>
          </a:stretch>
        </p:blipFill>
        <p:spPr>
          <a:xfrm>
            <a:off x="3415047" y="4510825"/>
            <a:ext cx="2743200" cy="1828800"/>
          </a:xfrm>
          <a:prstGeom prst="rect">
            <a:avLst/>
          </a:prstGeom>
        </p:spPr>
      </p:pic>
      <p:pic>
        <p:nvPicPr>
          <p:cNvPr id="68" name="Picture 68" descr="Aerial view of green treetops">
            <a:extLst>
              <a:ext uri="{FF2B5EF4-FFF2-40B4-BE49-F238E27FC236}">
                <a16:creationId xmlns:a16="http://schemas.microsoft.com/office/drawing/2014/main" id="{2F8B9502-28A6-27AD-2B81-24A7D3BD7D78}"/>
              </a:ext>
            </a:extLst>
          </p:cNvPr>
          <p:cNvPicPr>
            <a:picLocks noChangeAspect="1"/>
          </p:cNvPicPr>
          <p:nvPr/>
        </p:nvPicPr>
        <p:blipFill>
          <a:blip r:embed="rId13"/>
          <a:stretch>
            <a:fillRect/>
          </a:stretch>
        </p:blipFill>
        <p:spPr>
          <a:xfrm>
            <a:off x="8263423" y="1455711"/>
            <a:ext cx="2743199" cy="1828353"/>
          </a:xfrm>
          <a:prstGeom prst="rect">
            <a:avLst/>
          </a:prstGeom>
        </p:spPr>
      </p:pic>
      <p:pic>
        <p:nvPicPr>
          <p:cNvPr id="3" name="Picture 10" descr="Digital graph of stock market">
            <a:extLst>
              <a:ext uri="{FF2B5EF4-FFF2-40B4-BE49-F238E27FC236}">
                <a16:creationId xmlns:a16="http://schemas.microsoft.com/office/drawing/2014/main" id="{25EB53AF-CB90-E58B-5890-51202B558658}"/>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726649" y="885534"/>
            <a:ext cx="2734322" cy="2050742"/>
          </a:xfrm>
          <a:prstGeom prst="rect">
            <a:avLst/>
          </a:prstGeom>
        </p:spPr>
      </p:pic>
      <mc:AlternateContent xmlns:mc="http://schemas.openxmlformats.org/markup-compatibility/2006">
        <mc:Choice xmlns:am3d="http://schemas.microsoft.com/office/drawing/2017/model3d" Requires="am3d">
          <p:graphicFrame>
            <p:nvGraphicFramePr>
              <p:cNvPr id="14" name="3D Model 13" descr="Solar Panel On Stand">
                <a:extLst>
                  <a:ext uri="{FF2B5EF4-FFF2-40B4-BE49-F238E27FC236}">
                    <a16:creationId xmlns:a16="http://schemas.microsoft.com/office/drawing/2014/main" id="{7C2844AD-A9B2-D694-A291-0702EBCC9E0E}"/>
                  </a:ext>
                </a:extLst>
              </p:cNvPr>
              <p:cNvGraphicFramePr/>
              <p:nvPr>
                <p:extLst>
                  <p:ext uri="{D42A27DB-BD31-4B8C-83A1-F6EECF244321}">
                    <p14:modId xmlns:p14="http://schemas.microsoft.com/office/powerpoint/2010/main" val="1104711325"/>
                  </p:ext>
                </p:extLst>
              </p:nvPr>
            </p:nvGraphicFramePr>
            <p:xfrm>
              <a:off x="670066" y="3205153"/>
              <a:ext cx="1712870" cy="2705645"/>
            </p:xfrm>
            <a:graphic>
              <a:graphicData uri="http://schemas.microsoft.com/office/drawing/2017/model3d">
                <am3d:model3d r:embed="rId15">
                  <am3d:spPr>
                    <a:xfrm>
                      <a:off x="0" y="0"/>
                      <a:ext cx="1712870" cy="2705645"/>
                    </a:xfrm>
                    <a:prstGeom prst="rect">
                      <a:avLst/>
                    </a:prstGeom>
                  </am3d:spPr>
                  <am3d:camera>
                    <am3d:pos x="0" y="0" z="77812359"/>
                    <am3d:up dx="0" dy="36000000" dz="0"/>
                    <am3d:lookAt x="0" y="0" z="0"/>
                    <am3d:perspective fov="2700000"/>
                  </am3d:camera>
                  <am3d:trans>
                    <am3d:meterPerModelUnit n="800992" d="1000000"/>
                    <am3d:preTrans dx="0" dy="-18000000" dz="0"/>
                    <am3d:scale>
                      <am3d:sx n="1000000" d="1000000"/>
                      <am3d:sy n="1000000" d="1000000"/>
                      <am3d:sz n="1000000" d="1000000"/>
                    </am3d:scale>
                    <am3d:rot/>
                    <am3d:postTrans dx="0" dy="0" dz="0"/>
                  </am3d:trans>
                  <am3d:raster rName="Office3DRenderer" rVer="16.0.8326">
                    <am3d:blip r:embed="rId16"/>
                  </am3d:raster>
                  <am3d:objViewport viewportSz="2522638"/>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4" name="3D Model 13" descr="Solar Panel On Stand">
                <a:extLst>
                  <a:ext uri="{FF2B5EF4-FFF2-40B4-BE49-F238E27FC236}">
                    <a16:creationId xmlns:a16="http://schemas.microsoft.com/office/drawing/2014/main" id="{7C2844AD-A9B2-D694-A291-0702EBCC9E0E}"/>
                  </a:ext>
                </a:extLst>
              </p:cNvPr>
              <p:cNvPicPr>
                <a:picLocks noGrp="1" noRot="1" noChangeAspect="1" noMove="1" noResize="1" noEditPoints="1" noAdjustHandles="1" noChangeArrowheads="1" noChangeShapeType="1" noCrop="1"/>
              </p:cNvPicPr>
              <p:nvPr/>
            </p:nvPicPr>
            <p:blipFill>
              <a:blip r:embed="rId16"/>
              <a:stretch>
                <a:fillRect/>
              </a:stretch>
            </p:blipFill>
            <p:spPr>
              <a:xfrm>
                <a:off x="670066" y="3205153"/>
                <a:ext cx="1712870" cy="2705645"/>
              </a:xfrm>
              <a:prstGeom prst="rect">
                <a:avLst/>
              </a:prstGeom>
            </p:spPr>
          </p:pic>
        </mc:Fallback>
      </mc:AlternateContent>
    </p:spTree>
    <p:extLst>
      <p:ext uri="{BB962C8B-B14F-4D97-AF65-F5344CB8AC3E}">
        <p14:creationId xmlns:p14="http://schemas.microsoft.com/office/powerpoint/2010/main" val="4170896404"/>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9835EE2B-8039-FAE7-9B15-E31EC14B53B8}"/>
              </a:ext>
            </a:extLst>
          </p:cNvPr>
          <p:cNvCxnSpPr>
            <a:cxnSpLocks/>
          </p:cNvCxnSpPr>
          <p:nvPr/>
        </p:nvCxnSpPr>
        <p:spPr>
          <a:xfrm>
            <a:off x="1997324" y="3948929"/>
            <a:ext cx="8747760" cy="0"/>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a:extLst>
              <a:ext uri="{FF2B5EF4-FFF2-40B4-BE49-F238E27FC236}">
                <a16:creationId xmlns:a16="http://schemas.microsoft.com/office/drawing/2014/main" id="{FF712457-71BE-4CB9-7752-BBAE76DE629A}"/>
              </a:ext>
            </a:extLst>
          </p:cNvPr>
          <p:cNvCxnSpPr>
            <a:cxnSpLocks/>
          </p:cNvCxnSpPr>
          <p:nvPr/>
        </p:nvCxnSpPr>
        <p:spPr>
          <a:xfrm flipH="1" flipV="1">
            <a:off x="1534646" y="1841617"/>
            <a:ext cx="2263484" cy="2088468"/>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a:extLst>
              <a:ext uri="{FF2B5EF4-FFF2-40B4-BE49-F238E27FC236}">
                <a16:creationId xmlns:a16="http://schemas.microsoft.com/office/drawing/2014/main" id="{7593BF6A-5FA4-BEEB-7702-3B01B0CC9B5C}"/>
              </a:ext>
            </a:extLst>
          </p:cNvPr>
          <p:cNvCxnSpPr>
            <a:cxnSpLocks/>
          </p:cNvCxnSpPr>
          <p:nvPr/>
        </p:nvCxnSpPr>
        <p:spPr>
          <a:xfrm flipH="1" flipV="1">
            <a:off x="4417678" y="1804350"/>
            <a:ext cx="2021778" cy="2127933"/>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B8B9218A-BDF5-A30A-09C4-2F303FCC2B3A}"/>
              </a:ext>
            </a:extLst>
          </p:cNvPr>
          <p:cNvCxnSpPr>
            <a:cxnSpLocks/>
          </p:cNvCxnSpPr>
          <p:nvPr/>
        </p:nvCxnSpPr>
        <p:spPr>
          <a:xfrm flipH="1" flipV="1">
            <a:off x="8335101" y="1834208"/>
            <a:ext cx="1600436" cy="2129718"/>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F33885C4-EAE5-5FB0-F898-39231CCD8BB7}"/>
              </a:ext>
            </a:extLst>
          </p:cNvPr>
          <p:cNvCxnSpPr>
            <a:cxnSpLocks/>
          </p:cNvCxnSpPr>
          <p:nvPr/>
        </p:nvCxnSpPr>
        <p:spPr>
          <a:xfrm flipH="1">
            <a:off x="2573263" y="3961993"/>
            <a:ext cx="1193313" cy="2180717"/>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7A8C98CD-6FAC-AA2B-8B2C-847CFDD3EB94}"/>
              </a:ext>
            </a:extLst>
          </p:cNvPr>
          <p:cNvCxnSpPr>
            <a:cxnSpLocks/>
          </p:cNvCxnSpPr>
          <p:nvPr/>
        </p:nvCxnSpPr>
        <p:spPr>
          <a:xfrm flipH="1">
            <a:off x="5465176" y="3947279"/>
            <a:ext cx="1010951" cy="2027508"/>
          </a:xfrm>
          <a:prstGeom prst="line">
            <a:avLst/>
          </a:prstGeom>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BF88AD02-F9A5-DDA3-5718-CEE31C61B0A4}"/>
              </a:ext>
            </a:extLst>
          </p:cNvPr>
          <p:cNvCxnSpPr>
            <a:cxnSpLocks/>
          </p:cNvCxnSpPr>
          <p:nvPr/>
        </p:nvCxnSpPr>
        <p:spPr>
          <a:xfrm flipH="1">
            <a:off x="8879028" y="3958933"/>
            <a:ext cx="1071754" cy="2080446"/>
          </a:xfrm>
          <a:prstGeom prst="line">
            <a:avLst/>
          </a:prstGeom>
        </p:spPr>
        <p:style>
          <a:lnRef idx="1">
            <a:schemeClr val="dk1"/>
          </a:lnRef>
          <a:fillRef idx="0">
            <a:schemeClr val="dk1"/>
          </a:fillRef>
          <a:effectRef idx="0">
            <a:schemeClr val="dk1"/>
          </a:effectRef>
          <a:fontRef idx="minor">
            <a:schemeClr val="tx1"/>
          </a:fontRef>
        </p:style>
      </p:cxnSp>
      <p:sp>
        <p:nvSpPr>
          <p:cNvPr id="23" name="Rectangle 22">
            <a:extLst>
              <a:ext uri="{FF2B5EF4-FFF2-40B4-BE49-F238E27FC236}">
                <a16:creationId xmlns:a16="http://schemas.microsoft.com/office/drawing/2014/main" id="{E779AF5B-F51C-15A1-9014-A7219248BE03}"/>
              </a:ext>
            </a:extLst>
          </p:cNvPr>
          <p:cNvSpPr/>
          <p:nvPr/>
        </p:nvSpPr>
        <p:spPr>
          <a:xfrm>
            <a:off x="1159539" y="289839"/>
            <a:ext cx="9791332" cy="646331"/>
          </a:xfrm>
          <a:prstGeom prst="rect">
            <a:avLst/>
          </a:prstGeom>
          <a:noFill/>
        </p:spPr>
        <p:txBody>
          <a:bodyPr wrap="square" lIns="91440" tIns="45720" rIns="91440" bIns="45720">
            <a:spAutoFit/>
          </a:bodyPr>
          <a:lstStyle/>
          <a:p>
            <a:pPr algn="ctr"/>
            <a:r>
              <a:rPr lang="en-US" sz="3600" b="1" cap="none" spc="0">
                <a:ln w="9525">
                  <a:solidFill>
                    <a:schemeClr val="bg1"/>
                  </a:solidFill>
                  <a:prstDash val="solid"/>
                </a:ln>
                <a:solidFill>
                  <a:schemeClr val="tx1"/>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Cause and Effect (fishbone) Diagram</a:t>
            </a:r>
          </a:p>
        </p:txBody>
      </p:sp>
      <p:sp>
        <p:nvSpPr>
          <p:cNvPr id="25" name="TextBox 24">
            <a:extLst>
              <a:ext uri="{FF2B5EF4-FFF2-40B4-BE49-F238E27FC236}">
                <a16:creationId xmlns:a16="http://schemas.microsoft.com/office/drawing/2014/main" id="{AD92EDCF-7A04-CC74-2325-ACF7F7D4BC15}"/>
              </a:ext>
            </a:extLst>
          </p:cNvPr>
          <p:cNvSpPr txBox="1"/>
          <p:nvPr/>
        </p:nvSpPr>
        <p:spPr>
          <a:xfrm>
            <a:off x="698416" y="1358348"/>
            <a:ext cx="2590800" cy="369332"/>
          </a:xfrm>
          <a:prstGeom prst="rect">
            <a:avLst/>
          </a:prstGeom>
          <a:noFill/>
        </p:spPr>
        <p:txBody>
          <a:bodyPr wrap="square" rtlCol="0">
            <a:spAutoFit/>
          </a:bodyPr>
          <a:lstStyle/>
          <a:p>
            <a:r>
              <a:rPr lang="en-GB" b="1">
                <a:latin typeface="Arial" panose="020B0604020202020204" pitchFamily="34" charset="0"/>
                <a:cs typeface="Arial" panose="020B0604020202020204" pitchFamily="34" charset="0"/>
              </a:rPr>
              <a:t>Environment</a:t>
            </a:r>
            <a:r>
              <a:rPr lang="en-GB">
                <a:latin typeface="Arial" panose="020B0604020202020204" pitchFamily="34" charset="0"/>
                <a:cs typeface="Arial" panose="020B0604020202020204" pitchFamily="34" charset="0"/>
              </a:rPr>
              <a:t> </a:t>
            </a:r>
          </a:p>
        </p:txBody>
      </p:sp>
      <p:sp>
        <p:nvSpPr>
          <p:cNvPr id="26" name="TextBox 25">
            <a:extLst>
              <a:ext uri="{FF2B5EF4-FFF2-40B4-BE49-F238E27FC236}">
                <a16:creationId xmlns:a16="http://schemas.microsoft.com/office/drawing/2014/main" id="{C8D69ACE-A3D0-BDF4-256D-2CCF8CD1C508}"/>
              </a:ext>
            </a:extLst>
          </p:cNvPr>
          <p:cNvSpPr txBox="1"/>
          <p:nvPr/>
        </p:nvSpPr>
        <p:spPr>
          <a:xfrm>
            <a:off x="3262268" y="1325942"/>
            <a:ext cx="2387600" cy="369328"/>
          </a:xfrm>
          <a:prstGeom prst="rect">
            <a:avLst/>
          </a:prstGeom>
          <a:noFill/>
        </p:spPr>
        <p:txBody>
          <a:bodyPr wrap="square" rtlCol="0">
            <a:spAutoFit/>
          </a:bodyPr>
          <a:lstStyle/>
          <a:p>
            <a:r>
              <a:rPr lang="en-GB" b="1">
                <a:latin typeface="Arial" panose="020B0604020202020204" pitchFamily="34" charset="0"/>
                <a:cs typeface="Arial" panose="020B0604020202020204" pitchFamily="34" charset="0"/>
              </a:rPr>
              <a:t>Supply chain</a:t>
            </a:r>
          </a:p>
        </p:txBody>
      </p:sp>
      <p:sp>
        <p:nvSpPr>
          <p:cNvPr id="28" name="TextBox 27">
            <a:extLst>
              <a:ext uri="{FF2B5EF4-FFF2-40B4-BE49-F238E27FC236}">
                <a16:creationId xmlns:a16="http://schemas.microsoft.com/office/drawing/2014/main" id="{4D619AE5-2224-AE3D-8843-30ED719D4E24}"/>
              </a:ext>
            </a:extLst>
          </p:cNvPr>
          <p:cNvSpPr txBox="1"/>
          <p:nvPr/>
        </p:nvSpPr>
        <p:spPr>
          <a:xfrm>
            <a:off x="2051553" y="6131943"/>
            <a:ext cx="1798320" cy="369332"/>
          </a:xfrm>
          <a:prstGeom prst="rect">
            <a:avLst/>
          </a:prstGeom>
          <a:noFill/>
        </p:spPr>
        <p:txBody>
          <a:bodyPr wrap="square" rtlCol="0">
            <a:spAutoFit/>
          </a:bodyPr>
          <a:lstStyle/>
          <a:p>
            <a:r>
              <a:rPr lang="en-GB" b="1">
                <a:latin typeface="Arial" panose="020B0604020202020204" pitchFamily="34" charset="0"/>
                <a:cs typeface="Arial" panose="020B0604020202020204" pitchFamily="34" charset="0"/>
              </a:rPr>
              <a:t>People</a:t>
            </a:r>
          </a:p>
        </p:txBody>
      </p:sp>
      <p:cxnSp>
        <p:nvCxnSpPr>
          <p:cNvPr id="32" name="Straight Arrow Connector 31">
            <a:extLst>
              <a:ext uri="{FF2B5EF4-FFF2-40B4-BE49-F238E27FC236}">
                <a16:creationId xmlns:a16="http://schemas.microsoft.com/office/drawing/2014/main" id="{9F6ED6B2-1F3F-C6E9-8E02-456E46BE5502}"/>
              </a:ext>
            </a:extLst>
          </p:cNvPr>
          <p:cNvCxnSpPr>
            <a:cxnSpLocks/>
          </p:cNvCxnSpPr>
          <p:nvPr/>
        </p:nvCxnSpPr>
        <p:spPr>
          <a:xfrm>
            <a:off x="1795697" y="2469370"/>
            <a:ext cx="39624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6" name="Straight Arrow Connector 35">
            <a:extLst>
              <a:ext uri="{FF2B5EF4-FFF2-40B4-BE49-F238E27FC236}">
                <a16:creationId xmlns:a16="http://schemas.microsoft.com/office/drawing/2014/main" id="{1A0AD2BD-B318-5E72-1CBC-D2A4EA3E7042}"/>
              </a:ext>
            </a:extLst>
          </p:cNvPr>
          <p:cNvCxnSpPr>
            <a:cxnSpLocks/>
          </p:cNvCxnSpPr>
          <p:nvPr/>
        </p:nvCxnSpPr>
        <p:spPr>
          <a:xfrm>
            <a:off x="2270760" y="3011319"/>
            <a:ext cx="39116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8" name="Straight Arrow Connector 37">
            <a:extLst>
              <a:ext uri="{FF2B5EF4-FFF2-40B4-BE49-F238E27FC236}">
                <a16:creationId xmlns:a16="http://schemas.microsoft.com/office/drawing/2014/main" id="{2B3AC5E7-DC56-EB0D-A7E7-B517078F9121}"/>
              </a:ext>
            </a:extLst>
          </p:cNvPr>
          <p:cNvCxnSpPr>
            <a:cxnSpLocks/>
          </p:cNvCxnSpPr>
          <p:nvPr/>
        </p:nvCxnSpPr>
        <p:spPr>
          <a:xfrm>
            <a:off x="2829164" y="3495411"/>
            <a:ext cx="47791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3" name="TextBox 42">
            <a:extLst>
              <a:ext uri="{FF2B5EF4-FFF2-40B4-BE49-F238E27FC236}">
                <a16:creationId xmlns:a16="http://schemas.microsoft.com/office/drawing/2014/main" id="{BE67CA1E-A3A9-005D-DD4E-D170C0F5EBB7}"/>
              </a:ext>
            </a:extLst>
          </p:cNvPr>
          <p:cNvSpPr txBox="1"/>
          <p:nvPr/>
        </p:nvSpPr>
        <p:spPr>
          <a:xfrm>
            <a:off x="239828" y="2257883"/>
            <a:ext cx="1217585"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Pandemic </a:t>
            </a:r>
          </a:p>
        </p:txBody>
      </p:sp>
      <p:sp>
        <p:nvSpPr>
          <p:cNvPr id="44" name="TextBox 43">
            <a:extLst>
              <a:ext uri="{FF2B5EF4-FFF2-40B4-BE49-F238E27FC236}">
                <a16:creationId xmlns:a16="http://schemas.microsoft.com/office/drawing/2014/main" id="{CC9EA817-7E52-BDF9-C73A-712805EAD93F}"/>
              </a:ext>
            </a:extLst>
          </p:cNvPr>
          <p:cNvSpPr txBox="1"/>
          <p:nvPr/>
        </p:nvSpPr>
        <p:spPr>
          <a:xfrm>
            <a:off x="300238" y="2826084"/>
            <a:ext cx="1582420"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Credit crunch </a:t>
            </a:r>
          </a:p>
        </p:txBody>
      </p:sp>
      <p:sp>
        <p:nvSpPr>
          <p:cNvPr id="45" name="TextBox 44">
            <a:extLst>
              <a:ext uri="{FF2B5EF4-FFF2-40B4-BE49-F238E27FC236}">
                <a16:creationId xmlns:a16="http://schemas.microsoft.com/office/drawing/2014/main" id="{D06C1192-F235-87DE-F2FE-08EB2263EC4C}"/>
              </a:ext>
            </a:extLst>
          </p:cNvPr>
          <p:cNvSpPr txBox="1"/>
          <p:nvPr/>
        </p:nvSpPr>
        <p:spPr>
          <a:xfrm rot="10800000" flipH="1" flipV="1">
            <a:off x="1217276" y="3269741"/>
            <a:ext cx="1668555"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Inflation</a:t>
            </a:r>
          </a:p>
        </p:txBody>
      </p:sp>
      <p:cxnSp>
        <p:nvCxnSpPr>
          <p:cNvPr id="47" name="Straight Arrow Connector 46">
            <a:extLst>
              <a:ext uri="{FF2B5EF4-FFF2-40B4-BE49-F238E27FC236}">
                <a16:creationId xmlns:a16="http://schemas.microsoft.com/office/drawing/2014/main" id="{38D60B74-9EDA-2155-815F-21BDF155F737}"/>
              </a:ext>
            </a:extLst>
          </p:cNvPr>
          <p:cNvCxnSpPr>
            <a:cxnSpLocks/>
          </p:cNvCxnSpPr>
          <p:nvPr/>
        </p:nvCxnSpPr>
        <p:spPr>
          <a:xfrm>
            <a:off x="4572144" y="2469370"/>
            <a:ext cx="445373"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9" name="Straight Arrow Connector 48">
            <a:extLst>
              <a:ext uri="{FF2B5EF4-FFF2-40B4-BE49-F238E27FC236}">
                <a16:creationId xmlns:a16="http://schemas.microsoft.com/office/drawing/2014/main" id="{DE6DD0C5-56B4-5802-63DF-9C91F42ED22F}"/>
              </a:ext>
            </a:extLst>
          </p:cNvPr>
          <p:cNvCxnSpPr>
            <a:cxnSpLocks/>
          </p:cNvCxnSpPr>
          <p:nvPr/>
        </p:nvCxnSpPr>
        <p:spPr>
          <a:xfrm>
            <a:off x="4954934" y="2964811"/>
            <a:ext cx="565422"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1" name="Straight Arrow Connector 50">
            <a:extLst>
              <a:ext uri="{FF2B5EF4-FFF2-40B4-BE49-F238E27FC236}">
                <a16:creationId xmlns:a16="http://schemas.microsoft.com/office/drawing/2014/main" id="{984C2955-53A0-EDC6-0B74-9CD27299FD99}"/>
              </a:ext>
            </a:extLst>
          </p:cNvPr>
          <p:cNvCxnSpPr>
            <a:cxnSpLocks/>
          </p:cNvCxnSpPr>
          <p:nvPr/>
        </p:nvCxnSpPr>
        <p:spPr>
          <a:xfrm flipV="1">
            <a:off x="5408997" y="3426031"/>
            <a:ext cx="527394" cy="29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3" name="Straight Arrow Connector 52">
            <a:extLst>
              <a:ext uri="{FF2B5EF4-FFF2-40B4-BE49-F238E27FC236}">
                <a16:creationId xmlns:a16="http://schemas.microsoft.com/office/drawing/2014/main" id="{314928B2-749F-65FB-8C19-C9F113FA1C34}"/>
              </a:ext>
            </a:extLst>
          </p:cNvPr>
          <p:cNvCxnSpPr>
            <a:cxnSpLocks/>
          </p:cNvCxnSpPr>
          <p:nvPr/>
        </p:nvCxnSpPr>
        <p:spPr>
          <a:xfrm>
            <a:off x="8384359" y="2427643"/>
            <a:ext cx="376963"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7" name="Straight Arrow Connector 56">
            <a:extLst>
              <a:ext uri="{FF2B5EF4-FFF2-40B4-BE49-F238E27FC236}">
                <a16:creationId xmlns:a16="http://schemas.microsoft.com/office/drawing/2014/main" id="{AF9A3513-9E03-0780-F090-9DFD29096532}"/>
              </a:ext>
            </a:extLst>
          </p:cNvPr>
          <p:cNvCxnSpPr>
            <a:cxnSpLocks/>
          </p:cNvCxnSpPr>
          <p:nvPr/>
        </p:nvCxnSpPr>
        <p:spPr>
          <a:xfrm>
            <a:off x="9135319" y="3489746"/>
            <a:ext cx="4828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 name="TextBox 1">
            <a:extLst>
              <a:ext uri="{FF2B5EF4-FFF2-40B4-BE49-F238E27FC236}">
                <a16:creationId xmlns:a16="http://schemas.microsoft.com/office/drawing/2014/main" id="{7E399BC9-89BB-FEF5-3E30-2AA9245399A3}"/>
              </a:ext>
            </a:extLst>
          </p:cNvPr>
          <p:cNvSpPr txBox="1"/>
          <p:nvPr/>
        </p:nvSpPr>
        <p:spPr>
          <a:xfrm>
            <a:off x="2763243" y="2242977"/>
            <a:ext cx="2016616"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Delivery issues </a:t>
            </a:r>
          </a:p>
        </p:txBody>
      </p:sp>
      <p:sp>
        <p:nvSpPr>
          <p:cNvPr id="3" name="TextBox 2">
            <a:extLst>
              <a:ext uri="{FF2B5EF4-FFF2-40B4-BE49-F238E27FC236}">
                <a16:creationId xmlns:a16="http://schemas.microsoft.com/office/drawing/2014/main" id="{D00FF5EE-F759-243A-9994-E89A5F9E71C4}"/>
              </a:ext>
            </a:extLst>
          </p:cNvPr>
          <p:cNvSpPr txBox="1"/>
          <p:nvPr/>
        </p:nvSpPr>
        <p:spPr>
          <a:xfrm>
            <a:off x="3704586" y="2818294"/>
            <a:ext cx="1395694"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Supplies </a:t>
            </a:r>
          </a:p>
        </p:txBody>
      </p:sp>
      <p:sp>
        <p:nvSpPr>
          <p:cNvPr id="6" name="TextBox 5">
            <a:extLst>
              <a:ext uri="{FF2B5EF4-FFF2-40B4-BE49-F238E27FC236}">
                <a16:creationId xmlns:a16="http://schemas.microsoft.com/office/drawing/2014/main" id="{6893619E-EF4B-F136-B635-201040677A2C}"/>
              </a:ext>
            </a:extLst>
          </p:cNvPr>
          <p:cNvSpPr txBox="1"/>
          <p:nvPr/>
        </p:nvSpPr>
        <p:spPr>
          <a:xfrm>
            <a:off x="6175330" y="2156485"/>
            <a:ext cx="2184400" cy="646331"/>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Equipment Sowing Machines </a:t>
            </a:r>
          </a:p>
        </p:txBody>
      </p:sp>
      <p:sp>
        <p:nvSpPr>
          <p:cNvPr id="10" name="TextBox 9">
            <a:extLst>
              <a:ext uri="{FF2B5EF4-FFF2-40B4-BE49-F238E27FC236}">
                <a16:creationId xmlns:a16="http://schemas.microsoft.com/office/drawing/2014/main" id="{E563EC8F-D385-C3B3-5490-966AF0FD4262}"/>
              </a:ext>
            </a:extLst>
          </p:cNvPr>
          <p:cNvSpPr txBox="1"/>
          <p:nvPr/>
        </p:nvSpPr>
        <p:spPr>
          <a:xfrm>
            <a:off x="6439456" y="2828117"/>
            <a:ext cx="2021840" cy="37741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Clothes/Shirts etc </a:t>
            </a:r>
          </a:p>
        </p:txBody>
      </p:sp>
      <p:cxnSp>
        <p:nvCxnSpPr>
          <p:cNvPr id="22" name="Straight Arrow Connector 21">
            <a:extLst>
              <a:ext uri="{FF2B5EF4-FFF2-40B4-BE49-F238E27FC236}">
                <a16:creationId xmlns:a16="http://schemas.microsoft.com/office/drawing/2014/main" id="{BB573974-8444-69EC-9835-91EA79A13D91}"/>
              </a:ext>
            </a:extLst>
          </p:cNvPr>
          <p:cNvCxnSpPr>
            <a:cxnSpLocks/>
          </p:cNvCxnSpPr>
          <p:nvPr/>
        </p:nvCxnSpPr>
        <p:spPr>
          <a:xfrm>
            <a:off x="8761322" y="3010750"/>
            <a:ext cx="39313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1" name="TextBox 30">
            <a:extLst>
              <a:ext uri="{FF2B5EF4-FFF2-40B4-BE49-F238E27FC236}">
                <a16:creationId xmlns:a16="http://schemas.microsoft.com/office/drawing/2014/main" id="{20B324FC-72B9-15BF-CDB8-51D36D3F1EF3}"/>
              </a:ext>
            </a:extLst>
          </p:cNvPr>
          <p:cNvSpPr txBox="1"/>
          <p:nvPr/>
        </p:nvSpPr>
        <p:spPr>
          <a:xfrm>
            <a:off x="7618768" y="3305080"/>
            <a:ext cx="1076036"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Fabrics</a:t>
            </a:r>
          </a:p>
        </p:txBody>
      </p:sp>
      <p:sp>
        <p:nvSpPr>
          <p:cNvPr id="59" name="TextBox 58">
            <a:extLst>
              <a:ext uri="{FF2B5EF4-FFF2-40B4-BE49-F238E27FC236}">
                <a16:creationId xmlns:a16="http://schemas.microsoft.com/office/drawing/2014/main" id="{8A4B9E2F-79C4-4BB6-91BB-F182EF97AB5C}"/>
              </a:ext>
            </a:extLst>
          </p:cNvPr>
          <p:cNvSpPr txBox="1"/>
          <p:nvPr/>
        </p:nvSpPr>
        <p:spPr>
          <a:xfrm>
            <a:off x="7750402" y="1486846"/>
            <a:ext cx="2021840" cy="369332"/>
          </a:xfrm>
          <a:prstGeom prst="rect">
            <a:avLst/>
          </a:prstGeom>
          <a:noFill/>
        </p:spPr>
        <p:txBody>
          <a:bodyPr wrap="square" rtlCol="0">
            <a:spAutoFit/>
          </a:bodyPr>
          <a:lstStyle/>
          <a:p>
            <a:r>
              <a:rPr lang="en-GB" b="1">
                <a:latin typeface="Arial" panose="020B0604020202020204" pitchFamily="34" charset="0"/>
                <a:cs typeface="Arial" panose="020B0604020202020204" pitchFamily="34" charset="0"/>
              </a:rPr>
              <a:t>Materials </a:t>
            </a:r>
          </a:p>
        </p:txBody>
      </p:sp>
      <p:sp>
        <p:nvSpPr>
          <p:cNvPr id="66" name="TextBox 65">
            <a:extLst>
              <a:ext uri="{FF2B5EF4-FFF2-40B4-BE49-F238E27FC236}">
                <a16:creationId xmlns:a16="http://schemas.microsoft.com/office/drawing/2014/main" id="{C023134D-938C-5D54-438B-AB7915DF939D}"/>
              </a:ext>
            </a:extLst>
          </p:cNvPr>
          <p:cNvSpPr txBox="1"/>
          <p:nvPr/>
        </p:nvSpPr>
        <p:spPr>
          <a:xfrm>
            <a:off x="391261" y="4144144"/>
            <a:ext cx="2982793" cy="646331"/>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Less Highly qualified people</a:t>
            </a:r>
          </a:p>
        </p:txBody>
      </p:sp>
      <p:cxnSp>
        <p:nvCxnSpPr>
          <p:cNvPr id="68" name="Straight Arrow Connector 67">
            <a:extLst>
              <a:ext uri="{FF2B5EF4-FFF2-40B4-BE49-F238E27FC236}">
                <a16:creationId xmlns:a16="http://schemas.microsoft.com/office/drawing/2014/main" id="{0C2AFB18-3836-ECB0-6D9B-3D98614EC7B8}"/>
              </a:ext>
            </a:extLst>
          </p:cNvPr>
          <p:cNvCxnSpPr>
            <a:cxnSpLocks/>
          </p:cNvCxnSpPr>
          <p:nvPr/>
        </p:nvCxnSpPr>
        <p:spPr>
          <a:xfrm>
            <a:off x="3068122" y="4362604"/>
            <a:ext cx="47791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89" name="Graphic 88" descr="Dead Fish Skeleton outline">
            <a:extLst>
              <a:ext uri="{FF2B5EF4-FFF2-40B4-BE49-F238E27FC236}">
                <a16:creationId xmlns:a16="http://schemas.microsoft.com/office/drawing/2014/main" id="{10593FDE-9BB7-8BD1-C26E-9C42BFB0352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287884" y="155804"/>
            <a:ext cx="914400" cy="914400"/>
          </a:xfrm>
          <a:prstGeom prst="rect">
            <a:avLst/>
          </a:prstGeom>
        </p:spPr>
      </p:pic>
      <p:sp>
        <p:nvSpPr>
          <p:cNvPr id="14" name="TextBox 13">
            <a:extLst>
              <a:ext uri="{FF2B5EF4-FFF2-40B4-BE49-F238E27FC236}">
                <a16:creationId xmlns:a16="http://schemas.microsoft.com/office/drawing/2014/main" id="{711F91EF-BD38-4320-E190-A5A878DA5431}"/>
              </a:ext>
            </a:extLst>
          </p:cNvPr>
          <p:cNvSpPr txBox="1"/>
          <p:nvPr/>
        </p:nvSpPr>
        <p:spPr>
          <a:xfrm>
            <a:off x="10745084" y="3624113"/>
            <a:ext cx="1579941" cy="707886"/>
          </a:xfrm>
          <a:prstGeom prst="rect">
            <a:avLst/>
          </a:prstGeom>
          <a:noFill/>
        </p:spPr>
        <p:txBody>
          <a:bodyPr wrap="square" rtlCol="0">
            <a:spAutoFit/>
          </a:bodyPr>
          <a:lstStyle/>
          <a:p>
            <a:r>
              <a:rPr lang="en-GB" sz="2000">
                <a:latin typeface="Arial" panose="020B0604020202020204" pitchFamily="34" charset="0"/>
                <a:cs typeface="Arial" panose="020B0604020202020204" pitchFamily="34" charset="0"/>
              </a:rPr>
              <a:t>The pandemic </a:t>
            </a:r>
          </a:p>
        </p:txBody>
      </p:sp>
    </p:spTree>
    <p:extLst>
      <p:ext uri="{BB962C8B-B14F-4D97-AF65-F5344CB8AC3E}">
        <p14:creationId xmlns:p14="http://schemas.microsoft.com/office/powerpoint/2010/main" val="2338339805"/>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F69913C2-DE68-2691-4F05-9AA933D5406D}"/>
              </a:ext>
            </a:extLst>
          </p:cNvPr>
          <p:cNvGraphicFramePr/>
          <p:nvPr>
            <p:extLst>
              <p:ext uri="{D42A27DB-BD31-4B8C-83A1-F6EECF244321}">
                <p14:modId xmlns:p14="http://schemas.microsoft.com/office/powerpoint/2010/main" val="981381344"/>
              </p:ext>
            </p:extLst>
          </p:nvPr>
        </p:nvGraphicFramePr>
        <p:xfrm>
          <a:off x="7726001" y="253536"/>
          <a:ext cx="2550250" cy="9233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 2">
            <a:extLst>
              <a:ext uri="{FF2B5EF4-FFF2-40B4-BE49-F238E27FC236}">
                <a16:creationId xmlns:a16="http://schemas.microsoft.com/office/drawing/2014/main" id="{B0B6746C-D601-0E73-1DA3-5251717E13F1}"/>
              </a:ext>
            </a:extLst>
          </p:cNvPr>
          <p:cNvGraphicFramePr/>
          <p:nvPr>
            <p:extLst>
              <p:ext uri="{D42A27DB-BD31-4B8C-83A1-F6EECF244321}">
                <p14:modId xmlns:p14="http://schemas.microsoft.com/office/powerpoint/2010/main" val="1908685258"/>
              </p:ext>
            </p:extLst>
          </p:nvPr>
        </p:nvGraphicFramePr>
        <p:xfrm>
          <a:off x="7096051" y="1176866"/>
          <a:ext cx="5273749" cy="529697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2" name="Diagram 1">
            <a:extLst>
              <a:ext uri="{FF2B5EF4-FFF2-40B4-BE49-F238E27FC236}">
                <a16:creationId xmlns:a16="http://schemas.microsoft.com/office/drawing/2014/main" id="{11E8F87E-FB1A-90D1-99C7-0E11E11959E7}"/>
              </a:ext>
            </a:extLst>
          </p:cNvPr>
          <p:cNvGraphicFramePr/>
          <p:nvPr>
            <p:extLst>
              <p:ext uri="{D42A27DB-BD31-4B8C-83A1-F6EECF244321}">
                <p14:modId xmlns:p14="http://schemas.microsoft.com/office/powerpoint/2010/main" val="3243093894"/>
              </p:ext>
            </p:extLst>
          </p:nvPr>
        </p:nvGraphicFramePr>
        <p:xfrm>
          <a:off x="1039385" y="914534"/>
          <a:ext cx="5187254" cy="291363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cxnSp>
        <p:nvCxnSpPr>
          <p:cNvPr id="18" name="Straight Connector 17">
            <a:extLst>
              <a:ext uri="{FF2B5EF4-FFF2-40B4-BE49-F238E27FC236}">
                <a16:creationId xmlns:a16="http://schemas.microsoft.com/office/drawing/2014/main" id="{ABCBFD69-5261-12D9-0E80-C4F24D8898E4}"/>
              </a:ext>
            </a:extLst>
          </p:cNvPr>
          <p:cNvCxnSpPr>
            <a:cxnSpLocks/>
          </p:cNvCxnSpPr>
          <p:nvPr/>
        </p:nvCxnSpPr>
        <p:spPr>
          <a:xfrm>
            <a:off x="6096000" y="0"/>
            <a:ext cx="0" cy="6858000"/>
          </a:xfrm>
          <a:prstGeom prst="line">
            <a:avLst/>
          </a:prstGeom>
        </p:spPr>
        <p:style>
          <a:lnRef idx="1">
            <a:schemeClr val="dk1"/>
          </a:lnRef>
          <a:fillRef idx="0">
            <a:schemeClr val="dk1"/>
          </a:fillRef>
          <a:effectRef idx="0">
            <a:schemeClr val="dk1"/>
          </a:effectRef>
          <a:fontRef idx="minor">
            <a:schemeClr val="tx1"/>
          </a:fontRef>
        </p:style>
      </p:cxnSp>
      <p:graphicFrame>
        <p:nvGraphicFramePr>
          <p:cNvPr id="4" name="Diagram 3">
            <a:extLst>
              <a:ext uri="{FF2B5EF4-FFF2-40B4-BE49-F238E27FC236}">
                <a16:creationId xmlns:a16="http://schemas.microsoft.com/office/drawing/2014/main" id="{FED7704D-2666-BF11-5EAB-7B8C3D2209E2}"/>
              </a:ext>
            </a:extLst>
          </p:cNvPr>
          <p:cNvGraphicFramePr/>
          <p:nvPr>
            <p:extLst>
              <p:ext uri="{D42A27DB-BD31-4B8C-83A1-F6EECF244321}">
                <p14:modId xmlns:p14="http://schemas.microsoft.com/office/powerpoint/2010/main" val="987248151"/>
              </p:ext>
            </p:extLst>
          </p:nvPr>
        </p:nvGraphicFramePr>
        <p:xfrm>
          <a:off x="1321396" y="241068"/>
          <a:ext cx="2444452" cy="923330"/>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pic>
        <p:nvPicPr>
          <p:cNvPr id="42" name="Picture 42" descr="Diagram&#10;&#10;Description automatically generated">
            <a:extLst>
              <a:ext uri="{FF2B5EF4-FFF2-40B4-BE49-F238E27FC236}">
                <a16:creationId xmlns:a16="http://schemas.microsoft.com/office/drawing/2014/main" id="{5B90F596-964A-E7DB-37C1-4F73ACA0D8BC}"/>
              </a:ext>
            </a:extLst>
          </p:cNvPr>
          <p:cNvPicPr>
            <a:picLocks noChangeAspect="1"/>
          </p:cNvPicPr>
          <p:nvPr/>
        </p:nvPicPr>
        <p:blipFill>
          <a:blip r:embed="rId22">
            <a:extLst>
              <a:ext uri="{837473B0-CC2E-450A-ABE3-18F120FF3D39}">
                <a1611:picAttrSrcUrl xmlns:a1611="http://schemas.microsoft.com/office/drawing/2016/11/main" r:id="rId23"/>
              </a:ext>
            </a:extLst>
          </a:blip>
          <a:stretch>
            <a:fillRect/>
          </a:stretch>
        </p:blipFill>
        <p:spPr>
          <a:xfrm>
            <a:off x="1498600" y="4239890"/>
            <a:ext cx="2743199" cy="1375420"/>
          </a:xfrm>
          <a:prstGeom prst="rect">
            <a:avLst/>
          </a:prstGeom>
        </p:spPr>
      </p:pic>
      <p:sp>
        <p:nvSpPr>
          <p:cNvPr id="43" name="TextBox 42">
            <a:extLst>
              <a:ext uri="{FF2B5EF4-FFF2-40B4-BE49-F238E27FC236}">
                <a16:creationId xmlns:a16="http://schemas.microsoft.com/office/drawing/2014/main" id="{15058653-DD40-EF55-96E8-4ED696099B4C}"/>
              </a:ext>
            </a:extLst>
          </p:cNvPr>
          <p:cNvSpPr txBox="1"/>
          <p:nvPr/>
        </p:nvSpPr>
        <p:spPr>
          <a:xfrm>
            <a:off x="1803400" y="6275388"/>
            <a:ext cx="2743200" cy="317500"/>
          </a:xfrm>
          <a:prstGeom prst="rect">
            <a:avLst/>
          </a:prstGeom>
        </p:spPr>
        <p:txBody>
          <a:bodyPr>
            <a:normAutofit fontScale="47500" lnSpcReduction="20000"/>
          </a:bodyPr>
          <a:lstStyle/>
          <a:p>
            <a:r>
              <a:rPr lang="en-US">
                <a:hlinkClick r:id="rId23"/>
              </a:rPr>
              <a:t>This Photo</a:t>
            </a:r>
            <a:r>
              <a:rPr lang="en-US"/>
              <a:t> by Unknown author is licensed under </a:t>
            </a:r>
            <a:r>
              <a:rPr lang="en-US">
                <a:hlinkClick r:id="rId24"/>
              </a:rPr>
              <a:t>CC BY-SA-NC</a:t>
            </a:r>
            <a:r>
              <a:rPr lang="en-US"/>
              <a:t>.</a:t>
            </a:r>
          </a:p>
        </p:txBody>
      </p:sp>
    </p:spTree>
    <p:extLst>
      <p:ext uri="{BB962C8B-B14F-4D97-AF65-F5344CB8AC3E}">
        <p14:creationId xmlns:p14="http://schemas.microsoft.com/office/powerpoint/2010/main" val="671158281"/>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pic>
        <p:nvPicPr>
          <p:cNvPr id="5" name="Picture 4" descr="A classy tuxedo suit for a luxury dinner">
            <a:extLst>
              <a:ext uri="{FF2B5EF4-FFF2-40B4-BE49-F238E27FC236}">
                <a16:creationId xmlns:a16="http://schemas.microsoft.com/office/drawing/2014/main" id="{7EF1D6F1-3FBB-12AB-64D4-B2508E522D57}"/>
              </a:ext>
            </a:extLst>
          </p:cNvPr>
          <p:cNvPicPr>
            <a:picLocks noChangeAspect="1"/>
          </p:cNvPicPr>
          <p:nvPr/>
        </p:nvPicPr>
        <p:blipFill rotWithShape="1">
          <a:blip r:embed="rId3"/>
          <a:srcRect l="13254" r="13254"/>
          <a:stretch/>
        </p:blipFill>
        <p:spPr>
          <a:xfrm>
            <a:off x="4621073" y="10"/>
            <a:ext cx="7575114" cy="6871597"/>
          </a:xfrm>
          <a:prstGeom prst="rect">
            <a:avLst/>
          </a:prstGeom>
        </p:spPr>
      </p:pic>
      <p:sp>
        <p:nvSpPr>
          <p:cNvPr id="9" name="Rectangle 8">
            <a:extLst>
              <a:ext uri="{FF2B5EF4-FFF2-40B4-BE49-F238E27FC236}">
                <a16:creationId xmlns:a16="http://schemas.microsoft.com/office/drawing/2014/main" id="{1F6D1B57-10C5-4A11-968D-5EF04F324D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4E6701D0-8771-8CF4-F8C4-44B1EB155DAD}"/>
              </a:ext>
            </a:extLst>
          </p:cNvPr>
          <p:cNvSpPr>
            <a:spLocks noGrp="1"/>
          </p:cNvSpPr>
          <p:nvPr>
            <p:ph idx="1"/>
          </p:nvPr>
        </p:nvSpPr>
        <p:spPr>
          <a:xfrm>
            <a:off x="650669" y="2438400"/>
            <a:ext cx="3330328" cy="3809999"/>
          </a:xfrm>
        </p:spPr>
        <p:txBody>
          <a:bodyPr vert="horz" lIns="91440" tIns="45720" rIns="91440" bIns="45720" rtlCol="0">
            <a:normAutofit/>
          </a:bodyPr>
          <a:lstStyle/>
          <a:p>
            <a:r>
              <a:rPr lang="en-GB">
                <a:latin typeface="Arial" panose="020B0604020202020204" pitchFamily="34" charset="0"/>
                <a:ea typeface="+mj-lt"/>
                <a:cs typeface="Arial" panose="020B0604020202020204" pitchFamily="34" charset="0"/>
              </a:rPr>
              <a:t>TM Lewin last</a:t>
            </a:r>
            <a:r>
              <a:rPr lang="en-GB" b="1">
                <a:latin typeface="Arial" panose="020B0604020202020204" pitchFamily="34" charset="0"/>
                <a:ea typeface="+mj-lt"/>
                <a:cs typeface="Arial" panose="020B0604020202020204" pitchFamily="34" charset="0"/>
              </a:rPr>
              <a:t> collapsed two years ago in June 2020</a:t>
            </a:r>
            <a:r>
              <a:rPr lang="en-GB">
                <a:latin typeface="Arial" panose="020B0604020202020204" pitchFamily="34" charset="0"/>
                <a:ea typeface="+mj-lt"/>
                <a:cs typeface="Arial" panose="020B0604020202020204" pitchFamily="34" charset="0"/>
              </a:rPr>
              <a:t>, resulting in 600 redundancies and the closure of 66 of stores. Just seven weeks later it was bought by Stonebridge Private Equity through its retail arm Torque Brands</a:t>
            </a:r>
            <a:endParaRPr lang="en-GB">
              <a:latin typeface="Arial" panose="020B0604020202020204" pitchFamily="34" charset="0"/>
              <a:cs typeface="Arial" panose="020B0604020202020204" pitchFamily="34" charset="0"/>
            </a:endParaRPr>
          </a:p>
        </p:txBody>
      </p:sp>
      <p:pic>
        <p:nvPicPr>
          <p:cNvPr id="6" name="Picture 4" descr="A picture containing text, outdoor, sign, dark&#10;&#10;Description automatically generated">
            <a:extLst>
              <a:ext uri="{FF2B5EF4-FFF2-40B4-BE49-F238E27FC236}">
                <a16:creationId xmlns:a16="http://schemas.microsoft.com/office/drawing/2014/main" id="{E2948D0B-1528-4975-4C7F-937F31C0A2F5}"/>
              </a:ext>
            </a:extLst>
          </p:cNvPr>
          <p:cNvPicPr>
            <a:picLocks noChangeAspect="1"/>
          </p:cNvPicPr>
          <p:nvPr/>
        </p:nvPicPr>
        <p:blipFill>
          <a:blip r:embed="rId4"/>
          <a:stretch>
            <a:fillRect/>
          </a:stretch>
        </p:blipFill>
        <p:spPr>
          <a:xfrm>
            <a:off x="885551" y="660349"/>
            <a:ext cx="2857500" cy="962025"/>
          </a:xfrm>
          <a:prstGeom prst="rect">
            <a:avLst/>
          </a:prstGeom>
        </p:spPr>
      </p:pic>
    </p:spTree>
    <p:extLst>
      <p:ext uri="{BB962C8B-B14F-4D97-AF65-F5344CB8AC3E}">
        <p14:creationId xmlns:p14="http://schemas.microsoft.com/office/powerpoint/2010/main" val="7948180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5E64F-E5C8-BCE9-6549-09CC4B0E3396}"/>
              </a:ext>
            </a:extLst>
          </p:cNvPr>
          <p:cNvSpPr>
            <a:spLocks noGrp="1"/>
          </p:cNvSpPr>
          <p:nvPr>
            <p:ph type="title"/>
          </p:nvPr>
        </p:nvSpPr>
        <p:spPr>
          <a:xfrm>
            <a:off x="646112" y="452718"/>
            <a:ext cx="4165580" cy="1400530"/>
          </a:xfrm>
        </p:spPr>
        <p:txBody>
          <a:bodyPr vert="horz" lIns="91440" tIns="45720" rIns="91440" bIns="45720" rtlCol="0" anchor="t">
            <a:normAutofit/>
          </a:bodyPr>
          <a:lstStyle/>
          <a:p>
            <a:r>
              <a:rPr lang="en-US"/>
              <a:t>Profits and losses </a:t>
            </a:r>
          </a:p>
        </p:txBody>
      </p:sp>
      <p:sp>
        <p:nvSpPr>
          <p:cNvPr id="21" name="Freeform 23">
            <a:extLst>
              <a:ext uri="{FF2B5EF4-FFF2-40B4-BE49-F238E27FC236}">
                <a16:creationId xmlns:a16="http://schemas.microsoft.com/office/drawing/2014/main" id="{7A230B02-B3B1-498E-BE49-EF94F13C5C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23" name="Freeform 5">
            <a:extLst>
              <a:ext uri="{FF2B5EF4-FFF2-40B4-BE49-F238E27FC236}">
                <a16:creationId xmlns:a16="http://schemas.microsoft.com/office/drawing/2014/main" id="{5941AA73-0C33-46E3-8B00-D29615AFB2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45057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25" name="Rectangle 24">
            <a:extLst>
              <a:ext uri="{FF2B5EF4-FFF2-40B4-BE49-F238E27FC236}">
                <a16:creationId xmlns:a16="http://schemas.microsoft.com/office/drawing/2014/main" id="{9C424939-16B9-4D30-B009-B57847402F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4411" y="0"/>
            <a:ext cx="609800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text, outdoor, sign, dark&#10;&#10;Description automatically generated">
            <a:extLst>
              <a:ext uri="{FF2B5EF4-FFF2-40B4-BE49-F238E27FC236}">
                <a16:creationId xmlns:a16="http://schemas.microsoft.com/office/drawing/2014/main" id="{D855301D-940E-FDDC-6D96-E106AA5E5C92}"/>
              </a:ext>
            </a:extLst>
          </p:cNvPr>
          <p:cNvPicPr>
            <a:picLocks noGrp="1" noChangeAspect="1"/>
          </p:cNvPicPr>
          <p:nvPr>
            <p:ph idx="1"/>
          </p:nvPr>
        </p:nvPicPr>
        <p:blipFill>
          <a:blip r:embed="rId3"/>
          <a:stretch>
            <a:fillRect/>
          </a:stretch>
        </p:blipFill>
        <p:spPr>
          <a:xfrm>
            <a:off x="6094410" y="811649"/>
            <a:ext cx="5449471" cy="1834655"/>
          </a:xfrm>
          <a:prstGeom prst="rect">
            <a:avLst/>
          </a:prstGeom>
          <a:effectLst/>
        </p:spPr>
      </p:pic>
      <p:sp>
        <p:nvSpPr>
          <p:cNvPr id="27" name="Rectangle 26">
            <a:extLst>
              <a:ext uri="{FF2B5EF4-FFF2-40B4-BE49-F238E27FC236}">
                <a16:creationId xmlns:a16="http://schemas.microsoft.com/office/drawing/2014/main" id="{EE94166D-D1EB-4A13-AD35-5A93679CC2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TextBox 4">
            <a:extLst>
              <a:ext uri="{FF2B5EF4-FFF2-40B4-BE49-F238E27FC236}">
                <a16:creationId xmlns:a16="http://schemas.microsoft.com/office/drawing/2014/main" id="{D792816D-8C6C-DA1E-1CD1-C5203B25ABD0}"/>
              </a:ext>
            </a:extLst>
          </p:cNvPr>
          <p:cNvSpPr txBox="1"/>
          <p:nvPr/>
        </p:nvSpPr>
        <p:spPr>
          <a:xfrm>
            <a:off x="646113" y="2052918"/>
            <a:ext cx="4165146" cy="4195481"/>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spcBef>
                <a:spcPts val="1000"/>
              </a:spcBef>
              <a:buClr>
                <a:schemeClr val="accent1">
                  <a:lumMod val="60000"/>
                  <a:lumOff val="40000"/>
                </a:schemeClr>
              </a:buClr>
              <a:buSzPct val="80000"/>
              <a:buFont typeface="Wingdings 3" charset="2"/>
              <a:buChar char=""/>
            </a:pPr>
            <a:r>
              <a:rPr lang="en-US">
                <a:latin typeface="+mj-lt"/>
                <a:ea typeface="+mj-ea"/>
                <a:cs typeface="+mj-cs"/>
              </a:rPr>
              <a:t>SHIRT-MAKER TM Lewin returned to profit last year, thanks in part to a revamp of its website and the launch of new clothing ranges. The retailer reported a pre-tax profit of £636,000 in the year to 1 March 2014, up from a loss of £1.4m the previous year. Sales edged up slightly to £106.8m compared with £106.7m last time.</a:t>
            </a:r>
          </a:p>
        </p:txBody>
      </p:sp>
      <p:pic>
        <p:nvPicPr>
          <p:cNvPr id="3" name="Picture 5" descr="A picture containing text, table, indoor, electronics&#10;&#10;Description automatically generated">
            <a:extLst>
              <a:ext uri="{FF2B5EF4-FFF2-40B4-BE49-F238E27FC236}">
                <a16:creationId xmlns:a16="http://schemas.microsoft.com/office/drawing/2014/main" id="{E1F72269-4BA3-7300-A362-306C1AEC8672}"/>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6390530" y="3006197"/>
            <a:ext cx="4857231" cy="3242202"/>
          </a:xfrm>
          <a:prstGeom prst="rect">
            <a:avLst/>
          </a:prstGeom>
          <a:effectLst/>
        </p:spPr>
      </p:pic>
      <p:sp>
        <p:nvSpPr>
          <p:cNvPr id="6" name="TextBox 5">
            <a:extLst>
              <a:ext uri="{FF2B5EF4-FFF2-40B4-BE49-F238E27FC236}">
                <a16:creationId xmlns:a16="http://schemas.microsoft.com/office/drawing/2014/main" id="{02C1CAAC-5CC0-CEEF-3F34-7ACC85149B45}"/>
              </a:ext>
            </a:extLst>
          </p:cNvPr>
          <p:cNvSpPr txBox="1"/>
          <p:nvPr/>
        </p:nvSpPr>
        <p:spPr>
          <a:xfrm>
            <a:off x="8546380" y="6048344"/>
            <a:ext cx="2701381"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3132280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3B88195-8D9E-4359-A86C-9456C469F7C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10" name="Picture 9">
            <a:extLst>
              <a:ext uri="{FF2B5EF4-FFF2-40B4-BE49-F238E27FC236}">
                <a16:creationId xmlns:a16="http://schemas.microsoft.com/office/drawing/2014/main" id="{03EC48BD-A960-4717-BC76-7E4C982250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7A00717A-7D3C-456B-A779-9D06388782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EEB0E133-CF2F-4AD3-ACA6-03E91BB603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CD94893-A2D1-401B-A469-D34E425DCE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8" name="Rectangle 17">
            <a:extLst>
              <a:ext uri="{FF2B5EF4-FFF2-40B4-BE49-F238E27FC236}">
                <a16:creationId xmlns:a16="http://schemas.microsoft.com/office/drawing/2014/main" id="{546E6246-28E6-4A2D-B924-24539B8C6C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 name="Rectangle 19">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2" name="Rectangle 21">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4"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6" name="Freeform: Shape 25">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3" name="TextBox 2">
            <a:extLst>
              <a:ext uri="{FF2B5EF4-FFF2-40B4-BE49-F238E27FC236}">
                <a16:creationId xmlns:a16="http://schemas.microsoft.com/office/drawing/2014/main" id="{1B754293-E8BF-0390-21B0-ABE88FBF039D}"/>
              </a:ext>
            </a:extLst>
          </p:cNvPr>
          <p:cNvSpPr txBox="1"/>
          <p:nvPr/>
        </p:nvSpPr>
        <p:spPr>
          <a:xfrm>
            <a:off x="1103312" y="452718"/>
            <a:ext cx="8947522" cy="140053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300">
                <a:solidFill>
                  <a:srgbClr val="FFFFFF"/>
                </a:solidFill>
                <a:latin typeface="Arial" panose="020B0604020202020204" pitchFamily="34" charset="0"/>
                <a:ea typeface="+mj-ea"/>
                <a:cs typeface="Arial" panose="020B0604020202020204" pitchFamily="34" charset="0"/>
              </a:rPr>
              <a:t>The nature and Impact of the complex problem on employees and </a:t>
            </a:r>
            <a:r>
              <a:rPr lang="en-US" sz="3300" err="1">
                <a:solidFill>
                  <a:srgbClr val="FFFFFF"/>
                </a:solidFill>
                <a:latin typeface="Arial" panose="020B0604020202020204" pitchFamily="34" charset="0"/>
                <a:ea typeface="+mj-ea"/>
                <a:cs typeface="Arial" panose="020B0604020202020204" pitchFamily="34" charset="0"/>
              </a:rPr>
              <a:t>organisations</a:t>
            </a:r>
            <a:r>
              <a:rPr lang="en-US" sz="3300">
                <a:solidFill>
                  <a:srgbClr val="FFFFFF"/>
                </a:solidFill>
                <a:latin typeface="+mj-lt"/>
                <a:ea typeface="+mj-ea"/>
                <a:cs typeface="+mj-cs"/>
              </a:rPr>
              <a:t>.</a:t>
            </a:r>
          </a:p>
        </p:txBody>
      </p:sp>
      <p:sp>
        <p:nvSpPr>
          <p:cNvPr id="2" name="TextBox 1">
            <a:extLst>
              <a:ext uri="{FF2B5EF4-FFF2-40B4-BE49-F238E27FC236}">
                <a16:creationId xmlns:a16="http://schemas.microsoft.com/office/drawing/2014/main" id="{BFC16916-8AA0-BD39-BD3C-62E165B578A0}"/>
              </a:ext>
            </a:extLst>
          </p:cNvPr>
          <p:cNvSpPr txBox="1"/>
          <p:nvPr/>
        </p:nvSpPr>
        <p:spPr>
          <a:xfrm>
            <a:off x="1522412" y="3022600"/>
            <a:ext cx="8946541" cy="3484879"/>
          </a:xfrm>
          <a:prstGeom prst="rect">
            <a:avLst/>
          </a:prstGeom>
        </p:spPr>
        <p:txBody>
          <a:bodyPr vert="horz" lIns="91440" tIns="45720" rIns="91440" bIns="45720" rtlCol="0" anchor="t">
            <a:normAutofit/>
          </a:bodyPr>
          <a:lstStyle/>
          <a:p>
            <a:pPr>
              <a:spcBef>
                <a:spcPts val="1000"/>
              </a:spcBef>
              <a:buClr>
                <a:schemeClr val="accent1">
                  <a:lumMod val="60000"/>
                  <a:lumOff val="40000"/>
                </a:schemeClr>
              </a:buClr>
              <a:buSzPct val="80000"/>
              <a:buFont typeface="Wingdings 3" charset="2"/>
              <a:buChar char=""/>
            </a:pPr>
            <a:r>
              <a:rPr lang="en-US" dirty="0">
                <a:latin typeface="+mj-lt"/>
                <a:ea typeface="+mj-ea"/>
                <a:cs typeface="+mj-cs"/>
              </a:rPr>
              <a:t>According to (</a:t>
            </a:r>
            <a:r>
              <a:rPr lang="en-US" dirty="0" err="1">
                <a:latin typeface="+mj-lt"/>
                <a:ea typeface="+mj-ea"/>
                <a:cs typeface="+mj-cs"/>
              </a:rPr>
              <a:t>Sarah.W.L</a:t>
            </a:r>
            <a:r>
              <a:rPr lang="en-US" dirty="0">
                <a:latin typeface="+mj-lt"/>
                <a:ea typeface="+mj-ea"/>
                <a:cs typeface="+mj-cs"/>
              </a:rPr>
              <a:t> </a:t>
            </a:r>
            <a:r>
              <a:rPr lang="en-US" dirty="0" err="1">
                <a:latin typeface="+mj-lt"/>
                <a:ea typeface="+mj-ea"/>
                <a:cs typeface="+mj-cs"/>
              </a:rPr>
              <a:t>et,.al</a:t>
            </a:r>
            <a:r>
              <a:rPr lang="en-US" dirty="0">
                <a:latin typeface="+mj-lt"/>
                <a:ea typeface="+mj-ea"/>
                <a:cs typeface="+mj-cs"/>
              </a:rPr>
              <a:t> </a:t>
            </a:r>
            <a:r>
              <a:rPr lang="en-US" dirty="0" err="1">
                <a:latin typeface="+mj-lt"/>
                <a:ea typeface="+mj-ea"/>
                <a:cs typeface="+mj-cs"/>
              </a:rPr>
              <a:t>Erica.B.E</a:t>
            </a:r>
            <a:r>
              <a:rPr lang="en-US" dirty="0">
                <a:latin typeface="+mj-lt"/>
                <a:ea typeface="+mj-ea"/>
                <a:cs typeface="+mj-cs"/>
              </a:rPr>
              <a:t> </a:t>
            </a:r>
            <a:r>
              <a:rPr lang="en-US" dirty="0" err="1">
                <a:latin typeface="+mj-lt"/>
                <a:ea typeface="+mj-ea"/>
                <a:cs typeface="+mj-cs"/>
              </a:rPr>
              <a:t>et,.al</a:t>
            </a:r>
            <a:r>
              <a:rPr lang="en-US" dirty="0">
                <a:latin typeface="+mj-lt"/>
                <a:ea typeface="+mj-ea"/>
                <a:cs typeface="+mj-cs"/>
              </a:rPr>
              <a:t> </a:t>
            </a:r>
            <a:r>
              <a:rPr lang="en-US" dirty="0" err="1">
                <a:latin typeface="+mj-lt"/>
                <a:ea typeface="+mj-ea"/>
                <a:cs typeface="+mj-cs"/>
              </a:rPr>
              <a:t>Joi.C</a:t>
            </a:r>
            <a:r>
              <a:rPr lang="en-US" dirty="0">
                <a:latin typeface="+mj-lt"/>
                <a:ea typeface="+mj-ea"/>
                <a:cs typeface="+mj-cs"/>
              </a:rPr>
              <a:t> </a:t>
            </a:r>
            <a:r>
              <a:rPr lang="en-US" dirty="0" err="1">
                <a:latin typeface="+mj-lt"/>
                <a:ea typeface="+mj-ea"/>
                <a:cs typeface="+mj-cs"/>
              </a:rPr>
              <a:t>et,.al</a:t>
            </a:r>
            <a:r>
              <a:rPr lang="en-US" dirty="0">
                <a:latin typeface="+mj-lt"/>
                <a:ea typeface="+mj-ea"/>
                <a:cs typeface="+mj-cs"/>
              </a:rPr>
              <a:t> </a:t>
            </a:r>
            <a:r>
              <a:rPr lang="en-US" dirty="0" err="1">
                <a:latin typeface="+mj-lt"/>
                <a:ea typeface="+mj-ea"/>
                <a:cs typeface="+mj-cs"/>
              </a:rPr>
              <a:t>Jeremy.S</a:t>
            </a:r>
            <a:r>
              <a:rPr lang="en-US" dirty="0">
                <a:latin typeface="+mj-lt"/>
                <a:ea typeface="+mj-ea"/>
                <a:cs typeface="+mj-cs"/>
              </a:rPr>
              <a:t> </a:t>
            </a:r>
            <a:r>
              <a:rPr lang="en-US" dirty="0" err="1">
                <a:latin typeface="+mj-lt"/>
                <a:ea typeface="+mj-ea"/>
                <a:cs typeface="+mj-cs"/>
              </a:rPr>
              <a:t>et,.al</a:t>
            </a:r>
            <a:r>
              <a:rPr lang="en-US" dirty="0">
                <a:latin typeface="+mj-lt"/>
                <a:ea typeface="+mj-ea"/>
                <a:cs typeface="+mj-cs"/>
              </a:rPr>
              <a:t> </a:t>
            </a:r>
            <a:r>
              <a:rPr lang="en-US" dirty="0" err="1">
                <a:latin typeface="+mj-lt"/>
                <a:ea typeface="+mj-ea"/>
                <a:cs typeface="+mj-cs"/>
              </a:rPr>
              <a:t>Kate.R.F</a:t>
            </a:r>
            <a:r>
              <a:rPr lang="en-US" dirty="0">
                <a:latin typeface="+mj-lt"/>
                <a:ea typeface="+mj-ea"/>
                <a:cs typeface="+mj-cs"/>
              </a:rPr>
              <a:t> </a:t>
            </a:r>
            <a:r>
              <a:rPr lang="en-US" dirty="0" err="1">
                <a:latin typeface="+mj-lt"/>
                <a:ea typeface="+mj-ea"/>
                <a:cs typeface="+mj-cs"/>
              </a:rPr>
              <a:t>et,.al</a:t>
            </a:r>
            <a:r>
              <a:rPr lang="en-US" dirty="0">
                <a:latin typeface="+mj-lt"/>
                <a:ea typeface="+mj-ea"/>
                <a:cs typeface="+mj-cs"/>
              </a:rPr>
              <a:t>) (2020)</a:t>
            </a:r>
            <a:br>
              <a:rPr lang="en-US" dirty="0">
                <a:latin typeface="+mj-lt"/>
                <a:ea typeface="+mj-ea"/>
                <a:cs typeface="+mj-cs"/>
              </a:rPr>
            </a:br>
            <a:r>
              <a:rPr lang="en-US" dirty="0">
                <a:effectLst/>
                <a:latin typeface="+mj-lt"/>
                <a:ea typeface="+mj-ea"/>
                <a:cs typeface="+mj-cs"/>
              </a:rPr>
              <a:t>Collaborative problem-solving research approaches have the potential to support improvement in educational policy and practice beyond instruction, by facilitating the development of a shared understanding of complex problems and creating social structures where district, community, and research partners can work together to solve </a:t>
            </a:r>
            <a:r>
              <a:rPr lang="en-US" dirty="0">
                <a:latin typeface="+mj-lt"/>
                <a:ea typeface="+mj-ea"/>
                <a:cs typeface="+mj-cs"/>
              </a:rPr>
              <a:t>them.</a:t>
            </a:r>
            <a:endParaRPr lang="en-US" dirty="0">
              <a:ea typeface="+mj-ea"/>
              <a:cs typeface="+mj-cs"/>
            </a:endParaRPr>
          </a:p>
        </p:txBody>
      </p:sp>
    </p:spTree>
    <p:extLst>
      <p:ext uri="{BB962C8B-B14F-4D97-AF65-F5344CB8AC3E}">
        <p14:creationId xmlns:p14="http://schemas.microsoft.com/office/powerpoint/2010/main" val="1303315084"/>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3B88195-8D9E-4359-A86C-9456C469F7C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10" name="Picture 9">
            <a:extLst>
              <a:ext uri="{FF2B5EF4-FFF2-40B4-BE49-F238E27FC236}">
                <a16:creationId xmlns:a16="http://schemas.microsoft.com/office/drawing/2014/main" id="{03EC48BD-A960-4717-BC76-7E4C982250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7A00717A-7D3C-456B-A779-9D06388782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EEB0E133-CF2F-4AD3-ACA6-03E91BB603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CD94893-A2D1-401B-A469-D34E425DCE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8" name="Rectangle 17">
            <a:extLst>
              <a:ext uri="{FF2B5EF4-FFF2-40B4-BE49-F238E27FC236}">
                <a16:creationId xmlns:a16="http://schemas.microsoft.com/office/drawing/2014/main" id="{546E6246-28E6-4A2D-B924-24539B8C6C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 name="Rectangle 19">
            <a:extLst>
              <a:ext uri="{FF2B5EF4-FFF2-40B4-BE49-F238E27FC236}">
                <a16:creationId xmlns:a16="http://schemas.microsoft.com/office/drawing/2014/main" id="{E34FA10D-5116-47B4-A70E-7764352513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2">
              <a:lumMod val="90000"/>
            </a:schemeClr>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2718AAE-52B9-4DD9-9D83-A9C975C9DC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30210"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2">
              <a:alpha val="20000"/>
            </a:schemeClr>
          </a:solidFill>
          <a:ln>
            <a:noFill/>
          </a:ln>
        </p:spPr>
        <p:txBody>
          <a:bodyPr rtlCol="0" anchor="ctr"/>
          <a:lstStyle/>
          <a:p>
            <a:pPr algn="ctr"/>
            <a:endParaRPr lang="en-US"/>
          </a:p>
        </p:txBody>
      </p:sp>
      <p:sp useBgFill="1">
        <p:nvSpPr>
          <p:cNvPr id="24" name="Freeform: Shape 23">
            <a:extLst>
              <a:ext uri="{FF2B5EF4-FFF2-40B4-BE49-F238E27FC236}">
                <a16:creationId xmlns:a16="http://schemas.microsoft.com/office/drawing/2014/main" id="{49FF39B1-9689-44AE-A803-7B90A059DC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76484" cy="6858001"/>
          </a:xfrm>
          <a:custGeom>
            <a:avLst/>
            <a:gdLst>
              <a:gd name="connsiteX0" fmla="*/ 7031769 w 8376484"/>
              <a:gd name="connsiteY0" fmla="*/ 0 h 6858001"/>
              <a:gd name="connsiteX1" fmla="*/ 8375307 w 8376484"/>
              <a:gd name="connsiteY1" fmla="*/ 0 h 6858001"/>
              <a:gd name="connsiteX2" fmla="*/ 8350262 w 8376484"/>
              <a:gd name="connsiteY2" fmla="*/ 155677 h 6858001"/>
              <a:gd name="connsiteX3" fmla="*/ 8326393 w 8376484"/>
              <a:gd name="connsiteY3" fmla="*/ 310668 h 6858001"/>
              <a:gd name="connsiteX4" fmla="*/ 8303029 w 8376484"/>
              <a:gd name="connsiteY4" fmla="*/ 466344 h 6858001"/>
              <a:gd name="connsiteX5" fmla="*/ 8283026 w 8376484"/>
              <a:gd name="connsiteY5" fmla="*/ 622707 h 6858001"/>
              <a:gd name="connsiteX6" fmla="*/ 8262855 w 8376484"/>
              <a:gd name="connsiteY6" fmla="*/ 778383 h 6858001"/>
              <a:gd name="connsiteX7" fmla="*/ 8244029 w 8376484"/>
              <a:gd name="connsiteY7" fmla="*/ 934746 h 6858001"/>
              <a:gd name="connsiteX8" fmla="*/ 8227893 w 8376484"/>
              <a:gd name="connsiteY8" fmla="*/ 1089051 h 6858001"/>
              <a:gd name="connsiteX9" fmla="*/ 8212597 w 8376484"/>
              <a:gd name="connsiteY9" fmla="*/ 1245413 h 6858001"/>
              <a:gd name="connsiteX10" fmla="*/ 8198645 w 8376484"/>
              <a:gd name="connsiteY10" fmla="*/ 1401090 h 6858001"/>
              <a:gd name="connsiteX11" fmla="*/ 8186543 w 8376484"/>
              <a:gd name="connsiteY11" fmla="*/ 1554023 h 6858001"/>
              <a:gd name="connsiteX12" fmla="*/ 8174440 w 8376484"/>
              <a:gd name="connsiteY12" fmla="*/ 1709014 h 6858001"/>
              <a:gd name="connsiteX13" fmla="*/ 8164355 w 8376484"/>
              <a:gd name="connsiteY13" fmla="*/ 1861947 h 6858001"/>
              <a:gd name="connsiteX14" fmla="*/ 8156455 w 8376484"/>
              <a:gd name="connsiteY14" fmla="*/ 2014881 h 6858001"/>
              <a:gd name="connsiteX15" fmla="*/ 8148218 w 8376484"/>
              <a:gd name="connsiteY15" fmla="*/ 2167128 h 6858001"/>
              <a:gd name="connsiteX16" fmla="*/ 8141327 w 8376484"/>
              <a:gd name="connsiteY16" fmla="*/ 2318004 h 6858001"/>
              <a:gd name="connsiteX17" fmla="*/ 8136452 w 8376484"/>
              <a:gd name="connsiteY17" fmla="*/ 2467509 h 6858001"/>
              <a:gd name="connsiteX18" fmla="*/ 8132250 w 8376484"/>
              <a:gd name="connsiteY18" fmla="*/ 2617013 h 6858001"/>
              <a:gd name="connsiteX19" fmla="*/ 8128216 w 8376484"/>
              <a:gd name="connsiteY19" fmla="*/ 2765146 h 6858001"/>
              <a:gd name="connsiteX20" fmla="*/ 8126367 w 8376484"/>
              <a:gd name="connsiteY20" fmla="*/ 2911221 h 6858001"/>
              <a:gd name="connsiteX21" fmla="*/ 8124350 w 8376484"/>
              <a:gd name="connsiteY21" fmla="*/ 3057297 h 6858001"/>
              <a:gd name="connsiteX22" fmla="*/ 8123341 w 8376484"/>
              <a:gd name="connsiteY22" fmla="*/ 3201315 h 6858001"/>
              <a:gd name="connsiteX23" fmla="*/ 8124350 w 8376484"/>
              <a:gd name="connsiteY23" fmla="*/ 3343961 h 6858001"/>
              <a:gd name="connsiteX24" fmla="*/ 8124350 w 8376484"/>
              <a:gd name="connsiteY24" fmla="*/ 3485236 h 6858001"/>
              <a:gd name="connsiteX25" fmla="*/ 8126367 w 8376484"/>
              <a:gd name="connsiteY25" fmla="*/ 3625139 h 6858001"/>
              <a:gd name="connsiteX26" fmla="*/ 8129392 w 8376484"/>
              <a:gd name="connsiteY26" fmla="*/ 3762299 h 6858001"/>
              <a:gd name="connsiteX27" fmla="*/ 8132250 w 8376484"/>
              <a:gd name="connsiteY27" fmla="*/ 3898087 h 6858001"/>
              <a:gd name="connsiteX28" fmla="*/ 8135444 w 8376484"/>
              <a:gd name="connsiteY28" fmla="*/ 4031133 h 6858001"/>
              <a:gd name="connsiteX29" fmla="*/ 8140318 w 8376484"/>
              <a:gd name="connsiteY29" fmla="*/ 4163492 h 6858001"/>
              <a:gd name="connsiteX30" fmla="*/ 8145529 w 8376484"/>
              <a:gd name="connsiteY30" fmla="*/ 4293793 h 6858001"/>
              <a:gd name="connsiteX31" fmla="*/ 8150235 w 8376484"/>
              <a:gd name="connsiteY31" fmla="*/ 4421352 h 6858001"/>
              <a:gd name="connsiteX32" fmla="*/ 8163515 w 8376484"/>
              <a:gd name="connsiteY32" fmla="*/ 4670298 h 6858001"/>
              <a:gd name="connsiteX33" fmla="*/ 8177634 w 8376484"/>
              <a:gd name="connsiteY33" fmla="*/ 4908956 h 6858001"/>
              <a:gd name="connsiteX34" fmla="*/ 8192426 w 8376484"/>
              <a:gd name="connsiteY34" fmla="*/ 5138013 h 6858001"/>
              <a:gd name="connsiteX35" fmla="*/ 8208731 w 8376484"/>
              <a:gd name="connsiteY35" fmla="*/ 5354726 h 6858001"/>
              <a:gd name="connsiteX36" fmla="*/ 8225708 w 8376484"/>
              <a:gd name="connsiteY36" fmla="*/ 5561838 h 6858001"/>
              <a:gd name="connsiteX37" fmla="*/ 8244029 w 8376484"/>
              <a:gd name="connsiteY37" fmla="*/ 5753862 h 6858001"/>
              <a:gd name="connsiteX38" fmla="*/ 8262015 w 8376484"/>
              <a:gd name="connsiteY38" fmla="*/ 5934227 h 6858001"/>
              <a:gd name="connsiteX39" fmla="*/ 8280000 w 8376484"/>
              <a:gd name="connsiteY39" fmla="*/ 6100191 h 6858001"/>
              <a:gd name="connsiteX40" fmla="*/ 8296977 w 8376484"/>
              <a:gd name="connsiteY40" fmla="*/ 6252438 h 6858001"/>
              <a:gd name="connsiteX41" fmla="*/ 8313114 w 8376484"/>
              <a:gd name="connsiteY41" fmla="*/ 6387541 h 6858001"/>
              <a:gd name="connsiteX42" fmla="*/ 8328410 w 8376484"/>
              <a:gd name="connsiteY42" fmla="*/ 6509613 h 6858001"/>
              <a:gd name="connsiteX43" fmla="*/ 8341185 w 8376484"/>
              <a:gd name="connsiteY43" fmla="*/ 6612483 h 6858001"/>
              <a:gd name="connsiteX44" fmla="*/ 8353287 w 8376484"/>
              <a:gd name="connsiteY44" fmla="*/ 6698894 h 6858001"/>
              <a:gd name="connsiteX45" fmla="*/ 8370601 w 8376484"/>
              <a:gd name="connsiteY45" fmla="*/ 6817538 h 6858001"/>
              <a:gd name="connsiteX46" fmla="*/ 8376484 w 8376484"/>
              <a:gd name="connsiteY46" fmla="*/ 6858000 h 6858001"/>
              <a:gd name="connsiteX47" fmla="*/ 7471130 w 8376484"/>
              <a:gd name="connsiteY47" fmla="*/ 6858000 h 6858001"/>
              <a:gd name="connsiteX48" fmla="*/ 7471130 w 8376484"/>
              <a:gd name="connsiteY48" fmla="*/ 6858001 h 6858001"/>
              <a:gd name="connsiteX49" fmla="*/ 1380566 w 8376484"/>
              <a:gd name="connsiteY49" fmla="*/ 6858001 h 6858001"/>
              <a:gd name="connsiteX50" fmla="*/ 1380566 w 8376484"/>
              <a:gd name="connsiteY50" fmla="*/ 6858000 h 6858001"/>
              <a:gd name="connsiteX51" fmla="*/ 0 w 8376484"/>
              <a:gd name="connsiteY51" fmla="*/ 6858000 h 6858001"/>
              <a:gd name="connsiteX52" fmla="*/ 0 w 8376484"/>
              <a:gd name="connsiteY52" fmla="*/ 0 h 6858001"/>
              <a:gd name="connsiteX53" fmla="*/ 1917290 w 8376484"/>
              <a:gd name="connsiteY53" fmla="*/ 0 h 6858001"/>
              <a:gd name="connsiteX54" fmla="*/ 1917290 w 8376484"/>
              <a:gd name="connsiteY54" fmla="*/ 1 h 6858001"/>
              <a:gd name="connsiteX55" fmla="*/ 7031769 w 8376484"/>
              <a:gd name="connsiteY5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8376484" h="6858001">
                <a:moveTo>
                  <a:pt x="7031769" y="0"/>
                </a:moveTo>
                <a:lnTo>
                  <a:pt x="8375307" y="0"/>
                </a:lnTo>
                <a:lnTo>
                  <a:pt x="8350262" y="155677"/>
                </a:lnTo>
                <a:lnTo>
                  <a:pt x="8326393" y="310668"/>
                </a:lnTo>
                <a:lnTo>
                  <a:pt x="8303029" y="466344"/>
                </a:lnTo>
                <a:lnTo>
                  <a:pt x="8283026" y="622707"/>
                </a:lnTo>
                <a:lnTo>
                  <a:pt x="8262855" y="778383"/>
                </a:lnTo>
                <a:lnTo>
                  <a:pt x="8244029" y="934746"/>
                </a:lnTo>
                <a:lnTo>
                  <a:pt x="8227893" y="1089051"/>
                </a:lnTo>
                <a:lnTo>
                  <a:pt x="8212597" y="1245413"/>
                </a:lnTo>
                <a:lnTo>
                  <a:pt x="8198645" y="1401090"/>
                </a:lnTo>
                <a:lnTo>
                  <a:pt x="8186543" y="1554023"/>
                </a:lnTo>
                <a:lnTo>
                  <a:pt x="8174440" y="1709014"/>
                </a:lnTo>
                <a:lnTo>
                  <a:pt x="8164355" y="1861947"/>
                </a:lnTo>
                <a:lnTo>
                  <a:pt x="8156455" y="2014881"/>
                </a:lnTo>
                <a:lnTo>
                  <a:pt x="8148218" y="2167128"/>
                </a:lnTo>
                <a:lnTo>
                  <a:pt x="8141327" y="2318004"/>
                </a:lnTo>
                <a:lnTo>
                  <a:pt x="8136452" y="2467509"/>
                </a:lnTo>
                <a:lnTo>
                  <a:pt x="8132250" y="2617013"/>
                </a:lnTo>
                <a:lnTo>
                  <a:pt x="8128216" y="2765146"/>
                </a:lnTo>
                <a:lnTo>
                  <a:pt x="8126367" y="2911221"/>
                </a:lnTo>
                <a:lnTo>
                  <a:pt x="8124350" y="3057297"/>
                </a:lnTo>
                <a:lnTo>
                  <a:pt x="8123341" y="3201315"/>
                </a:lnTo>
                <a:lnTo>
                  <a:pt x="8124350" y="3343961"/>
                </a:lnTo>
                <a:lnTo>
                  <a:pt x="8124350" y="3485236"/>
                </a:lnTo>
                <a:lnTo>
                  <a:pt x="8126367" y="3625139"/>
                </a:lnTo>
                <a:lnTo>
                  <a:pt x="8129392" y="3762299"/>
                </a:lnTo>
                <a:lnTo>
                  <a:pt x="8132250" y="3898087"/>
                </a:lnTo>
                <a:lnTo>
                  <a:pt x="8135444" y="4031133"/>
                </a:lnTo>
                <a:lnTo>
                  <a:pt x="8140318" y="4163492"/>
                </a:lnTo>
                <a:lnTo>
                  <a:pt x="8145529" y="4293793"/>
                </a:lnTo>
                <a:lnTo>
                  <a:pt x="8150235" y="4421352"/>
                </a:lnTo>
                <a:lnTo>
                  <a:pt x="8163515" y="4670298"/>
                </a:lnTo>
                <a:lnTo>
                  <a:pt x="8177634" y="4908956"/>
                </a:lnTo>
                <a:lnTo>
                  <a:pt x="8192426" y="5138013"/>
                </a:lnTo>
                <a:lnTo>
                  <a:pt x="8208731" y="5354726"/>
                </a:lnTo>
                <a:lnTo>
                  <a:pt x="8225708" y="5561838"/>
                </a:lnTo>
                <a:lnTo>
                  <a:pt x="8244029" y="5753862"/>
                </a:lnTo>
                <a:lnTo>
                  <a:pt x="8262015" y="5934227"/>
                </a:lnTo>
                <a:lnTo>
                  <a:pt x="8280000" y="6100191"/>
                </a:lnTo>
                <a:lnTo>
                  <a:pt x="8296977" y="6252438"/>
                </a:lnTo>
                <a:lnTo>
                  <a:pt x="8313114" y="6387541"/>
                </a:lnTo>
                <a:lnTo>
                  <a:pt x="8328410" y="6509613"/>
                </a:lnTo>
                <a:lnTo>
                  <a:pt x="8341185" y="6612483"/>
                </a:lnTo>
                <a:lnTo>
                  <a:pt x="8353287" y="6698894"/>
                </a:lnTo>
                <a:lnTo>
                  <a:pt x="8370601" y="6817538"/>
                </a:lnTo>
                <a:lnTo>
                  <a:pt x="8376484" y="6858000"/>
                </a:lnTo>
                <a:lnTo>
                  <a:pt x="7471130" y="6858000"/>
                </a:lnTo>
                <a:lnTo>
                  <a:pt x="7471130" y="6858001"/>
                </a:lnTo>
                <a:lnTo>
                  <a:pt x="1380566" y="6858001"/>
                </a:lnTo>
                <a:lnTo>
                  <a:pt x="1380566" y="6858000"/>
                </a:lnTo>
                <a:lnTo>
                  <a:pt x="0" y="6858000"/>
                </a:lnTo>
                <a:lnTo>
                  <a:pt x="0" y="0"/>
                </a:lnTo>
                <a:lnTo>
                  <a:pt x="1917290" y="0"/>
                </a:lnTo>
                <a:lnTo>
                  <a:pt x="1917290" y="1"/>
                </a:lnTo>
                <a:lnTo>
                  <a:pt x="7031769" y="1"/>
                </a:lnTo>
                <a:close/>
              </a:path>
            </a:pathLst>
          </a:custGeom>
          <a:ln>
            <a:noFill/>
          </a:ln>
        </p:spPr>
        <p:txBody>
          <a:bodyPr rtlCol="0" anchor="ctr"/>
          <a:lstStyle/>
          <a:p>
            <a:pPr algn="ctr"/>
            <a:endParaRPr lang="en-US"/>
          </a:p>
        </p:txBody>
      </p:sp>
      <p:sp>
        <p:nvSpPr>
          <p:cNvPr id="26" name="Rectangle 25">
            <a:extLst>
              <a:ext uri="{FF2B5EF4-FFF2-40B4-BE49-F238E27FC236}">
                <a16:creationId xmlns:a16="http://schemas.microsoft.com/office/drawing/2014/main" id="{6C74A888-48BE-4604-BB14-E6C5E9D0F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Rectangle 1">
            <a:extLst>
              <a:ext uri="{FF2B5EF4-FFF2-40B4-BE49-F238E27FC236}">
                <a16:creationId xmlns:a16="http://schemas.microsoft.com/office/drawing/2014/main" id="{A6F15508-B251-D612-A6F8-11D2AA3D4812}"/>
              </a:ext>
            </a:extLst>
          </p:cNvPr>
          <p:cNvSpPr/>
          <p:nvPr/>
        </p:nvSpPr>
        <p:spPr>
          <a:xfrm>
            <a:off x="983231" y="938953"/>
            <a:ext cx="6630143" cy="4980094"/>
          </a:xfrm>
          <a:prstGeom prst="rect">
            <a:avLst/>
          </a:prstGeom>
        </p:spPr>
        <p:txBody>
          <a:bodyPr vert="horz" lIns="91440" tIns="45720" rIns="91440" bIns="45720" rtlCol="0" anchor="ctr">
            <a:normAutofit/>
          </a:bodyPr>
          <a:lstStyle/>
          <a:p>
            <a:pPr algn="r">
              <a:spcBef>
                <a:spcPct val="0"/>
              </a:spcBef>
              <a:spcAft>
                <a:spcPts val="600"/>
              </a:spcAft>
            </a:pPr>
            <a:r>
              <a:rPr lang="en-US" sz="7200" cap="none" spc="0" dirty="0">
                <a:ln w="0"/>
                <a:solidFill>
                  <a:schemeClr val="tx2"/>
                </a:solidFill>
                <a:effectLst>
                  <a:reflection blurRad="6350" stA="53000" endA="300" endPos="35500" dir="5400000" sy="-90000" algn="bl" rotWithShape="0"/>
                </a:effectLst>
                <a:latin typeface="Arial" panose="020B0604020202020204" pitchFamily="34" charset="0"/>
                <a:ea typeface="+mj-ea"/>
                <a:cs typeface="Arial" panose="020B0604020202020204" pitchFamily="34" charset="0"/>
              </a:rPr>
              <a:t>Problems</a:t>
            </a:r>
            <a:r>
              <a:rPr lang="en-US" sz="7200" cap="none" spc="0" dirty="0">
                <a:ln w="0"/>
                <a:solidFill>
                  <a:schemeClr val="tx2"/>
                </a:solidFill>
                <a:effectLst>
                  <a:reflection blurRad="6350" stA="53000" endA="300" endPos="35500" dir="5400000" sy="-90000" algn="bl" rotWithShape="0"/>
                </a:effectLst>
                <a:latin typeface="+mj-lt"/>
                <a:ea typeface="+mj-ea"/>
                <a:cs typeface="+mj-cs"/>
              </a:rPr>
              <a:t> </a:t>
            </a:r>
          </a:p>
        </p:txBody>
      </p:sp>
      <p:sp>
        <p:nvSpPr>
          <p:cNvPr id="3" name="Rectangle 2">
            <a:extLst>
              <a:ext uri="{FF2B5EF4-FFF2-40B4-BE49-F238E27FC236}">
                <a16:creationId xmlns:a16="http://schemas.microsoft.com/office/drawing/2014/main" id="{311270CE-C528-2FE1-3A8E-61888A2A8372}"/>
              </a:ext>
            </a:extLst>
          </p:cNvPr>
          <p:cNvSpPr/>
          <p:nvPr/>
        </p:nvSpPr>
        <p:spPr>
          <a:xfrm>
            <a:off x="7879571" y="3834601"/>
            <a:ext cx="184730" cy="923330"/>
          </a:xfrm>
          <a:prstGeom prst="rect">
            <a:avLst/>
          </a:prstGeom>
          <a:noFill/>
        </p:spPr>
        <p:txBody>
          <a:bodyPr wrap="none" lIns="91440" tIns="45720" rIns="91440" bIns="45720" anchor="t">
            <a:spAutoFit/>
          </a:bodyPr>
          <a:lstStyle/>
          <a:p>
            <a:pPr algn="ctr"/>
            <a:endParaRPr lang="en-US" sz="5400" b="0" cap="none" spc="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4" name="TextBox 3">
            <a:extLst>
              <a:ext uri="{FF2B5EF4-FFF2-40B4-BE49-F238E27FC236}">
                <a16:creationId xmlns:a16="http://schemas.microsoft.com/office/drawing/2014/main" id="{A5B713B7-2735-7A76-03F0-E4FA1CDFCD8F}"/>
              </a:ext>
            </a:extLst>
          </p:cNvPr>
          <p:cNvSpPr txBox="1"/>
          <p:nvPr/>
        </p:nvSpPr>
        <p:spPr>
          <a:xfrm>
            <a:off x="8524067" y="1969576"/>
            <a:ext cx="3351508"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latin typeface="Arial"/>
                <a:cs typeface="Arial"/>
              </a:rPr>
              <a:t>Tm Lewin established in 1898 and fell into administration for a second time.</a:t>
            </a:r>
          </a:p>
        </p:txBody>
      </p:sp>
      <p:pic>
        <p:nvPicPr>
          <p:cNvPr id="6" name="Picture 4" descr="A picture containing text, outdoor, sign, dark&#10;&#10;Description automatically generated">
            <a:extLst>
              <a:ext uri="{FF2B5EF4-FFF2-40B4-BE49-F238E27FC236}">
                <a16:creationId xmlns:a16="http://schemas.microsoft.com/office/drawing/2014/main" id="{E1A8EB7F-406B-9055-CD6D-D695E4D4D20A}"/>
              </a:ext>
            </a:extLst>
          </p:cNvPr>
          <p:cNvPicPr>
            <a:picLocks noChangeAspect="1"/>
          </p:cNvPicPr>
          <p:nvPr/>
        </p:nvPicPr>
        <p:blipFill>
          <a:blip r:embed="rId7"/>
          <a:stretch>
            <a:fillRect/>
          </a:stretch>
        </p:blipFill>
        <p:spPr>
          <a:xfrm>
            <a:off x="756399" y="569942"/>
            <a:ext cx="2857500" cy="962025"/>
          </a:xfrm>
          <a:prstGeom prst="rect">
            <a:avLst/>
          </a:prstGeom>
        </p:spPr>
      </p:pic>
      <p:sp>
        <p:nvSpPr>
          <p:cNvPr id="5" name="TextBox 4">
            <a:extLst>
              <a:ext uri="{FF2B5EF4-FFF2-40B4-BE49-F238E27FC236}">
                <a16:creationId xmlns:a16="http://schemas.microsoft.com/office/drawing/2014/main" id="{7838E28A-D61D-3DEE-38A2-2148DA55C184}"/>
              </a:ext>
            </a:extLst>
          </p:cNvPr>
          <p:cNvSpPr txBox="1"/>
          <p:nvPr/>
        </p:nvSpPr>
        <p:spPr>
          <a:xfrm>
            <a:off x="8589682" y="3086100"/>
            <a:ext cx="2819400" cy="430887"/>
          </a:xfrm>
          <a:prstGeom prst="rect">
            <a:avLst/>
          </a:prstGeom>
          <a:noFill/>
        </p:spPr>
        <p:txBody>
          <a:bodyPr wrap="square" rtlCol="0">
            <a:spAutoFit/>
          </a:bodyPr>
          <a:lstStyle/>
          <a:p>
            <a:r>
              <a:rPr lang="en-GB" sz="1100">
                <a:solidFill>
                  <a:schemeClr val="bg1"/>
                </a:solidFill>
                <a:latin typeface="Arial" panose="020B0604020202020204" pitchFamily="34" charset="0"/>
                <a:cs typeface="Arial" panose="020B0604020202020204" pitchFamily="34" charset="0"/>
              </a:rPr>
              <a:t>The pandemic – A lot of people lost their lives </a:t>
            </a:r>
          </a:p>
        </p:txBody>
      </p:sp>
      <p:sp>
        <p:nvSpPr>
          <p:cNvPr id="7" name="TextBox 6">
            <a:extLst>
              <a:ext uri="{FF2B5EF4-FFF2-40B4-BE49-F238E27FC236}">
                <a16:creationId xmlns:a16="http://schemas.microsoft.com/office/drawing/2014/main" id="{A6FD61AB-C91B-2E6C-FA7F-73856E50407D}"/>
              </a:ext>
            </a:extLst>
          </p:cNvPr>
          <p:cNvSpPr txBox="1"/>
          <p:nvPr/>
        </p:nvSpPr>
        <p:spPr>
          <a:xfrm>
            <a:off x="8642681" y="4034656"/>
            <a:ext cx="2189527" cy="261610"/>
          </a:xfrm>
          <a:prstGeom prst="rect">
            <a:avLst/>
          </a:prstGeom>
          <a:noFill/>
        </p:spPr>
        <p:txBody>
          <a:bodyPr wrap="square" rtlCol="0">
            <a:spAutoFit/>
          </a:bodyPr>
          <a:lstStyle/>
          <a:p>
            <a:r>
              <a:rPr lang="en-GB" sz="1100" dirty="0">
                <a:solidFill>
                  <a:schemeClr val="bg1"/>
                </a:solidFill>
                <a:latin typeface="Arial" panose="020B0604020202020204" pitchFamily="34" charset="0"/>
                <a:cs typeface="Arial" panose="020B0604020202020204" pitchFamily="34" charset="0"/>
              </a:rPr>
              <a:t>The company downsized </a:t>
            </a:r>
          </a:p>
        </p:txBody>
      </p:sp>
      <p:sp>
        <p:nvSpPr>
          <p:cNvPr id="9" name="TextBox 8">
            <a:extLst>
              <a:ext uri="{FF2B5EF4-FFF2-40B4-BE49-F238E27FC236}">
                <a16:creationId xmlns:a16="http://schemas.microsoft.com/office/drawing/2014/main" id="{CDAF0057-2400-70DF-B8AD-8A8B71108672}"/>
              </a:ext>
            </a:extLst>
          </p:cNvPr>
          <p:cNvSpPr txBox="1"/>
          <p:nvPr/>
        </p:nvSpPr>
        <p:spPr>
          <a:xfrm>
            <a:off x="8642681" y="4741902"/>
            <a:ext cx="2399062" cy="261610"/>
          </a:xfrm>
          <a:prstGeom prst="rect">
            <a:avLst/>
          </a:prstGeom>
          <a:noFill/>
        </p:spPr>
        <p:txBody>
          <a:bodyPr wrap="square" rtlCol="0">
            <a:spAutoFit/>
          </a:bodyPr>
          <a:lstStyle/>
          <a:p>
            <a:r>
              <a:rPr lang="en-GB" sz="1100" dirty="0">
                <a:solidFill>
                  <a:schemeClr val="bg1"/>
                </a:solidFill>
                <a:latin typeface="Arial" panose="020B0604020202020204" pitchFamily="34" charset="0"/>
                <a:cs typeface="Arial" panose="020B0604020202020204" pitchFamily="34" charset="0"/>
              </a:rPr>
              <a:t>Prices went up </a:t>
            </a:r>
          </a:p>
        </p:txBody>
      </p:sp>
      <p:sp>
        <p:nvSpPr>
          <p:cNvPr id="11" name="TextBox 10">
            <a:extLst>
              <a:ext uri="{FF2B5EF4-FFF2-40B4-BE49-F238E27FC236}">
                <a16:creationId xmlns:a16="http://schemas.microsoft.com/office/drawing/2014/main" id="{B8BC1E69-242F-05AA-A65D-CA95EEBBBC56}"/>
              </a:ext>
            </a:extLst>
          </p:cNvPr>
          <p:cNvSpPr txBox="1"/>
          <p:nvPr/>
        </p:nvSpPr>
        <p:spPr>
          <a:xfrm>
            <a:off x="8823960" y="5593080"/>
            <a:ext cx="2727959" cy="6705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3" name="TextBox 12">
            <a:extLst>
              <a:ext uri="{FF2B5EF4-FFF2-40B4-BE49-F238E27FC236}">
                <a16:creationId xmlns:a16="http://schemas.microsoft.com/office/drawing/2014/main" id="{18CCA84B-B272-509A-8629-CBC37052636E}"/>
              </a:ext>
            </a:extLst>
          </p:cNvPr>
          <p:cNvSpPr txBox="1"/>
          <p:nvPr/>
        </p:nvSpPr>
        <p:spPr>
          <a:xfrm>
            <a:off x="9022080" y="5334000"/>
            <a:ext cx="2941320" cy="9296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5" name="TextBox 14">
            <a:extLst>
              <a:ext uri="{FF2B5EF4-FFF2-40B4-BE49-F238E27FC236}">
                <a16:creationId xmlns:a16="http://schemas.microsoft.com/office/drawing/2014/main" id="{043561FB-BFC1-E28E-B87A-56F363FCE9D2}"/>
              </a:ext>
            </a:extLst>
          </p:cNvPr>
          <p:cNvSpPr txBox="1"/>
          <p:nvPr/>
        </p:nvSpPr>
        <p:spPr>
          <a:xfrm>
            <a:off x="9128760" y="5516880"/>
            <a:ext cx="2788920" cy="9753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7" name="TextBox 16">
            <a:extLst>
              <a:ext uri="{FF2B5EF4-FFF2-40B4-BE49-F238E27FC236}">
                <a16:creationId xmlns:a16="http://schemas.microsoft.com/office/drawing/2014/main" id="{930D7C5F-C87D-ECFF-BF9A-B598E9113550}"/>
              </a:ext>
            </a:extLst>
          </p:cNvPr>
          <p:cNvSpPr txBox="1"/>
          <p:nvPr/>
        </p:nvSpPr>
        <p:spPr>
          <a:xfrm>
            <a:off x="9448800" y="5379719"/>
            <a:ext cx="2438400" cy="7010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pic>
        <p:nvPicPr>
          <p:cNvPr id="19" name="Picture 20" descr="A picture containing text, tennis, person, racket&#10;&#10;Description automatically generated">
            <a:extLst>
              <a:ext uri="{FF2B5EF4-FFF2-40B4-BE49-F238E27FC236}">
                <a16:creationId xmlns:a16="http://schemas.microsoft.com/office/drawing/2014/main" id="{EE975EB5-41A4-A7E8-F8A5-1E19E3FD5B88}"/>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629920" y="3045460"/>
            <a:ext cx="2743200" cy="1008380"/>
          </a:xfrm>
          <a:prstGeom prst="rect">
            <a:avLst/>
          </a:prstGeom>
        </p:spPr>
      </p:pic>
      <p:sp>
        <p:nvSpPr>
          <p:cNvPr id="21" name="TextBox 20">
            <a:extLst>
              <a:ext uri="{FF2B5EF4-FFF2-40B4-BE49-F238E27FC236}">
                <a16:creationId xmlns:a16="http://schemas.microsoft.com/office/drawing/2014/main" id="{E1F9C0F3-ACF7-C9E2-D813-D0F23712BDA4}"/>
              </a:ext>
            </a:extLst>
          </p:cNvPr>
          <p:cNvSpPr txBox="1"/>
          <p:nvPr/>
        </p:nvSpPr>
        <p:spPr>
          <a:xfrm>
            <a:off x="629920" y="4079875"/>
            <a:ext cx="2743200" cy="292100"/>
          </a:xfrm>
          <a:prstGeom prst="rect">
            <a:avLst/>
          </a:prstGeom>
        </p:spPr>
        <p:txBody>
          <a:bodyPr>
            <a:normAutofit fontScale="40000" lnSpcReduction="20000"/>
          </a:bodyPr>
          <a:lstStyle/>
          <a:p>
            <a:r>
              <a:rPr lang="en-US" dirty="0">
                <a:hlinkClick r:id="rId9"/>
              </a:rPr>
              <a:t>This Photo</a:t>
            </a:r>
            <a:r>
              <a:rPr lang="en-US" dirty="0"/>
              <a:t> by Unknown author is licensed under </a:t>
            </a:r>
            <a:r>
              <a:rPr lang="en-US" dirty="0">
                <a:hlinkClick r:id="rId10"/>
              </a:rPr>
              <a:t>CC BY-SA-NC</a:t>
            </a:r>
            <a:r>
              <a:rPr lang="en-US" dirty="0"/>
              <a:t>.</a:t>
            </a:r>
          </a:p>
        </p:txBody>
      </p:sp>
    </p:spTree>
    <p:extLst>
      <p:ext uri="{BB962C8B-B14F-4D97-AF65-F5344CB8AC3E}">
        <p14:creationId xmlns:p14="http://schemas.microsoft.com/office/powerpoint/2010/main" val="3692890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pic>
        <p:nvPicPr>
          <p:cNvPr id="98" name="Picture 97">
            <a:extLst>
              <a:ext uri="{FF2B5EF4-FFF2-40B4-BE49-F238E27FC236}">
                <a16:creationId xmlns:a16="http://schemas.microsoft.com/office/drawing/2014/main" id="{603C1FDD-3EB9-4E32-AAFF-F0872E904A7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100" name="Picture 99">
            <a:extLst>
              <a:ext uri="{FF2B5EF4-FFF2-40B4-BE49-F238E27FC236}">
                <a16:creationId xmlns:a16="http://schemas.microsoft.com/office/drawing/2014/main" id="{B0C4B3D9-75AB-4AAB-B53A-4232B752D2F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02" name="Oval 101">
            <a:extLst>
              <a:ext uri="{FF2B5EF4-FFF2-40B4-BE49-F238E27FC236}">
                <a16:creationId xmlns:a16="http://schemas.microsoft.com/office/drawing/2014/main" id="{1D73A963-D417-4FD9-851E-5E323F67D1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4" name="Picture 103">
            <a:extLst>
              <a:ext uri="{FF2B5EF4-FFF2-40B4-BE49-F238E27FC236}">
                <a16:creationId xmlns:a16="http://schemas.microsoft.com/office/drawing/2014/main" id="{72E40AAF-9C56-4002-B55E-6A255814861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6" name="Picture 105">
            <a:extLst>
              <a:ext uri="{FF2B5EF4-FFF2-40B4-BE49-F238E27FC236}">
                <a16:creationId xmlns:a16="http://schemas.microsoft.com/office/drawing/2014/main" id="{CF4F217F-0736-44C0-9047-DD52FCA2F2A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08" name="Rectangle 107">
            <a:extLst>
              <a:ext uri="{FF2B5EF4-FFF2-40B4-BE49-F238E27FC236}">
                <a16:creationId xmlns:a16="http://schemas.microsoft.com/office/drawing/2014/main" id="{2DCB6E42-3037-40F7-A351-6B952A8703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Rectangle 1">
            <a:extLst>
              <a:ext uri="{FF2B5EF4-FFF2-40B4-BE49-F238E27FC236}">
                <a16:creationId xmlns:a16="http://schemas.microsoft.com/office/drawing/2014/main" id="{684D6596-B3A0-EF8E-BC4F-839E8F52A38C}"/>
              </a:ext>
            </a:extLst>
          </p:cNvPr>
          <p:cNvSpPr/>
          <p:nvPr/>
        </p:nvSpPr>
        <p:spPr>
          <a:xfrm>
            <a:off x="646112" y="452718"/>
            <a:ext cx="4165580" cy="1400530"/>
          </a:xfrm>
          <a:prstGeom prst="rect">
            <a:avLst/>
          </a:prstGeom>
        </p:spPr>
        <p:txBody>
          <a:bodyPr vert="horz" lIns="91440" tIns="45720" rIns="91440" bIns="45720" rtlCol="0" anchor="t">
            <a:normAutofit/>
          </a:bodyPr>
          <a:lstStyle/>
          <a:p>
            <a:pPr>
              <a:spcBef>
                <a:spcPct val="0"/>
              </a:spcBef>
              <a:spcAft>
                <a:spcPts val="600"/>
              </a:spcAft>
            </a:pPr>
            <a:r>
              <a:rPr lang="en-US" sz="4200">
                <a:ln w="0"/>
                <a:solidFill>
                  <a:schemeClr val="tx2"/>
                </a:solidFill>
                <a:effectLst>
                  <a:reflection blurRad="6350" stA="53000" endA="300" endPos="35500" dir="5400000" sy="-90000" algn="bl" rotWithShape="0"/>
                </a:effectLst>
                <a:latin typeface="+mj-lt"/>
                <a:ea typeface="+mj-ea"/>
                <a:cs typeface="+mj-cs"/>
              </a:rPr>
              <a:t>Solutions</a:t>
            </a:r>
            <a:endParaRPr lang="en-US" sz="4200" cap="none" spc="0">
              <a:ln w="0"/>
              <a:solidFill>
                <a:schemeClr val="tx2"/>
              </a:solidFill>
              <a:effectLst>
                <a:reflection blurRad="6350" stA="53000" endA="300" endPos="35500" dir="5400000" sy="-90000" algn="bl" rotWithShape="0"/>
              </a:effectLst>
              <a:latin typeface="+mj-lt"/>
              <a:ea typeface="+mj-ea"/>
              <a:cs typeface="+mj-cs"/>
            </a:endParaRPr>
          </a:p>
        </p:txBody>
      </p:sp>
      <p:sp>
        <p:nvSpPr>
          <p:cNvPr id="110" name="Freeform 23">
            <a:extLst>
              <a:ext uri="{FF2B5EF4-FFF2-40B4-BE49-F238E27FC236}">
                <a16:creationId xmlns:a16="http://schemas.microsoft.com/office/drawing/2014/main" id="{7A230B02-B3B1-498E-BE49-EF94F13C5C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12" name="Freeform 5">
            <a:extLst>
              <a:ext uri="{FF2B5EF4-FFF2-40B4-BE49-F238E27FC236}">
                <a16:creationId xmlns:a16="http://schemas.microsoft.com/office/drawing/2014/main" id="{5941AA73-0C33-46E3-8B00-D29615AFB2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45057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114" name="Rectangle 113">
            <a:extLst>
              <a:ext uri="{FF2B5EF4-FFF2-40B4-BE49-F238E27FC236}">
                <a16:creationId xmlns:a16="http://schemas.microsoft.com/office/drawing/2014/main" id="{9C424939-16B9-4D30-B009-B57847402F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4411" y="0"/>
            <a:ext cx="609800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4" descr="A picture containing text, outdoor, sign, dark&#10;&#10;Description automatically generated">
            <a:extLst>
              <a:ext uri="{FF2B5EF4-FFF2-40B4-BE49-F238E27FC236}">
                <a16:creationId xmlns:a16="http://schemas.microsoft.com/office/drawing/2014/main" id="{3711715D-BEBB-AE87-696D-C6AE0C56E08D}"/>
              </a:ext>
            </a:extLst>
          </p:cNvPr>
          <p:cNvPicPr>
            <a:picLocks noChangeAspect="1"/>
          </p:cNvPicPr>
          <p:nvPr/>
        </p:nvPicPr>
        <p:blipFill>
          <a:blip r:embed="rId7"/>
          <a:stretch>
            <a:fillRect/>
          </a:stretch>
        </p:blipFill>
        <p:spPr>
          <a:xfrm>
            <a:off x="6094410" y="811649"/>
            <a:ext cx="5449471" cy="1834655"/>
          </a:xfrm>
          <a:prstGeom prst="rect">
            <a:avLst/>
          </a:prstGeom>
          <a:effectLst/>
        </p:spPr>
      </p:pic>
      <p:sp>
        <p:nvSpPr>
          <p:cNvPr id="116" name="Rectangle 115">
            <a:extLst>
              <a:ext uri="{FF2B5EF4-FFF2-40B4-BE49-F238E27FC236}">
                <a16:creationId xmlns:a16="http://schemas.microsoft.com/office/drawing/2014/main" id="{EE94166D-D1EB-4A13-AD35-5A93679CC2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87B942F4-B798-B3C8-C8C3-13526490E90F}"/>
              </a:ext>
            </a:extLst>
          </p:cNvPr>
          <p:cNvSpPr txBox="1"/>
          <p:nvPr/>
        </p:nvSpPr>
        <p:spPr>
          <a:xfrm>
            <a:off x="646113" y="2052918"/>
            <a:ext cx="4165146" cy="4195481"/>
          </a:xfrm>
          <a:prstGeom prst="rect">
            <a:avLst/>
          </a:prstGeom>
        </p:spPr>
        <p:txBody>
          <a:bodyPr vert="horz" lIns="91440" tIns="45720" rIns="91440" bIns="45720" rtlCol="0">
            <a:normAutofit/>
          </a:bodyPr>
          <a:lstStyle/>
          <a:p>
            <a:pPr>
              <a:spcBef>
                <a:spcPts val="1000"/>
              </a:spcBef>
              <a:buClr>
                <a:schemeClr val="accent1">
                  <a:lumMod val="60000"/>
                  <a:lumOff val="40000"/>
                </a:schemeClr>
              </a:buClr>
              <a:buSzPct val="80000"/>
              <a:buFont typeface="Wingdings 3" charset="2"/>
              <a:buChar char=""/>
            </a:pPr>
            <a:r>
              <a:rPr lang="en-US" dirty="0">
                <a:latin typeface="+mj-lt"/>
                <a:ea typeface="+mj-ea"/>
                <a:cs typeface="+mj-cs"/>
              </a:rPr>
              <a:t>Tm Lewin to use the Swot analysis and the fishbone diagram, To identify problems and solve them promptly.</a:t>
            </a:r>
          </a:p>
        </p:txBody>
      </p:sp>
      <p:pic>
        <p:nvPicPr>
          <p:cNvPr id="5" name="Picture 7" descr="A picture containing cup, coffee, table, drink&#10;&#10;Description automatically generated">
            <a:extLst>
              <a:ext uri="{FF2B5EF4-FFF2-40B4-BE49-F238E27FC236}">
                <a16:creationId xmlns:a16="http://schemas.microsoft.com/office/drawing/2014/main" id="{C73E5643-43C4-912F-B0BB-DBC050AA1FFF}"/>
              </a:ext>
            </a:extLst>
          </p:cNvPr>
          <p:cNvPicPr>
            <a:picLocks noChangeAspect="1"/>
          </p:cNvPicPr>
          <p:nvPr/>
        </p:nvPicPr>
        <p:blipFill rotWithShape="1">
          <a:blip r:embed="rId8">
            <a:extLst>
              <a:ext uri="{837473B0-CC2E-450A-ABE3-18F120FF3D39}">
                <a1611:picAttrSrcUrl xmlns:a1611="http://schemas.microsoft.com/office/drawing/2016/11/main" r:id="rId9"/>
              </a:ext>
            </a:extLst>
          </a:blip>
          <a:srcRect l="7320" r="1292" b="-4"/>
          <a:stretch/>
        </p:blipFill>
        <p:spPr>
          <a:xfrm>
            <a:off x="6591427" y="3006197"/>
            <a:ext cx="4455436" cy="3242202"/>
          </a:xfrm>
          <a:prstGeom prst="rect">
            <a:avLst/>
          </a:prstGeom>
          <a:effectLst/>
        </p:spPr>
      </p:pic>
      <p:sp>
        <p:nvSpPr>
          <p:cNvPr id="8" name="TextBox 7">
            <a:extLst>
              <a:ext uri="{FF2B5EF4-FFF2-40B4-BE49-F238E27FC236}">
                <a16:creationId xmlns:a16="http://schemas.microsoft.com/office/drawing/2014/main" id="{353DCE12-E862-3275-91A6-F56C0E9DE2C5}"/>
              </a:ext>
            </a:extLst>
          </p:cNvPr>
          <p:cNvSpPr txBox="1"/>
          <p:nvPr/>
        </p:nvSpPr>
        <p:spPr>
          <a:xfrm>
            <a:off x="8486547" y="6048344"/>
            <a:ext cx="2560316"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9">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10">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16505965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3B88195-8D9E-4359-A86C-9456C469F7C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9" name="Picture 8">
            <a:extLst>
              <a:ext uri="{FF2B5EF4-FFF2-40B4-BE49-F238E27FC236}">
                <a16:creationId xmlns:a16="http://schemas.microsoft.com/office/drawing/2014/main" id="{03EC48BD-A960-4717-BC76-7E4C982250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1" name="Oval 10">
            <a:extLst>
              <a:ext uri="{FF2B5EF4-FFF2-40B4-BE49-F238E27FC236}">
                <a16:creationId xmlns:a16="http://schemas.microsoft.com/office/drawing/2014/main" id="{7A00717A-7D3C-456B-A779-9D06388782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3" name="Picture 12">
            <a:extLst>
              <a:ext uri="{FF2B5EF4-FFF2-40B4-BE49-F238E27FC236}">
                <a16:creationId xmlns:a16="http://schemas.microsoft.com/office/drawing/2014/main" id="{EEB0E133-CF2F-4AD3-ACA6-03E91BB603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5" name="Picture 14">
            <a:extLst>
              <a:ext uri="{FF2B5EF4-FFF2-40B4-BE49-F238E27FC236}">
                <a16:creationId xmlns:a16="http://schemas.microsoft.com/office/drawing/2014/main" id="{6CD94893-A2D1-401B-A469-D34E425DCE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7" name="Rectangle 16">
            <a:extLst>
              <a:ext uri="{FF2B5EF4-FFF2-40B4-BE49-F238E27FC236}">
                <a16:creationId xmlns:a16="http://schemas.microsoft.com/office/drawing/2014/main" id="{546E6246-28E6-4A2D-B924-24539B8C6C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E34FA10D-5116-47B4-A70E-7764352513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2">
              <a:lumMod val="90000"/>
            </a:schemeClr>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1" name="Freeform 36">
            <a:extLst>
              <a:ext uri="{FF2B5EF4-FFF2-40B4-BE49-F238E27FC236}">
                <a16:creationId xmlns:a16="http://schemas.microsoft.com/office/drawing/2014/main" id="{B2718AAE-52B9-4DD9-9D83-A9C975C9DC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30210"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2">
              <a:alpha val="20000"/>
            </a:schemeClr>
          </a:solidFill>
          <a:ln>
            <a:noFill/>
          </a:ln>
        </p:spPr>
        <p:txBody>
          <a:bodyPr rtlCol="0" anchor="ctr"/>
          <a:lstStyle/>
          <a:p>
            <a:pPr algn="ctr"/>
            <a:endParaRPr lang="en-US"/>
          </a:p>
        </p:txBody>
      </p:sp>
      <p:sp useBgFill="1">
        <p:nvSpPr>
          <p:cNvPr id="23" name="Freeform: Shape 22">
            <a:extLst>
              <a:ext uri="{FF2B5EF4-FFF2-40B4-BE49-F238E27FC236}">
                <a16:creationId xmlns:a16="http://schemas.microsoft.com/office/drawing/2014/main" id="{49FF39B1-9689-44AE-A803-7B90A059DC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76484" cy="6858001"/>
          </a:xfrm>
          <a:custGeom>
            <a:avLst/>
            <a:gdLst>
              <a:gd name="connsiteX0" fmla="*/ 7031769 w 8376484"/>
              <a:gd name="connsiteY0" fmla="*/ 0 h 6858001"/>
              <a:gd name="connsiteX1" fmla="*/ 8375307 w 8376484"/>
              <a:gd name="connsiteY1" fmla="*/ 0 h 6858001"/>
              <a:gd name="connsiteX2" fmla="*/ 8350262 w 8376484"/>
              <a:gd name="connsiteY2" fmla="*/ 155677 h 6858001"/>
              <a:gd name="connsiteX3" fmla="*/ 8326393 w 8376484"/>
              <a:gd name="connsiteY3" fmla="*/ 310668 h 6858001"/>
              <a:gd name="connsiteX4" fmla="*/ 8303029 w 8376484"/>
              <a:gd name="connsiteY4" fmla="*/ 466344 h 6858001"/>
              <a:gd name="connsiteX5" fmla="*/ 8283026 w 8376484"/>
              <a:gd name="connsiteY5" fmla="*/ 622707 h 6858001"/>
              <a:gd name="connsiteX6" fmla="*/ 8262855 w 8376484"/>
              <a:gd name="connsiteY6" fmla="*/ 778383 h 6858001"/>
              <a:gd name="connsiteX7" fmla="*/ 8244029 w 8376484"/>
              <a:gd name="connsiteY7" fmla="*/ 934746 h 6858001"/>
              <a:gd name="connsiteX8" fmla="*/ 8227893 w 8376484"/>
              <a:gd name="connsiteY8" fmla="*/ 1089051 h 6858001"/>
              <a:gd name="connsiteX9" fmla="*/ 8212597 w 8376484"/>
              <a:gd name="connsiteY9" fmla="*/ 1245413 h 6858001"/>
              <a:gd name="connsiteX10" fmla="*/ 8198645 w 8376484"/>
              <a:gd name="connsiteY10" fmla="*/ 1401090 h 6858001"/>
              <a:gd name="connsiteX11" fmla="*/ 8186543 w 8376484"/>
              <a:gd name="connsiteY11" fmla="*/ 1554023 h 6858001"/>
              <a:gd name="connsiteX12" fmla="*/ 8174440 w 8376484"/>
              <a:gd name="connsiteY12" fmla="*/ 1709014 h 6858001"/>
              <a:gd name="connsiteX13" fmla="*/ 8164355 w 8376484"/>
              <a:gd name="connsiteY13" fmla="*/ 1861947 h 6858001"/>
              <a:gd name="connsiteX14" fmla="*/ 8156455 w 8376484"/>
              <a:gd name="connsiteY14" fmla="*/ 2014881 h 6858001"/>
              <a:gd name="connsiteX15" fmla="*/ 8148218 w 8376484"/>
              <a:gd name="connsiteY15" fmla="*/ 2167128 h 6858001"/>
              <a:gd name="connsiteX16" fmla="*/ 8141327 w 8376484"/>
              <a:gd name="connsiteY16" fmla="*/ 2318004 h 6858001"/>
              <a:gd name="connsiteX17" fmla="*/ 8136452 w 8376484"/>
              <a:gd name="connsiteY17" fmla="*/ 2467509 h 6858001"/>
              <a:gd name="connsiteX18" fmla="*/ 8132250 w 8376484"/>
              <a:gd name="connsiteY18" fmla="*/ 2617013 h 6858001"/>
              <a:gd name="connsiteX19" fmla="*/ 8128216 w 8376484"/>
              <a:gd name="connsiteY19" fmla="*/ 2765146 h 6858001"/>
              <a:gd name="connsiteX20" fmla="*/ 8126367 w 8376484"/>
              <a:gd name="connsiteY20" fmla="*/ 2911221 h 6858001"/>
              <a:gd name="connsiteX21" fmla="*/ 8124350 w 8376484"/>
              <a:gd name="connsiteY21" fmla="*/ 3057297 h 6858001"/>
              <a:gd name="connsiteX22" fmla="*/ 8123341 w 8376484"/>
              <a:gd name="connsiteY22" fmla="*/ 3201315 h 6858001"/>
              <a:gd name="connsiteX23" fmla="*/ 8124350 w 8376484"/>
              <a:gd name="connsiteY23" fmla="*/ 3343961 h 6858001"/>
              <a:gd name="connsiteX24" fmla="*/ 8124350 w 8376484"/>
              <a:gd name="connsiteY24" fmla="*/ 3485236 h 6858001"/>
              <a:gd name="connsiteX25" fmla="*/ 8126367 w 8376484"/>
              <a:gd name="connsiteY25" fmla="*/ 3625139 h 6858001"/>
              <a:gd name="connsiteX26" fmla="*/ 8129392 w 8376484"/>
              <a:gd name="connsiteY26" fmla="*/ 3762299 h 6858001"/>
              <a:gd name="connsiteX27" fmla="*/ 8132250 w 8376484"/>
              <a:gd name="connsiteY27" fmla="*/ 3898087 h 6858001"/>
              <a:gd name="connsiteX28" fmla="*/ 8135444 w 8376484"/>
              <a:gd name="connsiteY28" fmla="*/ 4031133 h 6858001"/>
              <a:gd name="connsiteX29" fmla="*/ 8140318 w 8376484"/>
              <a:gd name="connsiteY29" fmla="*/ 4163492 h 6858001"/>
              <a:gd name="connsiteX30" fmla="*/ 8145529 w 8376484"/>
              <a:gd name="connsiteY30" fmla="*/ 4293793 h 6858001"/>
              <a:gd name="connsiteX31" fmla="*/ 8150235 w 8376484"/>
              <a:gd name="connsiteY31" fmla="*/ 4421352 h 6858001"/>
              <a:gd name="connsiteX32" fmla="*/ 8163515 w 8376484"/>
              <a:gd name="connsiteY32" fmla="*/ 4670298 h 6858001"/>
              <a:gd name="connsiteX33" fmla="*/ 8177634 w 8376484"/>
              <a:gd name="connsiteY33" fmla="*/ 4908956 h 6858001"/>
              <a:gd name="connsiteX34" fmla="*/ 8192426 w 8376484"/>
              <a:gd name="connsiteY34" fmla="*/ 5138013 h 6858001"/>
              <a:gd name="connsiteX35" fmla="*/ 8208731 w 8376484"/>
              <a:gd name="connsiteY35" fmla="*/ 5354726 h 6858001"/>
              <a:gd name="connsiteX36" fmla="*/ 8225708 w 8376484"/>
              <a:gd name="connsiteY36" fmla="*/ 5561838 h 6858001"/>
              <a:gd name="connsiteX37" fmla="*/ 8244029 w 8376484"/>
              <a:gd name="connsiteY37" fmla="*/ 5753862 h 6858001"/>
              <a:gd name="connsiteX38" fmla="*/ 8262015 w 8376484"/>
              <a:gd name="connsiteY38" fmla="*/ 5934227 h 6858001"/>
              <a:gd name="connsiteX39" fmla="*/ 8280000 w 8376484"/>
              <a:gd name="connsiteY39" fmla="*/ 6100191 h 6858001"/>
              <a:gd name="connsiteX40" fmla="*/ 8296977 w 8376484"/>
              <a:gd name="connsiteY40" fmla="*/ 6252438 h 6858001"/>
              <a:gd name="connsiteX41" fmla="*/ 8313114 w 8376484"/>
              <a:gd name="connsiteY41" fmla="*/ 6387541 h 6858001"/>
              <a:gd name="connsiteX42" fmla="*/ 8328410 w 8376484"/>
              <a:gd name="connsiteY42" fmla="*/ 6509613 h 6858001"/>
              <a:gd name="connsiteX43" fmla="*/ 8341185 w 8376484"/>
              <a:gd name="connsiteY43" fmla="*/ 6612483 h 6858001"/>
              <a:gd name="connsiteX44" fmla="*/ 8353287 w 8376484"/>
              <a:gd name="connsiteY44" fmla="*/ 6698894 h 6858001"/>
              <a:gd name="connsiteX45" fmla="*/ 8370601 w 8376484"/>
              <a:gd name="connsiteY45" fmla="*/ 6817538 h 6858001"/>
              <a:gd name="connsiteX46" fmla="*/ 8376484 w 8376484"/>
              <a:gd name="connsiteY46" fmla="*/ 6858000 h 6858001"/>
              <a:gd name="connsiteX47" fmla="*/ 7471130 w 8376484"/>
              <a:gd name="connsiteY47" fmla="*/ 6858000 h 6858001"/>
              <a:gd name="connsiteX48" fmla="*/ 7471130 w 8376484"/>
              <a:gd name="connsiteY48" fmla="*/ 6858001 h 6858001"/>
              <a:gd name="connsiteX49" fmla="*/ 1380566 w 8376484"/>
              <a:gd name="connsiteY49" fmla="*/ 6858001 h 6858001"/>
              <a:gd name="connsiteX50" fmla="*/ 1380566 w 8376484"/>
              <a:gd name="connsiteY50" fmla="*/ 6858000 h 6858001"/>
              <a:gd name="connsiteX51" fmla="*/ 0 w 8376484"/>
              <a:gd name="connsiteY51" fmla="*/ 6858000 h 6858001"/>
              <a:gd name="connsiteX52" fmla="*/ 0 w 8376484"/>
              <a:gd name="connsiteY52" fmla="*/ 0 h 6858001"/>
              <a:gd name="connsiteX53" fmla="*/ 1917290 w 8376484"/>
              <a:gd name="connsiteY53" fmla="*/ 0 h 6858001"/>
              <a:gd name="connsiteX54" fmla="*/ 1917290 w 8376484"/>
              <a:gd name="connsiteY54" fmla="*/ 1 h 6858001"/>
              <a:gd name="connsiteX55" fmla="*/ 7031769 w 8376484"/>
              <a:gd name="connsiteY5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8376484" h="6858001">
                <a:moveTo>
                  <a:pt x="7031769" y="0"/>
                </a:moveTo>
                <a:lnTo>
                  <a:pt x="8375307" y="0"/>
                </a:lnTo>
                <a:lnTo>
                  <a:pt x="8350262" y="155677"/>
                </a:lnTo>
                <a:lnTo>
                  <a:pt x="8326393" y="310668"/>
                </a:lnTo>
                <a:lnTo>
                  <a:pt x="8303029" y="466344"/>
                </a:lnTo>
                <a:lnTo>
                  <a:pt x="8283026" y="622707"/>
                </a:lnTo>
                <a:lnTo>
                  <a:pt x="8262855" y="778383"/>
                </a:lnTo>
                <a:lnTo>
                  <a:pt x="8244029" y="934746"/>
                </a:lnTo>
                <a:lnTo>
                  <a:pt x="8227893" y="1089051"/>
                </a:lnTo>
                <a:lnTo>
                  <a:pt x="8212597" y="1245413"/>
                </a:lnTo>
                <a:lnTo>
                  <a:pt x="8198645" y="1401090"/>
                </a:lnTo>
                <a:lnTo>
                  <a:pt x="8186543" y="1554023"/>
                </a:lnTo>
                <a:lnTo>
                  <a:pt x="8174440" y="1709014"/>
                </a:lnTo>
                <a:lnTo>
                  <a:pt x="8164355" y="1861947"/>
                </a:lnTo>
                <a:lnTo>
                  <a:pt x="8156455" y="2014881"/>
                </a:lnTo>
                <a:lnTo>
                  <a:pt x="8148218" y="2167128"/>
                </a:lnTo>
                <a:lnTo>
                  <a:pt x="8141327" y="2318004"/>
                </a:lnTo>
                <a:lnTo>
                  <a:pt x="8136452" y="2467509"/>
                </a:lnTo>
                <a:lnTo>
                  <a:pt x="8132250" y="2617013"/>
                </a:lnTo>
                <a:lnTo>
                  <a:pt x="8128216" y="2765146"/>
                </a:lnTo>
                <a:lnTo>
                  <a:pt x="8126367" y="2911221"/>
                </a:lnTo>
                <a:lnTo>
                  <a:pt x="8124350" y="3057297"/>
                </a:lnTo>
                <a:lnTo>
                  <a:pt x="8123341" y="3201315"/>
                </a:lnTo>
                <a:lnTo>
                  <a:pt x="8124350" y="3343961"/>
                </a:lnTo>
                <a:lnTo>
                  <a:pt x="8124350" y="3485236"/>
                </a:lnTo>
                <a:lnTo>
                  <a:pt x="8126367" y="3625139"/>
                </a:lnTo>
                <a:lnTo>
                  <a:pt x="8129392" y="3762299"/>
                </a:lnTo>
                <a:lnTo>
                  <a:pt x="8132250" y="3898087"/>
                </a:lnTo>
                <a:lnTo>
                  <a:pt x="8135444" y="4031133"/>
                </a:lnTo>
                <a:lnTo>
                  <a:pt x="8140318" y="4163492"/>
                </a:lnTo>
                <a:lnTo>
                  <a:pt x="8145529" y="4293793"/>
                </a:lnTo>
                <a:lnTo>
                  <a:pt x="8150235" y="4421352"/>
                </a:lnTo>
                <a:lnTo>
                  <a:pt x="8163515" y="4670298"/>
                </a:lnTo>
                <a:lnTo>
                  <a:pt x="8177634" y="4908956"/>
                </a:lnTo>
                <a:lnTo>
                  <a:pt x="8192426" y="5138013"/>
                </a:lnTo>
                <a:lnTo>
                  <a:pt x="8208731" y="5354726"/>
                </a:lnTo>
                <a:lnTo>
                  <a:pt x="8225708" y="5561838"/>
                </a:lnTo>
                <a:lnTo>
                  <a:pt x="8244029" y="5753862"/>
                </a:lnTo>
                <a:lnTo>
                  <a:pt x="8262015" y="5934227"/>
                </a:lnTo>
                <a:lnTo>
                  <a:pt x="8280000" y="6100191"/>
                </a:lnTo>
                <a:lnTo>
                  <a:pt x="8296977" y="6252438"/>
                </a:lnTo>
                <a:lnTo>
                  <a:pt x="8313114" y="6387541"/>
                </a:lnTo>
                <a:lnTo>
                  <a:pt x="8328410" y="6509613"/>
                </a:lnTo>
                <a:lnTo>
                  <a:pt x="8341185" y="6612483"/>
                </a:lnTo>
                <a:lnTo>
                  <a:pt x="8353287" y="6698894"/>
                </a:lnTo>
                <a:lnTo>
                  <a:pt x="8370601" y="6817538"/>
                </a:lnTo>
                <a:lnTo>
                  <a:pt x="8376484" y="6858000"/>
                </a:lnTo>
                <a:lnTo>
                  <a:pt x="7471130" y="6858000"/>
                </a:lnTo>
                <a:lnTo>
                  <a:pt x="7471130" y="6858001"/>
                </a:lnTo>
                <a:lnTo>
                  <a:pt x="1380566" y="6858001"/>
                </a:lnTo>
                <a:lnTo>
                  <a:pt x="1380566" y="6858000"/>
                </a:lnTo>
                <a:lnTo>
                  <a:pt x="0" y="6858000"/>
                </a:lnTo>
                <a:lnTo>
                  <a:pt x="0" y="0"/>
                </a:lnTo>
                <a:lnTo>
                  <a:pt x="1917290" y="0"/>
                </a:lnTo>
                <a:lnTo>
                  <a:pt x="1917290" y="1"/>
                </a:lnTo>
                <a:lnTo>
                  <a:pt x="7031769" y="1"/>
                </a:lnTo>
                <a:close/>
              </a:path>
            </a:pathLst>
          </a:custGeom>
          <a:ln>
            <a:noFill/>
          </a:ln>
        </p:spPr>
        <p:txBody>
          <a:bodyPr rtlCol="0" anchor="ctr"/>
          <a:lstStyle/>
          <a:p>
            <a:pPr algn="ctr"/>
            <a:endParaRPr lang="en-US"/>
          </a:p>
        </p:txBody>
      </p:sp>
      <p:sp>
        <p:nvSpPr>
          <p:cNvPr id="25" name="Rectangle 24">
            <a:extLst>
              <a:ext uri="{FF2B5EF4-FFF2-40B4-BE49-F238E27FC236}">
                <a16:creationId xmlns:a16="http://schemas.microsoft.com/office/drawing/2014/main" id="{6C74A888-48BE-4604-BB14-E6C5E9D0F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Rectangle 1">
            <a:extLst>
              <a:ext uri="{FF2B5EF4-FFF2-40B4-BE49-F238E27FC236}">
                <a16:creationId xmlns:a16="http://schemas.microsoft.com/office/drawing/2014/main" id="{22B6082F-520D-6C89-7C97-2F37A97CDD21}"/>
              </a:ext>
            </a:extLst>
          </p:cNvPr>
          <p:cNvSpPr/>
          <p:nvPr/>
        </p:nvSpPr>
        <p:spPr>
          <a:xfrm>
            <a:off x="983231" y="938953"/>
            <a:ext cx="6630143" cy="4980094"/>
          </a:xfrm>
          <a:prstGeom prst="rect">
            <a:avLst/>
          </a:prstGeom>
        </p:spPr>
        <p:txBody>
          <a:bodyPr vert="horz" lIns="91440" tIns="45720" rIns="91440" bIns="45720" rtlCol="0" anchor="ctr">
            <a:normAutofit/>
          </a:bodyPr>
          <a:lstStyle/>
          <a:p>
            <a:pPr algn="r">
              <a:spcBef>
                <a:spcPct val="0"/>
              </a:spcBef>
              <a:spcAft>
                <a:spcPts val="600"/>
              </a:spcAft>
            </a:pPr>
            <a:r>
              <a:rPr lang="en-US" sz="7200" cap="none" spc="0">
                <a:ln w="0"/>
                <a:solidFill>
                  <a:schemeClr val="tx2"/>
                </a:solidFill>
                <a:effectLst>
                  <a:reflection blurRad="6350" stA="53000" endA="300" endPos="35500" dir="5400000" sy="-90000" algn="bl" rotWithShape="0"/>
                </a:effectLst>
                <a:latin typeface="Arial" panose="020B0604020202020204" pitchFamily="34" charset="0"/>
                <a:ea typeface="+mj-ea"/>
                <a:cs typeface="Arial" panose="020B0604020202020204" pitchFamily="34" charset="0"/>
              </a:rPr>
              <a:t>Thank you for your time </a:t>
            </a:r>
          </a:p>
        </p:txBody>
      </p:sp>
      <p:sp>
        <p:nvSpPr>
          <p:cNvPr id="3" name="TextBox 2">
            <a:extLst>
              <a:ext uri="{FF2B5EF4-FFF2-40B4-BE49-F238E27FC236}">
                <a16:creationId xmlns:a16="http://schemas.microsoft.com/office/drawing/2014/main" id="{3F868439-F92D-9CA4-00A3-67DB28AEE85F}"/>
              </a:ext>
            </a:extLst>
          </p:cNvPr>
          <p:cNvSpPr txBox="1"/>
          <p:nvPr/>
        </p:nvSpPr>
        <p:spPr>
          <a:xfrm>
            <a:off x="9475213" y="5026595"/>
            <a:ext cx="1925197" cy="538609"/>
          </a:xfrm>
          <a:prstGeom prst="rect">
            <a:avLst/>
          </a:prstGeom>
          <a:noFill/>
        </p:spPr>
        <p:txBody>
          <a:bodyPr wrap="square" rtlCol="0">
            <a:spAutoFit/>
          </a:bodyPr>
          <a:lstStyle/>
          <a:p>
            <a:r>
              <a:rPr lang="en-GB" sz="1100">
                <a:solidFill>
                  <a:schemeClr val="bg1"/>
                </a:solidFill>
                <a:latin typeface="Arial" panose="020B0604020202020204" pitchFamily="34" charset="0"/>
                <a:cs typeface="Arial" panose="020B0604020202020204" pitchFamily="34" charset="0"/>
              </a:rPr>
              <a:t>Any questions, feel free to ask</a:t>
            </a:r>
            <a:r>
              <a:rPr lang="en-GB">
                <a:solidFill>
                  <a:schemeClr val="bg1"/>
                </a:solidFill>
              </a:rPr>
              <a:t>.</a:t>
            </a:r>
          </a:p>
        </p:txBody>
      </p:sp>
    </p:spTree>
    <p:extLst>
      <p:ext uri="{BB962C8B-B14F-4D97-AF65-F5344CB8AC3E}">
        <p14:creationId xmlns:p14="http://schemas.microsoft.com/office/powerpoint/2010/main" val="27873084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27924CC-1D2C-3A50-675E-383CB963F352}"/>
              </a:ext>
            </a:extLst>
          </p:cNvPr>
          <p:cNvSpPr/>
          <p:nvPr/>
        </p:nvSpPr>
        <p:spPr>
          <a:xfrm>
            <a:off x="3758704" y="469941"/>
            <a:ext cx="4163320" cy="923330"/>
          </a:xfrm>
          <a:prstGeom prst="rect">
            <a:avLst/>
          </a:prstGeom>
          <a:noFill/>
        </p:spPr>
        <p:txBody>
          <a:bodyPr wrap="none" lIns="91440" tIns="45720" rIns="91440" bIns="45720">
            <a:spAutoFit/>
          </a:bodyPr>
          <a:lstStyle/>
          <a:p>
            <a:pPr algn="ctr"/>
            <a:r>
              <a:rPr lang="en-US" sz="5400" b="0" cap="none" spc="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References </a:t>
            </a:r>
          </a:p>
        </p:txBody>
      </p:sp>
      <p:sp>
        <p:nvSpPr>
          <p:cNvPr id="3" name="TextBox 2">
            <a:extLst>
              <a:ext uri="{FF2B5EF4-FFF2-40B4-BE49-F238E27FC236}">
                <a16:creationId xmlns:a16="http://schemas.microsoft.com/office/drawing/2014/main" id="{0552516C-1314-7651-F18F-F4DDAF89C257}"/>
              </a:ext>
            </a:extLst>
          </p:cNvPr>
          <p:cNvSpPr txBox="1"/>
          <p:nvPr/>
        </p:nvSpPr>
        <p:spPr>
          <a:xfrm>
            <a:off x="978816" y="3162454"/>
            <a:ext cx="7249213" cy="261610"/>
          </a:xfrm>
          <a:prstGeom prst="rect">
            <a:avLst/>
          </a:prstGeom>
          <a:noFill/>
        </p:spPr>
        <p:txBody>
          <a:bodyPr wrap="square" rtlCol="0">
            <a:spAutoFit/>
          </a:bodyPr>
          <a:lstStyle/>
          <a:p>
            <a:r>
              <a:rPr lang="en-GB" sz="1100" err="1">
                <a:latin typeface="Arial" panose="020B0604020202020204" pitchFamily="34" charset="0"/>
                <a:cs typeface="Arial" panose="020B0604020202020204" pitchFamily="34" charset="0"/>
                <a:hlinkClick r:id="rId2"/>
              </a:rPr>
              <a:t>T.M.Lewin</a:t>
            </a:r>
            <a:r>
              <a:rPr lang="en-GB" sz="1100">
                <a:latin typeface="Arial" panose="020B0604020202020204" pitchFamily="34" charset="0"/>
                <a:cs typeface="Arial" panose="020B0604020202020204" pitchFamily="34" charset="0"/>
                <a:hlinkClick r:id="rId2"/>
              </a:rPr>
              <a:t> | Shop Online Men’s Shirts, Suits &amp; Accessories – </a:t>
            </a:r>
            <a:r>
              <a:rPr lang="en-GB" sz="1100" err="1">
                <a:latin typeface="Arial" panose="020B0604020202020204" pitchFamily="34" charset="0"/>
                <a:cs typeface="Arial" panose="020B0604020202020204" pitchFamily="34" charset="0"/>
                <a:hlinkClick r:id="rId2"/>
              </a:rPr>
              <a:t>tmlewinuk</a:t>
            </a:r>
            <a:endParaRPr lang="en-GB" sz="110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E286BD4-24CB-914F-A859-9E8E5FE98357}"/>
              </a:ext>
            </a:extLst>
          </p:cNvPr>
          <p:cNvSpPr txBox="1"/>
          <p:nvPr/>
        </p:nvSpPr>
        <p:spPr>
          <a:xfrm>
            <a:off x="978816" y="2289961"/>
            <a:ext cx="6207853" cy="430887"/>
          </a:xfrm>
          <a:prstGeom prst="rect">
            <a:avLst/>
          </a:prstGeom>
          <a:noFill/>
        </p:spPr>
        <p:txBody>
          <a:bodyPr wrap="square" rtlCol="0">
            <a:spAutoFit/>
          </a:bodyPr>
          <a:lstStyle/>
          <a:p>
            <a:r>
              <a:rPr lang="en-US" sz="1100">
                <a:latin typeface="Arial" panose="020B0604020202020204" pitchFamily="34" charset="0"/>
                <a:ea typeface="+mj-ea"/>
                <a:cs typeface="Arial" panose="020B0604020202020204" pitchFamily="34" charset="0"/>
              </a:rPr>
              <a:t>(</a:t>
            </a:r>
            <a:r>
              <a:rPr lang="en-US" sz="1100" err="1">
                <a:latin typeface="Arial" panose="020B0604020202020204" pitchFamily="34" charset="0"/>
                <a:ea typeface="+mj-ea"/>
                <a:cs typeface="Arial" panose="020B0604020202020204" pitchFamily="34" charset="0"/>
              </a:rPr>
              <a:t>Sarah.W.L</a:t>
            </a:r>
            <a:r>
              <a:rPr lang="en-US" sz="1100">
                <a:latin typeface="Arial" panose="020B0604020202020204" pitchFamily="34" charset="0"/>
                <a:ea typeface="+mj-ea"/>
                <a:cs typeface="Arial" panose="020B0604020202020204" pitchFamily="34" charset="0"/>
              </a:rPr>
              <a:t> et,.al </a:t>
            </a:r>
            <a:r>
              <a:rPr lang="en-US" sz="1100" err="1">
                <a:latin typeface="Arial" panose="020B0604020202020204" pitchFamily="34" charset="0"/>
                <a:ea typeface="+mj-ea"/>
                <a:cs typeface="Arial" panose="020B0604020202020204" pitchFamily="34" charset="0"/>
              </a:rPr>
              <a:t>Erica.B.E</a:t>
            </a:r>
            <a:r>
              <a:rPr lang="en-US" sz="1100">
                <a:latin typeface="Arial" panose="020B0604020202020204" pitchFamily="34" charset="0"/>
                <a:ea typeface="+mj-ea"/>
                <a:cs typeface="Arial" panose="020B0604020202020204" pitchFamily="34" charset="0"/>
              </a:rPr>
              <a:t> et,.al </a:t>
            </a:r>
            <a:r>
              <a:rPr lang="en-US" sz="1100" err="1">
                <a:latin typeface="Arial" panose="020B0604020202020204" pitchFamily="34" charset="0"/>
                <a:ea typeface="+mj-ea"/>
                <a:cs typeface="Arial" panose="020B0604020202020204" pitchFamily="34" charset="0"/>
              </a:rPr>
              <a:t>Joi.C</a:t>
            </a:r>
            <a:r>
              <a:rPr lang="en-US" sz="1100">
                <a:latin typeface="Arial" panose="020B0604020202020204" pitchFamily="34" charset="0"/>
                <a:ea typeface="+mj-ea"/>
                <a:cs typeface="Arial" panose="020B0604020202020204" pitchFamily="34" charset="0"/>
              </a:rPr>
              <a:t> et,.al </a:t>
            </a:r>
            <a:r>
              <a:rPr lang="en-US" sz="1100" err="1">
                <a:latin typeface="Arial" panose="020B0604020202020204" pitchFamily="34" charset="0"/>
                <a:ea typeface="+mj-ea"/>
                <a:cs typeface="Arial" panose="020B0604020202020204" pitchFamily="34" charset="0"/>
              </a:rPr>
              <a:t>Jeremy.S</a:t>
            </a:r>
            <a:r>
              <a:rPr lang="en-US" sz="1100">
                <a:latin typeface="Arial" panose="020B0604020202020204" pitchFamily="34" charset="0"/>
                <a:ea typeface="+mj-ea"/>
                <a:cs typeface="Arial" panose="020B0604020202020204" pitchFamily="34" charset="0"/>
              </a:rPr>
              <a:t> et,.al </a:t>
            </a:r>
            <a:r>
              <a:rPr lang="en-US" sz="1100" err="1">
                <a:latin typeface="Arial" panose="020B0604020202020204" pitchFamily="34" charset="0"/>
                <a:ea typeface="+mj-ea"/>
                <a:cs typeface="Arial" panose="020B0604020202020204" pitchFamily="34" charset="0"/>
              </a:rPr>
              <a:t>Kate.R.F</a:t>
            </a:r>
            <a:r>
              <a:rPr lang="en-US" sz="1100">
                <a:latin typeface="Arial" panose="020B0604020202020204" pitchFamily="34" charset="0"/>
                <a:ea typeface="+mj-ea"/>
                <a:cs typeface="Arial" panose="020B0604020202020204" pitchFamily="34" charset="0"/>
              </a:rPr>
              <a:t> et,.al) (2020) </a:t>
            </a:r>
            <a:r>
              <a:rPr lang="en-US" sz="1100" i="1">
                <a:latin typeface="Arial" panose="020B0604020202020204" pitchFamily="34" charset="0"/>
                <a:ea typeface="+mj-ea"/>
                <a:cs typeface="Arial" panose="020B0604020202020204" pitchFamily="34" charset="0"/>
              </a:rPr>
              <a:t>(Problem-Solving Approach to improving District Attendance Policy)</a:t>
            </a:r>
            <a:endParaRPr lang="en-GB" sz="1100" i="1">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104994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6B040A4C94EAC46BE1B9499E5F0E36C" ma:contentTypeVersion="7" ma:contentTypeDescription="Create a new document." ma:contentTypeScope="" ma:versionID="0770fdd50d3a8c3ae3787d6139506d7b">
  <xsd:schema xmlns:xsd="http://www.w3.org/2001/XMLSchema" xmlns:xs="http://www.w3.org/2001/XMLSchema" xmlns:p="http://schemas.microsoft.com/office/2006/metadata/properties" xmlns:ns3="ac030f0c-32f4-4761-8968-de7f208a415f" xmlns:ns4="8ecffad1-7cd6-4418-bee0-2d8591d139cb" targetNamespace="http://schemas.microsoft.com/office/2006/metadata/properties" ma:root="true" ma:fieldsID="4e17ca6e227aef40618665d35e50ec6e" ns3:_="" ns4:_="">
    <xsd:import namespace="ac030f0c-32f4-4761-8968-de7f208a415f"/>
    <xsd:import namespace="8ecffad1-7cd6-4418-bee0-2d8591d139cb"/>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30f0c-32f4-4761-8968-de7f208a415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ecffad1-7cd6-4418-bee0-2d8591d139cb"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BF0EB24-49CB-498D-8BDC-6F65CBD8062E}">
  <ds:schemaRefs>
    <ds:schemaRef ds:uri="http://schemas.microsoft.com/sharepoint/v3/contenttype/forms"/>
  </ds:schemaRefs>
</ds:datastoreItem>
</file>

<file path=customXml/itemProps2.xml><?xml version="1.0" encoding="utf-8"?>
<ds:datastoreItem xmlns:ds="http://schemas.openxmlformats.org/officeDocument/2006/customXml" ds:itemID="{33F4743D-3A28-46EE-874B-703217D9CD2D}">
  <ds:schemaRefs>
    <ds:schemaRef ds:uri="8ecffad1-7cd6-4418-bee0-2d8591d139cb"/>
    <ds:schemaRef ds:uri="ac030f0c-32f4-4761-8968-de7f208a415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3E1AB903-7CD2-461C-9218-6B7998AB314A}">
  <ds:schemaRefs>
    <ds:schemaRef ds:uri="8ecffad1-7cd6-4418-bee0-2d8591d139cb"/>
    <ds:schemaRef ds:uri="ac030f0c-32f4-4761-8968-de7f208a415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19</Slides>
  <Notes>0</Notes>
  <HiddenSlides>0</HiddenSlide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Ion</vt:lpstr>
      <vt:lpstr>Jayne Stead  2126373</vt:lpstr>
      <vt:lpstr>S.W.O.T</vt:lpstr>
      <vt:lpstr>PowerPoint Presentation</vt:lpstr>
      <vt:lpstr>PowerPoint Presentation</vt:lpstr>
      <vt:lpstr>PowerPoint Presentation</vt:lpstr>
      <vt:lpstr>PowerPoint Presentation</vt:lpstr>
      <vt:lpstr>PowerPoint Presentation</vt:lpstr>
      <vt:lpstr>PowerPoint Presentation</vt:lpstr>
      <vt:lpstr>Legal</vt:lpstr>
      <vt:lpstr>PowerPoint Presentation</vt:lpstr>
      <vt:lpstr>PowerPoint Presentation</vt:lpstr>
      <vt:lpstr>PowerPoint Presentation</vt:lpstr>
      <vt:lpstr>PowerPoint Presentation</vt:lpstr>
      <vt:lpstr>Profits and losses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Lamiah Mae</dc:creator>
  <cp:revision>70</cp:revision>
  <dcterms:created xsi:type="dcterms:W3CDTF">2022-09-30T10:56:22Z</dcterms:created>
  <dcterms:modified xsi:type="dcterms:W3CDTF">2022-10-30T18:13:48Z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0x01010046B040A4C94EAC46BE1B9499E5F0E36C</vt:lpwstr>
  </property>
</Properties>
</file>