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22"/>
  </p:notesMasterIdLst>
  <p:sldIdLst>
    <p:sldId id="269" r:id="rId5"/>
    <p:sldId id="320" r:id="rId6"/>
    <p:sldId id="407" r:id="rId7"/>
    <p:sldId id="309" r:id="rId8"/>
    <p:sldId id="411" r:id="rId9"/>
    <p:sldId id="389" r:id="rId10"/>
    <p:sldId id="339" r:id="rId11"/>
    <p:sldId id="409" r:id="rId12"/>
    <p:sldId id="390" r:id="rId13"/>
    <p:sldId id="408" r:id="rId14"/>
    <p:sldId id="301" r:id="rId15"/>
    <p:sldId id="268" r:id="rId16"/>
    <p:sldId id="315" r:id="rId17"/>
    <p:sldId id="289" r:id="rId18"/>
    <p:sldId id="288" r:id="rId19"/>
    <p:sldId id="318" r:id="rId20"/>
    <p:sldId id="311" r:id="rId21"/>
  </p:sldIdLst>
  <p:sldSz cx="12192000" cy="6858000"/>
  <p:notesSz cx="6858000" cy="1057275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F7A8B5B-17F3-4351-82BF-3D3BD32C1DAC}">
          <p14:sldIdLst>
            <p14:sldId id="269"/>
            <p14:sldId id="320"/>
            <p14:sldId id="407"/>
            <p14:sldId id="309"/>
            <p14:sldId id="411"/>
            <p14:sldId id="389"/>
            <p14:sldId id="339"/>
            <p14:sldId id="409"/>
            <p14:sldId id="390"/>
            <p14:sldId id="408"/>
            <p14:sldId id="301"/>
            <p14:sldId id="268"/>
            <p14:sldId id="315"/>
            <p14:sldId id="289"/>
            <p14:sldId id="288"/>
            <p14:sldId id="318"/>
            <p14:sldId id="31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4472C4"/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B7DCE6-3FC9-4CD6-A0B3-769C3540167A}" v="3" dt="2020-09-22T09:54:34.8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844" autoAdjust="0"/>
    <p:restoredTop sz="94660"/>
  </p:normalViewPr>
  <p:slideViewPr>
    <p:cSldViewPr snapToGrid="0">
      <p:cViewPr varScale="1">
        <p:scale>
          <a:sx n="57" d="100"/>
          <a:sy n="57" d="100"/>
        </p:scale>
        <p:origin x="75" y="3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-13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Williams" userId="c957a50b-491f-4d94-b4bc-52aca3e2340d" providerId="ADAL" clId="{E8B7DCE6-3FC9-4CD6-A0B3-769C3540167A}"/>
    <pc:docChg chg="undo custSel addSld delSld modSld sldOrd modSection">
      <pc:chgData name="James Williams" userId="c957a50b-491f-4d94-b4bc-52aca3e2340d" providerId="ADAL" clId="{E8B7DCE6-3FC9-4CD6-A0B3-769C3540167A}" dt="2020-09-22T10:01:16.309" v="66"/>
      <pc:docMkLst>
        <pc:docMk/>
      </pc:docMkLst>
      <pc:sldChg chg="ord">
        <pc:chgData name="James Williams" userId="c957a50b-491f-4d94-b4bc-52aca3e2340d" providerId="ADAL" clId="{E8B7DCE6-3FC9-4CD6-A0B3-769C3540167A}" dt="2020-09-22T10:01:16.309" v="66"/>
        <pc:sldMkLst>
          <pc:docMk/>
          <pc:sldMk cId="2744674804" sldId="268"/>
        </pc:sldMkLst>
      </pc:sldChg>
      <pc:sldChg chg="del">
        <pc:chgData name="James Williams" userId="c957a50b-491f-4d94-b4bc-52aca3e2340d" providerId="ADAL" clId="{E8B7DCE6-3FC9-4CD6-A0B3-769C3540167A}" dt="2020-09-22T09:36:31.366" v="1" actId="2696"/>
        <pc:sldMkLst>
          <pc:docMk/>
          <pc:sldMk cId="3285734299" sldId="279"/>
        </pc:sldMkLst>
      </pc:sldChg>
      <pc:sldChg chg="modSp add del mod">
        <pc:chgData name="James Williams" userId="c957a50b-491f-4d94-b4bc-52aca3e2340d" providerId="ADAL" clId="{E8B7DCE6-3FC9-4CD6-A0B3-769C3540167A}" dt="2020-09-22T09:43:11.383" v="6"/>
        <pc:sldMkLst>
          <pc:docMk/>
          <pc:sldMk cId="1871085260" sldId="281"/>
        </pc:sldMkLst>
        <pc:spChg chg="mod">
          <ac:chgData name="James Williams" userId="c957a50b-491f-4d94-b4bc-52aca3e2340d" providerId="ADAL" clId="{E8B7DCE6-3FC9-4CD6-A0B3-769C3540167A}" dt="2020-09-22T09:43:11.383" v="6"/>
          <ac:spMkLst>
            <pc:docMk/>
            <pc:sldMk cId="1871085260" sldId="281"/>
            <ac:spMk id="4" creationId="{0833C173-4216-4B13-AEB2-DD282EBE7E44}"/>
          </ac:spMkLst>
        </pc:spChg>
      </pc:sldChg>
      <pc:sldChg chg="add del">
        <pc:chgData name="James Williams" userId="c957a50b-491f-4d94-b4bc-52aca3e2340d" providerId="ADAL" clId="{E8B7DCE6-3FC9-4CD6-A0B3-769C3540167A}" dt="2020-09-22T09:43:36.449" v="7" actId="2696"/>
        <pc:sldMkLst>
          <pc:docMk/>
          <pc:sldMk cId="503530117" sldId="296"/>
        </pc:sldMkLst>
      </pc:sldChg>
      <pc:sldChg chg="add">
        <pc:chgData name="James Williams" userId="c957a50b-491f-4d94-b4bc-52aca3e2340d" providerId="ADAL" clId="{E8B7DCE6-3FC9-4CD6-A0B3-769C3540167A}" dt="2020-09-22T09:36:27.902" v="0"/>
        <pc:sldMkLst>
          <pc:docMk/>
          <pc:sldMk cId="3367023721" sldId="299"/>
        </pc:sldMkLst>
      </pc:sldChg>
      <pc:sldChg chg="modSp add mod">
        <pc:chgData name="James Williams" userId="c957a50b-491f-4d94-b4bc-52aca3e2340d" providerId="ADAL" clId="{E8B7DCE6-3FC9-4CD6-A0B3-769C3540167A}" dt="2020-09-22T09:56:00.391" v="64" actId="403"/>
        <pc:sldMkLst>
          <pc:docMk/>
          <pc:sldMk cId="755997143" sldId="300"/>
        </pc:sldMkLst>
        <pc:spChg chg="mod">
          <ac:chgData name="James Williams" userId="c957a50b-491f-4d94-b4bc-52aca3e2340d" providerId="ADAL" clId="{E8B7DCE6-3FC9-4CD6-A0B3-769C3540167A}" dt="2020-09-22T09:56:00.391" v="64" actId="403"/>
          <ac:spMkLst>
            <pc:docMk/>
            <pc:sldMk cId="755997143" sldId="300"/>
            <ac:spMk id="4" creationId="{0833C173-4216-4B13-AEB2-DD282EBE7E44}"/>
          </ac:spMkLst>
        </pc:sp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7C6A84-2A5D-40C5-8320-001C2D9C783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CB8F4E9-1CFA-493E-A206-82C4BD117CB6}">
      <dgm:prSet/>
      <dgm:spPr>
        <a:solidFill>
          <a:srgbClr val="4472C4"/>
        </a:solidFill>
      </dgm:spPr>
      <dgm:t>
        <a:bodyPr/>
        <a:lstStyle/>
        <a:p>
          <a:r>
            <a:rPr lang="en-GB" b="0" i="0" dirty="0" err="1"/>
            <a:t>Wk</a:t>
          </a:r>
          <a:r>
            <a:rPr lang="en-GB" b="0" i="0" dirty="0"/>
            <a:t> 1: A1T1 = Moodle Unit 1 Topic 1 and ideation.</a:t>
          </a:r>
          <a:endParaRPr lang="en-US" dirty="0"/>
        </a:p>
      </dgm:t>
    </dgm:pt>
    <dgm:pt modelId="{D4AC9572-A1A1-469C-8C71-C4D1995153CF}" type="parTrans" cxnId="{81EBFDC0-9A32-4FFD-847C-50922AE577A1}">
      <dgm:prSet/>
      <dgm:spPr/>
      <dgm:t>
        <a:bodyPr/>
        <a:lstStyle/>
        <a:p>
          <a:endParaRPr lang="en-US"/>
        </a:p>
      </dgm:t>
    </dgm:pt>
    <dgm:pt modelId="{6BB530BB-102B-43BF-8761-049243BC4F0C}" type="sibTrans" cxnId="{81EBFDC0-9A32-4FFD-847C-50922AE577A1}">
      <dgm:prSet/>
      <dgm:spPr/>
      <dgm:t>
        <a:bodyPr/>
        <a:lstStyle/>
        <a:p>
          <a:endParaRPr lang="en-US"/>
        </a:p>
      </dgm:t>
    </dgm:pt>
    <dgm:pt modelId="{6B00E852-18E4-421C-A379-22AB83348BC6}">
      <dgm:prSet/>
      <dgm:spPr>
        <a:solidFill>
          <a:srgbClr val="4472C4"/>
        </a:solidFill>
      </dgm:spPr>
      <dgm:t>
        <a:bodyPr/>
        <a:lstStyle/>
        <a:p>
          <a:r>
            <a:rPr lang="en-GB" b="0" i="0"/>
            <a:t>Wk 2: A1T2 = Project ideation.</a:t>
          </a:r>
          <a:endParaRPr lang="en-US"/>
        </a:p>
      </dgm:t>
    </dgm:pt>
    <dgm:pt modelId="{7C948D52-9B4D-46CD-87ED-751A33B7AEB4}" type="parTrans" cxnId="{2CE67ED5-3750-405C-8E4F-6DA9E91EFEB1}">
      <dgm:prSet/>
      <dgm:spPr/>
      <dgm:t>
        <a:bodyPr/>
        <a:lstStyle/>
        <a:p>
          <a:endParaRPr lang="en-US"/>
        </a:p>
      </dgm:t>
    </dgm:pt>
    <dgm:pt modelId="{14ED7155-322A-43CA-873D-AEA6D1C60DED}" type="sibTrans" cxnId="{2CE67ED5-3750-405C-8E4F-6DA9E91EFEB1}">
      <dgm:prSet/>
      <dgm:spPr/>
      <dgm:t>
        <a:bodyPr/>
        <a:lstStyle/>
        <a:p>
          <a:endParaRPr lang="en-US"/>
        </a:p>
      </dgm:t>
    </dgm:pt>
    <dgm:pt modelId="{06501E92-30C2-4E31-BEAF-CC7BF9951A4A}">
      <dgm:prSet/>
      <dgm:spPr>
        <a:solidFill>
          <a:srgbClr val="4472C4"/>
        </a:solidFill>
      </dgm:spPr>
      <dgm:t>
        <a:bodyPr/>
        <a:lstStyle/>
        <a:p>
          <a:r>
            <a:rPr lang="en-GB" b="0" i="0" dirty="0" err="1"/>
            <a:t>Wk</a:t>
          </a:r>
          <a:r>
            <a:rPr lang="en-GB" b="0" i="0" dirty="0"/>
            <a:t> 3: A1T3 = Project Planning: Project Poster &amp; Chart.</a:t>
          </a:r>
          <a:endParaRPr lang="en-US" dirty="0"/>
        </a:p>
      </dgm:t>
    </dgm:pt>
    <dgm:pt modelId="{0297968F-815B-422B-9F97-930EA97B9269}" type="parTrans" cxnId="{9EA0815C-1911-4E90-93EF-EB8B6B44DFA3}">
      <dgm:prSet/>
      <dgm:spPr/>
      <dgm:t>
        <a:bodyPr/>
        <a:lstStyle/>
        <a:p>
          <a:endParaRPr lang="en-US"/>
        </a:p>
      </dgm:t>
    </dgm:pt>
    <dgm:pt modelId="{8F91C438-CE7E-4E3C-AE3B-BAFD203A7C10}" type="sibTrans" cxnId="{9EA0815C-1911-4E90-93EF-EB8B6B44DFA3}">
      <dgm:prSet/>
      <dgm:spPr/>
      <dgm:t>
        <a:bodyPr/>
        <a:lstStyle/>
        <a:p>
          <a:endParaRPr lang="en-US"/>
        </a:p>
      </dgm:t>
    </dgm:pt>
    <dgm:pt modelId="{51229B02-4C6B-4A06-B35F-EDE9C73254C3}">
      <dgm:prSet/>
      <dgm:spPr>
        <a:solidFill>
          <a:srgbClr val="4472C4"/>
        </a:solidFill>
      </dgm:spPr>
      <dgm:t>
        <a:bodyPr/>
        <a:lstStyle/>
        <a:p>
          <a:r>
            <a:rPr lang="en-GB" b="0" i="0" dirty="0" err="1"/>
            <a:t>Wk</a:t>
          </a:r>
          <a:r>
            <a:rPr lang="en-GB" b="0" i="0" dirty="0"/>
            <a:t> 4: Assignment 1 Support and submission (14</a:t>
          </a:r>
          <a:r>
            <a:rPr lang="en-GB" b="0" i="0" baseline="30000" dirty="0"/>
            <a:t>th</a:t>
          </a:r>
          <a:r>
            <a:rPr lang="en-GB" b="0" i="0" dirty="0"/>
            <a:t> June).</a:t>
          </a:r>
          <a:endParaRPr lang="en-US" dirty="0"/>
        </a:p>
      </dgm:t>
    </dgm:pt>
    <dgm:pt modelId="{D04AB791-E551-4447-9715-CCB4192060A6}" type="parTrans" cxnId="{8CA4264B-AFC2-4123-A579-E50E61825418}">
      <dgm:prSet/>
      <dgm:spPr/>
      <dgm:t>
        <a:bodyPr/>
        <a:lstStyle/>
        <a:p>
          <a:endParaRPr lang="en-US"/>
        </a:p>
      </dgm:t>
    </dgm:pt>
    <dgm:pt modelId="{8D0E9188-0D1D-476F-92E0-6F30B910DDDE}" type="sibTrans" cxnId="{8CA4264B-AFC2-4123-A579-E50E61825418}">
      <dgm:prSet/>
      <dgm:spPr/>
      <dgm:t>
        <a:bodyPr/>
        <a:lstStyle/>
        <a:p>
          <a:endParaRPr lang="en-US"/>
        </a:p>
      </dgm:t>
    </dgm:pt>
    <dgm:pt modelId="{FA146566-20F0-479F-BE83-33BC997BA736}">
      <dgm:prSet/>
      <dgm:spPr>
        <a:solidFill>
          <a:srgbClr val="4472C4"/>
        </a:solidFill>
      </dgm:spPr>
      <dgm:t>
        <a:bodyPr/>
        <a:lstStyle/>
        <a:p>
          <a:r>
            <a:rPr lang="en-GB" b="0" i="0" dirty="0" err="1"/>
            <a:t>Wk</a:t>
          </a:r>
          <a:r>
            <a:rPr lang="en-GB" b="0" i="0" dirty="0"/>
            <a:t> 5: A2T1&amp;2 = Project Design work</a:t>
          </a:r>
          <a:r>
            <a:rPr lang="en-GB" b="1" i="0" dirty="0"/>
            <a:t>.</a:t>
          </a:r>
          <a:endParaRPr lang="en-US" b="1" dirty="0"/>
        </a:p>
      </dgm:t>
    </dgm:pt>
    <dgm:pt modelId="{01ED45BC-3DF7-438D-8EAF-CF553500B195}" type="parTrans" cxnId="{5C26FD7C-758F-430F-8E3A-6934CB952931}">
      <dgm:prSet/>
      <dgm:spPr/>
      <dgm:t>
        <a:bodyPr/>
        <a:lstStyle/>
        <a:p>
          <a:endParaRPr lang="en-US"/>
        </a:p>
      </dgm:t>
    </dgm:pt>
    <dgm:pt modelId="{806253A7-FE53-46E0-BABA-5A029CC250D5}" type="sibTrans" cxnId="{5C26FD7C-758F-430F-8E3A-6934CB952931}">
      <dgm:prSet/>
      <dgm:spPr/>
      <dgm:t>
        <a:bodyPr/>
        <a:lstStyle/>
        <a:p>
          <a:endParaRPr lang="en-US"/>
        </a:p>
      </dgm:t>
    </dgm:pt>
    <dgm:pt modelId="{F11593C8-35BC-4FCF-8CB7-962C83B96A1E}">
      <dgm:prSet/>
      <dgm:spPr>
        <a:solidFill>
          <a:srgbClr val="FFC000"/>
        </a:solidFill>
      </dgm:spPr>
      <dgm:t>
        <a:bodyPr/>
        <a:lstStyle/>
        <a:p>
          <a:r>
            <a:rPr lang="en-GB" b="1" i="0" dirty="0" err="1"/>
            <a:t>Wk</a:t>
          </a:r>
          <a:r>
            <a:rPr lang="en-GB" b="1" i="0" dirty="0"/>
            <a:t> 6: A2T3 = Feedback, Design Update &amp; Practical start.</a:t>
          </a:r>
          <a:endParaRPr lang="en-US" b="1" dirty="0"/>
        </a:p>
      </dgm:t>
    </dgm:pt>
    <dgm:pt modelId="{4F49F8D1-2151-4F8D-976F-9F1D146F7E3E}" type="parTrans" cxnId="{AB148F02-D9B7-4B99-AFF5-D9CE30E16AB5}">
      <dgm:prSet/>
      <dgm:spPr/>
      <dgm:t>
        <a:bodyPr/>
        <a:lstStyle/>
        <a:p>
          <a:endParaRPr lang="en-US"/>
        </a:p>
      </dgm:t>
    </dgm:pt>
    <dgm:pt modelId="{D9B7634B-A45B-43A1-905C-8EA767F1795E}" type="sibTrans" cxnId="{AB148F02-D9B7-4B99-AFF5-D9CE30E16AB5}">
      <dgm:prSet/>
      <dgm:spPr/>
      <dgm:t>
        <a:bodyPr/>
        <a:lstStyle/>
        <a:p>
          <a:endParaRPr lang="en-US"/>
        </a:p>
      </dgm:t>
    </dgm:pt>
    <dgm:pt modelId="{9467F0F8-9BBB-435D-A758-A5412EA746D1}">
      <dgm:prSet/>
      <dgm:spPr/>
      <dgm:t>
        <a:bodyPr/>
        <a:lstStyle/>
        <a:p>
          <a:r>
            <a:rPr lang="en-GB" b="0" i="0" dirty="0" err="1"/>
            <a:t>Wk</a:t>
          </a:r>
          <a:r>
            <a:rPr lang="en-GB" b="0" i="0" dirty="0"/>
            <a:t> 7: A2T3 = Open Source Technology &amp; Practical work.</a:t>
          </a:r>
          <a:endParaRPr lang="en-US" dirty="0"/>
        </a:p>
      </dgm:t>
    </dgm:pt>
    <dgm:pt modelId="{3FB6ED29-4F37-4DE7-BDFD-DA1C82522262}" type="parTrans" cxnId="{2F640660-E719-4462-A4B4-CBBFCEA5CC86}">
      <dgm:prSet/>
      <dgm:spPr/>
      <dgm:t>
        <a:bodyPr/>
        <a:lstStyle/>
        <a:p>
          <a:endParaRPr lang="en-US"/>
        </a:p>
      </dgm:t>
    </dgm:pt>
    <dgm:pt modelId="{9D7C8805-4396-402B-8953-D3AACABAB3A1}" type="sibTrans" cxnId="{2F640660-E719-4462-A4B4-CBBFCEA5CC86}">
      <dgm:prSet/>
      <dgm:spPr/>
      <dgm:t>
        <a:bodyPr/>
        <a:lstStyle/>
        <a:p>
          <a:endParaRPr lang="en-US"/>
        </a:p>
      </dgm:t>
    </dgm:pt>
    <dgm:pt modelId="{16B6DE4D-24E3-4750-A024-5DF4586EE8ED}">
      <dgm:prSet/>
      <dgm:spPr/>
      <dgm:t>
        <a:bodyPr/>
        <a:lstStyle/>
        <a:p>
          <a:r>
            <a:rPr lang="en-GB" b="0" i="0" dirty="0" err="1"/>
            <a:t>Wk</a:t>
          </a:r>
          <a:r>
            <a:rPr lang="en-GB" b="0" i="0" dirty="0"/>
            <a:t> 8: A2T3&amp;4 = Practical progress update (all) then Q&amp;A.</a:t>
          </a:r>
          <a:endParaRPr lang="en-US" dirty="0"/>
        </a:p>
      </dgm:t>
    </dgm:pt>
    <dgm:pt modelId="{43BDCEFB-64C1-4865-91AE-DC532BBE17DF}" type="parTrans" cxnId="{D22EA84D-C0E6-4830-A0A8-50F8BEA13967}">
      <dgm:prSet/>
      <dgm:spPr/>
      <dgm:t>
        <a:bodyPr/>
        <a:lstStyle/>
        <a:p>
          <a:endParaRPr lang="en-US"/>
        </a:p>
      </dgm:t>
    </dgm:pt>
    <dgm:pt modelId="{676B0DDA-B27E-4AFF-9C6E-B42A9A398ACA}" type="sibTrans" cxnId="{D22EA84D-C0E6-4830-A0A8-50F8BEA13967}">
      <dgm:prSet/>
      <dgm:spPr/>
      <dgm:t>
        <a:bodyPr/>
        <a:lstStyle/>
        <a:p>
          <a:endParaRPr lang="en-US"/>
        </a:p>
      </dgm:t>
    </dgm:pt>
    <dgm:pt modelId="{D73BE8A6-F22A-44EF-AA4F-2147AD3C665D}">
      <dgm:prSet/>
      <dgm:spPr>
        <a:solidFill>
          <a:srgbClr val="FF0000"/>
        </a:solidFill>
      </dgm:spPr>
      <dgm:t>
        <a:bodyPr/>
        <a:lstStyle/>
        <a:p>
          <a:r>
            <a:rPr lang="en-GB" b="0" i="0" dirty="0" err="1"/>
            <a:t>Wk</a:t>
          </a:r>
          <a:r>
            <a:rPr lang="en-GB" b="0" i="0" dirty="0"/>
            <a:t> 9: Assignment 2 Support and submission (15</a:t>
          </a:r>
          <a:r>
            <a:rPr lang="en-GB" b="0" i="0" baseline="30000" dirty="0"/>
            <a:t>th</a:t>
          </a:r>
          <a:r>
            <a:rPr lang="en-GB" b="0" i="0" dirty="0"/>
            <a:t> July).</a:t>
          </a:r>
          <a:endParaRPr lang="en-US" dirty="0"/>
        </a:p>
      </dgm:t>
    </dgm:pt>
    <dgm:pt modelId="{9F1D4D26-C917-4B6E-9E23-4816AC1CCFE0}" type="parTrans" cxnId="{FFC8774D-5F3B-4932-972D-9B47977CB504}">
      <dgm:prSet/>
      <dgm:spPr/>
      <dgm:t>
        <a:bodyPr/>
        <a:lstStyle/>
        <a:p>
          <a:endParaRPr lang="en-US"/>
        </a:p>
      </dgm:t>
    </dgm:pt>
    <dgm:pt modelId="{5DBB3D97-F5F1-4F1D-9541-A76B034A5137}" type="sibTrans" cxnId="{FFC8774D-5F3B-4932-972D-9B47977CB504}">
      <dgm:prSet/>
      <dgm:spPr/>
      <dgm:t>
        <a:bodyPr/>
        <a:lstStyle/>
        <a:p>
          <a:endParaRPr lang="en-US"/>
        </a:p>
      </dgm:t>
    </dgm:pt>
    <dgm:pt modelId="{4E80DEFD-D666-4E0B-8CDA-291947AA2AD6}" type="pres">
      <dgm:prSet presAssocID="{BC7C6A84-2A5D-40C5-8320-001C2D9C7831}" presName="linear" presStyleCnt="0">
        <dgm:presLayoutVars>
          <dgm:animLvl val="lvl"/>
          <dgm:resizeHandles val="exact"/>
        </dgm:presLayoutVars>
      </dgm:prSet>
      <dgm:spPr/>
    </dgm:pt>
    <dgm:pt modelId="{CCDBD79C-A325-469B-9E03-3407CBA5412D}" type="pres">
      <dgm:prSet presAssocID="{1CB8F4E9-1CFA-493E-A206-82C4BD117CB6}" presName="parentText" presStyleLbl="node1" presStyleIdx="0" presStyleCnt="9">
        <dgm:presLayoutVars>
          <dgm:chMax val="0"/>
          <dgm:bulletEnabled val="1"/>
        </dgm:presLayoutVars>
      </dgm:prSet>
      <dgm:spPr/>
    </dgm:pt>
    <dgm:pt modelId="{533750A7-66D8-42C5-8D40-BED2F4E30F21}" type="pres">
      <dgm:prSet presAssocID="{6BB530BB-102B-43BF-8761-049243BC4F0C}" presName="spacer" presStyleCnt="0"/>
      <dgm:spPr/>
    </dgm:pt>
    <dgm:pt modelId="{693D7AA0-BAF9-4129-B59C-D1B7AEBA0120}" type="pres">
      <dgm:prSet presAssocID="{6B00E852-18E4-421C-A379-22AB83348BC6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39578E5C-8D2D-4ABD-B232-8E3D6569888D}" type="pres">
      <dgm:prSet presAssocID="{14ED7155-322A-43CA-873D-AEA6D1C60DED}" presName="spacer" presStyleCnt="0"/>
      <dgm:spPr/>
    </dgm:pt>
    <dgm:pt modelId="{2D4B1C51-9C89-4208-9F44-4D21B6BC49A3}" type="pres">
      <dgm:prSet presAssocID="{06501E92-30C2-4E31-BEAF-CC7BF9951A4A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ECC39520-E509-4FB6-8355-7A1DB1DB3639}" type="pres">
      <dgm:prSet presAssocID="{8F91C438-CE7E-4E3C-AE3B-BAFD203A7C10}" presName="spacer" presStyleCnt="0"/>
      <dgm:spPr/>
    </dgm:pt>
    <dgm:pt modelId="{B0C5C211-055E-401E-8DF7-F832199B7D06}" type="pres">
      <dgm:prSet presAssocID="{51229B02-4C6B-4A06-B35F-EDE9C73254C3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6547DCFB-26F0-4430-AF56-E7BE5BC1E5D7}" type="pres">
      <dgm:prSet presAssocID="{8D0E9188-0D1D-476F-92E0-6F30B910DDDE}" presName="spacer" presStyleCnt="0"/>
      <dgm:spPr/>
    </dgm:pt>
    <dgm:pt modelId="{3DBB436A-992D-4D58-AE5C-D1F04376C143}" type="pres">
      <dgm:prSet presAssocID="{FA146566-20F0-479F-BE83-33BC997BA736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94B19D73-AF94-423D-B146-2E58D5583DD7}" type="pres">
      <dgm:prSet presAssocID="{806253A7-FE53-46E0-BABA-5A029CC250D5}" presName="spacer" presStyleCnt="0"/>
      <dgm:spPr/>
    </dgm:pt>
    <dgm:pt modelId="{6A553C07-9A04-48AA-BF37-4E49FE6E3B08}" type="pres">
      <dgm:prSet presAssocID="{F11593C8-35BC-4FCF-8CB7-962C83B96A1E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08A561AF-F44F-4852-B5D4-BA25339F3A6F}" type="pres">
      <dgm:prSet presAssocID="{D9B7634B-A45B-43A1-905C-8EA767F1795E}" presName="spacer" presStyleCnt="0"/>
      <dgm:spPr/>
    </dgm:pt>
    <dgm:pt modelId="{617A8398-5129-4218-9183-D72E1FE57AEC}" type="pres">
      <dgm:prSet presAssocID="{9467F0F8-9BBB-435D-A758-A5412EA746D1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C465F314-D9C6-4AF8-9687-9CE4429CFF95}" type="pres">
      <dgm:prSet presAssocID="{9D7C8805-4396-402B-8953-D3AACABAB3A1}" presName="spacer" presStyleCnt="0"/>
      <dgm:spPr/>
    </dgm:pt>
    <dgm:pt modelId="{80987124-1AAF-4559-A6C6-B1DBEA33679E}" type="pres">
      <dgm:prSet presAssocID="{16B6DE4D-24E3-4750-A024-5DF4586EE8ED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7AE73493-6719-4FDA-8018-CFD4BF8D47B1}" type="pres">
      <dgm:prSet presAssocID="{676B0DDA-B27E-4AFF-9C6E-B42A9A398ACA}" presName="spacer" presStyleCnt="0"/>
      <dgm:spPr/>
    </dgm:pt>
    <dgm:pt modelId="{9EB02EB7-8EF7-4EAC-B03E-F0FAB5961C7E}" type="pres">
      <dgm:prSet presAssocID="{D73BE8A6-F22A-44EF-AA4F-2147AD3C665D}" presName="parentText" presStyleLbl="node1" presStyleIdx="8" presStyleCnt="9">
        <dgm:presLayoutVars>
          <dgm:chMax val="0"/>
          <dgm:bulletEnabled val="1"/>
        </dgm:presLayoutVars>
      </dgm:prSet>
      <dgm:spPr/>
    </dgm:pt>
  </dgm:ptLst>
  <dgm:cxnLst>
    <dgm:cxn modelId="{AB148F02-D9B7-4B99-AFF5-D9CE30E16AB5}" srcId="{BC7C6A84-2A5D-40C5-8320-001C2D9C7831}" destId="{F11593C8-35BC-4FCF-8CB7-962C83B96A1E}" srcOrd="5" destOrd="0" parTransId="{4F49F8D1-2151-4F8D-976F-9F1D146F7E3E}" sibTransId="{D9B7634B-A45B-43A1-905C-8EA767F1795E}"/>
    <dgm:cxn modelId="{0570570C-E8FB-4A22-93FA-CEEBF7277F9C}" type="presOf" srcId="{BC7C6A84-2A5D-40C5-8320-001C2D9C7831}" destId="{4E80DEFD-D666-4E0B-8CDA-291947AA2AD6}" srcOrd="0" destOrd="0" presId="urn:microsoft.com/office/officeart/2005/8/layout/vList2"/>
    <dgm:cxn modelId="{678ABE27-128E-4264-816C-93CCCFF3BC75}" type="presOf" srcId="{FA146566-20F0-479F-BE83-33BC997BA736}" destId="{3DBB436A-992D-4D58-AE5C-D1F04376C143}" srcOrd="0" destOrd="0" presId="urn:microsoft.com/office/officeart/2005/8/layout/vList2"/>
    <dgm:cxn modelId="{A64C0228-857F-4C74-8676-2B6AECD3DDC3}" type="presOf" srcId="{16B6DE4D-24E3-4750-A024-5DF4586EE8ED}" destId="{80987124-1AAF-4559-A6C6-B1DBEA33679E}" srcOrd="0" destOrd="0" presId="urn:microsoft.com/office/officeart/2005/8/layout/vList2"/>
    <dgm:cxn modelId="{08AA9F28-649F-4C9D-B441-C610998BAF12}" type="presOf" srcId="{D73BE8A6-F22A-44EF-AA4F-2147AD3C665D}" destId="{9EB02EB7-8EF7-4EAC-B03E-F0FAB5961C7E}" srcOrd="0" destOrd="0" presId="urn:microsoft.com/office/officeart/2005/8/layout/vList2"/>
    <dgm:cxn modelId="{954AD637-31D1-4FD0-A7CD-479A04D2BC83}" type="presOf" srcId="{1CB8F4E9-1CFA-493E-A206-82C4BD117CB6}" destId="{CCDBD79C-A325-469B-9E03-3407CBA5412D}" srcOrd="0" destOrd="0" presId="urn:microsoft.com/office/officeart/2005/8/layout/vList2"/>
    <dgm:cxn modelId="{9C3E3F38-62D3-4FD2-97B2-58F574BA9839}" type="presOf" srcId="{51229B02-4C6B-4A06-B35F-EDE9C73254C3}" destId="{B0C5C211-055E-401E-8DF7-F832199B7D06}" srcOrd="0" destOrd="0" presId="urn:microsoft.com/office/officeart/2005/8/layout/vList2"/>
    <dgm:cxn modelId="{1A851D3C-B457-46D7-9676-37D31A540E91}" type="presOf" srcId="{F11593C8-35BC-4FCF-8CB7-962C83B96A1E}" destId="{6A553C07-9A04-48AA-BF37-4E49FE6E3B08}" srcOrd="0" destOrd="0" presId="urn:microsoft.com/office/officeart/2005/8/layout/vList2"/>
    <dgm:cxn modelId="{9EA0815C-1911-4E90-93EF-EB8B6B44DFA3}" srcId="{BC7C6A84-2A5D-40C5-8320-001C2D9C7831}" destId="{06501E92-30C2-4E31-BEAF-CC7BF9951A4A}" srcOrd="2" destOrd="0" parTransId="{0297968F-815B-422B-9F97-930EA97B9269}" sibTransId="{8F91C438-CE7E-4E3C-AE3B-BAFD203A7C10}"/>
    <dgm:cxn modelId="{2F640660-E719-4462-A4B4-CBBFCEA5CC86}" srcId="{BC7C6A84-2A5D-40C5-8320-001C2D9C7831}" destId="{9467F0F8-9BBB-435D-A758-A5412EA746D1}" srcOrd="6" destOrd="0" parTransId="{3FB6ED29-4F37-4DE7-BDFD-DA1C82522262}" sibTransId="{9D7C8805-4396-402B-8953-D3AACABAB3A1}"/>
    <dgm:cxn modelId="{8CA4264B-AFC2-4123-A579-E50E61825418}" srcId="{BC7C6A84-2A5D-40C5-8320-001C2D9C7831}" destId="{51229B02-4C6B-4A06-B35F-EDE9C73254C3}" srcOrd="3" destOrd="0" parTransId="{D04AB791-E551-4447-9715-CCB4192060A6}" sibTransId="{8D0E9188-0D1D-476F-92E0-6F30B910DDDE}"/>
    <dgm:cxn modelId="{D2F8466C-292A-46D1-BA02-C8540BD62BD7}" type="presOf" srcId="{06501E92-30C2-4E31-BEAF-CC7BF9951A4A}" destId="{2D4B1C51-9C89-4208-9F44-4D21B6BC49A3}" srcOrd="0" destOrd="0" presId="urn:microsoft.com/office/officeart/2005/8/layout/vList2"/>
    <dgm:cxn modelId="{FFC8774D-5F3B-4932-972D-9B47977CB504}" srcId="{BC7C6A84-2A5D-40C5-8320-001C2D9C7831}" destId="{D73BE8A6-F22A-44EF-AA4F-2147AD3C665D}" srcOrd="8" destOrd="0" parTransId="{9F1D4D26-C917-4B6E-9E23-4816AC1CCFE0}" sibTransId="{5DBB3D97-F5F1-4F1D-9541-A76B034A5137}"/>
    <dgm:cxn modelId="{D22EA84D-C0E6-4830-A0A8-50F8BEA13967}" srcId="{BC7C6A84-2A5D-40C5-8320-001C2D9C7831}" destId="{16B6DE4D-24E3-4750-A024-5DF4586EE8ED}" srcOrd="7" destOrd="0" parTransId="{43BDCEFB-64C1-4865-91AE-DC532BBE17DF}" sibTransId="{676B0DDA-B27E-4AFF-9C6E-B42A9A398ACA}"/>
    <dgm:cxn modelId="{5C26FD7C-758F-430F-8E3A-6934CB952931}" srcId="{BC7C6A84-2A5D-40C5-8320-001C2D9C7831}" destId="{FA146566-20F0-479F-BE83-33BC997BA736}" srcOrd="4" destOrd="0" parTransId="{01ED45BC-3DF7-438D-8EAF-CF553500B195}" sibTransId="{806253A7-FE53-46E0-BABA-5A029CC250D5}"/>
    <dgm:cxn modelId="{3186C5A7-4CCC-43F0-B08D-B1F0087A4D22}" type="presOf" srcId="{6B00E852-18E4-421C-A379-22AB83348BC6}" destId="{693D7AA0-BAF9-4129-B59C-D1B7AEBA0120}" srcOrd="0" destOrd="0" presId="urn:microsoft.com/office/officeart/2005/8/layout/vList2"/>
    <dgm:cxn modelId="{F83CC5C0-755D-4EE0-A2DF-A3640981D893}" type="presOf" srcId="{9467F0F8-9BBB-435D-A758-A5412EA746D1}" destId="{617A8398-5129-4218-9183-D72E1FE57AEC}" srcOrd="0" destOrd="0" presId="urn:microsoft.com/office/officeart/2005/8/layout/vList2"/>
    <dgm:cxn modelId="{81EBFDC0-9A32-4FFD-847C-50922AE577A1}" srcId="{BC7C6A84-2A5D-40C5-8320-001C2D9C7831}" destId="{1CB8F4E9-1CFA-493E-A206-82C4BD117CB6}" srcOrd="0" destOrd="0" parTransId="{D4AC9572-A1A1-469C-8C71-C4D1995153CF}" sibTransId="{6BB530BB-102B-43BF-8761-049243BC4F0C}"/>
    <dgm:cxn modelId="{2CE67ED5-3750-405C-8E4F-6DA9E91EFEB1}" srcId="{BC7C6A84-2A5D-40C5-8320-001C2D9C7831}" destId="{6B00E852-18E4-421C-A379-22AB83348BC6}" srcOrd="1" destOrd="0" parTransId="{7C948D52-9B4D-46CD-87ED-751A33B7AEB4}" sibTransId="{14ED7155-322A-43CA-873D-AEA6D1C60DED}"/>
    <dgm:cxn modelId="{8721D7F6-DE2A-453A-A6F8-EC3E00543EDC}" type="presParOf" srcId="{4E80DEFD-D666-4E0B-8CDA-291947AA2AD6}" destId="{CCDBD79C-A325-469B-9E03-3407CBA5412D}" srcOrd="0" destOrd="0" presId="urn:microsoft.com/office/officeart/2005/8/layout/vList2"/>
    <dgm:cxn modelId="{B104D675-8367-4CFD-B9BA-0E91B5AFAC22}" type="presParOf" srcId="{4E80DEFD-D666-4E0B-8CDA-291947AA2AD6}" destId="{533750A7-66D8-42C5-8D40-BED2F4E30F21}" srcOrd="1" destOrd="0" presId="urn:microsoft.com/office/officeart/2005/8/layout/vList2"/>
    <dgm:cxn modelId="{52839DB0-4EDD-4978-908F-18D9AEB9C119}" type="presParOf" srcId="{4E80DEFD-D666-4E0B-8CDA-291947AA2AD6}" destId="{693D7AA0-BAF9-4129-B59C-D1B7AEBA0120}" srcOrd="2" destOrd="0" presId="urn:microsoft.com/office/officeart/2005/8/layout/vList2"/>
    <dgm:cxn modelId="{F1D0AF4F-5216-4B21-9563-303CBE07B298}" type="presParOf" srcId="{4E80DEFD-D666-4E0B-8CDA-291947AA2AD6}" destId="{39578E5C-8D2D-4ABD-B232-8E3D6569888D}" srcOrd="3" destOrd="0" presId="urn:microsoft.com/office/officeart/2005/8/layout/vList2"/>
    <dgm:cxn modelId="{6A5A11E0-9310-43A7-A35E-D457650FD5B8}" type="presParOf" srcId="{4E80DEFD-D666-4E0B-8CDA-291947AA2AD6}" destId="{2D4B1C51-9C89-4208-9F44-4D21B6BC49A3}" srcOrd="4" destOrd="0" presId="urn:microsoft.com/office/officeart/2005/8/layout/vList2"/>
    <dgm:cxn modelId="{DE76D617-5E52-4200-86F9-BB35C03871FE}" type="presParOf" srcId="{4E80DEFD-D666-4E0B-8CDA-291947AA2AD6}" destId="{ECC39520-E509-4FB6-8355-7A1DB1DB3639}" srcOrd="5" destOrd="0" presId="urn:microsoft.com/office/officeart/2005/8/layout/vList2"/>
    <dgm:cxn modelId="{9E8987B1-E093-4BE2-807D-B0D222B8A033}" type="presParOf" srcId="{4E80DEFD-D666-4E0B-8CDA-291947AA2AD6}" destId="{B0C5C211-055E-401E-8DF7-F832199B7D06}" srcOrd="6" destOrd="0" presId="urn:microsoft.com/office/officeart/2005/8/layout/vList2"/>
    <dgm:cxn modelId="{DA2358A7-E714-4FC3-93E1-3F4507920A15}" type="presParOf" srcId="{4E80DEFD-D666-4E0B-8CDA-291947AA2AD6}" destId="{6547DCFB-26F0-4430-AF56-E7BE5BC1E5D7}" srcOrd="7" destOrd="0" presId="urn:microsoft.com/office/officeart/2005/8/layout/vList2"/>
    <dgm:cxn modelId="{C15FB195-48BD-44DA-B491-408BA0C55EAC}" type="presParOf" srcId="{4E80DEFD-D666-4E0B-8CDA-291947AA2AD6}" destId="{3DBB436A-992D-4D58-AE5C-D1F04376C143}" srcOrd="8" destOrd="0" presId="urn:microsoft.com/office/officeart/2005/8/layout/vList2"/>
    <dgm:cxn modelId="{376562E0-2A6C-4B4D-9754-F1F9B14A06EA}" type="presParOf" srcId="{4E80DEFD-D666-4E0B-8CDA-291947AA2AD6}" destId="{94B19D73-AF94-423D-B146-2E58D5583DD7}" srcOrd="9" destOrd="0" presId="urn:microsoft.com/office/officeart/2005/8/layout/vList2"/>
    <dgm:cxn modelId="{6CEE2159-DD52-4354-95AE-F73996E646E2}" type="presParOf" srcId="{4E80DEFD-D666-4E0B-8CDA-291947AA2AD6}" destId="{6A553C07-9A04-48AA-BF37-4E49FE6E3B08}" srcOrd="10" destOrd="0" presId="urn:microsoft.com/office/officeart/2005/8/layout/vList2"/>
    <dgm:cxn modelId="{C263DE8B-2AF9-4FF7-BA51-F57FCE232F8D}" type="presParOf" srcId="{4E80DEFD-D666-4E0B-8CDA-291947AA2AD6}" destId="{08A561AF-F44F-4852-B5D4-BA25339F3A6F}" srcOrd="11" destOrd="0" presId="urn:microsoft.com/office/officeart/2005/8/layout/vList2"/>
    <dgm:cxn modelId="{D01EF9D2-407D-4F14-AD7F-8B30C43CBFCF}" type="presParOf" srcId="{4E80DEFD-D666-4E0B-8CDA-291947AA2AD6}" destId="{617A8398-5129-4218-9183-D72E1FE57AEC}" srcOrd="12" destOrd="0" presId="urn:microsoft.com/office/officeart/2005/8/layout/vList2"/>
    <dgm:cxn modelId="{FD8A393C-E89B-4CA4-909F-0D4A5EE7F128}" type="presParOf" srcId="{4E80DEFD-D666-4E0B-8CDA-291947AA2AD6}" destId="{C465F314-D9C6-4AF8-9687-9CE4429CFF95}" srcOrd="13" destOrd="0" presId="urn:microsoft.com/office/officeart/2005/8/layout/vList2"/>
    <dgm:cxn modelId="{132DB0EE-826F-42F1-9A5D-06F85A308D72}" type="presParOf" srcId="{4E80DEFD-D666-4E0B-8CDA-291947AA2AD6}" destId="{80987124-1AAF-4559-A6C6-B1DBEA33679E}" srcOrd="14" destOrd="0" presId="urn:microsoft.com/office/officeart/2005/8/layout/vList2"/>
    <dgm:cxn modelId="{C90696BB-ABA5-4A0A-B267-DE2A9958F137}" type="presParOf" srcId="{4E80DEFD-D666-4E0B-8CDA-291947AA2AD6}" destId="{7AE73493-6719-4FDA-8018-CFD4BF8D47B1}" srcOrd="15" destOrd="0" presId="urn:microsoft.com/office/officeart/2005/8/layout/vList2"/>
    <dgm:cxn modelId="{A78A4F18-65B5-4A40-A957-9F15276F54F7}" type="presParOf" srcId="{4E80DEFD-D666-4E0B-8CDA-291947AA2AD6}" destId="{9EB02EB7-8EF7-4EAC-B03E-F0FAB5961C7E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803383-CEED-4181-8D32-DA5927D6D1D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5" csCatId="colorful" phldr="1"/>
      <dgm:spPr/>
      <dgm:t>
        <a:bodyPr/>
        <a:lstStyle/>
        <a:p>
          <a:endParaRPr lang="en-US"/>
        </a:p>
      </dgm:t>
    </dgm:pt>
    <dgm:pt modelId="{15F7EB83-73C1-40B0-9D7E-55BAA8E14DD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b="1" dirty="0"/>
            <a:t>Example Design work: </a:t>
          </a:r>
          <a:r>
            <a:rPr lang="en-GB" sz="2000" dirty="0"/>
            <a:t>Requirements specification, MVP (Minimum viable product), Sketches/drawings/illustrations, storyboards, UI, wireframe diagrams, colour scheme, flow chart, data structures, network maps, circuit diagrams etc..</a:t>
          </a:r>
          <a:endParaRPr lang="en-US" sz="2000" dirty="0"/>
        </a:p>
      </dgm:t>
    </dgm:pt>
    <dgm:pt modelId="{DFFCFE26-D55E-436D-8522-87BA934EC5B9}" type="parTrans" cxnId="{A7818061-7058-48EC-87F7-7FF0C4D22F4B}">
      <dgm:prSet/>
      <dgm:spPr/>
      <dgm:t>
        <a:bodyPr/>
        <a:lstStyle/>
        <a:p>
          <a:endParaRPr lang="en-US" sz="2400"/>
        </a:p>
      </dgm:t>
    </dgm:pt>
    <dgm:pt modelId="{23965E74-23A5-497B-8275-616B91423EE3}" type="sibTrans" cxnId="{A7818061-7058-48EC-87F7-7FF0C4D22F4B}">
      <dgm:prSet/>
      <dgm:spPr/>
      <dgm:t>
        <a:bodyPr/>
        <a:lstStyle/>
        <a:p>
          <a:endParaRPr lang="en-US"/>
        </a:p>
      </dgm:t>
    </dgm:pt>
    <dgm:pt modelId="{57057CC9-AAD7-447F-AD82-80F9B3A6749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The main focus of the project is ‘innovation’ and on allowing you to develop your skills using new technologies through practical implementation. </a:t>
          </a:r>
          <a:r>
            <a:rPr lang="en-GB" sz="2000" b="1" dirty="0">
              <a:highlight>
                <a:srgbClr val="FFFF00"/>
              </a:highlight>
            </a:rPr>
            <a:t>Time to finish Design work and move onto the Practical implementation stage of the project.</a:t>
          </a:r>
          <a:endParaRPr lang="en-US" sz="2000" b="1" dirty="0">
            <a:highlight>
              <a:srgbClr val="FFFF00"/>
            </a:highlight>
          </a:endParaRPr>
        </a:p>
      </dgm:t>
    </dgm:pt>
    <dgm:pt modelId="{D737C60D-53D3-4B24-AF9A-878397B76D30}" type="parTrans" cxnId="{02E5D487-40A5-43B0-BF78-12D3518754AB}">
      <dgm:prSet/>
      <dgm:spPr/>
      <dgm:t>
        <a:bodyPr/>
        <a:lstStyle/>
        <a:p>
          <a:endParaRPr lang="en-US" sz="2400"/>
        </a:p>
      </dgm:t>
    </dgm:pt>
    <dgm:pt modelId="{5D5DD0CF-4FCD-4784-861B-E34E03FF52B1}" type="sibTrans" cxnId="{02E5D487-40A5-43B0-BF78-12D3518754AB}">
      <dgm:prSet/>
      <dgm:spPr/>
      <dgm:t>
        <a:bodyPr/>
        <a:lstStyle/>
        <a:p>
          <a:endParaRPr lang="en-US"/>
        </a:p>
      </dgm:t>
    </dgm:pt>
    <dgm:pt modelId="{DDBCC953-30DA-4589-AB96-6FA7E878C6A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b="1" dirty="0"/>
            <a:t>The Design documents produced by different students will vary significantly </a:t>
          </a:r>
          <a:r>
            <a:rPr lang="en-GB" sz="2000" dirty="0"/>
            <a:t>and depend on your project area. You will all have different design documentation. And that’s ok.</a:t>
          </a:r>
          <a:endParaRPr lang="en-US" sz="2000" dirty="0"/>
        </a:p>
      </dgm:t>
    </dgm:pt>
    <dgm:pt modelId="{E0E8801C-85C0-46D2-A2A8-994E5CAA53CD}" type="parTrans" cxnId="{0860F247-238F-4502-B1D3-ACCFDFB74268}">
      <dgm:prSet/>
      <dgm:spPr/>
      <dgm:t>
        <a:bodyPr/>
        <a:lstStyle/>
        <a:p>
          <a:endParaRPr lang="en-GB"/>
        </a:p>
      </dgm:t>
    </dgm:pt>
    <dgm:pt modelId="{5CB0BF55-FEE5-4C35-9C3A-0BB9CF95F12D}" type="sibTrans" cxnId="{0860F247-238F-4502-B1D3-ACCFDFB74268}">
      <dgm:prSet/>
      <dgm:spPr/>
      <dgm:t>
        <a:bodyPr/>
        <a:lstStyle/>
        <a:p>
          <a:endParaRPr lang="en-GB"/>
        </a:p>
      </dgm:t>
    </dgm:pt>
    <dgm:pt modelId="{9FD869CF-8C7A-4FD0-9F60-B695EE758D2A}" type="pres">
      <dgm:prSet presAssocID="{9B803383-CEED-4181-8D32-DA5927D6D1D9}" presName="root" presStyleCnt="0">
        <dgm:presLayoutVars>
          <dgm:dir/>
          <dgm:resizeHandles val="exact"/>
        </dgm:presLayoutVars>
      </dgm:prSet>
      <dgm:spPr/>
    </dgm:pt>
    <dgm:pt modelId="{C8E69A35-C38B-4064-83ED-4ED5DC3E978E}" type="pres">
      <dgm:prSet presAssocID="{15F7EB83-73C1-40B0-9D7E-55BAA8E14DDE}" presName="compNode" presStyleCnt="0"/>
      <dgm:spPr/>
    </dgm:pt>
    <dgm:pt modelId="{B2015CD1-1293-432A-AA20-283AEE42D872}" type="pres">
      <dgm:prSet presAssocID="{15F7EB83-73C1-40B0-9D7E-55BAA8E14DDE}" presName="bgRect" presStyleLbl="bgShp" presStyleIdx="0" presStyleCnt="3"/>
      <dgm:spPr/>
    </dgm:pt>
    <dgm:pt modelId="{A5DE5EC8-2940-40F5-ABB2-F6DD4C4D6179}" type="pres">
      <dgm:prSet presAssocID="{15F7EB83-73C1-40B0-9D7E-55BAA8E14DD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519D0429-FB36-4ADC-843D-C37949215FE6}" type="pres">
      <dgm:prSet presAssocID="{15F7EB83-73C1-40B0-9D7E-55BAA8E14DDE}" presName="spaceRect" presStyleCnt="0"/>
      <dgm:spPr/>
    </dgm:pt>
    <dgm:pt modelId="{31A93EB0-BFC6-465B-9A66-6851C49356AA}" type="pres">
      <dgm:prSet presAssocID="{15F7EB83-73C1-40B0-9D7E-55BAA8E14DDE}" presName="parTx" presStyleLbl="revTx" presStyleIdx="0" presStyleCnt="3">
        <dgm:presLayoutVars>
          <dgm:chMax val="0"/>
          <dgm:chPref val="0"/>
        </dgm:presLayoutVars>
      </dgm:prSet>
      <dgm:spPr/>
    </dgm:pt>
    <dgm:pt modelId="{84BBE3D1-4F40-41F1-B0AF-B0D181FD8A26}" type="pres">
      <dgm:prSet presAssocID="{23965E74-23A5-497B-8275-616B91423EE3}" presName="sibTrans" presStyleCnt="0"/>
      <dgm:spPr/>
    </dgm:pt>
    <dgm:pt modelId="{3AE8640E-80D3-479C-97BF-DD695E1B1BF3}" type="pres">
      <dgm:prSet presAssocID="{DDBCC953-30DA-4589-AB96-6FA7E878C6A9}" presName="compNode" presStyleCnt="0"/>
      <dgm:spPr/>
    </dgm:pt>
    <dgm:pt modelId="{91238565-95D3-434A-9CFE-4DF1A9EB04CD}" type="pres">
      <dgm:prSet presAssocID="{DDBCC953-30DA-4589-AB96-6FA7E878C6A9}" presName="bgRect" presStyleLbl="bgShp" presStyleIdx="1" presStyleCnt="3"/>
      <dgm:spPr/>
    </dgm:pt>
    <dgm:pt modelId="{681A71D2-9381-43B8-A359-361B2F5A0BBA}" type="pres">
      <dgm:prSet presAssocID="{DDBCC953-30DA-4589-AB96-6FA7E878C6A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Illustrator outline"/>
        </a:ext>
      </dgm:extLst>
    </dgm:pt>
    <dgm:pt modelId="{0B2ADF4D-1B59-4194-9B08-770272B23996}" type="pres">
      <dgm:prSet presAssocID="{DDBCC953-30DA-4589-AB96-6FA7E878C6A9}" presName="spaceRect" presStyleCnt="0"/>
      <dgm:spPr/>
    </dgm:pt>
    <dgm:pt modelId="{C0A547A6-189D-4870-BD64-92EFD9D010CB}" type="pres">
      <dgm:prSet presAssocID="{DDBCC953-30DA-4589-AB96-6FA7E878C6A9}" presName="parTx" presStyleLbl="revTx" presStyleIdx="1" presStyleCnt="3">
        <dgm:presLayoutVars>
          <dgm:chMax val="0"/>
          <dgm:chPref val="0"/>
        </dgm:presLayoutVars>
      </dgm:prSet>
      <dgm:spPr/>
    </dgm:pt>
    <dgm:pt modelId="{2C171C2B-5371-4FDD-9827-4C901AB7005F}" type="pres">
      <dgm:prSet presAssocID="{5CB0BF55-FEE5-4C35-9C3A-0BB9CF95F12D}" presName="sibTrans" presStyleCnt="0"/>
      <dgm:spPr/>
    </dgm:pt>
    <dgm:pt modelId="{B8EC9AE0-17EC-4C3D-84D9-082C3681E42D}" type="pres">
      <dgm:prSet presAssocID="{57057CC9-AAD7-447F-AD82-80F9B3A6749C}" presName="compNode" presStyleCnt="0"/>
      <dgm:spPr/>
    </dgm:pt>
    <dgm:pt modelId="{A82819EF-335D-4C98-92A4-DD17A98B056C}" type="pres">
      <dgm:prSet presAssocID="{57057CC9-AAD7-447F-AD82-80F9B3A6749C}" presName="bgRect" presStyleLbl="bgShp" presStyleIdx="2" presStyleCnt="3"/>
      <dgm:spPr/>
    </dgm:pt>
    <dgm:pt modelId="{018EFFB8-DF44-4465-84EE-34CB6AD0D2AF}" type="pres">
      <dgm:prSet presAssocID="{57057CC9-AAD7-447F-AD82-80F9B3A6749C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97C21D7C-F4AC-4376-9C04-2DD9CE07CBB0}" type="pres">
      <dgm:prSet presAssocID="{57057CC9-AAD7-447F-AD82-80F9B3A6749C}" presName="spaceRect" presStyleCnt="0"/>
      <dgm:spPr/>
    </dgm:pt>
    <dgm:pt modelId="{7502F539-7097-4FEC-B478-C976393608D8}" type="pres">
      <dgm:prSet presAssocID="{57057CC9-AAD7-447F-AD82-80F9B3A6749C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16EA409-1CC3-41F2-82C3-94A25A44EDE1}" type="presOf" srcId="{9B803383-CEED-4181-8D32-DA5927D6D1D9}" destId="{9FD869CF-8C7A-4FD0-9F60-B695EE758D2A}" srcOrd="0" destOrd="0" presId="urn:microsoft.com/office/officeart/2018/2/layout/IconVerticalSolidList"/>
    <dgm:cxn modelId="{4C468022-6C0F-4138-BCD3-CD06CA7B07C8}" type="presOf" srcId="{57057CC9-AAD7-447F-AD82-80F9B3A6749C}" destId="{7502F539-7097-4FEC-B478-C976393608D8}" srcOrd="0" destOrd="0" presId="urn:microsoft.com/office/officeart/2018/2/layout/IconVerticalSolidList"/>
    <dgm:cxn modelId="{96A7E02D-EDCA-487C-803F-0792E82451BA}" type="presOf" srcId="{15F7EB83-73C1-40B0-9D7E-55BAA8E14DDE}" destId="{31A93EB0-BFC6-465B-9A66-6851C49356AA}" srcOrd="0" destOrd="0" presId="urn:microsoft.com/office/officeart/2018/2/layout/IconVerticalSolidList"/>
    <dgm:cxn modelId="{A7818061-7058-48EC-87F7-7FF0C4D22F4B}" srcId="{9B803383-CEED-4181-8D32-DA5927D6D1D9}" destId="{15F7EB83-73C1-40B0-9D7E-55BAA8E14DDE}" srcOrd="0" destOrd="0" parTransId="{DFFCFE26-D55E-436D-8522-87BA934EC5B9}" sibTransId="{23965E74-23A5-497B-8275-616B91423EE3}"/>
    <dgm:cxn modelId="{0860F247-238F-4502-B1D3-ACCFDFB74268}" srcId="{9B803383-CEED-4181-8D32-DA5927D6D1D9}" destId="{DDBCC953-30DA-4589-AB96-6FA7E878C6A9}" srcOrd="1" destOrd="0" parTransId="{E0E8801C-85C0-46D2-A2A8-994E5CAA53CD}" sibTransId="{5CB0BF55-FEE5-4C35-9C3A-0BB9CF95F12D}"/>
    <dgm:cxn modelId="{02E5D487-40A5-43B0-BF78-12D3518754AB}" srcId="{9B803383-CEED-4181-8D32-DA5927D6D1D9}" destId="{57057CC9-AAD7-447F-AD82-80F9B3A6749C}" srcOrd="2" destOrd="0" parTransId="{D737C60D-53D3-4B24-AF9A-878397B76D30}" sibTransId="{5D5DD0CF-4FCD-4784-861B-E34E03FF52B1}"/>
    <dgm:cxn modelId="{B0063C9E-7D73-429E-8020-813EF0DBB43D}" type="presOf" srcId="{DDBCC953-30DA-4589-AB96-6FA7E878C6A9}" destId="{C0A547A6-189D-4870-BD64-92EFD9D010CB}" srcOrd="0" destOrd="0" presId="urn:microsoft.com/office/officeart/2018/2/layout/IconVerticalSolidList"/>
    <dgm:cxn modelId="{682A8E3F-409A-4C73-A219-6AF1499E6E88}" type="presParOf" srcId="{9FD869CF-8C7A-4FD0-9F60-B695EE758D2A}" destId="{C8E69A35-C38B-4064-83ED-4ED5DC3E978E}" srcOrd="0" destOrd="0" presId="urn:microsoft.com/office/officeart/2018/2/layout/IconVerticalSolidList"/>
    <dgm:cxn modelId="{9BB29FF6-CFA0-4554-8105-8096BAA77807}" type="presParOf" srcId="{C8E69A35-C38B-4064-83ED-4ED5DC3E978E}" destId="{B2015CD1-1293-432A-AA20-283AEE42D872}" srcOrd="0" destOrd="0" presId="urn:microsoft.com/office/officeart/2018/2/layout/IconVerticalSolidList"/>
    <dgm:cxn modelId="{C19F297A-09F0-4C1E-BA83-18FAB201F6DF}" type="presParOf" srcId="{C8E69A35-C38B-4064-83ED-4ED5DC3E978E}" destId="{A5DE5EC8-2940-40F5-ABB2-F6DD4C4D6179}" srcOrd="1" destOrd="0" presId="urn:microsoft.com/office/officeart/2018/2/layout/IconVerticalSolidList"/>
    <dgm:cxn modelId="{E3D3DF29-086E-4F43-99A3-F702828A5E4C}" type="presParOf" srcId="{C8E69A35-C38B-4064-83ED-4ED5DC3E978E}" destId="{519D0429-FB36-4ADC-843D-C37949215FE6}" srcOrd="2" destOrd="0" presId="urn:microsoft.com/office/officeart/2018/2/layout/IconVerticalSolidList"/>
    <dgm:cxn modelId="{37E3E5A6-763A-4320-9782-67B7765C5486}" type="presParOf" srcId="{C8E69A35-C38B-4064-83ED-4ED5DC3E978E}" destId="{31A93EB0-BFC6-465B-9A66-6851C49356AA}" srcOrd="3" destOrd="0" presId="urn:microsoft.com/office/officeart/2018/2/layout/IconVerticalSolidList"/>
    <dgm:cxn modelId="{741C4D9A-E6BD-40B3-84C8-07387165A72C}" type="presParOf" srcId="{9FD869CF-8C7A-4FD0-9F60-B695EE758D2A}" destId="{84BBE3D1-4F40-41F1-B0AF-B0D181FD8A26}" srcOrd="1" destOrd="0" presId="urn:microsoft.com/office/officeart/2018/2/layout/IconVerticalSolidList"/>
    <dgm:cxn modelId="{75B1C66F-1DA4-4695-94C8-F6A271368FB8}" type="presParOf" srcId="{9FD869CF-8C7A-4FD0-9F60-B695EE758D2A}" destId="{3AE8640E-80D3-479C-97BF-DD695E1B1BF3}" srcOrd="2" destOrd="0" presId="urn:microsoft.com/office/officeart/2018/2/layout/IconVerticalSolidList"/>
    <dgm:cxn modelId="{0580E85C-787B-4992-AEA8-58380C1FA268}" type="presParOf" srcId="{3AE8640E-80D3-479C-97BF-DD695E1B1BF3}" destId="{91238565-95D3-434A-9CFE-4DF1A9EB04CD}" srcOrd="0" destOrd="0" presId="urn:microsoft.com/office/officeart/2018/2/layout/IconVerticalSolidList"/>
    <dgm:cxn modelId="{B2E09CC9-C5F1-4A1A-A56F-ACBEA57543FB}" type="presParOf" srcId="{3AE8640E-80D3-479C-97BF-DD695E1B1BF3}" destId="{681A71D2-9381-43B8-A359-361B2F5A0BBA}" srcOrd="1" destOrd="0" presId="urn:microsoft.com/office/officeart/2018/2/layout/IconVerticalSolidList"/>
    <dgm:cxn modelId="{29CEFE2E-F869-4040-8B91-F6F8E2BD5EE5}" type="presParOf" srcId="{3AE8640E-80D3-479C-97BF-DD695E1B1BF3}" destId="{0B2ADF4D-1B59-4194-9B08-770272B23996}" srcOrd="2" destOrd="0" presId="urn:microsoft.com/office/officeart/2018/2/layout/IconVerticalSolidList"/>
    <dgm:cxn modelId="{511B2B20-6CE7-41B9-BCF1-D2458CE954BA}" type="presParOf" srcId="{3AE8640E-80D3-479C-97BF-DD695E1B1BF3}" destId="{C0A547A6-189D-4870-BD64-92EFD9D010CB}" srcOrd="3" destOrd="0" presId="urn:microsoft.com/office/officeart/2018/2/layout/IconVerticalSolidList"/>
    <dgm:cxn modelId="{458CD04F-5263-4B76-97FB-154372265816}" type="presParOf" srcId="{9FD869CF-8C7A-4FD0-9F60-B695EE758D2A}" destId="{2C171C2B-5371-4FDD-9827-4C901AB7005F}" srcOrd="3" destOrd="0" presId="urn:microsoft.com/office/officeart/2018/2/layout/IconVerticalSolidList"/>
    <dgm:cxn modelId="{831D3214-48DB-4781-BDCF-D2E4BE879378}" type="presParOf" srcId="{9FD869CF-8C7A-4FD0-9F60-B695EE758D2A}" destId="{B8EC9AE0-17EC-4C3D-84D9-082C3681E42D}" srcOrd="4" destOrd="0" presId="urn:microsoft.com/office/officeart/2018/2/layout/IconVerticalSolidList"/>
    <dgm:cxn modelId="{EFF918CF-2829-4D62-841C-E324108A9501}" type="presParOf" srcId="{B8EC9AE0-17EC-4C3D-84D9-082C3681E42D}" destId="{A82819EF-335D-4C98-92A4-DD17A98B056C}" srcOrd="0" destOrd="0" presId="urn:microsoft.com/office/officeart/2018/2/layout/IconVerticalSolidList"/>
    <dgm:cxn modelId="{3181050E-6319-4BF7-9B05-70B13FBE0816}" type="presParOf" srcId="{B8EC9AE0-17EC-4C3D-84D9-082C3681E42D}" destId="{018EFFB8-DF44-4465-84EE-34CB6AD0D2AF}" srcOrd="1" destOrd="0" presId="urn:microsoft.com/office/officeart/2018/2/layout/IconVerticalSolidList"/>
    <dgm:cxn modelId="{ADE3D981-96EE-446B-A5DB-E06BEE5029E1}" type="presParOf" srcId="{B8EC9AE0-17EC-4C3D-84D9-082C3681E42D}" destId="{97C21D7C-F4AC-4376-9C04-2DD9CE07CBB0}" srcOrd="2" destOrd="0" presId="urn:microsoft.com/office/officeart/2018/2/layout/IconVerticalSolidList"/>
    <dgm:cxn modelId="{DB66A886-4332-4347-88B7-65D735DA5A33}" type="presParOf" srcId="{B8EC9AE0-17EC-4C3D-84D9-082C3681E42D}" destId="{7502F539-7097-4FEC-B478-C976393608D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3317091-69FB-47EF-BC68-1210BCFA3F6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70D0C01-5BD9-404B-91AF-9694980FF165}">
      <dgm:prSet custT="1"/>
      <dgm:spPr/>
      <dgm:t>
        <a:bodyPr/>
        <a:lstStyle/>
        <a:p>
          <a:r>
            <a:rPr lang="en-GB" sz="2400" dirty="0"/>
            <a:t>Y</a:t>
          </a:r>
          <a:r>
            <a:rPr lang="en-GB" sz="2400" b="0" i="0" dirty="0"/>
            <a:t>our project should help you to develop new up-to-date skills.</a:t>
          </a:r>
          <a:endParaRPr lang="en-US" sz="2400" dirty="0"/>
        </a:p>
      </dgm:t>
    </dgm:pt>
    <dgm:pt modelId="{AC9B2D14-2181-4D8D-9733-4D7AF06960C9}" type="parTrans" cxnId="{C8512C03-FB01-4B06-A6C3-B6B1FC17AA4F}">
      <dgm:prSet/>
      <dgm:spPr/>
      <dgm:t>
        <a:bodyPr/>
        <a:lstStyle/>
        <a:p>
          <a:endParaRPr lang="en-US" sz="2400"/>
        </a:p>
      </dgm:t>
    </dgm:pt>
    <dgm:pt modelId="{EEBDF1D6-CF30-4C98-9701-9ED73B327715}" type="sibTrans" cxnId="{C8512C03-FB01-4B06-A6C3-B6B1FC17AA4F}">
      <dgm:prSet/>
      <dgm:spPr/>
      <dgm:t>
        <a:bodyPr/>
        <a:lstStyle/>
        <a:p>
          <a:endParaRPr lang="en-US" sz="2400"/>
        </a:p>
      </dgm:t>
    </dgm:pt>
    <dgm:pt modelId="{ACC30149-A0D7-4084-A28A-55DDE8F7A206}">
      <dgm:prSet custT="1"/>
      <dgm:spPr/>
      <dgm:t>
        <a:bodyPr/>
        <a:lstStyle/>
        <a:p>
          <a:r>
            <a:rPr lang="en-GB" sz="2400" dirty="0"/>
            <a:t>Your project should be of interest to you and Computing related.</a:t>
          </a:r>
          <a:endParaRPr lang="en-US" sz="2400" dirty="0"/>
        </a:p>
      </dgm:t>
    </dgm:pt>
    <dgm:pt modelId="{2E31A5D9-3B0F-4EC2-B71C-6AE5A88F227E}" type="parTrans" cxnId="{DCF2021B-4624-4A1A-A008-32890186271B}">
      <dgm:prSet/>
      <dgm:spPr/>
      <dgm:t>
        <a:bodyPr/>
        <a:lstStyle/>
        <a:p>
          <a:endParaRPr lang="en-US" sz="2400"/>
        </a:p>
      </dgm:t>
    </dgm:pt>
    <dgm:pt modelId="{B4956820-6CBC-4F47-8342-8973D7BFE626}" type="sibTrans" cxnId="{DCF2021B-4624-4A1A-A008-32890186271B}">
      <dgm:prSet/>
      <dgm:spPr/>
      <dgm:t>
        <a:bodyPr/>
        <a:lstStyle/>
        <a:p>
          <a:endParaRPr lang="en-US" sz="2400"/>
        </a:p>
      </dgm:t>
    </dgm:pt>
    <dgm:pt modelId="{2F20DD2C-26C9-4B05-8489-7619FF83DB10}">
      <dgm:prSet custT="1"/>
      <dgm:spPr/>
      <dgm:t>
        <a:bodyPr/>
        <a:lstStyle/>
        <a:p>
          <a:r>
            <a:rPr lang="en-GB" sz="2400" dirty="0"/>
            <a:t>Your project will need to have a positive purpose and add value to yourself / society in some way.</a:t>
          </a:r>
          <a:endParaRPr lang="en-US" sz="2400" dirty="0"/>
        </a:p>
      </dgm:t>
    </dgm:pt>
    <dgm:pt modelId="{482A0B00-F1D6-4F91-B2A9-CAE908DF7B47}" type="parTrans" cxnId="{C4C28DA5-2A86-476A-8B8D-EA13D07ECB9A}">
      <dgm:prSet/>
      <dgm:spPr/>
      <dgm:t>
        <a:bodyPr/>
        <a:lstStyle/>
        <a:p>
          <a:endParaRPr lang="en-US" sz="2400"/>
        </a:p>
      </dgm:t>
    </dgm:pt>
    <dgm:pt modelId="{99BB0756-B5AF-49E2-9D31-81F8F09FEDA9}" type="sibTrans" cxnId="{C4C28DA5-2A86-476A-8B8D-EA13D07ECB9A}">
      <dgm:prSet/>
      <dgm:spPr/>
      <dgm:t>
        <a:bodyPr/>
        <a:lstStyle/>
        <a:p>
          <a:endParaRPr lang="en-US" sz="2400"/>
        </a:p>
      </dgm:t>
    </dgm:pt>
    <dgm:pt modelId="{AFB1AC5B-913F-4A29-8F5D-61C2623B7A75}">
      <dgm:prSet custT="1"/>
      <dgm:spPr/>
      <dgm:t>
        <a:bodyPr/>
        <a:lstStyle/>
        <a:p>
          <a:r>
            <a:rPr lang="en-GB" sz="2400" dirty="0"/>
            <a:t>Due to the time limitations, be careful to limit the scope of your project.</a:t>
          </a:r>
          <a:endParaRPr lang="en-US" sz="2400" dirty="0"/>
        </a:p>
      </dgm:t>
    </dgm:pt>
    <dgm:pt modelId="{37C5C664-97C5-4557-BBB9-58CBC17AADEF}" type="parTrans" cxnId="{4D2E29CC-B81D-4241-8B2A-42EDB3B0028D}">
      <dgm:prSet/>
      <dgm:spPr/>
      <dgm:t>
        <a:bodyPr/>
        <a:lstStyle/>
        <a:p>
          <a:endParaRPr lang="en-US" sz="2400"/>
        </a:p>
      </dgm:t>
    </dgm:pt>
    <dgm:pt modelId="{306C3A29-657B-4109-9A33-697B32B0774F}" type="sibTrans" cxnId="{4D2E29CC-B81D-4241-8B2A-42EDB3B0028D}">
      <dgm:prSet/>
      <dgm:spPr/>
      <dgm:t>
        <a:bodyPr/>
        <a:lstStyle/>
        <a:p>
          <a:endParaRPr lang="en-US" sz="2400"/>
        </a:p>
      </dgm:t>
    </dgm:pt>
    <dgm:pt modelId="{4C40C8C8-F352-465D-BC3C-26DA19E54B06}" type="pres">
      <dgm:prSet presAssocID="{03317091-69FB-47EF-BC68-1210BCFA3F67}" presName="root" presStyleCnt="0">
        <dgm:presLayoutVars>
          <dgm:dir/>
          <dgm:resizeHandles val="exact"/>
        </dgm:presLayoutVars>
      </dgm:prSet>
      <dgm:spPr/>
    </dgm:pt>
    <dgm:pt modelId="{05B4030A-3DB3-45CE-9938-950D133027A9}" type="pres">
      <dgm:prSet presAssocID="{170D0C01-5BD9-404B-91AF-9694980FF165}" presName="compNode" presStyleCnt="0"/>
      <dgm:spPr/>
    </dgm:pt>
    <dgm:pt modelId="{309532B1-86CD-46BE-9545-6EC458EF7927}" type="pres">
      <dgm:prSet presAssocID="{170D0C01-5BD9-404B-91AF-9694980FF165}" presName="bgRect" presStyleLbl="bgShp" presStyleIdx="0" presStyleCnt="4"/>
      <dgm:spPr/>
    </dgm:pt>
    <dgm:pt modelId="{629E6293-03AC-4C5A-BCF8-661CD3EE586A}" type="pres">
      <dgm:prSet presAssocID="{170D0C01-5BD9-404B-91AF-9694980FF16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nternet"/>
        </a:ext>
      </dgm:extLst>
    </dgm:pt>
    <dgm:pt modelId="{D28E4DE4-A12F-4C6D-923C-7C81FD7617EB}" type="pres">
      <dgm:prSet presAssocID="{170D0C01-5BD9-404B-91AF-9694980FF165}" presName="spaceRect" presStyleCnt="0"/>
      <dgm:spPr/>
    </dgm:pt>
    <dgm:pt modelId="{58C61B08-9578-4EF4-BC93-96DE761DCD32}" type="pres">
      <dgm:prSet presAssocID="{170D0C01-5BD9-404B-91AF-9694980FF165}" presName="parTx" presStyleLbl="revTx" presStyleIdx="0" presStyleCnt="4">
        <dgm:presLayoutVars>
          <dgm:chMax val="0"/>
          <dgm:chPref val="0"/>
        </dgm:presLayoutVars>
      </dgm:prSet>
      <dgm:spPr/>
    </dgm:pt>
    <dgm:pt modelId="{7931A02E-3206-4DCC-8C27-7D70B44F17B7}" type="pres">
      <dgm:prSet presAssocID="{EEBDF1D6-CF30-4C98-9701-9ED73B327715}" presName="sibTrans" presStyleCnt="0"/>
      <dgm:spPr/>
    </dgm:pt>
    <dgm:pt modelId="{91A23104-7CB9-4C64-85CD-94A62E3778A2}" type="pres">
      <dgm:prSet presAssocID="{ACC30149-A0D7-4084-A28A-55DDE8F7A206}" presName="compNode" presStyleCnt="0"/>
      <dgm:spPr/>
    </dgm:pt>
    <dgm:pt modelId="{55A7A872-3C53-4105-9F43-398CD9F6E700}" type="pres">
      <dgm:prSet presAssocID="{ACC30149-A0D7-4084-A28A-55DDE8F7A206}" presName="bgRect" presStyleLbl="bgShp" presStyleIdx="1" presStyleCnt="4"/>
      <dgm:spPr/>
    </dgm:pt>
    <dgm:pt modelId="{FA5DC958-8F99-4944-9A52-B73475C8AB4E}" type="pres">
      <dgm:prSet presAssocID="{ACC30149-A0D7-4084-A28A-55DDE8F7A20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uture"/>
        </a:ext>
      </dgm:extLst>
    </dgm:pt>
    <dgm:pt modelId="{8076DA47-2288-4A69-BF20-318A67E5E857}" type="pres">
      <dgm:prSet presAssocID="{ACC30149-A0D7-4084-A28A-55DDE8F7A206}" presName="spaceRect" presStyleCnt="0"/>
      <dgm:spPr/>
    </dgm:pt>
    <dgm:pt modelId="{8456724A-F6DE-45CD-ABC6-CCB4B7B4874D}" type="pres">
      <dgm:prSet presAssocID="{ACC30149-A0D7-4084-A28A-55DDE8F7A206}" presName="parTx" presStyleLbl="revTx" presStyleIdx="1" presStyleCnt="4">
        <dgm:presLayoutVars>
          <dgm:chMax val="0"/>
          <dgm:chPref val="0"/>
        </dgm:presLayoutVars>
      </dgm:prSet>
      <dgm:spPr/>
    </dgm:pt>
    <dgm:pt modelId="{EA933FD9-2E83-4A4A-9885-F4D01C2315BB}" type="pres">
      <dgm:prSet presAssocID="{B4956820-6CBC-4F47-8342-8973D7BFE626}" presName="sibTrans" presStyleCnt="0"/>
      <dgm:spPr/>
    </dgm:pt>
    <dgm:pt modelId="{7EF59A80-F571-4C8C-B576-A1A0D890F6A7}" type="pres">
      <dgm:prSet presAssocID="{2F20DD2C-26C9-4B05-8489-7619FF83DB10}" presName="compNode" presStyleCnt="0"/>
      <dgm:spPr/>
    </dgm:pt>
    <dgm:pt modelId="{EEAD024D-9F26-4143-9007-7C68A75C3BFF}" type="pres">
      <dgm:prSet presAssocID="{2F20DD2C-26C9-4B05-8489-7619FF83DB10}" presName="bgRect" presStyleLbl="bgShp" presStyleIdx="2" presStyleCnt="4"/>
      <dgm:spPr/>
    </dgm:pt>
    <dgm:pt modelId="{79778344-C0D0-4CF3-ABAD-8905003F5A3A}" type="pres">
      <dgm:prSet presAssocID="{2F20DD2C-26C9-4B05-8489-7619FF83DB10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ro Male"/>
        </a:ext>
      </dgm:extLst>
    </dgm:pt>
    <dgm:pt modelId="{BF2FA516-7A74-4631-A22E-188F1E19B090}" type="pres">
      <dgm:prSet presAssocID="{2F20DD2C-26C9-4B05-8489-7619FF83DB10}" presName="spaceRect" presStyleCnt="0"/>
      <dgm:spPr/>
    </dgm:pt>
    <dgm:pt modelId="{631B67DB-803A-4303-8AF0-4328279DC98F}" type="pres">
      <dgm:prSet presAssocID="{2F20DD2C-26C9-4B05-8489-7619FF83DB10}" presName="parTx" presStyleLbl="revTx" presStyleIdx="2" presStyleCnt="4">
        <dgm:presLayoutVars>
          <dgm:chMax val="0"/>
          <dgm:chPref val="0"/>
        </dgm:presLayoutVars>
      </dgm:prSet>
      <dgm:spPr/>
    </dgm:pt>
    <dgm:pt modelId="{A0F4CC81-7A4B-44B6-8FD8-8CEF19680389}" type="pres">
      <dgm:prSet presAssocID="{99BB0756-B5AF-49E2-9D31-81F8F09FEDA9}" presName="sibTrans" presStyleCnt="0"/>
      <dgm:spPr/>
    </dgm:pt>
    <dgm:pt modelId="{51249900-5F49-4A15-B26A-093643FADB22}" type="pres">
      <dgm:prSet presAssocID="{AFB1AC5B-913F-4A29-8F5D-61C2623B7A75}" presName="compNode" presStyleCnt="0"/>
      <dgm:spPr/>
    </dgm:pt>
    <dgm:pt modelId="{6DC8B641-383C-4467-95A7-CA4A365429AD}" type="pres">
      <dgm:prSet presAssocID="{AFB1AC5B-913F-4A29-8F5D-61C2623B7A75}" presName="bgRect" presStyleLbl="bgShp" presStyleIdx="3" presStyleCnt="4"/>
      <dgm:spPr/>
    </dgm:pt>
    <dgm:pt modelId="{BFC61C77-D2FC-41B1-9E7A-E5AB97B89EAE}" type="pres">
      <dgm:prSet presAssocID="{AFB1AC5B-913F-4A29-8F5D-61C2623B7A7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st"/>
        </a:ext>
      </dgm:extLst>
    </dgm:pt>
    <dgm:pt modelId="{1BC7A388-3B1C-4971-96E3-219EA1FDBFEE}" type="pres">
      <dgm:prSet presAssocID="{AFB1AC5B-913F-4A29-8F5D-61C2623B7A75}" presName="spaceRect" presStyleCnt="0"/>
      <dgm:spPr/>
    </dgm:pt>
    <dgm:pt modelId="{D54EE6A3-A127-4A29-9118-5524974076A3}" type="pres">
      <dgm:prSet presAssocID="{AFB1AC5B-913F-4A29-8F5D-61C2623B7A75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C8512C03-FB01-4B06-A6C3-B6B1FC17AA4F}" srcId="{03317091-69FB-47EF-BC68-1210BCFA3F67}" destId="{170D0C01-5BD9-404B-91AF-9694980FF165}" srcOrd="0" destOrd="0" parTransId="{AC9B2D14-2181-4D8D-9733-4D7AF06960C9}" sibTransId="{EEBDF1D6-CF30-4C98-9701-9ED73B327715}"/>
    <dgm:cxn modelId="{DCF2021B-4624-4A1A-A008-32890186271B}" srcId="{03317091-69FB-47EF-BC68-1210BCFA3F67}" destId="{ACC30149-A0D7-4084-A28A-55DDE8F7A206}" srcOrd="1" destOrd="0" parTransId="{2E31A5D9-3B0F-4EC2-B71C-6AE5A88F227E}" sibTransId="{B4956820-6CBC-4F47-8342-8973D7BFE626}"/>
    <dgm:cxn modelId="{C5D29B1F-EDF7-4A98-A037-3DAFE392053E}" type="presOf" srcId="{03317091-69FB-47EF-BC68-1210BCFA3F67}" destId="{4C40C8C8-F352-465D-BC3C-26DA19E54B06}" srcOrd="0" destOrd="0" presId="urn:microsoft.com/office/officeart/2018/2/layout/IconVerticalSolidList"/>
    <dgm:cxn modelId="{839F2385-5AB5-4C4C-9B88-9E6E3344B1C7}" type="presOf" srcId="{ACC30149-A0D7-4084-A28A-55DDE8F7A206}" destId="{8456724A-F6DE-45CD-ABC6-CCB4B7B4874D}" srcOrd="0" destOrd="0" presId="urn:microsoft.com/office/officeart/2018/2/layout/IconVerticalSolidList"/>
    <dgm:cxn modelId="{C4C28DA5-2A86-476A-8B8D-EA13D07ECB9A}" srcId="{03317091-69FB-47EF-BC68-1210BCFA3F67}" destId="{2F20DD2C-26C9-4B05-8489-7619FF83DB10}" srcOrd="2" destOrd="0" parTransId="{482A0B00-F1D6-4F91-B2A9-CAE908DF7B47}" sibTransId="{99BB0756-B5AF-49E2-9D31-81F8F09FEDA9}"/>
    <dgm:cxn modelId="{4D2E29CC-B81D-4241-8B2A-42EDB3B0028D}" srcId="{03317091-69FB-47EF-BC68-1210BCFA3F67}" destId="{AFB1AC5B-913F-4A29-8F5D-61C2623B7A75}" srcOrd="3" destOrd="0" parTransId="{37C5C664-97C5-4557-BBB9-58CBC17AADEF}" sibTransId="{306C3A29-657B-4109-9A33-697B32B0774F}"/>
    <dgm:cxn modelId="{2195FCD0-484D-45EE-958A-7409E85B4E26}" type="presOf" srcId="{170D0C01-5BD9-404B-91AF-9694980FF165}" destId="{58C61B08-9578-4EF4-BC93-96DE761DCD32}" srcOrd="0" destOrd="0" presId="urn:microsoft.com/office/officeart/2018/2/layout/IconVerticalSolidList"/>
    <dgm:cxn modelId="{92230DF3-71F9-4D56-B872-9F7A084DAC50}" type="presOf" srcId="{AFB1AC5B-913F-4A29-8F5D-61C2623B7A75}" destId="{D54EE6A3-A127-4A29-9118-5524974076A3}" srcOrd="0" destOrd="0" presId="urn:microsoft.com/office/officeart/2018/2/layout/IconVerticalSolidList"/>
    <dgm:cxn modelId="{399B51FE-D4FF-428E-9EC0-CE6336101B70}" type="presOf" srcId="{2F20DD2C-26C9-4B05-8489-7619FF83DB10}" destId="{631B67DB-803A-4303-8AF0-4328279DC98F}" srcOrd="0" destOrd="0" presId="urn:microsoft.com/office/officeart/2018/2/layout/IconVerticalSolidList"/>
    <dgm:cxn modelId="{CF1738A0-C30B-4872-863D-FD2C59A1D152}" type="presParOf" srcId="{4C40C8C8-F352-465D-BC3C-26DA19E54B06}" destId="{05B4030A-3DB3-45CE-9938-950D133027A9}" srcOrd="0" destOrd="0" presId="urn:microsoft.com/office/officeart/2018/2/layout/IconVerticalSolidList"/>
    <dgm:cxn modelId="{08DFFF5E-B11D-4F55-8EC8-6185E3F3C8F1}" type="presParOf" srcId="{05B4030A-3DB3-45CE-9938-950D133027A9}" destId="{309532B1-86CD-46BE-9545-6EC458EF7927}" srcOrd="0" destOrd="0" presId="urn:microsoft.com/office/officeart/2018/2/layout/IconVerticalSolidList"/>
    <dgm:cxn modelId="{BDBCE21B-DF03-49E0-9BB8-1BF48602BEE6}" type="presParOf" srcId="{05B4030A-3DB3-45CE-9938-950D133027A9}" destId="{629E6293-03AC-4C5A-BCF8-661CD3EE586A}" srcOrd="1" destOrd="0" presId="urn:microsoft.com/office/officeart/2018/2/layout/IconVerticalSolidList"/>
    <dgm:cxn modelId="{EDF343FF-7447-4879-8135-6EA8CD4652F1}" type="presParOf" srcId="{05B4030A-3DB3-45CE-9938-950D133027A9}" destId="{D28E4DE4-A12F-4C6D-923C-7C81FD7617EB}" srcOrd="2" destOrd="0" presId="urn:microsoft.com/office/officeart/2018/2/layout/IconVerticalSolidList"/>
    <dgm:cxn modelId="{5FDEE399-6D66-4A90-BAE0-758EC59E19D5}" type="presParOf" srcId="{05B4030A-3DB3-45CE-9938-950D133027A9}" destId="{58C61B08-9578-4EF4-BC93-96DE761DCD32}" srcOrd="3" destOrd="0" presId="urn:microsoft.com/office/officeart/2018/2/layout/IconVerticalSolidList"/>
    <dgm:cxn modelId="{7675BBC9-6F04-47AF-82DA-3A743D9630C9}" type="presParOf" srcId="{4C40C8C8-F352-465D-BC3C-26DA19E54B06}" destId="{7931A02E-3206-4DCC-8C27-7D70B44F17B7}" srcOrd="1" destOrd="0" presId="urn:microsoft.com/office/officeart/2018/2/layout/IconVerticalSolidList"/>
    <dgm:cxn modelId="{B5D980BD-3856-4F7C-910D-28A622A7C879}" type="presParOf" srcId="{4C40C8C8-F352-465D-BC3C-26DA19E54B06}" destId="{91A23104-7CB9-4C64-85CD-94A62E3778A2}" srcOrd="2" destOrd="0" presId="urn:microsoft.com/office/officeart/2018/2/layout/IconVerticalSolidList"/>
    <dgm:cxn modelId="{1DFB8675-7D23-4CAA-8E75-0679C3232208}" type="presParOf" srcId="{91A23104-7CB9-4C64-85CD-94A62E3778A2}" destId="{55A7A872-3C53-4105-9F43-398CD9F6E700}" srcOrd="0" destOrd="0" presId="urn:microsoft.com/office/officeart/2018/2/layout/IconVerticalSolidList"/>
    <dgm:cxn modelId="{2AE5D362-9A75-4FDC-8FB2-E2B14DB13A2D}" type="presParOf" srcId="{91A23104-7CB9-4C64-85CD-94A62E3778A2}" destId="{FA5DC958-8F99-4944-9A52-B73475C8AB4E}" srcOrd="1" destOrd="0" presId="urn:microsoft.com/office/officeart/2018/2/layout/IconVerticalSolidList"/>
    <dgm:cxn modelId="{AA24C53F-B38B-492E-AFF0-4E8390E5B7A9}" type="presParOf" srcId="{91A23104-7CB9-4C64-85CD-94A62E3778A2}" destId="{8076DA47-2288-4A69-BF20-318A67E5E857}" srcOrd="2" destOrd="0" presId="urn:microsoft.com/office/officeart/2018/2/layout/IconVerticalSolidList"/>
    <dgm:cxn modelId="{F2B92875-1568-4CFE-AB9C-16B800E12AD4}" type="presParOf" srcId="{91A23104-7CB9-4C64-85CD-94A62E3778A2}" destId="{8456724A-F6DE-45CD-ABC6-CCB4B7B4874D}" srcOrd="3" destOrd="0" presId="urn:microsoft.com/office/officeart/2018/2/layout/IconVerticalSolidList"/>
    <dgm:cxn modelId="{3D755FEB-0380-4592-9229-F0C375A5DA11}" type="presParOf" srcId="{4C40C8C8-F352-465D-BC3C-26DA19E54B06}" destId="{EA933FD9-2E83-4A4A-9885-F4D01C2315BB}" srcOrd="3" destOrd="0" presId="urn:microsoft.com/office/officeart/2018/2/layout/IconVerticalSolidList"/>
    <dgm:cxn modelId="{0B0685B3-F5F7-4963-8D08-6184396DC64E}" type="presParOf" srcId="{4C40C8C8-F352-465D-BC3C-26DA19E54B06}" destId="{7EF59A80-F571-4C8C-B576-A1A0D890F6A7}" srcOrd="4" destOrd="0" presId="urn:microsoft.com/office/officeart/2018/2/layout/IconVerticalSolidList"/>
    <dgm:cxn modelId="{9FB113AC-C58D-4F63-89F7-71CD371DB1CE}" type="presParOf" srcId="{7EF59A80-F571-4C8C-B576-A1A0D890F6A7}" destId="{EEAD024D-9F26-4143-9007-7C68A75C3BFF}" srcOrd="0" destOrd="0" presId="urn:microsoft.com/office/officeart/2018/2/layout/IconVerticalSolidList"/>
    <dgm:cxn modelId="{C6039512-0FC6-407E-9ED9-9B2E572D433C}" type="presParOf" srcId="{7EF59A80-F571-4C8C-B576-A1A0D890F6A7}" destId="{79778344-C0D0-4CF3-ABAD-8905003F5A3A}" srcOrd="1" destOrd="0" presId="urn:microsoft.com/office/officeart/2018/2/layout/IconVerticalSolidList"/>
    <dgm:cxn modelId="{2405E34E-8395-46BA-A76D-1CC89E630233}" type="presParOf" srcId="{7EF59A80-F571-4C8C-B576-A1A0D890F6A7}" destId="{BF2FA516-7A74-4631-A22E-188F1E19B090}" srcOrd="2" destOrd="0" presId="urn:microsoft.com/office/officeart/2018/2/layout/IconVerticalSolidList"/>
    <dgm:cxn modelId="{43C0B699-F549-4DC0-ABF6-F168A9CACB38}" type="presParOf" srcId="{7EF59A80-F571-4C8C-B576-A1A0D890F6A7}" destId="{631B67DB-803A-4303-8AF0-4328279DC98F}" srcOrd="3" destOrd="0" presId="urn:microsoft.com/office/officeart/2018/2/layout/IconVerticalSolidList"/>
    <dgm:cxn modelId="{DB30E9D4-9442-4F90-8AC2-0A1496F80991}" type="presParOf" srcId="{4C40C8C8-F352-465D-BC3C-26DA19E54B06}" destId="{A0F4CC81-7A4B-44B6-8FD8-8CEF19680389}" srcOrd="5" destOrd="0" presId="urn:microsoft.com/office/officeart/2018/2/layout/IconVerticalSolidList"/>
    <dgm:cxn modelId="{ECFFF680-351B-4D79-BE0B-16674501DC78}" type="presParOf" srcId="{4C40C8C8-F352-465D-BC3C-26DA19E54B06}" destId="{51249900-5F49-4A15-B26A-093643FADB22}" srcOrd="6" destOrd="0" presId="urn:microsoft.com/office/officeart/2018/2/layout/IconVerticalSolidList"/>
    <dgm:cxn modelId="{2EBC15D5-38DE-49F0-A65C-8B07335143A4}" type="presParOf" srcId="{51249900-5F49-4A15-B26A-093643FADB22}" destId="{6DC8B641-383C-4467-95A7-CA4A365429AD}" srcOrd="0" destOrd="0" presId="urn:microsoft.com/office/officeart/2018/2/layout/IconVerticalSolidList"/>
    <dgm:cxn modelId="{1BED514D-566E-461D-A023-D1AE9E80450C}" type="presParOf" srcId="{51249900-5F49-4A15-B26A-093643FADB22}" destId="{BFC61C77-D2FC-41B1-9E7A-E5AB97B89EAE}" srcOrd="1" destOrd="0" presId="urn:microsoft.com/office/officeart/2018/2/layout/IconVerticalSolidList"/>
    <dgm:cxn modelId="{02583AF4-4731-45A4-A42D-D3C7AD5A9074}" type="presParOf" srcId="{51249900-5F49-4A15-B26A-093643FADB22}" destId="{1BC7A388-3B1C-4971-96E3-219EA1FDBFEE}" srcOrd="2" destOrd="0" presId="urn:microsoft.com/office/officeart/2018/2/layout/IconVerticalSolidList"/>
    <dgm:cxn modelId="{18728598-0E19-4317-8BD4-3272D8606BAB}" type="presParOf" srcId="{51249900-5F49-4A15-B26A-093643FADB22}" destId="{D54EE6A3-A127-4A29-9118-5524974076A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DBD79C-A325-469B-9E03-3407CBA5412D}">
      <dsp:nvSpPr>
        <dsp:cNvPr id="0" name=""/>
        <dsp:cNvSpPr/>
      </dsp:nvSpPr>
      <dsp:spPr>
        <a:xfrm>
          <a:off x="0" y="45401"/>
          <a:ext cx="8004735" cy="551655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 err="1"/>
            <a:t>Wk</a:t>
          </a:r>
          <a:r>
            <a:rPr lang="en-GB" sz="2300" b="0" i="0" kern="1200" dirty="0"/>
            <a:t> 1: A1T1 = Moodle Unit 1 Topic 1 and ideation.</a:t>
          </a:r>
          <a:endParaRPr lang="en-US" sz="2300" kern="1200" dirty="0"/>
        </a:p>
      </dsp:txBody>
      <dsp:txXfrm>
        <a:off x="26930" y="72331"/>
        <a:ext cx="7950875" cy="497795"/>
      </dsp:txXfrm>
    </dsp:sp>
    <dsp:sp modelId="{693D7AA0-BAF9-4129-B59C-D1B7AEBA0120}">
      <dsp:nvSpPr>
        <dsp:cNvPr id="0" name=""/>
        <dsp:cNvSpPr/>
      </dsp:nvSpPr>
      <dsp:spPr>
        <a:xfrm>
          <a:off x="0" y="663296"/>
          <a:ext cx="8004735" cy="551655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/>
            <a:t>Wk 2: A1T2 = Project ideation.</a:t>
          </a:r>
          <a:endParaRPr lang="en-US" sz="2300" kern="1200"/>
        </a:p>
      </dsp:txBody>
      <dsp:txXfrm>
        <a:off x="26930" y="690226"/>
        <a:ext cx="7950875" cy="497795"/>
      </dsp:txXfrm>
    </dsp:sp>
    <dsp:sp modelId="{2D4B1C51-9C89-4208-9F44-4D21B6BC49A3}">
      <dsp:nvSpPr>
        <dsp:cNvPr id="0" name=""/>
        <dsp:cNvSpPr/>
      </dsp:nvSpPr>
      <dsp:spPr>
        <a:xfrm>
          <a:off x="0" y="1281191"/>
          <a:ext cx="8004735" cy="551655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 err="1"/>
            <a:t>Wk</a:t>
          </a:r>
          <a:r>
            <a:rPr lang="en-GB" sz="2300" b="0" i="0" kern="1200" dirty="0"/>
            <a:t> 3: A1T3 = Project Planning: Project Poster &amp; Chart.</a:t>
          </a:r>
          <a:endParaRPr lang="en-US" sz="2300" kern="1200" dirty="0"/>
        </a:p>
      </dsp:txBody>
      <dsp:txXfrm>
        <a:off x="26930" y="1308121"/>
        <a:ext cx="7950875" cy="497795"/>
      </dsp:txXfrm>
    </dsp:sp>
    <dsp:sp modelId="{B0C5C211-055E-401E-8DF7-F832199B7D06}">
      <dsp:nvSpPr>
        <dsp:cNvPr id="0" name=""/>
        <dsp:cNvSpPr/>
      </dsp:nvSpPr>
      <dsp:spPr>
        <a:xfrm>
          <a:off x="0" y="1899087"/>
          <a:ext cx="8004735" cy="551655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 err="1"/>
            <a:t>Wk</a:t>
          </a:r>
          <a:r>
            <a:rPr lang="en-GB" sz="2300" b="0" i="0" kern="1200" dirty="0"/>
            <a:t> 4: Assignment 1 Support and submission (14</a:t>
          </a:r>
          <a:r>
            <a:rPr lang="en-GB" sz="2300" b="0" i="0" kern="1200" baseline="30000" dirty="0"/>
            <a:t>th</a:t>
          </a:r>
          <a:r>
            <a:rPr lang="en-GB" sz="2300" b="0" i="0" kern="1200" dirty="0"/>
            <a:t> June).</a:t>
          </a:r>
          <a:endParaRPr lang="en-US" sz="2300" kern="1200" dirty="0"/>
        </a:p>
      </dsp:txBody>
      <dsp:txXfrm>
        <a:off x="26930" y="1926017"/>
        <a:ext cx="7950875" cy="497795"/>
      </dsp:txXfrm>
    </dsp:sp>
    <dsp:sp modelId="{3DBB436A-992D-4D58-AE5C-D1F04376C143}">
      <dsp:nvSpPr>
        <dsp:cNvPr id="0" name=""/>
        <dsp:cNvSpPr/>
      </dsp:nvSpPr>
      <dsp:spPr>
        <a:xfrm>
          <a:off x="0" y="2516982"/>
          <a:ext cx="8004735" cy="551655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 err="1"/>
            <a:t>Wk</a:t>
          </a:r>
          <a:r>
            <a:rPr lang="en-GB" sz="2300" b="0" i="0" kern="1200" dirty="0"/>
            <a:t> 5: A2T1&amp;2 = Project Design work</a:t>
          </a:r>
          <a:r>
            <a:rPr lang="en-GB" sz="2300" b="1" i="0" kern="1200" dirty="0"/>
            <a:t>.</a:t>
          </a:r>
          <a:endParaRPr lang="en-US" sz="2300" b="1" kern="1200" dirty="0"/>
        </a:p>
      </dsp:txBody>
      <dsp:txXfrm>
        <a:off x="26930" y="2543912"/>
        <a:ext cx="7950875" cy="497795"/>
      </dsp:txXfrm>
    </dsp:sp>
    <dsp:sp modelId="{6A553C07-9A04-48AA-BF37-4E49FE6E3B08}">
      <dsp:nvSpPr>
        <dsp:cNvPr id="0" name=""/>
        <dsp:cNvSpPr/>
      </dsp:nvSpPr>
      <dsp:spPr>
        <a:xfrm>
          <a:off x="0" y="3134877"/>
          <a:ext cx="8004735" cy="551655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i="0" kern="1200" dirty="0" err="1"/>
            <a:t>Wk</a:t>
          </a:r>
          <a:r>
            <a:rPr lang="en-GB" sz="2300" b="1" i="0" kern="1200" dirty="0"/>
            <a:t> 6: A2T3 = Feedback, Design Update &amp; Practical start.</a:t>
          </a:r>
          <a:endParaRPr lang="en-US" sz="2300" b="1" kern="1200" dirty="0"/>
        </a:p>
      </dsp:txBody>
      <dsp:txXfrm>
        <a:off x="26930" y="3161807"/>
        <a:ext cx="7950875" cy="497795"/>
      </dsp:txXfrm>
    </dsp:sp>
    <dsp:sp modelId="{617A8398-5129-4218-9183-D72E1FE57AEC}">
      <dsp:nvSpPr>
        <dsp:cNvPr id="0" name=""/>
        <dsp:cNvSpPr/>
      </dsp:nvSpPr>
      <dsp:spPr>
        <a:xfrm>
          <a:off x="0" y="3752772"/>
          <a:ext cx="8004735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 err="1"/>
            <a:t>Wk</a:t>
          </a:r>
          <a:r>
            <a:rPr lang="en-GB" sz="2300" b="0" i="0" kern="1200" dirty="0"/>
            <a:t> 7: A2T3 = Open Source Technology &amp; Practical work.</a:t>
          </a:r>
          <a:endParaRPr lang="en-US" sz="2300" kern="1200" dirty="0"/>
        </a:p>
      </dsp:txBody>
      <dsp:txXfrm>
        <a:off x="26930" y="3779702"/>
        <a:ext cx="7950875" cy="497795"/>
      </dsp:txXfrm>
    </dsp:sp>
    <dsp:sp modelId="{80987124-1AAF-4559-A6C6-B1DBEA33679E}">
      <dsp:nvSpPr>
        <dsp:cNvPr id="0" name=""/>
        <dsp:cNvSpPr/>
      </dsp:nvSpPr>
      <dsp:spPr>
        <a:xfrm>
          <a:off x="0" y="4370667"/>
          <a:ext cx="8004735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 err="1"/>
            <a:t>Wk</a:t>
          </a:r>
          <a:r>
            <a:rPr lang="en-GB" sz="2300" b="0" i="0" kern="1200" dirty="0"/>
            <a:t> 8: A2T3&amp;4 = Practical progress update (all) then Q&amp;A.</a:t>
          </a:r>
          <a:endParaRPr lang="en-US" sz="2300" kern="1200" dirty="0"/>
        </a:p>
      </dsp:txBody>
      <dsp:txXfrm>
        <a:off x="26930" y="4397597"/>
        <a:ext cx="7950875" cy="497795"/>
      </dsp:txXfrm>
    </dsp:sp>
    <dsp:sp modelId="{9EB02EB7-8EF7-4EAC-B03E-F0FAB5961C7E}">
      <dsp:nvSpPr>
        <dsp:cNvPr id="0" name=""/>
        <dsp:cNvSpPr/>
      </dsp:nvSpPr>
      <dsp:spPr>
        <a:xfrm>
          <a:off x="0" y="4988562"/>
          <a:ext cx="8004735" cy="551655"/>
        </a:xfrm>
        <a:prstGeom prst="round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 err="1"/>
            <a:t>Wk</a:t>
          </a:r>
          <a:r>
            <a:rPr lang="en-GB" sz="2300" b="0" i="0" kern="1200" dirty="0"/>
            <a:t> 9: Assignment 2 Support and submission (15</a:t>
          </a:r>
          <a:r>
            <a:rPr lang="en-GB" sz="2300" b="0" i="0" kern="1200" baseline="30000" dirty="0"/>
            <a:t>th</a:t>
          </a:r>
          <a:r>
            <a:rPr lang="en-GB" sz="2300" b="0" i="0" kern="1200" dirty="0"/>
            <a:t> July).</a:t>
          </a:r>
          <a:endParaRPr lang="en-US" sz="2300" kern="1200" dirty="0"/>
        </a:p>
      </dsp:txBody>
      <dsp:txXfrm>
        <a:off x="26930" y="5015492"/>
        <a:ext cx="7950875" cy="4977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015CD1-1293-432A-AA20-283AEE42D872}">
      <dsp:nvSpPr>
        <dsp:cNvPr id="0" name=""/>
        <dsp:cNvSpPr/>
      </dsp:nvSpPr>
      <dsp:spPr>
        <a:xfrm>
          <a:off x="0" y="531"/>
          <a:ext cx="10515600" cy="124293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DE5EC8-2940-40F5-ABB2-F6DD4C4D6179}">
      <dsp:nvSpPr>
        <dsp:cNvPr id="0" name=""/>
        <dsp:cNvSpPr/>
      </dsp:nvSpPr>
      <dsp:spPr>
        <a:xfrm>
          <a:off x="375988" y="280191"/>
          <a:ext cx="683614" cy="6836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A93EB0-BFC6-465B-9A66-6851C49356AA}">
      <dsp:nvSpPr>
        <dsp:cNvPr id="0" name=""/>
        <dsp:cNvSpPr/>
      </dsp:nvSpPr>
      <dsp:spPr>
        <a:xfrm>
          <a:off x="1435590" y="531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Example Design work: </a:t>
          </a:r>
          <a:r>
            <a:rPr lang="en-GB" sz="2000" kern="1200" dirty="0"/>
            <a:t>Requirements specification, MVP (Minimum viable product), Sketches/drawings/illustrations, storyboards, UI, wireframe diagrams, colour scheme, flow chart, data structures, network maps, circuit diagrams etc..</a:t>
          </a:r>
          <a:endParaRPr lang="en-US" sz="2000" kern="1200" dirty="0"/>
        </a:p>
      </dsp:txBody>
      <dsp:txXfrm>
        <a:off x="1435590" y="531"/>
        <a:ext cx="9080009" cy="1242935"/>
      </dsp:txXfrm>
    </dsp:sp>
    <dsp:sp modelId="{91238565-95D3-434A-9CFE-4DF1A9EB04CD}">
      <dsp:nvSpPr>
        <dsp:cNvPr id="0" name=""/>
        <dsp:cNvSpPr/>
      </dsp:nvSpPr>
      <dsp:spPr>
        <a:xfrm>
          <a:off x="0" y="1554201"/>
          <a:ext cx="10515600" cy="1242935"/>
        </a:xfrm>
        <a:prstGeom prst="roundRect">
          <a:avLst>
            <a:gd name="adj" fmla="val 1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1A71D2-9381-43B8-A359-361B2F5A0BBA}">
      <dsp:nvSpPr>
        <dsp:cNvPr id="0" name=""/>
        <dsp:cNvSpPr/>
      </dsp:nvSpPr>
      <dsp:spPr>
        <a:xfrm>
          <a:off x="375988" y="1833861"/>
          <a:ext cx="683614" cy="6836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A547A6-189D-4870-BD64-92EFD9D010CB}">
      <dsp:nvSpPr>
        <dsp:cNvPr id="0" name=""/>
        <dsp:cNvSpPr/>
      </dsp:nvSpPr>
      <dsp:spPr>
        <a:xfrm>
          <a:off x="1435590" y="1554201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The Design documents produced by different students will vary significantly </a:t>
          </a:r>
          <a:r>
            <a:rPr lang="en-GB" sz="2000" kern="1200" dirty="0"/>
            <a:t>and depend on your project area. You will all have different design documentation. And that’s ok.</a:t>
          </a:r>
          <a:endParaRPr lang="en-US" sz="2000" kern="1200" dirty="0"/>
        </a:p>
      </dsp:txBody>
      <dsp:txXfrm>
        <a:off x="1435590" y="1554201"/>
        <a:ext cx="9080009" cy="1242935"/>
      </dsp:txXfrm>
    </dsp:sp>
    <dsp:sp modelId="{A82819EF-335D-4C98-92A4-DD17A98B056C}">
      <dsp:nvSpPr>
        <dsp:cNvPr id="0" name=""/>
        <dsp:cNvSpPr/>
      </dsp:nvSpPr>
      <dsp:spPr>
        <a:xfrm>
          <a:off x="0" y="3107870"/>
          <a:ext cx="10515600" cy="1242935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8EFFB8-DF44-4465-84EE-34CB6AD0D2AF}">
      <dsp:nvSpPr>
        <dsp:cNvPr id="0" name=""/>
        <dsp:cNvSpPr/>
      </dsp:nvSpPr>
      <dsp:spPr>
        <a:xfrm>
          <a:off x="375988" y="3387531"/>
          <a:ext cx="683614" cy="6836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02F539-7097-4FEC-B478-C976393608D8}">
      <dsp:nvSpPr>
        <dsp:cNvPr id="0" name=""/>
        <dsp:cNvSpPr/>
      </dsp:nvSpPr>
      <dsp:spPr>
        <a:xfrm>
          <a:off x="1435590" y="3107870"/>
          <a:ext cx="90800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The main focus of the project is ‘innovation’ and on allowing you to develop your skills using new technologies through practical implementation. </a:t>
          </a:r>
          <a:r>
            <a:rPr lang="en-GB" sz="2000" b="1" kern="1200" dirty="0">
              <a:highlight>
                <a:srgbClr val="FFFF00"/>
              </a:highlight>
            </a:rPr>
            <a:t>Time to finish Design work and move onto the Practical implementation stage of the project.</a:t>
          </a:r>
          <a:endParaRPr lang="en-US" sz="2000" b="1" kern="1200" dirty="0">
            <a:highlight>
              <a:srgbClr val="FFFF00"/>
            </a:highlight>
          </a:endParaRPr>
        </a:p>
      </dsp:txBody>
      <dsp:txXfrm>
        <a:off x="1435590" y="3107870"/>
        <a:ext cx="9080009" cy="12429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9532B1-86CD-46BE-9545-6EC458EF7927}">
      <dsp:nvSpPr>
        <dsp:cNvPr id="0" name=""/>
        <dsp:cNvSpPr/>
      </dsp:nvSpPr>
      <dsp:spPr>
        <a:xfrm>
          <a:off x="0" y="1902"/>
          <a:ext cx="10506456" cy="96445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9E6293-03AC-4C5A-BCF8-661CD3EE586A}">
      <dsp:nvSpPr>
        <dsp:cNvPr id="0" name=""/>
        <dsp:cNvSpPr/>
      </dsp:nvSpPr>
      <dsp:spPr>
        <a:xfrm>
          <a:off x="291746" y="218904"/>
          <a:ext cx="530447" cy="53044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C61B08-9578-4EF4-BC93-96DE761DCD32}">
      <dsp:nvSpPr>
        <dsp:cNvPr id="0" name=""/>
        <dsp:cNvSpPr/>
      </dsp:nvSpPr>
      <dsp:spPr>
        <a:xfrm>
          <a:off x="1113940" y="1902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Y</a:t>
          </a:r>
          <a:r>
            <a:rPr lang="en-GB" sz="2400" b="0" i="0" kern="1200" dirty="0"/>
            <a:t>our project should help you to develop new up-to-date skills.</a:t>
          </a:r>
          <a:endParaRPr lang="en-US" sz="2400" kern="1200" dirty="0"/>
        </a:p>
      </dsp:txBody>
      <dsp:txXfrm>
        <a:off x="1113940" y="1902"/>
        <a:ext cx="9392515" cy="964450"/>
      </dsp:txXfrm>
    </dsp:sp>
    <dsp:sp modelId="{55A7A872-3C53-4105-9F43-398CD9F6E700}">
      <dsp:nvSpPr>
        <dsp:cNvPr id="0" name=""/>
        <dsp:cNvSpPr/>
      </dsp:nvSpPr>
      <dsp:spPr>
        <a:xfrm>
          <a:off x="0" y="1207466"/>
          <a:ext cx="10506456" cy="96445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5DC958-8F99-4944-9A52-B73475C8AB4E}">
      <dsp:nvSpPr>
        <dsp:cNvPr id="0" name=""/>
        <dsp:cNvSpPr/>
      </dsp:nvSpPr>
      <dsp:spPr>
        <a:xfrm>
          <a:off x="291746" y="1424467"/>
          <a:ext cx="530447" cy="53044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56724A-F6DE-45CD-ABC6-CCB4B7B4874D}">
      <dsp:nvSpPr>
        <dsp:cNvPr id="0" name=""/>
        <dsp:cNvSpPr/>
      </dsp:nvSpPr>
      <dsp:spPr>
        <a:xfrm>
          <a:off x="1113940" y="1207466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Your project should be of interest to you and Computing related.</a:t>
          </a:r>
          <a:endParaRPr lang="en-US" sz="2400" kern="1200" dirty="0"/>
        </a:p>
      </dsp:txBody>
      <dsp:txXfrm>
        <a:off x="1113940" y="1207466"/>
        <a:ext cx="9392515" cy="964450"/>
      </dsp:txXfrm>
    </dsp:sp>
    <dsp:sp modelId="{EEAD024D-9F26-4143-9007-7C68A75C3BFF}">
      <dsp:nvSpPr>
        <dsp:cNvPr id="0" name=""/>
        <dsp:cNvSpPr/>
      </dsp:nvSpPr>
      <dsp:spPr>
        <a:xfrm>
          <a:off x="0" y="2413029"/>
          <a:ext cx="10506456" cy="96445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778344-C0D0-4CF3-ABAD-8905003F5A3A}">
      <dsp:nvSpPr>
        <dsp:cNvPr id="0" name=""/>
        <dsp:cNvSpPr/>
      </dsp:nvSpPr>
      <dsp:spPr>
        <a:xfrm>
          <a:off x="291746" y="2630030"/>
          <a:ext cx="530447" cy="53044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1B67DB-803A-4303-8AF0-4328279DC98F}">
      <dsp:nvSpPr>
        <dsp:cNvPr id="0" name=""/>
        <dsp:cNvSpPr/>
      </dsp:nvSpPr>
      <dsp:spPr>
        <a:xfrm>
          <a:off x="1113940" y="2413029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Your project will need to have a positive purpose and add value to yourself / society in some way.</a:t>
          </a:r>
          <a:endParaRPr lang="en-US" sz="2400" kern="1200" dirty="0"/>
        </a:p>
      </dsp:txBody>
      <dsp:txXfrm>
        <a:off x="1113940" y="2413029"/>
        <a:ext cx="9392515" cy="964450"/>
      </dsp:txXfrm>
    </dsp:sp>
    <dsp:sp modelId="{6DC8B641-383C-4467-95A7-CA4A365429AD}">
      <dsp:nvSpPr>
        <dsp:cNvPr id="0" name=""/>
        <dsp:cNvSpPr/>
      </dsp:nvSpPr>
      <dsp:spPr>
        <a:xfrm>
          <a:off x="0" y="3618592"/>
          <a:ext cx="10506456" cy="9644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C61C77-D2FC-41B1-9E7A-E5AB97B89EAE}">
      <dsp:nvSpPr>
        <dsp:cNvPr id="0" name=""/>
        <dsp:cNvSpPr/>
      </dsp:nvSpPr>
      <dsp:spPr>
        <a:xfrm>
          <a:off x="291746" y="3835593"/>
          <a:ext cx="530447" cy="53044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4EE6A3-A127-4A29-9118-5524974076A3}">
      <dsp:nvSpPr>
        <dsp:cNvPr id="0" name=""/>
        <dsp:cNvSpPr/>
      </dsp:nvSpPr>
      <dsp:spPr>
        <a:xfrm>
          <a:off x="1113940" y="3618592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Due to the time limitations, be careful to limit the scope of your project.</a:t>
          </a:r>
          <a:endParaRPr lang="en-US" sz="2400" kern="1200" dirty="0"/>
        </a:p>
      </dsp:txBody>
      <dsp:txXfrm>
        <a:off x="1113940" y="3618592"/>
        <a:ext cx="9392515" cy="9644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03740F-A91B-46FD-B290-FADE44A75B67}" type="datetimeFigureOut">
              <a:rPr lang="en-GB"/>
              <a:t>22/06/2021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445808-0A42-4057-92F6-5314E76B2A59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921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/>
              <a:t>In today’s slide deck we will be looking at the module’s: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445808-0A42-4057-92F6-5314E76B2A5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1262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445808-0A42-4057-92F6-5314E76B2A5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2550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445808-0A42-4057-92F6-5314E76B2A5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9941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(1) Based on: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35CAD1-3F5E-4915-8F80-D7A7B7F05EF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513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445808-0A42-4057-92F6-5314E76B2A5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082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223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040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707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1203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013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3750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5688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793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870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64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902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6/22/2021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4390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chug.com/post/golang-docker-and-new-tech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nc-sa/3.0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hyperlink" Target="https://creativecommons.org/licenses/by-sa/3.0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hyperlink" Target="http://entornos.codeandcoke.com/lib/exe/detail.php?id=apuntes%3Adesarrollo&amp;media=apuntes:software-development.png" TargetMode="External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sv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587939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712AF31E-53D6-43AD-BAD1-1D9DAAF3779D}"/>
              </a:ext>
            </a:extLst>
          </p:cNvPr>
          <p:cNvSpPr txBox="1">
            <a:spLocks/>
          </p:cNvSpPr>
          <p:nvPr/>
        </p:nvSpPr>
        <p:spPr>
          <a:xfrm>
            <a:off x="890338" y="2921620"/>
            <a:ext cx="3993896" cy="128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600"/>
              </a:spcAft>
            </a:pPr>
            <a:r>
              <a:rPr lang="en-US" sz="4400" b="1" dirty="0"/>
              <a:t>Changemakers: </a:t>
            </a:r>
            <a:r>
              <a:rPr lang="en-US" sz="2400" b="1" dirty="0"/>
              <a:t>Creativity &amp; Value Creation.</a:t>
            </a:r>
            <a:endParaRPr lang="en-US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58968-7626-41FE-A7FF-09DF80DF54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0338" y="4636007"/>
            <a:ext cx="3993895" cy="575329"/>
          </a:xfrm>
        </p:spPr>
        <p:txBody>
          <a:bodyPr vert="horz" lIns="91440" tIns="45720" rIns="91440" bIns="45720" rtlCol="0">
            <a:normAutofit fontScale="92500"/>
          </a:bodyPr>
          <a:lstStyle/>
          <a:p>
            <a:pPr algn="l"/>
            <a:r>
              <a:rPr lang="en-US" dirty="0"/>
              <a:t>A2T3: Practical Implementation.</a:t>
            </a:r>
          </a:p>
        </p:txBody>
      </p:sp>
      <p:sp>
        <p:nvSpPr>
          <p:cNvPr id="51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5">
            <a:extLst>
              <a:ext uri="{FF2B5EF4-FFF2-40B4-BE49-F238E27FC236}">
                <a16:creationId xmlns:a16="http://schemas.microsoft.com/office/drawing/2014/main" id="{66A29DE0-9939-4102-9CDE-2958A84494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8234" t="10667" r="18325"/>
          <a:stretch/>
        </p:blipFill>
        <p:spPr>
          <a:xfrm>
            <a:off x="5018048" y="155522"/>
            <a:ext cx="7172429" cy="6732214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AD95124-A430-49C7-B351-F18AFECD8DC6}"/>
              </a:ext>
            </a:extLst>
          </p:cNvPr>
          <p:cNvSpPr txBox="1"/>
          <p:nvPr/>
        </p:nvSpPr>
        <p:spPr>
          <a:xfrm>
            <a:off x="11034470" y="6746516"/>
            <a:ext cx="1154482" cy="138499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300" dirty="0">
                <a:solidFill>
                  <a:srgbClr val="FFFFFF"/>
                </a:solidFill>
                <a:hlinkClick r:id="rId3" tooltip="http://www.techug.com/post/golang-docker-and-new-tech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300" dirty="0">
                <a:solidFill>
                  <a:srgbClr val="FFFFFF"/>
                </a:solidFill>
              </a:rPr>
              <a:t> by Unknown Author is licensed under </a:t>
            </a:r>
            <a:r>
              <a:rPr lang="en-GB" sz="300" dirty="0">
                <a:solidFill>
                  <a:srgbClr val="FFFFFF"/>
                </a:solidFill>
                <a:hlinkClick r:id="rId4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300" dirty="0">
              <a:solidFill>
                <a:srgbClr val="FFFFFF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C954B37-0765-4C1F-8131-8B4226D03AD0}"/>
              </a:ext>
            </a:extLst>
          </p:cNvPr>
          <p:cNvSpPr/>
          <p:nvPr/>
        </p:nvSpPr>
        <p:spPr>
          <a:xfrm>
            <a:off x="713678" y="4206240"/>
            <a:ext cx="3836020" cy="400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8656317-606A-4E46-BF71-5CA6173E6D4A}"/>
              </a:ext>
            </a:extLst>
          </p:cNvPr>
          <p:cNvCxnSpPr>
            <a:cxnSpLocks/>
          </p:cNvCxnSpPr>
          <p:nvPr/>
        </p:nvCxnSpPr>
        <p:spPr>
          <a:xfrm>
            <a:off x="1211767" y="4409267"/>
            <a:ext cx="2758068" cy="0"/>
          </a:xfrm>
          <a:prstGeom prst="line">
            <a:avLst/>
          </a:prstGeom>
          <a:ln w="476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640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2" name="Rectangle 51">
            <a:extLst>
              <a:ext uri="{FF2B5EF4-FFF2-40B4-BE49-F238E27FC236}">
                <a16:creationId xmlns:a16="http://schemas.microsoft.com/office/drawing/2014/main" id="{DAF1966E-FD40-4A4A-B61B-C4DF7FA05F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3" name="Rectangle 53">
            <a:extLst>
              <a:ext uri="{FF2B5EF4-FFF2-40B4-BE49-F238E27FC236}">
                <a16:creationId xmlns:a16="http://schemas.microsoft.com/office/drawing/2014/main" id="{047BFA19-D45E-416B-A404-7AF2F3F27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64" name="Rectangle 55">
            <a:extLst>
              <a:ext uri="{FF2B5EF4-FFF2-40B4-BE49-F238E27FC236}">
                <a16:creationId xmlns:a16="http://schemas.microsoft.com/office/drawing/2014/main" id="{8E0105E7-23DB-4CF2-8258-FF47C7620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389724-1B64-457E-B21D-625D52E03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/>
          <a:p>
            <a:r>
              <a:rPr lang="en-GB" sz="4000" u="sng" dirty="0">
                <a:latin typeface="Arial" panose="020B0604020202020204" pitchFamily="34" charset="0"/>
                <a:cs typeface="Times New Roman" panose="02020603050405020304" pitchFamily="18" charset="0"/>
              </a:rPr>
              <a:t>Introduction</a:t>
            </a:r>
            <a:endParaRPr lang="en-GB" sz="4000" u="sng" dirty="0"/>
          </a:p>
        </p:txBody>
      </p:sp>
      <p:sp>
        <p:nvSpPr>
          <p:cNvPr id="65" name="Rectangle 57">
            <a:extLst>
              <a:ext uri="{FF2B5EF4-FFF2-40B4-BE49-F238E27FC236}">
                <a16:creationId xmlns:a16="http://schemas.microsoft.com/office/drawing/2014/main" id="{074B4F7D-14B2-478B-8BF5-01E4E0C5D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58952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2CFA14-634B-4B25-9B9E-54387B1760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577" y="2092328"/>
            <a:ext cx="10656846" cy="4284618"/>
          </a:xfrm>
        </p:spPr>
        <p:txBody>
          <a:bodyPr>
            <a:normAutofit/>
          </a:bodyPr>
          <a:lstStyle/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GB" sz="3200" dirty="0"/>
              <a:t>Last week’s Activity: Project Design.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GB" sz="3000" dirty="0"/>
              <a:t>Design Feedback.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GB" sz="3000" dirty="0"/>
              <a:t>Assignment 2: Task 3.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GB" sz="3000" b="1" dirty="0"/>
              <a:t>Practical work.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GB" sz="3200" dirty="0"/>
              <a:t>This week’s Activity focus: Assign. 2 Task 3.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GB" sz="2800" dirty="0"/>
              <a:t>Informal Q&amp;A support</a:t>
            </a:r>
            <a:r>
              <a:rPr lang="en-GB" dirty="0"/>
              <a:t>.</a:t>
            </a:r>
          </a:p>
          <a:p>
            <a:pPr lvl="2">
              <a:spcBef>
                <a:spcPts val="600"/>
              </a:spcBef>
              <a:spcAft>
                <a:spcPts val="600"/>
              </a:spcAft>
            </a:pPr>
            <a:r>
              <a:rPr lang="en-GB" dirty="0"/>
              <a:t>Bg. Design examples and tools.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2870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11426" y="1653048"/>
            <a:ext cx="9791833" cy="3814964"/>
          </a:xfrm>
          <a:gradFill flip="none" rotWithShape="1">
            <a:gsLst>
              <a:gs pos="0">
                <a:srgbClr val="FFFF00"/>
              </a:gs>
              <a:gs pos="47000">
                <a:schemeClr val="bg1">
                  <a:lumMod val="100000"/>
                </a:schemeClr>
              </a:gs>
            </a:gsLst>
            <a:lin ang="2700000" scaled="1"/>
            <a:tileRect/>
          </a:gradFill>
          <a:ln w="254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1485900" lvl="2" indent="-5715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3600" b="1" dirty="0"/>
              <a:t>Assign.2 </a:t>
            </a:r>
            <a:r>
              <a:rPr lang="en-GB" sz="3600" dirty="0"/>
              <a:t>Task 2 point 2: </a:t>
            </a:r>
            <a:br>
              <a:rPr lang="en-GB" sz="3600" dirty="0"/>
            </a:br>
            <a:r>
              <a:rPr lang="en-GB" sz="3600" b="1" dirty="0"/>
              <a:t>Project Design work.</a:t>
            </a:r>
          </a:p>
          <a:p>
            <a:pPr marL="1485900" lvl="2" indent="-5715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3600" b="1" dirty="0"/>
              <a:t>If time: </a:t>
            </a:r>
            <a:r>
              <a:rPr lang="en-GB" sz="3600" dirty="0"/>
              <a:t>acquire some User/Stakeholder feedback.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C4A6F2-EF4E-4D1D-8853-9231B65E61D8}"/>
              </a:ext>
            </a:extLst>
          </p:cNvPr>
          <p:cNvSpPr txBox="1"/>
          <p:nvPr/>
        </p:nvSpPr>
        <p:spPr>
          <a:xfrm>
            <a:off x="558524" y="466658"/>
            <a:ext cx="55949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u="sng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Last</a:t>
            </a:r>
            <a:r>
              <a:rPr lang="en-US" sz="54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week’s Activity:</a:t>
            </a:r>
            <a:endParaRPr lang="en-GB" sz="5400" u="sng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0805804-CC4F-40D1-9B30-07CCCE4C1053}"/>
              </a:ext>
            </a:extLst>
          </p:cNvPr>
          <p:cNvCxnSpPr/>
          <p:nvPr/>
        </p:nvCxnSpPr>
        <p:spPr>
          <a:xfrm>
            <a:off x="479685" y="296674"/>
            <a:ext cx="0" cy="962500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7" name="Arc 6">
            <a:extLst>
              <a:ext uri="{FF2B5EF4-FFF2-40B4-BE49-F238E27FC236}">
                <a16:creationId xmlns:a16="http://schemas.microsoft.com/office/drawing/2014/main" id="{F8930F8D-FCC4-4269-91F5-4C6CEE07E29E}"/>
              </a:ext>
            </a:extLst>
          </p:cNvPr>
          <p:cNvSpPr/>
          <p:nvPr/>
        </p:nvSpPr>
        <p:spPr>
          <a:xfrm rot="7949683">
            <a:off x="8025501" y="3057644"/>
            <a:ext cx="4279135" cy="3255394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B03AC2-52DE-4F97-A02B-8407D0CF470D}"/>
              </a:ext>
            </a:extLst>
          </p:cNvPr>
          <p:cNvSpPr txBox="1"/>
          <p:nvPr/>
        </p:nvSpPr>
        <p:spPr>
          <a:xfrm>
            <a:off x="1411426" y="5323707"/>
            <a:ext cx="54389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highlight>
                  <a:srgbClr val="FFFF00"/>
                </a:highlight>
              </a:rPr>
              <a:t>Schedule in your diary /\.</a:t>
            </a:r>
          </a:p>
        </p:txBody>
      </p:sp>
    </p:spTree>
    <p:extLst>
      <p:ext uri="{BB962C8B-B14F-4D97-AF65-F5344CB8AC3E}">
        <p14:creationId xmlns:p14="http://schemas.microsoft.com/office/powerpoint/2010/main" val="12102999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89346-237A-4A3C-AB8B-BE48134D7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723" y="95233"/>
            <a:ext cx="9199848" cy="1558469"/>
          </a:xfrm>
        </p:spPr>
        <p:txBody>
          <a:bodyPr>
            <a:normAutofit/>
          </a:bodyPr>
          <a:lstStyle/>
          <a:p>
            <a:r>
              <a:rPr lang="en-GB" b="1" u="sng" dirty="0"/>
              <a:t>Pin: Indicative structure:</a:t>
            </a:r>
            <a:br>
              <a:rPr lang="en-GB" sz="4400" b="0" i="0" dirty="0">
                <a:solidFill>
                  <a:srgbClr val="808080"/>
                </a:solidFill>
                <a:effectLst/>
                <a:latin typeface="-apple-system"/>
              </a:rPr>
            </a:br>
            <a:endParaRPr lang="en-GB" b="1" dirty="0">
              <a:solidFill>
                <a:srgbClr val="FFFFFF"/>
              </a:solidFill>
            </a:endParaRPr>
          </a:p>
        </p:txBody>
      </p:sp>
      <p:graphicFrame>
        <p:nvGraphicFramePr>
          <p:cNvPr id="20" name="Content Placeholder 2">
            <a:extLst>
              <a:ext uri="{FF2B5EF4-FFF2-40B4-BE49-F238E27FC236}">
                <a16:creationId xmlns:a16="http://schemas.microsoft.com/office/drawing/2014/main" id="{1939ABAA-08B4-4B67-9C24-6CEC6A9874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6339524"/>
              </p:ext>
            </p:extLst>
          </p:nvPr>
        </p:nvGraphicFramePr>
        <p:xfrm>
          <a:off x="485060" y="990582"/>
          <a:ext cx="8004735" cy="55856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Graphic 7" descr="Light Bulb and Gear">
            <a:extLst>
              <a:ext uri="{FF2B5EF4-FFF2-40B4-BE49-F238E27FC236}">
                <a16:creationId xmlns:a16="http://schemas.microsoft.com/office/drawing/2014/main" id="{1731ACEB-0DB2-481E-89EF-FB629F4BFC5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750789" y="1862652"/>
            <a:ext cx="3441211" cy="3441211"/>
          </a:xfrm>
          <a:prstGeom prst="rect">
            <a:avLst/>
          </a:prstGeom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BB623AD6-B3C4-4032-BB82-E380E8EE3F67}"/>
              </a:ext>
            </a:extLst>
          </p:cNvPr>
          <p:cNvSpPr/>
          <p:nvPr/>
        </p:nvSpPr>
        <p:spPr>
          <a:xfrm rot="10800000">
            <a:off x="7523623" y="3671879"/>
            <a:ext cx="1970049" cy="1338146"/>
          </a:xfrm>
          <a:prstGeom prst="rightArrow">
            <a:avLst/>
          </a:prstGeom>
          <a:solidFill>
            <a:srgbClr val="FFFF00"/>
          </a:solidFill>
          <a:ln w="63500" cmpd="dbl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1970049"/>
                      <a:gd name="connsiteY0" fmla="*/ 334537 h 1338146"/>
                      <a:gd name="connsiteX1" fmla="*/ 676508 w 1970049"/>
                      <a:gd name="connsiteY1" fmla="*/ 334537 h 1338146"/>
                      <a:gd name="connsiteX2" fmla="*/ 1300976 w 1970049"/>
                      <a:gd name="connsiteY2" fmla="*/ 334537 h 1338146"/>
                      <a:gd name="connsiteX3" fmla="*/ 1300976 w 1970049"/>
                      <a:gd name="connsiteY3" fmla="*/ 0 h 1338146"/>
                      <a:gd name="connsiteX4" fmla="*/ 1615440 w 1970049"/>
                      <a:gd name="connsiteY4" fmla="*/ 314464 h 1338146"/>
                      <a:gd name="connsiteX5" fmla="*/ 1970049 w 1970049"/>
                      <a:gd name="connsiteY5" fmla="*/ 669073 h 1338146"/>
                      <a:gd name="connsiteX6" fmla="*/ 1642203 w 1970049"/>
                      <a:gd name="connsiteY6" fmla="*/ 996919 h 1338146"/>
                      <a:gd name="connsiteX7" fmla="*/ 1300976 w 1970049"/>
                      <a:gd name="connsiteY7" fmla="*/ 1338146 h 1338146"/>
                      <a:gd name="connsiteX8" fmla="*/ 1300976 w 1970049"/>
                      <a:gd name="connsiteY8" fmla="*/ 1003610 h 1338146"/>
                      <a:gd name="connsiteX9" fmla="*/ 689517 w 1970049"/>
                      <a:gd name="connsiteY9" fmla="*/ 1003610 h 1338146"/>
                      <a:gd name="connsiteX10" fmla="*/ 0 w 1970049"/>
                      <a:gd name="connsiteY10" fmla="*/ 1003610 h 1338146"/>
                      <a:gd name="connsiteX11" fmla="*/ 0 w 1970049"/>
                      <a:gd name="connsiteY11" fmla="*/ 334537 h 13381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</a:cxnLst>
                    <a:rect l="l" t="t" r="r" b="b"/>
                    <a:pathLst>
                      <a:path w="1970049" h="1338146" fill="none" extrusionOk="0">
                        <a:moveTo>
                          <a:pt x="0" y="334537"/>
                        </a:moveTo>
                        <a:cubicBezTo>
                          <a:pt x="305248" y="336582"/>
                          <a:pt x="343627" y="353043"/>
                          <a:pt x="676508" y="334537"/>
                        </a:cubicBezTo>
                        <a:cubicBezTo>
                          <a:pt x="1009389" y="316031"/>
                          <a:pt x="1028498" y="331717"/>
                          <a:pt x="1300976" y="334537"/>
                        </a:cubicBezTo>
                        <a:cubicBezTo>
                          <a:pt x="1312916" y="200286"/>
                          <a:pt x="1305227" y="86919"/>
                          <a:pt x="1300976" y="0"/>
                        </a:cubicBezTo>
                        <a:cubicBezTo>
                          <a:pt x="1464976" y="140757"/>
                          <a:pt x="1540633" y="231653"/>
                          <a:pt x="1615440" y="314464"/>
                        </a:cubicBezTo>
                        <a:cubicBezTo>
                          <a:pt x="1690247" y="397275"/>
                          <a:pt x="1825551" y="527582"/>
                          <a:pt x="1970049" y="669073"/>
                        </a:cubicBezTo>
                        <a:cubicBezTo>
                          <a:pt x="1847544" y="822632"/>
                          <a:pt x="1763549" y="899765"/>
                          <a:pt x="1642203" y="996919"/>
                        </a:cubicBezTo>
                        <a:cubicBezTo>
                          <a:pt x="1520857" y="1094073"/>
                          <a:pt x="1390582" y="1279792"/>
                          <a:pt x="1300976" y="1338146"/>
                        </a:cubicBezTo>
                        <a:cubicBezTo>
                          <a:pt x="1297010" y="1255126"/>
                          <a:pt x="1286424" y="1135895"/>
                          <a:pt x="1300976" y="1003610"/>
                        </a:cubicBezTo>
                        <a:cubicBezTo>
                          <a:pt x="1012360" y="1032517"/>
                          <a:pt x="907222" y="1016606"/>
                          <a:pt x="689517" y="1003610"/>
                        </a:cubicBezTo>
                        <a:cubicBezTo>
                          <a:pt x="471812" y="990614"/>
                          <a:pt x="243158" y="1027317"/>
                          <a:pt x="0" y="1003610"/>
                        </a:cubicBezTo>
                        <a:cubicBezTo>
                          <a:pt x="33210" y="775952"/>
                          <a:pt x="7049" y="554362"/>
                          <a:pt x="0" y="334537"/>
                        </a:cubicBezTo>
                        <a:close/>
                      </a:path>
                      <a:path w="1970049" h="1338146" stroke="0" extrusionOk="0">
                        <a:moveTo>
                          <a:pt x="0" y="334537"/>
                        </a:moveTo>
                        <a:cubicBezTo>
                          <a:pt x="197675" y="350386"/>
                          <a:pt x="354638" y="350705"/>
                          <a:pt x="637478" y="334537"/>
                        </a:cubicBezTo>
                        <a:cubicBezTo>
                          <a:pt x="920318" y="318369"/>
                          <a:pt x="1102338" y="311521"/>
                          <a:pt x="1300976" y="334537"/>
                        </a:cubicBezTo>
                        <a:cubicBezTo>
                          <a:pt x="1296287" y="174617"/>
                          <a:pt x="1301715" y="155810"/>
                          <a:pt x="1300976" y="0"/>
                        </a:cubicBezTo>
                        <a:cubicBezTo>
                          <a:pt x="1452019" y="166580"/>
                          <a:pt x="1511260" y="185743"/>
                          <a:pt x="1635513" y="334537"/>
                        </a:cubicBezTo>
                        <a:cubicBezTo>
                          <a:pt x="1759766" y="483331"/>
                          <a:pt x="1838482" y="541469"/>
                          <a:pt x="1970049" y="669073"/>
                        </a:cubicBezTo>
                        <a:cubicBezTo>
                          <a:pt x="1848958" y="801121"/>
                          <a:pt x="1710636" y="918683"/>
                          <a:pt x="1622131" y="1016991"/>
                        </a:cubicBezTo>
                        <a:cubicBezTo>
                          <a:pt x="1533626" y="1115299"/>
                          <a:pt x="1366150" y="1272642"/>
                          <a:pt x="1300976" y="1338146"/>
                        </a:cubicBezTo>
                        <a:cubicBezTo>
                          <a:pt x="1289561" y="1239256"/>
                          <a:pt x="1285366" y="1144299"/>
                          <a:pt x="1300976" y="1003610"/>
                        </a:cubicBezTo>
                        <a:cubicBezTo>
                          <a:pt x="1073067" y="1014043"/>
                          <a:pt x="880469" y="974912"/>
                          <a:pt x="650488" y="1003610"/>
                        </a:cubicBezTo>
                        <a:cubicBezTo>
                          <a:pt x="420507" y="1032308"/>
                          <a:pt x="189303" y="978056"/>
                          <a:pt x="0" y="1003610"/>
                        </a:cubicBezTo>
                        <a:cubicBezTo>
                          <a:pt x="32377" y="792599"/>
                          <a:pt x="-76" y="549462"/>
                          <a:pt x="0" y="334537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  <a:effectLst>
            <a:outerShdw blurRad="50800" dist="50800" dir="5400000" algn="ctr" rotWithShape="0">
              <a:schemeClr val="bg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7483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505289-923B-4162-897E-F588058E5D69}"/>
              </a:ext>
            </a:extLst>
          </p:cNvPr>
          <p:cNvSpPr txBox="1"/>
          <p:nvPr/>
        </p:nvSpPr>
        <p:spPr>
          <a:xfrm>
            <a:off x="1051168" y="658960"/>
            <a:ext cx="10218616" cy="14617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4000" b="1" u="sng" dirty="0">
                <a:solidFill>
                  <a:schemeClr val="tx2"/>
                </a:solidFill>
              </a:rPr>
              <a:t>Kickstart: Practical implementation</a:t>
            </a:r>
            <a:endParaRPr lang="en-US" sz="4000" b="1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4485" y="2133323"/>
            <a:ext cx="10738338" cy="3983673"/>
          </a:xfrm>
        </p:spPr>
        <p:txBody>
          <a:bodyPr vert="horz" lIns="91440" tIns="45720" rIns="91440" bIns="45720" rtlCol="0">
            <a:noAutofit/>
          </a:bodyPr>
          <a:lstStyle/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No new content this week. Focus = Practical work.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To allow time for you to move onto and kickstart the practical development/implementation phase of your project.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There will be new module content next week, before we move onto final practical implementation support.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800" dirty="0"/>
              <a:t>And then Assignment 2 completion and submission support.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2800" dirty="0">
              <a:highlight>
                <a:srgbClr val="FFFF00"/>
              </a:highlight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2800" dirty="0">
              <a:highlight>
                <a:srgbClr val="FFFF00"/>
              </a:highligh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BF0E58D-D868-4443-A993-52D08531638D}"/>
              </a:ext>
            </a:extLst>
          </p:cNvPr>
          <p:cNvSpPr/>
          <p:nvPr/>
        </p:nvSpPr>
        <p:spPr>
          <a:xfrm>
            <a:off x="797169" y="658960"/>
            <a:ext cx="10738339" cy="13783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026696-C5E5-40B1-814F-EB8A216573E7}"/>
              </a:ext>
            </a:extLst>
          </p:cNvPr>
          <p:cNvSpPr/>
          <p:nvPr/>
        </p:nvSpPr>
        <p:spPr>
          <a:xfrm>
            <a:off x="676574" y="905628"/>
            <a:ext cx="258454" cy="80498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Graphic 7" descr="Single gear outline">
            <a:extLst>
              <a:ext uri="{FF2B5EF4-FFF2-40B4-BE49-F238E27FC236}">
                <a16:creationId xmlns:a16="http://schemas.microsoft.com/office/drawing/2014/main" id="{B5D5096C-BF3E-43B2-ACD1-1BA8C3DDD3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50517" y="700710"/>
            <a:ext cx="1362306" cy="1362306"/>
          </a:xfrm>
          <a:prstGeom prst="rect">
            <a:avLst/>
          </a:prstGeom>
        </p:spPr>
      </p:pic>
      <p:pic>
        <p:nvPicPr>
          <p:cNvPr id="7" name="Graphic 6" descr="Open hand outline">
            <a:extLst>
              <a:ext uri="{FF2B5EF4-FFF2-40B4-BE49-F238E27FC236}">
                <a16:creationId xmlns:a16="http://schemas.microsoft.com/office/drawing/2014/main" id="{CCE42BCD-C9FA-45D5-9456-AAD49371B3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446703" y="4707675"/>
            <a:ext cx="1393902" cy="123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301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505289-923B-4162-897E-F588058E5D69}"/>
              </a:ext>
            </a:extLst>
          </p:cNvPr>
          <p:cNvSpPr txBox="1"/>
          <p:nvPr/>
        </p:nvSpPr>
        <p:spPr>
          <a:xfrm>
            <a:off x="1051168" y="658960"/>
            <a:ext cx="10218616" cy="14617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4000" u="sng" dirty="0">
                <a:solidFill>
                  <a:schemeClr val="tx2"/>
                </a:solidFill>
              </a:rPr>
              <a:t>Task 2: Project Design.</a:t>
            </a:r>
            <a:endParaRPr lang="en-US" sz="4000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4486" y="2088718"/>
            <a:ext cx="6012890" cy="4237741"/>
          </a:xfrm>
        </p:spPr>
        <p:txBody>
          <a:bodyPr vert="horz" lIns="91440" tIns="45720" rIns="91440" bIns="45720" rtlCol="0">
            <a:no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400" dirty="0"/>
              <a:t>Last week we looked at task 2 of Assignment 2: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b="1" dirty="0"/>
              <a:t>Project Design</a:t>
            </a:r>
            <a:r>
              <a:rPr lang="en-GB" sz="2400" dirty="0"/>
              <a:t>: Document and describe some project ‘Design’ work e.g. requirements, sketches/drawings, storyboards, wireframes, flow charts, maps, charts, diagrams, data structures etc.).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highlight>
                  <a:srgbClr val="FFFF00"/>
                </a:highlight>
              </a:rPr>
              <a:t>T</a:t>
            </a:r>
            <a:r>
              <a:rPr lang="en-GB" sz="2400" dirty="0">
                <a:solidFill>
                  <a:schemeClr val="bg1"/>
                </a:solidFill>
                <a:highlight>
                  <a:srgbClr val="FFFF00"/>
                </a:highlight>
              </a:rPr>
              <a:t>here needs to be some planning of course, but do not spend too much time in the planning stage.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BF0E58D-D868-4443-A993-52D08531638D}"/>
              </a:ext>
            </a:extLst>
          </p:cNvPr>
          <p:cNvSpPr/>
          <p:nvPr/>
        </p:nvSpPr>
        <p:spPr>
          <a:xfrm>
            <a:off x="797169" y="614355"/>
            <a:ext cx="10738339" cy="13783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026696-C5E5-40B1-814F-EB8A216573E7}"/>
              </a:ext>
            </a:extLst>
          </p:cNvPr>
          <p:cNvSpPr/>
          <p:nvPr/>
        </p:nvSpPr>
        <p:spPr>
          <a:xfrm>
            <a:off x="676574" y="905628"/>
            <a:ext cx="258454" cy="80498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Graphic 6" descr="Ui Ux outline">
            <a:extLst>
              <a:ext uri="{FF2B5EF4-FFF2-40B4-BE49-F238E27FC236}">
                <a16:creationId xmlns:a16="http://schemas.microsoft.com/office/drawing/2014/main" id="{5968755E-832C-42A7-B3E7-7338517EF2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23733" y="607556"/>
            <a:ext cx="1429758" cy="1429758"/>
          </a:xfrm>
          <a:prstGeom prst="rect">
            <a:avLst/>
          </a:prstGeom>
        </p:spPr>
      </p:pic>
      <p:pic>
        <p:nvPicPr>
          <p:cNvPr id="8" name="Picture 7" descr="A picture containing text, indoor, toy&#10;&#10;Description automatically generated">
            <a:extLst>
              <a:ext uri="{FF2B5EF4-FFF2-40B4-BE49-F238E27FC236}">
                <a16:creationId xmlns:a16="http://schemas.microsoft.com/office/drawing/2014/main" id="{84E9DB9B-B256-47AC-83B2-74915D1B3D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989803" y="1653335"/>
            <a:ext cx="4545705" cy="454570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0E9A465-83EC-4029-998A-84B6D27C8827}"/>
              </a:ext>
            </a:extLst>
          </p:cNvPr>
          <p:cNvSpPr txBox="1"/>
          <p:nvPr/>
        </p:nvSpPr>
        <p:spPr>
          <a:xfrm>
            <a:off x="7419278" y="7150116"/>
            <a:ext cx="37338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://entornos.codeandcoke.com/lib/exe/detail.php?id=apuntes%3Adesarrollo&amp;media=apuntes:software-development.pn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7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504003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5B6D7-1C1A-44AE-8F40-8AEC394D8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dirty="0"/>
              <a:t>Computing Innovation Project: </a:t>
            </a:r>
            <a:br>
              <a:rPr lang="en-GB" sz="3600" dirty="0"/>
            </a:br>
            <a:r>
              <a:rPr lang="en-GB" sz="4900" b="1" dirty="0"/>
              <a:t>Design work</a:t>
            </a:r>
            <a:endParaRPr lang="en-GB" sz="3600" b="1" dirty="0"/>
          </a:p>
        </p:txBody>
      </p:sp>
      <p:graphicFrame>
        <p:nvGraphicFramePr>
          <p:cNvPr id="29" name="Content Placeholder 2">
            <a:extLst>
              <a:ext uri="{FF2B5EF4-FFF2-40B4-BE49-F238E27FC236}">
                <a16:creationId xmlns:a16="http://schemas.microsoft.com/office/drawing/2014/main" id="{9C820689-4921-4134-8C91-F5AC1D8154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53201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3672C1C4-EFA1-4AC7-9ECE-64CE765C7F47}"/>
              </a:ext>
            </a:extLst>
          </p:cNvPr>
          <p:cNvSpPr/>
          <p:nvPr/>
        </p:nvSpPr>
        <p:spPr>
          <a:xfrm>
            <a:off x="797169" y="495411"/>
            <a:ext cx="10738339" cy="11952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87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685" y="382210"/>
            <a:ext cx="8031316" cy="887105"/>
          </a:xfrm>
        </p:spPr>
        <p:txBody>
          <a:bodyPr>
            <a:noAutofit/>
          </a:bodyPr>
          <a:lstStyle/>
          <a:p>
            <a:r>
              <a:rPr lang="en-GB" b="1" u="sng" dirty="0"/>
              <a:t>Design feedback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793" y="1396765"/>
            <a:ext cx="10972800" cy="5014119"/>
          </a:xfrm>
        </p:spPr>
        <p:txBody>
          <a:bodyPr>
            <a:noAutofit/>
          </a:bodyPr>
          <a:lstStyle/>
          <a:p>
            <a:r>
              <a:rPr lang="en-GB" sz="2400" dirty="0"/>
              <a:t>If possible, try and</a:t>
            </a:r>
            <a:r>
              <a:rPr lang="en-GB" sz="2400" b="1" dirty="0"/>
              <a:t> acquire some feedback from users / other relevant stakeholders.</a:t>
            </a:r>
            <a:endParaRPr lang="en-GB" sz="2400" dirty="0"/>
          </a:p>
          <a:p>
            <a:r>
              <a:rPr lang="en-GB" sz="2400" dirty="0"/>
              <a:t>This will help to </a:t>
            </a:r>
            <a:r>
              <a:rPr lang="en-GB" sz="2400" b="1" dirty="0"/>
              <a:t>inform</a:t>
            </a:r>
            <a:r>
              <a:rPr lang="en-GB" sz="2400" dirty="0"/>
              <a:t> </a:t>
            </a:r>
            <a:r>
              <a:rPr lang="en-GB" sz="2400" b="1" dirty="0"/>
              <a:t>prioritise </a:t>
            </a:r>
            <a:r>
              <a:rPr lang="en-GB" sz="2400" dirty="0"/>
              <a:t>and </a:t>
            </a:r>
            <a:r>
              <a:rPr lang="en-GB" sz="2400" b="1" dirty="0"/>
              <a:t>enhance</a:t>
            </a:r>
            <a:r>
              <a:rPr lang="en-GB" sz="2400" dirty="0"/>
              <a:t> your Design work before moving into the practical stage.</a:t>
            </a:r>
          </a:p>
          <a:p>
            <a:r>
              <a:rPr lang="en-GB" sz="2400" dirty="0"/>
              <a:t>You can simply send your initial Requirements/Design work to a few people with a few questions and ask for feedback, via email.</a:t>
            </a:r>
          </a:p>
          <a:p>
            <a:pPr lvl="1"/>
            <a:r>
              <a:rPr lang="en-GB" sz="2000" b="1" dirty="0"/>
              <a:t>E.g. Ask potential users </a:t>
            </a:r>
            <a:r>
              <a:rPr lang="en-GB" sz="2000" dirty="0"/>
              <a:t>what they like and don’t like about the proposed idea and requirements/design. And if they would like any additional features or features removed. Could it be improved in any other ways?.</a:t>
            </a:r>
          </a:p>
          <a:p>
            <a:pPr lvl="1"/>
            <a:r>
              <a:rPr lang="en-GB" sz="2000" dirty="0"/>
              <a:t>A short structured/semi-structured questionnaire of only a few questions can be used (this can be done informally via email or face-to-face). SurveyMonkey / Google forms or alternative is not required but can be used if desired.</a:t>
            </a:r>
          </a:p>
          <a:p>
            <a:r>
              <a:rPr lang="en-GB" sz="2400" dirty="0"/>
              <a:t>Record the results and update your Requirements/Designs as a result.</a:t>
            </a:r>
          </a:p>
          <a:p>
            <a:r>
              <a:rPr lang="en-GB" sz="2400" dirty="0"/>
              <a:t>Do not spend long doing this e.g. 1/2 days.</a:t>
            </a:r>
          </a:p>
          <a:p>
            <a:r>
              <a:rPr lang="en-GB" sz="2400" dirty="0"/>
              <a:t>You do not need to wait for all responses before moving on to the Practical phase.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4" name="Graphic 3" descr="Meeting outline">
            <a:extLst>
              <a:ext uri="{FF2B5EF4-FFF2-40B4-BE49-F238E27FC236}">
                <a16:creationId xmlns:a16="http://schemas.microsoft.com/office/drawing/2014/main" id="{A652AC30-92F5-4208-96B0-28BEB127F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0110832" y="206465"/>
            <a:ext cx="1238597" cy="123859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4D52C7D-6E92-4959-94A1-157F558F17FB}"/>
              </a:ext>
            </a:extLst>
          </p:cNvPr>
          <p:cNvSpPr/>
          <p:nvPr/>
        </p:nvSpPr>
        <p:spPr>
          <a:xfrm>
            <a:off x="611090" y="268907"/>
            <a:ext cx="10738339" cy="11137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B20CD8-7F38-4D27-933C-7076E677DE1E}"/>
              </a:ext>
            </a:extLst>
          </p:cNvPr>
          <p:cNvSpPr/>
          <p:nvPr/>
        </p:nvSpPr>
        <p:spPr>
          <a:xfrm>
            <a:off x="550793" y="396357"/>
            <a:ext cx="120595" cy="80498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c 6">
            <a:extLst>
              <a:ext uri="{FF2B5EF4-FFF2-40B4-BE49-F238E27FC236}">
                <a16:creationId xmlns:a16="http://schemas.microsoft.com/office/drawing/2014/main" id="{9E8C5CD1-D272-4F84-8AAF-37D9CEB28E04}"/>
              </a:ext>
            </a:extLst>
          </p:cNvPr>
          <p:cNvSpPr/>
          <p:nvPr/>
        </p:nvSpPr>
        <p:spPr>
          <a:xfrm rot="6468648">
            <a:off x="9278435" y="4400853"/>
            <a:ext cx="3388528" cy="1847527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57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505289-923B-4162-897E-F588058E5D69}"/>
              </a:ext>
            </a:extLst>
          </p:cNvPr>
          <p:cNvSpPr txBox="1"/>
          <p:nvPr/>
        </p:nvSpPr>
        <p:spPr>
          <a:xfrm>
            <a:off x="1051168" y="658960"/>
            <a:ext cx="10218616" cy="14617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4000" b="1" u="sng" dirty="0">
                <a:solidFill>
                  <a:schemeClr val="tx2"/>
                </a:solidFill>
              </a:rPr>
              <a:t>Task 3: Project Practical work</a:t>
            </a:r>
            <a:endParaRPr lang="en-US" sz="4000" b="1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4485" y="2133323"/>
            <a:ext cx="10738338" cy="3983673"/>
          </a:xfr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2400" dirty="0"/>
              <a:t>This week we are going to progress onto task 3 of Assignment 2: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24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3. Development &amp; Testing</a:t>
            </a:r>
            <a:endParaRPr lang="en-GB" sz="2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Showcase your project’s practical implementation/development work. 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Clearly outline everything you have done and worked on for your project.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You can provide an overview of the development process e.g. Technologies used, key features, problem areas, solutions, code extracts and outcomes/outputs/results. </a:t>
            </a:r>
          </a:p>
          <a:p>
            <a:pPr marL="3429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Include screenshots / pictures, demos, text description and of course voice over to describe your practical project work.</a:t>
            </a:r>
            <a:endParaRPr lang="en-GB" sz="24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8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BF0E58D-D868-4443-A993-52D08531638D}"/>
              </a:ext>
            </a:extLst>
          </p:cNvPr>
          <p:cNvSpPr/>
          <p:nvPr/>
        </p:nvSpPr>
        <p:spPr>
          <a:xfrm>
            <a:off x="797169" y="658960"/>
            <a:ext cx="10738339" cy="13783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026696-C5E5-40B1-814F-EB8A216573E7}"/>
              </a:ext>
            </a:extLst>
          </p:cNvPr>
          <p:cNvSpPr/>
          <p:nvPr/>
        </p:nvSpPr>
        <p:spPr>
          <a:xfrm>
            <a:off x="676574" y="905628"/>
            <a:ext cx="258454" cy="80498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Graphic 7" descr="Single gear outline">
            <a:extLst>
              <a:ext uri="{FF2B5EF4-FFF2-40B4-BE49-F238E27FC236}">
                <a16:creationId xmlns:a16="http://schemas.microsoft.com/office/drawing/2014/main" id="{B5D5096C-BF3E-43B2-ACD1-1BA8C3DDD3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50517" y="700710"/>
            <a:ext cx="1362306" cy="1362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445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11426" y="1653048"/>
            <a:ext cx="9791833" cy="3814964"/>
          </a:xfrm>
          <a:gradFill flip="none" rotWithShape="1">
            <a:gsLst>
              <a:gs pos="0">
                <a:srgbClr val="FFFF00"/>
              </a:gs>
              <a:gs pos="47000">
                <a:schemeClr val="bg1">
                  <a:lumMod val="100000"/>
                </a:schemeClr>
              </a:gs>
            </a:gsLst>
            <a:lin ang="2700000" scaled="1"/>
            <a:tileRect/>
          </a:gradFill>
          <a:ln w="2540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1200150" lvl="1" indent="-7429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sz="4000" dirty="0"/>
              <a:t>If possible, acquire some User/stakeholder feedback.</a:t>
            </a:r>
          </a:p>
          <a:p>
            <a:pPr marL="1200150" lvl="1" indent="-7429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sz="4000" b="1" dirty="0"/>
              <a:t>Update Design work.</a:t>
            </a:r>
          </a:p>
          <a:p>
            <a:pPr marL="1200150" lvl="1" indent="-7429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GB" sz="4000" b="1" dirty="0"/>
              <a:t>Start Practical implementation.</a:t>
            </a:r>
            <a:endParaRPr lang="en-GB" sz="4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C4A6F2-EF4E-4D1D-8853-9231B65E61D8}"/>
              </a:ext>
            </a:extLst>
          </p:cNvPr>
          <p:cNvSpPr txBox="1"/>
          <p:nvPr/>
        </p:nvSpPr>
        <p:spPr>
          <a:xfrm>
            <a:off x="558524" y="466658"/>
            <a:ext cx="56065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u="sng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This week’s Activity:</a:t>
            </a:r>
            <a:endParaRPr lang="en-GB" sz="5400" u="sng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0805804-CC4F-40D1-9B30-07CCCE4C1053}"/>
              </a:ext>
            </a:extLst>
          </p:cNvPr>
          <p:cNvCxnSpPr/>
          <p:nvPr/>
        </p:nvCxnSpPr>
        <p:spPr>
          <a:xfrm>
            <a:off x="479685" y="296674"/>
            <a:ext cx="0" cy="962500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7" name="Arc 6">
            <a:extLst>
              <a:ext uri="{FF2B5EF4-FFF2-40B4-BE49-F238E27FC236}">
                <a16:creationId xmlns:a16="http://schemas.microsoft.com/office/drawing/2014/main" id="{F8930F8D-FCC4-4269-91F5-4C6CEE07E29E}"/>
              </a:ext>
            </a:extLst>
          </p:cNvPr>
          <p:cNvSpPr/>
          <p:nvPr/>
        </p:nvSpPr>
        <p:spPr>
          <a:xfrm rot="7949683">
            <a:off x="8025501" y="3057644"/>
            <a:ext cx="4279135" cy="3255394"/>
          </a:xfrm>
          <a:prstGeom prst="arc">
            <a:avLst>
              <a:gd name="adj1" fmla="val 14055120"/>
              <a:gd name="adj2" fmla="val 20174610"/>
            </a:avLst>
          </a:prstGeom>
          <a:noFill/>
          <a:ln w="76200">
            <a:solidFill>
              <a:srgbClr val="FFC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B03AC2-52DE-4F97-A02B-8407D0CF470D}"/>
              </a:ext>
            </a:extLst>
          </p:cNvPr>
          <p:cNvSpPr txBox="1"/>
          <p:nvPr/>
        </p:nvSpPr>
        <p:spPr>
          <a:xfrm>
            <a:off x="1411426" y="5323707"/>
            <a:ext cx="54389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highlight>
                  <a:srgbClr val="FFFF00"/>
                </a:highlight>
              </a:rPr>
              <a:t>Schedule in your diary /\.</a:t>
            </a:r>
          </a:p>
        </p:txBody>
      </p:sp>
    </p:spTree>
    <p:extLst>
      <p:ext uri="{BB962C8B-B14F-4D97-AF65-F5344CB8AC3E}">
        <p14:creationId xmlns:p14="http://schemas.microsoft.com/office/powerpoint/2010/main" val="1351782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19FDFA-248F-4679-A0E2-5599C132D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FFFF"/>
                </a:solidFill>
              </a:rPr>
              <a:t>Register.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5B3E02-BC8B-4FF6-B744-2254AEFA2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Tutor note: Save / Download participant list from teams.</a:t>
            </a:r>
          </a:p>
        </p:txBody>
      </p:sp>
    </p:spTree>
    <p:extLst>
      <p:ext uri="{BB962C8B-B14F-4D97-AF65-F5344CB8AC3E}">
        <p14:creationId xmlns:p14="http://schemas.microsoft.com/office/powerpoint/2010/main" val="29612666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5340605" cy="1146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 Questions.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05C7EBC3-4672-4DAB-81C2-58661FAFAE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8805" y="-2"/>
            <a:ext cx="6013194" cy="1511304"/>
          </a:xfrm>
          <a:custGeom>
            <a:avLst/>
            <a:gdLst>
              <a:gd name="connsiteX0" fmla="*/ 4545473 w 6013194"/>
              <a:gd name="connsiteY0" fmla="*/ 0 h 1511304"/>
              <a:gd name="connsiteX1" fmla="*/ 6013194 w 6013194"/>
              <a:gd name="connsiteY1" fmla="*/ 0 h 1511304"/>
              <a:gd name="connsiteX2" fmla="*/ 6013194 w 6013194"/>
              <a:gd name="connsiteY2" fmla="*/ 1508760 h 1511304"/>
              <a:gd name="connsiteX3" fmla="*/ 4545474 w 6013194"/>
              <a:gd name="connsiteY3" fmla="*/ 1508760 h 1511304"/>
              <a:gd name="connsiteX4" fmla="*/ 4545474 w 6013194"/>
              <a:gd name="connsiteY4" fmla="*/ 1511304 h 1511304"/>
              <a:gd name="connsiteX5" fmla="*/ 0 w 6013194"/>
              <a:gd name="connsiteY5" fmla="*/ 1511304 h 1511304"/>
              <a:gd name="connsiteX6" fmla="*/ 697617 w 6013194"/>
              <a:gd name="connsiteY6" fmla="*/ 3 h 1511304"/>
              <a:gd name="connsiteX7" fmla="*/ 4545473 w 6013194"/>
              <a:gd name="connsiteY7" fmla="*/ 3 h 1511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13194" h="1511304">
                <a:moveTo>
                  <a:pt x="4545473" y="0"/>
                </a:moveTo>
                <a:lnTo>
                  <a:pt x="6013194" y="0"/>
                </a:lnTo>
                <a:lnTo>
                  <a:pt x="6013194" y="1508760"/>
                </a:lnTo>
                <a:lnTo>
                  <a:pt x="4545474" y="1508760"/>
                </a:lnTo>
                <a:lnTo>
                  <a:pt x="4545474" y="1511304"/>
                </a:lnTo>
                <a:lnTo>
                  <a:pt x="0" y="1511304"/>
                </a:lnTo>
                <a:lnTo>
                  <a:pt x="697617" y="3"/>
                </a:lnTo>
                <a:lnTo>
                  <a:pt x="4545473" y="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40BF962F-4C6F-461E-86F2-C43F56CC9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80797" y="1690688"/>
            <a:ext cx="8711202" cy="5167312"/>
          </a:xfrm>
          <a:custGeom>
            <a:avLst/>
            <a:gdLst>
              <a:gd name="connsiteX0" fmla="*/ 0 w 8711202"/>
              <a:gd name="connsiteY0" fmla="*/ 0 h 5167312"/>
              <a:gd name="connsiteX1" fmla="*/ 7243482 w 8711202"/>
              <a:gd name="connsiteY1" fmla="*/ 0 h 5167312"/>
              <a:gd name="connsiteX2" fmla="*/ 8711202 w 8711202"/>
              <a:gd name="connsiteY2" fmla="*/ 0 h 5167312"/>
              <a:gd name="connsiteX3" fmla="*/ 8711202 w 8711202"/>
              <a:gd name="connsiteY3" fmla="*/ 5167312 h 5167312"/>
              <a:gd name="connsiteX4" fmla="*/ 7243482 w 8711202"/>
              <a:gd name="connsiteY4" fmla="*/ 5167312 h 5167312"/>
              <a:gd name="connsiteX5" fmla="*/ 221324 w 8711202"/>
              <a:gd name="connsiteY5" fmla="*/ 5167312 h 5167312"/>
              <a:gd name="connsiteX6" fmla="*/ 2615203 w 8711202"/>
              <a:gd name="connsiteY6" fmla="*/ 952 h 5167312"/>
              <a:gd name="connsiteX7" fmla="*/ 0 w 8711202"/>
              <a:gd name="connsiteY7" fmla="*/ 952 h 5167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1202" h="5167312">
                <a:moveTo>
                  <a:pt x="0" y="0"/>
                </a:moveTo>
                <a:lnTo>
                  <a:pt x="7243482" y="0"/>
                </a:lnTo>
                <a:lnTo>
                  <a:pt x="8711202" y="0"/>
                </a:lnTo>
                <a:lnTo>
                  <a:pt x="8711202" y="5167312"/>
                </a:lnTo>
                <a:lnTo>
                  <a:pt x="7243482" y="5167312"/>
                </a:lnTo>
                <a:lnTo>
                  <a:pt x="221324" y="5167312"/>
                </a:lnTo>
                <a:lnTo>
                  <a:pt x="2615203" y="952"/>
                </a:lnTo>
                <a:lnTo>
                  <a:pt x="0" y="952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2E94A4F7-38E4-45EA-8E2E-CE1B5766B4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5931454" cy="5166360"/>
          </a:xfrm>
          <a:custGeom>
            <a:avLst/>
            <a:gdLst>
              <a:gd name="connsiteX0" fmla="*/ 0 w 5931454"/>
              <a:gd name="connsiteY0" fmla="*/ 0 h 5166360"/>
              <a:gd name="connsiteX1" fmla="*/ 5931454 w 5931454"/>
              <a:gd name="connsiteY1" fmla="*/ 0 h 5166360"/>
              <a:gd name="connsiteX2" fmla="*/ 3537575 w 5931454"/>
              <a:gd name="connsiteY2" fmla="*/ 5166360 h 5166360"/>
              <a:gd name="connsiteX3" fmla="*/ 0 w 5931454"/>
              <a:gd name="connsiteY3" fmla="*/ 5166360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31454" h="5166360">
                <a:moveTo>
                  <a:pt x="0" y="0"/>
                </a:moveTo>
                <a:lnTo>
                  <a:pt x="5931454" y="0"/>
                </a:lnTo>
                <a:lnTo>
                  <a:pt x="3537575" y="5166360"/>
                </a:lnTo>
                <a:lnTo>
                  <a:pt x="0" y="516636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24C785-6A0E-4F79-A004-25883BFC9942}"/>
              </a:ext>
            </a:extLst>
          </p:cNvPr>
          <p:cNvSpPr txBox="1"/>
          <p:nvPr/>
        </p:nvSpPr>
        <p:spPr>
          <a:xfrm>
            <a:off x="838200" y="2173288"/>
            <a:ext cx="3852746" cy="36396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dirty="0">
                <a:solidFill>
                  <a:srgbClr val="FFFFFF"/>
                </a:solidFill>
              </a:rPr>
              <a:t>General Q&amp;A.</a:t>
            </a:r>
          </a:p>
          <a:p>
            <a:pPr marL="457200" indent="-45720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000" dirty="0">
                <a:solidFill>
                  <a:srgbClr val="FFFFFF"/>
                </a:solidFill>
              </a:rPr>
              <a:t>If time: 1-2-1 Chat to address any concerns (due to pivotal point of moving onto the practical implementation phase of the project).</a:t>
            </a:r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A326B47-9EE5-455A-9349-56A5018AA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66606" y="2173287"/>
            <a:ext cx="4003675" cy="4003675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44674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1842CB47-8DA2-4F16-B3CD-B8ED88C5AD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279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12192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10DC71-3B04-4237-9333-B97771321E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875" y="5317240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Student Social &amp; Peer Support</a:t>
            </a:r>
            <a:br>
              <a:rPr lang="en-US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sz="2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(Chat &amp; Support each other)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12192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50060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FD6AB3-44F1-49F3-94BB-98B9BDC30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810" y="2960716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End.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A326B47-9EE5-455A-9349-56A5018AA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57597" y="666728"/>
            <a:ext cx="5465791" cy="5465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1398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AF550-48D3-40BA-987B-1D6B58271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Archive slides.</a:t>
            </a:r>
          </a:p>
        </p:txBody>
      </p:sp>
    </p:spTree>
    <p:extLst>
      <p:ext uri="{BB962C8B-B14F-4D97-AF65-F5344CB8AC3E}">
        <p14:creationId xmlns:p14="http://schemas.microsoft.com/office/powerpoint/2010/main" val="39048571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DA025-260A-4059-8230-E0B0B76C8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1312"/>
            <a:ext cx="10506456" cy="1010264"/>
          </a:xfrm>
        </p:spPr>
        <p:txBody>
          <a:bodyPr anchor="ctr">
            <a:normAutofit/>
          </a:bodyPr>
          <a:lstStyle/>
          <a:p>
            <a:r>
              <a:rPr lang="en-GB" b="1" u="sng" dirty="0"/>
              <a:t>Changemakers Computing Innovation Project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1217218-1C75-495E-8D6C-225D0049CF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9561198"/>
              </p:ext>
            </p:extLst>
          </p:nvPr>
        </p:nvGraphicFramePr>
        <p:xfrm>
          <a:off x="841248" y="1352856"/>
          <a:ext cx="10506456" cy="45849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431258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D4A42-0C61-4411-8C7E-F95885E79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1992" y="987213"/>
            <a:ext cx="9984615" cy="159722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60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Key to Success</a:t>
            </a:r>
          </a:p>
        </p:txBody>
      </p:sp>
      <p:pic>
        <p:nvPicPr>
          <p:cNvPr id="18" name="Graphic 17" descr="Key">
            <a:extLst>
              <a:ext uri="{FF2B5EF4-FFF2-40B4-BE49-F238E27FC236}">
                <a16:creationId xmlns:a16="http://schemas.microsoft.com/office/drawing/2014/main" id="{3020EA67-BA13-49E4-83B3-6528C395D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9655372">
            <a:off x="6441665" y="1206058"/>
            <a:ext cx="4844965" cy="4844965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3C173-4216-4B13-AEB2-DD282EBE7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48587" y="2412670"/>
            <a:ext cx="6248042" cy="26740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The key to success in this module is to try and make W</a:t>
            </a:r>
            <a:r>
              <a:rPr lang="en-US" sz="2800" b="1" dirty="0"/>
              <a:t>eekly progress.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You will not be able to leave it until the last minute.</a:t>
            </a:r>
          </a:p>
        </p:txBody>
      </p:sp>
    </p:spTree>
    <p:extLst>
      <p:ext uri="{BB962C8B-B14F-4D97-AF65-F5344CB8AC3E}">
        <p14:creationId xmlns:p14="http://schemas.microsoft.com/office/powerpoint/2010/main" val="31697484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34EE28F8861145B79E254CABBE25F2" ma:contentTypeVersion="4" ma:contentTypeDescription="Create a new document." ma:contentTypeScope="" ma:versionID="f0509c700f7d88ec63a2a851bcd28be2">
  <xsd:schema xmlns:xsd="http://www.w3.org/2001/XMLSchema" xmlns:xs="http://www.w3.org/2001/XMLSchema" xmlns:p="http://schemas.microsoft.com/office/2006/metadata/properties" xmlns:ns2="550e0b3d-7eb6-4482-88b2-ccad92eb760b" targetNamespace="http://schemas.microsoft.com/office/2006/metadata/properties" ma:root="true" ma:fieldsID="db36fd58def90dcb2291ee1f6a62b599" ns2:_="">
    <xsd:import namespace="550e0b3d-7eb6-4482-88b2-ccad92eb76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0e0b3d-7eb6-4482-88b2-ccad92eb760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21163A5-1BC0-41A8-9BFF-A3C2789E672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A92F5B3-4952-4761-896C-55146FB86F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50e0b3d-7eb6-4482-88b2-ccad92eb760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5E9D9C9-5535-4F7F-9CD1-9F0280682495}">
  <ds:schemaRefs>
    <ds:schemaRef ds:uri="http://purl.org/dc/terms/"/>
    <ds:schemaRef ds:uri="21682d76-7fed-41ad-9dab-ad3c63b4cd86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7ac54d59-15ae-468f-8833-3c6b8f4d3013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370</TotalTime>
  <Words>979</Words>
  <Application>Microsoft Office PowerPoint</Application>
  <PresentationFormat>Widescreen</PresentationFormat>
  <Paragraphs>85</Paragraphs>
  <Slides>17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-apple-system</vt:lpstr>
      <vt:lpstr>Arial</vt:lpstr>
      <vt:lpstr>Calibri</vt:lpstr>
      <vt:lpstr>Calibri Light</vt:lpstr>
      <vt:lpstr>Symbol</vt:lpstr>
      <vt:lpstr>Office Theme</vt:lpstr>
      <vt:lpstr>PowerPoint Presentation</vt:lpstr>
      <vt:lpstr>Introduction</vt:lpstr>
      <vt:lpstr>PowerPoint Presentation</vt:lpstr>
      <vt:lpstr>Pin: Indicative structure: </vt:lpstr>
      <vt:lpstr>PowerPoint Presentation</vt:lpstr>
      <vt:lpstr>PowerPoint Presentation</vt:lpstr>
      <vt:lpstr>Computing Innovation Project:  Design work</vt:lpstr>
      <vt:lpstr>Design feedback</vt:lpstr>
      <vt:lpstr>PowerPoint Presentation</vt:lpstr>
      <vt:lpstr>PowerPoint Presentation</vt:lpstr>
      <vt:lpstr>Register.</vt:lpstr>
      <vt:lpstr> Questions.</vt:lpstr>
      <vt:lpstr>Student Social &amp; Peer Support (Chat &amp; Support each other)</vt:lpstr>
      <vt:lpstr>The End.</vt:lpstr>
      <vt:lpstr>Archive slides.</vt:lpstr>
      <vt:lpstr>Changemakers Computing Innovation Project</vt:lpstr>
      <vt:lpstr>The Key to Success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Williams</dc:creator>
  <cp:lastModifiedBy>James Williams</cp:lastModifiedBy>
  <cp:revision>50</cp:revision>
  <dcterms:created xsi:type="dcterms:W3CDTF">2021-06-14T11:18:33Z</dcterms:created>
  <dcterms:modified xsi:type="dcterms:W3CDTF">2021-06-22T11:32:40Z</dcterms:modified>
</cp:coreProperties>
</file>