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8" r:id="rId1"/>
  </p:sldMasterIdLst>
  <p:sldIdLst>
    <p:sldId id="258" r:id="rId2"/>
    <p:sldId id="256" r:id="rId3"/>
    <p:sldId id="257"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F0CC14D1-9E26-4261-80BD-5D7C6FC33FA5}">
          <p14:sldIdLst>
            <p14:sldId id="258"/>
            <p14:sldId id="256"/>
          </p14:sldIdLst>
        </p14:section>
        <p14:section name="Untitled Section" id="{B478FB87-9B17-47A5-B79F-FEAC4729E946}">
          <p14:sldIdLst>
            <p14:sldId id="257"/>
            <p14:sldId id="259"/>
            <p14:sldId id="260"/>
            <p14:sldId id="261"/>
            <p14:sldId id="262"/>
            <p14:sldId id="263"/>
            <p14:sldId id="264"/>
            <p14:sldId id="265"/>
            <p14:sldId id="266"/>
            <p14:sldId id="267"/>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A5E0D46-DB82-4C51-A501-201E636D2FD0}" v="21" dt="2026-07-10T15:06:31.24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recious Lewis (2328179)" userId="ca833483-bfc1-49df-a306-4cd78330f890" providerId="ADAL" clId="{291BFEA3-268E-4F41-B7BF-85CC0C854441}"/>
    <pc:docChg chg="undo custSel addSld modSld sldOrd addSection modSection">
      <pc:chgData name="Precious Lewis (2328179)" userId="ca833483-bfc1-49df-a306-4cd78330f890" providerId="ADAL" clId="{291BFEA3-268E-4F41-B7BF-85CC0C854441}" dt="2026-07-10T15:21:49.150" v="2610" actId="20577"/>
      <pc:docMkLst>
        <pc:docMk/>
      </pc:docMkLst>
      <pc:sldChg chg="addSp delSp modSp mod modClrScheme delDesignElem chgLayout">
        <pc:chgData name="Precious Lewis (2328179)" userId="ca833483-bfc1-49df-a306-4cd78330f890" providerId="ADAL" clId="{291BFEA3-268E-4F41-B7BF-85CC0C854441}" dt="2026-07-10T13:18:41.685" v="2220" actId="255"/>
        <pc:sldMkLst>
          <pc:docMk/>
          <pc:sldMk cId="4051394221" sldId="256"/>
        </pc:sldMkLst>
        <pc:spChg chg="mod ord">
          <ac:chgData name="Precious Lewis (2328179)" userId="ca833483-bfc1-49df-a306-4cd78330f890" providerId="ADAL" clId="{291BFEA3-268E-4F41-B7BF-85CC0C854441}" dt="2026-07-06T19:42:39.657" v="1162" actId="26606"/>
          <ac:spMkLst>
            <pc:docMk/>
            <pc:sldMk cId="4051394221" sldId="256"/>
            <ac:spMk id="2" creationId="{05B13B75-F752-00DF-5009-52C3E385B2E2}"/>
          </ac:spMkLst>
        </pc:spChg>
        <pc:spChg chg="add mod">
          <ac:chgData name="Precious Lewis (2328179)" userId="ca833483-bfc1-49df-a306-4cd78330f890" providerId="ADAL" clId="{291BFEA3-268E-4F41-B7BF-85CC0C854441}" dt="2026-07-10T13:18:41.685" v="2220" actId="255"/>
          <ac:spMkLst>
            <pc:docMk/>
            <pc:sldMk cId="4051394221" sldId="256"/>
            <ac:spMk id="3" creationId="{E3688BFC-8295-9767-7AF8-BCCDD9634311}"/>
          </ac:spMkLst>
        </pc:spChg>
        <pc:spChg chg="add">
          <ac:chgData name="Precious Lewis (2328179)" userId="ca833483-bfc1-49df-a306-4cd78330f890" providerId="ADAL" clId="{291BFEA3-268E-4F41-B7BF-85CC0C854441}" dt="2026-07-06T19:42:39.657" v="1162" actId="26606"/>
          <ac:spMkLst>
            <pc:docMk/>
            <pc:sldMk cId="4051394221" sldId="256"/>
            <ac:spMk id="16" creationId="{8592B821-10D5-48C0-8022-A904844B7FF4}"/>
          </ac:spMkLst>
        </pc:spChg>
        <pc:spChg chg="add">
          <ac:chgData name="Precious Lewis (2328179)" userId="ca833483-bfc1-49df-a306-4cd78330f890" providerId="ADAL" clId="{291BFEA3-268E-4F41-B7BF-85CC0C854441}" dt="2026-07-06T19:42:39.657" v="1162" actId="26606"/>
          <ac:spMkLst>
            <pc:docMk/>
            <pc:sldMk cId="4051394221" sldId="256"/>
            <ac:spMk id="18" creationId="{0F358BAA-9C8A-4E17-BAD8-32FD6FFEA730}"/>
          </ac:spMkLst>
        </pc:spChg>
        <pc:spChg chg="add">
          <ac:chgData name="Precious Lewis (2328179)" userId="ca833483-bfc1-49df-a306-4cd78330f890" providerId="ADAL" clId="{291BFEA3-268E-4F41-B7BF-85CC0C854441}" dt="2026-07-06T19:42:39.657" v="1162" actId="26606"/>
          <ac:spMkLst>
            <pc:docMk/>
            <pc:sldMk cId="4051394221" sldId="256"/>
            <ac:spMk id="20" creationId="{4D6F41A4-BEE3-4935-9371-4ADEA67A22F9}"/>
          </ac:spMkLst>
        </pc:spChg>
        <pc:spChg chg="add">
          <ac:chgData name="Precious Lewis (2328179)" userId="ca833483-bfc1-49df-a306-4cd78330f890" providerId="ADAL" clId="{291BFEA3-268E-4F41-B7BF-85CC0C854441}" dt="2026-07-06T19:42:39.657" v="1162" actId="26606"/>
          <ac:spMkLst>
            <pc:docMk/>
            <pc:sldMk cId="4051394221" sldId="256"/>
            <ac:spMk id="29" creationId="{7FE1D329-7CB2-4DF5-B0C0-36DD19EBC66D}"/>
          </ac:spMkLst>
        </pc:spChg>
        <pc:spChg chg="add">
          <ac:chgData name="Precious Lewis (2328179)" userId="ca833483-bfc1-49df-a306-4cd78330f890" providerId="ADAL" clId="{291BFEA3-268E-4F41-B7BF-85CC0C854441}" dt="2026-07-06T19:42:39.657" v="1162" actId="26606"/>
          <ac:spMkLst>
            <pc:docMk/>
            <pc:sldMk cId="4051394221" sldId="256"/>
            <ac:spMk id="31" creationId="{2BD93542-DB27-4648-A9D3-5B37F6577B7E}"/>
          </ac:spMkLst>
        </pc:spChg>
        <pc:spChg chg="add">
          <ac:chgData name="Precious Lewis (2328179)" userId="ca833483-bfc1-49df-a306-4cd78330f890" providerId="ADAL" clId="{291BFEA3-268E-4F41-B7BF-85CC0C854441}" dt="2026-07-06T19:42:39.657" v="1162" actId="26606"/>
          <ac:spMkLst>
            <pc:docMk/>
            <pc:sldMk cId="4051394221" sldId="256"/>
            <ac:spMk id="33" creationId="{973CFC7D-374D-4D67-8994-8DA9D4E23B62}"/>
          </ac:spMkLst>
        </pc:spChg>
        <pc:spChg chg="add">
          <ac:chgData name="Precious Lewis (2328179)" userId="ca833483-bfc1-49df-a306-4cd78330f890" providerId="ADAL" clId="{291BFEA3-268E-4F41-B7BF-85CC0C854441}" dt="2026-07-06T19:42:39.657" v="1162" actId="26606"/>
          <ac:spMkLst>
            <pc:docMk/>
            <pc:sldMk cId="4051394221" sldId="256"/>
            <ac:spMk id="35" creationId="{8F7FA731-5B6E-499C-926D-C2D2D4946616}"/>
          </ac:spMkLst>
        </pc:spChg>
      </pc:sldChg>
      <pc:sldChg chg="addSp delSp modSp new mod setBg modClrScheme delDesignElem chgLayout">
        <pc:chgData name="Precious Lewis (2328179)" userId="ca833483-bfc1-49df-a306-4cd78330f890" providerId="ADAL" clId="{291BFEA3-268E-4F41-B7BF-85CC0C854441}" dt="2026-07-10T13:22:17.157" v="2264" actId="255"/>
        <pc:sldMkLst>
          <pc:docMk/>
          <pc:sldMk cId="3603903990" sldId="257"/>
        </pc:sldMkLst>
        <pc:spChg chg="mod ord">
          <ac:chgData name="Precious Lewis (2328179)" userId="ca833483-bfc1-49df-a306-4cd78330f890" providerId="ADAL" clId="{291BFEA3-268E-4F41-B7BF-85CC0C854441}" dt="2026-07-06T19:43:41.675" v="1166" actId="313"/>
          <ac:spMkLst>
            <pc:docMk/>
            <pc:sldMk cId="3603903990" sldId="257"/>
            <ac:spMk id="2" creationId="{1C4161A6-1D10-CA26-BA82-C88AEF870422}"/>
          </ac:spMkLst>
        </pc:spChg>
        <pc:spChg chg="add mod">
          <ac:chgData name="Precious Lewis (2328179)" userId="ca833483-bfc1-49df-a306-4cd78330f890" providerId="ADAL" clId="{291BFEA3-268E-4F41-B7BF-85CC0C854441}" dt="2026-07-10T13:22:17.157" v="2264" actId="255"/>
          <ac:spMkLst>
            <pc:docMk/>
            <pc:sldMk cId="3603903990" sldId="257"/>
            <ac:spMk id="3" creationId="{37D2A9EA-B9E5-BF04-26CE-714A3EB45C6F}"/>
          </ac:spMkLst>
        </pc:spChg>
        <pc:graphicFrameChg chg="add mod">
          <ac:chgData name="Precious Lewis (2328179)" userId="ca833483-bfc1-49df-a306-4cd78330f890" providerId="ADAL" clId="{291BFEA3-268E-4F41-B7BF-85CC0C854441}" dt="2026-07-06T19:43:28.633" v="1164" actId="1076"/>
          <ac:graphicFrameMkLst>
            <pc:docMk/>
            <pc:sldMk cId="3603903990" sldId="257"/>
            <ac:graphicFrameMk id="9" creationId="{BBADB7A6-916D-90EA-F590-3AE419523A67}"/>
          </ac:graphicFrameMkLst>
        </pc:graphicFrameChg>
        <pc:graphicFrameChg chg="add mod">
          <ac:chgData name="Precious Lewis (2328179)" userId="ca833483-bfc1-49df-a306-4cd78330f890" providerId="ADAL" clId="{291BFEA3-268E-4F41-B7BF-85CC0C854441}" dt="2026-07-07T10:01:47.033" v="1421" actId="14100"/>
          <ac:graphicFrameMkLst>
            <pc:docMk/>
            <pc:sldMk cId="3603903990" sldId="257"/>
            <ac:graphicFrameMk id="11" creationId="{90B3FFCE-0043-2D83-0B24-5D6B71521B94}"/>
          </ac:graphicFrameMkLst>
        </pc:graphicFrameChg>
        <pc:picChg chg="add mod">
          <ac:chgData name="Precious Lewis (2328179)" userId="ca833483-bfc1-49df-a306-4cd78330f890" providerId="ADAL" clId="{291BFEA3-268E-4F41-B7BF-85CC0C854441}" dt="2026-07-06T19:04:33.741" v="728" actId="1076"/>
          <ac:picMkLst>
            <pc:docMk/>
            <pc:sldMk cId="3603903990" sldId="257"/>
            <ac:picMk id="7" creationId="{640D39AA-D52A-358F-D8CB-FB71FF9E3109}"/>
          </ac:picMkLst>
        </pc:picChg>
      </pc:sldChg>
      <pc:sldChg chg="delSp modSp new mod ord">
        <pc:chgData name="Precious Lewis (2328179)" userId="ca833483-bfc1-49df-a306-4cd78330f890" providerId="ADAL" clId="{291BFEA3-268E-4F41-B7BF-85CC0C854441}" dt="2026-07-06T19:42:16.996" v="1161" actId="255"/>
        <pc:sldMkLst>
          <pc:docMk/>
          <pc:sldMk cId="2025092415" sldId="258"/>
        </pc:sldMkLst>
        <pc:spChg chg="mod">
          <ac:chgData name="Precious Lewis (2328179)" userId="ca833483-bfc1-49df-a306-4cd78330f890" providerId="ADAL" clId="{291BFEA3-268E-4F41-B7BF-85CC0C854441}" dt="2026-07-06T19:42:16.996" v="1161" actId="255"/>
          <ac:spMkLst>
            <pc:docMk/>
            <pc:sldMk cId="2025092415" sldId="258"/>
            <ac:spMk id="2" creationId="{B5740118-335E-0F21-2085-8AA2AD4B73CB}"/>
          </ac:spMkLst>
        </pc:spChg>
        <pc:spChg chg="mod">
          <ac:chgData name="Precious Lewis (2328179)" userId="ca833483-bfc1-49df-a306-4cd78330f890" providerId="ADAL" clId="{291BFEA3-268E-4F41-B7BF-85CC0C854441}" dt="2026-07-06T11:22:15.612" v="496" actId="313"/>
          <ac:spMkLst>
            <pc:docMk/>
            <pc:sldMk cId="2025092415" sldId="258"/>
            <ac:spMk id="3" creationId="{C6B1AABE-34E1-F3DA-E2F9-346388B84D9C}"/>
          </ac:spMkLst>
        </pc:spChg>
      </pc:sldChg>
      <pc:sldChg chg="addSp delSp modSp new mod setBg setClrOvrMap">
        <pc:chgData name="Precious Lewis (2328179)" userId="ca833483-bfc1-49df-a306-4cd78330f890" providerId="ADAL" clId="{291BFEA3-268E-4F41-B7BF-85CC0C854441}" dt="2026-07-10T15:21:16.680" v="2590" actId="21"/>
        <pc:sldMkLst>
          <pc:docMk/>
          <pc:sldMk cId="792591441" sldId="259"/>
        </pc:sldMkLst>
        <pc:spChg chg="mod">
          <ac:chgData name="Precious Lewis (2328179)" userId="ca833483-bfc1-49df-a306-4cd78330f890" providerId="ADAL" clId="{291BFEA3-268E-4F41-B7BF-85CC0C854441}" dt="2026-07-10T13:07:49.745" v="2156" actId="26606"/>
          <ac:spMkLst>
            <pc:docMk/>
            <pc:sldMk cId="792591441" sldId="259"/>
            <ac:spMk id="2" creationId="{1F260AD3-5C4A-EDDE-981D-3F057DB39845}"/>
          </ac:spMkLst>
        </pc:spChg>
        <pc:spChg chg="del mod">
          <ac:chgData name="Precious Lewis (2328179)" userId="ca833483-bfc1-49df-a306-4cd78330f890" providerId="ADAL" clId="{291BFEA3-268E-4F41-B7BF-85CC0C854441}" dt="2026-07-10T13:04:49.606" v="2152" actId="478"/>
          <ac:spMkLst>
            <pc:docMk/>
            <pc:sldMk cId="792591441" sldId="259"/>
            <ac:spMk id="3" creationId="{69896AD9-6EC1-BDD7-FA64-9AE133C83C2E}"/>
          </ac:spMkLst>
        </pc:spChg>
        <pc:spChg chg="add del mod">
          <ac:chgData name="Precious Lewis (2328179)" userId="ca833483-bfc1-49df-a306-4cd78330f890" providerId="ADAL" clId="{291BFEA3-268E-4F41-B7BF-85CC0C854441}" dt="2026-07-10T13:07:49.745" v="2156" actId="26606"/>
          <ac:spMkLst>
            <pc:docMk/>
            <pc:sldMk cId="792591441" sldId="259"/>
            <ac:spMk id="5" creationId="{19D6C113-82A9-F519-329E-10895F689BE8}"/>
          </ac:spMkLst>
        </pc:spChg>
        <pc:spChg chg="add del mod">
          <ac:chgData name="Precious Lewis (2328179)" userId="ca833483-bfc1-49df-a306-4cd78330f890" providerId="ADAL" clId="{291BFEA3-268E-4F41-B7BF-85CC0C854441}" dt="2026-07-10T15:21:16.680" v="2590" actId="21"/>
          <ac:spMkLst>
            <pc:docMk/>
            <pc:sldMk cId="792591441" sldId="259"/>
            <ac:spMk id="6" creationId="{E340BEC4-AEF2-D393-BBC5-D0314BBBE2BA}"/>
          </ac:spMkLst>
        </pc:spChg>
        <pc:spChg chg="add">
          <ac:chgData name="Precious Lewis (2328179)" userId="ca833483-bfc1-49df-a306-4cd78330f890" providerId="ADAL" clId="{291BFEA3-268E-4F41-B7BF-85CC0C854441}" dt="2026-07-10T13:07:49.745" v="2156" actId="26606"/>
          <ac:spMkLst>
            <pc:docMk/>
            <pc:sldMk cId="792591441" sldId="259"/>
            <ac:spMk id="11" creationId="{0F358BAA-9C8A-4E17-BAD8-32FD6FFEA730}"/>
          </ac:spMkLst>
        </pc:spChg>
        <pc:spChg chg="add">
          <ac:chgData name="Precious Lewis (2328179)" userId="ca833483-bfc1-49df-a306-4cd78330f890" providerId="ADAL" clId="{291BFEA3-268E-4F41-B7BF-85CC0C854441}" dt="2026-07-10T13:07:49.745" v="2156" actId="26606"/>
          <ac:spMkLst>
            <pc:docMk/>
            <pc:sldMk cId="792591441" sldId="259"/>
            <ac:spMk id="13" creationId="{4D6F41A4-BEE3-4935-9371-4ADEA67A22F9}"/>
          </ac:spMkLst>
        </pc:spChg>
        <pc:spChg chg="add">
          <ac:chgData name="Precious Lewis (2328179)" userId="ca833483-bfc1-49df-a306-4cd78330f890" providerId="ADAL" clId="{291BFEA3-268E-4F41-B7BF-85CC0C854441}" dt="2026-07-10T13:07:49.745" v="2156" actId="26606"/>
          <ac:spMkLst>
            <pc:docMk/>
            <pc:sldMk cId="792591441" sldId="259"/>
            <ac:spMk id="22" creationId="{7FE1D329-7CB2-4DF5-B0C0-36DD19EBC66D}"/>
          </ac:spMkLst>
        </pc:spChg>
        <pc:spChg chg="add">
          <ac:chgData name="Precious Lewis (2328179)" userId="ca833483-bfc1-49df-a306-4cd78330f890" providerId="ADAL" clId="{291BFEA3-268E-4F41-B7BF-85CC0C854441}" dt="2026-07-10T13:07:49.745" v="2156" actId="26606"/>
          <ac:spMkLst>
            <pc:docMk/>
            <pc:sldMk cId="792591441" sldId="259"/>
            <ac:spMk id="24" creationId="{2BD93542-DB27-4648-A9D3-5B37F6577B7E}"/>
          </ac:spMkLst>
        </pc:spChg>
        <pc:spChg chg="add">
          <ac:chgData name="Precious Lewis (2328179)" userId="ca833483-bfc1-49df-a306-4cd78330f890" providerId="ADAL" clId="{291BFEA3-268E-4F41-B7BF-85CC0C854441}" dt="2026-07-10T13:07:49.745" v="2156" actId="26606"/>
          <ac:spMkLst>
            <pc:docMk/>
            <pc:sldMk cId="792591441" sldId="259"/>
            <ac:spMk id="26" creationId="{471A3572-4543-4883-A749-0458CD8700C2}"/>
          </ac:spMkLst>
        </pc:spChg>
        <pc:spChg chg="add">
          <ac:chgData name="Precious Lewis (2328179)" userId="ca833483-bfc1-49df-a306-4cd78330f890" providerId="ADAL" clId="{291BFEA3-268E-4F41-B7BF-85CC0C854441}" dt="2026-07-10T13:07:49.745" v="2156" actId="26606"/>
          <ac:spMkLst>
            <pc:docMk/>
            <pc:sldMk cId="792591441" sldId="259"/>
            <ac:spMk id="28" creationId="{4036AB30-180B-4ED5-A38B-175705419281}"/>
          </ac:spMkLst>
        </pc:spChg>
        <pc:spChg chg="add">
          <ac:chgData name="Precious Lewis (2328179)" userId="ca833483-bfc1-49df-a306-4cd78330f890" providerId="ADAL" clId="{291BFEA3-268E-4F41-B7BF-85CC0C854441}" dt="2026-07-10T13:07:49.745" v="2156" actId="26606"/>
          <ac:spMkLst>
            <pc:docMk/>
            <pc:sldMk cId="792591441" sldId="259"/>
            <ac:spMk id="30" creationId="{D184DA16-AE6D-48E1-A4C2-38FF16FD198A}"/>
          </ac:spMkLst>
        </pc:spChg>
        <pc:spChg chg="add">
          <ac:chgData name="Precious Lewis (2328179)" userId="ca833483-bfc1-49df-a306-4cd78330f890" providerId="ADAL" clId="{291BFEA3-268E-4F41-B7BF-85CC0C854441}" dt="2026-07-10T13:07:49.745" v="2156" actId="26606"/>
          <ac:spMkLst>
            <pc:docMk/>
            <pc:sldMk cId="792591441" sldId="259"/>
            <ac:spMk id="34" creationId="{B9339603-7D99-48BF-9B43-B81E49DD366B}"/>
          </ac:spMkLst>
        </pc:spChg>
        <pc:cxnChg chg="add del">
          <ac:chgData name="Precious Lewis (2328179)" userId="ca833483-bfc1-49df-a306-4cd78330f890" providerId="ADAL" clId="{291BFEA3-268E-4F41-B7BF-85CC0C854441}" dt="2026-07-10T13:05:40.693" v="2155" actId="21"/>
          <ac:cxnSpMkLst>
            <pc:docMk/>
            <pc:sldMk cId="792591441" sldId="259"/>
            <ac:cxnSpMk id="8" creationId="{F52BE819-AFDB-082C-A443-93956588B8DE}"/>
          </ac:cxnSpMkLst>
        </pc:cxnChg>
      </pc:sldChg>
      <pc:sldChg chg="addSp delSp modSp new mod setBg">
        <pc:chgData name="Precious Lewis (2328179)" userId="ca833483-bfc1-49df-a306-4cd78330f890" providerId="ADAL" clId="{291BFEA3-268E-4F41-B7BF-85CC0C854441}" dt="2026-07-10T15:21:49.150" v="2610" actId="20577"/>
        <pc:sldMkLst>
          <pc:docMk/>
          <pc:sldMk cId="587698452" sldId="260"/>
        </pc:sldMkLst>
        <pc:spChg chg="add mod">
          <ac:chgData name="Precious Lewis (2328179)" userId="ca833483-bfc1-49df-a306-4cd78330f890" providerId="ADAL" clId="{291BFEA3-268E-4F41-B7BF-85CC0C854441}" dt="2026-07-10T15:21:29.425" v="2592" actId="20577"/>
          <ac:spMkLst>
            <pc:docMk/>
            <pc:sldMk cId="587698452" sldId="260"/>
            <ac:spMk id="2" creationId="{A0E34683-6F8A-CCB9-AE0F-364BC9C92253}"/>
          </ac:spMkLst>
        </pc:spChg>
        <pc:spChg chg="add mod">
          <ac:chgData name="Precious Lewis (2328179)" userId="ca833483-bfc1-49df-a306-4cd78330f890" providerId="ADAL" clId="{291BFEA3-268E-4F41-B7BF-85CC0C854441}" dt="2026-07-06T19:49:16.700" v="1254" actId="313"/>
          <ac:spMkLst>
            <pc:docMk/>
            <pc:sldMk cId="587698452" sldId="260"/>
            <ac:spMk id="5" creationId="{8566DC25-3FC6-20BD-5CB6-7A6DD9CFEB3A}"/>
          </ac:spMkLst>
        </pc:spChg>
        <pc:spChg chg="add del mod">
          <ac:chgData name="Precious Lewis (2328179)" userId="ca833483-bfc1-49df-a306-4cd78330f890" providerId="ADAL" clId="{291BFEA3-268E-4F41-B7BF-85CC0C854441}" dt="2026-07-10T13:08:24.013" v="2157" actId="26606"/>
          <ac:spMkLst>
            <pc:docMk/>
            <pc:sldMk cId="587698452" sldId="260"/>
            <ac:spMk id="6" creationId="{CB315FA5-48DB-8CBE-C3CE-E312255786F8}"/>
          </ac:spMkLst>
        </pc:spChg>
        <pc:spChg chg="add">
          <ac:chgData name="Precious Lewis (2328179)" userId="ca833483-bfc1-49df-a306-4cd78330f890" providerId="ADAL" clId="{291BFEA3-268E-4F41-B7BF-85CC0C854441}" dt="2026-07-06T19:46:25.054" v="1175" actId="26606"/>
          <ac:spMkLst>
            <pc:docMk/>
            <pc:sldMk cId="587698452" sldId="260"/>
            <ac:spMk id="32" creationId="{681F9FCB-1E38-43E9-8567-6292F4842051}"/>
          </ac:spMkLst>
        </pc:spChg>
        <pc:spChg chg="add">
          <ac:chgData name="Precious Lewis (2328179)" userId="ca833483-bfc1-49df-a306-4cd78330f890" providerId="ADAL" clId="{291BFEA3-268E-4F41-B7BF-85CC0C854441}" dt="2026-07-06T19:46:25.054" v="1175" actId="26606"/>
          <ac:spMkLst>
            <pc:docMk/>
            <pc:sldMk cId="587698452" sldId="260"/>
            <ac:spMk id="34" creationId="{774C59F6-927E-4017-B42A-7B08AAE14C46}"/>
          </ac:spMkLst>
        </pc:spChg>
        <pc:spChg chg="add">
          <ac:chgData name="Precious Lewis (2328179)" userId="ca833483-bfc1-49df-a306-4cd78330f890" providerId="ADAL" clId="{291BFEA3-268E-4F41-B7BF-85CC0C854441}" dt="2026-07-06T19:46:25.054" v="1175" actId="26606"/>
          <ac:spMkLst>
            <pc:docMk/>
            <pc:sldMk cId="587698452" sldId="260"/>
            <ac:spMk id="36" creationId="{6ECF82C0-05FE-4A82-B7AC-32C94138E94D}"/>
          </ac:spMkLst>
        </pc:spChg>
        <pc:graphicFrameChg chg="add modGraphic">
          <ac:chgData name="Precious Lewis (2328179)" userId="ca833483-bfc1-49df-a306-4cd78330f890" providerId="ADAL" clId="{291BFEA3-268E-4F41-B7BF-85CC0C854441}" dt="2026-07-10T15:21:49.150" v="2610" actId="20577"/>
          <ac:graphicFrameMkLst>
            <pc:docMk/>
            <pc:sldMk cId="587698452" sldId="260"/>
            <ac:graphicFrameMk id="38" creationId="{D041C821-8065-0A42-B292-F949B410B23C}"/>
          </ac:graphicFrameMkLst>
        </pc:graphicFrameChg>
        <pc:picChg chg="add mod">
          <ac:chgData name="Precious Lewis (2328179)" userId="ca833483-bfc1-49df-a306-4cd78330f890" providerId="ADAL" clId="{291BFEA3-268E-4F41-B7BF-85CC0C854441}" dt="2026-07-10T14:21:31.602" v="2357" actId="1036"/>
          <ac:picMkLst>
            <pc:docMk/>
            <pc:sldMk cId="587698452" sldId="260"/>
            <ac:picMk id="4" creationId="{4035BF5C-3356-6F67-3D84-79D98C0E2E7E}"/>
          </ac:picMkLst>
        </pc:picChg>
      </pc:sldChg>
      <pc:sldChg chg="addSp modSp new mod">
        <pc:chgData name="Precious Lewis (2328179)" userId="ca833483-bfc1-49df-a306-4cd78330f890" providerId="ADAL" clId="{291BFEA3-268E-4F41-B7BF-85CC0C854441}" dt="2026-07-10T14:24:31.526" v="2397" actId="255"/>
        <pc:sldMkLst>
          <pc:docMk/>
          <pc:sldMk cId="2994443197" sldId="261"/>
        </pc:sldMkLst>
        <pc:spChg chg="add mod">
          <ac:chgData name="Precious Lewis (2328179)" userId="ca833483-bfc1-49df-a306-4cd78330f890" providerId="ADAL" clId="{291BFEA3-268E-4F41-B7BF-85CC0C854441}" dt="2026-07-10T14:24:31.526" v="2397" actId="255"/>
          <ac:spMkLst>
            <pc:docMk/>
            <pc:sldMk cId="2994443197" sldId="261"/>
            <ac:spMk id="2" creationId="{C8EEEBF8-D0B9-0319-1550-25EB2377FB79}"/>
          </ac:spMkLst>
        </pc:spChg>
        <pc:spChg chg="add mod">
          <ac:chgData name="Precious Lewis (2328179)" userId="ca833483-bfc1-49df-a306-4cd78330f890" providerId="ADAL" clId="{291BFEA3-268E-4F41-B7BF-85CC0C854441}" dt="2026-07-07T10:17:28.841" v="1810" actId="1076"/>
          <ac:spMkLst>
            <pc:docMk/>
            <pc:sldMk cId="2994443197" sldId="261"/>
            <ac:spMk id="3" creationId="{41BD2B28-312B-D83A-8D47-24770722515B}"/>
          </ac:spMkLst>
        </pc:spChg>
        <pc:spChg chg="add mod">
          <ac:chgData name="Precious Lewis (2328179)" userId="ca833483-bfc1-49df-a306-4cd78330f890" providerId="ADAL" clId="{291BFEA3-268E-4F41-B7BF-85CC0C854441}" dt="2026-07-07T10:16:45.599" v="1805" actId="1076"/>
          <ac:spMkLst>
            <pc:docMk/>
            <pc:sldMk cId="2994443197" sldId="261"/>
            <ac:spMk id="4" creationId="{82F983A7-B7AB-D0A0-964D-A245F06FBF8D}"/>
          </ac:spMkLst>
        </pc:spChg>
        <pc:spChg chg="add mod">
          <ac:chgData name="Precious Lewis (2328179)" userId="ca833483-bfc1-49df-a306-4cd78330f890" providerId="ADAL" clId="{291BFEA3-268E-4F41-B7BF-85CC0C854441}" dt="2026-07-07T10:16:40.991" v="1804" actId="1076"/>
          <ac:spMkLst>
            <pc:docMk/>
            <pc:sldMk cId="2994443197" sldId="261"/>
            <ac:spMk id="5" creationId="{C431C60A-332F-DE91-C910-6E4CCECD11F7}"/>
          </ac:spMkLst>
        </pc:spChg>
        <pc:spChg chg="add mod">
          <ac:chgData name="Precious Lewis (2328179)" userId="ca833483-bfc1-49df-a306-4cd78330f890" providerId="ADAL" clId="{291BFEA3-268E-4F41-B7BF-85CC0C854441}" dt="2026-07-07T10:16:52.221" v="1806" actId="1076"/>
          <ac:spMkLst>
            <pc:docMk/>
            <pc:sldMk cId="2994443197" sldId="261"/>
            <ac:spMk id="6" creationId="{F017E111-E055-AEAD-1243-A1588B19340D}"/>
          </ac:spMkLst>
        </pc:spChg>
        <pc:spChg chg="add mod">
          <ac:chgData name="Precious Lewis (2328179)" userId="ca833483-bfc1-49df-a306-4cd78330f890" providerId="ADAL" clId="{291BFEA3-268E-4F41-B7BF-85CC0C854441}" dt="2026-07-07T10:16:57.592" v="1807" actId="1076"/>
          <ac:spMkLst>
            <pc:docMk/>
            <pc:sldMk cId="2994443197" sldId="261"/>
            <ac:spMk id="7" creationId="{DAB31FC4-A6A0-A162-2B96-C3AEDED16BDD}"/>
          </ac:spMkLst>
        </pc:spChg>
      </pc:sldChg>
      <pc:sldChg chg="addSp modSp new mod">
        <pc:chgData name="Precious Lewis (2328179)" userId="ca833483-bfc1-49df-a306-4cd78330f890" providerId="ADAL" clId="{291BFEA3-268E-4F41-B7BF-85CC0C854441}" dt="2026-07-10T14:35:14.515" v="2496" actId="255"/>
        <pc:sldMkLst>
          <pc:docMk/>
          <pc:sldMk cId="1175581366" sldId="262"/>
        </pc:sldMkLst>
        <pc:spChg chg="add mod">
          <ac:chgData name="Precious Lewis (2328179)" userId="ca833483-bfc1-49df-a306-4cd78330f890" providerId="ADAL" clId="{291BFEA3-268E-4F41-B7BF-85CC0C854441}" dt="2026-07-10T14:35:14.515" v="2496" actId="255"/>
          <ac:spMkLst>
            <pc:docMk/>
            <pc:sldMk cId="1175581366" sldId="262"/>
            <ac:spMk id="3" creationId="{1075146C-80B1-CB11-08AD-C26D3168C3EA}"/>
          </ac:spMkLst>
        </pc:spChg>
        <pc:spChg chg="add mod">
          <ac:chgData name="Precious Lewis (2328179)" userId="ca833483-bfc1-49df-a306-4cd78330f890" providerId="ADAL" clId="{291BFEA3-268E-4F41-B7BF-85CC0C854441}" dt="2026-07-07T10:18:26.718" v="1814" actId="1076"/>
          <ac:spMkLst>
            <pc:docMk/>
            <pc:sldMk cId="1175581366" sldId="262"/>
            <ac:spMk id="4" creationId="{A1D86181-BFB8-872E-603C-13D4075C4B24}"/>
          </ac:spMkLst>
        </pc:spChg>
        <pc:graphicFrameChg chg="add mod modGraphic">
          <ac:chgData name="Precious Lewis (2328179)" userId="ca833483-bfc1-49df-a306-4cd78330f890" providerId="ADAL" clId="{291BFEA3-268E-4F41-B7BF-85CC0C854441}" dt="2026-07-07T10:21:25.767" v="1838" actId="113"/>
          <ac:graphicFrameMkLst>
            <pc:docMk/>
            <pc:sldMk cId="1175581366" sldId="262"/>
            <ac:graphicFrameMk id="2" creationId="{E660BB2D-B35B-1A25-D9BA-5E589B5AD774}"/>
          </ac:graphicFrameMkLst>
        </pc:graphicFrameChg>
      </pc:sldChg>
      <pc:sldChg chg="addSp modSp new mod">
        <pc:chgData name="Precious Lewis (2328179)" userId="ca833483-bfc1-49df-a306-4cd78330f890" providerId="ADAL" clId="{291BFEA3-268E-4F41-B7BF-85CC0C854441}" dt="2026-07-10T14:27:20.465" v="2414" actId="255"/>
        <pc:sldMkLst>
          <pc:docMk/>
          <pc:sldMk cId="284871824" sldId="263"/>
        </pc:sldMkLst>
        <pc:spChg chg="add mod">
          <ac:chgData name="Precious Lewis (2328179)" userId="ca833483-bfc1-49df-a306-4cd78330f890" providerId="ADAL" clId="{291BFEA3-268E-4F41-B7BF-85CC0C854441}" dt="2026-07-10T14:27:20.465" v="2414" actId="255"/>
          <ac:spMkLst>
            <pc:docMk/>
            <pc:sldMk cId="284871824" sldId="263"/>
            <ac:spMk id="2" creationId="{FB31BF28-8410-0BD4-570D-49AB1CA87D31}"/>
          </ac:spMkLst>
        </pc:spChg>
        <pc:spChg chg="add mod">
          <ac:chgData name="Precious Lewis (2328179)" userId="ca833483-bfc1-49df-a306-4cd78330f890" providerId="ADAL" clId="{291BFEA3-268E-4F41-B7BF-85CC0C854441}" dt="2026-07-07T10:22:42.489" v="1841" actId="255"/>
          <ac:spMkLst>
            <pc:docMk/>
            <pc:sldMk cId="284871824" sldId="263"/>
            <ac:spMk id="3" creationId="{2E2B7B05-2835-55FB-601E-1ED73CAEE828}"/>
          </ac:spMkLst>
        </pc:spChg>
        <pc:spChg chg="add mod">
          <ac:chgData name="Precious Lewis (2328179)" userId="ca833483-bfc1-49df-a306-4cd78330f890" providerId="ADAL" clId="{291BFEA3-268E-4F41-B7BF-85CC0C854441}" dt="2026-07-07T10:25:42.706" v="1894" actId="20577"/>
          <ac:spMkLst>
            <pc:docMk/>
            <pc:sldMk cId="284871824" sldId="263"/>
            <ac:spMk id="4" creationId="{987C487C-F586-2741-9525-0A355E24E039}"/>
          </ac:spMkLst>
        </pc:spChg>
      </pc:sldChg>
      <pc:sldChg chg="addSp delSp modSp new mod setBg setClrOvrMap">
        <pc:chgData name="Precious Lewis (2328179)" userId="ca833483-bfc1-49df-a306-4cd78330f890" providerId="ADAL" clId="{291BFEA3-268E-4F41-B7BF-85CC0C854441}" dt="2026-07-10T14:29:36.448" v="2470" actId="255"/>
        <pc:sldMkLst>
          <pc:docMk/>
          <pc:sldMk cId="1402833026" sldId="264"/>
        </pc:sldMkLst>
        <pc:spChg chg="add mod">
          <ac:chgData name="Precious Lewis (2328179)" userId="ca833483-bfc1-49df-a306-4cd78330f890" providerId="ADAL" clId="{291BFEA3-268E-4F41-B7BF-85CC0C854441}" dt="2026-07-10T14:29:36.448" v="2470" actId="255"/>
          <ac:spMkLst>
            <pc:docMk/>
            <pc:sldMk cId="1402833026" sldId="264"/>
            <ac:spMk id="2" creationId="{DADA48C2-7D33-2C90-B7EE-8AAA66DD5CFD}"/>
          </ac:spMkLst>
        </pc:spChg>
        <pc:spChg chg="add mod">
          <ac:chgData name="Precious Lewis (2328179)" userId="ca833483-bfc1-49df-a306-4cd78330f890" providerId="ADAL" clId="{291BFEA3-268E-4F41-B7BF-85CC0C854441}" dt="2026-07-07T10:36:22.117" v="1927" actId="26606"/>
          <ac:spMkLst>
            <pc:docMk/>
            <pc:sldMk cId="1402833026" sldId="264"/>
            <ac:spMk id="3" creationId="{40961796-3A9C-4E1F-C506-28EC09709E40}"/>
          </ac:spMkLst>
        </pc:spChg>
        <pc:spChg chg="add">
          <ac:chgData name="Precious Lewis (2328179)" userId="ca833483-bfc1-49df-a306-4cd78330f890" providerId="ADAL" clId="{291BFEA3-268E-4F41-B7BF-85CC0C854441}" dt="2026-07-07T10:36:22.117" v="1927" actId="26606"/>
          <ac:spMkLst>
            <pc:docMk/>
            <pc:sldMk cId="1402833026" sldId="264"/>
            <ac:spMk id="103" creationId="{7FE1D329-7CB2-4DF5-B0C0-36DD19EBC66D}"/>
          </ac:spMkLst>
        </pc:spChg>
        <pc:spChg chg="add">
          <ac:chgData name="Precious Lewis (2328179)" userId="ca833483-bfc1-49df-a306-4cd78330f890" providerId="ADAL" clId="{291BFEA3-268E-4F41-B7BF-85CC0C854441}" dt="2026-07-07T10:36:22.117" v="1927" actId="26606"/>
          <ac:spMkLst>
            <pc:docMk/>
            <pc:sldMk cId="1402833026" sldId="264"/>
            <ac:spMk id="105" creationId="{FAFB3478-4AEC-431E-93B2-1593839C16DA}"/>
          </ac:spMkLst>
        </pc:spChg>
        <pc:spChg chg="add">
          <ac:chgData name="Precious Lewis (2328179)" userId="ca833483-bfc1-49df-a306-4cd78330f890" providerId="ADAL" clId="{291BFEA3-268E-4F41-B7BF-85CC0C854441}" dt="2026-07-07T10:36:22.117" v="1927" actId="26606"/>
          <ac:spMkLst>
            <pc:docMk/>
            <pc:sldMk cId="1402833026" sldId="264"/>
            <ac:spMk id="109" creationId="{61D32E23-CD34-4C85-8167-14669FD3E0CA}"/>
          </ac:spMkLst>
        </pc:spChg>
        <pc:picChg chg="add">
          <ac:chgData name="Precious Lewis (2328179)" userId="ca833483-bfc1-49df-a306-4cd78330f890" providerId="ADAL" clId="{291BFEA3-268E-4F41-B7BF-85CC0C854441}" dt="2026-07-07T10:36:15.317" v="1926"/>
          <ac:picMkLst>
            <pc:docMk/>
            <pc:sldMk cId="1402833026" sldId="264"/>
            <ac:picMk id="6" creationId="{976772F1-5403-9D86-76FA-3B3AB1EAA40E}"/>
          </ac:picMkLst>
        </pc:picChg>
      </pc:sldChg>
      <pc:sldChg chg="addSp delSp modSp new mod setBg setClrOvrMap">
        <pc:chgData name="Precious Lewis (2328179)" userId="ca833483-bfc1-49df-a306-4cd78330f890" providerId="ADAL" clId="{291BFEA3-268E-4F41-B7BF-85CC0C854441}" dt="2026-07-10T13:13:56.175" v="2184" actId="255"/>
        <pc:sldMkLst>
          <pc:docMk/>
          <pc:sldMk cId="1402671880" sldId="265"/>
        </pc:sldMkLst>
        <pc:spChg chg="add mod">
          <ac:chgData name="Precious Lewis (2328179)" userId="ca833483-bfc1-49df-a306-4cd78330f890" providerId="ADAL" clId="{291BFEA3-268E-4F41-B7BF-85CC0C854441}" dt="2026-07-10T13:13:56.175" v="2184" actId="255"/>
          <ac:spMkLst>
            <pc:docMk/>
            <pc:sldMk cId="1402671880" sldId="265"/>
            <ac:spMk id="2" creationId="{EB2B0BC3-1B8C-4124-D3B6-D50A54FA9DEE}"/>
          </ac:spMkLst>
        </pc:spChg>
        <pc:spChg chg="add mod">
          <ac:chgData name="Precious Lewis (2328179)" userId="ca833483-bfc1-49df-a306-4cd78330f890" providerId="ADAL" clId="{291BFEA3-268E-4F41-B7BF-85CC0C854441}" dt="2026-07-07T10:31:36.653" v="1919" actId="26606"/>
          <ac:spMkLst>
            <pc:docMk/>
            <pc:sldMk cId="1402671880" sldId="265"/>
            <ac:spMk id="3" creationId="{79BDAD23-CBEB-AC64-8D2F-C9884B767E67}"/>
          </ac:spMkLst>
        </pc:spChg>
        <pc:spChg chg="add">
          <ac:chgData name="Precious Lewis (2328179)" userId="ca833483-bfc1-49df-a306-4cd78330f890" providerId="ADAL" clId="{291BFEA3-268E-4F41-B7BF-85CC0C854441}" dt="2026-07-07T10:31:36.653" v="1919" actId="26606"/>
          <ac:spMkLst>
            <pc:docMk/>
            <pc:sldMk cId="1402671880" sldId="265"/>
            <ac:spMk id="11" creationId="{0F358BAA-9C8A-4E17-BAD8-32FD6FFEA730}"/>
          </ac:spMkLst>
        </pc:spChg>
        <pc:spChg chg="add">
          <ac:chgData name="Precious Lewis (2328179)" userId="ca833483-bfc1-49df-a306-4cd78330f890" providerId="ADAL" clId="{291BFEA3-268E-4F41-B7BF-85CC0C854441}" dt="2026-07-07T10:31:36.653" v="1919" actId="26606"/>
          <ac:spMkLst>
            <pc:docMk/>
            <pc:sldMk cId="1402671880" sldId="265"/>
            <ac:spMk id="13" creationId="{4D6F41A4-BEE3-4935-9371-4ADEA67A22F9}"/>
          </ac:spMkLst>
        </pc:spChg>
        <pc:spChg chg="add">
          <ac:chgData name="Precious Lewis (2328179)" userId="ca833483-bfc1-49df-a306-4cd78330f890" providerId="ADAL" clId="{291BFEA3-268E-4F41-B7BF-85CC0C854441}" dt="2026-07-07T10:31:36.653" v="1919" actId="26606"/>
          <ac:spMkLst>
            <pc:docMk/>
            <pc:sldMk cId="1402671880" sldId="265"/>
            <ac:spMk id="22" creationId="{7FE1D329-7CB2-4DF5-B0C0-36DD19EBC66D}"/>
          </ac:spMkLst>
        </pc:spChg>
        <pc:spChg chg="add">
          <ac:chgData name="Precious Lewis (2328179)" userId="ca833483-bfc1-49df-a306-4cd78330f890" providerId="ADAL" clId="{291BFEA3-268E-4F41-B7BF-85CC0C854441}" dt="2026-07-07T10:31:36.653" v="1919" actId="26606"/>
          <ac:spMkLst>
            <pc:docMk/>
            <pc:sldMk cId="1402671880" sldId="265"/>
            <ac:spMk id="24" creationId="{2BD93542-DB27-4648-A9D3-5B37F6577B7E}"/>
          </ac:spMkLst>
        </pc:spChg>
        <pc:spChg chg="add">
          <ac:chgData name="Precious Lewis (2328179)" userId="ca833483-bfc1-49df-a306-4cd78330f890" providerId="ADAL" clId="{291BFEA3-268E-4F41-B7BF-85CC0C854441}" dt="2026-07-07T10:31:36.653" v="1919" actId="26606"/>
          <ac:spMkLst>
            <pc:docMk/>
            <pc:sldMk cId="1402671880" sldId="265"/>
            <ac:spMk id="26" creationId="{BA533261-94EC-4494-86AB-1382C733332C}"/>
          </ac:spMkLst>
        </pc:spChg>
        <pc:spChg chg="add">
          <ac:chgData name="Precious Lewis (2328179)" userId="ca833483-bfc1-49df-a306-4cd78330f890" providerId="ADAL" clId="{291BFEA3-268E-4F41-B7BF-85CC0C854441}" dt="2026-07-07T10:31:36.653" v="1919" actId="26606"/>
          <ac:spMkLst>
            <pc:docMk/>
            <pc:sldMk cId="1402671880" sldId="265"/>
            <ac:spMk id="28" creationId="{B06ABDF2-57ED-4DC5-BB96-62CEE5DBDB5D}"/>
          </ac:spMkLst>
        </pc:spChg>
        <pc:spChg chg="add">
          <ac:chgData name="Precious Lewis (2328179)" userId="ca833483-bfc1-49df-a306-4cd78330f890" providerId="ADAL" clId="{291BFEA3-268E-4F41-B7BF-85CC0C854441}" dt="2026-07-07T10:31:36.653" v="1919" actId="26606"/>
          <ac:spMkLst>
            <pc:docMk/>
            <pc:sldMk cId="1402671880" sldId="265"/>
            <ac:spMk id="30" creationId="{06D5EDC2-3737-4DED-AB3C-B42358F81548}"/>
          </ac:spMkLst>
        </pc:spChg>
        <pc:spChg chg="add">
          <ac:chgData name="Precious Lewis (2328179)" userId="ca833483-bfc1-49df-a306-4cd78330f890" providerId="ADAL" clId="{291BFEA3-268E-4F41-B7BF-85CC0C854441}" dt="2026-07-07T10:31:36.653" v="1919" actId="26606"/>
          <ac:spMkLst>
            <pc:docMk/>
            <pc:sldMk cId="1402671880" sldId="265"/>
            <ac:spMk id="34" creationId="{51B4E1F8-DA38-44DA-8B73-7EC281F24066}"/>
          </ac:spMkLst>
        </pc:spChg>
      </pc:sldChg>
      <pc:sldChg chg="addSp delSp modSp new mod setBg setClrOvrMap">
        <pc:chgData name="Precious Lewis (2328179)" userId="ca833483-bfc1-49df-a306-4cd78330f890" providerId="ADAL" clId="{291BFEA3-268E-4F41-B7BF-85CC0C854441}" dt="2026-07-10T15:07:11.048" v="2589" actId="255"/>
        <pc:sldMkLst>
          <pc:docMk/>
          <pc:sldMk cId="745841112" sldId="266"/>
        </pc:sldMkLst>
        <pc:spChg chg="add mod">
          <ac:chgData name="Precious Lewis (2328179)" userId="ca833483-bfc1-49df-a306-4cd78330f890" providerId="ADAL" clId="{291BFEA3-268E-4F41-B7BF-85CC0C854441}" dt="2026-07-10T13:10:18.567" v="2158" actId="26606"/>
          <ac:spMkLst>
            <pc:docMk/>
            <pc:sldMk cId="745841112" sldId="266"/>
            <ac:spMk id="2" creationId="{B238847D-741F-EDD9-2144-945E2129D9FD}"/>
          </ac:spMkLst>
        </pc:spChg>
        <pc:spChg chg="add del mod">
          <ac:chgData name="Precious Lewis (2328179)" userId="ca833483-bfc1-49df-a306-4cd78330f890" providerId="ADAL" clId="{291BFEA3-268E-4F41-B7BF-85CC0C854441}" dt="2026-07-10T13:10:18.567" v="2158" actId="26606"/>
          <ac:spMkLst>
            <pc:docMk/>
            <pc:sldMk cId="745841112" sldId="266"/>
            <ac:spMk id="3" creationId="{4D4D06A8-0833-9389-0349-F8476D39125E}"/>
          </ac:spMkLst>
        </pc:spChg>
        <pc:spChg chg="add mod">
          <ac:chgData name="Precious Lewis (2328179)" userId="ca833483-bfc1-49df-a306-4cd78330f890" providerId="ADAL" clId="{291BFEA3-268E-4F41-B7BF-85CC0C854441}" dt="2026-07-10T15:07:11.048" v="2589" actId="255"/>
          <ac:spMkLst>
            <pc:docMk/>
            <pc:sldMk cId="745841112" sldId="266"/>
            <ac:spMk id="4" creationId="{D0962B9D-02ED-A075-A69F-2BBE7D78A889}"/>
          </ac:spMkLst>
        </pc:spChg>
        <pc:spChg chg="add">
          <ac:chgData name="Precious Lewis (2328179)" userId="ca833483-bfc1-49df-a306-4cd78330f890" providerId="ADAL" clId="{291BFEA3-268E-4F41-B7BF-85CC0C854441}" dt="2026-07-10T13:10:18.567" v="2158" actId="26606"/>
          <ac:spMkLst>
            <pc:docMk/>
            <pc:sldMk cId="745841112" sldId="266"/>
            <ac:spMk id="9" creationId="{0F358BAA-9C8A-4E17-BAD8-32FD6FFEA730}"/>
          </ac:spMkLst>
        </pc:spChg>
        <pc:spChg chg="add">
          <ac:chgData name="Precious Lewis (2328179)" userId="ca833483-bfc1-49df-a306-4cd78330f890" providerId="ADAL" clId="{291BFEA3-268E-4F41-B7BF-85CC0C854441}" dt="2026-07-10T13:10:18.567" v="2158" actId="26606"/>
          <ac:spMkLst>
            <pc:docMk/>
            <pc:sldMk cId="745841112" sldId="266"/>
            <ac:spMk id="11" creationId="{4D6F41A4-BEE3-4935-9371-4ADEA67A22F9}"/>
          </ac:spMkLst>
        </pc:spChg>
        <pc:spChg chg="add">
          <ac:chgData name="Precious Lewis (2328179)" userId="ca833483-bfc1-49df-a306-4cd78330f890" providerId="ADAL" clId="{291BFEA3-268E-4F41-B7BF-85CC0C854441}" dt="2026-07-10T13:10:18.567" v="2158" actId="26606"/>
          <ac:spMkLst>
            <pc:docMk/>
            <pc:sldMk cId="745841112" sldId="266"/>
            <ac:spMk id="20" creationId="{7FE1D329-7CB2-4DF5-B0C0-36DD19EBC66D}"/>
          </ac:spMkLst>
        </pc:spChg>
        <pc:spChg chg="add">
          <ac:chgData name="Precious Lewis (2328179)" userId="ca833483-bfc1-49df-a306-4cd78330f890" providerId="ADAL" clId="{291BFEA3-268E-4F41-B7BF-85CC0C854441}" dt="2026-07-10T13:10:18.567" v="2158" actId="26606"/>
          <ac:spMkLst>
            <pc:docMk/>
            <pc:sldMk cId="745841112" sldId="266"/>
            <ac:spMk id="22" creationId="{2BD93542-DB27-4648-A9D3-5B37F6577B7E}"/>
          </ac:spMkLst>
        </pc:spChg>
        <pc:spChg chg="add">
          <ac:chgData name="Precious Lewis (2328179)" userId="ca833483-bfc1-49df-a306-4cd78330f890" providerId="ADAL" clId="{291BFEA3-268E-4F41-B7BF-85CC0C854441}" dt="2026-07-10T13:10:18.567" v="2158" actId="26606"/>
          <ac:spMkLst>
            <pc:docMk/>
            <pc:sldMk cId="745841112" sldId="266"/>
            <ac:spMk id="24" creationId="{471A3572-4543-4883-A749-0458CD8700C2}"/>
          </ac:spMkLst>
        </pc:spChg>
        <pc:spChg chg="add">
          <ac:chgData name="Precious Lewis (2328179)" userId="ca833483-bfc1-49df-a306-4cd78330f890" providerId="ADAL" clId="{291BFEA3-268E-4F41-B7BF-85CC0C854441}" dt="2026-07-10T13:10:18.567" v="2158" actId="26606"/>
          <ac:spMkLst>
            <pc:docMk/>
            <pc:sldMk cId="745841112" sldId="266"/>
            <ac:spMk id="26" creationId="{4036AB30-180B-4ED5-A38B-175705419281}"/>
          </ac:spMkLst>
        </pc:spChg>
        <pc:spChg chg="add">
          <ac:chgData name="Precious Lewis (2328179)" userId="ca833483-bfc1-49df-a306-4cd78330f890" providerId="ADAL" clId="{291BFEA3-268E-4F41-B7BF-85CC0C854441}" dt="2026-07-10T13:10:18.567" v="2158" actId="26606"/>
          <ac:spMkLst>
            <pc:docMk/>
            <pc:sldMk cId="745841112" sldId="266"/>
            <ac:spMk id="28" creationId="{D184DA16-AE6D-48E1-A4C2-38FF16FD198A}"/>
          </ac:spMkLst>
        </pc:spChg>
        <pc:spChg chg="add">
          <ac:chgData name="Precious Lewis (2328179)" userId="ca833483-bfc1-49df-a306-4cd78330f890" providerId="ADAL" clId="{291BFEA3-268E-4F41-B7BF-85CC0C854441}" dt="2026-07-10T13:10:18.567" v="2158" actId="26606"/>
          <ac:spMkLst>
            <pc:docMk/>
            <pc:sldMk cId="745841112" sldId="266"/>
            <ac:spMk id="32" creationId="{B9339603-7D99-48BF-9B43-B81E49DD366B}"/>
          </ac:spMkLst>
        </pc:spChg>
        <pc:graphicFrameChg chg="mod modGraphic">
          <ac:chgData name="Precious Lewis (2328179)" userId="ca833483-bfc1-49df-a306-4cd78330f890" providerId="ADAL" clId="{291BFEA3-268E-4F41-B7BF-85CC0C854441}" dt="2026-07-10T15:06:21.067" v="2571"/>
          <ac:graphicFrameMkLst>
            <pc:docMk/>
            <pc:sldMk cId="745841112" sldId="266"/>
            <ac:graphicFrameMk id="5" creationId="{FCFA61A9-77FA-AEDA-840C-BA2E1856A9F8}"/>
          </ac:graphicFrameMkLst>
        </pc:graphicFrameChg>
      </pc:sldChg>
      <pc:sldChg chg="addSp delSp modSp new mod modClrScheme chgLayout">
        <pc:chgData name="Precious Lewis (2328179)" userId="ca833483-bfc1-49df-a306-4cd78330f890" providerId="ADAL" clId="{291BFEA3-268E-4F41-B7BF-85CC0C854441}" dt="2026-07-07T10:37:38.204" v="1940" actId="20577"/>
        <pc:sldMkLst>
          <pc:docMk/>
          <pc:sldMk cId="2614363591" sldId="267"/>
        </pc:sldMkLst>
        <pc:spChg chg="add mod ord">
          <ac:chgData name="Precious Lewis (2328179)" userId="ca833483-bfc1-49df-a306-4cd78330f890" providerId="ADAL" clId="{291BFEA3-268E-4F41-B7BF-85CC0C854441}" dt="2026-07-06T19:31:17.680" v="1138" actId="27636"/>
          <ac:spMkLst>
            <pc:docMk/>
            <pc:sldMk cId="2614363591" sldId="267"/>
            <ac:spMk id="5" creationId="{04D2D1D7-AF8A-5DF6-7E52-66F81B86A576}"/>
          </ac:spMkLst>
        </pc:spChg>
        <pc:spChg chg="add mod ord">
          <ac:chgData name="Precious Lewis (2328179)" userId="ca833483-bfc1-49df-a306-4cd78330f890" providerId="ADAL" clId="{291BFEA3-268E-4F41-B7BF-85CC0C854441}" dt="2026-07-07T10:37:38.204" v="1940" actId="20577"/>
          <ac:spMkLst>
            <pc:docMk/>
            <pc:sldMk cId="2614363591" sldId="267"/>
            <ac:spMk id="6" creationId="{3F779FE0-F238-DA57-4669-B631FC11AA82}"/>
          </ac:spMkLst>
        </pc:spChg>
      </pc:sldChg>
    </pc:docChg>
  </pc:docChgLst>
</pc:chgInfo>
</file>

<file path=ppt/diagrams/_rels/data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svg"/><Relationship Id="rId1" Type="http://schemas.openxmlformats.org/officeDocument/2006/relationships/image" Target="../media/image5.svg"/><Relationship Id="rId4" Type="http://schemas.openxmlformats.org/officeDocument/2006/relationships/image" Target="../media/image8.svg"/></Relationships>
</file>

<file path=ppt/diagrams/_rels/drawing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svg"/><Relationship Id="rId1" Type="http://schemas.openxmlformats.org/officeDocument/2006/relationships/image" Target="../media/image5.svg"/><Relationship Id="rId4" Type="http://schemas.openxmlformats.org/officeDocument/2006/relationships/image" Target="../media/image8.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C47CD77-8140-4B7F-8D1C-153C775C66A0}" type="doc">
      <dgm:prSet loTypeId="urn:microsoft.com/office/officeart/2005/8/layout/process5" loCatId="process" qsTypeId="urn:microsoft.com/office/officeart/2005/8/quickstyle/simple1" qsCatId="simple" csTypeId="urn:microsoft.com/office/officeart/2005/8/colors/accent2_2" csCatId="accent2"/>
      <dgm:spPr/>
      <dgm:t>
        <a:bodyPr/>
        <a:lstStyle/>
        <a:p>
          <a:endParaRPr lang="en-US"/>
        </a:p>
      </dgm:t>
    </dgm:pt>
    <dgm:pt modelId="{6DCE3A99-F2D4-4B0B-9022-BE58154616CE}">
      <dgm:prSet/>
      <dgm:spPr/>
      <dgm:t>
        <a:bodyPr/>
        <a:lstStyle/>
        <a:p>
          <a:r>
            <a:rPr lang="en-US"/>
            <a:t>5.8 Million</a:t>
          </a:r>
        </a:p>
      </dgm:t>
    </dgm:pt>
    <dgm:pt modelId="{CF095E29-047A-4F28-9D8D-AA0CA7CC881D}" type="parTrans" cxnId="{86403FAC-A65A-4AF9-8A87-0031F661CC71}">
      <dgm:prSet/>
      <dgm:spPr/>
      <dgm:t>
        <a:bodyPr/>
        <a:lstStyle/>
        <a:p>
          <a:endParaRPr lang="en-US"/>
        </a:p>
      </dgm:t>
    </dgm:pt>
    <dgm:pt modelId="{1C3462FB-17E4-496E-94C3-B8ABB1E68705}" type="sibTrans" cxnId="{86403FAC-A65A-4AF9-8A87-0031F661CC71}">
      <dgm:prSet/>
      <dgm:spPr/>
      <dgm:t>
        <a:bodyPr/>
        <a:lstStyle/>
        <a:p>
          <a:endParaRPr lang="en-US"/>
        </a:p>
      </dgm:t>
    </dgm:pt>
    <dgm:pt modelId="{6BC68831-9651-43BD-B27B-69794D2C3112}">
      <dgm:prSet/>
      <dgm:spPr/>
      <dgm:t>
        <a:bodyPr/>
        <a:lstStyle/>
        <a:p>
          <a:r>
            <a:rPr lang="en-US"/>
            <a:t>People in the UK are affected by Diabetes</a:t>
          </a:r>
        </a:p>
      </dgm:t>
    </dgm:pt>
    <dgm:pt modelId="{68FBE1D9-0D05-4189-B2AD-86B169E56E24}" type="parTrans" cxnId="{010D6BB8-AD91-4727-8432-0D65B099B76C}">
      <dgm:prSet/>
      <dgm:spPr/>
      <dgm:t>
        <a:bodyPr/>
        <a:lstStyle/>
        <a:p>
          <a:endParaRPr lang="en-US"/>
        </a:p>
      </dgm:t>
    </dgm:pt>
    <dgm:pt modelId="{176557D7-1C35-407E-B81D-E06FC744C7D7}" type="sibTrans" cxnId="{010D6BB8-AD91-4727-8432-0D65B099B76C}">
      <dgm:prSet/>
      <dgm:spPr/>
      <dgm:t>
        <a:bodyPr/>
        <a:lstStyle/>
        <a:p>
          <a:endParaRPr lang="en-US"/>
        </a:p>
      </dgm:t>
    </dgm:pt>
    <dgm:pt modelId="{34C497C4-59F2-45AC-BCCB-96FAE0796B64}">
      <dgm:prSet/>
      <dgm:spPr/>
      <dgm:t>
        <a:bodyPr/>
        <a:lstStyle/>
        <a:p>
          <a:r>
            <a:rPr lang="en-US"/>
            <a:t>£10.07 Billion</a:t>
          </a:r>
        </a:p>
      </dgm:t>
    </dgm:pt>
    <dgm:pt modelId="{5D95EBAB-AA90-44C1-8846-C8E9F8773BFE}" type="parTrans" cxnId="{C6C7D6BE-C395-4180-8852-455ECBEA7928}">
      <dgm:prSet/>
      <dgm:spPr/>
      <dgm:t>
        <a:bodyPr/>
        <a:lstStyle/>
        <a:p>
          <a:endParaRPr lang="en-US"/>
        </a:p>
      </dgm:t>
    </dgm:pt>
    <dgm:pt modelId="{03ECDFFD-0554-4D14-8754-1A579F2D93DD}" type="sibTrans" cxnId="{C6C7D6BE-C395-4180-8852-455ECBEA7928}">
      <dgm:prSet/>
      <dgm:spPr/>
      <dgm:t>
        <a:bodyPr/>
        <a:lstStyle/>
        <a:p>
          <a:endParaRPr lang="en-US"/>
        </a:p>
      </dgm:t>
    </dgm:pt>
    <dgm:pt modelId="{F5352A90-2235-48DA-8E59-F273409E9841}">
      <dgm:prSet/>
      <dgm:spPr/>
      <dgm:t>
        <a:bodyPr/>
        <a:lstStyle/>
        <a:p>
          <a:r>
            <a:rPr lang="en-US"/>
            <a:t>Annual NHS Expenditure</a:t>
          </a:r>
        </a:p>
      </dgm:t>
    </dgm:pt>
    <dgm:pt modelId="{E2837C63-FAD9-4F52-BF43-EB27D5E9DA07}" type="parTrans" cxnId="{9971485B-3979-42DA-991D-871F1C871F01}">
      <dgm:prSet/>
      <dgm:spPr/>
      <dgm:t>
        <a:bodyPr/>
        <a:lstStyle/>
        <a:p>
          <a:endParaRPr lang="en-US"/>
        </a:p>
      </dgm:t>
    </dgm:pt>
    <dgm:pt modelId="{F677F441-579E-4DC0-882E-221838004E4B}" type="sibTrans" cxnId="{9971485B-3979-42DA-991D-871F1C871F01}">
      <dgm:prSet/>
      <dgm:spPr/>
      <dgm:t>
        <a:bodyPr/>
        <a:lstStyle/>
        <a:p>
          <a:endParaRPr lang="en-US"/>
        </a:p>
      </dgm:t>
    </dgm:pt>
    <dgm:pt modelId="{7299588C-FCEC-4520-94AB-56DA97E13981}" type="pres">
      <dgm:prSet presAssocID="{2C47CD77-8140-4B7F-8D1C-153C775C66A0}" presName="diagram" presStyleCnt="0">
        <dgm:presLayoutVars>
          <dgm:dir/>
          <dgm:resizeHandles val="exact"/>
        </dgm:presLayoutVars>
      </dgm:prSet>
      <dgm:spPr/>
    </dgm:pt>
    <dgm:pt modelId="{FF625FB1-6413-458F-BAE6-BF620723F4E7}" type="pres">
      <dgm:prSet presAssocID="{6DCE3A99-F2D4-4B0B-9022-BE58154616CE}" presName="node" presStyleLbl="node1" presStyleIdx="0" presStyleCnt="4">
        <dgm:presLayoutVars>
          <dgm:bulletEnabled val="1"/>
        </dgm:presLayoutVars>
      </dgm:prSet>
      <dgm:spPr/>
    </dgm:pt>
    <dgm:pt modelId="{99FE2889-12B4-431E-B6A7-4984AAE94A53}" type="pres">
      <dgm:prSet presAssocID="{1C3462FB-17E4-496E-94C3-B8ABB1E68705}" presName="sibTrans" presStyleLbl="sibTrans2D1" presStyleIdx="0" presStyleCnt="3"/>
      <dgm:spPr/>
    </dgm:pt>
    <dgm:pt modelId="{0F45C328-58FD-4863-AD26-CE10624B5720}" type="pres">
      <dgm:prSet presAssocID="{1C3462FB-17E4-496E-94C3-B8ABB1E68705}" presName="connectorText" presStyleLbl="sibTrans2D1" presStyleIdx="0" presStyleCnt="3"/>
      <dgm:spPr/>
    </dgm:pt>
    <dgm:pt modelId="{73D014B4-5A19-4578-AF14-CC1F95FF1F86}" type="pres">
      <dgm:prSet presAssocID="{6BC68831-9651-43BD-B27B-69794D2C3112}" presName="node" presStyleLbl="node1" presStyleIdx="1" presStyleCnt="4">
        <dgm:presLayoutVars>
          <dgm:bulletEnabled val="1"/>
        </dgm:presLayoutVars>
      </dgm:prSet>
      <dgm:spPr/>
    </dgm:pt>
    <dgm:pt modelId="{27D006ED-C445-4F41-858A-836EEDA34B2A}" type="pres">
      <dgm:prSet presAssocID="{176557D7-1C35-407E-B81D-E06FC744C7D7}" presName="sibTrans" presStyleLbl="sibTrans2D1" presStyleIdx="1" presStyleCnt="3"/>
      <dgm:spPr/>
    </dgm:pt>
    <dgm:pt modelId="{0552E24D-EFA3-4A6B-9287-F4374733BF20}" type="pres">
      <dgm:prSet presAssocID="{176557D7-1C35-407E-B81D-E06FC744C7D7}" presName="connectorText" presStyleLbl="sibTrans2D1" presStyleIdx="1" presStyleCnt="3"/>
      <dgm:spPr/>
    </dgm:pt>
    <dgm:pt modelId="{49A7F5F9-598A-4DC5-9186-268C88DA7C77}" type="pres">
      <dgm:prSet presAssocID="{34C497C4-59F2-45AC-BCCB-96FAE0796B64}" presName="node" presStyleLbl="node1" presStyleIdx="2" presStyleCnt="4">
        <dgm:presLayoutVars>
          <dgm:bulletEnabled val="1"/>
        </dgm:presLayoutVars>
      </dgm:prSet>
      <dgm:spPr/>
    </dgm:pt>
    <dgm:pt modelId="{3B43AE8C-E753-454B-B83E-4FB0C1ED1BBB}" type="pres">
      <dgm:prSet presAssocID="{03ECDFFD-0554-4D14-8754-1A579F2D93DD}" presName="sibTrans" presStyleLbl="sibTrans2D1" presStyleIdx="2" presStyleCnt="3"/>
      <dgm:spPr/>
    </dgm:pt>
    <dgm:pt modelId="{51AC067F-18EC-42AE-BDB1-594B194D0707}" type="pres">
      <dgm:prSet presAssocID="{03ECDFFD-0554-4D14-8754-1A579F2D93DD}" presName="connectorText" presStyleLbl="sibTrans2D1" presStyleIdx="2" presStyleCnt="3"/>
      <dgm:spPr/>
    </dgm:pt>
    <dgm:pt modelId="{9F68E8F4-F8D1-4CC8-8A95-8B414BF59343}" type="pres">
      <dgm:prSet presAssocID="{F5352A90-2235-48DA-8E59-F273409E9841}" presName="node" presStyleLbl="node1" presStyleIdx="3" presStyleCnt="4">
        <dgm:presLayoutVars>
          <dgm:bulletEnabled val="1"/>
        </dgm:presLayoutVars>
      </dgm:prSet>
      <dgm:spPr/>
    </dgm:pt>
  </dgm:ptLst>
  <dgm:cxnLst>
    <dgm:cxn modelId="{39AAB62A-7488-46A1-AB06-9ACABA184D42}" type="presOf" srcId="{1C3462FB-17E4-496E-94C3-B8ABB1E68705}" destId="{0F45C328-58FD-4863-AD26-CE10624B5720}" srcOrd="1" destOrd="0" presId="urn:microsoft.com/office/officeart/2005/8/layout/process5"/>
    <dgm:cxn modelId="{D209CC30-A712-4CAE-8A24-B777A8770D14}" type="presOf" srcId="{176557D7-1C35-407E-B81D-E06FC744C7D7}" destId="{27D006ED-C445-4F41-858A-836EEDA34B2A}" srcOrd="0" destOrd="0" presId="urn:microsoft.com/office/officeart/2005/8/layout/process5"/>
    <dgm:cxn modelId="{93AE1039-2CB9-4A4E-80E8-BF0411312D57}" type="presOf" srcId="{6BC68831-9651-43BD-B27B-69794D2C3112}" destId="{73D014B4-5A19-4578-AF14-CC1F95FF1F86}" srcOrd="0" destOrd="0" presId="urn:microsoft.com/office/officeart/2005/8/layout/process5"/>
    <dgm:cxn modelId="{F9A5D23B-C61E-458B-938F-45755715F01F}" type="presOf" srcId="{03ECDFFD-0554-4D14-8754-1A579F2D93DD}" destId="{51AC067F-18EC-42AE-BDB1-594B194D0707}" srcOrd="1" destOrd="0" presId="urn:microsoft.com/office/officeart/2005/8/layout/process5"/>
    <dgm:cxn modelId="{9971485B-3979-42DA-991D-871F1C871F01}" srcId="{2C47CD77-8140-4B7F-8D1C-153C775C66A0}" destId="{F5352A90-2235-48DA-8E59-F273409E9841}" srcOrd="3" destOrd="0" parTransId="{E2837C63-FAD9-4F52-BF43-EB27D5E9DA07}" sibTransId="{F677F441-579E-4DC0-882E-221838004E4B}"/>
    <dgm:cxn modelId="{69F2C35F-7716-4BA9-A7ED-0B6A6ACCD754}" type="presOf" srcId="{1C3462FB-17E4-496E-94C3-B8ABB1E68705}" destId="{99FE2889-12B4-431E-B6A7-4984AAE94A53}" srcOrd="0" destOrd="0" presId="urn:microsoft.com/office/officeart/2005/8/layout/process5"/>
    <dgm:cxn modelId="{86D25182-2DE9-48A7-BBA2-BF8A7F29E8AA}" type="presOf" srcId="{F5352A90-2235-48DA-8E59-F273409E9841}" destId="{9F68E8F4-F8D1-4CC8-8A95-8B414BF59343}" srcOrd="0" destOrd="0" presId="urn:microsoft.com/office/officeart/2005/8/layout/process5"/>
    <dgm:cxn modelId="{E670349E-08C7-44A4-9F16-8B5C8460C1B1}" type="presOf" srcId="{03ECDFFD-0554-4D14-8754-1A579F2D93DD}" destId="{3B43AE8C-E753-454B-B83E-4FB0C1ED1BBB}" srcOrd="0" destOrd="0" presId="urn:microsoft.com/office/officeart/2005/8/layout/process5"/>
    <dgm:cxn modelId="{86403FAC-A65A-4AF9-8A87-0031F661CC71}" srcId="{2C47CD77-8140-4B7F-8D1C-153C775C66A0}" destId="{6DCE3A99-F2D4-4B0B-9022-BE58154616CE}" srcOrd="0" destOrd="0" parTransId="{CF095E29-047A-4F28-9D8D-AA0CA7CC881D}" sibTransId="{1C3462FB-17E4-496E-94C3-B8ABB1E68705}"/>
    <dgm:cxn modelId="{010D6BB8-AD91-4727-8432-0D65B099B76C}" srcId="{2C47CD77-8140-4B7F-8D1C-153C775C66A0}" destId="{6BC68831-9651-43BD-B27B-69794D2C3112}" srcOrd="1" destOrd="0" parTransId="{68FBE1D9-0D05-4189-B2AD-86B169E56E24}" sibTransId="{176557D7-1C35-407E-B81D-E06FC744C7D7}"/>
    <dgm:cxn modelId="{1ADA09BA-BE73-454F-827B-0D693D0344E6}" type="presOf" srcId="{34C497C4-59F2-45AC-BCCB-96FAE0796B64}" destId="{49A7F5F9-598A-4DC5-9186-268C88DA7C77}" srcOrd="0" destOrd="0" presId="urn:microsoft.com/office/officeart/2005/8/layout/process5"/>
    <dgm:cxn modelId="{C6C7D6BE-C395-4180-8852-455ECBEA7928}" srcId="{2C47CD77-8140-4B7F-8D1C-153C775C66A0}" destId="{34C497C4-59F2-45AC-BCCB-96FAE0796B64}" srcOrd="2" destOrd="0" parTransId="{5D95EBAB-AA90-44C1-8846-C8E9F8773BFE}" sibTransId="{03ECDFFD-0554-4D14-8754-1A579F2D93DD}"/>
    <dgm:cxn modelId="{A1D8E1D8-D65B-4082-B4F9-44BA039F09D7}" type="presOf" srcId="{6DCE3A99-F2D4-4B0B-9022-BE58154616CE}" destId="{FF625FB1-6413-458F-BAE6-BF620723F4E7}" srcOrd="0" destOrd="0" presId="urn:microsoft.com/office/officeart/2005/8/layout/process5"/>
    <dgm:cxn modelId="{4415E7FD-A49E-40BC-9CF4-2ADB3C969B69}" type="presOf" srcId="{176557D7-1C35-407E-B81D-E06FC744C7D7}" destId="{0552E24D-EFA3-4A6B-9287-F4374733BF20}" srcOrd="1" destOrd="0" presId="urn:microsoft.com/office/officeart/2005/8/layout/process5"/>
    <dgm:cxn modelId="{047DE7FD-62AF-4ECE-A741-BA94C2361F20}" type="presOf" srcId="{2C47CD77-8140-4B7F-8D1C-153C775C66A0}" destId="{7299588C-FCEC-4520-94AB-56DA97E13981}" srcOrd="0" destOrd="0" presId="urn:microsoft.com/office/officeart/2005/8/layout/process5"/>
    <dgm:cxn modelId="{290A5C60-78CF-4F83-AB9F-ABD242BE5501}" type="presParOf" srcId="{7299588C-FCEC-4520-94AB-56DA97E13981}" destId="{FF625FB1-6413-458F-BAE6-BF620723F4E7}" srcOrd="0" destOrd="0" presId="urn:microsoft.com/office/officeart/2005/8/layout/process5"/>
    <dgm:cxn modelId="{40768AE9-0003-4008-826B-9B23FACBCD78}" type="presParOf" srcId="{7299588C-FCEC-4520-94AB-56DA97E13981}" destId="{99FE2889-12B4-431E-B6A7-4984AAE94A53}" srcOrd="1" destOrd="0" presId="urn:microsoft.com/office/officeart/2005/8/layout/process5"/>
    <dgm:cxn modelId="{AEE47D69-7829-4BBD-9CD0-54C5B172E147}" type="presParOf" srcId="{99FE2889-12B4-431E-B6A7-4984AAE94A53}" destId="{0F45C328-58FD-4863-AD26-CE10624B5720}" srcOrd="0" destOrd="0" presId="urn:microsoft.com/office/officeart/2005/8/layout/process5"/>
    <dgm:cxn modelId="{A55BD7CD-89EC-457B-8C8D-B20D06D6B3F0}" type="presParOf" srcId="{7299588C-FCEC-4520-94AB-56DA97E13981}" destId="{73D014B4-5A19-4578-AF14-CC1F95FF1F86}" srcOrd="2" destOrd="0" presId="urn:microsoft.com/office/officeart/2005/8/layout/process5"/>
    <dgm:cxn modelId="{45CC6A0E-39A8-4142-8906-18FDF8E6FAEC}" type="presParOf" srcId="{7299588C-FCEC-4520-94AB-56DA97E13981}" destId="{27D006ED-C445-4F41-858A-836EEDA34B2A}" srcOrd="3" destOrd="0" presId="urn:microsoft.com/office/officeart/2005/8/layout/process5"/>
    <dgm:cxn modelId="{E9C440E1-1F76-41A2-BCB8-18A7D4F36BEE}" type="presParOf" srcId="{27D006ED-C445-4F41-858A-836EEDA34B2A}" destId="{0552E24D-EFA3-4A6B-9287-F4374733BF20}" srcOrd="0" destOrd="0" presId="urn:microsoft.com/office/officeart/2005/8/layout/process5"/>
    <dgm:cxn modelId="{70541584-6826-462E-9BF7-01808F351343}" type="presParOf" srcId="{7299588C-FCEC-4520-94AB-56DA97E13981}" destId="{49A7F5F9-598A-4DC5-9186-268C88DA7C77}" srcOrd="4" destOrd="0" presId="urn:microsoft.com/office/officeart/2005/8/layout/process5"/>
    <dgm:cxn modelId="{7599F077-2FC9-4FFF-A8F9-092BDAB02286}" type="presParOf" srcId="{7299588C-FCEC-4520-94AB-56DA97E13981}" destId="{3B43AE8C-E753-454B-B83E-4FB0C1ED1BBB}" srcOrd="5" destOrd="0" presId="urn:microsoft.com/office/officeart/2005/8/layout/process5"/>
    <dgm:cxn modelId="{72DDA155-6301-452A-BE0C-E13944EA2A10}" type="presParOf" srcId="{3B43AE8C-E753-454B-B83E-4FB0C1ED1BBB}" destId="{51AC067F-18EC-42AE-BDB1-594B194D0707}" srcOrd="0" destOrd="0" presId="urn:microsoft.com/office/officeart/2005/8/layout/process5"/>
    <dgm:cxn modelId="{7DDF5097-557D-4564-9023-F7BEF9FEC5BC}" type="presParOf" srcId="{7299588C-FCEC-4520-94AB-56DA97E13981}" destId="{9F68E8F4-F8D1-4CC8-8A95-8B414BF59343}" srcOrd="6"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4A54387-7C06-4FBB-9030-27EB9170BE19}"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2DD97E68-6599-42B0-92F3-783046D719EC}">
      <dgm:prSet/>
      <dgm:spPr/>
      <dgm:t>
        <a:bodyPr/>
        <a:lstStyle/>
        <a:p>
          <a:r>
            <a:rPr lang="en-GB"/>
            <a:t>Type 1 Diabetes</a:t>
          </a:r>
          <a:endParaRPr lang="en-US"/>
        </a:p>
      </dgm:t>
    </dgm:pt>
    <dgm:pt modelId="{7714A427-EDBB-42E6-9EA0-D5785FEA943F}" type="parTrans" cxnId="{CD229274-2433-44D8-B53D-9F88E68DB0C4}">
      <dgm:prSet/>
      <dgm:spPr/>
      <dgm:t>
        <a:bodyPr/>
        <a:lstStyle/>
        <a:p>
          <a:endParaRPr lang="en-US"/>
        </a:p>
      </dgm:t>
    </dgm:pt>
    <dgm:pt modelId="{08779247-7A60-4116-A20A-70E6BD2E5D8D}" type="sibTrans" cxnId="{CD229274-2433-44D8-B53D-9F88E68DB0C4}">
      <dgm:prSet/>
      <dgm:spPr/>
      <dgm:t>
        <a:bodyPr/>
        <a:lstStyle/>
        <a:p>
          <a:endParaRPr lang="en-US"/>
        </a:p>
      </dgm:t>
    </dgm:pt>
    <dgm:pt modelId="{F3753419-1C2C-40F4-814B-125995833DC4}">
      <dgm:prSet/>
      <dgm:spPr/>
      <dgm:t>
        <a:bodyPr/>
        <a:lstStyle/>
        <a:p>
          <a:r>
            <a:rPr lang="en-GB"/>
            <a:t>Autoimmune destruction of insulin producing cells. Requiring lifelong insulin therapy.</a:t>
          </a:r>
          <a:endParaRPr lang="en-US"/>
        </a:p>
      </dgm:t>
    </dgm:pt>
    <dgm:pt modelId="{97304F32-DABF-4642-AB99-99820262CF2C}" type="parTrans" cxnId="{09887B8C-4992-451C-BC8D-27AD02A9ED71}">
      <dgm:prSet/>
      <dgm:spPr/>
      <dgm:t>
        <a:bodyPr/>
        <a:lstStyle/>
        <a:p>
          <a:endParaRPr lang="en-US"/>
        </a:p>
      </dgm:t>
    </dgm:pt>
    <dgm:pt modelId="{72E3D278-1876-4670-81CC-27C31246AB2D}" type="sibTrans" cxnId="{09887B8C-4992-451C-BC8D-27AD02A9ED71}">
      <dgm:prSet/>
      <dgm:spPr/>
      <dgm:t>
        <a:bodyPr/>
        <a:lstStyle/>
        <a:p>
          <a:endParaRPr lang="en-US"/>
        </a:p>
      </dgm:t>
    </dgm:pt>
    <dgm:pt modelId="{45ECF145-40F0-4F2A-A780-09C70BE6EEA2}">
      <dgm:prSet/>
      <dgm:spPr/>
      <dgm:t>
        <a:bodyPr/>
        <a:lstStyle/>
        <a:p>
          <a:r>
            <a:rPr lang="en-GB"/>
            <a:t>Can not be prevented via lifestyle changes.</a:t>
          </a:r>
          <a:endParaRPr lang="en-US"/>
        </a:p>
      </dgm:t>
    </dgm:pt>
    <dgm:pt modelId="{E279EA63-D4DC-4F69-AAD5-A968C4C36565}" type="parTrans" cxnId="{3F1550C1-4F32-4407-8E81-57456DE1C488}">
      <dgm:prSet/>
      <dgm:spPr/>
      <dgm:t>
        <a:bodyPr/>
        <a:lstStyle/>
        <a:p>
          <a:endParaRPr lang="en-US"/>
        </a:p>
      </dgm:t>
    </dgm:pt>
    <dgm:pt modelId="{B66F1496-5BC9-41B3-9DA2-33174F3A2697}" type="sibTrans" cxnId="{3F1550C1-4F32-4407-8E81-57456DE1C488}">
      <dgm:prSet/>
      <dgm:spPr/>
      <dgm:t>
        <a:bodyPr/>
        <a:lstStyle/>
        <a:p>
          <a:endParaRPr lang="en-US"/>
        </a:p>
      </dgm:t>
    </dgm:pt>
    <dgm:pt modelId="{75A79363-4DBD-4826-8692-3FE676CB9A06}">
      <dgm:prSet/>
      <dgm:spPr/>
      <dgm:t>
        <a:bodyPr/>
        <a:lstStyle/>
        <a:p>
          <a:r>
            <a:rPr lang="en-GB"/>
            <a:t>Entitlement to universal access of the FSL</a:t>
          </a:r>
          <a:endParaRPr lang="en-US"/>
        </a:p>
      </dgm:t>
    </dgm:pt>
    <dgm:pt modelId="{E82F7DBE-33A1-4B02-B776-D6DD4AE7825D}" type="parTrans" cxnId="{AD303B39-8371-411A-95F9-C568F7B1E094}">
      <dgm:prSet/>
      <dgm:spPr/>
      <dgm:t>
        <a:bodyPr/>
        <a:lstStyle/>
        <a:p>
          <a:endParaRPr lang="en-US"/>
        </a:p>
      </dgm:t>
    </dgm:pt>
    <dgm:pt modelId="{02EA2318-6D86-4ECF-892E-2450BC7FE4CB}" type="sibTrans" cxnId="{AD303B39-8371-411A-95F9-C568F7B1E094}">
      <dgm:prSet/>
      <dgm:spPr/>
      <dgm:t>
        <a:bodyPr/>
        <a:lstStyle/>
        <a:p>
          <a:endParaRPr lang="en-US"/>
        </a:p>
      </dgm:t>
    </dgm:pt>
    <dgm:pt modelId="{107489FF-8BA6-49EF-A364-83ABA87DE5DE}" type="pres">
      <dgm:prSet presAssocID="{74A54387-7C06-4FBB-9030-27EB9170BE19}" presName="linear" presStyleCnt="0">
        <dgm:presLayoutVars>
          <dgm:animLvl val="lvl"/>
          <dgm:resizeHandles val="exact"/>
        </dgm:presLayoutVars>
      </dgm:prSet>
      <dgm:spPr/>
    </dgm:pt>
    <dgm:pt modelId="{3ECFDCB9-5010-4687-9360-4E5E3348A0DF}" type="pres">
      <dgm:prSet presAssocID="{2DD97E68-6599-42B0-92F3-783046D719EC}" presName="parentText" presStyleLbl="node1" presStyleIdx="0" presStyleCnt="4">
        <dgm:presLayoutVars>
          <dgm:chMax val="0"/>
          <dgm:bulletEnabled val="1"/>
        </dgm:presLayoutVars>
      </dgm:prSet>
      <dgm:spPr/>
    </dgm:pt>
    <dgm:pt modelId="{BD27D5FF-FD2B-4A16-8A31-A6AFEBE629C0}" type="pres">
      <dgm:prSet presAssocID="{08779247-7A60-4116-A20A-70E6BD2E5D8D}" presName="spacer" presStyleCnt="0"/>
      <dgm:spPr/>
    </dgm:pt>
    <dgm:pt modelId="{E83CD455-FA48-444D-8A8D-6BB6C60E3E6F}" type="pres">
      <dgm:prSet presAssocID="{F3753419-1C2C-40F4-814B-125995833DC4}" presName="parentText" presStyleLbl="node1" presStyleIdx="1" presStyleCnt="4">
        <dgm:presLayoutVars>
          <dgm:chMax val="0"/>
          <dgm:bulletEnabled val="1"/>
        </dgm:presLayoutVars>
      </dgm:prSet>
      <dgm:spPr/>
    </dgm:pt>
    <dgm:pt modelId="{7EE5149B-683C-4004-859F-2453BFDA7FD5}" type="pres">
      <dgm:prSet presAssocID="{72E3D278-1876-4670-81CC-27C31246AB2D}" presName="spacer" presStyleCnt="0"/>
      <dgm:spPr/>
    </dgm:pt>
    <dgm:pt modelId="{95E551C8-FB38-4F22-BABA-9D0F999788B6}" type="pres">
      <dgm:prSet presAssocID="{45ECF145-40F0-4F2A-A780-09C70BE6EEA2}" presName="parentText" presStyleLbl="node1" presStyleIdx="2" presStyleCnt="4">
        <dgm:presLayoutVars>
          <dgm:chMax val="0"/>
          <dgm:bulletEnabled val="1"/>
        </dgm:presLayoutVars>
      </dgm:prSet>
      <dgm:spPr/>
    </dgm:pt>
    <dgm:pt modelId="{91B2079B-0B79-46A1-BED3-EA3904329D78}" type="pres">
      <dgm:prSet presAssocID="{B66F1496-5BC9-41B3-9DA2-33174F3A2697}" presName="spacer" presStyleCnt="0"/>
      <dgm:spPr/>
    </dgm:pt>
    <dgm:pt modelId="{C3D4C2C4-C152-4AD6-B49D-CFF303D5CF03}" type="pres">
      <dgm:prSet presAssocID="{75A79363-4DBD-4826-8692-3FE676CB9A06}" presName="parentText" presStyleLbl="node1" presStyleIdx="3" presStyleCnt="4">
        <dgm:presLayoutVars>
          <dgm:chMax val="0"/>
          <dgm:bulletEnabled val="1"/>
        </dgm:presLayoutVars>
      </dgm:prSet>
      <dgm:spPr/>
    </dgm:pt>
  </dgm:ptLst>
  <dgm:cxnLst>
    <dgm:cxn modelId="{2345BC11-A3CC-4F2F-8591-4FC72CFBF2AE}" type="presOf" srcId="{2DD97E68-6599-42B0-92F3-783046D719EC}" destId="{3ECFDCB9-5010-4687-9360-4E5E3348A0DF}" srcOrd="0" destOrd="0" presId="urn:microsoft.com/office/officeart/2005/8/layout/vList2"/>
    <dgm:cxn modelId="{AD303B39-8371-411A-95F9-C568F7B1E094}" srcId="{74A54387-7C06-4FBB-9030-27EB9170BE19}" destId="{75A79363-4DBD-4826-8692-3FE676CB9A06}" srcOrd="3" destOrd="0" parTransId="{E82F7DBE-33A1-4B02-B776-D6DD4AE7825D}" sibTransId="{02EA2318-6D86-4ECF-892E-2450BC7FE4CB}"/>
    <dgm:cxn modelId="{CD229274-2433-44D8-B53D-9F88E68DB0C4}" srcId="{74A54387-7C06-4FBB-9030-27EB9170BE19}" destId="{2DD97E68-6599-42B0-92F3-783046D719EC}" srcOrd="0" destOrd="0" parTransId="{7714A427-EDBB-42E6-9EA0-D5785FEA943F}" sibTransId="{08779247-7A60-4116-A20A-70E6BD2E5D8D}"/>
    <dgm:cxn modelId="{3863E17B-1055-4B03-9AFD-E20D975F2179}" type="presOf" srcId="{45ECF145-40F0-4F2A-A780-09C70BE6EEA2}" destId="{95E551C8-FB38-4F22-BABA-9D0F999788B6}" srcOrd="0" destOrd="0" presId="urn:microsoft.com/office/officeart/2005/8/layout/vList2"/>
    <dgm:cxn modelId="{09887B8C-4992-451C-BC8D-27AD02A9ED71}" srcId="{74A54387-7C06-4FBB-9030-27EB9170BE19}" destId="{F3753419-1C2C-40F4-814B-125995833DC4}" srcOrd="1" destOrd="0" parTransId="{97304F32-DABF-4642-AB99-99820262CF2C}" sibTransId="{72E3D278-1876-4670-81CC-27C31246AB2D}"/>
    <dgm:cxn modelId="{EE7227A6-23D2-4F89-892A-8E78E82257F8}" type="presOf" srcId="{F3753419-1C2C-40F4-814B-125995833DC4}" destId="{E83CD455-FA48-444D-8A8D-6BB6C60E3E6F}" srcOrd="0" destOrd="0" presId="urn:microsoft.com/office/officeart/2005/8/layout/vList2"/>
    <dgm:cxn modelId="{0E184DAA-BAEA-41E4-A3F9-867E6526E1B6}" type="presOf" srcId="{74A54387-7C06-4FBB-9030-27EB9170BE19}" destId="{107489FF-8BA6-49EF-A364-83ABA87DE5DE}" srcOrd="0" destOrd="0" presId="urn:microsoft.com/office/officeart/2005/8/layout/vList2"/>
    <dgm:cxn modelId="{3F1550C1-4F32-4407-8E81-57456DE1C488}" srcId="{74A54387-7C06-4FBB-9030-27EB9170BE19}" destId="{45ECF145-40F0-4F2A-A780-09C70BE6EEA2}" srcOrd="2" destOrd="0" parTransId="{E279EA63-D4DC-4F69-AAD5-A968C4C36565}" sibTransId="{B66F1496-5BC9-41B3-9DA2-33174F3A2697}"/>
    <dgm:cxn modelId="{E91537F4-CB38-49F2-AACF-D1CE9C6EC877}" type="presOf" srcId="{75A79363-4DBD-4826-8692-3FE676CB9A06}" destId="{C3D4C2C4-C152-4AD6-B49D-CFF303D5CF03}" srcOrd="0" destOrd="0" presId="urn:microsoft.com/office/officeart/2005/8/layout/vList2"/>
    <dgm:cxn modelId="{443977B1-048E-41A0-8BFE-05F185C5E58E}" type="presParOf" srcId="{107489FF-8BA6-49EF-A364-83ABA87DE5DE}" destId="{3ECFDCB9-5010-4687-9360-4E5E3348A0DF}" srcOrd="0" destOrd="0" presId="urn:microsoft.com/office/officeart/2005/8/layout/vList2"/>
    <dgm:cxn modelId="{B297D24D-42D5-403F-8767-B885EF2F8C06}" type="presParOf" srcId="{107489FF-8BA6-49EF-A364-83ABA87DE5DE}" destId="{BD27D5FF-FD2B-4A16-8A31-A6AFEBE629C0}" srcOrd="1" destOrd="0" presId="urn:microsoft.com/office/officeart/2005/8/layout/vList2"/>
    <dgm:cxn modelId="{3CD7FDE1-00AB-4CC8-9F56-DF153DC2AB96}" type="presParOf" srcId="{107489FF-8BA6-49EF-A364-83ABA87DE5DE}" destId="{E83CD455-FA48-444D-8A8D-6BB6C60E3E6F}" srcOrd="2" destOrd="0" presId="urn:microsoft.com/office/officeart/2005/8/layout/vList2"/>
    <dgm:cxn modelId="{A0DBA132-51F2-4F53-9A41-28DB3AEAAB4F}" type="presParOf" srcId="{107489FF-8BA6-49EF-A364-83ABA87DE5DE}" destId="{7EE5149B-683C-4004-859F-2453BFDA7FD5}" srcOrd="3" destOrd="0" presId="urn:microsoft.com/office/officeart/2005/8/layout/vList2"/>
    <dgm:cxn modelId="{089D4D79-CC63-445A-8FA7-0FA47DB4FE23}" type="presParOf" srcId="{107489FF-8BA6-49EF-A364-83ABA87DE5DE}" destId="{95E551C8-FB38-4F22-BABA-9D0F999788B6}" srcOrd="4" destOrd="0" presId="urn:microsoft.com/office/officeart/2005/8/layout/vList2"/>
    <dgm:cxn modelId="{72AA39C8-E855-4586-993F-431209175088}" type="presParOf" srcId="{107489FF-8BA6-49EF-A364-83ABA87DE5DE}" destId="{91B2079B-0B79-46A1-BED3-EA3904329D78}" srcOrd="5" destOrd="0" presId="urn:microsoft.com/office/officeart/2005/8/layout/vList2"/>
    <dgm:cxn modelId="{10094CFC-C5E1-4F84-9460-A5C7A46AF8A0}" type="presParOf" srcId="{107489FF-8BA6-49EF-A364-83ABA87DE5DE}" destId="{C3D4C2C4-C152-4AD6-B49D-CFF303D5CF03}"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D5F7097-8052-4DB8-AFFE-F2EA6D7E519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4F9AFDE-8BC4-4150-A37E-0E6EAB3001DC}">
      <dgm:prSet/>
      <dgm:spPr/>
      <dgm:t>
        <a:bodyPr/>
        <a:lstStyle/>
        <a:p>
          <a:r>
            <a:rPr lang="en-GB" dirty="0"/>
            <a:t>Type 2 Diabetes</a:t>
          </a:r>
          <a:endParaRPr lang="en-US" dirty="0"/>
        </a:p>
      </dgm:t>
    </dgm:pt>
    <dgm:pt modelId="{A4B11A3D-89E3-4F56-B639-8866A1CF498E}" type="parTrans" cxnId="{0F97C536-20BE-4809-A74A-89DEC294602B}">
      <dgm:prSet/>
      <dgm:spPr/>
      <dgm:t>
        <a:bodyPr/>
        <a:lstStyle/>
        <a:p>
          <a:endParaRPr lang="en-US"/>
        </a:p>
      </dgm:t>
    </dgm:pt>
    <dgm:pt modelId="{2401CD6C-010D-47C8-BB6B-F364422E3898}" type="sibTrans" cxnId="{0F97C536-20BE-4809-A74A-89DEC294602B}">
      <dgm:prSet/>
      <dgm:spPr/>
      <dgm:t>
        <a:bodyPr/>
        <a:lstStyle/>
        <a:p>
          <a:endParaRPr lang="en-US"/>
        </a:p>
      </dgm:t>
    </dgm:pt>
    <dgm:pt modelId="{4D03DF26-4F64-45BB-B428-53DDE484CAB5}">
      <dgm:prSet/>
      <dgm:spPr/>
      <dgm:t>
        <a:bodyPr/>
        <a:lstStyle/>
        <a:p>
          <a:r>
            <a:rPr lang="en-GB"/>
            <a:t>Linked to lifestyle factors and insulin resistance.</a:t>
          </a:r>
          <a:endParaRPr lang="en-US"/>
        </a:p>
      </dgm:t>
    </dgm:pt>
    <dgm:pt modelId="{9E13E065-B93F-4E61-BF0B-0A8B5B065191}" type="parTrans" cxnId="{63BFAA9B-D88D-48D9-BB86-74C511B5E87F}">
      <dgm:prSet/>
      <dgm:spPr/>
      <dgm:t>
        <a:bodyPr/>
        <a:lstStyle/>
        <a:p>
          <a:endParaRPr lang="en-US"/>
        </a:p>
      </dgm:t>
    </dgm:pt>
    <dgm:pt modelId="{851E8AB4-2C69-4A69-AA7F-27DE4F12DADE}" type="sibTrans" cxnId="{63BFAA9B-D88D-48D9-BB86-74C511B5E87F}">
      <dgm:prSet/>
      <dgm:spPr/>
      <dgm:t>
        <a:bodyPr/>
        <a:lstStyle/>
        <a:p>
          <a:endParaRPr lang="en-US"/>
        </a:p>
      </dgm:t>
    </dgm:pt>
    <dgm:pt modelId="{665360A2-3AC8-445F-948F-E71650527402}">
      <dgm:prSet/>
      <dgm:spPr/>
      <dgm:t>
        <a:bodyPr/>
        <a:lstStyle/>
        <a:p>
          <a:r>
            <a:rPr lang="en-GB"/>
            <a:t>Freestyle Libre eligibility requires insulin use plus one of the following indicators:</a:t>
          </a:r>
          <a:endParaRPr lang="en-US"/>
        </a:p>
      </dgm:t>
    </dgm:pt>
    <dgm:pt modelId="{F4A1A83B-0E38-4ABB-BA87-2D7FC5B2C84D}" type="parTrans" cxnId="{AA950460-0111-4316-A970-9912F6580499}">
      <dgm:prSet/>
      <dgm:spPr/>
      <dgm:t>
        <a:bodyPr/>
        <a:lstStyle/>
        <a:p>
          <a:endParaRPr lang="en-US"/>
        </a:p>
      </dgm:t>
    </dgm:pt>
    <dgm:pt modelId="{3B61883D-6AF9-4EA0-8F37-F6B2079B1080}" type="sibTrans" cxnId="{AA950460-0111-4316-A970-9912F6580499}">
      <dgm:prSet/>
      <dgm:spPr/>
      <dgm:t>
        <a:bodyPr/>
        <a:lstStyle/>
        <a:p>
          <a:endParaRPr lang="en-US"/>
        </a:p>
      </dgm:t>
    </dgm:pt>
    <dgm:pt modelId="{526D9D23-36E3-45D1-9610-C0FBAE5897E3}">
      <dgm:prSet/>
      <dgm:spPr/>
      <dgm:t>
        <a:bodyPr/>
        <a:lstStyle/>
        <a:p>
          <a:r>
            <a:rPr lang="en-GB"/>
            <a:t>Server Hypoglycaemia</a:t>
          </a:r>
          <a:endParaRPr lang="en-US"/>
        </a:p>
      </dgm:t>
    </dgm:pt>
    <dgm:pt modelId="{E53E04DB-A128-4CFF-8E8E-100989228866}" type="parTrans" cxnId="{BC0F8207-ADA1-4145-97B5-184F739A3A89}">
      <dgm:prSet/>
      <dgm:spPr/>
      <dgm:t>
        <a:bodyPr/>
        <a:lstStyle/>
        <a:p>
          <a:endParaRPr lang="en-US"/>
        </a:p>
      </dgm:t>
    </dgm:pt>
    <dgm:pt modelId="{A77FF370-A939-4266-BB6A-45BF1CD10308}" type="sibTrans" cxnId="{BC0F8207-ADA1-4145-97B5-184F739A3A89}">
      <dgm:prSet/>
      <dgm:spPr/>
      <dgm:t>
        <a:bodyPr/>
        <a:lstStyle/>
        <a:p>
          <a:endParaRPr lang="en-US"/>
        </a:p>
      </dgm:t>
    </dgm:pt>
    <dgm:pt modelId="{87F3ECF6-0F4B-452D-A8B8-2642E2B4C366}">
      <dgm:prSet/>
      <dgm:spPr/>
      <dgm:t>
        <a:bodyPr/>
        <a:lstStyle/>
        <a:p>
          <a:r>
            <a:rPr lang="en-GB"/>
            <a:t>Impaired hypo awareness</a:t>
          </a:r>
          <a:endParaRPr lang="en-US"/>
        </a:p>
      </dgm:t>
    </dgm:pt>
    <dgm:pt modelId="{EC33BAE3-87D0-4A7D-8E93-7F2FEC5AFE08}" type="parTrans" cxnId="{FFF4AF32-60E1-438A-92A5-97C23ABAB8EC}">
      <dgm:prSet/>
      <dgm:spPr/>
      <dgm:t>
        <a:bodyPr/>
        <a:lstStyle/>
        <a:p>
          <a:endParaRPr lang="en-US"/>
        </a:p>
      </dgm:t>
    </dgm:pt>
    <dgm:pt modelId="{0C77F290-7D01-4312-9FC7-E000A0F8D2ED}" type="sibTrans" cxnId="{FFF4AF32-60E1-438A-92A5-97C23ABAB8EC}">
      <dgm:prSet/>
      <dgm:spPr/>
      <dgm:t>
        <a:bodyPr/>
        <a:lstStyle/>
        <a:p>
          <a:endParaRPr lang="en-US"/>
        </a:p>
      </dgm:t>
    </dgm:pt>
    <dgm:pt modelId="{A3F493A1-58D5-40E9-8C9E-88286828858B}">
      <dgm:prSet/>
      <dgm:spPr/>
      <dgm:t>
        <a:bodyPr/>
        <a:lstStyle/>
        <a:p>
          <a:r>
            <a:rPr lang="en-GB"/>
            <a:t>Cognitive impairment/ Disability</a:t>
          </a:r>
          <a:endParaRPr lang="en-US"/>
        </a:p>
      </dgm:t>
    </dgm:pt>
    <dgm:pt modelId="{DE8C87D1-3EBD-4AC5-9FDF-9ACBF75B5283}" type="parTrans" cxnId="{BC47BF85-DD22-4EE5-B314-8764F95FB0E3}">
      <dgm:prSet/>
      <dgm:spPr/>
      <dgm:t>
        <a:bodyPr/>
        <a:lstStyle/>
        <a:p>
          <a:endParaRPr lang="en-US"/>
        </a:p>
      </dgm:t>
    </dgm:pt>
    <dgm:pt modelId="{4199535B-7ADA-4CC5-A5DA-0769D937C6B3}" type="sibTrans" cxnId="{BC47BF85-DD22-4EE5-B314-8764F95FB0E3}">
      <dgm:prSet/>
      <dgm:spPr/>
      <dgm:t>
        <a:bodyPr/>
        <a:lstStyle/>
        <a:p>
          <a:endParaRPr lang="en-US"/>
        </a:p>
      </dgm:t>
    </dgm:pt>
    <dgm:pt modelId="{0F06823F-29CE-460F-AEA5-0728D1A535C5}" type="pres">
      <dgm:prSet presAssocID="{AD5F7097-8052-4DB8-AFFE-F2EA6D7E5194}" presName="linear" presStyleCnt="0">
        <dgm:presLayoutVars>
          <dgm:animLvl val="lvl"/>
          <dgm:resizeHandles val="exact"/>
        </dgm:presLayoutVars>
      </dgm:prSet>
      <dgm:spPr/>
    </dgm:pt>
    <dgm:pt modelId="{ED43770C-0CBE-4D9D-8EB8-F17A400CA249}" type="pres">
      <dgm:prSet presAssocID="{54F9AFDE-8BC4-4150-A37E-0E6EAB3001DC}" presName="parentText" presStyleLbl="node1" presStyleIdx="0" presStyleCnt="6" custLinFactY="13729" custLinFactNeighborY="100000">
        <dgm:presLayoutVars>
          <dgm:chMax val="0"/>
          <dgm:bulletEnabled val="1"/>
        </dgm:presLayoutVars>
      </dgm:prSet>
      <dgm:spPr/>
    </dgm:pt>
    <dgm:pt modelId="{B8375410-5D58-46E5-809B-144117FE8136}" type="pres">
      <dgm:prSet presAssocID="{2401CD6C-010D-47C8-BB6B-F364422E3898}" presName="spacer" presStyleCnt="0"/>
      <dgm:spPr/>
    </dgm:pt>
    <dgm:pt modelId="{C4A569BD-C8E1-43EB-9E8E-9268866E30EF}" type="pres">
      <dgm:prSet presAssocID="{4D03DF26-4F64-45BB-B428-53DDE484CAB5}" presName="parentText" presStyleLbl="node1" presStyleIdx="1" presStyleCnt="6">
        <dgm:presLayoutVars>
          <dgm:chMax val="0"/>
          <dgm:bulletEnabled val="1"/>
        </dgm:presLayoutVars>
      </dgm:prSet>
      <dgm:spPr/>
    </dgm:pt>
    <dgm:pt modelId="{F5F69FF8-DC0A-4C0B-8386-45EB3DC0BBFB}" type="pres">
      <dgm:prSet presAssocID="{851E8AB4-2C69-4A69-AA7F-27DE4F12DADE}" presName="spacer" presStyleCnt="0"/>
      <dgm:spPr/>
    </dgm:pt>
    <dgm:pt modelId="{A6A4D537-D9A4-440F-8E7D-CF2ACE8E9181}" type="pres">
      <dgm:prSet presAssocID="{665360A2-3AC8-445F-948F-E71650527402}" presName="parentText" presStyleLbl="node1" presStyleIdx="2" presStyleCnt="6">
        <dgm:presLayoutVars>
          <dgm:chMax val="0"/>
          <dgm:bulletEnabled val="1"/>
        </dgm:presLayoutVars>
      </dgm:prSet>
      <dgm:spPr/>
    </dgm:pt>
    <dgm:pt modelId="{1658A490-824C-447E-84A0-F3E0B36335D9}" type="pres">
      <dgm:prSet presAssocID="{3B61883D-6AF9-4EA0-8F37-F6B2079B1080}" presName="spacer" presStyleCnt="0"/>
      <dgm:spPr/>
    </dgm:pt>
    <dgm:pt modelId="{10A42936-8E6B-450C-A41A-2563A4903309}" type="pres">
      <dgm:prSet presAssocID="{526D9D23-36E3-45D1-9610-C0FBAE5897E3}" presName="parentText" presStyleLbl="node1" presStyleIdx="3" presStyleCnt="6">
        <dgm:presLayoutVars>
          <dgm:chMax val="0"/>
          <dgm:bulletEnabled val="1"/>
        </dgm:presLayoutVars>
      </dgm:prSet>
      <dgm:spPr/>
    </dgm:pt>
    <dgm:pt modelId="{1C973B22-B0EA-4D4F-B1E9-0C84F21CFE6D}" type="pres">
      <dgm:prSet presAssocID="{A77FF370-A939-4266-BB6A-45BF1CD10308}" presName="spacer" presStyleCnt="0"/>
      <dgm:spPr/>
    </dgm:pt>
    <dgm:pt modelId="{2A6181E1-7F98-4453-89D7-0DD9BCB81DB6}" type="pres">
      <dgm:prSet presAssocID="{87F3ECF6-0F4B-452D-A8B8-2642E2B4C366}" presName="parentText" presStyleLbl="node1" presStyleIdx="4" presStyleCnt="6">
        <dgm:presLayoutVars>
          <dgm:chMax val="0"/>
          <dgm:bulletEnabled val="1"/>
        </dgm:presLayoutVars>
      </dgm:prSet>
      <dgm:spPr/>
    </dgm:pt>
    <dgm:pt modelId="{4D3DBDED-C714-42F7-9896-A170E79BE815}" type="pres">
      <dgm:prSet presAssocID="{0C77F290-7D01-4312-9FC7-E000A0F8D2ED}" presName="spacer" presStyleCnt="0"/>
      <dgm:spPr/>
    </dgm:pt>
    <dgm:pt modelId="{508457DD-07A8-4C07-87CC-334081C7F604}" type="pres">
      <dgm:prSet presAssocID="{A3F493A1-58D5-40E9-8C9E-88286828858B}" presName="parentText" presStyleLbl="node1" presStyleIdx="5" presStyleCnt="6">
        <dgm:presLayoutVars>
          <dgm:chMax val="0"/>
          <dgm:bulletEnabled val="1"/>
        </dgm:presLayoutVars>
      </dgm:prSet>
      <dgm:spPr/>
    </dgm:pt>
  </dgm:ptLst>
  <dgm:cxnLst>
    <dgm:cxn modelId="{BC0F8207-ADA1-4145-97B5-184F739A3A89}" srcId="{AD5F7097-8052-4DB8-AFFE-F2EA6D7E5194}" destId="{526D9D23-36E3-45D1-9610-C0FBAE5897E3}" srcOrd="3" destOrd="0" parTransId="{E53E04DB-A128-4CFF-8E8E-100989228866}" sibTransId="{A77FF370-A939-4266-BB6A-45BF1CD10308}"/>
    <dgm:cxn modelId="{FFF4AF32-60E1-438A-92A5-97C23ABAB8EC}" srcId="{AD5F7097-8052-4DB8-AFFE-F2EA6D7E5194}" destId="{87F3ECF6-0F4B-452D-A8B8-2642E2B4C366}" srcOrd="4" destOrd="0" parTransId="{EC33BAE3-87D0-4A7D-8E93-7F2FEC5AFE08}" sibTransId="{0C77F290-7D01-4312-9FC7-E000A0F8D2ED}"/>
    <dgm:cxn modelId="{0F97C536-20BE-4809-A74A-89DEC294602B}" srcId="{AD5F7097-8052-4DB8-AFFE-F2EA6D7E5194}" destId="{54F9AFDE-8BC4-4150-A37E-0E6EAB3001DC}" srcOrd="0" destOrd="0" parTransId="{A4B11A3D-89E3-4F56-B639-8866A1CF498E}" sibTransId="{2401CD6C-010D-47C8-BB6B-F364422E3898}"/>
    <dgm:cxn modelId="{D583F638-A285-463A-9202-C83D33799D26}" type="presOf" srcId="{4D03DF26-4F64-45BB-B428-53DDE484CAB5}" destId="{C4A569BD-C8E1-43EB-9E8E-9268866E30EF}" srcOrd="0" destOrd="0" presId="urn:microsoft.com/office/officeart/2005/8/layout/vList2"/>
    <dgm:cxn modelId="{AA950460-0111-4316-A970-9912F6580499}" srcId="{AD5F7097-8052-4DB8-AFFE-F2EA6D7E5194}" destId="{665360A2-3AC8-445F-948F-E71650527402}" srcOrd="2" destOrd="0" parTransId="{F4A1A83B-0E38-4ABB-BA87-2D7FC5B2C84D}" sibTransId="{3B61883D-6AF9-4EA0-8F37-F6B2079B1080}"/>
    <dgm:cxn modelId="{BC47BF85-DD22-4EE5-B314-8764F95FB0E3}" srcId="{AD5F7097-8052-4DB8-AFFE-F2EA6D7E5194}" destId="{A3F493A1-58D5-40E9-8C9E-88286828858B}" srcOrd="5" destOrd="0" parTransId="{DE8C87D1-3EBD-4AC5-9FDF-9ACBF75B5283}" sibTransId="{4199535B-7ADA-4CC5-A5DA-0769D937C6B3}"/>
    <dgm:cxn modelId="{7798F888-3E78-4402-94E5-8B423E1038A0}" type="presOf" srcId="{526D9D23-36E3-45D1-9610-C0FBAE5897E3}" destId="{10A42936-8E6B-450C-A41A-2563A4903309}" srcOrd="0" destOrd="0" presId="urn:microsoft.com/office/officeart/2005/8/layout/vList2"/>
    <dgm:cxn modelId="{453EC793-89CD-4BBF-9EF7-8AC64CCA9493}" type="presOf" srcId="{54F9AFDE-8BC4-4150-A37E-0E6EAB3001DC}" destId="{ED43770C-0CBE-4D9D-8EB8-F17A400CA249}" srcOrd="0" destOrd="0" presId="urn:microsoft.com/office/officeart/2005/8/layout/vList2"/>
    <dgm:cxn modelId="{63BFAA9B-D88D-48D9-BB86-74C511B5E87F}" srcId="{AD5F7097-8052-4DB8-AFFE-F2EA6D7E5194}" destId="{4D03DF26-4F64-45BB-B428-53DDE484CAB5}" srcOrd="1" destOrd="0" parTransId="{9E13E065-B93F-4E61-BF0B-0A8B5B065191}" sibTransId="{851E8AB4-2C69-4A69-AA7F-27DE4F12DADE}"/>
    <dgm:cxn modelId="{DD1C5BB0-01E5-4ED4-A45C-6EB4854CAEB1}" type="presOf" srcId="{AD5F7097-8052-4DB8-AFFE-F2EA6D7E5194}" destId="{0F06823F-29CE-460F-AEA5-0728D1A535C5}" srcOrd="0" destOrd="0" presId="urn:microsoft.com/office/officeart/2005/8/layout/vList2"/>
    <dgm:cxn modelId="{DA6C20CD-6A57-44F4-9DDE-9C8D68D155EA}" type="presOf" srcId="{665360A2-3AC8-445F-948F-E71650527402}" destId="{A6A4D537-D9A4-440F-8E7D-CF2ACE8E9181}" srcOrd="0" destOrd="0" presId="urn:microsoft.com/office/officeart/2005/8/layout/vList2"/>
    <dgm:cxn modelId="{0C720DDA-8384-477F-AF85-DB8C9D982C42}" type="presOf" srcId="{87F3ECF6-0F4B-452D-A8B8-2642E2B4C366}" destId="{2A6181E1-7F98-4453-89D7-0DD9BCB81DB6}" srcOrd="0" destOrd="0" presId="urn:microsoft.com/office/officeart/2005/8/layout/vList2"/>
    <dgm:cxn modelId="{0232B3FA-A3EA-40C4-86C2-304C9EEB195E}" type="presOf" srcId="{A3F493A1-58D5-40E9-8C9E-88286828858B}" destId="{508457DD-07A8-4C07-87CC-334081C7F604}" srcOrd="0" destOrd="0" presId="urn:microsoft.com/office/officeart/2005/8/layout/vList2"/>
    <dgm:cxn modelId="{E1409A3A-DFB5-42C5-9A39-61974883307C}" type="presParOf" srcId="{0F06823F-29CE-460F-AEA5-0728D1A535C5}" destId="{ED43770C-0CBE-4D9D-8EB8-F17A400CA249}" srcOrd="0" destOrd="0" presId="urn:microsoft.com/office/officeart/2005/8/layout/vList2"/>
    <dgm:cxn modelId="{855F0171-2FE0-4B6F-A161-534CE5406CF0}" type="presParOf" srcId="{0F06823F-29CE-460F-AEA5-0728D1A535C5}" destId="{B8375410-5D58-46E5-809B-144117FE8136}" srcOrd="1" destOrd="0" presId="urn:microsoft.com/office/officeart/2005/8/layout/vList2"/>
    <dgm:cxn modelId="{C11ADEAB-6FCB-48A8-A5A4-EB726B626938}" type="presParOf" srcId="{0F06823F-29CE-460F-AEA5-0728D1A535C5}" destId="{C4A569BD-C8E1-43EB-9E8E-9268866E30EF}" srcOrd="2" destOrd="0" presId="urn:microsoft.com/office/officeart/2005/8/layout/vList2"/>
    <dgm:cxn modelId="{0D0EB9D2-E1CE-4BAE-93B1-7B4C5FBC9EB9}" type="presParOf" srcId="{0F06823F-29CE-460F-AEA5-0728D1A535C5}" destId="{F5F69FF8-DC0A-4C0B-8386-45EB3DC0BBFB}" srcOrd="3" destOrd="0" presId="urn:microsoft.com/office/officeart/2005/8/layout/vList2"/>
    <dgm:cxn modelId="{7D27D10A-11C8-4F3A-B864-BEDE63B7E090}" type="presParOf" srcId="{0F06823F-29CE-460F-AEA5-0728D1A535C5}" destId="{A6A4D537-D9A4-440F-8E7D-CF2ACE8E9181}" srcOrd="4" destOrd="0" presId="urn:microsoft.com/office/officeart/2005/8/layout/vList2"/>
    <dgm:cxn modelId="{6E49FB67-3074-4B84-95E3-4CFB45C291B6}" type="presParOf" srcId="{0F06823F-29CE-460F-AEA5-0728D1A535C5}" destId="{1658A490-824C-447E-84A0-F3E0B36335D9}" srcOrd="5" destOrd="0" presId="urn:microsoft.com/office/officeart/2005/8/layout/vList2"/>
    <dgm:cxn modelId="{31D8BD84-F87F-4FEA-BE79-7AC26B3BD6BB}" type="presParOf" srcId="{0F06823F-29CE-460F-AEA5-0728D1A535C5}" destId="{10A42936-8E6B-450C-A41A-2563A4903309}" srcOrd="6" destOrd="0" presId="urn:microsoft.com/office/officeart/2005/8/layout/vList2"/>
    <dgm:cxn modelId="{2AD854EE-37BA-4F31-B7F0-3FBC548FDA0F}" type="presParOf" srcId="{0F06823F-29CE-460F-AEA5-0728D1A535C5}" destId="{1C973B22-B0EA-4D4F-B1E9-0C84F21CFE6D}" srcOrd="7" destOrd="0" presId="urn:microsoft.com/office/officeart/2005/8/layout/vList2"/>
    <dgm:cxn modelId="{53E38683-61CD-4E6E-8345-ECDFBF681888}" type="presParOf" srcId="{0F06823F-29CE-460F-AEA5-0728D1A535C5}" destId="{2A6181E1-7F98-4453-89D7-0DD9BCB81DB6}" srcOrd="8" destOrd="0" presId="urn:microsoft.com/office/officeart/2005/8/layout/vList2"/>
    <dgm:cxn modelId="{CFE8933F-619A-4892-92C9-4A8456283686}" type="presParOf" srcId="{0F06823F-29CE-460F-AEA5-0728D1A535C5}" destId="{4D3DBDED-C714-42F7-9896-A170E79BE815}" srcOrd="9" destOrd="0" presId="urn:microsoft.com/office/officeart/2005/8/layout/vList2"/>
    <dgm:cxn modelId="{9B8AAE54-2B63-4857-9C85-BE31DCE91667}" type="presParOf" srcId="{0F06823F-29CE-460F-AEA5-0728D1A535C5}" destId="{508457DD-07A8-4C07-87CC-334081C7F604}" srcOrd="1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A93F27D-EEA9-430D-A3CD-E01604BC5EF6}" type="doc">
      <dgm:prSet loTypeId="urn:microsoft.com/office/officeart/2017/3/layout/HorizontalPathTimeline" loCatId="process" qsTypeId="urn:microsoft.com/office/officeart/2005/8/quickstyle/simple1" qsCatId="simple" csTypeId="urn:microsoft.com/office/officeart/2005/8/colors/colorful2" csCatId="colorful" phldr="1"/>
      <dgm:spPr/>
      <dgm:t>
        <a:bodyPr/>
        <a:lstStyle/>
        <a:p>
          <a:endParaRPr lang="en-US"/>
        </a:p>
      </dgm:t>
    </dgm:pt>
    <dgm:pt modelId="{499D4DCF-FCD9-42D8-B3AD-6F62A7E3DBB9}">
      <dgm:prSet/>
      <dgm:spPr/>
      <dgm:t>
        <a:bodyPr/>
        <a:lstStyle/>
        <a:p>
          <a:pPr>
            <a:defRPr b="1"/>
          </a:pPr>
          <a:r>
            <a:rPr lang="en-US"/>
            <a:t>2014</a:t>
          </a:r>
        </a:p>
      </dgm:t>
    </dgm:pt>
    <dgm:pt modelId="{2DC1BA9E-8C58-499F-B4D2-BF04BD0B4BB7}" type="parTrans" cxnId="{F10BB658-C91B-465B-AA11-BFB8128B9E36}">
      <dgm:prSet/>
      <dgm:spPr/>
      <dgm:t>
        <a:bodyPr/>
        <a:lstStyle/>
        <a:p>
          <a:endParaRPr lang="en-US"/>
        </a:p>
      </dgm:t>
    </dgm:pt>
    <dgm:pt modelId="{17B02571-E895-4CD1-BE23-9B2C12A1D23F}" type="sibTrans" cxnId="{F10BB658-C91B-465B-AA11-BFB8128B9E36}">
      <dgm:prSet/>
      <dgm:spPr/>
      <dgm:t>
        <a:bodyPr/>
        <a:lstStyle/>
        <a:p>
          <a:endParaRPr lang="en-US"/>
        </a:p>
      </dgm:t>
    </dgm:pt>
    <dgm:pt modelId="{21AE9168-0FB3-4F07-803D-847C6D9EEC31}">
      <dgm:prSet/>
      <dgm:spPr/>
      <dgm:t>
        <a:bodyPr/>
        <a:lstStyle/>
        <a:p>
          <a:r>
            <a:rPr lang="en-US"/>
            <a:t>Original FSL</a:t>
          </a:r>
        </a:p>
      </dgm:t>
    </dgm:pt>
    <dgm:pt modelId="{E426B7F6-6F6F-48B4-9EB8-DF1AC822CAF6}" type="parTrans" cxnId="{4EFF2282-DAFE-4462-9C09-57FB9570BCAC}">
      <dgm:prSet/>
      <dgm:spPr/>
      <dgm:t>
        <a:bodyPr/>
        <a:lstStyle/>
        <a:p>
          <a:endParaRPr lang="en-US"/>
        </a:p>
      </dgm:t>
    </dgm:pt>
    <dgm:pt modelId="{F8D549B7-757E-46DC-9715-75B8781075BE}" type="sibTrans" cxnId="{4EFF2282-DAFE-4462-9C09-57FB9570BCAC}">
      <dgm:prSet/>
      <dgm:spPr/>
      <dgm:t>
        <a:bodyPr/>
        <a:lstStyle/>
        <a:p>
          <a:endParaRPr lang="en-US"/>
        </a:p>
      </dgm:t>
    </dgm:pt>
    <dgm:pt modelId="{080367E3-F76C-4CF4-97C6-94C3B6C57510}">
      <dgm:prSet/>
      <dgm:spPr/>
      <dgm:t>
        <a:bodyPr/>
        <a:lstStyle/>
        <a:p>
          <a:r>
            <a:rPr lang="en-US"/>
            <a:t>Flash Glucose Monitoring (isCGM) requiring manual sensor scanning (Nguyen and White 2022).</a:t>
          </a:r>
        </a:p>
      </dgm:t>
    </dgm:pt>
    <dgm:pt modelId="{F6D4786E-B00C-44A1-9F45-AB64AC64B450}" type="parTrans" cxnId="{B968E0B1-C6E3-47A9-A3B6-8D2980275769}">
      <dgm:prSet/>
      <dgm:spPr/>
      <dgm:t>
        <a:bodyPr/>
        <a:lstStyle/>
        <a:p>
          <a:endParaRPr lang="en-US"/>
        </a:p>
      </dgm:t>
    </dgm:pt>
    <dgm:pt modelId="{DF4DB119-CE3A-4D0F-8B7C-9827F265D9BD}" type="sibTrans" cxnId="{B968E0B1-C6E3-47A9-A3B6-8D2980275769}">
      <dgm:prSet/>
      <dgm:spPr/>
      <dgm:t>
        <a:bodyPr/>
        <a:lstStyle/>
        <a:p>
          <a:endParaRPr lang="en-US"/>
        </a:p>
      </dgm:t>
    </dgm:pt>
    <dgm:pt modelId="{FA17E688-D2DC-40AB-88AF-01E1FBB0A367}">
      <dgm:prSet/>
      <dgm:spPr/>
      <dgm:t>
        <a:bodyPr/>
        <a:lstStyle/>
        <a:p>
          <a:pPr>
            <a:defRPr b="1"/>
          </a:pPr>
          <a:r>
            <a:rPr lang="en-US"/>
            <a:t>2020</a:t>
          </a:r>
        </a:p>
      </dgm:t>
    </dgm:pt>
    <dgm:pt modelId="{11A1BC47-4A8C-486D-9378-AFC77B3F2D2B}" type="parTrans" cxnId="{07AD6A0A-700C-4101-99F9-A788E8D84B60}">
      <dgm:prSet/>
      <dgm:spPr/>
      <dgm:t>
        <a:bodyPr/>
        <a:lstStyle/>
        <a:p>
          <a:endParaRPr lang="en-US"/>
        </a:p>
      </dgm:t>
    </dgm:pt>
    <dgm:pt modelId="{08111A03-7A51-499E-AAFD-8115ABBCAA81}" type="sibTrans" cxnId="{07AD6A0A-700C-4101-99F9-A788E8D84B60}">
      <dgm:prSet/>
      <dgm:spPr/>
      <dgm:t>
        <a:bodyPr/>
        <a:lstStyle/>
        <a:p>
          <a:endParaRPr lang="en-US"/>
        </a:p>
      </dgm:t>
    </dgm:pt>
    <dgm:pt modelId="{91306638-22D1-4209-B49C-30E9D3613397}">
      <dgm:prSet/>
      <dgm:spPr/>
      <dgm:t>
        <a:bodyPr/>
        <a:lstStyle/>
        <a:p>
          <a:r>
            <a:rPr lang="en-US"/>
            <a:t>FSL 2</a:t>
          </a:r>
        </a:p>
      </dgm:t>
    </dgm:pt>
    <dgm:pt modelId="{BAE5D273-4325-4786-9C9C-D10A6EEC7EDB}" type="parTrans" cxnId="{F7F46720-73CC-4330-9A9B-183E9645DCF5}">
      <dgm:prSet/>
      <dgm:spPr/>
      <dgm:t>
        <a:bodyPr/>
        <a:lstStyle/>
        <a:p>
          <a:endParaRPr lang="en-US"/>
        </a:p>
      </dgm:t>
    </dgm:pt>
    <dgm:pt modelId="{4AC6596E-F123-4CFD-96D1-B3E58256D149}" type="sibTrans" cxnId="{F7F46720-73CC-4330-9A9B-183E9645DCF5}">
      <dgm:prSet/>
      <dgm:spPr/>
      <dgm:t>
        <a:bodyPr/>
        <a:lstStyle/>
        <a:p>
          <a:endParaRPr lang="en-US"/>
        </a:p>
      </dgm:t>
    </dgm:pt>
    <dgm:pt modelId="{216C50AF-F4EC-4D60-91AD-41B6A8C39991}">
      <dgm:prSet/>
      <dgm:spPr/>
      <dgm:t>
        <a:bodyPr/>
        <a:lstStyle/>
        <a:p>
          <a:r>
            <a:rPr lang="en-US"/>
            <a:t>Added integrated Bluetooth alarms for high/low glucose thresholds (Nguyen and White 2022).</a:t>
          </a:r>
        </a:p>
      </dgm:t>
    </dgm:pt>
    <dgm:pt modelId="{15A125FB-8891-49E3-8EC8-E0773A1AD138}" type="parTrans" cxnId="{A2EBF8F1-AD1C-44C4-A2B4-B6141C67C617}">
      <dgm:prSet/>
      <dgm:spPr/>
      <dgm:t>
        <a:bodyPr/>
        <a:lstStyle/>
        <a:p>
          <a:endParaRPr lang="en-US"/>
        </a:p>
      </dgm:t>
    </dgm:pt>
    <dgm:pt modelId="{8F999DAA-4A2B-499D-BA92-B890F534A342}" type="sibTrans" cxnId="{A2EBF8F1-AD1C-44C4-A2B4-B6141C67C617}">
      <dgm:prSet/>
      <dgm:spPr/>
      <dgm:t>
        <a:bodyPr/>
        <a:lstStyle/>
        <a:p>
          <a:endParaRPr lang="en-US"/>
        </a:p>
      </dgm:t>
    </dgm:pt>
    <dgm:pt modelId="{4A9AB91E-FD95-4724-A105-BF0540279078}">
      <dgm:prSet/>
      <dgm:spPr/>
      <dgm:t>
        <a:bodyPr/>
        <a:lstStyle/>
        <a:p>
          <a:pPr>
            <a:defRPr b="1"/>
          </a:pPr>
          <a:r>
            <a:rPr lang="en-US"/>
            <a:t>2022</a:t>
          </a:r>
        </a:p>
      </dgm:t>
    </dgm:pt>
    <dgm:pt modelId="{B3C90A10-9CB5-49B8-8599-385A2559C59D}" type="parTrans" cxnId="{A4331693-F2DF-4AFA-89B1-7828941E8909}">
      <dgm:prSet/>
      <dgm:spPr/>
      <dgm:t>
        <a:bodyPr/>
        <a:lstStyle/>
        <a:p>
          <a:endParaRPr lang="en-US"/>
        </a:p>
      </dgm:t>
    </dgm:pt>
    <dgm:pt modelId="{BA098084-5CA4-441A-8A5E-9FC0841BD3F2}" type="sibTrans" cxnId="{A4331693-F2DF-4AFA-89B1-7828941E8909}">
      <dgm:prSet/>
      <dgm:spPr/>
      <dgm:t>
        <a:bodyPr/>
        <a:lstStyle/>
        <a:p>
          <a:endParaRPr lang="en-US"/>
        </a:p>
      </dgm:t>
    </dgm:pt>
    <dgm:pt modelId="{6EDC3EC0-3924-4A59-A764-6261EC834201}">
      <dgm:prSet/>
      <dgm:spPr/>
      <dgm:t>
        <a:bodyPr/>
        <a:lstStyle/>
        <a:p>
          <a:r>
            <a:rPr lang="en-US"/>
            <a:t>FSL 3</a:t>
          </a:r>
        </a:p>
      </dgm:t>
    </dgm:pt>
    <dgm:pt modelId="{33126656-0D98-4603-939F-4DFE12DE234D}" type="parTrans" cxnId="{FF2FCA10-A15B-4305-AD17-C0246FE0A3BE}">
      <dgm:prSet/>
      <dgm:spPr/>
      <dgm:t>
        <a:bodyPr/>
        <a:lstStyle/>
        <a:p>
          <a:endParaRPr lang="en-US"/>
        </a:p>
      </dgm:t>
    </dgm:pt>
    <dgm:pt modelId="{7F321A95-B2D4-4225-AD4A-C59AAAAF1F4A}" type="sibTrans" cxnId="{FF2FCA10-A15B-4305-AD17-C0246FE0A3BE}">
      <dgm:prSet/>
      <dgm:spPr/>
      <dgm:t>
        <a:bodyPr/>
        <a:lstStyle/>
        <a:p>
          <a:endParaRPr lang="en-US"/>
        </a:p>
      </dgm:t>
    </dgm:pt>
    <dgm:pt modelId="{975DF1FB-D4F1-4BCA-9597-AFBD0BDAA64A}">
      <dgm:prSet/>
      <dgm:spPr/>
      <dgm:t>
        <a:bodyPr/>
        <a:lstStyle/>
        <a:p>
          <a:r>
            <a:rPr lang="en-US"/>
            <a:t>Real-time streaming (rtCGM) via Bluetooth Low Energy (BLE) with 1-minute updates (Alva et al. 2023).</a:t>
          </a:r>
        </a:p>
      </dgm:t>
    </dgm:pt>
    <dgm:pt modelId="{60067236-FF04-4E49-AFF8-FC6F43564A5B}" type="parTrans" cxnId="{FEFFF537-5E13-4F1F-BAAE-1FC4C65C4146}">
      <dgm:prSet/>
      <dgm:spPr/>
      <dgm:t>
        <a:bodyPr/>
        <a:lstStyle/>
        <a:p>
          <a:endParaRPr lang="en-US"/>
        </a:p>
      </dgm:t>
    </dgm:pt>
    <dgm:pt modelId="{C2B6CCC6-8F3A-4254-84B7-85E8281630AB}" type="sibTrans" cxnId="{FEFFF537-5E13-4F1F-BAAE-1FC4C65C4146}">
      <dgm:prSet/>
      <dgm:spPr/>
      <dgm:t>
        <a:bodyPr/>
        <a:lstStyle/>
        <a:p>
          <a:endParaRPr lang="en-US"/>
        </a:p>
      </dgm:t>
    </dgm:pt>
    <dgm:pt modelId="{C94BD861-5DC1-4E92-B116-78F9F81982C2}">
      <dgm:prSet/>
      <dgm:spPr/>
      <dgm:t>
        <a:bodyPr/>
        <a:lstStyle/>
        <a:p>
          <a:r>
            <a:rPr lang="en-US"/>
            <a:t>Features a 70% reduction in size, roughly the size of a UK 2p coin (Alva et al. 2023).</a:t>
          </a:r>
        </a:p>
      </dgm:t>
    </dgm:pt>
    <dgm:pt modelId="{1F3CC948-2D64-44B7-835B-71B236D3FE93}" type="parTrans" cxnId="{E3F73E8F-7442-4B98-BDC2-D45F094E77B4}">
      <dgm:prSet/>
      <dgm:spPr/>
      <dgm:t>
        <a:bodyPr/>
        <a:lstStyle/>
        <a:p>
          <a:endParaRPr lang="en-US"/>
        </a:p>
      </dgm:t>
    </dgm:pt>
    <dgm:pt modelId="{8A4E9B6A-238B-4101-A211-9782F5BE95FB}" type="sibTrans" cxnId="{E3F73E8F-7442-4B98-BDC2-D45F094E77B4}">
      <dgm:prSet/>
      <dgm:spPr/>
      <dgm:t>
        <a:bodyPr/>
        <a:lstStyle/>
        <a:p>
          <a:endParaRPr lang="en-US"/>
        </a:p>
      </dgm:t>
    </dgm:pt>
    <dgm:pt modelId="{A44D298B-58C9-406D-97A7-B4C0EF8273DD}">
      <dgm:prSet/>
      <dgm:spPr/>
      <dgm:t>
        <a:bodyPr/>
        <a:lstStyle/>
        <a:p>
          <a:pPr>
            <a:defRPr b="1"/>
          </a:pPr>
          <a:r>
            <a:rPr lang="en-US"/>
            <a:t>2026</a:t>
          </a:r>
        </a:p>
      </dgm:t>
    </dgm:pt>
    <dgm:pt modelId="{F056D0C9-97A0-45F3-B4A8-DBEE27AA7BA7}" type="parTrans" cxnId="{B5CFA389-D2D8-4EB9-AA54-E519727457C5}">
      <dgm:prSet/>
      <dgm:spPr/>
      <dgm:t>
        <a:bodyPr/>
        <a:lstStyle/>
        <a:p>
          <a:endParaRPr lang="en-US"/>
        </a:p>
      </dgm:t>
    </dgm:pt>
    <dgm:pt modelId="{4B4F936E-7A61-4905-A9EC-D6B3C891B497}" type="sibTrans" cxnId="{B5CFA389-D2D8-4EB9-AA54-E519727457C5}">
      <dgm:prSet/>
      <dgm:spPr/>
      <dgm:t>
        <a:bodyPr/>
        <a:lstStyle/>
        <a:p>
          <a:endParaRPr lang="en-US"/>
        </a:p>
      </dgm:t>
    </dgm:pt>
    <dgm:pt modelId="{AE81C5DA-54FB-40B6-8472-6BDEE83F99FC}">
      <dgm:prSet/>
      <dgm:spPr/>
      <dgm:t>
        <a:bodyPr/>
        <a:lstStyle/>
        <a:p>
          <a:r>
            <a:rPr lang="en-US"/>
            <a:t>FSL 2 Plus</a:t>
          </a:r>
        </a:p>
      </dgm:t>
    </dgm:pt>
    <dgm:pt modelId="{36151CBE-DC4B-44E5-8D32-99C7BAB08DCE}" type="parTrans" cxnId="{BA155568-E7D6-4AD4-A809-095AC8F357EE}">
      <dgm:prSet/>
      <dgm:spPr/>
      <dgm:t>
        <a:bodyPr/>
        <a:lstStyle/>
        <a:p>
          <a:endParaRPr lang="en-US"/>
        </a:p>
      </dgm:t>
    </dgm:pt>
    <dgm:pt modelId="{052A3DB4-CC9D-48B7-97BE-5C906B79B0E7}" type="sibTrans" cxnId="{BA155568-E7D6-4AD4-A809-095AC8F357EE}">
      <dgm:prSet/>
      <dgm:spPr/>
      <dgm:t>
        <a:bodyPr/>
        <a:lstStyle/>
        <a:p>
          <a:endParaRPr lang="en-US"/>
        </a:p>
      </dgm:t>
    </dgm:pt>
    <dgm:pt modelId="{A12EF67E-D635-4FD0-BCA7-0B49C2BBF241}">
      <dgm:prSet/>
      <dgm:spPr/>
      <dgm:t>
        <a:bodyPr/>
        <a:lstStyle/>
        <a:p>
          <a:r>
            <a:rPr lang="en-US"/>
            <a:t>Enhanced sensor duration and advanced integration with automated insulin delivery systems (Alva et al. 2023).</a:t>
          </a:r>
        </a:p>
      </dgm:t>
    </dgm:pt>
    <dgm:pt modelId="{DF966549-9BE0-4B93-B0A0-076623BFD2E8}" type="parTrans" cxnId="{E80ED05B-9906-4A92-A82C-4A5B2C1BCB32}">
      <dgm:prSet/>
      <dgm:spPr/>
      <dgm:t>
        <a:bodyPr/>
        <a:lstStyle/>
        <a:p>
          <a:endParaRPr lang="en-US"/>
        </a:p>
      </dgm:t>
    </dgm:pt>
    <dgm:pt modelId="{772BBCF6-6DA5-442B-82CC-37A1188BD80C}" type="sibTrans" cxnId="{E80ED05B-9906-4A92-A82C-4A5B2C1BCB32}">
      <dgm:prSet/>
      <dgm:spPr/>
      <dgm:t>
        <a:bodyPr/>
        <a:lstStyle/>
        <a:p>
          <a:endParaRPr lang="en-US"/>
        </a:p>
      </dgm:t>
    </dgm:pt>
    <dgm:pt modelId="{DF296201-91E1-41B3-9274-7144A2E48BEA}" type="pres">
      <dgm:prSet presAssocID="{0A93F27D-EEA9-430D-A3CD-E01604BC5EF6}" presName="root" presStyleCnt="0">
        <dgm:presLayoutVars>
          <dgm:chMax/>
          <dgm:chPref/>
          <dgm:animLvl val="lvl"/>
        </dgm:presLayoutVars>
      </dgm:prSet>
      <dgm:spPr/>
    </dgm:pt>
    <dgm:pt modelId="{876E53CA-BEB0-4169-BECB-51D7BB4083FF}" type="pres">
      <dgm:prSet presAssocID="{0A93F27D-EEA9-430D-A3CD-E01604BC5EF6}" presName="divider" presStyleLbl="node1" presStyleIdx="0" presStyleCnt="1"/>
      <dgm:spPr/>
    </dgm:pt>
    <dgm:pt modelId="{074838AC-DE39-430B-BFF6-1FF56A373FEB}" type="pres">
      <dgm:prSet presAssocID="{0A93F27D-EEA9-430D-A3CD-E01604BC5EF6}" presName="nodes" presStyleCnt="0">
        <dgm:presLayoutVars>
          <dgm:chMax/>
          <dgm:chPref/>
          <dgm:animLvl val="lvl"/>
        </dgm:presLayoutVars>
      </dgm:prSet>
      <dgm:spPr/>
    </dgm:pt>
    <dgm:pt modelId="{979C1CAA-CD7C-4C8B-92E0-DC9CBEA0703B}" type="pres">
      <dgm:prSet presAssocID="{499D4DCF-FCD9-42D8-B3AD-6F62A7E3DBB9}" presName="composite" presStyleCnt="0"/>
      <dgm:spPr/>
    </dgm:pt>
    <dgm:pt modelId="{178E786C-DCE9-4E10-B5A1-BEBCF6EC1D39}" type="pres">
      <dgm:prSet presAssocID="{499D4DCF-FCD9-42D8-B3AD-6F62A7E3DBB9}" presName="L1TextContainer" presStyleLbl="revTx" presStyleIdx="0" presStyleCnt="4">
        <dgm:presLayoutVars>
          <dgm:chMax val="1"/>
          <dgm:chPref val="1"/>
          <dgm:bulletEnabled val="1"/>
        </dgm:presLayoutVars>
      </dgm:prSet>
      <dgm:spPr/>
    </dgm:pt>
    <dgm:pt modelId="{FBB7D0BF-6C99-4987-B6A5-7DCB5BF4D5FC}" type="pres">
      <dgm:prSet presAssocID="{499D4DCF-FCD9-42D8-B3AD-6F62A7E3DBB9}" presName="L2TextContainerWrapper" presStyleCnt="0">
        <dgm:presLayoutVars>
          <dgm:chMax val="0"/>
          <dgm:chPref val="0"/>
          <dgm:bulletEnabled val="1"/>
        </dgm:presLayoutVars>
      </dgm:prSet>
      <dgm:spPr/>
    </dgm:pt>
    <dgm:pt modelId="{CEFFB016-CCEB-4A63-894C-3D950039E190}" type="pres">
      <dgm:prSet presAssocID="{499D4DCF-FCD9-42D8-B3AD-6F62A7E3DBB9}" presName="L2TextContainer" presStyleLbl="bgAccFollowNode1" presStyleIdx="0" presStyleCnt="4"/>
      <dgm:spPr/>
    </dgm:pt>
    <dgm:pt modelId="{4AF9FDBD-8917-4348-AD26-70BAEF685C3F}" type="pres">
      <dgm:prSet presAssocID="{499D4DCF-FCD9-42D8-B3AD-6F62A7E3DBB9}" presName="FlexibleEmptyPlaceHolder" presStyleCnt="0"/>
      <dgm:spPr/>
    </dgm:pt>
    <dgm:pt modelId="{1A1F254A-1BA3-4B84-B970-C07F94C4F076}" type="pres">
      <dgm:prSet presAssocID="{499D4DCF-FCD9-42D8-B3AD-6F62A7E3DBB9}" presName="ConnectLine" presStyleLbl="alignNode1" presStyleIdx="0" presStyleCnt="4"/>
      <dgm:spPr>
        <a:solidFill>
          <a:schemeClr val="accent2">
            <a:hueOff val="0"/>
            <a:satOff val="0"/>
            <a:lumOff val="0"/>
            <a:alphaOff val="0"/>
          </a:schemeClr>
        </a:solidFill>
        <a:ln w="6350" cap="flat" cmpd="sng" algn="ctr">
          <a:solidFill>
            <a:schemeClr val="accent2">
              <a:hueOff val="0"/>
              <a:satOff val="0"/>
              <a:lumOff val="0"/>
              <a:alphaOff val="0"/>
            </a:schemeClr>
          </a:solidFill>
          <a:prstDash val="dash"/>
          <a:miter lim="800000"/>
        </a:ln>
        <a:effectLst/>
      </dgm:spPr>
    </dgm:pt>
    <dgm:pt modelId="{74D8E35B-A4A1-4740-94DC-92005A2580B6}" type="pres">
      <dgm:prSet presAssocID="{499D4DCF-FCD9-42D8-B3AD-6F62A7E3DBB9}" presName="ConnectorPoint" presStyleLbl="fgAcc1" presStyleIdx="0" presStyleCnt="4"/>
      <dgm:spPr>
        <a:solidFill>
          <a:schemeClr val="lt1">
            <a:alpha val="90000"/>
            <a:hueOff val="0"/>
            <a:satOff val="0"/>
            <a:lumOff val="0"/>
            <a:alphaOff val="0"/>
          </a:schemeClr>
        </a:solidFill>
        <a:ln w="12700" cap="flat" cmpd="sng" algn="ctr">
          <a:noFill/>
          <a:prstDash val="solid"/>
          <a:miter lim="800000"/>
        </a:ln>
        <a:effectLst/>
      </dgm:spPr>
    </dgm:pt>
    <dgm:pt modelId="{F45510A5-2BD3-4936-80DE-4F549287ED82}" type="pres">
      <dgm:prSet presAssocID="{499D4DCF-FCD9-42D8-B3AD-6F62A7E3DBB9}" presName="EmptyPlaceHolder" presStyleCnt="0"/>
      <dgm:spPr/>
    </dgm:pt>
    <dgm:pt modelId="{27E0ECE7-3F2B-4D00-8AA3-D400641B2557}" type="pres">
      <dgm:prSet presAssocID="{17B02571-E895-4CD1-BE23-9B2C12A1D23F}" presName="spaceBetweenRectangles" presStyleCnt="0"/>
      <dgm:spPr/>
    </dgm:pt>
    <dgm:pt modelId="{AFB891B9-A0B2-4D49-98A4-25BF7EAC6FC0}" type="pres">
      <dgm:prSet presAssocID="{FA17E688-D2DC-40AB-88AF-01E1FBB0A367}" presName="composite" presStyleCnt="0"/>
      <dgm:spPr/>
    </dgm:pt>
    <dgm:pt modelId="{09931901-8DD6-4F74-8EFB-92832EF9F340}" type="pres">
      <dgm:prSet presAssocID="{FA17E688-D2DC-40AB-88AF-01E1FBB0A367}" presName="L1TextContainer" presStyleLbl="revTx" presStyleIdx="1" presStyleCnt="4">
        <dgm:presLayoutVars>
          <dgm:chMax val="1"/>
          <dgm:chPref val="1"/>
          <dgm:bulletEnabled val="1"/>
        </dgm:presLayoutVars>
      </dgm:prSet>
      <dgm:spPr/>
    </dgm:pt>
    <dgm:pt modelId="{08B5724C-5070-43CC-9D96-43EF8082DDAF}" type="pres">
      <dgm:prSet presAssocID="{FA17E688-D2DC-40AB-88AF-01E1FBB0A367}" presName="L2TextContainerWrapper" presStyleCnt="0">
        <dgm:presLayoutVars>
          <dgm:chMax val="0"/>
          <dgm:chPref val="0"/>
          <dgm:bulletEnabled val="1"/>
        </dgm:presLayoutVars>
      </dgm:prSet>
      <dgm:spPr/>
    </dgm:pt>
    <dgm:pt modelId="{1B445C6E-C64D-457A-8EBB-07D5035D623B}" type="pres">
      <dgm:prSet presAssocID="{FA17E688-D2DC-40AB-88AF-01E1FBB0A367}" presName="L2TextContainer" presStyleLbl="bgAccFollowNode1" presStyleIdx="1" presStyleCnt="4"/>
      <dgm:spPr/>
    </dgm:pt>
    <dgm:pt modelId="{ED51A9A7-AA5A-4A43-B50B-F9E411CBDD93}" type="pres">
      <dgm:prSet presAssocID="{FA17E688-D2DC-40AB-88AF-01E1FBB0A367}" presName="FlexibleEmptyPlaceHolder" presStyleCnt="0"/>
      <dgm:spPr/>
    </dgm:pt>
    <dgm:pt modelId="{C259A392-6F30-4E87-9B54-A639B1A3F0CD}" type="pres">
      <dgm:prSet presAssocID="{FA17E688-D2DC-40AB-88AF-01E1FBB0A367}" presName="ConnectLine" presStyleLbl="alignNode1" presStyleIdx="1" presStyleCnt="4"/>
      <dgm:spPr>
        <a:solidFill>
          <a:schemeClr val="accent2">
            <a:hueOff val="3878592"/>
            <a:satOff val="-23180"/>
            <a:lumOff val="-4641"/>
            <a:alphaOff val="0"/>
          </a:schemeClr>
        </a:solidFill>
        <a:ln w="6350" cap="flat" cmpd="sng" algn="ctr">
          <a:solidFill>
            <a:schemeClr val="accent2">
              <a:hueOff val="3878592"/>
              <a:satOff val="-23180"/>
              <a:lumOff val="-4641"/>
              <a:alphaOff val="0"/>
            </a:schemeClr>
          </a:solidFill>
          <a:prstDash val="dash"/>
          <a:miter lim="800000"/>
        </a:ln>
        <a:effectLst/>
      </dgm:spPr>
    </dgm:pt>
    <dgm:pt modelId="{881D10CB-125E-4F3B-8DA0-8E3CECEB8805}" type="pres">
      <dgm:prSet presAssocID="{FA17E688-D2DC-40AB-88AF-01E1FBB0A367}" presName="ConnectorPoint" presStyleLbl="fgAcc1" presStyleIdx="1" presStyleCnt="4"/>
      <dgm:spPr>
        <a:solidFill>
          <a:schemeClr val="lt1">
            <a:alpha val="90000"/>
            <a:hueOff val="0"/>
            <a:satOff val="0"/>
            <a:lumOff val="0"/>
            <a:alphaOff val="0"/>
          </a:schemeClr>
        </a:solidFill>
        <a:ln w="12700" cap="flat" cmpd="sng" algn="ctr">
          <a:noFill/>
          <a:prstDash val="solid"/>
          <a:miter lim="800000"/>
        </a:ln>
        <a:effectLst/>
      </dgm:spPr>
    </dgm:pt>
    <dgm:pt modelId="{C27953E4-C0EF-4332-BBA6-924811E2EF42}" type="pres">
      <dgm:prSet presAssocID="{FA17E688-D2DC-40AB-88AF-01E1FBB0A367}" presName="EmptyPlaceHolder" presStyleCnt="0"/>
      <dgm:spPr/>
    </dgm:pt>
    <dgm:pt modelId="{5D7892E7-6E0F-4CDC-A592-CF0C35628F9A}" type="pres">
      <dgm:prSet presAssocID="{08111A03-7A51-499E-AAFD-8115ABBCAA81}" presName="spaceBetweenRectangles" presStyleCnt="0"/>
      <dgm:spPr/>
    </dgm:pt>
    <dgm:pt modelId="{C6789072-1751-430A-A4D6-FC1EEE030069}" type="pres">
      <dgm:prSet presAssocID="{4A9AB91E-FD95-4724-A105-BF0540279078}" presName="composite" presStyleCnt="0"/>
      <dgm:spPr/>
    </dgm:pt>
    <dgm:pt modelId="{F832AED4-BCC3-4216-962F-5CB6BC137D94}" type="pres">
      <dgm:prSet presAssocID="{4A9AB91E-FD95-4724-A105-BF0540279078}" presName="L1TextContainer" presStyleLbl="revTx" presStyleIdx="2" presStyleCnt="4">
        <dgm:presLayoutVars>
          <dgm:chMax val="1"/>
          <dgm:chPref val="1"/>
          <dgm:bulletEnabled val="1"/>
        </dgm:presLayoutVars>
      </dgm:prSet>
      <dgm:spPr/>
    </dgm:pt>
    <dgm:pt modelId="{D28F587C-75C2-4F50-96BF-FA33E22FA8B5}" type="pres">
      <dgm:prSet presAssocID="{4A9AB91E-FD95-4724-A105-BF0540279078}" presName="L2TextContainerWrapper" presStyleCnt="0">
        <dgm:presLayoutVars>
          <dgm:chMax val="0"/>
          <dgm:chPref val="0"/>
          <dgm:bulletEnabled val="1"/>
        </dgm:presLayoutVars>
      </dgm:prSet>
      <dgm:spPr/>
    </dgm:pt>
    <dgm:pt modelId="{CF904FFA-D2B3-4F81-9EC1-5186DB68B5DA}" type="pres">
      <dgm:prSet presAssocID="{4A9AB91E-FD95-4724-A105-BF0540279078}" presName="L2TextContainer" presStyleLbl="bgAccFollowNode1" presStyleIdx="2" presStyleCnt="4"/>
      <dgm:spPr/>
    </dgm:pt>
    <dgm:pt modelId="{B7D9B411-3193-49EA-B944-070CD037A036}" type="pres">
      <dgm:prSet presAssocID="{4A9AB91E-FD95-4724-A105-BF0540279078}" presName="FlexibleEmptyPlaceHolder" presStyleCnt="0"/>
      <dgm:spPr/>
    </dgm:pt>
    <dgm:pt modelId="{46D40E17-09C3-47CC-83FD-AD36D579EAB3}" type="pres">
      <dgm:prSet presAssocID="{4A9AB91E-FD95-4724-A105-BF0540279078}" presName="ConnectLine" presStyleLbl="alignNode1" presStyleIdx="2" presStyleCnt="4"/>
      <dgm:spPr>
        <a:solidFill>
          <a:schemeClr val="accent2">
            <a:hueOff val="7757184"/>
            <a:satOff val="-46361"/>
            <a:lumOff val="-9281"/>
            <a:alphaOff val="0"/>
          </a:schemeClr>
        </a:solidFill>
        <a:ln w="6350" cap="flat" cmpd="sng" algn="ctr">
          <a:solidFill>
            <a:schemeClr val="accent2">
              <a:hueOff val="7757184"/>
              <a:satOff val="-46361"/>
              <a:lumOff val="-9281"/>
              <a:alphaOff val="0"/>
            </a:schemeClr>
          </a:solidFill>
          <a:prstDash val="dash"/>
          <a:miter lim="800000"/>
        </a:ln>
        <a:effectLst/>
      </dgm:spPr>
    </dgm:pt>
    <dgm:pt modelId="{B0C8755B-1173-43A1-B4CE-D18D5B53E0C0}" type="pres">
      <dgm:prSet presAssocID="{4A9AB91E-FD95-4724-A105-BF0540279078}" presName="ConnectorPoint" presStyleLbl="fgAcc1" presStyleIdx="2" presStyleCnt="4"/>
      <dgm:spPr>
        <a:solidFill>
          <a:schemeClr val="lt1">
            <a:alpha val="90000"/>
            <a:hueOff val="0"/>
            <a:satOff val="0"/>
            <a:lumOff val="0"/>
            <a:alphaOff val="0"/>
          </a:schemeClr>
        </a:solidFill>
        <a:ln w="12700" cap="flat" cmpd="sng" algn="ctr">
          <a:noFill/>
          <a:prstDash val="solid"/>
          <a:miter lim="800000"/>
        </a:ln>
        <a:effectLst/>
      </dgm:spPr>
    </dgm:pt>
    <dgm:pt modelId="{1DA352E9-8815-4862-A44A-2A44D7E30CB8}" type="pres">
      <dgm:prSet presAssocID="{4A9AB91E-FD95-4724-A105-BF0540279078}" presName="EmptyPlaceHolder" presStyleCnt="0"/>
      <dgm:spPr/>
    </dgm:pt>
    <dgm:pt modelId="{964C1809-A65D-40BE-899F-018AFE92AE88}" type="pres">
      <dgm:prSet presAssocID="{BA098084-5CA4-441A-8A5E-9FC0841BD3F2}" presName="spaceBetweenRectangles" presStyleCnt="0"/>
      <dgm:spPr/>
    </dgm:pt>
    <dgm:pt modelId="{1D191432-92DE-4603-9E5C-EE35B8445186}" type="pres">
      <dgm:prSet presAssocID="{A44D298B-58C9-406D-97A7-B4C0EF8273DD}" presName="composite" presStyleCnt="0"/>
      <dgm:spPr/>
    </dgm:pt>
    <dgm:pt modelId="{7A991C4F-6091-43E3-96F3-F486754A763B}" type="pres">
      <dgm:prSet presAssocID="{A44D298B-58C9-406D-97A7-B4C0EF8273DD}" presName="L1TextContainer" presStyleLbl="revTx" presStyleIdx="3" presStyleCnt="4">
        <dgm:presLayoutVars>
          <dgm:chMax val="1"/>
          <dgm:chPref val="1"/>
          <dgm:bulletEnabled val="1"/>
        </dgm:presLayoutVars>
      </dgm:prSet>
      <dgm:spPr/>
    </dgm:pt>
    <dgm:pt modelId="{A8DF5C42-024D-4C17-A7E5-A32034724F25}" type="pres">
      <dgm:prSet presAssocID="{A44D298B-58C9-406D-97A7-B4C0EF8273DD}" presName="L2TextContainerWrapper" presStyleCnt="0">
        <dgm:presLayoutVars>
          <dgm:chMax val="0"/>
          <dgm:chPref val="0"/>
          <dgm:bulletEnabled val="1"/>
        </dgm:presLayoutVars>
      </dgm:prSet>
      <dgm:spPr/>
    </dgm:pt>
    <dgm:pt modelId="{1EB8E376-E6E6-4E6E-A94E-16493D93C407}" type="pres">
      <dgm:prSet presAssocID="{A44D298B-58C9-406D-97A7-B4C0EF8273DD}" presName="L2TextContainer" presStyleLbl="bgAccFollowNode1" presStyleIdx="3" presStyleCnt="4"/>
      <dgm:spPr/>
    </dgm:pt>
    <dgm:pt modelId="{170848CC-0015-416A-943D-7D1CE0C64A9C}" type="pres">
      <dgm:prSet presAssocID="{A44D298B-58C9-406D-97A7-B4C0EF8273DD}" presName="FlexibleEmptyPlaceHolder" presStyleCnt="0"/>
      <dgm:spPr/>
    </dgm:pt>
    <dgm:pt modelId="{50EABCFF-E2C1-483D-BE31-EB294E8555A2}" type="pres">
      <dgm:prSet presAssocID="{A44D298B-58C9-406D-97A7-B4C0EF8273DD}" presName="ConnectLine" presStyleLbl="alignNode1" presStyleIdx="3" presStyleCnt="4"/>
      <dgm:spPr>
        <a:solidFill>
          <a:schemeClr val="accent2">
            <a:hueOff val="11635776"/>
            <a:satOff val="-69541"/>
            <a:lumOff val="-13922"/>
            <a:alphaOff val="0"/>
          </a:schemeClr>
        </a:solidFill>
        <a:ln w="6350" cap="flat" cmpd="sng" algn="ctr">
          <a:solidFill>
            <a:schemeClr val="accent2">
              <a:hueOff val="11635776"/>
              <a:satOff val="-69541"/>
              <a:lumOff val="-13922"/>
              <a:alphaOff val="0"/>
            </a:schemeClr>
          </a:solidFill>
          <a:prstDash val="dash"/>
          <a:miter lim="800000"/>
        </a:ln>
        <a:effectLst/>
      </dgm:spPr>
    </dgm:pt>
    <dgm:pt modelId="{4287A8C3-B4D6-4303-B768-6FED57E59468}" type="pres">
      <dgm:prSet presAssocID="{A44D298B-58C9-406D-97A7-B4C0EF8273DD}" presName="ConnectorPoint" presStyleLbl="fgAcc1" presStyleIdx="3" presStyleCnt="4"/>
      <dgm:spPr>
        <a:solidFill>
          <a:schemeClr val="lt1">
            <a:alpha val="90000"/>
            <a:hueOff val="0"/>
            <a:satOff val="0"/>
            <a:lumOff val="0"/>
            <a:alphaOff val="0"/>
          </a:schemeClr>
        </a:solidFill>
        <a:ln w="12700" cap="flat" cmpd="sng" algn="ctr">
          <a:noFill/>
          <a:prstDash val="solid"/>
          <a:miter lim="800000"/>
        </a:ln>
        <a:effectLst/>
      </dgm:spPr>
    </dgm:pt>
    <dgm:pt modelId="{E0DC7A9A-071D-4432-94F6-6D44975D241C}" type="pres">
      <dgm:prSet presAssocID="{A44D298B-58C9-406D-97A7-B4C0EF8273DD}" presName="EmptyPlaceHolder" presStyleCnt="0"/>
      <dgm:spPr/>
    </dgm:pt>
  </dgm:ptLst>
  <dgm:cxnLst>
    <dgm:cxn modelId="{07AD6A0A-700C-4101-99F9-A788E8D84B60}" srcId="{0A93F27D-EEA9-430D-A3CD-E01604BC5EF6}" destId="{FA17E688-D2DC-40AB-88AF-01E1FBB0A367}" srcOrd="1" destOrd="0" parTransId="{11A1BC47-4A8C-486D-9378-AFC77B3F2D2B}" sibTransId="{08111A03-7A51-499E-AAFD-8115ABBCAA81}"/>
    <dgm:cxn modelId="{FF2FCA10-A15B-4305-AD17-C0246FE0A3BE}" srcId="{4A9AB91E-FD95-4724-A105-BF0540279078}" destId="{6EDC3EC0-3924-4A59-A764-6261EC834201}" srcOrd="0" destOrd="0" parTransId="{33126656-0D98-4603-939F-4DFE12DE234D}" sibTransId="{7F321A95-B2D4-4225-AD4A-C59AAAAF1F4A}"/>
    <dgm:cxn modelId="{64C79C1B-E130-477B-A3EC-80E63DDAF4BA}" type="presOf" srcId="{91306638-22D1-4209-B49C-30E9D3613397}" destId="{1B445C6E-C64D-457A-8EBB-07D5035D623B}" srcOrd="0" destOrd="0" presId="urn:microsoft.com/office/officeart/2017/3/layout/HorizontalPathTimeline"/>
    <dgm:cxn modelId="{02C89C1D-5B24-48D1-AC1F-06D1D0E48C08}" type="presOf" srcId="{975DF1FB-D4F1-4BCA-9597-AFBD0BDAA64A}" destId="{CF904FFA-D2B3-4F81-9EC1-5186DB68B5DA}" srcOrd="0" destOrd="1" presId="urn:microsoft.com/office/officeart/2017/3/layout/HorizontalPathTimeline"/>
    <dgm:cxn modelId="{F7F46720-73CC-4330-9A9B-183E9645DCF5}" srcId="{FA17E688-D2DC-40AB-88AF-01E1FBB0A367}" destId="{91306638-22D1-4209-B49C-30E9D3613397}" srcOrd="0" destOrd="0" parTransId="{BAE5D273-4325-4786-9C9C-D10A6EEC7EDB}" sibTransId="{4AC6596E-F123-4CFD-96D1-B3E58256D149}"/>
    <dgm:cxn modelId="{16771C29-6D33-4A3D-8B9B-919574B39163}" type="presOf" srcId="{AE81C5DA-54FB-40B6-8472-6BDEE83F99FC}" destId="{1EB8E376-E6E6-4E6E-A94E-16493D93C407}" srcOrd="0" destOrd="0" presId="urn:microsoft.com/office/officeart/2017/3/layout/HorizontalPathTimeline"/>
    <dgm:cxn modelId="{FEFFF537-5E13-4F1F-BAAE-1FC4C65C4146}" srcId="{6EDC3EC0-3924-4A59-A764-6261EC834201}" destId="{975DF1FB-D4F1-4BCA-9597-AFBD0BDAA64A}" srcOrd="0" destOrd="0" parTransId="{60067236-FF04-4E49-AFF8-FC6F43564A5B}" sibTransId="{C2B6CCC6-8F3A-4254-84B7-85E8281630AB}"/>
    <dgm:cxn modelId="{E80ED05B-9906-4A92-A82C-4A5B2C1BCB32}" srcId="{AE81C5DA-54FB-40B6-8472-6BDEE83F99FC}" destId="{A12EF67E-D635-4FD0-BCA7-0B49C2BBF241}" srcOrd="0" destOrd="0" parTransId="{DF966549-9BE0-4B93-B0A0-076623BFD2E8}" sibTransId="{772BBCF6-6DA5-442B-82CC-37A1188BD80C}"/>
    <dgm:cxn modelId="{A3B54548-7048-4455-96D8-F4D671005B58}" type="presOf" srcId="{A12EF67E-D635-4FD0-BCA7-0B49C2BBF241}" destId="{1EB8E376-E6E6-4E6E-A94E-16493D93C407}" srcOrd="0" destOrd="1" presId="urn:microsoft.com/office/officeart/2017/3/layout/HorizontalPathTimeline"/>
    <dgm:cxn modelId="{BA155568-E7D6-4AD4-A809-095AC8F357EE}" srcId="{A44D298B-58C9-406D-97A7-B4C0EF8273DD}" destId="{AE81C5DA-54FB-40B6-8472-6BDEE83F99FC}" srcOrd="0" destOrd="0" parTransId="{36151CBE-DC4B-44E5-8D32-99C7BAB08DCE}" sibTransId="{052A3DB4-CC9D-48B7-97BE-5C906B79B0E7}"/>
    <dgm:cxn modelId="{A59A5974-4B9C-4A9B-B091-2E6DCF0D7EA6}" type="presOf" srcId="{FA17E688-D2DC-40AB-88AF-01E1FBB0A367}" destId="{09931901-8DD6-4F74-8EFB-92832EF9F340}" srcOrd="0" destOrd="0" presId="urn:microsoft.com/office/officeart/2017/3/layout/HorizontalPathTimeline"/>
    <dgm:cxn modelId="{F10BB658-C91B-465B-AA11-BFB8128B9E36}" srcId="{0A93F27D-EEA9-430D-A3CD-E01604BC5EF6}" destId="{499D4DCF-FCD9-42D8-B3AD-6F62A7E3DBB9}" srcOrd="0" destOrd="0" parTransId="{2DC1BA9E-8C58-499F-B4D2-BF04BD0B4BB7}" sibTransId="{17B02571-E895-4CD1-BE23-9B2C12A1D23F}"/>
    <dgm:cxn modelId="{992A117A-01F3-4535-9756-2FF555CA3D01}" type="presOf" srcId="{C94BD861-5DC1-4E92-B116-78F9F81982C2}" destId="{CF904FFA-D2B3-4F81-9EC1-5186DB68B5DA}" srcOrd="0" destOrd="2" presId="urn:microsoft.com/office/officeart/2017/3/layout/HorizontalPathTimeline"/>
    <dgm:cxn modelId="{D23AFC7D-D3B7-4E0F-A104-14D6D9CE0DDB}" type="presOf" srcId="{A44D298B-58C9-406D-97A7-B4C0EF8273DD}" destId="{7A991C4F-6091-43E3-96F3-F486754A763B}" srcOrd="0" destOrd="0" presId="urn:microsoft.com/office/officeart/2017/3/layout/HorizontalPathTimeline"/>
    <dgm:cxn modelId="{D3F1C07F-D455-4443-9FD8-95DC1DA2E187}" type="presOf" srcId="{6EDC3EC0-3924-4A59-A764-6261EC834201}" destId="{CF904FFA-D2B3-4F81-9EC1-5186DB68B5DA}" srcOrd="0" destOrd="0" presId="urn:microsoft.com/office/officeart/2017/3/layout/HorizontalPathTimeline"/>
    <dgm:cxn modelId="{4EFF2282-DAFE-4462-9C09-57FB9570BCAC}" srcId="{499D4DCF-FCD9-42D8-B3AD-6F62A7E3DBB9}" destId="{21AE9168-0FB3-4F07-803D-847C6D9EEC31}" srcOrd="0" destOrd="0" parTransId="{E426B7F6-6F6F-48B4-9EB8-DF1AC822CAF6}" sibTransId="{F8D549B7-757E-46DC-9715-75B8781075BE}"/>
    <dgm:cxn modelId="{B5CFA389-D2D8-4EB9-AA54-E519727457C5}" srcId="{0A93F27D-EEA9-430D-A3CD-E01604BC5EF6}" destId="{A44D298B-58C9-406D-97A7-B4C0EF8273DD}" srcOrd="3" destOrd="0" parTransId="{F056D0C9-97A0-45F3-B4A8-DBEE27AA7BA7}" sibTransId="{4B4F936E-7A61-4905-A9EC-D6B3C891B497}"/>
    <dgm:cxn modelId="{1C7FC98A-C10C-4C61-83BB-E1E0A19CA388}" type="presOf" srcId="{0A93F27D-EEA9-430D-A3CD-E01604BC5EF6}" destId="{DF296201-91E1-41B3-9274-7144A2E48BEA}" srcOrd="0" destOrd="0" presId="urn:microsoft.com/office/officeart/2017/3/layout/HorizontalPathTimeline"/>
    <dgm:cxn modelId="{E3F73E8F-7442-4B98-BDC2-D45F094E77B4}" srcId="{6EDC3EC0-3924-4A59-A764-6261EC834201}" destId="{C94BD861-5DC1-4E92-B116-78F9F81982C2}" srcOrd="1" destOrd="0" parTransId="{1F3CC948-2D64-44B7-835B-71B236D3FE93}" sibTransId="{8A4E9B6A-238B-4101-A211-9782F5BE95FB}"/>
    <dgm:cxn modelId="{A4331693-F2DF-4AFA-89B1-7828941E8909}" srcId="{0A93F27D-EEA9-430D-A3CD-E01604BC5EF6}" destId="{4A9AB91E-FD95-4724-A105-BF0540279078}" srcOrd="2" destOrd="0" parTransId="{B3C90A10-9CB5-49B8-8599-385A2559C59D}" sibTransId="{BA098084-5CA4-441A-8A5E-9FC0841BD3F2}"/>
    <dgm:cxn modelId="{F8DE2AAF-EA98-4F81-94C7-FBC637E1E090}" type="presOf" srcId="{216C50AF-F4EC-4D60-91AD-41B6A8C39991}" destId="{1B445C6E-C64D-457A-8EBB-07D5035D623B}" srcOrd="0" destOrd="1" presId="urn:microsoft.com/office/officeart/2017/3/layout/HorizontalPathTimeline"/>
    <dgm:cxn modelId="{B968E0B1-C6E3-47A9-A3B6-8D2980275769}" srcId="{21AE9168-0FB3-4F07-803D-847C6D9EEC31}" destId="{080367E3-F76C-4CF4-97C6-94C3B6C57510}" srcOrd="0" destOrd="0" parTransId="{F6D4786E-B00C-44A1-9F45-AB64AC64B450}" sibTransId="{DF4DB119-CE3A-4D0F-8B7C-9827F265D9BD}"/>
    <dgm:cxn modelId="{0CACFCB6-268B-4EFA-A3EE-4E6FA60DEC3C}" type="presOf" srcId="{080367E3-F76C-4CF4-97C6-94C3B6C57510}" destId="{CEFFB016-CCEB-4A63-894C-3D950039E190}" srcOrd="0" destOrd="1" presId="urn:microsoft.com/office/officeart/2017/3/layout/HorizontalPathTimeline"/>
    <dgm:cxn modelId="{D78714CF-B932-47B3-BEDB-6D3C7FFD19DD}" type="presOf" srcId="{4A9AB91E-FD95-4724-A105-BF0540279078}" destId="{F832AED4-BCC3-4216-962F-5CB6BC137D94}" srcOrd="0" destOrd="0" presId="urn:microsoft.com/office/officeart/2017/3/layout/HorizontalPathTimeline"/>
    <dgm:cxn modelId="{030253E4-6DA7-463A-B428-6F24A1582A9B}" type="presOf" srcId="{499D4DCF-FCD9-42D8-B3AD-6F62A7E3DBB9}" destId="{178E786C-DCE9-4E10-B5A1-BEBCF6EC1D39}" srcOrd="0" destOrd="0" presId="urn:microsoft.com/office/officeart/2017/3/layout/HorizontalPathTimeline"/>
    <dgm:cxn modelId="{85E1FDE7-F5A2-4672-8816-D5B5AE6CF9FD}" type="presOf" srcId="{21AE9168-0FB3-4F07-803D-847C6D9EEC31}" destId="{CEFFB016-CCEB-4A63-894C-3D950039E190}" srcOrd="0" destOrd="0" presId="urn:microsoft.com/office/officeart/2017/3/layout/HorizontalPathTimeline"/>
    <dgm:cxn modelId="{A2EBF8F1-AD1C-44C4-A2B4-B6141C67C617}" srcId="{91306638-22D1-4209-B49C-30E9D3613397}" destId="{216C50AF-F4EC-4D60-91AD-41B6A8C39991}" srcOrd="0" destOrd="0" parTransId="{15A125FB-8891-49E3-8EC8-E0773A1AD138}" sibTransId="{8F999DAA-4A2B-499D-BA92-B890F534A342}"/>
    <dgm:cxn modelId="{360C23A1-BE2E-406C-B687-3B8613438F35}" type="presParOf" srcId="{DF296201-91E1-41B3-9274-7144A2E48BEA}" destId="{876E53CA-BEB0-4169-BECB-51D7BB4083FF}" srcOrd="0" destOrd="0" presId="urn:microsoft.com/office/officeart/2017/3/layout/HorizontalPathTimeline"/>
    <dgm:cxn modelId="{D5163A53-F625-416F-BFE4-91EB577289D3}" type="presParOf" srcId="{DF296201-91E1-41B3-9274-7144A2E48BEA}" destId="{074838AC-DE39-430B-BFF6-1FF56A373FEB}" srcOrd="1" destOrd="0" presId="urn:microsoft.com/office/officeart/2017/3/layout/HorizontalPathTimeline"/>
    <dgm:cxn modelId="{C1896F81-F038-438C-B1B0-B78AD8231859}" type="presParOf" srcId="{074838AC-DE39-430B-BFF6-1FF56A373FEB}" destId="{979C1CAA-CD7C-4C8B-92E0-DC9CBEA0703B}" srcOrd="0" destOrd="0" presId="urn:microsoft.com/office/officeart/2017/3/layout/HorizontalPathTimeline"/>
    <dgm:cxn modelId="{F19BC16A-42A7-4807-B7C2-A86062A45E7A}" type="presParOf" srcId="{979C1CAA-CD7C-4C8B-92E0-DC9CBEA0703B}" destId="{178E786C-DCE9-4E10-B5A1-BEBCF6EC1D39}" srcOrd="0" destOrd="0" presId="urn:microsoft.com/office/officeart/2017/3/layout/HorizontalPathTimeline"/>
    <dgm:cxn modelId="{2793C7C3-8012-4346-BF13-32882BC85B37}" type="presParOf" srcId="{979C1CAA-CD7C-4C8B-92E0-DC9CBEA0703B}" destId="{FBB7D0BF-6C99-4987-B6A5-7DCB5BF4D5FC}" srcOrd="1" destOrd="0" presId="urn:microsoft.com/office/officeart/2017/3/layout/HorizontalPathTimeline"/>
    <dgm:cxn modelId="{CE80C825-75D9-4249-9237-CA7FA7A14123}" type="presParOf" srcId="{FBB7D0BF-6C99-4987-B6A5-7DCB5BF4D5FC}" destId="{CEFFB016-CCEB-4A63-894C-3D950039E190}" srcOrd="0" destOrd="0" presId="urn:microsoft.com/office/officeart/2017/3/layout/HorizontalPathTimeline"/>
    <dgm:cxn modelId="{F12CA8DC-A23F-4D89-BC9A-70E56E66E7F9}" type="presParOf" srcId="{FBB7D0BF-6C99-4987-B6A5-7DCB5BF4D5FC}" destId="{4AF9FDBD-8917-4348-AD26-70BAEF685C3F}" srcOrd="1" destOrd="0" presId="urn:microsoft.com/office/officeart/2017/3/layout/HorizontalPathTimeline"/>
    <dgm:cxn modelId="{695E158F-BAFD-41A3-A839-4F7C949360E2}" type="presParOf" srcId="{979C1CAA-CD7C-4C8B-92E0-DC9CBEA0703B}" destId="{1A1F254A-1BA3-4B84-B970-C07F94C4F076}" srcOrd="2" destOrd="0" presId="urn:microsoft.com/office/officeart/2017/3/layout/HorizontalPathTimeline"/>
    <dgm:cxn modelId="{B535E61F-2E51-4D2C-8951-4A45809847C2}" type="presParOf" srcId="{979C1CAA-CD7C-4C8B-92E0-DC9CBEA0703B}" destId="{74D8E35B-A4A1-4740-94DC-92005A2580B6}" srcOrd="3" destOrd="0" presId="urn:microsoft.com/office/officeart/2017/3/layout/HorizontalPathTimeline"/>
    <dgm:cxn modelId="{CD839571-EBEF-469A-8686-AE6F84F6C851}" type="presParOf" srcId="{979C1CAA-CD7C-4C8B-92E0-DC9CBEA0703B}" destId="{F45510A5-2BD3-4936-80DE-4F549287ED82}" srcOrd="4" destOrd="0" presId="urn:microsoft.com/office/officeart/2017/3/layout/HorizontalPathTimeline"/>
    <dgm:cxn modelId="{C6E93CCC-D3C5-4F8E-82B5-383872418B78}" type="presParOf" srcId="{074838AC-DE39-430B-BFF6-1FF56A373FEB}" destId="{27E0ECE7-3F2B-4D00-8AA3-D400641B2557}" srcOrd="1" destOrd="0" presId="urn:microsoft.com/office/officeart/2017/3/layout/HorizontalPathTimeline"/>
    <dgm:cxn modelId="{62F8746B-2AC6-4A75-9452-BD2F7FF8F691}" type="presParOf" srcId="{074838AC-DE39-430B-BFF6-1FF56A373FEB}" destId="{AFB891B9-A0B2-4D49-98A4-25BF7EAC6FC0}" srcOrd="2" destOrd="0" presId="urn:microsoft.com/office/officeart/2017/3/layout/HorizontalPathTimeline"/>
    <dgm:cxn modelId="{E61F83DA-4209-416A-8678-B2BB4923FAD9}" type="presParOf" srcId="{AFB891B9-A0B2-4D49-98A4-25BF7EAC6FC0}" destId="{09931901-8DD6-4F74-8EFB-92832EF9F340}" srcOrd="0" destOrd="0" presId="urn:microsoft.com/office/officeart/2017/3/layout/HorizontalPathTimeline"/>
    <dgm:cxn modelId="{ACC7860F-5C18-4638-8086-CBEC56820D36}" type="presParOf" srcId="{AFB891B9-A0B2-4D49-98A4-25BF7EAC6FC0}" destId="{08B5724C-5070-43CC-9D96-43EF8082DDAF}" srcOrd="1" destOrd="0" presId="urn:microsoft.com/office/officeart/2017/3/layout/HorizontalPathTimeline"/>
    <dgm:cxn modelId="{81FBE7F4-BF34-428D-96A2-F9C976A63F56}" type="presParOf" srcId="{08B5724C-5070-43CC-9D96-43EF8082DDAF}" destId="{1B445C6E-C64D-457A-8EBB-07D5035D623B}" srcOrd="0" destOrd="0" presId="urn:microsoft.com/office/officeart/2017/3/layout/HorizontalPathTimeline"/>
    <dgm:cxn modelId="{D13A0EEE-242F-4EC1-A572-20B877B9A8F3}" type="presParOf" srcId="{08B5724C-5070-43CC-9D96-43EF8082DDAF}" destId="{ED51A9A7-AA5A-4A43-B50B-F9E411CBDD93}" srcOrd="1" destOrd="0" presId="urn:microsoft.com/office/officeart/2017/3/layout/HorizontalPathTimeline"/>
    <dgm:cxn modelId="{5308119F-7AC0-41A3-8D5D-D48CBD786943}" type="presParOf" srcId="{AFB891B9-A0B2-4D49-98A4-25BF7EAC6FC0}" destId="{C259A392-6F30-4E87-9B54-A639B1A3F0CD}" srcOrd="2" destOrd="0" presId="urn:microsoft.com/office/officeart/2017/3/layout/HorizontalPathTimeline"/>
    <dgm:cxn modelId="{E74E4910-2B95-4F19-A7D8-78EE0DA877B1}" type="presParOf" srcId="{AFB891B9-A0B2-4D49-98A4-25BF7EAC6FC0}" destId="{881D10CB-125E-4F3B-8DA0-8E3CECEB8805}" srcOrd="3" destOrd="0" presId="urn:microsoft.com/office/officeart/2017/3/layout/HorizontalPathTimeline"/>
    <dgm:cxn modelId="{A0ABF2D7-0000-421A-A59C-C7CE69F49548}" type="presParOf" srcId="{AFB891B9-A0B2-4D49-98A4-25BF7EAC6FC0}" destId="{C27953E4-C0EF-4332-BBA6-924811E2EF42}" srcOrd="4" destOrd="0" presId="urn:microsoft.com/office/officeart/2017/3/layout/HorizontalPathTimeline"/>
    <dgm:cxn modelId="{ED915C9B-21AC-4F64-9FE1-B9474727A562}" type="presParOf" srcId="{074838AC-DE39-430B-BFF6-1FF56A373FEB}" destId="{5D7892E7-6E0F-4CDC-A592-CF0C35628F9A}" srcOrd="3" destOrd="0" presId="urn:microsoft.com/office/officeart/2017/3/layout/HorizontalPathTimeline"/>
    <dgm:cxn modelId="{B4440E91-A779-4717-94C8-D639123DA606}" type="presParOf" srcId="{074838AC-DE39-430B-BFF6-1FF56A373FEB}" destId="{C6789072-1751-430A-A4D6-FC1EEE030069}" srcOrd="4" destOrd="0" presId="urn:microsoft.com/office/officeart/2017/3/layout/HorizontalPathTimeline"/>
    <dgm:cxn modelId="{87E4E34F-273D-4C12-93BB-2E707D9FEE38}" type="presParOf" srcId="{C6789072-1751-430A-A4D6-FC1EEE030069}" destId="{F832AED4-BCC3-4216-962F-5CB6BC137D94}" srcOrd="0" destOrd="0" presId="urn:microsoft.com/office/officeart/2017/3/layout/HorizontalPathTimeline"/>
    <dgm:cxn modelId="{446CB4A2-B954-45DF-80D6-68C43E232010}" type="presParOf" srcId="{C6789072-1751-430A-A4D6-FC1EEE030069}" destId="{D28F587C-75C2-4F50-96BF-FA33E22FA8B5}" srcOrd="1" destOrd="0" presId="urn:microsoft.com/office/officeart/2017/3/layout/HorizontalPathTimeline"/>
    <dgm:cxn modelId="{D9CFB16A-FDE0-4B5A-97B3-89710F1A0BFD}" type="presParOf" srcId="{D28F587C-75C2-4F50-96BF-FA33E22FA8B5}" destId="{CF904FFA-D2B3-4F81-9EC1-5186DB68B5DA}" srcOrd="0" destOrd="0" presId="urn:microsoft.com/office/officeart/2017/3/layout/HorizontalPathTimeline"/>
    <dgm:cxn modelId="{88EFC3D1-3CF8-490F-85D7-18CB88A84004}" type="presParOf" srcId="{D28F587C-75C2-4F50-96BF-FA33E22FA8B5}" destId="{B7D9B411-3193-49EA-B944-070CD037A036}" srcOrd="1" destOrd="0" presId="urn:microsoft.com/office/officeart/2017/3/layout/HorizontalPathTimeline"/>
    <dgm:cxn modelId="{F1641646-5B5D-4922-B500-1F8EEA39E90D}" type="presParOf" srcId="{C6789072-1751-430A-A4D6-FC1EEE030069}" destId="{46D40E17-09C3-47CC-83FD-AD36D579EAB3}" srcOrd="2" destOrd="0" presId="urn:microsoft.com/office/officeart/2017/3/layout/HorizontalPathTimeline"/>
    <dgm:cxn modelId="{B531C0ED-E503-424F-8244-4D7C61352177}" type="presParOf" srcId="{C6789072-1751-430A-A4D6-FC1EEE030069}" destId="{B0C8755B-1173-43A1-B4CE-D18D5B53E0C0}" srcOrd="3" destOrd="0" presId="urn:microsoft.com/office/officeart/2017/3/layout/HorizontalPathTimeline"/>
    <dgm:cxn modelId="{EC747725-E744-4703-80F3-869F7A8F1BDB}" type="presParOf" srcId="{C6789072-1751-430A-A4D6-FC1EEE030069}" destId="{1DA352E9-8815-4862-A44A-2A44D7E30CB8}" srcOrd="4" destOrd="0" presId="urn:microsoft.com/office/officeart/2017/3/layout/HorizontalPathTimeline"/>
    <dgm:cxn modelId="{50C951D0-0158-486F-94F9-EF7BB1AE2EB4}" type="presParOf" srcId="{074838AC-DE39-430B-BFF6-1FF56A373FEB}" destId="{964C1809-A65D-40BE-899F-018AFE92AE88}" srcOrd="5" destOrd="0" presId="urn:microsoft.com/office/officeart/2017/3/layout/HorizontalPathTimeline"/>
    <dgm:cxn modelId="{B09CAE00-1856-4DA1-9700-2DDC0518CDAF}" type="presParOf" srcId="{074838AC-DE39-430B-BFF6-1FF56A373FEB}" destId="{1D191432-92DE-4603-9E5C-EE35B8445186}" srcOrd="6" destOrd="0" presId="urn:microsoft.com/office/officeart/2017/3/layout/HorizontalPathTimeline"/>
    <dgm:cxn modelId="{0D68EDC9-F2E2-4360-83F4-8843454BD333}" type="presParOf" srcId="{1D191432-92DE-4603-9E5C-EE35B8445186}" destId="{7A991C4F-6091-43E3-96F3-F486754A763B}" srcOrd="0" destOrd="0" presId="urn:microsoft.com/office/officeart/2017/3/layout/HorizontalPathTimeline"/>
    <dgm:cxn modelId="{AD1A49EA-C351-4200-8CF0-A526AEE4AE26}" type="presParOf" srcId="{1D191432-92DE-4603-9E5C-EE35B8445186}" destId="{A8DF5C42-024D-4C17-A7E5-A32034724F25}" srcOrd="1" destOrd="0" presId="urn:microsoft.com/office/officeart/2017/3/layout/HorizontalPathTimeline"/>
    <dgm:cxn modelId="{694BCBA9-28E2-4B23-A037-BEFD9A4689E1}" type="presParOf" srcId="{A8DF5C42-024D-4C17-A7E5-A32034724F25}" destId="{1EB8E376-E6E6-4E6E-A94E-16493D93C407}" srcOrd="0" destOrd="0" presId="urn:microsoft.com/office/officeart/2017/3/layout/HorizontalPathTimeline"/>
    <dgm:cxn modelId="{6F8CD531-02FB-4F64-A7D7-622B0D2ABBDE}" type="presParOf" srcId="{A8DF5C42-024D-4C17-A7E5-A32034724F25}" destId="{170848CC-0015-416A-943D-7D1CE0C64A9C}" srcOrd="1" destOrd="0" presId="urn:microsoft.com/office/officeart/2017/3/layout/HorizontalPathTimeline"/>
    <dgm:cxn modelId="{9398F8E4-C354-4768-A568-A3B1CA0E1D50}" type="presParOf" srcId="{1D191432-92DE-4603-9E5C-EE35B8445186}" destId="{50EABCFF-E2C1-483D-BE31-EB294E8555A2}" srcOrd="2" destOrd="0" presId="urn:microsoft.com/office/officeart/2017/3/layout/HorizontalPathTimeline"/>
    <dgm:cxn modelId="{6421FFE6-133C-4E79-8AFF-A9D42962B9CD}" type="presParOf" srcId="{1D191432-92DE-4603-9E5C-EE35B8445186}" destId="{4287A8C3-B4D6-4303-B768-6FED57E59468}" srcOrd="3" destOrd="0" presId="urn:microsoft.com/office/officeart/2017/3/layout/HorizontalPathTimeline"/>
    <dgm:cxn modelId="{044020BF-CA25-4DC6-8F0E-88710E86E17A}" type="presParOf" srcId="{1D191432-92DE-4603-9E5C-EE35B8445186}" destId="{E0DC7A9A-071D-4432-94F6-6D44975D241C}" srcOrd="4" destOrd="0" presId="urn:microsoft.com/office/officeart/2017/3/layout/HorizontalPathTimeline"/>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9CCC92C-1FE4-47F1-BED6-7372620B2A82}"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1213E12E-E6C1-4AFC-9ACC-E9B148136D62}">
      <dgm:prSet/>
      <dgm:spPr/>
      <dgm:t>
        <a:bodyPr/>
        <a:lstStyle/>
        <a:p>
          <a:r>
            <a:rPr lang="en-GB" b="1"/>
            <a:t>Shared decision making- </a:t>
          </a:r>
          <a:r>
            <a:rPr lang="en-GB"/>
            <a:t>Recommend the lowest acquisition cost if clinical needs are met equally.</a:t>
          </a:r>
          <a:endParaRPr lang="en-US"/>
        </a:p>
      </dgm:t>
    </dgm:pt>
    <dgm:pt modelId="{B5B6F93C-E6D3-4526-BB1D-B7B9552F32E5}" type="parTrans" cxnId="{2038D8DB-437F-4313-8F67-33AB482CD2DF}">
      <dgm:prSet/>
      <dgm:spPr/>
      <dgm:t>
        <a:bodyPr/>
        <a:lstStyle/>
        <a:p>
          <a:endParaRPr lang="en-US"/>
        </a:p>
      </dgm:t>
    </dgm:pt>
    <dgm:pt modelId="{B4F0E57A-FC58-4C7D-BBDE-1CE08A22741E}" type="sibTrans" cxnId="{2038D8DB-437F-4313-8F67-33AB482CD2DF}">
      <dgm:prSet/>
      <dgm:spPr/>
      <dgm:t>
        <a:bodyPr/>
        <a:lstStyle/>
        <a:p>
          <a:endParaRPr lang="en-US"/>
        </a:p>
      </dgm:t>
    </dgm:pt>
    <dgm:pt modelId="{B07DCF1F-AB01-4253-AB30-BA570116338B}">
      <dgm:prSet/>
      <dgm:spPr/>
      <dgm:t>
        <a:bodyPr/>
        <a:lstStyle/>
        <a:p>
          <a:r>
            <a:rPr lang="en-GB" b="1" dirty="0"/>
            <a:t>Mandatory back-up Testing- </a:t>
          </a:r>
          <a:r>
            <a:rPr lang="en-GB" dirty="0"/>
            <a:t>Manual finger pricks required during warm up period or when symptoms </a:t>
          </a:r>
          <a:r>
            <a:rPr lang="en-GB"/>
            <a:t>do not match </a:t>
          </a:r>
          <a:r>
            <a:rPr lang="en-GB" dirty="0"/>
            <a:t>readings.</a:t>
          </a:r>
          <a:endParaRPr lang="en-US" dirty="0"/>
        </a:p>
      </dgm:t>
    </dgm:pt>
    <dgm:pt modelId="{FB9F91AC-7511-4071-81FC-1177E65F8909}" type="parTrans" cxnId="{A5C796D0-4F90-47C0-9BCD-77C753FA614E}">
      <dgm:prSet/>
      <dgm:spPr/>
      <dgm:t>
        <a:bodyPr/>
        <a:lstStyle/>
        <a:p>
          <a:endParaRPr lang="en-US"/>
        </a:p>
      </dgm:t>
    </dgm:pt>
    <dgm:pt modelId="{28663EBD-9981-4E5D-86CD-D74748B642A0}" type="sibTrans" cxnId="{A5C796D0-4F90-47C0-9BCD-77C753FA614E}">
      <dgm:prSet/>
      <dgm:spPr/>
      <dgm:t>
        <a:bodyPr/>
        <a:lstStyle/>
        <a:p>
          <a:endParaRPr lang="en-US"/>
        </a:p>
      </dgm:t>
    </dgm:pt>
    <dgm:pt modelId="{9AF20A7A-099F-43DC-8401-D1D85605DDD6}">
      <dgm:prSet/>
      <dgm:spPr/>
      <dgm:t>
        <a:bodyPr/>
        <a:lstStyle/>
        <a:p>
          <a:r>
            <a:rPr lang="en-GB" b="1"/>
            <a:t>Structured information- </a:t>
          </a:r>
          <a:r>
            <a:rPr lang="en-GB"/>
            <a:t>H&amp;SC Teams must provide comprehensive training on data interpretations.</a:t>
          </a:r>
          <a:endParaRPr lang="en-US"/>
        </a:p>
      </dgm:t>
    </dgm:pt>
    <dgm:pt modelId="{8780F92E-2ECC-40F5-A813-BBF3B103A9A3}" type="parTrans" cxnId="{1A5C9387-657E-45B7-B4CC-980FBC0742F5}">
      <dgm:prSet/>
      <dgm:spPr/>
      <dgm:t>
        <a:bodyPr/>
        <a:lstStyle/>
        <a:p>
          <a:endParaRPr lang="en-US"/>
        </a:p>
      </dgm:t>
    </dgm:pt>
    <dgm:pt modelId="{AF2FC3FB-AEA0-4E97-A8C7-BCBBD72C4936}" type="sibTrans" cxnId="{1A5C9387-657E-45B7-B4CC-980FBC0742F5}">
      <dgm:prSet/>
      <dgm:spPr/>
      <dgm:t>
        <a:bodyPr/>
        <a:lstStyle/>
        <a:p>
          <a:endParaRPr lang="en-US"/>
        </a:p>
      </dgm:t>
    </dgm:pt>
    <dgm:pt modelId="{3551E2E0-DCA4-44D2-A98F-DA42D629D3F4}">
      <dgm:prSet/>
      <dgm:spPr/>
      <dgm:t>
        <a:bodyPr/>
        <a:lstStyle/>
        <a:p>
          <a:r>
            <a:rPr lang="en-GB" b="1"/>
            <a:t>Improved patient control- </a:t>
          </a:r>
          <a:r>
            <a:rPr lang="en-GB"/>
            <a:t>Proven reduction in Hypoglycaemia and hospital addmissions</a:t>
          </a:r>
          <a:r>
            <a:rPr lang="en-GB" b="1"/>
            <a:t>.ed Decision-Making:</a:t>
          </a:r>
          <a:r>
            <a:rPr lang="en-GB"/>
            <a:t> Recommend the lowest acquisition cost device if clinical needs are met equally.</a:t>
          </a:r>
          <a:endParaRPr lang="en-US"/>
        </a:p>
      </dgm:t>
    </dgm:pt>
    <dgm:pt modelId="{29EDE074-2B9A-4868-BA89-DE244D84A959}" type="parTrans" cxnId="{8CE85CEE-939E-48AA-9304-7620B0EC6107}">
      <dgm:prSet/>
      <dgm:spPr/>
      <dgm:t>
        <a:bodyPr/>
        <a:lstStyle/>
        <a:p>
          <a:endParaRPr lang="en-US"/>
        </a:p>
      </dgm:t>
    </dgm:pt>
    <dgm:pt modelId="{C49DEC9E-DE8B-422D-8767-443EC2192A7B}" type="sibTrans" cxnId="{8CE85CEE-939E-48AA-9304-7620B0EC6107}">
      <dgm:prSet/>
      <dgm:spPr/>
      <dgm:t>
        <a:bodyPr/>
        <a:lstStyle/>
        <a:p>
          <a:endParaRPr lang="en-US"/>
        </a:p>
      </dgm:t>
    </dgm:pt>
    <dgm:pt modelId="{06D41B2D-C382-4E8C-B19B-263FFED44ECA}" type="pres">
      <dgm:prSet presAssocID="{A9CCC92C-1FE4-47F1-BED6-7372620B2A82}" presName="hierChild1" presStyleCnt="0">
        <dgm:presLayoutVars>
          <dgm:chPref val="1"/>
          <dgm:dir/>
          <dgm:animOne val="branch"/>
          <dgm:animLvl val="lvl"/>
          <dgm:resizeHandles/>
        </dgm:presLayoutVars>
      </dgm:prSet>
      <dgm:spPr/>
    </dgm:pt>
    <dgm:pt modelId="{78A99B89-43E8-4CBD-9ADD-4C697AA1C763}" type="pres">
      <dgm:prSet presAssocID="{1213E12E-E6C1-4AFC-9ACC-E9B148136D62}" presName="hierRoot1" presStyleCnt="0"/>
      <dgm:spPr/>
    </dgm:pt>
    <dgm:pt modelId="{9420CF61-84CB-4B46-9448-6F1FAFFA2B04}" type="pres">
      <dgm:prSet presAssocID="{1213E12E-E6C1-4AFC-9ACC-E9B148136D62}" presName="composite" presStyleCnt="0"/>
      <dgm:spPr/>
    </dgm:pt>
    <dgm:pt modelId="{04DE78A2-DC32-4FEA-9505-0724CF2AEC79}" type="pres">
      <dgm:prSet presAssocID="{1213E12E-E6C1-4AFC-9ACC-E9B148136D62}" presName="background" presStyleLbl="node0" presStyleIdx="0" presStyleCnt="4"/>
      <dgm:spPr/>
    </dgm:pt>
    <dgm:pt modelId="{20BDBC74-3FED-4C16-8D7A-B02DB4443CA5}" type="pres">
      <dgm:prSet presAssocID="{1213E12E-E6C1-4AFC-9ACC-E9B148136D62}" presName="text" presStyleLbl="fgAcc0" presStyleIdx="0" presStyleCnt="4">
        <dgm:presLayoutVars>
          <dgm:chPref val="3"/>
        </dgm:presLayoutVars>
      </dgm:prSet>
      <dgm:spPr/>
    </dgm:pt>
    <dgm:pt modelId="{03EC6E7F-E0E9-44A0-A7A9-61C0DF182D90}" type="pres">
      <dgm:prSet presAssocID="{1213E12E-E6C1-4AFC-9ACC-E9B148136D62}" presName="hierChild2" presStyleCnt="0"/>
      <dgm:spPr/>
    </dgm:pt>
    <dgm:pt modelId="{58590CBE-6AFC-49F3-82F7-E75205C8D771}" type="pres">
      <dgm:prSet presAssocID="{B07DCF1F-AB01-4253-AB30-BA570116338B}" presName="hierRoot1" presStyleCnt="0"/>
      <dgm:spPr/>
    </dgm:pt>
    <dgm:pt modelId="{B8933C95-9BB2-4EF5-A996-D5D264172BA3}" type="pres">
      <dgm:prSet presAssocID="{B07DCF1F-AB01-4253-AB30-BA570116338B}" presName="composite" presStyleCnt="0"/>
      <dgm:spPr/>
    </dgm:pt>
    <dgm:pt modelId="{D3629CEB-4B29-4153-B0CF-9591C934EA3A}" type="pres">
      <dgm:prSet presAssocID="{B07DCF1F-AB01-4253-AB30-BA570116338B}" presName="background" presStyleLbl="node0" presStyleIdx="1" presStyleCnt="4"/>
      <dgm:spPr/>
    </dgm:pt>
    <dgm:pt modelId="{30A318C2-C1EF-44FF-86E4-D9C9D1FB921A}" type="pres">
      <dgm:prSet presAssocID="{B07DCF1F-AB01-4253-AB30-BA570116338B}" presName="text" presStyleLbl="fgAcc0" presStyleIdx="1" presStyleCnt="4">
        <dgm:presLayoutVars>
          <dgm:chPref val="3"/>
        </dgm:presLayoutVars>
      </dgm:prSet>
      <dgm:spPr/>
    </dgm:pt>
    <dgm:pt modelId="{1564F7E7-DD95-4457-BE7E-DF4F6DAC4C74}" type="pres">
      <dgm:prSet presAssocID="{B07DCF1F-AB01-4253-AB30-BA570116338B}" presName="hierChild2" presStyleCnt="0"/>
      <dgm:spPr/>
    </dgm:pt>
    <dgm:pt modelId="{F09B7D9F-1D1F-4F62-A901-0DEA613DDBFE}" type="pres">
      <dgm:prSet presAssocID="{9AF20A7A-099F-43DC-8401-D1D85605DDD6}" presName="hierRoot1" presStyleCnt="0"/>
      <dgm:spPr/>
    </dgm:pt>
    <dgm:pt modelId="{37A5C88B-90E0-4F6D-9A0F-0B1DA8625B00}" type="pres">
      <dgm:prSet presAssocID="{9AF20A7A-099F-43DC-8401-D1D85605DDD6}" presName="composite" presStyleCnt="0"/>
      <dgm:spPr/>
    </dgm:pt>
    <dgm:pt modelId="{FF9AFF02-BDD9-4A45-B68E-CEFC508D89EF}" type="pres">
      <dgm:prSet presAssocID="{9AF20A7A-099F-43DC-8401-D1D85605DDD6}" presName="background" presStyleLbl="node0" presStyleIdx="2" presStyleCnt="4"/>
      <dgm:spPr/>
    </dgm:pt>
    <dgm:pt modelId="{555029F0-5DB2-4A32-A5C8-E8303E9ACE5F}" type="pres">
      <dgm:prSet presAssocID="{9AF20A7A-099F-43DC-8401-D1D85605DDD6}" presName="text" presStyleLbl="fgAcc0" presStyleIdx="2" presStyleCnt="4">
        <dgm:presLayoutVars>
          <dgm:chPref val="3"/>
        </dgm:presLayoutVars>
      </dgm:prSet>
      <dgm:spPr/>
    </dgm:pt>
    <dgm:pt modelId="{52186679-CBD0-4BED-BF53-F8129E6632A1}" type="pres">
      <dgm:prSet presAssocID="{9AF20A7A-099F-43DC-8401-D1D85605DDD6}" presName="hierChild2" presStyleCnt="0"/>
      <dgm:spPr/>
    </dgm:pt>
    <dgm:pt modelId="{8B09B1AE-F478-4F1B-A82E-A41A5CC647AE}" type="pres">
      <dgm:prSet presAssocID="{3551E2E0-DCA4-44D2-A98F-DA42D629D3F4}" presName="hierRoot1" presStyleCnt="0"/>
      <dgm:spPr/>
    </dgm:pt>
    <dgm:pt modelId="{3A94C294-EF04-435A-B73C-3415898420EB}" type="pres">
      <dgm:prSet presAssocID="{3551E2E0-DCA4-44D2-A98F-DA42D629D3F4}" presName="composite" presStyleCnt="0"/>
      <dgm:spPr/>
    </dgm:pt>
    <dgm:pt modelId="{28D3AEBD-06A1-451A-AA1F-701B20830746}" type="pres">
      <dgm:prSet presAssocID="{3551E2E0-DCA4-44D2-A98F-DA42D629D3F4}" presName="background" presStyleLbl="node0" presStyleIdx="3" presStyleCnt="4"/>
      <dgm:spPr/>
    </dgm:pt>
    <dgm:pt modelId="{B7F46812-B1AC-411E-92DB-67012F95BB1E}" type="pres">
      <dgm:prSet presAssocID="{3551E2E0-DCA4-44D2-A98F-DA42D629D3F4}" presName="text" presStyleLbl="fgAcc0" presStyleIdx="3" presStyleCnt="4">
        <dgm:presLayoutVars>
          <dgm:chPref val="3"/>
        </dgm:presLayoutVars>
      </dgm:prSet>
      <dgm:spPr/>
    </dgm:pt>
    <dgm:pt modelId="{5AFD1C5D-9E72-425E-9509-BAECD55FC0B7}" type="pres">
      <dgm:prSet presAssocID="{3551E2E0-DCA4-44D2-A98F-DA42D629D3F4}" presName="hierChild2" presStyleCnt="0"/>
      <dgm:spPr/>
    </dgm:pt>
  </dgm:ptLst>
  <dgm:cxnLst>
    <dgm:cxn modelId="{56AABA36-BF95-47CC-9C7A-525AB340B1EB}" type="presOf" srcId="{9AF20A7A-099F-43DC-8401-D1D85605DDD6}" destId="{555029F0-5DB2-4A32-A5C8-E8303E9ACE5F}" srcOrd="0" destOrd="0" presId="urn:microsoft.com/office/officeart/2005/8/layout/hierarchy1"/>
    <dgm:cxn modelId="{310E6B44-F393-4838-9A98-C5590F9BB058}" type="presOf" srcId="{3551E2E0-DCA4-44D2-A98F-DA42D629D3F4}" destId="{B7F46812-B1AC-411E-92DB-67012F95BB1E}" srcOrd="0" destOrd="0" presId="urn:microsoft.com/office/officeart/2005/8/layout/hierarchy1"/>
    <dgm:cxn modelId="{1A5C9387-657E-45B7-B4CC-980FBC0742F5}" srcId="{A9CCC92C-1FE4-47F1-BED6-7372620B2A82}" destId="{9AF20A7A-099F-43DC-8401-D1D85605DDD6}" srcOrd="2" destOrd="0" parTransId="{8780F92E-2ECC-40F5-A813-BBF3B103A9A3}" sibTransId="{AF2FC3FB-AEA0-4E97-A8C7-BCBBD72C4936}"/>
    <dgm:cxn modelId="{2ACA9295-9A8C-4192-A65C-10233F32D0B7}" type="presOf" srcId="{B07DCF1F-AB01-4253-AB30-BA570116338B}" destId="{30A318C2-C1EF-44FF-86E4-D9C9D1FB921A}" srcOrd="0" destOrd="0" presId="urn:microsoft.com/office/officeart/2005/8/layout/hierarchy1"/>
    <dgm:cxn modelId="{DA788BCC-27DD-40D2-AEEE-081229A3CDEE}" type="presOf" srcId="{A9CCC92C-1FE4-47F1-BED6-7372620B2A82}" destId="{06D41B2D-C382-4E8C-B19B-263FFED44ECA}" srcOrd="0" destOrd="0" presId="urn:microsoft.com/office/officeart/2005/8/layout/hierarchy1"/>
    <dgm:cxn modelId="{A5C796D0-4F90-47C0-9BCD-77C753FA614E}" srcId="{A9CCC92C-1FE4-47F1-BED6-7372620B2A82}" destId="{B07DCF1F-AB01-4253-AB30-BA570116338B}" srcOrd="1" destOrd="0" parTransId="{FB9F91AC-7511-4071-81FC-1177E65F8909}" sibTransId="{28663EBD-9981-4E5D-86CD-D74748B642A0}"/>
    <dgm:cxn modelId="{2038D8DB-437F-4313-8F67-33AB482CD2DF}" srcId="{A9CCC92C-1FE4-47F1-BED6-7372620B2A82}" destId="{1213E12E-E6C1-4AFC-9ACC-E9B148136D62}" srcOrd="0" destOrd="0" parTransId="{B5B6F93C-E6D3-4526-BB1D-B7B9552F32E5}" sibTransId="{B4F0E57A-FC58-4C7D-BBDE-1CE08A22741E}"/>
    <dgm:cxn modelId="{8CE85CEE-939E-48AA-9304-7620B0EC6107}" srcId="{A9CCC92C-1FE4-47F1-BED6-7372620B2A82}" destId="{3551E2E0-DCA4-44D2-A98F-DA42D629D3F4}" srcOrd="3" destOrd="0" parTransId="{29EDE074-2B9A-4868-BA89-DE244D84A959}" sibTransId="{C49DEC9E-DE8B-422D-8767-443EC2192A7B}"/>
    <dgm:cxn modelId="{D87C31EF-B3A0-49D1-822C-5BCF410FA6BD}" type="presOf" srcId="{1213E12E-E6C1-4AFC-9ACC-E9B148136D62}" destId="{20BDBC74-3FED-4C16-8D7A-B02DB4443CA5}" srcOrd="0" destOrd="0" presId="urn:microsoft.com/office/officeart/2005/8/layout/hierarchy1"/>
    <dgm:cxn modelId="{57E89778-1926-4B99-BB34-95349C77E59F}" type="presParOf" srcId="{06D41B2D-C382-4E8C-B19B-263FFED44ECA}" destId="{78A99B89-43E8-4CBD-9ADD-4C697AA1C763}" srcOrd="0" destOrd="0" presId="urn:microsoft.com/office/officeart/2005/8/layout/hierarchy1"/>
    <dgm:cxn modelId="{CEC04BA1-6203-411D-8804-8152AF345FA6}" type="presParOf" srcId="{78A99B89-43E8-4CBD-9ADD-4C697AA1C763}" destId="{9420CF61-84CB-4B46-9448-6F1FAFFA2B04}" srcOrd="0" destOrd="0" presId="urn:microsoft.com/office/officeart/2005/8/layout/hierarchy1"/>
    <dgm:cxn modelId="{84735E6D-EEDE-40C6-A199-CE89D1767515}" type="presParOf" srcId="{9420CF61-84CB-4B46-9448-6F1FAFFA2B04}" destId="{04DE78A2-DC32-4FEA-9505-0724CF2AEC79}" srcOrd="0" destOrd="0" presId="urn:microsoft.com/office/officeart/2005/8/layout/hierarchy1"/>
    <dgm:cxn modelId="{265C674D-46D3-400F-8019-8D001C5587A7}" type="presParOf" srcId="{9420CF61-84CB-4B46-9448-6F1FAFFA2B04}" destId="{20BDBC74-3FED-4C16-8D7A-B02DB4443CA5}" srcOrd="1" destOrd="0" presId="urn:microsoft.com/office/officeart/2005/8/layout/hierarchy1"/>
    <dgm:cxn modelId="{FB6502B0-6ECD-4D83-84A0-1383A4552728}" type="presParOf" srcId="{78A99B89-43E8-4CBD-9ADD-4C697AA1C763}" destId="{03EC6E7F-E0E9-44A0-A7A9-61C0DF182D90}" srcOrd="1" destOrd="0" presId="urn:microsoft.com/office/officeart/2005/8/layout/hierarchy1"/>
    <dgm:cxn modelId="{42553900-009B-4AD3-92DE-1B7CAA4D767E}" type="presParOf" srcId="{06D41B2D-C382-4E8C-B19B-263FFED44ECA}" destId="{58590CBE-6AFC-49F3-82F7-E75205C8D771}" srcOrd="1" destOrd="0" presId="urn:microsoft.com/office/officeart/2005/8/layout/hierarchy1"/>
    <dgm:cxn modelId="{1198C309-47A8-46A0-8EB1-DFA7B4E440FB}" type="presParOf" srcId="{58590CBE-6AFC-49F3-82F7-E75205C8D771}" destId="{B8933C95-9BB2-4EF5-A996-D5D264172BA3}" srcOrd="0" destOrd="0" presId="urn:microsoft.com/office/officeart/2005/8/layout/hierarchy1"/>
    <dgm:cxn modelId="{D5B7FB04-0F8F-46B7-A38D-222F5A74096A}" type="presParOf" srcId="{B8933C95-9BB2-4EF5-A996-D5D264172BA3}" destId="{D3629CEB-4B29-4153-B0CF-9591C934EA3A}" srcOrd="0" destOrd="0" presId="urn:microsoft.com/office/officeart/2005/8/layout/hierarchy1"/>
    <dgm:cxn modelId="{88ECBA55-F712-48B8-8A54-21D7A6B8F5FC}" type="presParOf" srcId="{B8933C95-9BB2-4EF5-A996-D5D264172BA3}" destId="{30A318C2-C1EF-44FF-86E4-D9C9D1FB921A}" srcOrd="1" destOrd="0" presId="urn:microsoft.com/office/officeart/2005/8/layout/hierarchy1"/>
    <dgm:cxn modelId="{67C68435-845A-4B3E-B5D4-E3DE3FD78346}" type="presParOf" srcId="{58590CBE-6AFC-49F3-82F7-E75205C8D771}" destId="{1564F7E7-DD95-4457-BE7E-DF4F6DAC4C74}" srcOrd="1" destOrd="0" presId="urn:microsoft.com/office/officeart/2005/8/layout/hierarchy1"/>
    <dgm:cxn modelId="{2A920138-74C6-4A92-A689-6B8BA0DCCEF8}" type="presParOf" srcId="{06D41B2D-C382-4E8C-B19B-263FFED44ECA}" destId="{F09B7D9F-1D1F-4F62-A901-0DEA613DDBFE}" srcOrd="2" destOrd="0" presId="urn:microsoft.com/office/officeart/2005/8/layout/hierarchy1"/>
    <dgm:cxn modelId="{02A46AA3-72A1-4FD2-B091-FBA99B7DBB15}" type="presParOf" srcId="{F09B7D9F-1D1F-4F62-A901-0DEA613DDBFE}" destId="{37A5C88B-90E0-4F6D-9A0F-0B1DA8625B00}" srcOrd="0" destOrd="0" presId="urn:microsoft.com/office/officeart/2005/8/layout/hierarchy1"/>
    <dgm:cxn modelId="{AC792D0C-6CDD-48CF-988E-0F261E9932BE}" type="presParOf" srcId="{37A5C88B-90E0-4F6D-9A0F-0B1DA8625B00}" destId="{FF9AFF02-BDD9-4A45-B68E-CEFC508D89EF}" srcOrd="0" destOrd="0" presId="urn:microsoft.com/office/officeart/2005/8/layout/hierarchy1"/>
    <dgm:cxn modelId="{5432E34A-C319-4BA1-9B6C-3DA489FC5AA7}" type="presParOf" srcId="{37A5C88B-90E0-4F6D-9A0F-0B1DA8625B00}" destId="{555029F0-5DB2-4A32-A5C8-E8303E9ACE5F}" srcOrd="1" destOrd="0" presId="urn:microsoft.com/office/officeart/2005/8/layout/hierarchy1"/>
    <dgm:cxn modelId="{24588A46-3EDB-4314-97AE-FE1345D22C01}" type="presParOf" srcId="{F09B7D9F-1D1F-4F62-A901-0DEA613DDBFE}" destId="{52186679-CBD0-4BED-BF53-F8129E6632A1}" srcOrd="1" destOrd="0" presId="urn:microsoft.com/office/officeart/2005/8/layout/hierarchy1"/>
    <dgm:cxn modelId="{4C4C3FF6-4923-4C9D-B092-835DEAD9865E}" type="presParOf" srcId="{06D41B2D-C382-4E8C-B19B-263FFED44ECA}" destId="{8B09B1AE-F478-4F1B-A82E-A41A5CC647AE}" srcOrd="3" destOrd="0" presId="urn:microsoft.com/office/officeart/2005/8/layout/hierarchy1"/>
    <dgm:cxn modelId="{B5638496-44F7-46C5-829D-75E83FC41980}" type="presParOf" srcId="{8B09B1AE-F478-4F1B-A82E-A41A5CC647AE}" destId="{3A94C294-EF04-435A-B73C-3415898420EB}" srcOrd="0" destOrd="0" presId="urn:microsoft.com/office/officeart/2005/8/layout/hierarchy1"/>
    <dgm:cxn modelId="{A82079CF-BFA0-4416-A80F-A82D371C0877}" type="presParOf" srcId="{3A94C294-EF04-435A-B73C-3415898420EB}" destId="{28D3AEBD-06A1-451A-AA1F-701B20830746}" srcOrd="0" destOrd="0" presId="urn:microsoft.com/office/officeart/2005/8/layout/hierarchy1"/>
    <dgm:cxn modelId="{1AB0FEDD-0081-4CCA-90AB-0E838D9CC715}" type="presParOf" srcId="{3A94C294-EF04-435A-B73C-3415898420EB}" destId="{B7F46812-B1AC-411E-92DB-67012F95BB1E}" srcOrd="1" destOrd="0" presId="urn:microsoft.com/office/officeart/2005/8/layout/hierarchy1"/>
    <dgm:cxn modelId="{0F3EC2EC-2D31-47EF-9CB3-C19565544233}" type="presParOf" srcId="{8B09B1AE-F478-4F1B-A82E-A41A5CC647AE}" destId="{5AFD1C5D-9E72-425E-9509-BAECD55FC0B7}"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AF9A9D3-9687-4644-8C97-5755AA65C8B1}" type="doc">
      <dgm:prSet loTypeId="urn:microsoft.com/office/officeart/2008/layout/LinedList" loCatId="list" qsTypeId="urn:microsoft.com/office/officeart/2005/8/quickstyle/simple4" qsCatId="simple" csTypeId="urn:microsoft.com/office/officeart/2005/8/colors/colorful1" csCatId="colorful"/>
      <dgm:spPr/>
      <dgm:t>
        <a:bodyPr/>
        <a:lstStyle/>
        <a:p>
          <a:endParaRPr lang="en-US"/>
        </a:p>
      </dgm:t>
    </dgm:pt>
    <dgm:pt modelId="{54572E93-5C03-4EC6-B26B-DFBA1E9A5403}">
      <dgm:prSet/>
      <dgm:spPr/>
      <dgm:t>
        <a:bodyPr/>
        <a:lstStyle/>
        <a:p>
          <a:r>
            <a:rPr lang="en-GB" b="1" i="0"/>
            <a:t>Reduced Distress: Eliminating finger-pricks improves mental health.</a:t>
          </a:r>
          <a:endParaRPr lang="en-US"/>
        </a:p>
      </dgm:t>
    </dgm:pt>
    <dgm:pt modelId="{854A4896-76F8-4409-B0F9-942E95780800}" type="parTrans" cxnId="{A9C923EF-7C24-4581-8079-D0DEA666CD73}">
      <dgm:prSet/>
      <dgm:spPr/>
      <dgm:t>
        <a:bodyPr/>
        <a:lstStyle/>
        <a:p>
          <a:endParaRPr lang="en-US"/>
        </a:p>
      </dgm:t>
    </dgm:pt>
    <dgm:pt modelId="{A893157C-3CC5-4D59-A860-AB55A3052B05}" type="sibTrans" cxnId="{A9C923EF-7C24-4581-8079-D0DEA666CD73}">
      <dgm:prSet/>
      <dgm:spPr/>
      <dgm:t>
        <a:bodyPr/>
        <a:lstStyle/>
        <a:p>
          <a:endParaRPr lang="en-US"/>
        </a:p>
      </dgm:t>
    </dgm:pt>
    <dgm:pt modelId="{54790571-B3E8-4FB1-A18E-2983E293FC05}">
      <dgm:prSet/>
      <dgm:spPr/>
      <dgm:t>
        <a:bodyPr/>
        <a:lstStyle/>
        <a:p>
          <a:r>
            <a:rPr lang="en-GB" b="1" i="0"/>
            <a:t>Work Attendance: 58% reduction in diabetes-related absenteeism.</a:t>
          </a:r>
          <a:endParaRPr lang="en-US"/>
        </a:p>
      </dgm:t>
    </dgm:pt>
    <dgm:pt modelId="{AA9EEE3A-635B-48FA-8187-F71824025272}" type="parTrans" cxnId="{BE197385-2FDE-4716-A1EF-C3B5943FB0BC}">
      <dgm:prSet/>
      <dgm:spPr/>
      <dgm:t>
        <a:bodyPr/>
        <a:lstStyle/>
        <a:p>
          <a:endParaRPr lang="en-US"/>
        </a:p>
      </dgm:t>
    </dgm:pt>
    <dgm:pt modelId="{0CD63F6B-ABE6-41F8-A619-A67D3C7E1617}" type="sibTrans" cxnId="{BE197385-2FDE-4716-A1EF-C3B5943FB0BC}">
      <dgm:prSet/>
      <dgm:spPr/>
      <dgm:t>
        <a:bodyPr/>
        <a:lstStyle/>
        <a:p>
          <a:endParaRPr lang="en-US"/>
        </a:p>
      </dgm:t>
    </dgm:pt>
    <dgm:pt modelId="{D1FAA46B-1A90-43E7-A0E1-4B999DC5B491}">
      <dgm:prSet/>
      <dgm:spPr/>
      <dgm:t>
        <a:bodyPr/>
        <a:lstStyle/>
        <a:p>
          <a:r>
            <a:rPr lang="en-GB" b="1" i="0"/>
            <a:t>Understanding: 95% of users report better understanding of fluctuations.</a:t>
          </a:r>
          <a:endParaRPr lang="en-US"/>
        </a:p>
      </dgm:t>
    </dgm:pt>
    <dgm:pt modelId="{9E0BBD39-C853-484F-A0FF-EF983DC110B6}" type="parTrans" cxnId="{458D8DE6-A5B4-499F-A010-22171B613879}">
      <dgm:prSet/>
      <dgm:spPr/>
      <dgm:t>
        <a:bodyPr/>
        <a:lstStyle/>
        <a:p>
          <a:endParaRPr lang="en-US"/>
        </a:p>
      </dgm:t>
    </dgm:pt>
    <dgm:pt modelId="{7AAE63B6-DC43-4182-97E8-3E5A74D53C18}" type="sibTrans" cxnId="{458D8DE6-A5B4-499F-A010-22171B613879}">
      <dgm:prSet/>
      <dgm:spPr/>
      <dgm:t>
        <a:bodyPr/>
        <a:lstStyle/>
        <a:p>
          <a:endParaRPr lang="en-US"/>
        </a:p>
      </dgm:t>
    </dgm:pt>
    <dgm:pt modelId="{39F9A736-53F2-4CDC-8462-1ED31BACD6B8}">
      <dgm:prSet/>
      <dgm:spPr/>
      <dgm:t>
        <a:bodyPr/>
        <a:lstStyle/>
        <a:p>
          <a:r>
            <a:rPr lang="en-GB" b="1" i="0"/>
            <a:t>Care Networks: Real-time data sharing provides peace of mind.</a:t>
          </a:r>
          <a:endParaRPr lang="en-US"/>
        </a:p>
      </dgm:t>
    </dgm:pt>
    <dgm:pt modelId="{CAF31CE3-5C45-4859-8BDB-6439BD9C93F2}" type="parTrans" cxnId="{E4068DA4-C299-4C15-9BA0-D8D411171198}">
      <dgm:prSet/>
      <dgm:spPr/>
      <dgm:t>
        <a:bodyPr/>
        <a:lstStyle/>
        <a:p>
          <a:endParaRPr lang="en-US"/>
        </a:p>
      </dgm:t>
    </dgm:pt>
    <dgm:pt modelId="{D03063CE-DEA5-40E6-8E9C-D64799C91F92}" type="sibTrans" cxnId="{E4068DA4-C299-4C15-9BA0-D8D411171198}">
      <dgm:prSet/>
      <dgm:spPr/>
      <dgm:t>
        <a:bodyPr/>
        <a:lstStyle/>
        <a:p>
          <a:endParaRPr lang="en-US"/>
        </a:p>
      </dgm:t>
    </dgm:pt>
    <dgm:pt modelId="{CDAB0678-19B2-42CB-9557-47F133DC638B}" type="pres">
      <dgm:prSet presAssocID="{3AF9A9D3-9687-4644-8C97-5755AA65C8B1}" presName="vert0" presStyleCnt="0">
        <dgm:presLayoutVars>
          <dgm:dir/>
          <dgm:animOne val="branch"/>
          <dgm:animLvl val="lvl"/>
        </dgm:presLayoutVars>
      </dgm:prSet>
      <dgm:spPr/>
    </dgm:pt>
    <dgm:pt modelId="{E13D1D31-5BFD-4F40-8B2A-4A6FEF460971}" type="pres">
      <dgm:prSet presAssocID="{54572E93-5C03-4EC6-B26B-DFBA1E9A5403}" presName="thickLine" presStyleLbl="alignNode1" presStyleIdx="0" presStyleCnt="4"/>
      <dgm:spPr/>
    </dgm:pt>
    <dgm:pt modelId="{01BF71D4-3A82-42A5-8047-AAEAB77B5E4A}" type="pres">
      <dgm:prSet presAssocID="{54572E93-5C03-4EC6-B26B-DFBA1E9A5403}" presName="horz1" presStyleCnt="0"/>
      <dgm:spPr/>
    </dgm:pt>
    <dgm:pt modelId="{D49182E2-3E3D-461E-869E-11652DDD9B46}" type="pres">
      <dgm:prSet presAssocID="{54572E93-5C03-4EC6-B26B-DFBA1E9A5403}" presName="tx1" presStyleLbl="revTx" presStyleIdx="0" presStyleCnt="4"/>
      <dgm:spPr/>
    </dgm:pt>
    <dgm:pt modelId="{6D46B2DB-8540-468F-9AE5-E8ED739177AB}" type="pres">
      <dgm:prSet presAssocID="{54572E93-5C03-4EC6-B26B-DFBA1E9A5403}" presName="vert1" presStyleCnt="0"/>
      <dgm:spPr/>
    </dgm:pt>
    <dgm:pt modelId="{60274EB1-E026-4A30-8FF3-8FF0FB77AFE1}" type="pres">
      <dgm:prSet presAssocID="{54790571-B3E8-4FB1-A18E-2983E293FC05}" presName="thickLine" presStyleLbl="alignNode1" presStyleIdx="1" presStyleCnt="4"/>
      <dgm:spPr/>
    </dgm:pt>
    <dgm:pt modelId="{0DA8BD52-1658-4F9C-A781-60F0EB749777}" type="pres">
      <dgm:prSet presAssocID="{54790571-B3E8-4FB1-A18E-2983E293FC05}" presName="horz1" presStyleCnt="0"/>
      <dgm:spPr/>
    </dgm:pt>
    <dgm:pt modelId="{3B4CFA66-6F15-4C61-9CAA-FDB67C6DFA97}" type="pres">
      <dgm:prSet presAssocID="{54790571-B3E8-4FB1-A18E-2983E293FC05}" presName="tx1" presStyleLbl="revTx" presStyleIdx="1" presStyleCnt="4"/>
      <dgm:spPr/>
    </dgm:pt>
    <dgm:pt modelId="{4EA7A92C-425F-48C3-B8BB-D99B8FE67E94}" type="pres">
      <dgm:prSet presAssocID="{54790571-B3E8-4FB1-A18E-2983E293FC05}" presName="vert1" presStyleCnt="0"/>
      <dgm:spPr/>
    </dgm:pt>
    <dgm:pt modelId="{31E418D1-F8FF-4E17-8E28-62B9917787E0}" type="pres">
      <dgm:prSet presAssocID="{D1FAA46B-1A90-43E7-A0E1-4B999DC5B491}" presName="thickLine" presStyleLbl="alignNode1" presStyleIdx="2" presStyleCnt="4"/>
      <dgm:spPr/>
    </dgm:pt>
    <dgm:pt modelId="{EA9C02A8-30AE-4BDC-8D97-FDBC46C085D8}" type="pres">
      <dgm:prSet presAssocID="{D1FAA46B-1A90-43E7-A0E1-4B999DC5B491}" presName="horz1" presStyleCnt="0"/>
      <dgm:spPr/>
    </dgm:pt>
    <dgm:pt modelId="{FAF27A9E-68C6-4723-84AD-C090AB6C6942}" type="pres">
      <dgm:prSet presAssocID="{D1FAA46B-1A90-43E7-A0E1-4B999DC5B491}" presName="tx1" presStyleLbl="revTx" presStyleIdx="2" presStyleCnt="4"/>
      <dgm:spPr/>
    </dgm:pt>
    <dgm:pt modelId="{E67613B6-41CB-4C2A-B941-375282F72620}" type="pres">
      <dgm:prSet presAssocID="{D1FAA46B-1A90-43E7-A0E1-4B999DC5B491}" presName="vert1" presStyleCnt="0"/>
      <dgm:spPr/>
    </dgm:pt>
    <dgm:pt modelId="{6B26B2C0-9F82-45F9-892D-3792539B661B}" type="pres">
      <dgm:prSet presAssocID="{39F9A736-53F2-4CDC-8462-1ED31BACD6B8}" presName="thickLine" presStyleLbl="alignNode1" presStyleIdx="3" presStyleCnt="4"/>
      <dgm:spPr/>
    </dgm:pt>
    <dgm:pt modelId="{A10F5286-6BB7-4A69-944C-C5F1F4AE4929}" type="pres">
      <dgm:prSet presAssocID="{39F9A736-53F2-4CDC-8462-1ED31BACD6B8}" presName="horz1" presStyleCnt="0"/>
      <dgm:spPr/>
    </dgm:pt>
    <dgm:pt modelId="{7FCDDE72-0E56-47AC-84EF-5F70D0B2D89A}" type="pres">
      <dgm:prSet presAssocID="{39F9A736-53F2-4CDC-8462-1ED31BACD6B8}" presName="tx1" presStyleLbl="revTx" presStyleIdx="3" presStyleCnt="4"/>
      <dgm:spPr/>
    </dgm:pt>
    <dgm:pt modelId="{6AACC23A-CFBA-4BAC-8EC6-D0A953109FA4}" type="pres">
      <dgm:prSet presAssocID="{39F9A736-53F2-4CDC-8462-1ED31BACD6B8}" presName="vert1" presStyleCnt="0"/>
      <dgm:spPr/>
    </dgm:pt>
  </dgm:ptLst>
  <dgm:cxnLst>
    <dgm:cxn modelId="{A72BA925-3D75-4E60-9C37-C9A84504AA02}" type="presOf" srcId="{39F9A736-53F2-4CDC-8462-1ED31BACD6B8}" destId="{7FCDDE72-0E56-47AC-84EF-5F70D0B2D89A}" srcOrd="0" destOrd="0" presId="urn:microsoft.com/office/officeart/2008/layout/LinedList"/>
    <dgm:cxn modelId="{6330BA5B-9320-4D45-BC19-6E89097F0369}" type="presOf" srcId="{54572E93-5C03-4EC6-B26B-DFBA1E9A5403}" destId="{D49182E2-3E3D-461E-869E-11652DDD9B46}" srcOrd="0" destOrd="0" presId="urn:microsoft.com/office/officeart/2008/layout/LinedList"/>
    <dgm:cxn modelId="{BE197385-2FDE-4716-A1EF-C3B5943FB0BC}" srcId="{3AF9A9D3-9687-4644-8C97-5755AA65C8B1}" destId="{54790571-B3E8-4FB1-A18E-2983E293FC05}" srcOrd="1" destOrd="0" parTransId="{AA9EEE3A-635B-48FA-8187-F71824025272}" sibTransId="{0CD63F6B-ABE6-41F8-A619-A67D3C7E1617}"/>
    <dgm:cxn modelId="{2B7C1F88-6932-4817-83D4-0736D280D97D}" type="presOf" srcId="{3AF9A9D3-9687-4644-8C97-5755AA65C8B1}" destId="{CDAB0678-19B2-42CB-9557-47F133DC638B}" srcOrd="0" destOrd="0" presId="urn:microsoft.com/office/officeart/2008/layout/LinedList"/>
    <dgm:cxn modelId="{09A0868A-EDBA-4C31-B568-FDB97D06975D}" type="presOf" srcId="{D1FAA46B-1A90-43E7-A0E1-4B999DC5B491}" destId="{FAF27A9E-68C6-4723-84AD-C090AB6C6942}" srcOrd="0" destOrd="0" presId="urn:microsoft.com/office/officeart/2008/layout/LinedList"/>
    <dgm:cxn modelId="{6E82B49F-0CB2-4713-8F46-2D0BA26B340A}" type="presOf" srcId="{54790571-B3E8-4FB1-A18E-2983E293FC05}" destId="{3B4CFA66-6F15-4C61-9CAA-FDB67C6DFA97}" srcOrd="0" destOrd="0" presId="urn:microsoft.com/office/officeart/2008/layout/LinedList"/>
    <dgm:cxn modelId="{E4068DA4-C299-4C15-9BA0-D8D411171198}" srcId="{3AF9A9D3-9687-4644-8C97-5755AA65C8B1}" destId="{39F9A736-53F2-4CDC-8462-1ED31BACD6B8}" srcOrd="3" destOrd="0" parTransId="{CAF31CE3-5C45-4859-8BDB-6439BD9C93F2}" sibTransId="{D03063CE-DEA5-40E6-8E9C-D64799C91F92}"/>
    <dgm:cxn modelId="{458D8DE6-A5B4-499F-A010-22171B613879}" srcId="{3AF9A9D3-9687-4644-8C97-5755AA65C8B1}" destId="{D1FAA46B-1A90-43E7-A0E1-4B999DC5B491}" srcOrd="2" destOrd="0" parTransId="{9E0BBD39-C853-484F-A0FF-EF983DC110B6}" sibTransId="{7AAE63B6-DC43-4182-97E8-3E5A74D53C18}"/>
    <dgm:cxn modelId="{A9C923EF-7C24-4581-8079-D0DEA666CD73}" srcId="{3AF9A9D3-9687-4644-8C97-5755AA65C8B1}" destId="{54572E93-5C03-4EC6-B26B-DFBA1E9A5403}" srcOrd="0" destOrd="0" parTransId="{854A4896-76F8-4409-B0F9-942E95780800}" sibTransId="{A893157C-3CC5-4D59-A860-AB55A3052B05}"/>
    <dgm:cxn modelId="{F35F71CB-2AE9-43F5-BB75-12FCF0C32429}" type="presParOf" srcId="{CDAB0678-19B2-42CB-9557-47F133DC638B}" destId="{E13D1D31-5BFD-4F40-8B2A-4A6FEF460971}" srcOrd="0" destOrd="0" presId="urn:microsoft.com/office/officeart/2008/layout/LinedList"/>
    <dgm:cxn modelId="{3578B863-BAD7-4915-B426-0EA297B342DE}" type="presParOf" srcId="{CDAB0678-19B2-42CB-9557-47F133DC638B}" destId="{01BF71D4-3A82-42A5-8047-AAEAB77B5E4A}" srcOrd="1" destOrd="0" presId="urn:microsoft.com/office/officeart/2008/layout/LinedList"/>
    <dgm:cxn modelId="{D858ABA5-E56A-4A14-A925-553B92C5DDFC}" type="presParOf" srcId="{01BF71D4-3A82-42A5-8047-AAEAB77B5E4A}" destId="{D49182E2-3E3D-461E-869E-11652DDD9B46}" srcOrd="0" destOrd="0" presId="urn:microsoft.com/office/officeart/2008/layout/LinedList"/>
    <dgm:cxn modelId="{8A1FB10B-6066-48FD-904B-EF56BE38FE09}" type="presParOf" srcId="{01BF71D4-3A82-42A5-8047-AAEAB77B5E4A}" destId="{6D46B2DB-8540-468F-9AE5-E8ED739177AB}" srcOrd="1" destOrd="0" presId="urn:microsoft.com/office/officeart/2008/layout/LinedList"/>
    <dgm:cxn modelId="{383B77C0-9542-4DD5-8A94-5613282A56B9}" type="presParOf" srcId="{CDAB0678-19B2-42CB-9557-47F133DC638B}" destId="{60274EB1-E026-4A30-8FF3-8FF0FB77AFE1}" srcOrd="2" destOrd="0" presId="urn:microsoft.com/office/officeart/2008/layout/LinedList"/>
    <dgm:cxn modelId="{5273FFA9-8C82-46D4-AEBB-4DD492EF62E4}" type="presParOf" srcId="{CDAB0678-19B2-42CB-9557-47F133DC638B}" destId="{0DA8BD52-1658-4F9C-A781-60F0EB749777}" srcOrd="3" destOrd="0" presId="urn:microsoft.com/office/officeart/2008/layout/LinedList"/>
    <dgm:cxn modelId="{52699BFC-A2BC-40C7-9503-790D168E2627}" type="presParOf" srcId="{0DA8BD52-1658-4F9C-A781-60F0EB749777}" destId="{3B4CFA66-6F15-4C61-9CAA-FDB67C6DFA97}" srcOrd="0" destOrd="0" presId="urn:microsoft.com/office/officeart/2008/layout/LinedList"/>
    <dgm:cxn modelId="{5118380A-C3C0-4556-8D9D-E6A128EACB3F}" type="presParOf" srcId="{0DA8BD52-1658-4F9C-A781-60F0EB749777}" destId="{4EA7A92C-425F-48C3-B8BB-D99B8FE67E94}" srcOrd="1" destOrd="0" presId="urn:microsoft.com/office/officeart/2008/layout/LinedList"/>
    <dgm:cxn modelId="{5FFCD407-7B48-4053-B946-72B8D00DE1DB}" type="presParOf" srcId="{CDAB0678-19B2-42CB-9557-47F133DC638B}" destId="{31E418D1-F8FF-4E17-8E28-62B9917787E0}" srcOrd="4" destOrd="0" presId="urn:microsoft.com/office/officeart/2008/layout/LinedList"/>
    <dgm:cxn modelId="{B78B1AA5-F8F4-4053-A050-52DC0A6DCD66}" type="presParOf" srcId="{CDAB0678-19B2-42CB-9557-47F133DC638B}" destId="{EA9C02A8-30AE-4BDC-8D97-FDBC46C085D8}" srcOrd="5" destOrd="0" presId="urn:microsoft.com/office/officeart/2008/layout/LinedList"/>
    <dgm:cxn modelId="{00CD3751-3693-4C9E-9213-4C0C069D2104}" type="presParOf" srcId="{EA9C02A8-30AE-4BDC-8D97-FDBC46C085D8}" destId="{FAF27A9E-68C6-4723-84AD-C090AB6C6942}" srcOrd="0" destOrd="0" presId="urn:microsoft.com/office/officeart/2008/layout/LinedList"/>
    <dgm:cxn modelId="{9A4F669B-0103-4A54-B1A3-D9000BFC9A1F}" type="presParOf" srcId="{EA9C02A8-30AE-4BDC-8D97-FDBC46C085D8}" destId="{E67613B6-41CB-4C2A-B941-375282F72620}" srcOrd="1" destOrd="0" presId="urn:microsoft.com/office/officeart/2008/layout/LinedList"/>
    <dgm:cxn modelId="{C996EF5B-636F-4DEF-947A-61C2112B1E38}" type="presParOf" srcId="{CDAB0678-19B2-42CB-9557-47F133DC638B}" destId="{6B26B2C0-9F82-45F9-892D-3792539B661B}" srcOrd="6" destOrd="0" presId="urn:microsoft.com/office/officeart/2008/layout/LinedList"/>
    <dgm:cxn modelId="{DC291CAF-8BE1-44AB-9E6D-A586879B17FC}" type="presParOf" srcId="{CDAB0678-19B2-42CB-9557-47F133DC638B}" destId="{A10F5286-6BB7-4A69-944C-C5F1F4AE4929}" srcOrd="7" destOrd="0" presId="urn:microsoft.com/office/officeart/2008/layout/LinedList"/>
    <dgm:cxn modelId="{65E04C14-E1C9-4591-8E58-6D99F1D8233F}" type="presParOf" srcId="{A10F5286-6BB7-4A69-944C-C5F1F4AE4929}" destId="{7FCDDE72-0E56-47AC-84EF-5F70D0B2D89A}" srcOrd="0" destOrd="0" presId="urn:microsoft.com/office/officeart/2008/layout/LinedList"/>
    <dgm:cxn modelId="{CEDEDF39-E73C-4A48-9A03-E850B8FFDB33}" type="presParOf" srcId="{A10F5286-6BB7-4A69-944C-C5F1F4AE4929}" destId="{6AACC23A-CFBA-4BAC-8EC6-D0A953109FA4}"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E2BADFF-3CBF-4106-BC82-26C65FACA3AF}"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75DAB5B-F525-40F2-AD62-FDEF15AE9827}">
      <dgm:prSet/>
      <dgm:spPr/>
      <dgm:t>
        <a:bodyPr/>
        <a:lstStyle/>
        <a:p>
          <a:r>
            <a:rPr lang="en-GB" b="1" i="0"/>
            <a:t>Recommendations for 2026</a:t>
          </a:r>
          <a:endParaRPr lang="en-US"/>
        </a:p>
      </dgm:t>
    </dgm:pt>
    <dgm:pt modelId="{12EE4E75-F99C-419A-8889-3AFBB3DA0892}" type="parTrans" cxnId="{E929404D-52EA-41D3-B517-528AFF443C8F}">
      <dgm:prSet/>
      <dgm:spPr/>
      <dgm:t>
        <a:bodyPr/>
        <a:lstStyle/>
        <a:p>
          <a:endParaRPr lang="en-US"/>
        </a:p>
      </dgm:t>
    </dgm:pt>
    <dgm:pt modelId="{3C912038-2278-4410-A43E-2D1DA15EE28B}" type="sibTrans" cxnId="{E929404D-52EA-41D3-B517-528AFF443C8F}">
      <dgm:prSet/>
      <dgm:spPr/>
      <dgm:t>
        <a:bodyPr/>
        <a:lstStyle/>
        <a:p>
          <a:endParaRPr lang="en-US"/>
        </a:p>
      </dgm:t>
    </dgm:pt>
    <dgm:pt modelId="{017F5AFA-A33B-4A64-807D-D5DAB572BA32}">
      <dgm:prSet/>
      <dgm:spPr/>
      <dgm:t>
        <a:bodyPr/>
        <a:lstStyle/>
        <a:p>
          <a:r>
            <a:rPr lang="en-GB" b="1" i="0"/>
            <a:t>Universal Access:</a:t>
          </a:r>
          <a:r>
            <a:rPr lang="en-GB" b="0" i="0"/>
            <a:t> Ensure FSL availability for all diabetes sufferers to enhance preventative care.</a:t>
          </a:r>
          <a:endParaRPr lang="en-US"/>
        </a:p>
      </dgm:t>
    </dgm:pt>
    <dgm:pt modelId="{8F5AECE6-24AB-428D-8592-5184F0B0546A}" type="parTrans" cxnId="{9181C457-85FE-48C7-AE0E-F8E520A4C6A7}">
      <dgm:prSet/>
      <dgm:spPr/>
      <dgm:t>
        <a:bodyPr/>
        <a:lstStyle/>
        <a:p>
          <a:endParaRPr lang="en-US"/>
        </a:p>
      </dgm:t>
    </dgm:pt>
    <dgm:pt modelId="{43B3B02A-EE07-4EDE-A666-2991B7889EB3}" type="sibTrans" cxnId="{9181C457-85FE-48C7-AE0E-F8E520A4C6A7}">
      <dgm:prSet/>
      <dgm:spPr/>
      <dgm:t>
        <a:bodyPr/>
        <a:lstStyle/>
        <a:p>
          <a:endParaRPr lang="en-US"/>
        </a:p>
      </dgm:t>
    </dgm:pt>
    <dgm:pt modelId="{3E9E78B5-63EC-44F1-92FE-5D0972E1D9F7}">
      <dgm:prSet/>
      <dgm:spPr/>
      <dgm:t>
        <a:bodyPr/>
        <a:lstStyle/>
        <a:p>
          <a:r>
            <a:rPr lang="en-GB" b="1" i="0"/>
            <a:t>Workforce Capacity:</a:t>
          </a:r>
          <a:r>
            <a:rPr lang="en-GB" b="0" i="0"/>
            <a:t> Address the 24% rise in educator demand through automation and risk stratification.</a:t>
          </a:r>
          <a:endParaRPr lang="en-US"/>
        </a:p>
      </dgm:t>
    </dgm:pt>
    <dgm:pt modelId="{058B3E95-1FF4-4C8A-B442-2ADB590EDEF0}" type="parTrans" cxnId="{A9C70274-9436-4899-9312-90976A589328}">
      <dgm:prSet/>
      <dgm:spPr/>
      <dgm:t>
        <a:bodyPr/>
        <a:lstStyle/>
        <a:p>
          <a:endParaRPr lang="en-US"/>
        </a:p>
      </dgm:t>
    </dgm:pt>
    <dgm:pt modelId="{12DA3B3A-2986-417D-B6F3-D08946DCB9F3}" type="sibTrans" cxnId="{A9C70274-9436-4899-9312-90976A589328}">
      <dgm:prSet/>
      <dgm:spPr/>
      <dgm:t>
        <a:bodyPr/>
        <a:lstStyle/>
        <a:p>
          <a:endParaRPr lang="en-US"/>
        </a:p>
      </dgm:t>
    </dgm:pt>
    <dgm:pt modelId="{3113D464-E02C-4153-B1A2-2E8B9A3D04A5}">
      <dgm:prSet/>
      <dgm:spPr/>
      <dgm:t>
        <a:bodyPr/>
        <a:lstStyle/>
        <a:p>
          <a:r>
            <a:rPr lang="en-GB" b="1" i="0"/>
            <a:t>Market Adoption:</a:t>
          </a:r>
          <a:r>
            <a:rPr lang="en-GB" b="0" i="0"/>
            <a:t> Target projected increase from 30% to 70% in the T1D population by Year 3.</a:t>
          </a:r>
          <a:endParaRPr lang="en-US"/>
        </a:p>
      </dgm:t>
    </dgm:pt>
    <dgm:pt modelId="{17A5BDD5-FBD4-4D23-A654-1F5DB3FDC2D5}" type="parTrans" cxnId="{BFFAF4AA-B6EF-4717-9FA2-967F6316298D}">
      <dgm:prSet/>
      <dgm:spPr/>
      <dgm:t>
        <a:bodyPr/>
        <a:lstStyle/>
        <a:p>
          <a:endParaRPr lang="en-US"/>
        </a:p>
      </dgm:t>
    </dgm:pt>
    <dgm:pt modelId="{F6DAD9FE-00C2-478B-BA91-2A5EC7F5A772}" type="sibTrans" cxnId="{BFFAF4AA-B6EF-4717-9FA2-967F6316298D}">
      <dgm:prSet/>
      <dgm:spPr/>
      <dgm:t>
        <a:bodyPr/>
        <a:lstStyle/>
        <a:p>
          <a:endParaRPr lang="en-US"/>
        </a:p>
      </dgm:t>
    </dgm:pt>
    <dgm:pt modelId="{FE080473-1BC6-4D7C-8995-A3AAB61EC5B4}" type="pres">
      <dgm:prSet presAssocID="{8E2BADFF-3CBF-4106-BC82-26C65FACA3AF}" presName="root" presStyleCnt="0">
        <dgm:presLayoutVars>
          <dgm:dir/>
          <dgm:resizeHandles val="exact"/>
        </dgm:presLayoutVars>
      </dgm:prSet>
      <dgm:spPr/>
    </dgm:pt>
    <dgm:pt modelId="{2C9B6CE2-8239-4A40-BE71-70AB6C70E1A4}" type="pres">
      <dgm:prSet presAssocID="{375DAB5B-F525-40F2-AD62-FDEF15AE9827}" presName="compNode" presStyleCnt="0"/>
      <dgm:spPr/>
    </dgm:pt>
    <dgm:pt modelId="{0F7E317F-BD69-4582-93B5-9092D624D744}" type="pres">
      <dgm:prSet presAssocID="{375DAB5B-F525-40F2-AD62-FDEF15AE9827}" presName="bgRect" presStyleLbl="bgShp" presStyleIdx="0" presStyleCnt="4"/>
      <dgm:spPr/>
    </dgm:pt>
    <dgm:pt modelId="{BE46BBEA-4E94-42BF-AAA0-88AE5C4CBBC3}" type="pres">
      <dgm:prSet presAssocID="{375DAB5B-F525-40F2-AD62-FDEF15AE9827}"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Checkmark"/>
        </a:ext>
      </dgm:extLst>
    </dgm:pt>
    <dgm:pt modelId="{F8CE4956-A75E-415B-9C65-00C23F8940B8}" type="pres">
      <dgm:prSet presAssocID="{375DAB5B-F525-40F2-AD62-FDEF15AE9827}" presName="spaceRect" presStyleCnt="0"/>
      <dgm:spPr/>
    </dgm:pt>
    <dgm:pt modelId="{9B080FEE-3A4A-4B31-BCC0-7068B4C6AE6E}" type="pres">
      <dgm:prSet presAssocID="{375DAB5B-F525-40F2-AD62-FDEF15AE9827}" presName="parTx" presStyleLbl="revTx" presStyleIdx="0" presStyleCnt="4">
        <dgm:presLayoutVars>
          <dgm:chMax val="0"/>
          <dgm:chPref val="0"/>
        </dgm:presLayoutVars>
      </dgm:prSet>
      <dgm:spPr/>
    </dgm:pt>
    <dgm:pt modelId="{4F1FF691-B46F-459E-8F9F-5A36F4C1E3CC}" type="pres">
      <dgm:prSet presAssocID="{3C912038-2278-4410-A43E-2D1DA15EE28B}" presName="sibTrans" presStyleCnt="0"/>
      <dgm:spPr/>
    </dgm:pt>
    <dgm:pt modelId="{871E385C-EE95-4D63-AC34-12EE9F370E36}" type="pres">
      <dgm:prSet presAssocID="{017F5AFA-A33B-4A64-807D-D5DAB572BA32}" presName="compNode" presStyleCnt="0"/>
      <dgm:spPr/>
    </dgm:pt>
    <dgm:pt modelId="{70ACC3EE-8DC6-4C6A-9089-F27565FA5C3A}" type="pres">
      <dgm:prSet presAssocID="{017F5AFA-A33B-4A64-807D-D5DAB572BA32}" presName="bgRect" presStyleLbl="bgShp" presStyleIdx="1" presStyleCnt="4"/>
      <dgm:spPr/>
    </dgm:pt>
    <dgm:pt modelId="{F2F67F0A-90C7-4448-B544-2A0B508A983E}" type="pres">
      <dgm:prSet presAssocID="{017F5AFA-A33B-4A64-807D-D5DAB572BA32}"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Kidney"/>
        </a:ext>
      </dgm:extLst>
    </dgm:pt>
    <dgm:pt modelId="{D610C006-7554-491E-9651-A8CAF6FC49E1}" type="pres">
      <dgm:prSet presAssocID="{017F5AFA-A33B-4A64-807D-D5DAB572BA32}" presName="spaceRect" presStyleCnt="0"/>
      <dgm:spPr/>
    </dgm:pt>
    <dgm:pt modelId="{8592A062-178E-47E5-9108-DACF59504B0F}" type="pres">
      <dgm:prSet presAssocID="{017F5AFA-A33B-4A64-807D-D5DAB572BA32}" presName="parTx" presStyleLbl="revTx" presStyleIdx="1" presStyleCnt="4">
        <dgm:presLayoutVars>
          <dgm:chMax val="0"/>
          <dgm:chPref val="0"/>
        </dgm:presLayoutVars>
      </dgm:prSet>
      <dgm:spPr/>
    </dgm:pt>
    <dgm:pt modelId="{BDD35DD7-ADD6-4E11-B2C9-478D1B5EC6F4}" type="pres">
      <dgm:prSet presAssocID="{43B3B02A-EE07-4EDE-A666-2991B7889EB3}" presName="sibTrans" presStyleCnt="0"/>
      <dgm:spPr/>
    </dgm:pt>
    <dgm:pt modelId="{FC85B1D0-0447-44EA-A962-84A9C6497CFB}" type="pres">
      <dgm:prSet presAssocID="{3E9E78B5-63EC-44F1-92FE-5D0972E1D9F7}" presName="compNode" presStyleCnt="0"/>
      <dgm:spPr/>
    </dgm:pt>
    <dgm:pt modelId="{866BE011-0CD2-4DCF-933B-1B2EEA9695B5}" type="pres">
      <dgm:prSet presAssocID="{3E9E78B5-63EC-44F1-92FE-5D0972E1D9F7}" presName="bgRect" presStyleLbl="bgShp" presStyleIdx="2" presStyleCnt="4"/>
      <dgm:spPr/>
    </dgm:pt>
    <dgm:pt modelId="{DA8FAE4E-45FE-49AC-BA22-7D5878A7570B}" type="pres">
      <dgm:prSet presAssocID="{3E9E78B5-63EC-44F1-92FE-5D0972E1D9F7}"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Diploma Roll"/>
        </a:ext>
      </dgm:extLst>
    </dgm:pt>
    <dgm:pt modelId="{076952F6-8903-4470-B76B-DA609CBEB7A0}" type="pres">
      <dgm:prSet presAssocID="{3E9E78B5-63EC-44F1-92FE-5D0972E1D9F7}" presName="spaceRect" presStyleCnt="0"/>
      <dgm:spPr/>
    </dgm:pt>
    <dgm:pt modelId="{55133EC6-784C-453B-A596-445220BDD143}" type="pres">
      <dgm:prSet presAssocID="{3E9E78B5-63EC-44F1-92FE-5D0972E1D9F7}" presName="parTx" presStyleLbl="revTx" presStyleIdx="2" presStyleCnt="4">
        <dgm:presLayoutVars>
          <dgm:chMax val="0"/>
          <dgm:chPref val="0"/>
        </dgm:presLayoutVars>
      </dgm:prSet>
      <dgm:spPr/>
    </dgm:pt>
    <dgm:pt modelId="{C5A7EA27-A1D5-42E8-9915-072E2A3B1F8F}" type="pres">
      <dgm:prSet presAssocID="{12DA3B3A-2986-417D-B6F3-D08946DCB9F3}" presName="sibTrans" presStyleCnt="0"/>
      <dgm:spPr/>
    </dgm:pt>
    <dgm:pt modelId="{F48FEDF5-A235-4591-8B2A-4F6EFB3923A5}" type="pres">
      <dgm:prSet presAssocID="{3113D464-E02C-4153-B1A2-2E8B9A3D04A5}" presName="compNode" presStyleCnt="0"/>
      <dgm:spPr/>
    </dgm:pt>
    <dgm:pt modelId="{33D62E4E-9943-4E4B-9726-9627A928BD58}" type="pres">
      <dgm:prSet presAssocID="{3113D464-E02C-4153-B1A2-2E8B9A3D04A5}" presName="bgRect" presStyleLbl="bgShp" presStyleIdx="3" presStyleCnt="4"/>
      <dgm:spPr/>
    </dgm:pt>
    <dgm:pt modelId="{C69927AE-48FE-49C4-A546-0517C9C9B6F1}" type="pres">
      <dgm:prSet presAssocID="{3113D464-E02C-4153-B1A2-2E8B9A3D04A5}"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ptical disc"/>
        </a:ext>
      </dgm:extLst>
    </dgm:pt>
    <dgm:pt modelId="{0E26A12F-A7D8-4519-8BFC-B328ACB10E14}" type="pres">
      <dgm:prSet presAssocID="{3113D464-E02C-4153-B1A2-2E8B9A3D04A5}" presName="spaceRect" presStyleCnt="0"/>
      <dgm:spPr/>
    </dgm:pt>
    <dgm:pt modelId="{4E030DC3-56BB-4693-B67C-653ACD2FAE77}" type="pres">
      <dgm:prSet presAssocID="{3113D464-E02C-4153-B1A2-2E8B9A3D04A5}" presName="parTx" presStyleLbl="revTx" presStyleIdx="3" presStyleCnt="4">
        <dgm:presLayoutVars>
          <dgm:chMax val="0"/>
          <dgm:chPref val="0"/>
        </dgm:presLayoutVars>
      </dgm:prSet>
      <dgm:spPr/>
    </dgm:pt>
  </dgm:ptLst>
  <dgm:cxnLst>
    <dgm:cxn modelId="{2C32F80F-FE10-43B0-BCFA-D973668142D0}" type="presOf" srcId="{375DAB5B-F525-40F2-AD62-FDEF15AE9827}" destId="{9B080FEE-3A4A-4B31-BCC0-7068B4C6AE6E}" srcOrd="0" destOrd="0" presId="urn:microsoft.com/office/officeart/2018/2/layout/IconVerticalSolidList"/>
    <dgm:cxn modelId="{E929404D-52EA-41D3-B517-528AFF443C8F}" srcId="{8E2BADFF-3CBF-4106-BC82-26C65FACA3AF}" destId="{375DAB5B-F525-40F2-AD62-FDEF15AE9827}" srcOrd="0" destOrd="0" parTransId="{12EE4E75-F99C-419A-8889-3AFBB3DA0892}" sibTransId="{3C912038-2278-4410-A43E-2D1DA15EE28B}"/>
    <dgm:cxn modelId="{E2FCA953-6307-4009-A0EA-EDA256CBB619}" type="presOf" srcId="{3113D464-E02C-4153-B1A2-2E8B9A3D04A5}" destId="{4E030DC3-56BB-4693-B67C-653ACD2FAE77}" srcOrd="0" destOrd="0" presId="urn:microsoft.com/office/officeart/2018/2/layout/IconVerticalSolidList"/>
    <dgm:cxn modelId="{A9C70274-9436-4899-9312-90976A589328}" srcId="{8E2BADFF-3CBF-4106-BC82-26C65FACA3AF}" destId="{3E9E78B5-63EC-44F1-92FE-5D0972E1D9F7}" srcOrd="2" destOrd="0" parTransId="{058B3E95-1FF4-4C8A-B442-2ADB590EDEF0}" sibTransId="{12DA3B3A-2986-417D-B6F3-D08946DCB9F3}"/>
    <dgm:cxn modelId="{9181C457-85FE-48C7-AE0E-F8E520A4C6A7}" srcId="{8E2BADFF-3CBF-4106-BC82-26C65FACA3AF}" destId="{017F5AFA-A33B-4A64-807D-D5DAB572BA32}" srcOrd="1" destOrd="0" parTransId="{8F5AECE6-24AB-428D-8592-5184F0B0546A}" sibTransId="{43B3B02A-EE07-4EDE-A666-2991B7889EB3}"/>
    <dgm:cxn modelId="{EBAA2DA2-9E0B-48DE-AF9C-0EA5F65B2D05}" type="presOf" srcId="{017F5AFA-A33B-4A64-807D-D5DAB572BA32}" destId="{8592A062-178E-47E5-9108-DACF59504B0F}" srcOrd="0" destOrd="0" presId="urn:microsoft.com/office/officeart/2018/2/layout/IconVerticalSolidList"/>
    <dgm:cxn modelId="{BFFAF4AA-B6EF-4717-9FA2-967F6316298D}" srcId="{8E2BADFF-3CBF-4106-BC82-26C65FACA3AF}" destId="{3113D464-E02C-4153-B1A2-2E8B9A3D04A5}" srcOrd="3" destOrd="0" parTransId="{17A5BDD5-FBD4-4D23-A654-1F5DB3FDC2D5}" sibTransId="{F6DAD9FE-00C2-478B-BA91-2A5EC7F5A772}"/>
    <dgm:cxn modelId="{083AEBD9-0385-454A-B3BB-77FF76877506}" type="presOf" srcId="{8E2BADFF-3CBF-4106-BC82-26C65FACA3AF}" destId="{FE080473-1BC6-4D7C-8995-A3AAB61EC5B4}" srcOrd="0" destOrd="0" presId="urn:microsoft.com/office/officeart/2018/2/layout/IconVerticalSolidList"/>
    <dgm:cxn modelId="{68DF8EEE-EC7E-4E1C-B875-ACA0E8FB77F6}" type="presOf" srcId="{3E9E78B5-63EC-44F1-92FE-5D0972E1D9F7}" destId="{55133EC6-784C-453B-A596-445220BDD143}" srcOrd="0" destOrd="0" presId="urn:microsoft.com/office/officeart/2018/2/layout/IconVerticalSolidList"/>
    <dgm:cxn modelId="{4E1B2ABD-0586-4BE1-8504-93FFA23413C4}" type="presParOf" srcId="{FE080473-1BC6-4D7C-8995-A3AAB61EC5B4}" destId="{2C9B6CE2-8239-4A40-BE71-70AB6C70E1A4}" srcOrd="0" destOrd="0" presId="urn:microsoft.com/office/officeart/2018/2/layout/IconVerticalSolidList"/>
    <dgm:cxn modelId="{6E87E357-A5F9-4FB3-9E55-FE340568A157}" type="presParOf" srcId="{2C9B6CE2-8239-4A40-BE71-70AB6C70E1A4}" destId="{0F7E317F-BD69-4582-93B5-9092D624D744}" srcOrd="0" destOrd="0" presId="urn:microsoft.com/office/officeart/2018/2/layout/IconVerticalSolidList"/>
    <dgm:cxn modelId="{AF084AAB-D1B2-468B-B4A2-C55A9840A566}" type="presParOf" srcId="{2C9B6CE2-8239-4A40-BE71-70AB6C70E1A4}" destId="{BE46BBEA-4E94-42BF-AAA0-88AE5C4CBBC3}" srcOrd="1" destOrd="0" presId="urn:microsoft.com/office/officeart/2018/2/layout/IconVerticalSolidList"/>
    <dgm:cxn modelId="{4125618B-E2DE-4EAB-9116-F81FB75AA741}" type="presParOf" srcId="{2C9B6CE2-8239-4A40-BE71-70AB6C70E1A4}" destId="{F8CE4956-A75E-415B-9C65-00C23F8940B8}" srcOrd="2" destOrd="0" presId="urn:microsoft.com/office/officeart/2018/2/layout/IconVerticalSolidList"/>
    <dgm:cxn modelId="{849906F5-9E6F-4BDA-A91B-C92B2A4668DD}" type="presParOf" srcId="{2C9B6CE2-8239-4A40-BE71-70AB6C70E1A4}" destId="{9B080FEE-3A4A-4B31-BCC0-7068B4C6AE6E}" srcOrd="3" destOrd="0" presId="urn:microsoft.com/office/officeart/2018/2/layout/IconVerticalSolidList"/>
    <dgm:cxn modelId="{801BA523-E86B-4084-B745-2B801F524B6F}" type="presParOf" srcId="{FE080473-1BC6-4D7C-8995-A3AAB61EC5B4}" destId="{4F1FF691-B46F-459E-8F9F-5A36F4C1E3CC}" srcOrd="1" destOrd="0" presId="urn:microsoft.com/office/officeart/2018/2/layout/IconVerticalSolidList"/>
    <dgm:cxn modelId="{949039BE-57D2-480A-893F-C8B0DCF71B78}" type="presParOf" srcId="{FE080473-1BC6-4D7C-8995-A3AAB61EC5B4}" destId="{871E385C-EE95-4D63-AC34-12EE9F370E36}" srcOrd="2" destOrd="0" presId="urn:microsoft.com/office/officeart/2018/2/layout/IconVerticalSolidList"/>
    <dgm:cxn modelId="{70FEE2A4-1F17-4864-A9BB-628D787262CE}" type="presParOf" srcId="{871E385C-EE95-4D63-AC34-12EE9F370E36}" destId="{70ACC3EE-8DC6-4C6A-9089-F27565FA5C3A}" srcOrd="0" destOrd="0" presId="urn:microsoft.com/office/officeart/2018/2/layout/IconVerticalSolidList"/>
    <dgm:cxn modelId="{81A48537-2FC7-4948-8203-2B972A75FB4E}" type="presParOf" srcId="{871E385C-EE95-4D63-AC34-12EE9F370E36}" destId="{F2F67F0A-90C7-4448-B544-2A0B508A983E}" srcOrd="1" destOrd="0" presId="urn:microsoft.com/office/officeart/2018/2/layout/IconVerticalSolidList"/>
    <dgm:cxn modelId="{BF0A1642-89DB-45A3-AC42-5D9682103895}" type="presParOf" srcId="{871E385C-EE95-4D63-AC34-12EE9F370E36}" destId="{D610C006-7554-491E-9651-A8CAF6FC49E1}" srcOrd="2" destOrd="0" presId="urn:microsoft.com/office/officeart/2018/2/layout/IconVerticalSolidList"/>
    <dgm:cxn modelId="{CD475F6B-BD92-4230-9970-A52C05772AB8}" type="presParOf" srcId="{871E385C-EE95-4D63-AC34-12EE9F370E36}" destId="{8592A062-178E-47E5-9108-DACF59504B0F}" srcOrd="3" destOrd="0" presId="urn:microsoft.com/office/officeart/2018/2/layout/IconVerticalSolidList"/>
    <dgm:cxn modelId="{BC385C07-BC33-4DA0-B504-A2AEC2520562}" type="presParOf" srcId="{FE080473-1BC6-4D7C-8995-A3AAB61EC5B4}" destId="{BDD35DD7-ADD6-4E11-B2C9-478D1B5EC6F4}" srcOrd="3" destOrd="0" presId="urn:microsoft.com/office/officeart/2018/2/layout/IconVerticalSolidList"/>
    <dgm:cxn modelId="{EADD0BB2-BAED-489F-A430-49CB667EE836}" type="presParOf" srcId="{FE080473-1BC6-4D7C-8995-A3AAB61EC5B4}" destId="{FC85B1D0-0447-44EA-A962-84A9C6497CFB}" srcOrd="4" destOrd="0" presId="urn:microsoft.com/office/officeart/2018/2/layout/IconVerticalSolidList"/>
    <dgm:cxn modelId="{37FF2F8F-5C82-4064-9289-200BF6273739}" type="presParOf" srcId="{FC85B1D0-0447-44EA-A962-84A9C6497CFB}" destId="{866BE011-0CD2-4DCF-933B-1B2EEA9695B5}" srcOrd="0" destOrd="0" presId="urn:microsoft.com/office/officeart/2018/2/layout/IconVerticalSolidList"/>
    <dgm:cxn modelId="{CBDAD690-DD47-4236-AC2C-1188AD817898}" type="presParOf" srcId="{FC85B1D0-0447-44EA-A962-84A9C6497CFB}" destId="{DA8FAE4E-45FE-49AC-BA22-7D5878A7570B}" srcOrd="1" destOrd="0" presId="urn:microsoft.com/office/officeart/2018/2/layout/IconVerticalSolidList"/>
    <dgm:cxn modelId="{F71DF32B-1475-49BB-B658-736FA3138B45}" type="presParOf" srcId="{FC85B1D0-0447-44EA-A962-84A9C6497CFB}" destId="{076952F6-8903-4470-B76B-DA609CBEB7A0}" srcOrd="2" destOrd="0" presId="urn:microsoft.com/office/officeart/2018/2/layout/IconVerticalSolidList"/>
    <dgm:cxn modelId="{3F8FE5B8-B49B-4AB1-8C38-74B0AB7080FD}" type="presParOf" srcId="{FC85B1D0-0447-44EA-A962-84A9C6497CFB}" destId="{55133EC6-784C-453B-A596-445220BDD143}" srcOrd="3" destOrd="0" presId="urn:microsoft.com/office/officeart/2018/2/layout/IconVerticalSolidList"/>
    <dgm:cxn modelId="{F43423DC-DD1B-4460-B1AB-8F2365406ACD}" type="presParOf" srcId="{FE080473-1BC6-4D7C-8995-A3AAB61EC5B4}" destId="{C5A7EA27-A1D5-42E8-9915-072E2A3B1F8F}" srcOrd="5" destOrd="0" presId="urn:microsoft.com/office/officeart/2018/2/layout/IconVerticalSolidList"/>
    <dgm:cxn modelId="{0697731B-5349-428B-AA25-42239D70B225}" type="presParOf" srcId="{FE080473-1BC6-4D7C-8995-A3AAB61EC5B4}" destId="{F48FEDF5-A235-4591-8B2A-4F6EFB3923A5}" srcOrd="6" destOrd="0" presId="urn:microsoft.com/office/officeart/2018/2/layout/IconVerticalSolidList"/>
    <dgm:cxn modelId="{234A8658-EA99-44BF-B11F-69542E2A14CD}" type="presParOf" srcId="{F48FEDF5-A235-4591-8B2A-4F6EFB3923A5}" destId="{33D62E4E-9943-4E4B-9726-9627A928BD58}" srcOrd="0" destOrd="0" presId="urn:microsoft.com/office/officeart/2018/2/layout/IconVerticalSolidList"/>
    <dgm:cxn modelId="{67DB56B0-7CB4-4CE2-851C-8DB96B41AC2B}" type="presParOf" srcId="{F48FEDF5-A235-4591-8B2A-4F6EFB3923A5}" destId="{C69927AE-48FE-49C4-A546-0517C9C9B6F1}" srcOrd="1" destOrd="0" presId="urn:microsoft.com/office/officeart/2018/2/layout/IconVerticalSolidList"/>
    <dgm:cxn modelId="{C517A588-A36B-4E5F-B5E6-E3727F536099}" type="presParOf" srcId="{F48FEDF5-A235-4591-8B2A-4F6EFB3923A5}" destId="{0E26A12F-A7D8-4519-8BFC-B328ACB10E14}" srcOrd="2" destOrd="0" presId="urn:microsoft.com/office/officeart/2018/2/layout/IconVerticalSolidList"/>
    <dgm:cxn modelId="{FB93F54B-3DD3-4E5A-8E23-16088A0A7781}" type="presParOf" srcId="{F48FEDF5-A235-4591-8B2A-4F6EFB3923A5}" destId="{4E030DC3-56BB-4693-B67C-653ACD2FAE77}"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E0F4FE2-0BF2-4479-A0C4-434F240993AD}" type="doc">
      <dgm:prSet loTypeId="urn:microsoft.com/office/officeart/2005/8/layout/vProcess5" loCatId="process" qsTypeId="urn:microsoft.com/office/officeart/2005/8/quickstyle/simple1" qsCatId="simple" csTypeId="urn:microsoft.com/office/officeart/2005/8/colors/colorful1" csCatId="colorful" phldr="1"/>
      <dgm:spPr/>
      <dgm:t>
        <a:bodyPr/>
        <a:lstStyle/>
        <a:p>
          <a:endParaRPr lang="en-US"/>
        </a:p>
      </dgm:t>
    </dgm:pt>
    <dgm:pt modelId="{6C77F595-DD38-4C04-83BC-1E1708E05BE4}">
      <dgm:prSet/>
      <dgm:spPr/>
      <dgm:t>
        <a:bodyPr/>
        <a:lstStyle/>
        <a:p>
          <a:r>
            <a:rPr lang="en-GB" dirty="0"/>
            <a:t>Use of the  Freestyle libre is on an upward trajectory</a:t>
          </a:r>
          <a:endParaRPr lang="en-US" dirty="0"/>
        </a:p>
      </dgm:t>
    </dgm:pt>
    <dgm:pt modelId="{50562535-9D62-46B8-AC45-C4834CDBF80E}" type="parTrans" cxnId="{A9F2F46A-3C67-4A83-8543-324FCEFD14C1}">
      <dgm:prSet/>
      <dgm:spPr/>
      <dgm:t>
        <a:bodyPr/>
        <a:lstStyle/>
        <a:p>
          <a:endParaRPr lang="en-US"/>
        </a:p>
      </dgm:t>
    </dgm:pt>
    <dgm:pt modelId="{AF0AA362-7110-4C10-94A7-5BF8EA237217}" type="sibTrans" cxnId="{A9F2F46A-3C67-4A83-8543-324FCEFD14C1}">
      <dgm:prSet/>
      <dgm:spPr/>
      <dgm:t>
        <a:bodyPr/>
        <a:lstStyle/>
        <a:p>
          <a:endParaRPr lang="en-US"/>
        </a:p>
      </dgm:t>
    </dgm:pt>
    <dgm:pt modelId="{906843B4-0D6B-407C-94D6-59679A17D1EB}">
      <dgm:prSet/>
      <dgm:spPr/>
      <dgm:t>
        <a:bodyPr/>
        <a:lstStyle/>
        <a:p>
          <a:r>
            <a:rPr lang="en-GB" dirty="0"/>
            <a:t>The FSL system will continue to evolve</a:t>
          </a:r>
          <a:endParaRPr lang="en-US" dirty="0"/>
        </a:p>
      </dgm:t>
    </dgm:pt>
    <dgm:pt modelId="{14998E51-B27D-4E96-BB3E-4E2D4B7ACDB9}" type="parTrans" cxnId="{3A31C0E6-E96E-4B21-B9AC-F771943BBD97}">
      <dgm:prSet/>
      <dgm:spPr/>
      <dgm:t>
        <a:bodyPr/>
        <a:lstStyle/>
        <a:p>
          <a:endParaRPr lang="en-US"/>
        </a:p>
      </dgm:t>
    </dgm:pt>
    <dgm:pt modelId="{759F0C19-5F4B-4776-8EF6-6F0A3FF618A9}" type="sibTrans" cxnId="{3A31C0E6-E96E-4B21-B9AC-F771943BBD97}">
      <dgm:prSet/>
      <dgm:spPr/>
      <dgm:t>
        <a:bodyPr/>
        <a:lstStyle/>
        <a:p>
          <a:endParaRPr lang="en-US"/>
        </a:p>
      </dgm:t>
    </dgm:pt>
    <dgm:pt modelId="{81DF1DCD-912D-4F2C-AD49-7C94D6C0F803}">
      <dgm:prSet/>
      <dgm:spPr/>
      <dgm:t>
        <a:bodyPr/>
        <a:lstStyle/>
        <a:p>
          <a:pPr>
            <a:buNone/>
          </a:pPr>
          <a:r>
            <a:rPr lang="en-GB" dirty="0"/>
            <a:t>Will continue to reduce distress and create  collaborative support systems</a:t>
          </a:r>
        </a:p>
      </dgm:t>
    </dgm:pt>
    <dgm:pt modelId="{349DCC86-3F12-4CFB-9091-0BB627E1D7CE}" type="parTrans" cxnId="{1EB226FB-A901-4E49-B9BE-FDD1BEAD3837}">
      <dgm:prSet/>
      <dgm:spPr/>
      <dgm:t>
        <a:bodyPr/>
        <a:lstStyle/>
        <a:p>
          <a:endParaRPr lang="en-GB"/>
        </a:p>
      </dgm:t>
    </dgm:pt>
    <dgm:pt modelId="{B9764CBF-AB9C-4BE1-BF04-0A8EA03F78B9}" type="sibTrans" cxnId="{1EB226FB-A901-4E49-B9BE-FDD1BEAD3837}">
      <dgm:prSet/>
      <dgm:spPr/>
      <dgm:t>
        <a:bodyPr/>
        <a:lstStyle/>
        <a:p>
          <a:endParaRPr lang="en-GB"/>
        </a:p>
      </dgm:t>
    </dgm:pt>
    <dgm:pt modelId="{8AFA0F4D-C6DF-4CC1-895B-FB31663AA594}" type="pres">
      <dgm:prSet presAssocID="{EE0F4FE2-0BF2-4479-A0C4-434F240993AD}" presName="outerComposite" presStyleCnt="0">
        <dgm:presLayoutVars>
          <dgm:chMax val="5"/>
          <dgm:dir/>
          <dgm:resizeHandles val="exact"/>
        </dgm:presLayoutVars>
      </dgm:prSet>
      <dgm:spPr/>
    </dgm:pt>
    <dgm:pt modelId="{B5D9EF79-6641-48E6-BFD6-C0ABB0C96D45}" type="pres">
      <dgm:prSet presAssocID="{EE0F4FE2-0BF2-4479-A0C4-434F240993AD}" presName="dummyMaxCanvas" presStyleCnt="0">
        <dgm:presLayoutVars/>
      </dgm:prSet>
      <dgm:spPr/>
    </dgm:pt>
    <dgm:pt modelId="{FDD5AA45-662D-4989-8358-477D652E8B87}" type="pres">
      <dgm:prSet presAssocID="{EE0F4FE2-0BF2-4479-A0C4-434F240993AD}" presName="ThreeNodes_1" presStyleLbl="node1" presStyleIdx="0" presStyleCnt="3">
        <dgm:presLayoutVars>
          <dgm:bulletEnabled val="1"/>
        </dgm:presLayoutVars>
      </dgm:prSet>
      <dgm:spPr/>
    </dgm:pt>
    <dgm:pt modelId="{EFF0C305-A5A3-48CF-A217-48074057B198}" type="pres">
      <dgm:prSet presAssocID="{EE0F4FE2-0BF2-4479-A0C4-434F240993AD}" presName="ThreeNodes_2" presStyleLbl="node1" presStyleIdx="1" presStyleCnt="3">
        <dgm:presLayoutVars>
          <dgm:bulletEnabled val="1"/>
        </dgm:presLayoutVars>
      </dgm:prSet>
      <dgm:spPr/>
    </dgm:pt>
    <dgm:pt modelId="{3B210721-E8A7-46EA-8375-0C08A6EB8D9E}" type="pres">
      <dgm:prSet presAssocID="{EE0F4FE2-0BF2-4479-A0C4-434F240993AD}" presName="ThreeNodes_3" presStyleLbl="node1" presStyleIdx="2" presStyleCnt="3">
        <dgm:presLayoutVars>
          <dgm:bulletEnabled val="1"/>
        </dgm:presLayoutVars>
      </dgm:prSet>
      <dgm:spPr/>
    </dgm:pt>
    <dgm:pt modelId="{9850F250-C575-4AFD-BC3C-BF5AB1DBB90D}" type="pres">
      <dgm:prSet presAssocID="{EE0F4FE2-0BF2-4479-A0C4-434F240993AD}" presName="ThreeConn_1-2" presStyleLbl="fgAccFollowNode1" presStyleIdx="0" presStyleCnt="2">
        <dgm:presLayoutVars>
          <dgm:bulletEnabled val="1"/>
        </dgm:presLayoutVars>
      </dgm:prSet>
      <dgm:spPr/>
    </dgm:pt>
    <dgm:pt modelId="{123C4DEA-C2E2-4B02-A247-B1FEA74A9CDA}" type="pres">
      <dgm:prSet presAssocID="{EE0F4FE2-0BF2-4479-A0C4-434F240993AD}" presName="ThreeConn_2-3" presStyleLbl="fgAccFollowNode1" presStyleIdx="1" presStyleCnt="2">
        <dgm:presLayoutVars>
          <dgm:bulletEnabled val="1"/>
        </dgm:presLayoutVars>
      </dgm:prSet>
      <dgm:spPr/>
    </dgm:pt>
    <dgm:pt modelId="{559B57BE-9AF5-4CAB-98EB-252CE2D58A2D}" type="pres">
      <dgm:prSet presAssocID="{EE0F4FE2-0BF2-4479-A0C4-434F240993AD}" presName="ThreeNodes_1_text" presStyleLbl="node1" presStyleIdx="2" presStyleCnt="3">
        <dgm:presLayoutVars>
          <dgm:bulletEnabled val="1"/>
        </dgm:presLayoutVars>
      </dgm:prSet>
      <dgm:spPr/>
    </dgm:pt>
    <dgm:pt modelId="{280F2ACC-ED59-4FAC-963D-F888FAA669B6}" type="pres">
      <dgm:prSet presAssocID="{EE0F4FE2-0BF2-4479-A0C4-434F240993AD}" presName="ThreeNodes_2_text" presStyleLbl="node1" presStyleIdx="2" presStyleCnt="3">
        <dgm:presLayoutVars>
          <dgm:bulletEnabled val="1"/>
        </dgm:presLayoutVars>
      </dgm:prSet>
      <dgm:spPr/>
    </dgm:pt>
    <dgm:pt modelId="{D889036C-13CA-4A5A-9AAB-5E3EEBAFED5B}" type="pres">
      <dgm:prSet presAssocID="{EE0F4FE2-0BF2-4479-A0C4-434F240993AD}" presName="ThreeNodes_3_text" presStyleLbl="node1" presStyleIdx="2" presStyleCnt="3">
        <dgm:presLayoutVars>
          <dgm:bulletEnabled val="1"/>
        </dgm:presLayoutVars>
      </dgm:prSet>
      <dgm:spPr/>
    </dgm:pt>
  </dgm:ptLst>
  <dgm:cxnLst>
    <dgm:cxn modelId="{938E463B-BBB7-4271-BD3D-182E16DBB4F5}" type="presOf" srcId="{B9764CBF-AB9C-4BE1-BF04-0A8EA03F78B9}" destId="{123C4DEA-C2E2-4B02-A247-B1FEA74A9CDA}" srcOrd="0" destOrd="0" presId="urn:microsoft.com/office/officeart/2005/8/layout/vProcess5"/>
    <dgm:cxn modelId="{7D95E641-7E41-4144-B95B-7378AA5A8A2C}" type="presOf" srcId="{AF0AA362-7110-4C10-94A7-5BF8EA237217}" destId="{9850F250-C575-4AFD-BC3C-BF5AB1DBB90D}" srcOrd="0" destOrd="0" presId="urn:microsoft.com/office/officeart/2005/8/layout/vProcess5"/>
    <dgm:cxn modelId="{7D36F063-F969-4D7C-937D-79EF160A925E}" type="presOf" srcId="{6C77F595-DD38-4C04-83BC-1E1708E05BE4}" destId="{559B57BE-9AF5-4CAB-98EB-252CE2D58A2D}" srcOrd="1" destOrd="0" presId="urn:microsoft.com/office/officeart/2005/8/layout/vProcess5"/>
    <dgm:cxn modelId="{8BDC1768-7F55-4579-BDA7-4771DA1EF05C}" type="presOf" srcId="{EE0F4FE2-0BF2-4479-A0C4-434F240993AD}" destId="{8AFA0F4D-C6DF-4CC1-895B-FB31663AA594}" srcOrd="0" destOrd="0" presId="urn:microsoft.com/office/officeart/2005/8/layout/vProcess5"/>
    <dgm:cxn modelId="{AB7C544A-08E2-4419-B4B2-0872F45981CF}" type="presOf" srcId="{81DF1DCD-912D-4F2C-AD49-7C94D6C0F803}" destId="{280F2ACC-ED59-4FAC-963D-F888FAA669B6}" srcOrd="1" destOrd="0" presId="urn:microsoft.com/office/officeart/2005/8/layout/vProcess5"/>
    <dgm:cxn modelId="{A9F2F46A-3C67-4A83-8543-324FCEFD14C1}" srcId="{EE0F4FE2-0BF2-4479-A0C4-434F240993AD}" destId="{6C77F595-DD38-4C04-83BC-1E1708E05BE4}" srcOrd="0" destOrd="0" parTransId="{50562535-9D62-46B8-AC45-C4834CDBF80E}" sibTransId="{AF0AA362-7110-4C10-94A7-5BF8EA237217}"/>
    <dgm:cxn modelId="{D3AA5076-DA59-41C4-836A-A3BBFBCAB688}" type="presOf" srcId="{81DF1DCD-912D-4F2C-AD49-7C94D6C0F803}" destId="{EFF0C305-A5A3-48CF-A217-48074057B198}" srcOrd="0" destOrd="0" presId="urn:microsoft.com/office/officeart/2005/8/layout/vProcess5"/>
    <dgm:cxn modelId="{4BCE0D86-B87D-45C7-B86C-DBAC5272A174}" type="presOf" srcId="{6C77F595-DD38-4C04-83BC-1E1708E05BE4}" destId="{FDD5AA45-662D-4989-8358-477D652E8B87}" srcOrd="0" destOrd="0" presId="urn:microsoft.com/office/officeart/2005/8/layout/vProcess5"/>
    <dgm:cxn modelId="{68A81EDD-58E0-4BC4-AD91-B650DC104EB7}" type="presOf" srcId="{906843B4-0D6B-407C-94D6-59679A17D1EB}" destId="{D889036C-13CA-4A5A-9AAB-5E3EEBAFED5B}" srcOrd="1" destOrd="0" presId="urn:microsoft.com/office/officeart/2005/8/layout/vProcess5"/>
    <dgm:cxn modelId="{3A31C0E6-E96E-4B21-B9AC-F771943BBD97}" srcId="{EE0F4FE2-0BF2-4479-A0C4-434F240993AD}" destId="{906843B4-0D6B-407C-94D6-59679A17D1EB}" srcOrd="2" destOrd="0" parTransId="{14998E51-B27D-4E96-BB3E-4E2D4B7ACDB9}" sibTransId="{759F0C19-5F4B-4776-8EF6-6F0A3FF618A9}"/>
    <dgm:cxn modelId="{73038CFA-6AA5-49DB-BD9F-EE78BB532D1F}" type="presOf" srcId="{906843B4-0D6B-407C-94D6-59679A17D1EB}" destId="{3B210721-E8A7-46EA-8375-0C08A6EB8D9E}" srcOrd="0" destOrd="0" presId="urn:microsoft.com/office/officeart/2005/8/layout/vProcess5"/>
    <dgm:cxn modelId="{1EB226FB-A901-4E49-B9BE-FDD1BEAD3837}" srcId="{EE0F4FE2-0BF2-4479-A0C4-434F240993AD}" destId="{81DF1DCD-912D-4F2C-AD49-7C94D6C0F803}" srcOrd="1" destOrd="0" parTransId="{349DCC86-3F12-4CFB-9091-0BB627E1D7CE}" sibTransId="{B9764CBF-AB9C-4BE1-BF04-0A8EA03F78B9}"/>
    <dgm:cxn modelId="{7B90FFCF-1FD5-4FB5-92AE-4BCEADC7779A}" type="presParOf" srcId="{8AFA0F4D-C6DF-4CC1-895B-FB31663AA594}" destId="{B5D9EF79-6641-48E6-BFD6-C0ABB0C96D45}" srcOrd="0" destOrd="0" presId="urn:microsoft.com/office/officeart/2005/8/layout/vProcess5"/>
    <dgm:cxn modelId="{6B07B9C5-D7A3-4DCE-A7C0-40BF986A9AF8}" type="presParOf" srcId="{8AFA0F4D-C6DF-4CC1-895B-FB31663AA594}" destId="{FDD5AA45-662D-4989-8358-477D652E8B87}" srcOrd="1" destOrd="0" presId="urn:microsoft.com/office/officeart/2005/8/layout/vProcess5"/>
    <dgm:cxn modelId="{BFF8B431-C9E1-4612-9C94-123C0F6DFC00}" type="presParOf" srcId="{8AFA0F4D-C6DF-4CC1-895B-FB31663AA594}" destId="{EFF0C305-A5A3-48CF-A217-48074057B198}" srcOrd="2" destOrd="0" presId="urn:microsoft.com/office/officeart/2005/8/layout/vProcess5"/>
    <dgm:cxn modelId="{7ED3A793-1726-4AAC-8DA5-0F5731ADACE5}" type="presParOf" srcId="{8AFA0F4D-C6DF-4CC1-895B-FB31663AA594}" destId="{3B210721-E8A7-46EA-8375-0C08A6EB8D9E}" srcOrd="3" destOrd="0" presId="urn:microsoft.com/office/officeart/2005/8/layout/vProcess5"/>
    <dgm:cxn modelId="{87E8B6FF-5E6D-45D4-B878-88D9571E056B}" type="presParOf" srcId="{8AFA0F4D-C6DF-4CC1-895B-FB31663AA594}" destId="{9850F250-C575-4AFD-BC3C-BF5AB1DBB90D}" srcOrd="4" destOrd="0" presId="urn:microsoft.com/office/officeart/2005/8/layout/vProcess5"/>
    <dgm:cxn modelId="{222EABA7-ED45-4B73-86E9-889688C5B45C}" type="presParOf" srcId="{8AFA0F4D-C6DF-4CC1-895B-FB31663AA594}" destId="{123C4DEA-C2E2-4B02-A247-B1FEA74A9CDA}" srcOrd="5" destOrd="0" presId="urn:microsoft.com/office/officeart/2005/8/layout/vProcess5"/>
    <dgm:cxn modelId="{847019A8-93C5-4935-A159-6004CED20EEC}" type="presParOf" srcId="{8AFA0F4D-C6DF-4CC1-895B-FB31663AA594}" destId="{559B57BE-9AF5-4CAB-98EB-252CE2D58A2D}" srcOrd="6" destOrd="0" presId="urn:microsoft.com/office/officeart/2005/8/layout/vProcess5"/>
    <dgm:cxn modelId="{5F990037-3644-49DE-9343-A5962975D8C0}" type="presParOf" srcId="{8AFA0F4D-C6DF-4CC1-895B-FB31663AA594}" destId="{280F2ACC-ED59-4FAC-963D-F888FAA669B6}" srcOrd="7" destOrd="0" presId="urn:microsoft.com/office/officeart/2005/8/layout/vProcess5"/>
    <dgm:cxn modelId="{AD174235-DCB0-4E22-8174-6D49493CD23D}" type="presParOf" srcId="{8AFA0F4D-C6DF-4CC1-895B-FB31663AA594}" destId="{D889036C-13CA-4A5A-9AAB-5E3EEBAFED5B}"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625FB1-6413-458F-BAE6-BF620723F4E7}">
      <dsp:nvSpPr>
        <dsp:cNvPr id="0" name=""/>
        <dsp:cNvSpPr/>
      </dsp:nvSpPr>
      <dsp:spPr>
        <a:xfrm>
          <a:off x="1685677" y="2304"/>
          <a:ext cx="2547040" cy="152822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a:t>5.8 Million</a:t>
          </a:r>
        </a:p>
      </dsp:txBody>
      <dsp:txXfrm>
        <a:off x="1730437" y="47064"/>
        <a:ext cx="2457520" cy="1438704"/>
      </dsp:txXfrm>
    </dsp:sp>
    <dsp:sp modelId="{99FE2889-12B4-431E-B6A7-4984AAE94A53}">
      <dsp:nvSpPr>
        <dsp:cNvPr id="0" name=""/>
        <dsp:cNvSpPr/>
      </dsp:nvSpPr>
      <dsp:spPr>
        <a:xfrm>
          <a:off x="4456858" y="450583"/>
          <a:ext cx="539972" cy="631666"/>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4456858" y="576916"/>
        <a:ext cx="377980" cy="379000"/>
      </dsp:txXfrm>
    </dsp:sp>
    <dsp:sp modelId="{73D014B4-5A19-4578-AF14-CC1F95FF1F86}">
      <dsp:nvSpPr>
        <dsp:cNvPr id="0" name=""/>
        <dsp:cNvSpPr/>
      </dsp:nvSpPr>
      <dsp:spPr>
        <a:xfrm>
          <a:off x="5251535" y="2304"/>
          <a:ext cx="2547040" cy="152822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a:t>People in the UK are affected by Diabetes</a:t>
          </a:r>
        </a:p>
      </dsp:txBody>
      <dsp:txXfrm>
        <a:off x="5296295" y="47064"/>
        <a:ext cx="2457520" cy="1438704"/>
      </dsp:txXfrm>
    </dsp:sp>
    <dsp:sp modelId="{27D006ED-C445-4F41-858A-836EEDA34B2A}">
      <dsp:nvSpPr>
        <dsp:cNvPr id="0" name=""/>
        <dsp:cNvSpPr/>
      </dsp:nvSpPr>
      <dsp:spPr>
        <a:xfrm rot="5400000">
          <a:off x="6255069" y="1708822"/>
          <a:ext cx="539972" cy="631666"/>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rot="-5400000">
        <a:off x="6335555" y="1754669"/>
        <a:ext cx="379000" cy="377980"/>
      </dsp:txXfrm>
    </dsp:sp>
    <dsp:sp modelId="{49A7F5F9-598A-4DC5-9186-268C88DA7C77}">
      <dsp:nvSpPr>
        <dsp:cNvPr id="0" name=""/>
        <dsp:cNvSpPr/>
      </dsp:nvSpPr>
      <dsp:spPr>
        <a:xfrm>
          <a:off x="5251535" y="2549345"/>
          <a:ext cx="2547040" cy="152822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a:t>£10.07 Billion</a:t>
          </a:r>
        </a:p>
      </dsp:txBody>
      <dsp:txXfrm>
        <a:off x="5296295" y="2594105"/>
        <a:ext cx="2457520" cy="1438704"/>
      </dsp:txXfrm>
    </dsp:sp>
    <dsp:sp modelId="{3B43AE8C-E753-454B-B83E-4FB0C1ED1BBB}">
      <dsp:nvSpPr>
        <dsp:cNvPr id="0" name=""/>
        <dsp:cNvSpPr/>
      </dsp:nvSpPr>
      <dsp:spPr>
        <a:xfrm rot="10800000">
          <a:off x="4487422" y="2997624"/>
          <a:ext cx="539972" cy="631666"/>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rot="10800000">
        <a:off x="4649414" y="3123957"/>
        <a:ext cx="377980" cy="379000"/>
      </dsp:txXfrm>
    </dsp:sp>
    <dsp:sp modelId="{9F68E8F4-F8D1-4CC8-8A95-8B414BF59343}">
      <dsp:nvSpPr>
        <dsp:cNvPr id="0" name=""/>
        <dsp:cNvSpPr/>
      </dsp:nvSpPr>
      <dsp:spPr>
        <a:xfrm>
          <a:off x="1685677" y="2549345"/>
          <a:ext cx="2547040" cy="152822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a:t>Annual NHS Expenditure</a:t>
          </a:r>
        </a:p>
      </dsp:txBody>
      <dsp:txXfrm>
        <a:off x="1730437" y="2594105"/>
        <a:ext cx="2457520" cy="143870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CFDCB9-5010-4687-9360-4E5E3348A0DF}">
      <dsp:nvSpPr>
        <dsp:cNvPr id="0" name=""/>
        <dsp:cNvSpPr/>
      </dsp:nvSpPr>
      <dsp:spPr>
        <a:xfrm>
          <a:off x="0" y="77251"/>
          <a:ext cx="5562600" cy="87492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Type 1 Diabetes</a:t>
          </a:r>
          <a:endParaRPr lang="en-US" sz="2100" kern="1200"/>
        </a:p>
      </dsp:txBody>
      <dsp:txXfrm>
        <a:off x="42710" y="119961"/>
        <a:ext cx="5477180" cy="789502"/>
      </dsp:txXfrm>
    </dsp:sp>
    <dsp:sp modelId="{E83CD455-FA48-444D-8A8D-6BB6C60E3E6F}">
      <dsp:nvSpPr>
        <dsp:cNvPr id="0" name=""/>
        <dsp:cNvSpPr/>
      </dsp:nvSpPr>
      <dsp:spPr>
        <a:xfrm>
          <a:off x="0" y="1012654"/>
          <a:ext cx="5562600" cy="87492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Autoimmune destruction of insulin producing cells. Requiring lifelong insulin therapy.</a:t>
          </a:r>
          <a:endParaRPr lang="en-US" sz="2100" kern="1200"/>
        </a:p>
      </dsp:txBody>
      <dsp:txXfrm>
        <a:off x="42710" y="1055364"/>
        <a:ext cx="5477180" cy="789502"/>
      </dsp:txXfrm>
    </dsp:sp>
    <dsp:sp modelId="{95E551C8-FB38-4F22-BABA-9D0F999788B6}">
      <dsp:nvSpPr>
        <dsp:cNvPr id="0" name=""/>
        <dsp:cNvSpPr/>
      </dsp:nvSpPr>
      <dsp:spPr>
        <a:xfrm>
          <a:off x="0" y="1948056"/>
          <a:ext cx="5562600" cy="87492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Can not be prevented via lifestyle changes.</a:t>
          </a:r>
          <a:endParaRPr lang="en-US" sz="2100" kern="1200"/>
        </a:p>
      </dsp:txBody>
      <dsp:txXfrm>
        <a:off x="42710" y="1990766"/>
        <a:ext cx="5477180" cy="789502"/>
      </dsp:txXfrm>
    </dsp:sp>
    <dsp:sp modelId="{C3D4C2C4-C152-4AD6-B49D-CFF303D5CF03}">
      <dsp:nvSpPr>
        <dsp:cNvPr id="0" name=""/>
        <dsp:cNvSpPr/>
      </dsp:nvSpPr>
      <dsp:spPr>
        <a:xfrm>
          <a:off x="0" y="2883458"/>
          <a:ext cx="5562600" cy="87492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Entitlement to universal access of the FSL</a:t>
          </a:r>
          <a:endParaRPr lang="en-US" sz="2100" kern="1200"/>
        </a:p>
      </dsp:txBody>
      <dsp:txXfrm>
        <a:off x="42710" y="2926168"/>
        <a:ext cx="5477180" cy="7895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43770C-0CBE-4D9D-8EB8-F17A400CA249}">
      <dsp:nvSpPr>
        <dsp:cNvPr id="0" name=""/>
        <dsp:cNvSpPr/>
      </dsp:nvSpPr>
      <dsp:spPr>
        <a:xfrm>
          <a:off x="0" y="133310"/>
          <a:ext cx="4777155" cy="62494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t>Type 2 Diabetes</a:t>
          </a:r>
          <a:endParaRPr lang="en-US" sz="1500" kern="1200" dirty="0"/>
        </a:p>
      </dsp:txBody>
      <dsp:txXfrm>
        <a:off x="30507" y="163817"/>
        <a:ext cx="4716141" cy="563930"/>
      </dsp:txXfrm>
    </dsp:sp>
    <dsp:sp modelId="{C4A569BD-C8E1-43EB-9E8E-9268866E30EF}">
      <dsp:nvSpPr>
        <dsp:cNvPr id="0" name=""/>
        <dsp:cNvSpPr/>
      </dsp:nvSpPr>
      <dsp:spPr>
        <a:xfrm>
          <a:off x="0" y="672455"/>
          <a:ext cx="4777155" cy="62494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Linked to lifestyle factors and insulin resistance.</a:t>
          </a:r>
          <a:endParaRPr lang="en-US" sz="1500" kern="1200"/>
        </a:p>
      </dsp:txBody>
      <dsp:txXfrm>
        <a:off x="30507" y="702962"/>
        <a:ext cx="4716141" cy="563930"/>
      </dsp:txXfrm>
    </dsp:sp>
    <dsp:sp modelId="{A6A4D537-D9A4-440F-8E7D-CF2ACE8E9181}">
      <dsp:nvSpPr>
        <dsp:cNvPr id="0" name=""/>
        <dsp:cNvSpPr/>
      </dsp:nvSpPr>
      <dsp:spPr>
        <a:xfrm>
          <a:off x="0" y="1340600"/>
          <a:ext cx="4777155" cy="62494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Freestyle Libre eligibility requires insulin use plus one of the following indicators:</a:t>
          </a:r>
          <a:endParaRPr lang="en-US" sz="1500" kern="1200"/>
        </a:p>
      </dsp:txBody>
      <dsp:txXfrm>
        <a:off x="30507" y="1371107"/>
        <a:ext cx="4716141" cy="563930"/>
      </dsp:txXfrm>
    </dsp:sp>
    <dsp:sp modelId="{10A42936-8E6B-450C-A41A-2563A4903309}">
      <dsp:nvSpPr>
        <dsp:cNvPr id="0" name=""/>
        <dsp:cNvSpPr/>
      </dsp:nvSpPr>
      <dsp:spPr>
        <a:xfrm>
          <a:off x="0" y="2008745"/>
          <a:ext cx="4777155" cy="62494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Server Hypoglycaemia</a:t>
          </a:r>
          <a:endParaRPr lang="en-US" sz="1500" kern="1200"/>
        </a:p>
      </dsp:txBody>
      <dsp:txXfrm>
        <a:off x="30507" y="2039252"/>
        <a:ext cx="4716141" cy="563930"/>
      </dsp:txXfrm>
    </dsp:sp>
    <dsp:sp modelId="{2A6181E1-7F98-4453-89D7-0DD9BCB81DB6}">
      <dsp:nvSpPr>
        <dsp:cNvPr id="0" name=""/>
        <dsp:cNvSpPr/>
      </dsp:nvSpPr>
      <dsp:spPr>
        <a:xfrm>
          <a:off x="0" y="2676889"/>
          <a:ext cx="4777155" cy="62494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Impaired hypo awareness</a:t>
          </a:r>
          <a:endParaRPr lang="en-US" sz="1500" kern="1200"/>
        </a:p>
      </dsp:txBody>
      <dsp:txXfrm>
        <a:off x="30507" y="2707396"/>
        <a:ext cx="4716141" cy="563930"/>
      </dsp:txXfrm>
    </dsp:sp>
    <dsp:sp modelId="{508457DD-07A8-4C07-87CC-334081C7F604}">
      <dsp:nvSpPr>
        <dsp:cNvPr id="0" name=""/>
        <dsp:cNvSpPr/>
      </dsp:nvSpPr>
      <dsp:spPr>
        <a:xfrm>
          <a:off x="0" y="3345034"/>
          <a:ext cx="4777155" cy="62494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Cognitive impairment/ Disability</a:t>
          </a:r>
          <a:endParaRPr lang="en-US" sz="1500" kern="1200"/>
        </a:p>
      </dsp:txBody>
      <dsp:txXfrm>
        <a:off x="30507" y="3375541"/>
        <a:ext cx="4716141" cy="56393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8E786C-DCE9-4E10-B5A1-BEBCF6EC1D39}">
      <dsp:nvSpPr>
        <dsp:cNvPr id="0" name=""/>
        <dsp:cNvSpPr/>
      </dsp:nvSpPr>
      <dsp:spPr>
        <a:xfrm>
          <a:off x="430874" y="1994384"/>
          <a:ext cx="3436509" cy="4196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755650">
            <a:lnSpc>
              <a:spcPct val="90000"/>
            </a:lnSpc>
            <a:spcBef>
              <a:spcPct val="0"/>
            </a:spcBef>
            <a:spcAft>
              <a:spcPct val="35000"/>
            </a:spcAft>
            <a:buNone/>
            <a:defRPr b="1"/>
          </a:pPr>
          <a:r>
            <a:rPr lang="en-US" sz="1700" kern="1200"/>
            <a:t>2014</a:t>
          </a:r>
        </a:p>
      </dsp:txBody>
      <dsp:txXfrm>
        <a:off x="430874" y="1994384"/>
        <a:ext cx="3436509" cy="419674"/>
      </dsp:txXfrm>
    </dsp:sp>
    <dsp:sp modelId="{876E53CA-BEB0-4169-BECB-51D7BB4083FF}">
      <dsp:nvSpPr>
        <dsp:cNvPr id="0" name=""/>
        <dsp:cNvSpPr/>
      </dsp:nvSpPr>
      <dsp:spPr>
        <a:xfrm>
          <a:off x="0" y="1782690"/>
          <a:ext cx="10741714" cy="14855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EFFB016-CCEB-4A63-894C-3D950039E190}">
      <dsp:nvSpPr>
        <dsp:cNvPr id="0" name=""/>
        <dsp:cNvSpPr/>
      </dsp:nvSpPr>
      <dsp:spPr>
        <a:xfrm>
          <a:off x="259049" y="325607"/>
          <a:ext cx="3780160" cy="825712"/>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ctr" anchorCtr="0">
          <a:noAutofit/>
        </a:bodyPr>
        <a:lstStyle/>
        <a:p>
          <a:pPr marL="0" lvl="0" indent="0" algn="l" defTabSz="577850">
            <a:lnSpc>
              <a:spcPct val="90000"/>
            </a:lnSpc>
            <a:spcBef>
              <a:spcPct val="0"/>
            </a:spcBef>
            <a:spcAft>
              <a:spcPct val="35000"/>
            </a:spcAft>
            <a:buNone/>
          </a:pPr>
          <a:r>
            <a:rPr lang="en-US" sz="1300" kern="1200"/>
            <a:t>Original FSL</a:t>
          </a:r>
        </a:p>
        <a:p>
          <a:pPr marL="57150" lvl="1" indent="-57150" algn="l" defTabSz="444500">
            <a:lnSpc>
              <a:spcPct val="90000"/>
            </a:lnSpc>
            <a:spcBef>
              <a:spcPct val="0"/>
            </a:spcBef>
            <a:spcAft>
              <a:spcPct val="15000"/>
            </a:spcAft>
            <a:buChar char="•"/>
          </a:pPr>
          <a:r>
            <a:rPr lang="en-US" sz="1000" kern="1200"/>
            <a:t>Flash Glucose Monitoring (isCGM) requiring manual sensor scanning (Nguyen and White 2022).</a:t>
          </a:r>
        </a:p>
      </dsp:txBody>
      <dsp:txXfrm>
        <a:off x="259049" y="325607"/>
        <a:ext cx="3780160" cy="825712"/>
      </dsp:txXfrm>
    </dsp:sp>
    <dsp:sp modelId="{1A1F254A-1BA3-4B84-B970-C07F94C4F076}">
      <dsp:nvSpPr>
        <dsp:cNvPr id="0" name=""/>
        <dsp:cNvSpPr/>
      </dsp:nvSpPr>
      <dsp:spPr>
        <a:xfrm>
          <a:off x="2149129" y="1151320"/>
          <a:ext cx="0" cy="631369"/>
        </a:xfrm>
        <a:prstGeom prst="line">
          <a:avLst/>
        </a:prstGeom>
        <a:solidFill>
          <a:schemeClr val="accent2">
            <a:hueOff val="0"/>
            <a:satOff val="0"/>
            <a:lumOff val="0"/>
            <a:alphaOff val="0"/>
          </a:schemeClr>
        </a:solidFill>
        <a:ln w="6350" cap="flat" cmpd="sng" algn="ctr">
          <a:solidFill>
            <a:schemeClr val="accent2">
              <a:hueOff val="0"/>
              <a:satOff val="0"/>
              <a:lumOff val="0"/>
              <a:alphaOff val="0"/>
            </a:schemeClr>
          </a:solidFill>
          <a:prstDash val="dash"/>
          <a:miter lim="800000"/>
        </a:ln>
        <a:effectLst/>
      </dsp:spPr>
      <dsp:style>
        <a:lnRef idx="2">
          <a:scrgbClr r="0" g="0" b="0"/>
        </a:lnRef>
        <a:fillRef idx="1">
          <a:scrgbClr r="0" g="0" b="0"/>
        </a:fillRef>
        <a:effectRef idx="0">
          <a:scrgbClr r="0" g="0" b="0"/>
        </a:effectRef>
        <a:fontRef idx="minor">
          <a:schemeClr val="lt1"/>
        </a:fontRef>
      </dsp:style>
    </dsp:sp>
    <dsp:sp modelId="{09931901-8DD6-4F74-8EFB-92832EF9F340}">
      <dsp:nvSpPr>
        <dsp:cNvPr id="0" name=""/>
        <dsp:cNvSpPr/>
      </dsp:nvSpPr>
      <dsp:spPr>
        <a:xfrm>
          <a:off x="2578693" y="1299878"/>
          <a:ext cx="3436509" cy="4196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755650">
            <a:lnSpc>
              <a:spcPct val="90000"/>
            </a:lnSpc>
            <a:spcBef>
              <a:spcPct val="0"/>
            </a:spcBef>
            <a:spcAft>
              <a:spcPct val="35000"/>
            </a:spcAft>
            <a:buNone/>
            <a:defRPr b="1"/>
          </a:pPr>
          <a:r>
            <a:rPr lang="en-US" sz="1700" kern="1200"/>
            <a:t>2020</a:t>
          </a:r>
        </a:p>
      </dsp:txBody>
      <dsp:txXfrm>
        <a:off x="2578693" y="1299878"/>
        <a:ext cx="3436509" cy="419674"/>
      </dsp:txXfrm>
    </dsp:sp>
    <dsp:sp modelId="{1B445C6E-C64D-457A-8EBB-07D5035D623B}">
      <dsp:nvSpPr>
        <dsp:cNvPr id="0" name=""/>
        <dsp:cNvSpPr/>
      </dsp:nvSpPr>
      <dsp:spPr>
        <a:xfrm>
          <a:off x="2406867" y="2562617"/>
          <a:ext cx="3780160" cy="825712"/>
        </a:xfrm>
        <a:prstGeom prst="rect">
          <a:avLst/>
        </a:prstGeom>
        <a:solidFill>
          <a:schemeClr val="accent2">
            <a:tint val="40000"/>
            <a:alpha val="90000"/>
            <a:hueOff val="3919567"/>
            <a:satOff val="-24992"/>
            <a:lumOff val="-1623"/>
            <a:alphaOff val="0"/>
          </a:schemeClr>
        </a:solidFill>
        <a:ln w="12700" cap="flat" cmpd="sng" algn="ctr">
          <a:solidFill>
            <a:schemeClr val="accent2">
              <a:tint val="40000"/>
              <a:alpha val="90000"/>
              <a:hueOff val="3919567"/>
              <a:satOff val="-24992"/>
              <a:lumOff val="-162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ctr" anchorCtr="0">
          <a:noAutofit/>
        </a:bodyPr>
        <a:lstStyle/>
        <a:p>
          <a:pPr marL="0" lvl="0" indent="0" algn="l" defTabSz="577850">
            <a:lnSpc>
              <a:spcPct val="90000"/>
            </a:lnSpc>
            <a:spcBef>
              <a:spcPct val="0"/>
            </a:spcBef>
            <a:spcAft>
              <a:spcPct val="35000"/>
            </a:spcAft>
            <a:buNone/>
          </a:pPr>
          <a:r>
            <a:rPr lang="en-US" sz="1300" kern="1200"/>
            <a:t>FSL 2</a:t>
          </a:r>
        </a:p>
        <a:p>
          <a:pPr marL="57150" lvl="1" indent="-57150" algn="l" defTabSz="444500">
            <a:lnSpc>
              <a:spcPct val="90000"/>
            </a:lnSpc>
            <a:spcBef>
              <a:spcPct val="0"/>
            </a:spcBef>
            <a:spcAft>
              <a:spcPct val="15000"/>
            </a:spcAft>
            <a:buChar char="•"/>
          </a:pPr>
          <a:r>
            <a:rPr lang="en-US" sz="1000" kern="1200"/>
            <a:t>Added integrated Bluetooth alarms for high/low glucose thresholds (Nguyen and White 2022).</a:t>
          </a:r>
        </a:p>
      </dsp:txBody>
      <dsp:txXfrm>
        <a:off x="2406867" y="2562617"/>
        <a:ext cx="3780160" cy="825712"/>
      </dsp:txXfrm>
    </dsp:sp>
    <dsp:sp modelId="{C259A392-6F30-4E87-9B54-A639B1A3F0CD}">
      <dsp:nvSpPr>
        <dsp:cNvPr id="0" name=""/>
        <dsp:cNvSpPr/>
      </dsp:nvSpPr>
      <dsp:spPr>
        <a:xfrm>
          <a:off x="4296947" y="1931247"/>
          <a:ext cx="0" cy="631369"/>
        </a:xfrm>
        <a:prstGeom prst="line">
          <a:avLst/>
        </a:prstGeom>
        <a:solidFill>
          <a:schemeClr val="accent2">
            <a:hueOff val="3878592"/>
            <a:satOff val="-23180"/>
            <a:lumOff val="-4641"/>
            <a:alphaOff val="0"/>
          </a:schemeClr>
        </a:solidFill>
        <a:ln w="6350" cap="flat" cmpd="sng" algn="ctr">
          <a:solidFill>
            <a:schemeClr val="accent2">
              <a:hueOff val="3878592"/>
              <a:satOff val="-23180"/>
              <a:lumOff val="-4641"/>
              <a:alphaOff val="0"/>
            </a:schemeClr>
          </a:solidFill>
          <a:prstDash val="dash"/>
          <a:miter lim="800000"/>
        </a:ln>
        <a:effectLst/>
      </dsp:spPr>
      <dsp:style>
        <a:lnRef idx="2">
          <a:scrgbClr r="0" g="0" b="0"/>
        </a:lnRef>
        <a:fillRef idx="1">
          <a:scrgbClr r="0" g="0" b="0"/>
        </a:fillRef>
        <a:effectRef idx="0">
          <a:scrgbClr r="0" g="0" b="0"/>
        </a:effectRef>
        <a:fontRef idx="minor">
          <a:schemeClr val="lt1"/>
        </a:fontRef>
      </dsp:style>
    </dsp:sp>
    <dsp:sp modelId="{74D8E35B-A4A1-4740-94DC-92005A2580B6}">
      <dsp:nvSpPr>
        <dsp:cNvPr id="0" name=""/>
        <dsp:cNvSpPr/>
      </dsp:nvSpPr>
      <dsp:spPr>
        <a:xfrm>
          <a:off x="2102705" y="1810544"/>
          <a:ext cx="92848" cy="92848"/>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881D10CB-125E-4F3B-8DA0-8E3CECEB8805}">
      <dsp:nvSpPr>
        <dsp:cNvPr id="0" name=""/>
        <dsp:cNvSpPr/>
      </dsp:nvSpPr>
      <dsp:spPr>
        <a:xfrm>
          <a:off x="4250523" y="1810544"/>
          <a:ext cx="92848" cy="92848"/>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F832AED4-BCC3-4216-962F-5CB6BC137D94}">
      <dsp:nvSpPr>
        <dsp:cNvPr id="0" name=""/>
        <dsp:cNvSpPr/>
      </dsp:nvSpPr>
      <dsp:spPr>
        <a:xfrm>
          <a:off x="4726511" y="1994384"/>
          <a:ext cx="3436509" cy="4196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755650">
            <a:lnSpc>
              <a:spcPct val="90000"/>
            </a:lnSpc>
            <a:spcBef>
              <a:spcPct val="0"/>
            </a:spcBef>
            <a:spcAft>
              <a:spcPct val="35000"/>
            </a:spcAft>
            <a:buNone/>
            <a:defRPr b="1"/>
          </a:pPr>
          <a:r>
            <a:rPr lang="en-US" sz="1700" kern="1200"/>
            <a:t>2022</a:t>
          </a:r>
        </a:p>
      </dsp:txBody>
      <dsp:txXfrm>
        <a:off x="4726511" y="1994384"/>
        <a:ext cx="3436509" cy="419674"/>
      </dsp:txXfrm>
    </dsp:sp>
    <dsp:sp modelId="{CF904FFA-D2B3-4F81-9EC1-5186DB68B5DA}">
      <dsp:nvSpPr>
        <dsp:cNvPr id="0" name=""/>
        <dsp:cNvSpPr/>
      </dsp:nvSpPr>
      <dsp:spPr>
        <a:xfrm>
          <a:off x="4554686" y="0"/>
          <a:ext cx="3780160" cy="1151320"/>
        </a:xfrm>
        <a:prstGeom prst="rect">
          <a:avLst/>
        </a:prstGeom>
        <a:solidFill>
          <a:schemeClr val="accent2">
            <a:tint val="40000"/>
            <a:alpha val="90000"/>
            <a:hueOff val="7839133"/>
            <a:satOff val="-49983"/>
            <a:lumOff val="-3247"/>
            <a:alphaOff val="0"/>
          </a:schemeClr>
        </a:solidFill>
        <a:ln w="12700" cap="flat" cmpd="sng" algn="ctr">
          <a:solidFill>
            <a:schemeClr val="accent2">
              <a:tint val="40000"/>
              <a:alpha val="90000"/>
              <a:hueOff val="7839133"/>
              <a:satOff val="-49983"/>
              <a:lumOff val="-3247"/>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ctr" anchorCtr="0">
          <a:noAutofit/>
        </a:bodyPr>
        <a:lstStyle/>
        <a:p>
          <a:pPr marL="0" lvl="0" indent="0" algn="l" defTabSz="577850">
            <a:lnSpc>
              <a:spcPct val="90000"/>
            </a:lnSpc>
            <a:spcBef>
              <a:spcPct val="0"/>
            </a:spcBef>
            <a:spcAft>
              <a:spcPct val="35000"/>
            </a:spcAft>
            <a:buNone/>
          </a:pPr>
          <a:r>
            <a:rPr lang="en-US" sz="1300" kern="1200"/>
            <a:t>FSL 3</a:t>
          </a:r>
        </a:p>
        <a:p>
          <a:pPr marL="57150" lvl="1" indent="-57150" algn="l" defTabSz="444500">
            <a:lnSpc>
              <a:spcPct val="90000"/>
            </a:lnSpc>
            <a:spcBef>
              <a:spcPct val="0"/>
            </a:spcBef>
            <a:spcAft>
              <a:spcPct val="15000"/>
            </a:spcAft>
            <a:buChar char="•"/>
          </a:pPr>
          <a:r>
            <a:rPr lang="en-US" sz="1000" kern="1200"/>
            <a:t>Real-time streaming (rtCGM) via Bluetooth Low Energy (BLE) with 1-minute updates (Alva et al. 2023).</a:t>
          </a:r>
        </a:p>
        <a:p>
          <a:pPr marL="57150" lvl="1" indent="-57150" algn="l" defTabSz="444500">
            <a:lnSpc>
              <a:spcPct val="90000"/>
            </a:lnSpc>
            <a:spcBef>
              <a:spcPct val="0"/>
            </a:spcBef>
            <a:spcAft>
              <a:spcPct val="15000"/>
            </a:spcAft>
            <a:buChar char="•"/>
          </a:pPr>
          <a:r>
            <a:rPr lang="en-US" sz="1000" kern="1200"/>
            <a:t>Features a 70% reduction in size, roughly the size of a UK 2p coin (Alva et al. 2023).</a:t>
          </a:r>
        </a:p>
      </dsp:txBody>
      <dsp:txXfrm>
        <a:off x="4554686" y="0"/>
        <a:ext cx="3780160" cy="1151320"/>
      </dsp:txXfrm>
    </dsp:sp>
    <dsp:sp modelId="{46D40E17-09C3-47CC-83FD-AD36D579EAB3}">
      <dsp:nvSpPr>
        <dsp:cNvPr id="0" name=""/>
        <dsp:cNvSpPr/>
      </dsp:nvSpPr>
      <dsp:spPr>
        <a:xfrm>
          <a:off x="6444766" y="1151320"/>
          <a:ext cx="0" cy="631369"/>
        </a:xfrm>
        <a:prstGeom prst="line">
          <a:avLst/>
        </a:prstGeom>
        <a:solidFill>
          <a:schemeClr val="accent2">
            <a:hueOff val="7757184"/>
            <a:satOff val="-46361"/>
            <a:lumOff val="-9281"/>
            <a:alphaOff val="0"/>
          </a:schemeClr>
        </a:solidFill>
        <a:ln w="6350" cap="flat" cmpd="sng" algn="ctr">
          <a:solidFill>
            <a:schemeClr val="accent2">
              <a:hueOff val="7757184"/>
              <a:satOff val="-46361"/>
              <a:lumOff val="-9281"/>
              <a:alphaOff val="0"/>
            </a:schemeClr>
          </a:solidFill>
          <a:prstDash val="dash"/>
          <a:miter lim="800000"/>
        </a:ln>
        <a:effectLst/>
      </dsp:spPr>
      <dsp:style>
        <a:lnRef idx="2">
          <a:scrgbClr r="0" g="0" b="0"/>
        </a:lnRef>
        <a:fillRef idx="1">
          <a:scrgbClr r="0" g="0" b="0"/>
        </a:fillRef>
        <a:effectRef idx="0">
          <a:scrgbClr r="0" g="0" b="0"/>
        </a:effectRef>
        <a:fontRef idx="minor">
          <a:schemeClr val="lt1"/>
        </a:fontRef>
      </dsp:style>
    </dsp:sp>
    <dsp:sp modelId="{7A991C4F-6091-43E3-96F3-F486754A763B}">
      <dsp:nvSpPr>
        <dsp:cNvPr id="0" name=""/>
        <dsp:cNvSpPr/>
      </dsp:nvSpPr>
      <dsp:spPr>
        <a:xfrm>
          <a:off x="6874329" y="1299878"/>
          <a:ext cx="3436509" cy="4196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755650">
            <a:lnSpc>
              <a:spcPct val="90000"/>
            </a:lnSpc>
            <a:spcBef>
              <a:spcPct val="0"/>
            </a:spcBef>
            <a:spcAft>
              <a:spcPct val="35000"/>
            </a:spcAft>
            <a:buNone/>
            <a:defRPr b="1"/>
          </a:pPr>
          <a:r>
            <a:rPr lang="en-US" sz="1700" kern="1200"/>
            <a:t>2026</a:t>
          </a:r>
        </a:p>
      </dsp:txBody>
      <dsp:txXfrm>
        <a:off x="6874329" y="1299878"/>
        <a:ext cx="3436509" cy="419674"/>
      </dsp:txXfrm>
    </dsp:sp>
    <dsp:sp modelId="{1EB8E376-E6E6-4E6E-A94E-16493D93C407}">
      <dsp:nvSpPr>
        <dsp:cNvPr id="0" name=""/>
        <dsp:cNvSpPr/>
      </dsp:nvSpPr>
      <dsp:spPr>
        <a:xfrm>
          <a:off x="6702504" y="2562617"/>
          <a:ext cx="3780160" cy="825712"/>
        </a:xfrm>
        <a:prstGeom prst="rect">
          <a:avLst/>
        </a:prstGeom>
        <a:solidFill>
          <a:schemeClr val="accent2">
            <a:tint val="40000"/>
            <a:alpha val="90000"/>
            <a:hueOff val="11758700"/>
            <a:satOff val="-74975"/>
            <a:lumOff val="-4870"/>
            <a:alphaOff val="0"/>
          </a:schemeClr>
        </a:solidFill>
        <a:ln w="12700" cap="flat" cmpd="sng" algn="ctr">
          <a:solidFill>
            <a:schemeClr val="accent2">
              <a:tint val="40000"/>
              <a:alpha val="90000"/>
              <a:hueOff val="11758700"/>
              <a:satOff val="-74975"/>
              <a:lumOff val="-487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ctr" anchorCtr="0">
          <a:noAutofit/>
        </a:bodyPr>
        <a:lstStyle/>
        <a:p>
          <a:pPr marL="0" lvl="0" indent="0" algn="l" defTabSz="577850">
            <a:lnSpc>
              <a:spcPct val="90000"/>
            </a:lnSpc>
            <a:spcBef>
              <a:spcPct val="0"/>
            </a:spcBef>
            <a:spcAft>
              <a:spcPct val="35000"/>
            </a:spcAft>
            <a:buNone/>
          </a:pPr>
          <a:r>
            <a:rPr lang="en-US" sz="1300" kern="1200"/>
            <a:t>FSL 2 Plus</a:t>
          </a:r>
        </a:p>
        <a:p>
          <a:pPr marL="57150" lvl="1" indent="-57150" algn="l" defTabSz="444500">
            <a:lnSpc>
              <a:spcPct val="90000"/>
            </a:lnSpc>
            <a:spcBef>
              <a:spcPct val="0"/>
            </a:spcBef>
            <a:spcAft>
              <a:spcPct val="15000"/>
            </a:spcAft>
            <a:buChar char="•"/>
          </a:pPr>
          <a:r>
            <a:rPr lang="en-US" sz="1000" kern="1200"/>
            <a:t>Enhanced sensor duration and advanced integration with automated insulin delivery systems (Alva et al. 2023).</a:t>
          </a:r>
        </a:p>
      </dsp:txBody>
      <dsp:txXfrm>
        <a:off x="6702504" y="2562617"/>
        <a:ext cx="3780160" cy="825712"/>
      </dsp:txXfrm>
    </dsp:sp>
    <dsp:sp modelId="{50EABCFF-E2C1-483D-BE31-EB294E8555A2}">
      <dsp:nvSpPr>
        <dsp:cNvPr id="0" name=""/>
        <dsp:cNvSpPr/>
      </dsp:nvSpPr>
      <dsp:spPr>
        <a:xfrm>
          <a:off x="8592584" y="1931247"/>
          <a:ext cx="0" cy="631369"/>
        </a:xfrm>
        <a:prstGeom prst="line">
          <a:avLst/>
        </a:prstGeom>
        <a:solidFill>
          <a:schemeClr val="accent2">
            <a:hueOff val="11635776"/>
            <a:satOff val="-69541"/>
            <a:lumOff val="-13922"/>
            <a:alphaOff val="0"/>
          </a:schemeClr>
        </a:solidFill>
        <a:ln w="6350" cap="flat" cmpd="sng" algn="ctr">
          <a:solidFill>
            <a:schemeClr val="accent2">
              <a:hueOff val="11635776"/>
              <a:satOff val="-69541"/>
              <a:lumOff val="-13922"/>
              <a:alphaOff val="0"/>
            </a:schemeClr>
          </a:solidFill>
          <a:prstDash val="dash"/>
          <a:miter lim="800000"/>
        </a:ln>
        <a:effectLst/>
      </dsp:spPr>
      <dsp:style>
        <a:lnRef idx="2">
          <a:scrgbClr r="0" g="0" b="0"/>
        </a:lnRef>
        <a:fillRef idx="1">
          <a:scrgbClr r="0" g="0" b="0"/>
        </a:fillRef>
        <a:effectRef idx="0">
          <a:scrgbClr r="0" g="0" b="0"/>
        </a:effectRef>
        <a:fontRef idx="minor">
          <a:schemeClr val="lt1"/>
        </a:fontRef>
      </dsp:style>
    </dsp:sp>
    <dsp:sp modelId="{B0C8755B-1173-43A1-B4CE-D18D5B53E0C0}">
      <dsp:nvSpPr>
        <dsp:cNvPr id="0" name=""/>
        <dsp:cNvSpPr/>
      </dsp:nvSpPr>
      <dsp:spPr>
        <a:xfrm>
          <a:off x="6398341" y="1810544"/>
          <a:ext cx="92848" cy="92848"/>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4287A8C3-B4D6-4303-B768-6FED57E59468}">
      <dsp:nvSpPr>
        <dsp:cNvPr id="0" name=""/>
        <dsp:cNvSpPr/>
      </dsp:nvSpPr>
      <dsp:spPr>
        <a:xfrm>
          <a:off x="8546160" y="1810544"/>
          <a:ext cx="92848" cy="92848"/>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DE78A2-DC32-4FEA-9505-0724CF2AEC79}">
      <dsp:nvSpPr>
        <dsp:cNvPr id="0" name=""/>
        <dsp:cNvSpPr/>
      </dsp:nvSpPr>
      <dsp:spPr>
        <a:xfrm>
          <a:off x="3235" y="991317"/>
          <a:ext cx="2310000" cy="146685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0BDBC74-3FED-4C16-8D7A-B02DB4443CA5}">
      <dsp:nvSpPr>
        <dsp:cNvPr id="0" name=""/>
        <dsp:cNvSpPr/>
      </dsp:nvSpPr>
      <dsp:spPr>
        <a:xfrm>
          <a:off x="259901" y="1235151"/>
          <a:ext cx="2310000" cy="146685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1" kern="1200"/>
            <a:t>Shared decision making- </a:t>
          </a:r>
          <a:r>
            <a:rPr lang="en-GB" sz="1200" kern="1200"/>
            <a:t>Recommend the lowest acquisition cost if clinical needs are met equally.</a:t>
          </a:r>
          <a:endParaRPr lang="en-US" sz="1200" kern="1200"/>
        </a:p>
      </dsp:txBody>
      <dsp:txXfrm>
        <a:off x="302864" y="1278114"/>
        <a:ext cx="2224074" cy="1380924"/>
      </dsp:txXfrm>
    </dsp:sp>
    <dsp:sp modelId="{D3629CEB-4B29-4153-B0CF-9591C934EA3A}">
      <dsp:nvSpPr>
        <dsp:cNvPr id="0" name=""/>
        <dsp:cNvSpPr/>
      </dsp:nvSpPr>
      <dsp:spPr>
        <a:xfrm>
          <a:off x="2826568" y="991317"/>
          <a:ext cx="2310000" cy="146685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0A318C2-C1EF-44FF-86E4-D9C9D1FB921A}">
      <dsp:nvSpPr>
        <dsp:cNvPr id="0" name=""/>
        <dsp:cNvSpPr/>
      </dsp:nvSpPr>
      <dsp:spPr>
        <a:xfrm>
          <a:off x="3083235" y="1235151"/>
          <a:ext cx="2310000" cy="146685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1" kern="1200" dirty="0"/>
            <a:t>Mandatory back-up Testing- </a:t>
          </a:r>
          <a:r>
            <a:rPr lang="en-GB" sz="1200" kern="1200" dirty="0"/>
            <a:t>Manual finger pricks required during warm up period or when symptoms </a:t>
          </a:r>
          <a:r>
            <a:rPr lang="en-GB" sz="1200" kern="1200"/>
            <a:t>do not match </a:t>
          </a:r>
          <a:r>
            <a:rPr lang="en-GB" sz="1200" kern="1200" dirty="0"/>
            <a:t>readings.</a:t>
          </a:r>
          <a:endParaRPr lang="en-US" sz="1200" kern="1200" dirty="0"/>
        </a:p>
      </dsp:txBody>
      <dsp:txXfrm>
        <a:off x="3126198" y="1278114"/>
        <a:ext cx="2224074" cy="1380924"/>
      </dsp:txXfrm>
    </dsp:sp>
    <dsp:sp modelId="{FF9AFF02-BDD9-4A45-B68E-CEFC508D89EF}">
      <dsp:nvSpPr>
        <dsp:cNvPr id="0" name=""/>
        <dsp:cNvSpPr/>
      </dsp:nvSpPr>
      <dsp:spPr>
        <a:xfrm>
          <a:off x="5649902" y="991317"/>
          <a:ext cx="2310000" cy="146685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5029F0-5DB2-4A32-A5C8-E8303E9ACE5F}">
      <dsp:nvSpPr>
        <dsp:cNvPr id="0" name=""/>
        <dsp:cNvSpPr/>
      </dsp:nvSpPr>
      <dsp:spPr>
        <a:xfrm>
          <a:off x="5906569" y="1235151"/>
          <a:ext cx="2310000" cy="146685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1" kern="1200"/>
            <a:t>Structured information- </a:t>
          </a:r>
          <a:r>
            <a:rPr lang="en-GB" sz="1200" kern="1200"/>
            <a:t>H&amp;SC Teams must provide comprehensive training on data interpretations.</a:t>
          </a:r>
          <a:endParaRPr lang="en-US" sz="1200" kern="1200"/>
        </a:p>
      </dsp:txBody>
      <dsp:txXfrm>
        <a:off x="5949532" y="1278114"/>
        <a:ext cx="2224074" cy="1380924"/>
      </dsp:txXfrm>
    </dsp:sp>
    <dsp:sp modelId="{28D3AEBD-06A1-451A-AA1F-701B20830746}">
      <dsp:nvSpPr>
        <dsp:cNvPr id="0" name=""/>
        <dsp:cNvSpPr/>
      </dsp:nvSpPr>
      <dsp:spPr>
        <a:xfrm>
          <a:off x="8473235" y="991317"/>
          <a:ext cx="2310000" cy="146685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7F46812-B1AC-411E-92DB-67012F95BB1E}">
      <dsp:nvSpPr>
        <dsp:cNvPr id="0" name=""/>
        <dsp:cNvSpPr/>
      </dsp:nvSpPr>
      <dsp:spPr>
        <a:xfrm>
          <a:off x="8729902" y="1235151"/>
          <a:ext cx="2310000" cy="146685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1" kern="1200"/>
            <a:t>Improved patient control- </a:t>
          </a:r>
          <a:r>
            <a:rPr lang="en-GB" sz="1200" kern="1200"/>
            <a:t>Proven reduction in Hypoglycaemia and hospital addmissions</a:t>
          </a:r>
          <a:r>
            <a:rPr lang="en-GB" sz="1200" b="1" kern="1200"/>
            <a:t>.ed Decision-Making:</a:t>
          </a:r>
          <a:r>
            <a:rPr lang="en-GB" sz="1200" kern="1200"/>
            <a:t> Recommend the lowest acquisition cost device if clinical needs are met equally.</a:t>
          </a:r>
          <a:endParaRPr lang="en-US" sz="1200" kern="1200"/>
        </a:p>
      </dsp:txBody>
      <dsp:txXfrm>
        <a:off x="8772865" y="1278114"/>
        <a:ext cx="2224074" cy="138092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3D1D31-5BFD-4F40-8B2A-4A6FEF460971}">
      <dsp:nvSpPr>
        <dsp:cNvPr id="0" name=""/>
        <dsp:cNvSpPr/>
      </dsp:nvSpPr>
      <dsp:spPr>
        <a:xfrm>
          <a:off x="0" y="0"/>
          <a:ext cx="4640729"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D49182E2-3E3D-461E-869E-11652DDD9B46}">
      <dsp:nvSpPr>
        <dsp:cNvPr id="0" name=""/>
        <dsp:cNvSpPr/>
      </dsp:nvSpPr>
      <dsp:spPr>
        <a:xfrm>
          <a:off x="0" y="0"/>
          <a:ext cx="4640729" cy="9718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1" i="0" kern="1200"/>
            <a:t>Reduced Distress: Eliminating finger-pricks improves mental health.</a:t>
          </a:r>
          <a:endParaRPr lang="en-US" sz="2000" kern="1200"/>
        </a:p>
      </dsp:txBody>
      <dsp:txXfrm>
        <a:off x="0" y="0"/>
        <a:ext cx="4640729" cy="971896"/>
      </dsp:txXfrm>
    </dsp:sp>
    <dsp:sp modelId="{60274EB1-E026-4A30-8FF3-8FF0FB77AFE1}">
      <dsp:nvSpPr>
        <dsp:cNvPr id="0" name=""/>
        <dsp:cNvSpPr/>
      </dsp:nvSpPr>
      <dsp:spPr>
        <a:xfrm>
          <a:off x="0" y="971896"/>
          <a:ext cx="4640729"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3B4CFA66-6F15-4C61-9CAA-FDB67C6DFA97}">
      <dsp:nvSpPr>
        <dsp:cNvPr id="0" name=""/>
        <dsp:cNvSpPr/>
      </dsp:nvSpPr>
      <dsp:spPr>
        <a:xfrm>
          <a:off x="0" y="971896"/>
          <a:ext cx="4640729" cy="9718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1" i="0" kern="1200"/>
            <a:t>Work Attendance: 58% reduction in diabetes-related absenteeism.</a:t>
          </a:r>
          <a:endParaRPr lang="en-US" sz="2000" kern="1200"/>
        </a:p>
      </dsp:txBody>
      <dsp:txXfrm>
        <a:off x="0" y="971896"/>
        <a:ext cx="4640729" cy="971896"/>
      </dsp:txXfrm>
    </dsp:sp>
    <dsp:sp modelId="{31E418D1-F8FF-4E17-8E28-62B9917787E0}">
      <dsp:nvSpPr>
        <dsp:cNvPr id="0" name=""/>
        <dsp:cNvSpPr/>
      </dsp:nvSpPr>
      <dsp:spPr>
        <a:xfrm>
          <a:off x="0" y="1943792"/>
          <a:ext cx="4640729" cy="0"/>
        </a:xfrm>
        <a:prstGeom prst="lin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FAF27A9E-68C6-4723-84AD-C090AB6C6942}">
      <dsp:nvSpPr>
        <dsp:cNvPr id="0" name=""/>
        <dsp:cNvSpPr/>
      </dsp:nvSpPr>
      <dsp:spPr>
        <a:xfrm>
          <a:off x="0" y="1943792"/>
          <a:ext cx="4640729" cy="9718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1" i="0" kern="1200"/>
            <a:t>Understanding: 95% of users report better understanding of fluctuations.</a:t>
          </a:r>
          <a:endParaRPr lang="en-US" sz="2000" kern="1200"/>
        </a:p>
      </dsp:txBody>
      <dsp:txXfrm>
        <a:off x="0" y="1943792"/>
        <a:ext cx="4640729" cy="971896"/>
      </dsp:txXfrm>
    </dsp:sp>
    <dsp:sp modelId="{6B26B2C0-9F82-45F9-892D-3792539B661B}">
      <dsp:nvSpPr>
        <dsp:cNvPr id="0" name=""/>
        <dsp:cNvSpPr/>
      </dsp:nvSpPr>
      <dsp:spPr>
        <a:xfrm>
          <a:off x="0" y="2915688"/>
          <a:ext cx="4640729" cy="0"/>
        </a:xfrm>
        <a:prstGeom prst="lin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7FCDDE72-0E56-47AC-84EF-5F70D0B2D89A}">
      <dsp:nvSpPr>
        <dsp:cNvPr id="0" name=""/>
        <dsp:cNvSpPr/>
      </dsp:nvSpPr>
      <dsp:spPr>
        <a:xfrm>
          <a:off x="0" y="2915688"/>
          <a:ext cx="4640729" cy="9718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1" i="0" kern="1200"/>
            <a:t>Care Networks: Real-time data sharing provides peace of mind.</a:t>
          </a:r>
          <a:endParaRPr lang="en-US" sz="2000" kern="1200"/>
        </a:p>
      </dsp:txBody>
      <dsp:txXfrm>
        <a:off x="0" y="2915688"/>
        <a:ext cx="4640729" cy="97189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7E317F-BD69-4582-93B5-9092D624D744}">
      <dsp:nvSpPr>
        <dsp:cNvPr id="0" name=""/>
        <dsp:cNvSpPr/>
      </dsp:nvSpPr>
      <dsp:spPr>
        <a:xfrm>
          <a:off x="0" y="2321"/>
          <a:ext cx="5944427" cy="117672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46BBEA-4E94-42BF-AAA0-88AE5C4CBBC3}">
      <dsp:nvSpPr>
        <dsp:cNvPr id="0" name=""/>
        <dsp:cNvSpPr/>
      </dsp:nvSpPr>
      <dsp:spPr>
        <a:xfrm>
          <a:off x="355958" y="267084"/>
          <a:ext cx="647197" cy="64719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B080FEE-3A4A-4B31-BCC0-7068B4C6AE6E}">
      <dsp:nvSpPr>
        <dsp:cNvPr id="0" name=""/>
        <dsp:cNvSpPr/>
      </dsp:nvSpPr>
      <dsp:spPr>
        <a:xfrm>
          <a:off x="1359113" y="2321"/>
          <a:ext cx="4585313" cy="11767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536" tIns="124536" rIns="124536" bIns="124536" numCol="1" spcCol="1270" anchor="ctr" anchorCtr="0">
          <a:noAutofit/>
        </a:bodyPr>
        <a:lstStyle/>
        <a:p>
          <a:pPr marL="0" lvl="0" indent="0" algn="l" defTabSz="889000">
            <a:lnSpc>
              <a:spcPct val="90000"/>
            </a:lnSpc>
            <a:spcBef>
              <a:spcPct val="0"/>
            </a:spcBef>
            <a:spcAft>
              <a:spcPct val="35000"/>
            </a:spcAft>
            <a:buNone/>
          </a:pPr>
          <a:r>
            <a:rPr lang="en-GB" sz="2000" b="1" i="0" kern="1200"/>
            <a:t>Recommendations for 2026</a:t>
          </a:r>
          <a:endParaRPr lang="en-US" sz="2000" kern="1200"/>
        </a:p>
      </dsp:txBody>
      <dsp:txXfrm>
        <a:off x="1359113" y="2321"/>
        <a:ext cx="4585313" cy="1176721"/>
      </dsp:txXfrm>
    </dsp:sp>
    <dsp:sp modelId="{70ACC3EE-8DC6-4C6A-9089-F27565FA5C3A}">
      <dsp:nvSpPr>
        <dsp:cNvPr id="0" name=""/>
        <dsp:cNvSpPr/>
      </dsp:nvSpPr>
      <dsp:spPr>
        <a:xfrm>
          <a:off x="0" y="1473224"/>
          <a:ext cx="5944427" cy="117672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2F67F0A-90C7-4448-B544-2A0B508A983E}">
      <dsp:nvSpPr>
        <dsp:cNvPr id="0" name=""/>
        <dsp:cNvSpPr/>
      </dsp:nvSpPr>
      <dsp:spPr>
        <a:xfrm>
          <a:off x="355958" y="1737986"/>
          <a:ext cx="647197" cy="64719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592A062-178E-47E5-9108-DACF59504B0F}">
      <dsp:nvSpPr>
        <dsp:cNvPr id="0" name=""/>
        <dsp:cNvSpPr/>
      </dsp:nvSpPr>
      <dsp:spPr>
        <a:xfrm>
          <a:off x="1359113" y="1473224"/>
          <a:ext cx="4585313" cy="11767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536" tIns="124536" rIns="124536" bIns="124536" numCol="1" spcCol="1270" anchor="ctr" anchorCtr="0">
          <a:noAutofit/>
        </a:bodyPr>
        <a:lstStyle/>
        <a:p>
          <a:pPr marL="0" lvl="0" indent="0" algn="l" defTabSz="889000">
            <a:lnSpc>
              <a:spcPct val="90000"/>
            </a:lnSpc>
            <a:spcBef>
              <a:spcPct val="0"/>
            </a:spcBef>
            <a:spcAft>
              <a:spcPct val="35000"/>
            </a:spcAft>
            <a:buNone/>
          </a:pPr>
          <a:r>
            <a:rPr lang="en-GB" sz="2000" b="1" i="0" kern="1200"/>
            <a:t>Universal Access:</a:t>
          </a:r>
          <a:r>
            <a:rPr lang="en-GB" sz="2000" b="0" i="0" kern="1200"/>
            <a:t> Ensure FSL availability for all diabetes sufferers to enhance preventative care.</a:t>
          </a:r>
          <a:endParaRPr lang="en-US" sz="2000" kern="1200"/>
        </a:p>
      </dsp:txBody>
      <dsp:txXfrm>
        <a:off x="1359113" y="1473224"/>
        <a:ext cx="4585313" cy="1176721"/>
      </dsp:txXfrm>
    </dsp:sp>
    <dsp:sp modelId="{866BE011-0CD2-4DCF-933B-1B2EEA9695B5}">
      <dsp:nvSpPr>
        <dsp:cNvPr id="0" name=""/>
        <dsp:cNvSpPr/>
      </dsp:nvSpPr>
      <dsp:spPr>
        <a:xfrm>
          <a:off x="0" y="2944126"/>
          <a:ext cx="5944427" cy="117672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A8FAE4E-45FE-49AC-BA22-7D5878A7570B}">
      <dsp:nvSpPr>
        <dsp:cNvPr id="0" name=""/>
        <dsp:cNvSpPr/>
      </dsp:nvSpPr>
      <dsp:spPr>
        <a:xfrm>
          <a:off x="355958" y="3208889"/>
          <a:ext cx="647197" cy="64719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5133EC6-784C-453B-A596-445220BDD143}">
      <dsp:nvSpPr>
        <dsp:cNvPr id="0" name=""/>
        <dsp:cNvSpPr/>
      </dsp:nvSpPr>
      <dsp:spPr>
        <a:xfrm>
          <a:off x="1359113" y="2944126"/>
          <a:ext cx="4585313" cy="11767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536" tIns="124536" rIns="124536" bIns="124536" numCol="1" spcCol="1270" anchor="ctr" anchorCtr="0">
          <a:noAutofit/>
        </a:bodyPr>
        <a:lstStyle/>
        <a:p>
          <a:pPr marL="0" lvl="0" indent="0" algn="l" defTabSz="889000">
            <a:lnSpc>
              <a:spcPct val="90000"/>
            </a:lnSpc>
            <a:spcBef>
              <a:spcPct val="0"/>
            </a:spcBef>
            <a:spcAft>
              <a:spcPct val="35000"/>
            </a:spcAft>
            <a:buNone/>
          </a:pPr>
          <a:r>
            <a:rPr lang="en-GB" sz="2000" b="1" i="0" kern="1200"/>
            <a:t>Workforce Capacity:</a:t>
          </a:r>
          <a:r>
            <a:rPr lang="en-GB" sz="2000" b="0" i="0" kern="1200"/>
            <a:t> Address the 24% rise in educator demand through automation and risk stratification.</a:t>
          </a:r>
          <a:endParaRPr lang="en-US" sz="2000" kern="1200"/>
        </a:p>
      </dsp:txBody>
      <dsp:txXfrm>
        <a:off x="1359113" y="2944126"/>
        <a:ext cx="4585313" cy="1176721"/>
      </dsp:txXfrm>
    </dsp:sp>
    <dsp:sp modelId="{33D62E4E-9943-4E4B-9726-9627A928BD58}">
      <dsp:nvSpPr>
        <dsp:cNvPr id="0" name=""/>
        <dsp:cNvSpPr/>
      </dsp:nvSpPr>
      <dsp:spPr>
        <a:xfrm>
          <a:off x="0" y="4415029"/>
          <a:ext cx="5944427" cy="117672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69927AE-48FE-49C4-A546-0517C9C9B6F1}">
      <dsp:nvSpPr>
        <dsp:cNvPr id="0" name=""/>
        <dsp:cNvSpPr/>
      </dsp:nvSpPr>
      <dsp:spPr>
        <a:xfrm>
          <a:off x="355958" y="4679791"/>
          <a:ext cx="647197" cy="64719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E030DC3-56BB-4693-B67C-653ACD2FAE77}">
      <dsp:nvSpPr>
        <dsp:cNvPr id="0" name=""/>
        <dsp:cNvSpPr/>
      </dsp:nvSpPr>
      <dsp:spPr>
        <a:xfrm>
          <a:off x="1359113" y="4415029"/>
          <a:ext cx="4585313" cy="11767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536" tIns="124536" rIns="124536" bIns="124536" numCol="1" spcCol="1270" anchor="ctr" anchorCtr="0">
          <a:noAutofit/>
        </a:bodyPr>
        <a:lstStyle/>
        <a:p>
          <a:pPr marL="0" lvl="0" indent="0" algn="l" defTabSz="889000">
            <a:lnSpc>
              <a:spcPct val="90000"/>
            </a:lnSpc>
            <a:spcBef>
              <a:spcPct val="0"/>
            </a:spcBef>
            <a:spcAft>
              <a:spcPct val="35000"/>
            </a:spcAft>
            <a:buNone/>
          </a:pPr>
          <a:r>
            <a:rPr lang="en-GB" sz="2000" b="1" i="0" kern="1200"/>
            <a:t>Market Adoption:</a:t>
          </a:r>
          <a:r>
            <a:rPr lang="en-GB" sz="2000" b="0" i="0" kern="1200"/>
            <a:t> Target projected increase from 30% to 70% in the T1D population by Year 3.</a:t>
          </a:r>
          <a:endParaRPr lang="en-US" sz="2000" kern="1200"/>
        </a:p>
      </dsp:txBody>
      <dsp:txXfrm>
        <a:off x="1359113" y="4415029"/>
        <a:ext cx="4585313" cy="117672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D5AA45-662D-4989-8358-477D652E8B87}">
      <dsp:nvSpPr>
        <dsp:cNvPr id="0" name=""/>
        <dsp:cNvSpPr/>
      </dsp:nvSpPr>
      <dsp:spPr>
        <a:xfrm>
          <a:off x="0" y="0"/>
          <a:ext cx="9130456" cy="1114181"/>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dirty="0"/>
            <a:t>Use of the  Freestyle libre is on an upward trajectory</a:t>
          </a:r>
          <a:endParaRPr lang="en-US" sz="2800" kern="1200" dirty="0"/>
        </a:p>
      </dsp:txBody>
      <dsp:txXfrm>
        <a:off x="32633" y="32633"/>
        <a:ext cx="7928168" cy="1048915"/>
      </dsp:txXfrm>
    </dsp:sp>
    <dsp:sp modelId="{EFF0C305-A5A3-48CF-A217-48074057B198}">
      <dsp:nvSpPr>
        <dsp:cNvPr id="0" name=""/>
        <dsp:cNvSpPr/>
      </dsp:nvSpPr>
      <dsp:spPr>
        <a:xfrm>
          <a:off x="805628" y="1299878"/>
          <a:ext cx="9130456" cy="1114181"/>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dirty="0"/>
            <a:t>Will continue to reduce distress and create  collaborative support systems</a:t>
          </a:r>
        </a:p>
      </dsp:txBody>
      <dsp:txXfrm>
        <a:off x="838261" y="1332511"/>
        <a:ext cx="7535344" cy="1048915"/>
      </dsp:txXfrm>
    </dsp:sp>
    <dsp:sp modelId="{3B210721-E8A7-46EA-8375-0C08A6EB8D9E}">
      <dsp:nvSpPr>
        <dsp:cNvPr id="0" name=""/>
        <dsp:cNvSpPr/>
      </dsp:nvSpPr>
      <dsp:spPr>
        <a:xfrm>
          <a:off x="1611257" y="2599756"/>
          <a:ext cx="9130456" cy="1114181"/>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dirty="0"/>
            <a:t>The FSL system will continue to evolve</a:t>
          </a:r>
          <a:endParaRPr lang="en-US" sz="2800" kern="1200" dirty="0"/>
        </a:p>
      </dsp:txBody>
      <dsp:txXfrm>
        <a:off x="1643890" y="2632389"/>
        <a:ext cx="7535344" cy="1048915"/>
      </dsp:txXfrm>
    </dsp:sp>
    <dsp:sp modelId="{9850F250-C575-4AFD-BC3C-BF5AB1DBB90D}">
      <dsp:nvSpPr>
        <dsp:cNvPr id="0" name=""/>
        <dsp:cNvSpPr/>
      </dsp:nvSpPr>
      <dsp:spPr>
        <a:xfrm>
          <a:off x="8406238" y="844920"/>
          <a:ext cx="724217" cy="724217"/>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a:off x="8569187" y="844920"/>
        <a:ext cx="398319" cy="544973"/>
      </dsp:txXfrm>
    </dsp:sp>
    <dsp:sp modelId="{123C4DEA-C2E2-4B02-A247-B1FEA74A9CDA}">
      <dsp:nvSpPr>
        <dsp:cNvPr id="0" name=""/>
        <dsp:cNvSpPr/>
      </dsp:nvSpPr>
      <dsp:spPr>
        <a:xfrm>
          <a:off x="9211867" y="2137371"/>
          <a:ext cx="724217" cy="724217"/>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GB" sz="3100" kern="1200"/>
        </a:p>
      </dsp:txBody>
      <dsp:txXfrm>
        <a:off x="9374816" y="2137371"/>
        <a:ext cx="398319" cy="544973"/>
      </dsp:txXfrm>
    </dsp:sp>
  </dsp:spTree>
</dsp:drawing>
</file>

<file path=ppt/diagrams/layout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17/3/layout/HorizontalPathTimeline">
  <dgm:title val="Horizontal Path Timeline"/>
  <dgm:desc val="Use to show a list of events in chronological order. The rectangular shape contains the description while the date is shown near the circular dot along the time line. It's the perfect SmartArt for displaying large amount of text with a short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refType="h" fact="0.04"/>
      <dgm:constr type="ctrY" for="ch" forName="divider" refType="h" fact="0.5"/>
      <dgm:constr type="l" for="ch" forName="divider"/>
      <dgm:constr type="w" for="ch" forName="nodes" refType="w"/>
      <dgm:constr type="h" for="ch" forName="nodes" refType="h"/>
    </dgm:constrLst>
    <dgm:layoutNode name="divider" styleLbl="node1">
      <dgm:alg type="sp"/>
      <dgm:shape xmlns:r="http://schemas.openxmlformats.org/officeDocument/2006/relationships" type="rect" r:blip="" zOrderOff="2">
        <dgm:adjLst/>
      </dgm:shap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hoose name="constrBasedOnChildrenCount">
        <dgm:if name="constrForTwoChildren" axis="ch" ptType="node" func="cnt" op="lte" val="2">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
            <dgm:constr type="w" for="ch" ptType="sibTrans" op="equ"/>
            <dgm:constr type="primFontSz" for="des" forName="L1TextContainer" op="equ"/>
            <dgm:constr type="primFontSz" for="des" forName="L2TextContainer" op="equ"/>
          </dgm:constrLst>
        </dgm:if>
        <dgm:else name="constrForRest">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Lst>
        </dgm:else>
      </dgm:choose>
      <dgm:forEach name="nodesForEach" axis="ch" ptType="node">
        <dgm:layoutNode name="composite">
          <dgm:alg type="composite"/>
          <dgm:shape xmlns:r="http://schemas.openxmlformats.org/officeDocument/2006/relationships" r:blip="">
            <dgm:adjLst/>
          </dgm:shape>
          <dgm:choose name="CaseForPlacingNodesAboveAndBelowDivider">
            <dgm:if name="CaseForPlacingNodeAboveDivider" axis="self" ptType="node" func="posOdd" op="equ" val="1">
              <dgm:constrLst>
                <dgm:constr type="w" for="ch" forName="L1TextContainer" refType="w" fact="0.8"/>
                <dgm:constr type="l" for="ch" forName="L1TextContainer" refType="w" fact="0.1"/>
                <dgm:constr type="t" for="ch" forName="L1TextContainer" refType="h" fact="0.537"/>
                <dgm:constr type="h" for="ch" forName="L1TextContainer" refType="h" fact="0.113"/>
                <dgm:constr type="w" for="ch" forName="L2TextContainerWrapper" refType="w" fact="0.88"/>
                <dgm:constr type="h" for="ch" forName="L2TextContainerWrapper" refType="h" fact="0.31"/>
                <dgm:constr type="b" for="ch" forName="L2TextContainerWrapper" refType="h" fact="0.31"/>
                <dgm:constr type="l" for="ch" forName="L2TextContainerWrapper" refType="w" fact="0.06"/>
                <dgm:constr type="w" for="ch" forName="ConnectLine"/>
                <dgm:constr type="l" for="ch" forName="ConnectLine" refType="w" fact="0.5"/>
                <dgm:constr type="h" for="ch" forName="ConnectLine" refType="h" fact="0.17"/>
                <dgm:constr type="t" for="ch" forName="ConnectLine" refType="h" fact="0.31"/>
                <dgm:constr type="w" for="ch" forName="ConnectorPoint" refType="h" fact="0.025"/>
                <dgm:constr type="h" for="ch" forName="ConnectorPoint" refType="h" fact="0.025"/>
                <dgm:constr type="ctrX" for="ch" forName="ConnectorPoint" refType="w" fact="0.5"/>
                <dgm:constr type="ctrY" for="ch" forName="ConnectorPoint" refType="h" fact="0.5"/>
                <dgm:constr type="w" for="ch" forName="EmptyPlaceHolder" refType="w"/>
                <dgm:constr type="t" for="ch" forName="EmptyPlaceHolder" refType="h" fact="0.65"/>
                <dgm:constr type="h" for="ch" forName="EmptyPlaceHolder" refType="h" fact="0.35"/>
              </dgm:constrLst>
            </dgm:if>
            <dgm:else name="CaseForPlacingNodeBelowDivider">
              <dgm:constrLst>
                <dgm:constr type="w" for="ch" forName="L1TextContainer" refType="w" fact="0.8"/>
                <dgm:constr type="l" for="ch" forName="L1TextContainer" refType="w" fact="0.1"/>
                <dgm:constr type="t" for="ch" forName="L1TextContainer" refType="h" fact="0.35"/>
                <dgm:constr type="h" for="ch" forName="L1TextContainer" refType="h" fact="0.113"/>
                <dgm:constr type="w" for="ch" forName="L2TextContainerWrapper" refType="w" fact="0.88"/>
                <dgm:constr type="h" for="ch" forName="L2TextContainerWrapper" refType="h" fact="0.31"/>
                <dgm:constr type="t" for="ch" forName="L2TextContainerWrapper" refType="h" fact="0.69"/>
                <dgm:constr type="l" for="ch" forName="L2TextContainerWrapper" refType="w" fact="0.06"/>
                <dgm:constr type="w" for="ch" forName="ConnectLine"/>
                <dgm:constr type="l" for="ch" forName="ConnectLine" refType="w" fact="0.5"/>
                <dgm:constr type="h" for="ch" forName="ConnectLine" refType="h" fact="0.17"/>
                <dgm:constr type="t" for="ch" forName="ConnectLine" refType="h" fact="0.52"/>
                <dgm:constr type="w" for="ch" forName="ConnectorPoint" refType="h" fact="0.025"/>
                <dgm:constr type="h" for="ch" forName="ConnectorPoint" refType="h" fact="0.025"/>
                <dgm:constr type="ctrX" for="ch" forName="ConnectorPoint" refType="w" fact="0.5"/>
                <dgm:constr type="ctrY" for="ch" forName="ConnectorPoint" refType="h" fact="0.5"/>
                <dgm:constr type="w" for="ch" forName="EmptyPlaceHolder" refType="w"/>
                <dgm:constr type="h" for="ch" forName="EmptyPlaceHolder" refType="h" fact="0.35"/>
                <dgm:constr type="t" for="ch" forName="EmptyPlaceHolder" refType="h" fact="0"/>
              </dgm:constrLst>
            </dgm:else>
          </dgm:choose>
          <dgm:layoutNode name="L1TextContainer" styleLbl="revTx">
            <dgm:varLst>
              <dgm:chMax val="1"/>
              <dgm:chPref val="1"/>
              <dgm:bulletEnabled val="1"/>
            </dgm:varLst>
            <dgm:choose name="casesForTxtDirLogic">
              <dgm:if name="Name78" axis="self" ptType="node" func="posOdd" op="equ" val="1">
                <dgm:alg type="tx">
                  <dgm:param type="txAnchorHorz" val="ctr"/>
                  <dgm:param type="txAnchorVert" val="t"/>
                  <dgm:param type="parTxLTRAlign" val="ctr"/>
                  <dgm:param type="parTxRTLAlign" val="ctr"/>
                </dgm:alg>
              </dgm:if>
              <dgm:else name="Name89">
                <dgm:alg type="tx">
                  <dgm:param type="txAnchorHorz" val="ctr"/>
                  <dgm:param type="txAnchorVert" val="b"/>
                  <dgm:param type="parTxLTRAlign" val="ctr"/>
                  <dgm:param type="parTxRTLAlign" val="ctr"/>
                </dgm:alg>
              </dgm:else>
            </dgm:choose>
            <dgm:shape xmlns:r="http://schemas.openxmlformats.org/officeDocument/2006/relationships" type="rect" r:blip="">
              <dgm:adjLst/>
            </dgm:shape>
            <dgm:presOf axis="self"/>
            <dgm:constrLst>
              <dgm:constr type="lMarg"/>
              <dgm:constr type="rMarg"/>
              <dgm:constr type="tMarg"/>
              <dgm:constr type="bMarg"/>
            </dgm:constrLst>
            <dgm:ruleLst>
              <dgm:rule type="primFontSz" val="14" fact="NaN" max="NaN"/>
            </dgm:ruleLst>
          </dgm:layoutNode>
          <dgm:layoutNode name="L2TextContainerWrapper" styleLbl="bgAccFollowNode1">
            <dgm:varLst>
              <dgm:chMax val="0"/>
              <dgm:chPref val="0"/>
              <dgm:bulletEnabled val="1"/>
            </dgm:varLst>
            <dgm:alg type="composite"/>
            <dgm:choose name="L2TextContainerConstr">
              <dgm:if name="CaseForPlacingL2TextContaineAboveDivider" axis="self" ptType="node" func="posOdd" op="equ" val="1">
                <dgm:constrLst>
                  <dgm:constr type="h" for="ch" forName="L2TextContainer" refType="h" fact="0.45"/>
                  <dgm:constr type="b" for="ch" forName="L2TextContainer" refType="h"/>
                  <dgm:constr type="h" for="ch" forName="FlexibleEmptyPlaceHolder" refType="h" fact="0.55"/>
                </dgm:constrLst>
              </dgm:if>
              <dgm:else name="CaseForPlacingL2TextContaineBelowDivider">
                <dgm:constrLst>
                  <dgm:constr type="h" for="ch" forName="L2TextContainer" refType="h" fact="0.45"/>
                  <dgm:constr type="h" for="ch" forName="FlexibleEmptyPlaceHolder" refType="h" fact="0.55"/>
                  <dgm:constr type="b" for="ch" forName="FlexibleEmptyPlaceHolder" refType="h"/>
                </dgm:constrLst>
              </dgm:else>
            </dgm:choose>
            <dgm:layoutNode name="L2TextContainer" styleLbl="bgAccFollowNode1">
              <dgm:choose name="L2TextContainerAlgo">
                <dgm:if name="L2TextContainerAlgoLTR" func="var" arg="dir" op="equ" val="norm">
                  <dgm:alg type="tx">
                    <dgm:param type="txAnchorVert" val="mid"/>
                    <dgm:param type="parTxRTLAlign" val="l"/>
                    <dgm:param type="parTxLTRAlign" val="l"/>
                    <dgm:param type="txAnchorVertCh" val="mid"/>
                    <dgm:param type="shpTxRTLAlignCh" val="l"/>
                    <dgm:param type="shpTxLTRAlignCh" val="l"/>
                  </dgm:alg>
                </dgm:if>
                <dgm:else name="L2TextContainerAlgoRTL">
                  <dgm:alg type="tx">
                    <dgm:param type="txAnchorVert" val="mid"/>
                    <dgm:param type="parTxRTLAlign" val="r"/>
                    <dgm:param type="parTxLTRAlign" val="r"/>
                    <dgm:param type="txAnchorVertCh" val="mid"/>
                    <dgm:param type="shpTxRTLAlignCh" val="r"/>
                    <dgm:param type="shpTxLTRAlignCh" val="r"/>
                  </dgm:alg>
                </dgm:else>
              </dgm:choose>
              <dgm:shape xmlns:r="http://schemas.openxmlformats.org/officeDocument/2006/relationships" type="rect" r:blip="">
                <dgm:adjLst/>
              </dgm:shape>
              <dgm:presOf axis="des" ptType="node"/>
              <dgm:constrLst>
                <dgm:constr type="lMarg" refType="primFontSz" fact="0.75"/>
                <dgm:constr type="rMarg" refType="primFontSz" fact="0.75"/>
                <dgm:constr type="tMarg" refType="primFontSz" fact="0.75"/>
                <dgm:constr type="bMarg" refType="primFontSz" fact="0.75"/>
              </dgm:constrLst>
              <dgm:ruleLst>
                <dgm:rule type="h" val="INF" fact="NaN" max="NaN"/>
                <dgm:rule type="primFontSz" val="11" fact="NaN" max="NaN"/>
                <dgm:rule type="secFontSz" val="9" fact="NaN" max="NaN"/>
              </dgm:ruleLst>
            </dgm:layoutNode>
            <dgm:layoutNode name="FlexibleEmptyPlaceHolder">
              <dgm:alg type="sp"/>
              <dgm:shape xmlns:r="http://schemas.openxmlformats.org/officeDocument/2006/relationships" r:blip="">
                <dgm:adjLst/>
              </dgm:shape>
              <dgm:presOf/>
              <dgm:constrLst/>
            </dgm:layoutNode>
          </dgm:layoutNode>
          <dgm:layoutNode name="ConnectLine" styleLbl="alignNode1" moveWith="L2TextContainer">
            <dgm:alg type="sp"/>
            <dgm:shape xmlns:r="http://schemas.openxmlformats.org/officeDocument/2006/relationships" type="line" r:blip="" zOrderOff="-1">
              <dgm:adjLst/>
              <dgm:extLst>
                <a:ext uri="{B698B0E9-8C71-41B9-8309-B3DCBF30829C}">
                  <dgm1612:spPr xmlns:dgm1612="http://schemas.microsoft.com/office/drawing/2016/12/diagram">
                    <a:ln w="6350">
                      <a:prstDash val="dash"/>
                    </a:ln>
                  </dgm1612:spPr>
                </a:ext>
              </dgm:extLst>
            </dgm:shape>
            <dgm:presOf/>
            <dgm:constrLst/>
          </dgm:layoutNode>
          <dgm:layoutNode name="ConnectorPoint" styleLbl="fgAcc1" moveWith="L2TextContainer">
            <dgm:alg type="sp"/>
            <dgm:shape xmlns:r="http://schemas.openxmlformats.org/officeDocument/2006/relationships" type="ellipse" r:blip="" zOrderOff="10">
              <dgm:adjLst/>
              <dgm:extLst>
                <a:ext uri="{B698B0E9-8C71-41B9-8309-B3DCBF30829C}">
                  <dgm1612:spPr xmlns:dgm1612="http://schemas.microsoft.com/office/drawing/2016/12/diagram">
                    <a:ln>
                      <a:noFill/>
                    </a:ln>
                  </dgm1612:spPr>
                </a:ext>
              </dgm:ext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Node>
  <dgm:extLst>
    <a:ext uri="{68A01E43-0DF5-4B5B-8FA6-DAF915123BFB}">
      <dgm1612:lstStyle xmlns:dgm1612="http://schemas.microsoft.com/office/drawing/2016/12/diagram">
        <a:lvl1pPr>
          <a:defRPr b="1"/>
        </a:lvl1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C0F28B-45E3-4585-87E3-73838692A70B}"/>
              </a:ext>
            </a:extLst>
          </p:cNvPr>
          <p:cNvSpPr>
            <a:spLocks noGrp="1"/>
          </p:cNvSpPr>
          <p:nvPr>
            <p:ph type="ctrTitle"/>
          </p:nvPr>
        </p:nvSpPr>
        <p:spPr>
          <a:xfrm>
            <a:off x="457200" y="668049"/>
            <a:ext cx="7626795" cy="2841914"/>
          </a:xfrm>
        </p:spPr>
        <p:txBody>
          <a:bodyPr anchor="b">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4F755B0-E17A-4B52-A99D-C35BB18BB2D0}"/>
              </a:ext>
            </a:extLst>
          </p:cNvPr>
          <p:cNvSpPr>
            <a:spLocks noGrp="1"/>
          </p:cNvSpPr>
          <p:nvPr>
            <p:ph type="subTitle" idx="1"/>
          </p:nvPr>
        </p:nvSpPr>
        <p:spPr>
          <a:xfrm>
            <a:off x="457200" y="3602038"/>
            <a:ext cx="7626795" cy="2501728"/>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58390C28-805B-4DA6-A10E-651C0FD01716}"/>
              </a:ext>
            </a:extLst>
          </p:cNvPr>
          <p:cNvSpPr>
            <a:spLocks noGrp="1"/>
          </p:cNvSpPr>
          <p:nvPr>
            <p:ph type="dt" sz="half" idx="10"/>
          </p:nvPr>
        </p:nvSpPr>
        <p:spPr/>
        <p:txBody>
          <a:bodyPr/>
          <a:lstStyle/>
          <a:p>
            <a:fld id="{D208048B-57AF-4F53-BC84-8E0A1033FBEC}" type="datetimeFigureOut">
              <a:rPr lang="en-US" smtClean="0"/>
              <a:t>7/10/2026</a:t>
            </a:fld>
            <a:endParaRPr lang="en-US"/>
          </a:p>
        </p:txBody>
      </p:sp>
      <p:sp>
        <p:nvSpPr>
          <p:cNvPr id="5" name="Footer Placeholder 4">
            <a:extLst>
              <a:ext uri="{FF2B5EF4-FFF2-40B4-BE49-F238E27FC236}">
                <a16:creationId xmlns:a16="http://schemas.microsoft.com/office/drawing/2014/main" id="{0D5EBBA9-C52F-4628-AE0D-DCD1772F916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C5BAC57-F8E1-4B54-A111-CB53B32031AB}"/>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1726537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EA2C84-1247-4534-81D1-136C3E1EBB0D}"/>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048D490-CEA6-4844-A537-F749658D377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1DAEFC9-887F-4E73-9938-6032D52864AA}"/>
              </a:ext>
            </a:extLst>
          </p:cNvPr>
          <p:cNvSpPr>
            <a:spLocks noGrp="1"/>
          </p:cNvSpPr>
          <p:nvPr>
            <p:ph type="dt" sz="half" idx="10"/>
          </p:nvPr>
        </p:nvSpPr>
        <p:spPr/>
        <p:txBody>
          <a:bodyPr/>
          <a:lstStyle/>
          <a:p>
            <a:fld id="{D208048B-57AF-4F53-BC84-8E0A1033FBEC}" type="datetimeFigureOut">
              <a:rPr lang="en-US" smtClean="0"/>
              <a:t>7/10/2026</a:t>
            </a:fld>
            <a:endParaRPr lang="en-US"/>
          </a:p>
        </p:txBody>
      </p:sp>
      <p:sp>
        <p:nvSpPr>
          <p:cNvPr id="5" name="Footer Placeholder 4">
            <a:extLst>
              <a:ext uri="{FF2B5EF4-FFF2-40B4-BE49-F238E27FC236}">
                <a16:creationId xmlns:a16="http://schemas.microsoft.com/office/drawing/2014/main" id="{ABFCF0CF-134A-404E-A177-9FAAA039F8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6A1B0DC-2D2C-408B-A577-904A2385C0AA}"/>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25536819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B55431-EF88-4771-9699-27EF70A55112}"/>
              </a:ext>
            </a:extLst>
          </p:cNvPr>
          <p:cNvSpPr>
            <a:spLocks noGrp="1"/>
          </p:cNvSpPr>
          <p:nvPr>
            <p:ph type="title"/>
          </p:nvPr>
        </p:nvSpPr>
        <p:spPr>
          <a:xfrm>
            <a:off x="457200" y="668050"/>
            <a:ext cx="7673389" cy="3816588"/>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DAF57C3-A928-4093-B3FC-ECC2194AE9E9}"/>
              </a:ext>
            </a:extLst>
          </p:cNvPr>
          <p:cNvSpPr>
            <a:spLocks noGrp="1"/>
          </p:cNvSpPr>
          <p:nvPr>
            <p:ph type="body" idx="1"/>
          </p:nvPr>
        </p:nvSpPr>
        <p:spPr>
          <a:xfrm>
            <a:off x="457200" y="4589463"/>
            <a:ext cx="7673389"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7BFD625-A893-46D3-A518-9E969CB4FE54}"/>
              </a:ext>
            </a:extLst>
          </p:cNvPr>
          <p:cNvSpPr>
            <a:spLocks noGrp="1"/>
          </p:cNvSpPr>
          <p:nvPr>
            <p:ph type="dt" sz="half" idx="10"/>
          </p:nvPr>
        </p:nvSpPr>
        <p:spPr/>
        <p:txBody>
          <a:bodyPr/>
          <a:lstStyle/>
          <a:p>
            <a:fld id="{D208048B-57AF-4F53-BC84-8E0A1033FBEC}" type="datetimeFigureOut">
              <a:rPr lang="en-US" smtClean="0"/>
              <a:t>7/10/2026</a:t>
            </a:fld>
            <a:endParaRPr lang="en-US"/>
          </a:p>
        </p:txBody>
      </p:sp>
      <p:sp>
        <p:nvSpPr>
          <p:cNvPr id="5" name="Footer Placeholder 4">
            <a:extLst>
              <a:ext uri="{FF2B5EF4-FFF2-40B4-BE49-F238E27FC236}">
                <a16:creationId xmlns:a16="http://schemas.microsoft.com/office/drawing/2014/main" id="{FFCAD37A-B380-4B65-9FB9-3FB914120E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BE773B6-CD13-4451-9BF3-C4102BA5E899}"/>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34456594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C1FBD0A-9F7B-4EBB-9982-B55F5F9806C4}"/>
              </a:ext>
              <a:ext uri="{C183D7F6-B498-43B3-948B-1728B52AA6E4}">
                <adec:decorative xmlns:adec="http://schemas.microsoft.com/office/drawing/2017/decorative" val="1"/>
              </a:ext>
            </a:extLst>
          </p:cNvPr>
          <p:cNvSpPr/>
          <p:nvPr/>
        </p:nvSpPr>
        <p:spPr>
          <a:xfrm>
            <a:off x="0" y="0"/>
            <a:ext cx="12188952" cy="6858000"/>
          </a:xfrm>
          <a:prstGeom prst="rect">
            <a:avLst/>
          </a:prstGeom>
          <a:ln w="9525" cap="flat">
            <a:noFill/>
            <a:prstDash val="solid"/>
            <a:miter/>
          </a:ln>
        </p:spPr>
        <p:txBody>
          <a:bodyPr rtlCol="0" anchor="ctr"/>
          <a:lstStyle/>
          <a:p>
            <a:endParaRPr lang="en-US">
              <a:solidFill>
                <a:schemeClr val="tx1"/>
              </a:solidFill>
            </a:endParaRPr>
          </a:p>
        </p:txBody>
      </p:sp>
      <p:sp>
        <p:nvSpPr>
          <p:cNvPr id="11" name="Color Fill">
            <a:extLst>
              <a:ext uri="{FF2B5EF4-FFF2-40B4-BE49-F238E27FC236}">
                <a16:creationId xmlns:a16="http://schemas.microsoft.com/office/drawing/2014/main" id="{88CFF0B8-0BA9-4DD9-B7B2-0655DC8419A8}"/>
              </a:ext>
              <a:ext uri="{C183D7F6-B498-43B3-948B-1728B52AA6E4}">
                <adec:decorative xmlns:adec="http://schemas.microsoft.com/office/drawing/2017/decorative" val="1"/>
              </a:ext>
            </a:extLst>
          </p:cNvPr>
          <p:cNvSpPr/>
          <p:nvPr/>
        </p:nvSpPr>
        <p:spPr>
          <a:xfrm>
            <a:off x="0" y="0"/>
            <a:ext cx="12188952" cy="6858000"/>
          </a:xfrm>
          <a:prstGeom prst="rect">
            <a:avLst/>
          </a:prstGeom>
          <a:solidFill>
            <a:schemeClr val="bg2">
              <a:lumMod val="75000"/>
              <a:lumOff val="25000"/>
              <a:alpha val="40000"/>
            </a:schemeClr>
          </a:solidFill>
          <a:ln w="9525" cap="flat">
            <a:noFill/>
            <a:prstDash val="solid"/>
            <a:miter/>
          </a:ln>
        </p:spPr>
        <p:txBody>
          <a:bodyPr rtlCol="0" anchor="ctr"/>
          <a:lstStyle/>
          <a:p>
            <a:endParaRPr lang="en-US" dirty="0">
              <a:solidFill>
                <a:schemeClr val="bg2">
                  <a:lumMod val="75000"/>
                  <a:lumOff val="25000"/>
                </a:schemeClr>
              </a:solidFill>
            </a:endParaRPr>
          </a:p>
        </p:txBody>
      </p:sp>
      <p:grpSp>
        <p:nvGrpSpPr>
          <p:cNvPr id="14" name="Group 13">
            <a:extLst>
              <a:ext uri="{FF2B5EF4-FFF2-40B4-BE49-F238E27FC236}">
                <a16:creationId xmlns:a16="http://schemas.microsoft.com/office/drawing/2014/main" id="{C77B910E-9B87-4291-987B-6883212CBAEC}"/>
              </a:ext>
              <a:ext uri="{C183D7F6-B498-43B3-948B-1728B52AA6E4}">
                <adec:decorative xmlns:adec="http://schemas.microsoft.com/office/drawing/2017/decorative" val="1"/>
              </a:ext>
            </a:extLst>
          </p:cNvPr>
          <p:cNvGrpSpPr/>
          <p:nvPr/>
        </p:nvGrpSpPr>
        <p:grpSpPr>
          <a:xfrm>
            <a:off x="11151383" y="2767655"/>
            <a:ext cx="1040617" cy="2833045"/>
            <a:chOff x="11151383" y="2767655"/>
            <a:chExt cx="1040617" cy="2833045"/>
          </a:xfrm>
        </p:grpSpPr>
        <p:sp>
          <p:nvSpPr>
            <p:cNvPr id="15" name="Oval 14">
              <a:extLst>
                <a:ext uri="{FF2B5EF4-FFF2-40B4-BE49-F238E27FC236}">
                  <a16:creationId xmlns:a16="http://schemas.microsoft.com/office/drawing/2014/main" id="{05596CF7-55B3-409D-A36C-F5BE9D625628}"/>
                </a:ext>
              </a:extLst>
            </p:cNvPr>
            <p:cNvSpPr/>
            <p:nvPr/>
          </p:nvSpPr>
          <p:spPr>
            <a:xfrm>
              <a:off x="11783194" y="2943021"/>
              <a:ext cx="246527" cy="24652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7" name="Freeform: Shape 16">
              <a:extLst>
                <a:ext uri="{FF2B5EF4-FFF2-40B4-BE49-F238E27FC236}">
                  <a16:creationId xmlns:a16="http://schemas.microsoft.com/office/drawing/2014/main" id="{92245D23-45D8-474C-8A38-633E99962676}"/>
                </a:ext>
              </a:extLst>
            </p:cNvPr>
            <p:cNvSpPr/>
            <p:nvPr/>
          </p:nvSpPr>
          <p:spPr>
            <a:xfrm flipV="1">
              <a:off x="11151383" y="4336822"/>
              <a:ext cx="1040617" cy="1263878"/>
            </a:xfrm>
            <a:custGeom>
              <a:avLst/>
              <a:gdLst>
                <a:gd name="connsiteX0" fmla="*/ 1087069 w 1119832"/>
                <a:gd name="connsiteY0" fmla="*/ 1138 h 1360088"/>
                <a:gd name="connsiteX1" fmla="*/ 1119832 w 1119832"/>
                <a:gd name="connsiteY1" fmla="*/ 3278 h 1360088"/>
                <a:gd name="connsiteX2" fmla="*/ 1119832 w 1119832"/>
                <a:gd name="connsiteY2" fmla="*/ 1097964 h 1360088"/>
                <a:gd name="connsiteX3" fmla="*/ 1109686 w 1119832"/>
                <a:gd name="connsiteY3" fmla="*/ 1109686 h 1360088"/>
                <a:gd name="connsiteX4" fmla="*/ 25249 w 1119832"/>
                <a:gd name="connsiteY4" fmla="*/ 1334840 h 1360088"/>
                <a:gd name="connsiteX5" fmla="*/ 250404 w 1119832"/>
                <a:gd name="connsiteY5" fmla="*/ 250404 h 1360088"/>
                <a:gd name="connsiteX6" fmla="*/ 1087069 w 1119832"/>
                <a:gd name="connsiteY6" fmla="*/ 1138 h 136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9832" h="1360088">
                  <a:moveTo>
                    <a:pt x="1087069" y="1138"/>
                  </a:moveTo>
                  <a:lnTo>
                    <a:pt x="1119832" y="3278"/>
                  </a:lnTo>
                  <a:lnTo>
                    <a:pt x="1119832" y="1097964"/>
                  </a:lnTo>
                  <a:lnTo>
                    <a:pt x="1109686" y="1109686"/>
                  </a:lnTo>
                  <a:cubicBezTo>
                    <a:pt x="748058" y="1471314"/>
                    <a:pt x="25249" y="1334840"/>
                    <a:pt x="25249" y="1334840"/>
                  </a:cubicBezTo>
                  <a:cubicBezTo>
                    <a:pt x="25249" y="1334840"/>
                    <a:pt x="-111224" y="612032"/>
                    <a:pt x="250404" y="250404"/>
                  </a:cubicBezTo>
                  <a:cubicBezTo>
                    <a:pt x="476422" y="24386"/>
                    <a:pt x="843525" y="-7060"/>
                    <a:pt x="1087069" y="1138"/>
                  </a:cubicBez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dirty="0"/>
            </a:p>
          </p:txBody>
        </p:sp>
        <p:sp>
          <p:nvSpPr>
            <p:cNvPr id="18" name="Freeform: Shape 17">
              <a:extLst>
                <a:ext uri="{FF2B5EF4-FFF2-40B4-BE49-F238E27FC236}">
                  <a16:creationId xmlns:a16="http://schemas.microsoft.com/office/drawing/2014/main" id="{918A8D14-28CA-4095-B2FA-E48B3150AD1B}"/>
                </a:ext>
                <a:ext uri="{C183D7F6-B498-43B3-948B-1728B52AA6E4}">
                  <adec:decorative xmlns:adec="http://schemas.microsoft.com/office/drawing/2017/decorative" val="1"/>
                </a:ext>
              </a:extLst>
            </p:cNvPr>
            <p:cNvSpPr/>
            <p:nvPr/>
          </p:nvSpPr>
          <p:spPr>
            <a:xfrm>
              <a:off x="11638492" y="2767655"/>
              <a:ext cx="553508" cy="1567713"/>
            </a:xfrm>
            <a:custGeom>
              <a:avLst/>
              <a:gdLst>
                <a:gd name="connsiteX0" fmla="*/ 612019 w 612019"/>
                <a:gd name="connsiteY0" fmla="*/ 0 h 1733435"/>
                <a:gd name="connsiteX1" fmla="*/ 612019 w 612019"/>
                <a:gd name="connsiteY1" fmla="*/ 1733435 h 1733435"/>
                <a:gd name="connsiteX2" fmla="*/ 180103 w 612019"/>
                <a:gd name="connsiteY2" fmla="*/ 1301519 h 1733435"/>
                <a:gd name="connsiteX3" fmla="*/ 180103 w 612019"/>
                <a:gd name="connsiteY3" fmla="*/ 431916 h 1733435"/>
              </a:gdLst>
              <a:ahLst/>
              <a:cxnLst>
                <a:cxn ang="0">
                  <a:pos x="connsiteX0" y="connsiteY0"/>
                </a:cxn>
                <a:cxn ang="0">
                  <a:pos x="connsiteX1" y="connsiteY1"/>
                </a:cxn>
                <a:cxn ang="0">
                  <a:pos x="connsiteX2" y="connsiteY2"/>
                </a:cxn>
                <a:cxn ang="0">
                  <a:pos x="connsiteX3" y="connsiteY3"/>
                </a:cxn>
              </a:cxnLst>
              <a:rect l="l" t="t" r="r" b="b"/>
              <a:pathLst>
                <a:path w="612019" h="1733435">
                  <a:moveTo>
                    <a:pt x="612019" y="0"/>
                  </a:moveTo>
                  <a:lnTo>
                    <a:pt x="612019" y="1733435"/>
                  </a:lnTo>
                  <a:lnTo>
                    <a:pt x="180103" y="1301519"/>
                  </a:lnTo>
                  <a:cubicBezTo>
                    <a:pt x="-60034" y="1061382"/>
                    <a:pt x="-60034" y="672053"/>
                    <a:pt x="180103" y="431916"/>
                  </a:cubicBezTo>
                  <a:close/>
                </a:path>
              </a:pathLst>
            </a:custGeom>
            <a:solidFill>
              <a:schemeClr val="accent1">
                <a:lumMod val="60000"/>
                <a:lumOff val="40000"/>
                <a:alpha val="60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dirty="0"/>
            </a:p>
          </p:txBody>
        </p:sp>
      </p:grpSp>
      <p:sp>
        <p:nvSpPr>
          <p:cNvPr id="13" name="Texture">
            <a:extLst>
              <a:ext uri="{FF2B5EF4-FFF2-40B4-BE49-F238E27FC236}">
                <a16:creationId xmlns:a16="http://schemas.microsoft.com/office/drawing/2014/main" id="{1D1F176A-19F1-4537-800D-210F29EC1AC2}"/>
              </a:ext>
              <a:ext uri="{C183D7F6-B498-43B3-948B-1728B52AA6E4}">
                <adec:decorative xmlns:adec="http://schemas.microsoft.com/office/drawing/2017/decorative" val="1"/>
              </a:ext>
            </a:extLst>
          </p:cNvPr>
          <p:cNvSpPr/>
          <p:nvPr/>
        </p:nvSpPr>
        <p:spPr>
          <a:xfrm>
            <a:off x="3048" y="0"/>
            <a:ext cx="12188952" cy="6858000"/>
          </a:xfrm>
          <a:prstGeom prst="rect">
            <a:avLst/>
          </a:prstGeom>
          <a:blipFill dpi="0" rotWithShape="1">
            <a:blip r:embed="rId2">
              <a:alphaModFix amt="6000"/>
            </a:blip>
            <a:srcRect/>
            <a:tile tx="0" ty="0" sx="100000" sy="100000" flip="none" algn="tl"/>
          </a:blipFill>
          <a:ln w="9525"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D0A04C26-6125-4D95-9FC0-50DEB9419E63}"/>
              </a:ext>
            </a:extLst>
          </p:cNvPr>
          <p:cNvSpPr>
            <a:spLocks noGrp="1"/>
          </p:cNvSpPr>
          <p:nvPr>
            <p:ph type="title"/>
          </p:nvPr>
        </p:nvSpPr>
        <p:spPr>
          <a:xfrm>
            <a:off x="457200" y="668049"/>
            <a:ext cx="10451534" cy="1591742"/>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535401A-13E5-4CED-864F-06D6EECCBCAA}"/>
              </a:ext>
            </a:extLst>
          </p:cNvPr>
          <p:cNvSpPr>
            <a:spLocks noGrp="1"/>
          </p:cNvSpPr>
          <p:nvPr>
            <p:ph sz="half" idx="1"/>
          </p:nvPr>
        </p:nvSpPr>
        <p:spPr>
          <a:xfrm>
            <a:off x="457200" y="2341329"/>
            <a:ext cx="5562600" cy="383563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AC513523-8F78-4766-91D7-03E329B6833A}"/>
              </a:ext>
            </a:extLst>
          </p:cNvPr>
          <p:cNvSpPr>
            <a:spLocks noGrp="1"/>
          </p:cNvSpPr>
          <p:nvPr>
            <p:ph sz="half" idx="2"/>
          </p:nvPr>
        </p:nvSpPr>
        <p:spPr>
          <a:xfrm>
            <a:off x="6172200" y="2341329"/>
            <a:ext cx="4736534" cy="383563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4E5B757F-BAD2-4343-BD57-FC02D0BE19EC}"/>
              </a:ext>
            </a:extLst>
          </p:cNvPr>
          <p:cNvSpPr>
            <a:spLocks noGrp="1"/>
          </p:cNvSpPr>
          <p:nvPr>
            <p:ph type="dt" sz="half" idx="10"/>
          </p:nvPr>
        </p:nvSpPr>
        <p:spPr/>
        <p:txBody>
          <a:bodyPr/>
          <a:lstStyle/>
          <a:p>
            <a:fld id="{D208048B-57AF-4F53-BC84-8E0A1033FBEC}" type="datetimeFigureOut">
              <a:rPr lang="en-US" smtClean="0"/>
              <a:t>7/10/2026</a:t>
            </a:fld>
            <a:endParaRPr lang="en-US"/>
          </a:p>
        </p:txBody>
      </p:sp>
      <p:sp>
        <p:nvSpPr>
          <p:cNvPr id="6" name="Footer Placeholder 5">
            <a:extLst>
              <a:ext uri="{FF2B5EF4-FFF2-40B4-BE49-F238E27FC236}">
                <a16:creationId xmlns:a16="http://schemas.microsoft.com/office/drawing/2014/main" id="{5A30EF3C-A61E-4F43-9C8F-BC9A6455C64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19D947-1DC8-4CE9-A031-6EEB776BD0BF}"/>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22459675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C5BFA9BB-A51E-4D09-8602-5AD9010463BA}"/>
              </a:ext>
              <a:ext uri="{C183D7F6-B498-43B3-948B-1728B52AA6E4}">
                <adec:decorative xmlns:adec="http://schemas.microsoft.com/office/drawing/2017/decorative" val="1"/>
              </a:ext>
            </a:extLst>
          </p:cNvPr>
          <p:cNvSpPr/>
          <p:nvPr/>
        </p:nvSpPr>
        <p:spPr>
          <a:xfrm>
            <a:off x="0" y="0"/>
            <a:ext cx="12188952" cy="6858000"/>
          </a:xfrm>
          <a:prstGeom prst="rect">
            <a:avLst/>
          </a:prstGeom>
          <a:ln w="9525" cap="flat">
            <a:noFill/>
            <a:prstDash val="solid"/>
            <a:miter/>
          </a:ln>
        </p:spPr>
        <p:txBody>
          <a:bodyPr rtlCol="0" anchor="ctr"/>
          <a:lstStyle/>
          <a:p>
            <a:endParaRPr lang="en-US">
              <a:solidFill>
                <a:schemeClr val="tx1"/>
              </a:solidFill>
            </a:endParaRPr>
          </a:p>
        </p:txBody>
      </p:sp>
      <p:sp>
        <p:nvSpPr>
          <p:cNvPr id="13" name="Color Fill">
            <a:extLst>
              <a:ext uri="{FF2B5EF4-FFF2-40B4-BE49-F238E27FC236}">
                <a16:creationId xmlns:a16="http://schemas.microsoft.com/office/drawing/2014/main" id="{A60257A1-779B-4048-BC0D-1EA579B5B1C5}"/>
              </a:ext>
              <a:ext uri="{C183D7F6-B498-43B3-948B-1728B52AA6E4}">
                <adec:decorative xmlns:adec="http://schemas.microsoft.com/office/drawing/2017/decorative" val="1"/>
              </a:ext>
            </a:extLst>
          </p:cNvPr>
          <p:cNvSpPr/>
          <p:nvPr/>
        </p:nvSpPr>
        <p:spPr>
          <a:xfrm>
            <a:off x="0" y="0"/>
            <a:ext cx="12188952" cy="6858000"/>
          </a:xfrm>
          <a:prstGeom prst="rect">
            <a:avLst/>
          </a:prstGeom>
          <a:solidFill>
            <a:schemeClr val="bg2">
              <a:lumMod val="75000"/>
              <a:lumOff val="25000"/>
              <a:alpha val="40000"/>
            </a:schemeClr>
          </a:solidFill>
          <a:ln w="9525" cap="flat">
            <a:noFill/>
            <a:prstDash val="solid"/>
            <a:miter/>
          </a:ln>
        </p:spPr>
        <p:txBody>
          <a:bodyPr rtlCol="0" anchor="ctr"/>
          <a:lstStyle/>
          <a:p>
            <a:endParaRPr lang="en-US" dirty="0">
              <a:solidFill>
                <a:schemeClr val="bg2">
                  <a:lumMod val="75000"/>
                  <a:lumOff val="25000"/>
                </a:schemeClr>
              </a:solidFill>
            </a:endParaRPr>
          </a:p>
        </p:txBody>
      </p:sp>
      <p:grpSp>
        <p:nvGrpSpPr>
          <p:cNvPr id="16" name="Group 15">
            <a:extLst>
              <a:ext uri="{FF2B5EF4-FFF2-40B4-BE49-F238E27FC236}">
                <a16:creationId xmlns:a16="http://schemas.microsoft.com/office/drawing/2014/main" id="{38F4B5D0-AA24-4702-9C01-FC1A03E7B607}"/>
              </a:ext>
              <a:ext uri="{C183D7F6-B498-43B3-948B-1728B52AA6E4}">
                <adec:decorative xmlns:adec="http://schemas.microsoft.com/office/drawing/2017/decorative" val="1"/>
              </a:ext>
            </a:extLst>
          </p:cNvPr>
          <p:cNvGrpSpPr/>
          <p:nvPr/>
        </p:nvGrpSpPr>
        <p:grpSpPr>
          <a:xfrm>
            <a:off x="11151383" y="2767655"/>
            <a:ext cx="1040617" cy="2833045"/>
            <a:chOff x="11151383" y="2767655"/>
            <a:chExt cx="1040617" cy="2833045"/>
          </a:xfrm>
        </p:grpSpPr>
        <p:sp>
          <p:nvSpPr>
            <p:cNvPr id="17" name="Oval 16">
              <a:extLst>
                <a:ext uri="{FF2B5EF4-FFF2-40B4-BE49-F238E27FC236}">
                  <a16:creationId xmlns:a16="http://schemas.microsoft.com/office/drawing/2014/main" id="{29CBF9BD-1EB2-4122-98FE-F2B5DF8771C9}"/>
                </a:ext>
              </a:extLst>
            </p:cNvPr>
            <p:cNvSpPr/>
            <p:nvPr/>
          </p:nvSpPr>
          <p:spPr>
            <a:xfrm>
              <a:off x="11783194" y="2943021"/>
              <a:ext cx="246527" cy="24652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8" name="Freeform: Shape 17">
              <a:extLst>
                <a:ext uri="{FF2B5EF4-FFF2-40B4-BE49-F238E27FC236}">
                  <a16:creationId xmlns:a16="http://schemas.microsoft.com/office/drawing/2014/main" id="{7C41FF89-01DF-4236-AA4D-243CB8A464B3}"/>
                </a:ext>
              </a:extLst>
            </p:cNvPr>
            <p:cNvSpPr/>
            <p:nvPr/>
          </p:nvSpPr>
          <p:spPr>
            <a:xfrm flipV="1">
              <a:off x="11151383" y="4336822"/>
              <a:ext cx="1040617" cy="1263878"/>
            </a:xfrm>
            <a:custGeom>
              <a:avLst/>
              <a:gdLst>
                <a:gd name="connsiteX0" fmla="*/ 1087069 w 1119832"/>
                <a:gd name="connsiteY0" fmla="*/ 1138 h 1360088"/>
                <a:gd name="connsiteX1" fmla="*/ 1119832 w 1119832"/>
                <a:gd name="connsiteY1" fmla="*/ 3278 h 1360088"/>
                <a:gd name="connsiteX2" fmla="*/ 1119832 w 1119832"/>
                <a:gd name="connsiteY2" fmla="*/ 1097964 h 1360088"/>
                <a:gd name="connsiteX3" fmla="*/ 1109686 w 1119832"/>
                <a:gd name="connsiteY3" fmla="*/ 1109686 h 1360088"/>
                <a:gd name="connsiteX4" fmla="*/ 25249 w 1119832"/>
                <a:gd name="connsiteY4" fmla="*/ 1334840 h 1360088"/>
                <a:gd name="connsiteX5" fmla="*/ 250404 w 1119832"/>
                <a:gd name="connsiteY5" fmla="*/ 250404 h 1360088"/>
                <a:gd name="connsiteX6" fmla="*/ 1087069 w 1119832"/>
                <a:gd name="connsiteY6" fmla="*/ 1138 h 136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9832" h="1360088">
                  <a:moveTo>
                    <a:pt x="1087069" y="1138"/>
                  </a:moveTo>
                  <a:lnTo>
                    <a:pt x="1119832" y="3278"/>
                  </a:lnTo>
                  <a:lnTo>
                    <a:pt x="1119832" y="1097964"/>
                  </a:lnTo>
                  <a:lnTo>
                    <a:pt x="1109686" y="1109686"/>
                  </a:lnTo>
                  <a:cubicBezTo>
                    <a:pt x="748058" y="1471314"/>
                    <a:pt x="25249" y="1334840"/>
                    <a:pt x="25249" y="1334840"/>
                  </a:cubicBezTo>
                  <a:cubicBezTo>
                    <a:pt x="25249" y="1334840"/>
                    <a:pt x="-111224" y="612032"/>
                    <a:pt x="250404" y="250404"/>
                  </a:cubicBezTo>
                  <a:cubicBezTo>
                    <a:pt x="476422" y="24386"/>
                    <a:pt x="843525" y="-7060"/>
                    <a:pt x="1087069" y="1138"/>
                  </a:cubicBez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dirty="0"/>
            </a:p>
          </p:txBody>
        </p:sp>
        <p:sp>
          <p:nvSpPr>
            <p:cNvPr id="19" name="Freeform: Shape 18">
              <a:extLst>
                <a:ext uri="{FF2B5EF4-FFF2-40B4-BE49-F238E27FC236}">
                  <a16:creationId xmlns:a16="http://schemas.microsoft.com/office/drawing/2014/main" id="{FD03BB88-350D-4DE0-BB34-870F64356890}"/>
                </a:ext>
                <a:ext uri="{C183D7F6-B498-43B3-948B-1728B52AA6E4}">
                  <adec:decorative xmlns:adec="http://schemas.microsoft.com/office/drawing/2017/decorative" val="1"/>
                </a:ext>
              </a:extLst>
            </p:cNvPr>
            <p:cNvSpPr/>
            <p:nvPr/>
          </p:nvSpPr>
          <p:spPr>
            <a:xfrm>
              <a:off x="11638492" y="2767655"/>
              <a:ext cx="553508" cy="1567713"/>
            </a:xfrm>
            <a:custGeom>
              <a:avLst/>
              <a:gdLst>
                <a:gd name="connsiteX0" fmla="*/ 612019 w 612019"/>
                <a:gd name="connsiteY0" fmla="*/ 0 h 1733435"/>
                <a:gd name="connsiteX1" fmla="*/ 612019 w 612019"/>
                <a:gd name="connsiteY1" fmla="*/ 1733435 h 1733435"/>
                <a:gd name="connsiteX2" fmla="*/ 180103 w 612019"/>
                <a:gd name="connsiteY2" fmla="*/ 1301519 h 1733435"/>
                <a:gd name="connsiteX3" fmla="*/ 180103 w 612019"/>
                <a:gd name="connsiteY3" fmla="*/ 431916 h 1733435"/>
              </a:gdLst>
              <a:ahLst/>
              <a:cxnLst>
                <a:cxn ang="0">
                  <a:pos x="connsiteX0" y="connsiteY0"/>
                </a:cxn>
                <a:cxn ang="0">
                  <a:pos x="connsiteX1" y="connsiteY1"/>
                </a:cxn>
                <a:cxn ang="0">
                  <a:pos x="connsiteX2" y="connsiteY2"/>
                </a:cxn>
                <a:cxn ang="0">
                  <a:pos x="connsiteX3" y="connsiteY3"/>
                </a:cxn>
              </a:cxnLst>
              <a:rect l="l" t="t" r="r" b="b"/>
              <a:pathLst>
                <a:path w="612019" h="1733435">
                  <a:moveTo>
                    <a:pt x="612019" y="0"/>
                  </a:moveTo>
                  <a:lnTo>
                    <a:pt x="612019" y="1733435"/>
                  </a:lnTo>
                  <a:lnTo>
                    <a:pt x="180103" y="1301519"/>
                  </a:lnTo>
                  <a:cubicBezTo>
                    <a:pt x="-60034" y="1061382"/>
                    <a:pt x="-60034" y="672053"/>
                    <a:pt x="180103" y="431916"/>
                  </a:cubicBezTo>
                  <a:close/>
                </a:path>
              </a:pathLst>
            </a:custGeom>
            <a:solidFill>
              <a:schemeClr val="accent1">
                <a:lumMod val="60000"/>
                <a:lumOff val="40000"/>
                <a:alpha val="60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dirty="0"/>
            </a:p>
          </p:txBody>
        </p:sp>
      </p:grpSp>
      <p:sp>
        <p:nvSpPr>
          <p:cNvPr id="15" name="Texture">
            <a:extLst>
              <a:ext uri="{FF2B5EF4-FFF2-40B4-BE49-F238E27FC236}">
                <a16:creationId xmlns:a16="http://schemas.microsoft.com/office/drawing/2014/main" id="{4A8025C0-8995-4863-A847-7ED1F8CCE811}"/>
              </a:ext>
              <a:ext uri="{C183D7F6-B498-43B3-948B-1728B52AA6E4}">
                <adec:decorative xmlns:adec="http://schemas.microsoft.com/office/drawing/2017/decorative" val="1"/>
              </a:ext>
            </a:extLst>
          </p:cNvPr>
          <p:cNvSpPr/>
          <p:nvPr/>
        </p:nvSpPr>
        <p:spPr>
          <a:xfrm>
            <a:off x="3048" y="0"/>
            <a:ext cx="12188952" cy="6858000"/>
          </a:xfrm>
          <a:prstGeom prst="rect">
            <a:avLst/>
          </a:prstGeom>
          <a:blipFill dpi="0" rotWithShape="1">
            <a:blip r:embed="rId2">
              <a:alphaModFix amt="6000"/>
            </a:blip>
            <a:srcRect/>
            <a:tile tx="0" ty="0" sx="100000" sy="100000" flip="none" algn="tl"/>
          </a:blipFill>
          <a:ln w="9525"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50162335-6445-435C-A1C6-9F090B965040}"/>
              </a:ext>
            </a:extLst>
          </p:cNvPr>
          <p:cNvSpPr>
            <a:spLocks noGrp="1"/>
          </p:cNvSpPr>
          <p:nvPr>
            <p:ph type="title"/>
          </p:nvPr>
        </p:nvSpPr>
        <p:spPr>
          <a:xfrm>
            <a:off x="457200" y="668049"/>
            <a:ext cx="10450629" cy="1325564"/>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5074B3D-418F-464D-91E7-993D0B480108}"/>
              </a:ext>
            </a:extLst>
          </p:cNvPr>
          <p:cNvSpPr>
            <a:spLocks noGrp="1"/>
          </p:cNvSpPr>
          <p:nvPr>
            <p:ph type="body" idx="1"/>
          </p:nvPr>
        </p:nvSpPr>
        <p:spPr>
          <a:xfrm>
            <a:off x="457086" y="2182814"/>
            <a:ext cx="502151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E904709-9362-4AB5-9AA2-32F51BF06A39}"/>
              </a:ext>
            </a:extLst>
          </p:cNvPr>
          <p:cNvSpPr>
            <a:spLocks noGrp="1"/>
          </p:cNvSpPr>
          <p:nvPr>
            <p:ph sz="half" idx="2"/>
          </p:nvPr>
        </p:nvSpPr>
        <p:spPr>
          <a:xfrm>
            <a:off x="457086" y="3115949"/>
            <a:ext cx="5021512" cy="3073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B083836-1CF5-406F-B0CB-643F37066CE6}"/>
              </a:ext>
            </a:extLst>
          </p:cNvPr>
          <p:cNvSpPr>
            <a:spLocks noGrp="1"/>
          </p:cNvSpPr>
          <p:nvPr>
            <p:ph type="body" sz="quarter" idx="3"/>
          </p:nvPr>
        </p:nvSpPr>
        <p:spPr>
          <a:xfrm>
            <a:off x="5890597" y="2182814"/>
            <a:ext cx="501723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64A8670-0F33-4222-AAC9-96A21C47C336}"/>
              </a:ext>
            </a:extLst>
          </p:cNvPr>
          <p:cNvSpPr>
            <a:spLocks noGrp="1"/>
          </p:cNvSpPr>
          <p:nvPr>
            <p:ph sz="quarter" idx="4"/>
          </p:nvPr>
        </p:nvSpPr>
        <p:spPr>
          <a:xfrm>
            <a:off x="5890597" y="3115949"/>
            <a:ext cx="5017232" cy="3073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DA1E6970-4A96-4519-9C0E-11E245D563C9}"/>
              </a:ext>
            </a:extLst>
          </p:cNvPr>
          <p:cNvSpPr>
            <a:spLocks noGrp="1"/>
          </p:cNvSpPr>
          <p:nvPr>
            <p:ph type="dt" sz="half" idx="10"/>
          </p:nvPr>
        </p:nvSpPr>
        <p:spPr/>
        <p:txBody>
          <a:bodyPr/>
          <a:lstStyle/>
          <a:p>
            <a:fld id="{D208048B-57AF-4F53-BC84-8E0A1033FBEC}" type="datetimeFigureOut">
              <a:rPr lang="en-US" smtClean="0"/>
              <a:t>7/10/2026</a:t>
            </a:fld>
            <a:endParaRPr lang="en-US"/>
          </a:p>
        </p:txBody>
      </p:sp>
      <p:sp>
        <p:nvSpPr>
          <p:cNvPr id="8" name="Footer Placeholder 7">
            <a:extLst>
              <a:ext uri="{FF2B5EF4-FFF2-40B4-BE49-F238E27FC236}">
                <a16:creationId xmlns:a16="http://schemas.microsoft.com/office/drawing/2014/main" id="{35FEE249-70F5-4359-B699-23D68A50378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02AE510-A38C-45EE-B061-CB02E4E3DD7C}"/>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3670181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A9D1A-F943-4838-BA2F-6DF4F2EC9FEC}"/>
              </a:ext>
            </a:extLst>
          </p:cNvPr>
          <p:cNvSpPr>
            <a:spLocks noGrp="1"/>
          </p:cNvSpPr>
          <p:nvPr>
            <p:ph type="title"/>
          </p:nvPr>
        </p:nvSpPr>
        <p:spPr>
          <a:xfrm>
            <a:off x="457200" y="668049"/>
            <a:ext cx="7685037" cy="1363816"/>
          </a:xfr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F6FEE401-3424-4696-A6FC-BBEE79379F9D}"/>
              </a:ext>
            </a:extLst>
          </p:cNvPr>
          <p:cNvSpPr>
            <a:spLocks noGrp="1"/>
          </p:cNvSpPr>
          <p:nvPr>
            <p:ph type="dt" sz="half" idx="10"/>
          </p:nvPr>
        </p:nvSpPr>
        <p:spPr/>
        <p:txBody>
          <a:bodyPr/>
          <a:lstStyle/>
          <a:p>
            <a:fld id="{D208048B-57AF-4F53-BC84-8E0A1033FBEC}" type="datetimeFigureOut">
              <a:rPr lang="en-US" smtClean="0"/>
              <a:t>7/10/2026</a:t>
            </a:fld>
            <a:endParaRPr lang="en-US"/>
          </a:p>
        </p:txBody>
      </p:sp>
      <p:sp>
        <p:nvSpPr>
          <p:cNvPr id="4" name="Footer Placeholder 3">
            <a:extLst>
              <a:ext uri="{FF2B5EF4-FFF2-40B4-BE49-F238E27FC236}">
                <a16:creationId xmlns:a16="http://schemas.microsoft.com/office/drawing/2014/main" id="{01E9D767-A30A-4508-B510-99AB91737AF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30979DC-F3D5-43AB-8A0F-9C8A14E0CEF4}"/>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685364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3DCDA0B-9BEE-4B57-8F97-96D5645D0658}"/>
              </a:ext>
            </a:extLst>
          </p:cNvPr>
          <p:cNvSpPr>
            <a:spLocks noGrp="1"/>
          </p:cNvSpPr>
          <p:nvPr>
            <p:ph type="dt" sz="half" idx="10"/>
          </p:nvPr>
        </p:nvSpPr>
        <p:spPr/>
        <p:txBody>
          <a:bodyPr/>
          <a:lstStyle/>
          <a:p>
            <a:fld id="{D208048B-57AF-4F53-BC84-8E0A1033FBEC}" type="datetimeFigureOut">
              <a:rPr lang="en-US" smtClean="0"/>
              <a:t>7/10/2026</a:t>
            </a:fld>
            <a:endParaRPr lang="en-US"/>
          </a:p>
        </p:txBody>
      </p:sp>
      <p:sp>
        <p:nvSpPr>
          <p:cNvPr id="3" name="Footer Placeholder 2">
            <a:extLst>
              <a:ext uri="{FF2B5EF4-FFF2-40B4-BE49-F238E27FC236}">
                <a16:creationId xmlns:a16="http://schemas.microsoft.com/office/drawing/2014/main" id="{05282AF2-09A1-4A1C-AEB6-577962B714C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C4D99D9-82B1-496C-ABBC-4FF0C375DCE7}"/>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21369067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7D9AFA4-EB8E-4091-A5E2-1B9D163A0709}"/>
              </a:ext>
              <a:ext uri="{C183D7F6-B498-43B3-948B-1728B52AA6E4}">
                <adec:decorative xmlns:adec="http://schemas.microsoft.com/office/drawing/2017/decorative" val="1"/>
              </a:ext>
            </a:extLst>
          </p:cNvPr>
          <p:cNvSpPr/>
          <p:nvPr/>
        </p:nvSpPr>
        <p:spPr>
          <a:xfrm>
            <a:off x="0" y="0"/>
            <a:ext cx="12188952" cy="6858000"/>
          </a:xfrm>
          <a:prstGeom prst="rect">
            <a:avLst/>
          </a:prstGeom>
          <a:ln w="9525" cap="flat">
            <a:noFill/>
            <a:prstDash val="solid"/>
            <a:miter/>
          </a:ln>
        </p:spPr>
        <p:txBody>
          <a:bodyPr rtlCol="0" anchor="ctr"/>
          <a:lstStyle/>
          <a:p>
            <a:endParaRPr lang="en-US">
              <a:solidFill>
                <a:schemeClr val="tx1"/>
              </a:solidFill>
            </a:endParaRPr>
          </a:p>
        </p:txBody>
      </p:sp>
      <p:sp>
        <p:nvSpPr>
          <p:cNvPr id="11" name="Color Fill">
            <a:extLst>
              <a:ext uri="{FF2B5EF4-FFF2-40B4-BE49-F238E27FC236}">
                <a16:creationId xmlns:a16="http://schemas.microsoft.com/office/drawing/2014/main" id="{F25018FE-FB44-4E2E-A181-B3476F3E8550}"/>
              </a:ext>
              <a:ext uri="{C183D7F6-B498-43B3-948B-1728B52AA6E4}">
                <adec:decorative xmlns:adec="http://schemas.microsoft.com/office/drawing/2017/decorative" val="1"/>
              </a:ext>
            </a:extLst>
          </p:cNvPr>
          <p:cNvSpPr/>
          <p:nvPr/>
        </p:nvSpPr>
        <p:spPr>
          <a:xfrm>
            <a:off x="0" y="0"/>
            <a:ext cx="12188952" cy="6858000"/>
          </a:xfrm>
          <a:prstGeom prst="rect">
            <a:avLst/>
          </a:prstGeom>
          <a:solidFill>
            <a:schemeClr val="bg2">
              <a:lumMod val="75000"/>
              <a:lumOff val="25000"/>
              <a:alpha val="40000"/>
            </a:schemeClr>
          </a:solidFill>
          <a:ln w="9525" cap="flat">
            <a:noFill/>
            <a:prstDash val="solid"/>
            <a:miter/>
          </a:ln>
        </p:spPr>
        <p:txBody>
          <a:bodyPr rtlCol="0" anchor="ctr"/>
          <a:lstStyle/>
          <a:p>
            <a:endParaRPr lang="en-US" dirty="0">
              <a:solidFill>
                <a:schemeClr val="bg2">
                  <a:lumMod val="75000"/>
                  <a:lumOff val="25000"/>
                </a:schemeClr>
              </a:solidFill>
            </a:endParaRPr>
          </a:p>
        </p:txBody>
      </p:sp>
      <p:grpSp>
        <p:nvGrpSpPr>
          <p:cNvPr id="14" name="Group 13">
            <a:extLst>
              <a:ext uri="{FF2B5EF4-FFF2-40B4-BE49-F238E27FC236}">
                <a16:creationId xmlns:a16="http://schemas.microsoft.com/office/drawing/2014/main" id="{A6C7CD4B-70DE-49E2-A336-B6F43F58FFA4}"/>
              </a:ext>
              <a:ext uri="{C183D7F6-B498-43B3-948B-1728B52AA6E4}">
                <adec:decorative xmlns:adec="http://schemas.microsoft.com/office/drawing/2017/decorative" val="1"/>
              </a:ext>
            </a:extLst>
          </p:cNvPr>
          <p:cNvGrpSpPr/>
          <p:nvPr/>
        </p:nvGrpSpPr>
        <p:grpSpPr>
          <a:xfrm>
            <a:off x="10300855" y="0"/>
            <a:ext cx="1891145" cy="5600700"/>
            <a:chOff x="10300855" y="0"/>
            <a:chExt cx="1891145" cy="5600700"/>
          </a:xfrm>
        </p:grpSpPr>
        <p:sp>
          <p:nvSpPr>
            <p:cNvPr id="15" name="Oval 14">
              <a:extLst>
                <a:ext uri="{FF2B5EF4-FFF2-40B4-BE49-F238E27FC236}">
                  <a16:creationId xmlns:a16="http://schemas.microsoft.com/office/drawing/2014/main" id="{B4B8BFC9-6F67-47CB-BAE4-45260FBAF397}"/>
                </a:ext>
              </a:extLst>
            </p:cNvPr>
            <p:cNvSpPr/>
            <p:nvPr/>
          </p:nvSpPr>
          <p:spPr>
            <a:xfrm>
              <a:off x="11783194" y="2943021"/>
              <a:ext cx="246527" cy="24652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6" name="Graphic 9">
              <a:extLst>
                <a:ext uri="{FF2B5EF4-FFF2-40B4-BE49-F238E27FC236}">
                  <a16:creationId xmlns:a16="http://schemas.microsoft.com/office/drawing/2014/main" id="{40F836E5-3C5B-4DE7-B09A-AE00DEE730A9}"/>
                </a:ext>
              </a:extLst>
            </p:cNvPr>
            <p:cNvSpPr/>
            <p:nvPr/>
          </p:nvSpPr>
          <p:spPr>
            <a:xfrm>
              <a:off x="10330568" y="2199078"/>
              <a:ext cx="1195288" cy="1195289"/>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solidFill>
              <a:schemeClr val="accent1">
                <a:lumMod val="75000"/>
                <a:alpha val="65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dirty="0"/>
            </a:p>
          </p:txBody>
        </p:sp>
        <p:sp>
          <p:nvSpPr>
            <p:cNvPr id="17" name="Freeform: Shape 16">
              <a:extLst>
                <a:ext uri="{FF2B5EF4-FFF2-40B4-BE49-F238E27FC236}">
                  <a16:creationId xmlns:a16="http://schemas.microsoft.com/office/drawing/2014/main" id="{68E1B8E4-080E-4F43-B33F-59DD21B6B658}"/>
                </a:ext>
              </a:extLst>
            </p:cNvPr>
            <p:cNvSpPr/>
            <p:nvPr/>
          </p:nvSpPr>
          <p:spPr>
            <a:xfrm flipV="1">
              <a:off x="11151383" y="4336822"/>
              <a:ext cx="1040617" cy="1263878"/>
            </a:xfrm>
            <a:custGeom>
              <a:avLst/>
              <a:gdLst>
                <a:gd name="connsiteX0" fmla="*/ 1087069 w 1119832"/>
                <a:gd name="connsiteY0" fmla="*/ 1138 h 1360088"/>
                <a:gd name="connsiteX1" fmla="*/ 1119832 w 1119832"/>
                <a:gd name="connsiteY1" fmla="*/ 3278 h 1360088"/>
                <a:gd name="connsiteX2" fmla="*/ 1119832 w 1119832"/>
                <a:gd name="connsiteY2" fmla="*/ 1097964 h 1360088"/>
                <a:gd name="connsiteX3" fmla="*/ 1109686 w 1119832"/>
                <a:gd name="connsiteY3" fmla="*/ 1109686 h 1360088"/>
                <a:gd name="connsiteX4" fmla="*/ 25249 w 1119832"/>
                <a:gd name="connsiteY4" fmla="*/ 1334840 h 1360088"/>
                <a:gd name="connsiteX5" fmla="*/ 250404 w 1119832"/>
                <a:gd name="connsiteY5" fmla="*/ 250404 h 1360088"/>
                <a:gd name="connsiteX6" fmla="*/ 1087069 w 1119832"/>
                <a:gd name="connsiteY6" fmla="*/ 1138 h 136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9832" h="1360088">
                  <a:moveTo>
                    <a:pt x="1087069" y="1138"/>
                  </a:moveTo>
                  <a:lnTo>
                    <a:pt x="1119832" y="3278"/>
                  </a:lnTo>
                  <a:lnTo>
                    <a:pt x="1119832" y="1097964"/>
                  </a:lnTo>
                  <a:lnTo>
                    <a:pt x="1109686" y="1109686"/>
                  </a:lnTo>
                  <a:cubicBezTo>
                    <a:pt x="748058" y="1471314"/>
                    <a:pt x="25249" y="1334840"/>
                    <a:pt x="25249" y="1334840"/>
                  </a:cubicBezTo>
                  <a:cubicBezTo>
                    <a:pt x="25249" y="1334840"/>
                    <a:pt x="-111224" y="612032"/>
                    <a:pt x="250404" y="250404"/>
                  </a:cubicBezTo>
                  <a:cubicBezTo>
                    <a:pt x="476422" y="24386"/>
                    <a:pt x="843525" y="-7060"/>
                    <a:pt x="1087069" y="1138"/>
                  </a:cubicBez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dirty="0"/>
            </a:p>
          </p:txBody>
        </p:sp>
        <p:sp>
          <p:nvSpPr>
            <p:cNvPr id="18" name="Freeform: Shape 17">
              <a:extLst>
                <a:ext uri="{FF2B5EF4-FFF2-40B4-BE49-F238E27FC236}">
                  <a16:creationId xmlns:a16="http://schemas.microsoft.com/office/drawing/2014/main" id="{507639D4-740A-4B71-8393-99CA375EB4A0}"/>
                </a:ext>
                <a:ext uri="{C183D7F6-B498-43B3-948B-1728B52AA6E4}">
                  <adec:decorative xmlns:adec="http://schemas.microsoft.com/office/drawing/2017/decorative" val="1"/>
                </a:ext>
              </a:extLst>
            </p:cNvPr>
            <p:cNvSpPr/>
            <p:nvPr/>
          </p:nvSpPr>
          <p:spPr>
            <a:xfrm>
              <a:off x="11638492" y="2767655"/>
              <a:ext cx="553508" cy="1567713"/>
            </a:xfrm>
            <a:custGeom>
              <a:avLst/>
              <a:gdLst>
                <a:gd name="connsiteX0" fmla="*/ 612019 w 612019"/>
                <a:gd name="connsiteY0" fmla="*/ 0 h 1733435"/>
                <a:gd name="connsiteX1" fmla="*/ 612019 w 612019"/>
                <a:gd name="connsiteY1" fmla="*/ 1733435 h 1733435"/>
                <a:gd name="connsiteX2" fmla="*/ 180103 w 612019"/>
                <a:gd name="connsiteY2" fmla="*/ 1301519 h 1733435"/>
                <a:gd name="connsiteX3" fmla="*/ 180103 w 612019"/>
                <a:gd name="connsiteY3" fmla="*/ 431916 h 1733435"/>
              </a:gdLst>
              <a:ahLst/>
              <a:cxnLst>
                <a:cxn ang="0">
                  <a:pos x="connsiteX0" y="connsiteY0"/>
                </a:cxn>
                <a:cxn ang="0">
                  <a:pos x="connsiteX1" y="connsiteY1"/>
                </a:cxn>
                <a:cxn ang="0">
                  <a:pos x="connsiteX2" y="connsiteY2"/>
                </a:cxn>
                <a:cxn ang="0">
                  <a:pos x="connsiteX3" y="connsiteY3"/>
                </a:cxn>
              </a:cxnLst>
              <a:rect l="l" t="t" r="r" b="b"/>
              <a:pathLst>
                <a:path w="612019" h="1733435">
                  <a:moveTo>
                    <a:pt x="612019" y="0"/>
                  </a:moveTo>
                  <a:lnTo>
                    <a:pt x="612019" y="1733435"/>
                  </a:lnTo>
                  <a:lnTo>
                    <a:pt x="180103" y="1301519"/>
                  </a:lnTo>
                  <a:cubicBezTo>
                    <a:pt x="-60034" y="1061382"/>
                    <a:pt x="-60034" y="672053"/>
                    <a:pt x="180103" y="431916"/>
                  </a:cubicBezTo>
                  <a:close/>
                </a:path>
              </a:pathLst>
            </a:custGeom>
            <a:solidFill>
              <a:schemeClr val="accent1">
                <a:lumMod val="60000"/>
                <a:lumOff val="40000"/>
                <a:alpha val="60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dirty="0"/>
            </a:p>
          </p:txBody>
        </p:sp>
        <p:sp>
          <p:nvSpPr>
            <p:cNvPr id="19" name="Graphic 9">
              <a:extLst>
                <a:ext uri="{FF2B5EF4-FFF2-40B4-BE49-F238E27FC236}">
                  <a16:creationId xmlns:a16="http://schemas.microsoft.com/office/drawing/2014/main" id="{AE7E56E5-1F6A-442B-B5E0-ED19F815D2E2}"/>
                </a:ext>
              </a:extLst>
            </p:cNvPr>
            <p:cNvSpPr/>
            <p:nvPr/>
          </p:nvSpPr>
          <p:spPr>
            <a:xfrm flipH="1">
              <a:off x="10300855" y="0"/>
              <a:ext cx="1891145" cy="1891145"/>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solidFill>
              <a:schemeClr val="accent1">
                <a:alpha val="60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20" name="Graphic 9">
              <a:extLst>
                <a:ext uri="{FF2B5EF4-FFF2-40B4-BE49-F238E27FC236}">
                  <a16:creationId xmlns:a16="http://schemas.microsoft.com/office/drawing/2014/main" id="{3774E986-8FE2-4670-A4C0-96E213269BD7}"/>
                </a:ext>
              </a:extLst>
            </p:cNvPr>
            <p:cNvSpPr/>
            <p:nvPr/>
          </p:nvSpPr>
          <p:spPr>
            <a:xfrm flipH="1">
              <a:off x="10424367" y="122795"/>
              <a:ext cx="1644119" cy="1644119"/>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grpSp>
      <p:sp>
        <p:nvSpPr>
          <p:cNvPr id="13" name="Texture">
            <a:extLst>
              <a:ext uri="{FF2B5EF4-FFF2-40B4-BE49-F238E27FC236}">
                <a16:creationId xmlns:a16="http://schemas.microsoft.com/office/drawing/2014/main" id="{3A5846DF-A106-4887-BE2C-DCD89DAA6539}"/>
              </a:ext>
              <a:ext uri="{C183D7F6-B498-43B3-948B-1728B52AA6E4}">
                <adec:decorative xmlns:adec="http://schemas.microsoft.com/office/drawing/2017/decorative" val="1"/>
              </a:ext>
            </a:extLst>
          </p:cNvPr>
          <p:cNvSpPr/>
          <p:nvPr/>
        </p:nvSpPr>
        <p:spPr>
          <a:xfrm>
            <a:off x="3048" y="0"/>
            <a:ext cx="12188952" cy="6858000"/>
          </a:xfrm>
          <a:prstGeom prst="rect">
            <a:avLst/>
          </a:prstGeom>
          <a:blipFill dpi="0" rotWithShape="1">
            <a:blip r:embed="rId2">
              <a:alphaModFix amt="6000"/>
            </a:blip>
            <a:srcRect/>
            <a:tile tx="0" ty="0" sx="100000" sy="100000" flip="none" algn="tl"/>
          </a:blipFill>
          <a:ln w="9525"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6767E81C-AA51-44A0-B21C-757B2F3B90C5}"/>
              </a:ext>
            </a:extLst>
          </p:cNvPr>
          <p:cNvSpPr>
            <a:spLocks noGrp="1"/>
          </p:cNvSpPr>
          <p:nvPr>
            <p:ph type="title"/>
          </p:nvPr>
        </p:nvSpPr>
        <p:spPr>
          <a:xfrm>
            <a:off x="457200" y="668049"/>
            <a:ext cx="4314825" cy="1957828"/>
          </a:xfrm>
        </p:spPr>
        <p:txBody>
          <a:bodyPr anchor="b">
            <a:normAutofit/>
          </a:bodyPr>
          <a:lstStyle>
            <a:lvl1pPr>
              <a:defRPr sz="4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7A0438A-298D-4466-B55D-F466C345C3CC}"/>
              </a:ext>
            </a:extLst>
          </p:cNvPr>
          <p:cNvSpPr>
            <a:spLocks noGrp="1"/>
          </p:cNvSpPr>
          <p:nvPr>
            <p:ph idx="1"/>
          </p:nvPr>
        </p:nvSpPr>
        <p:spPr>
          <a:xfrm>
            <a:off x="5183188" y="668049"/>
            <a:ext cx="4875212" cy="5231253"/>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C4143104-0579-4974-88D2-61DF1A30D390}"/>
              </a:ext>
            </a:extLst>
          </p:cNvPr>
          <p:cNvSpPr>
            <a:spLocks noGrp="1"/>
          </p:cNvSpPr>
          <p:nvPr>
            <p:ph type="body" sz="half" idx="2"/>
          </p:nvPr>
        </p:nvSpPr>
        <p:spPr>
          <a:xfrm>
            <a:off x="457200" y="2749024"/>
            <a:ext cx="4314825" cy="3119964"/>
          </a:xfrm>
        </p:spPr>
        <p:txBody>
          <a:bodyPr>
            <a:norm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FA32755-0632-47CB-AA69-7EFB212FA160}"/>
              </a:ext>
            </a:extLst>
          </p:cNvPr>
          <p:cNvSpPr>
            <a:spLocks noGrp="1"/>
          </p:cNvSpPr>
          <p:nvPr>
            <p:ph type="dt" sz="half" idx="10"/>
          </p:nvPr>
        </p:nvSpPr>
        <p:spPr/>
        <p:txBody>
          <a:bodyPr/>
          <a:lstStyle/>
          <a:p>
            <a:fld id="{D208048B-57AF-4F53-BC84-8E0A1033FBEC}" type="datetimeFigureOut">
              <a:rPr lang="en-US" smtClean="0"/>
              <a:t>7/10/2026</a:t>
            </a:fld>
            <a:endParaRPr lang="en-US"/>
          </a:p>
        </p:txBody>
      </p:sp>
      <p:sp>
        <p:nvSpPr>
          <p:cNvPr id="6" name="Footer Placeholder 5">
            <a:extLst>
              <a:ext uri="{FF2B5EF4-FFF2-40B4-BE49-F238E27FC236}">
                <a16:creationId xmlns:a16="http://schemas.microsoft.com/office/drawing/2014/main" id="{38ED0B4F-5B59-4064-A88B-E9938A40FF3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512E7F-93B8-4E93-BCB3-ADE74FC1504B}"/>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14002720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F3C1870-4E69-4DE7-BF2F-DE8A7881C640}"/>
              </a:ext>
              <a:ext uri="{C183D7F6-B498-43B3-948B-1728B52AA6E4}">
                <adec:decorative xmlns:adec="http://schemas.microsoft.com/office/drawing/2017/decorative" val="1"/>
              </a:ext>
            </a:extLst>
          </p:cNvPr>
          <p:cNvSpPr/>
          <p:nvPr/>
        </p:nvSpPr>
        <p:spPr>
          <a:xfrm>
            <a:off x="0" y="0"/>
            <a:ext cx="12188952" cy="6858000"/>
          </a:xfrm>
          <a:prstGeom prst="rect">
            <a:avLst/>
          </a:prstGeom>
          <a:ln w="9525" cap="flat">
            <a:noFill/>
            <a:prstDash val="solid"/>
            <a:miter/>
          </a:ln>
        </p:spPr>
        <p:txBody>
          <a:bodyPr rtlCol="0" anchor="ctr"/>
          <a:lstStyle/>
          <a:p>
            <a:endParaRPr lang="en-US">
              <a:solidFill>
                <a:schemeClr val="tx1"/>
              </a:solidFill>
            </a:endParaRPr>
          </a:p>
        </p:txBody>
      </p:sp>
      <p:sp>
        <p:nvSpPr>
          <p:cNvPr id="11" name="Color Fill">
            <a:extLst>
              <a:ext uri="{FF2B5EF4-FFF2-40B4-BE49-F238E27FC236}">
                <a16:creationId xmlns:a16="http://schemas.microsoft.com/office/drawing/2014/main" id="{7439AB1C-A8A1-4745-9625-B18FE9160BBB}"/>
              </a:ext>
              <a:ext uri="{C183D7F6-B498-43B3-948B-1728B52AA6E4}">
                <adec:decorative xmlns:adec="http://schemas.microsoft.com/office/drawing/2017/decorative" val="1"/>
              </a:ext>
            </a:extLst>
          </p:cNvPr>
          <p:cNvSpPr/>
          <p:nvPr/>
        </p:nvSpPr>
        <p:spPr>
          <a:xfrm>
            <a:off x="0" y="0"/>
            <a:ext cx="12188952" cy="6858000"/>
          </a:xfrm>
          <a:prstGeom prst="rect">
            <a:avLst/>
          </a:prstGeom>
          <a:solidFill>
            <a:schemeClr val="bg2">
              <a:lumMod val="75000"/>
              <a:lumOff val="25000"/>
              <a:alpha val="40000"/>
            </a:schemeClr>
          </a:solidFill>
          <a:ln w="9525" cap="flat">
            <a:noFill/>
            <a:prstDash val="solid"/>
            <a:miter/>
          </a:ln>
        </p:spPr>
        <p:txBody>
          <a:bodyPr rtlCol="0" anchor="ctr"/>
          <a:lstStyle/>
          <a:p>
            <a:endParaRPr lang="en-US" dirty="0">
              <a:solidFill>
                <a:schemeClr val="bg2">
                  <a:lumMod val="75000"/>
                  <a:lumOff val="25000"/>
                </a:schemeClr>
              </a:solidFill>
            </a:endParaRPr>
          </a:p>
        </p:txBody>
      </p:sp>
      <p:grpSp>
        <p:nvGrpSpPr>
          <p:cNvPr id="14" name="Group 13">
            <a:extLst>
              <a:ext uri="{FF2B5EF4-FFF2-40B4-BE49-F238E27FC236}">
                <a16:creationId xmlns:a16="http://schemas.microsoft.com/office/drawing/2014/main" id="{11ADDC4D-D9AA-48F8-BD10-2D20F14607A6}"/>
              </a:ext>
              <a:ext uri="{C183D7F6-B498-43B3-948B-1728B52AA6E4}">
                <adec:decorative xmlns:adec="http://schemas.microsoft.com/office/drawing/2017/decorative" val="1"/>
              </a:ext>
            </a:extLst>
          </p:cNvPr>
          <p:cNvGrpSpPr/>
          <p:nvPr/>
        </p:nvGrpSpPr>
        <p:grpSpPr>
          <a:xfrm>
            <a:off x="10300855" y="0"/>
            <a:ext cx="1891145" cy="5600700"/>
            <a:chOff x="10300855" y="0"/>
            <a:chExt cx="1891145" cy="5600700"/>
          </a:xfrm>
        </p:grpSpPr>
        <p:sp>
          <p:nvSpPr>
            <p:cNvPr id="15" name="Oval 14">
              <a:extLst>
                <a:ext uri="{FF2B5EF4-FFF2-40B4-BE49-F238E27FC236}">
                  <a16:creationId xmlns:a16="http://schemas.microsoft.com/office/drawing/2014/main" id="{C1136312-3085-4615-A743-4EE531585B11}"/>
                </a:ext>
              </a:extLst>
            </p:cNvPr>
            <p:cNvSpPr/>
            <p:nvPr/>
          </p:nvSpPr>
          <p:spPr>
            <a:xfrm>
              <a:off x="11783194" y="2943021"/>
              <a:ext cx="246527" cy="24652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6" name="Graphic 9">
              <a:extLst>
                <a:ext uri="{FF2B5EF4-FFF2-40B4-BE49-F238E27FC236}">
                  <a16:creationId xmlns:a16="http://schemas.microsoft.com/office/drawing/2014/main" id="{29539FE4-376B-4187-A80A-C98EBA23DA30}"/>
                </a:ext>
              </a:extLst>
            </p:cNvPr>
            <p:cNvSpPr/>
            <p:nvPr/>
          </p:nvSpPr>
          <p:spPr>
            <a:xfrm>
              <a:off x="10330568" y="2199078"/>
              <a:ext cx="1195288" cy="1195289"/>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solidFill>
              <a:schemeClr val="accent1">
                <a:lumMod val="75000"/>
                <a:alpha val="65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dirty="0"/>
            </a:p>
          </p:txBody>
        </p:sp>
        <p:sp>
          <p:nvSpPr>
            <p:cNvPr id="17" name="Freeform: Shape 16">
              <a:extLst>
                <a:ext uri="{FF2B5EF4-FFF2-40B4-BE49-F238E27FC236}">
                  <a16:creationId xmlns:a16="http://schemas.microsoft.com/office/drawing/2014/main" id="{A11DC5D7-2276-4A57-8783-A0EFB00416E9}"/>
                </a:ext>
              </a:extLst>
            </p:cNvPr>
            <p:cNvSpPr/>
            <p:nvPr/>
          </p:nvSpPr>
          <p:spPr>
            <a:xfrm flipV="1">
              <a:off x="11151383" y="4336822"/>
              <a:ext cx="1040617" cy="1263878"/>
            </a:xfrm>
            <a:custGeom>
              <a:avLst/>
              <a:gdLst>
                <a:gd name="connsiteX0" fmla="*/ 1087069 w 1119832"/>
                <a:gd name="connsiteY0" fmla="*/ 1138 h 1360088"/>
                <a:gd name="connsiteX1" fmla="*/ 1119832 w 1119832"/>
                <a:gd name="connsiteY1" fmla="*/ 3278 h 1360088"/>
                <a:gd name="connsiteX2" fmla="*/ 1119832 w 1119832"/>
                <a:gd name="connsiteY2" fmla="*/ 1097964 h 1360088"/>
                <a:gd name="connsiteX3" fmla="*/ 1109686 w 1119832"/>
                <a:gd name="connsiteY3" fmla="*/ 1109686 h 1360088"/>
                <a:gd name="connsiteX4" fmla="*/ 25249 w 1119832"/>
                <a:gd name="connsiteY4" fmla="*/ 1334840 h 1360088"/>
                <a:gd name="connsiteX5" fmla="*/ 250404 w 1119832"/>
                <a:gd name="connsiteY5" fmla="*/ 250404 h 1360088"/>
                <a:gd name="connsiteX6" fmla="*/ 1087069 w 1119832"/>
                <a:gd name="connsiteY6" fmla="*/ 1138 h 136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9832" h="1360088">
                  <a:moveTo>
                    <a:pt x="1087069" y="1138"/>
                  </a:moveTo>
                  <a:lnTo>
                    <a:pt x="1119832" y="3278"/>
                  </a:lnTo>
                  <a:lnTo>
                    <a:pt x="1119832" y="1097964"/>
                  </a:lnTo>
                  <a:lnTo>
                    <a:pt x="1109686" y="1109686"/>
                  </a:lnTo>
                  <a:cubicBezTo>
                    <a:pt x="748058" y="1471314"/>
                    <a:pt x="25249" y="1334840"/>
                    <a:pt x="25249" y="1334840"/>
                  </a:cubicBezTo>
                  <a:cubicBezTo>
                    <a:pt x="25249" y="1334840"/>
                    <a:pt x="-111224" y="612032"/>
                    <a:pt x="250404" y="250404"/>
                  </a:cubicBezTo>
                  <a:cubicBezTo>
                    <a:pt x="476422" y="24386"/>
                    <a:pt x="843525" y="-7060"/>
                    <a:pt x="1087069" y="1138"/>
                  </a:cubicBez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dirty="0"/>
            </a:p>
          </p:txBody>
        </p:sp>
        <p:sp>
          <p:nvSpPr>
            <p:cNvPr id="18" name="Freeform: Shape 17">
              <a:extLst>
                <a:ext uri="{FF2B5EF4-FFF2-40B4-BE49-F238E27FC236}">
                  <a16:creationId xmlns:a16="http://schemas.microsoft.com/office/drawing/2014/main" id="{57D5B578-4971-4ADC-97D8-B9CEF52AA71B}"/>
                </a:ext>
                <a:ext uri="{C183D7F6-B498-43B3-948B-1728B52AA6E4}">
                  <adec:decorative xmlns:adec="http://schemas.microsoft.com/office/drawing/2017/decorative" val="1"/>
                </a:ext>
              </a:extLst>
            </p:cNvPr>
            <p:cNvSpPr/>
            <p:nvPr/>
          </p:nvSpPr>
          <p:spPr>
            <a:xfrm>
              <a:off x="11638492" y="2767655"/>
              <a:ext cx="553508" cy="1567713"/>
            </a:xfrm>
            <a:custGeom>
              <a:avLst/>
              <a:gdLst>
                <a:gd name="connsiteX0" fmla="*/ 612019 w 612019"/>
                <a:gd name="connsiteY0" fmla="*/ 0 h 1733435"/>
                <a:gd name="connsiteX1" fmla="*/ 612019 w 612019"/>
                <a:gd name="connsiteY1" fmla="*/ 1733435 h 1733435"/>
                <a:gd name="connsiteX2" fmla="*/ 180103 w 612019"/>
                <a:gd name="connsiteY2" fmla="*/ 1301519 h 1733435"/>
                <a:gd name="connsiteX3" fmla="*/ 180103 w 612019"/>
                <a:gd name="connsiteY3" fmla="*/ 431916 h 1733435"/>
              </a:gdLst>
              <a:ahLst/>
              <a:cxnLst>
                <a:cxn ang="0">
                  <a:pos x="connsiteX0" y="connsiteY0"/>
                </a:cxn>
                <a:cxn ang="0">
                  <a:pos x="connsiteX1" y="connsiteY1"/>
                </a:cxn>
                <a:cxn ang="0">
                  <a:pos x="connsiteX2" y="connsiteY2"/>
                </a:cxn>
                <a:cxn ang="0">
                  <a:pos x="connsiteX3" y="connsiteY3"/>
                </a:cxn>
              </a:cxnLst>
              <a:rect l="l" t="t" r="r" b="b"/>
              <a:pathLst>
                <a:path w="612019" h="1733435">
                  <a:moveTo>
                    <a:pt x="612019" y="0"/>
                  </a:moveTo>
                  <a:lnTo>
                    <a:pt x="612019" y="1733435"/>
                  </a:lnTo>
                  <a:lnTo>
                    <a:pt x="180103" y="1301519"/>
                  </a:lnTo>
                  <a:cubicBezTo>
                    <a:pt x="-60034" y="1061382"/>
                    <a:pt x="-60034" y="672053"/>
                    <a:pt x="180103" y="431916"/>
                  </a:cubicBezTo>
                  <a:close/>
                </a:path>
              </a:pathLst>
            </a:custGeom>
            <a:solidFill>
              <a:schemeClr val="accent1">
                <a:lumMod val="60000"/>
                <a:lumOff val="40000"/>
                <a:alpha val="60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dirty="0"/>
            </a:p>
          </p:txBody>
        </p:sp>
        <p:sp>
          <p:nvSpPr>
            <p:cNvPr id="19" name="Graphic 9">
              <a:extLst>
                <a:ext uri="{FF2B5EF4-FFF2-40B4-BE49-F238E27FC236}">
                  <a16:creationId xmlns:a16="http://schemas.microsoft.com/office/drawing/2014/main" id="{2D968E77-E43D-4870-93BC-CBF1947336B3}"/>
                </a:ext>
              </a:extLst>
            </p:cNvPr>
            <p:cNvSpPr/>
            <p:nvPr/>
          </p:nvSpPr>
          <p:spPr>
            <a:xfrm flipH="1">
              <a:off x="10300855" y="0"/>
              <a:ext cx="1891145" cy="1891145"/>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solidFill>
              <a:schemeClr val="accent1">
                <a:alpha val="60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20" name="Graphic 9">
              <a:extLst>
                <a:ext uri="{FF2B5EF4-FFF2-40B4-BE49-F238E27FC236}">
                  <a16:creationId xmlns:a16="http://schemas.microsoft.com/office/drawing/2014/main" id="{1221D41A-E71E-4587-A876-F8778E7C03E1}"/>
                </a:ext>
              </a:extLst>
            </p:cNvPr>
            <p:cNvSpPr/>
            <p:nvPr/>
          </p:nvSpPr>
          <p:spPr>
            <a:xfrm flipH="1">
              <a:off x="10424367" y="122795"/>
              <a:ext cx="1644119" cy="1644119"/>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grpSp>
      <p:sp>
        <p:nvSpPr>
          <p:cNvPr id="13" name="Texture">
            <a:extLst>
              <a:ext uri="{FF2B5EF4-FFF2-40B4-BE49-F238E27FC236}">
                <a16:creationId xmlns:a16="http://schemas.microsoft.com/office/drawing/2014/main" id="{50457195-385D-490A-91AB-30B969C61953}"/>
              </a:ext>
              <a:ext uri="{C183D7F6-B498-43B3-948B-1728B52AA6E4}">
                <adec:decorative xmlns:adec="http://schemas.microsoft.com/office/drawing/2017/decorative" val="1"/>
              </a:ext>
            </a:extLst>
          </p:cNvPr>
          <p:cNvSpPr/>
          <p:nvPr/>
        </p:nvSpPr>
        <p:spPr>
          <a:xfrm>
            <a:off x="3048" y="0"/>
            <a:ext cx="12188952" cy="6858000"/>
          </a:xfrm>
          <a:prstGeom prst="rect">
            <a:avLst/>
          </a:prstGeom>
          <a:blipFill dpi="0" rotWithShape="1">
            <a:blip r:embed="rId2">
              <a:alphaModFix amt="6000"/>
            </a:blip>
            <a:srcRect/>
            <a:tile tx="0" ty="0" sx="100000" sy="100000" flip="none" algn="tl"/>
          </a:blipFill>
          <a:ln w="9525"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7E06FF6D-24FA-4E04-90ED-7DBE228B2AA6}"/>
              </a:ext>
            </a:extLst>
          </p:cNvPr>
          <p:cNvSpPr>
            <a:spLocks noGrp="1"/>
          </p:cNvSpPr>
          <p:nvPr>
            <p:ph type="title"/>
          </p:nvPr>
        </p:nvSpPr>
        <p:spPr>
          <a:xfrm>
            <a:off x="457200" y="668049"/>
            <a:ext cx="4314825" cy="2235711"/>
          </a:xfrm>
        </p:spPr>
        <p:txBody>
          <a:bodyPr anchor="b">
            <a:noAutofit/>
          </a:bodyPr>
          <a:lstStyle>
            <a:lvl1pPr algn="l" defTabSz="914400" rtl="0" eaLnBrk="1" latinLnBrk="0" hangingPunct="1">
              <a:lnSpc>
                <a:spcPct val="90000"/>
              </a:lnSpc>
              <a:spcBef>
                <a:spcPct val="0"/>
              </a:spcBef>
              <a:buNone/>
              <a:defRPr lang="en-US" sz="4400" kern="1200">
                <a:solidFill>
                  <a:schemeClr val="tx1"/>
                </a:solidFill>
                <a:latin typeface="+mj-lt"/>
                <a:ea typeface="+mj-ea"/>
                <a:cs typeface="+mj-cs"/>
              </a:defRPr>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4432D78B-0E21-420F-9DFF-6131CB0F7E69}"/>
              </a:ext>
            </a:extLst>
          </p:cNvPr>
          <p:cNvSpPr>
            <a:spLocks noGrp="1"/>
          </p:cNvSpPr>
          <p:nvPr>
            <p:ph type="pic" idx="1"/>
          </p:nvPr>
        </p:nvSpPr>
        <p:spPr>
          <a:xfrm>
            <a:off x="5183188" y="668049"/>
            <a:ext cx="4958436" cy="5231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D8AC2A57-1064-4391-B96B-4D04305E0BE7}"/>
              </a:ext>
            </a:extLst>
          </p:cNvPr>
          <p:cNvSpPr>
            <a:spLocks noGrp="1"/>
          </p:cNvSpPr>
          <p:nvPr>
            <p:ph type="body" sz="half" idx="2"/>
          </p:nvPr>
        </p:nvSpPr>
        <p:spPr>
          <a:xfrm>
            <a:off x="457200" y="2941222"/>
            <a:ext cx="4314825" cy="2927765"/>
          </a:xfrm>
        </p:spPr>
        <p:txBody>
          <a:bodyPr>
            <a:norm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FD04EB0-850A-4256-8D12-E01A201A4FE1}"/>
              </a:ext>
            </a:extLst>
          </p:cNvPr>
          <p:cNvSpPr>
            <a:spLocks noGrp="1"/>
          </p:cNvSpPr>
          <p:nvPr>
            <p:ph type="dt" sz="half" idx="10"/>
          </p:nvPr>
        </p:nvSpPr>
        <p:spPr/>
        <p:txBody>
          <a:bodyPr/>
          <a:lstStyle/>
          <a:p>
            <a:fld id="{D208048B-57AF-4F53-BC84-8E0A1033FBEC}" type="datetimeFigureOut">
              <a:rPr lang="en-US" smtClean="0"/>
              <a:t>7/10/2026</a:t>
            </a:fld>
            <a:endParaRPr lang="en-US"/>
          </a:p>
        </p:txBody>
      </p:sp>
      <p:sp>
        <p:nvSpPr>
          <p:cNvPr id="6" name="Footer Placeholder 5">
            <a:extLst>
              <a:ext uri="{FF2B5EF4-FFF2-40B4-BE49-F238E27FC236}">
                <a16:creationId xmlns:a16="http://schemas.microsoft.com/office/drawing/2014/main" id="{7E9CF4AF-C757-4552-AB8A-3B89C37464E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262A368-F12B-4B5E-82F0-A6AEE6AF2C83}"/>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17816992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4A5B40-C529-41A6-8D06-07AF9430A80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BB5A354-E2A8-4A91-9D7A-36D9E0915CC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5D3944-2E3D-42BC-B83D-7630699D48C5}"/>
              </a:ext>
            </a:extLst>
          </p:cNvPr>
          <p:cNvSpPr>
            <a:spLocks noGrp="1"/>
          </p:cNvSpPr>
          <p:nvPr>
            <p:ph type="dt" sz="half" idx="10"/>
          </p:nvPr>
        </p:nvSpPr>
        <p:spPr/>
        <p:txBody>
          <a:bodyPr/>
          <a:lstStyle/>
          <a:p>
            <a:fld id="{D208048B-57AF-4F53-BC84-8E0A1033FBEC}" type="datetimeFigureOut">
              <a:rPr lang="en-US" smtClean="0"/>
              <a:t>7/10/2026</a:t>
            </a:fld>
            <a:endParaRPr lang="en-US"/>
          </a:p>
        </p:txBody>
      </p:sp>
      <p:sp>
        <p:nvSpPr>
          <p:cNvPr id="5" name="Footer Placeholder 4">
            <a:extLst>
              <a:ext uri="{FF2B5EF4-FFF2-40B4-BE49-F238E27FC236}">
                <a16:creationId xmlns:a16="http://schemas.microsoft.com/office/drawing/2014/main" id="{F2FC57FA-204E-4A7A-BAE2-DF17BB0FFB8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8BDA36D-49FF-495A-8E25-4CCC98E39032}"/>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3648531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544ECD05-4E94-4A60-8FDA-700BF100B0BA}"/>
              </a:ext>
              <a:ext uri="{C183D7F6-B498-43B3-948B-1728B52AA6E4}">
                <adec:decorative xmlns:adec="http://schemas.microsoft.com/office/drawing/2017/decorative" val="1"/>
              </a:ext>
            </a:extLst>
          </p:cNvPr>
          <p:cNvSpPr/>
          <p:nvPr/>
        </p:nvSpPr>
        <p:spPr>
          <a:xfrm>
            <a:off x="0" y="0"/>
            <a:ext cx="12188952" cy="6858000"/>
          </a:xfrm>
          <a:prstGeom prst="rect">
            <a:avLst/>
          </a:prstGeom>
          <a:ln w="9525" cap="flat">
            <a:noFill/>
            <a:prstDash val="solid"/>
            <a:miter/>
          </a:ln>
        </p:spPr>
        <p:txBody>
          <a:bodyPr rtlCol="0" anchor="ctr"/>
          <a:lstStyle/>
          <a:p>
            <a:endParaRPr lang="en-US">
              <a:solidFill>
                <a:schemeClr val="tx1"/>
              </a:solidFill>
            </a:endParaRPr>
          </a:p>
        </p:txBody>
      </p:sp>
      <p:sp>
        <p:nvSpPr>
          <p:cNvPr id="18" name="Color Fill">
            <a:extLst>
              <a:ext uri="{FF2B5EF4-FFF2-40B4-BE49-F238E27FC236}">
                <a16:creationId xmlns:a16="http://schemas.microsoft.com/office/drawing/2014/main" id="{8BCB0EB2-4067-418C-9465-9D4C71240E0B}"/>
              </a:ext>
              <a:ext uri="{C183D7F6-B498-43B3-948B-1728B52AA6E4}">
                <adec:decorative xmlns:adec="http://schemas.microsoft.com/office/drawing/2017/decorative" val="1"/>
              </a:ext>
            </a:extLst>
          </p:cNvPr>
          <p:cNvSpPr/>
          <p:nvPr/>
        </p:nvSpPr>
        <p:spPr>
          <a:xfrm>
            <a:off x="0" y="0"/>
            <a:ext cx="12188952" cy="6858000"/>
          </a:xfrm>
          <a:prstGeom prst="rect">
            <a:avLst/>
          </a:prstGeom>
          <a:solidFill>
            <a:schemeClr val="bg2">
              <a:lumMod val="75000"/>
              <a:lumOff val="25000"/>
              <a:alpha val="40000"/>
            </a:schemeClr>
          </a:solidFill>
          <a:ln w="9525" cap="flat">
            <a:noFill/>
            <a:prstDash val="solid"/>
            <a:miter/>
          </a:ln>
        </p:spPr>
        <p:txBody>
          <a:bodyPr rtlCol="0" anchor="ctr"/>
          <a:lstStyle/>
          <a:p>
            <a:endParaRPr lang="en-US" dirty="0">
              <a:solidFill>
                <a:schemeClr val="bg2">
                  <a:lumMod val="75000"/>
                  <a:lumOff val="25000"/>
                </a:schemeClr>
              </a:solidFill>
            </a:endParaRPr>
          </a:p>
        </p:txBody>
      </p:sp>
      <p:grpSp>
        <p:nvGrpSpPr>
          <p:cNvPr id="8" name="Group 7">
            <a:extLst>
              <a:ext uri="{FF2B5EF4-FFF2-40B4-BE49-F238E27FC236}">
                <a16:creationId xmlns:a16="http://schemas.microsoft.com/office/drawing/2014/main" id="{04E37999-41E7-446D-8C53-B904C3CE87A5}"/>
              </a:ext>
              <a:ext uri="{C183D7F6-B498-43B3-948B-1728B52AA6E4}">
                <adec:decorative xmlns:adec="http://schemas.microsoft.com/office/drawing/2017/decorative" val="1"/>
              </a:ext>
            </a:extLst>
          </p:cNvPr>
          <p:cNvGrpSpPr/>
          <p:nvPr/>
        </p:nvGrpSpPr>
        <p:grpSpPr>
          <a:xfrm>
            <a:off x="10300855" y="0"/>
            <a:ext cx="1891145" cy="5600700"/>
            <a:chOff x="10300855" y="0"/>
            <a:chExt cx="1891145" cy="5600700"/>
          </a:xfrm>
        </p:grpSpPr>
        <p:sp>
          <p:nvSpPr>
            <p:cNvPr id="9" name="Oval 8">
              <a:extLst>
                <a:ext uri="{FF2B5EF4-FFF2-40B4-BE49-F238E27FC236}">
                  <a16:creationId xmlns:a16="http://schemas.microsoft.com/office/drawing/2014/main" id="{438A90E8-87F8-4150-B5EB-E19C8A01AFB9}"/>
                </a:ext>
              </a:extLst>
            </p:cNvPr>
            <p:cNvSpPr/>
            <p:nvPr/>
          </p:nvSpPr>
          <p:spPr>
            <a:xfrm>
              <a:off x="11783194" y="2943021"/>
              <a:ext cx="246527" cy="24652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0" name="Graphic 9">
              <a:extLst>
                <a:ext uri="{FF2B5EF4-FFF2-40B4-BE49-F238E27FC236}">
                  <a16:creationId xmlns:a16="http://schemas.microsoft.com/office/drawing/2014/main" id="{724DCA1C-A8E8-4F90-8FAE-85B1426C108A}"/>
                </a:ext>
              </a:extLst>
            </p:cNvPr>
            <p:cNvSpPr/>
            <p:nvPr/>
          </p:nvSpPr>
          <p:spPr>
            <a:xfrm>
              <a:off x="10330568" y="2199078"/>
              <a:ext cx="1195288" cy="1195289"/>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solidFill>
              <a:schemeClr val="accent1">
                <a:lumMod val="75000"/>
                <a:alpha val="65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dirty="0"/>
            </a:p>
          </p:txBody>
        </p:sp>
        <p:sp>
          <p:nvSpPr>
            <p:cNvPr id="11" name="Freeform: Shape 10">
              <a:extLst>
                <a:ext uri="{FF2B5EF4-FFF2-40B4-BE49-F238E27FC236}">
                  <a16:creationId xmlns:a16="http://schemas.microsoft.com/office/drawing/2014/main" id="{158D6291-6756-44E3-9FCE-0B2ECA5EE664}"/>
                </a:ext>
              </a:extLst>
            </p:cNvPr>
            <p:cNvSpPr/>
            <p:nvPr/>
          </p:nvSpPr>
          <p:spPr>
            <a:xfrm flipV="1">
              <a:off x="11151383" y="4336822"/>
              <a:ext cx="1040617" cy="1263878"/>
            </a:xfrm>
            <a:custGeom>
              <a:avLst/>
              <a:gdLst>
                <a:gd name="connsiteX0" fmla="*/ 1087069 w 1119832"/>
                <a:gd name="connsiteY0" fmla="*/ 1138 h 1360088"/>
                <a:gd name="connsiteX1" fmla="*/ 1119832 w 1119832"/>
                <a:gd name="connsiteY1" fmla="*/ 3278 h 1360088"/>
                <a:gd name="connsiteX2" fmla="*/ 1119832 w 1119832"/>
                <a:gd name="connsiteY2" fmla="*/ 1097964 h 1360088"/>
                <a:gd name="connsiteX3" fmla="*/ 1109686 w 1119832"/>
                <a:gd name="connsiteY3" fmla="*/ 1109686 h 1360088"/>
                <a:gd name="connsiteX4" fmla="*/ 25249 w 1119832"/>
                <a:gd name="connsiteY4" fmla="*/ 1334840 h 1360088"/>
                <a:gd name="connsiteX5" fmla="*/ 250404 w 1119832"/>
                <a:gd name="connsiteY5" fmla="*/ 250404 h 1360088"/>
                <a:gd name="connsiteX6" fmla="*/ 1087069 w 1119832"/>
                <a:gd name="connsiteY6" fmla="*/ 1138 h 136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9832" h="1360088">
                  <a:moveTo>
                    <a:pt x="1087069" y="1138"/>
                  </a:moveTo>
                  <a:lnTo>
                    <a:pt x="1119832" y="3278"/>
                  </a:lnTo>
                  <a:lnTo>
                    <a:pt x="1119832" y="1097964"/>
                  </a:lnTo>
                  <a:lnTo>
                    <a:pt x="1109686" y="1109686"/>
                  </a:lnTo>
                  <a:cubicBezTo>
                    <a:pt x="748058" y="1471314"/>
                    <a:pt x="25249" y="1334840"/>
                    <a:pt x="25249" y="1334840"/>
                  </a:cubicBezTo>
                  <a:cubicBezTo>
                    <a:pt x="25249" y="1334840"/>
                    <a:pt x="-111224" y="612032"/>
                    <a:pt x="250404" y="250404"/>
                  </a:cubicBezTo>
                  <a:cubicBezTo>
                    <a:pt x="476422" y="24386"/>
                    <a:pt x="843525" y="-7060"/>
                    <a:pt x="1087069" y="1138"/>
                  </a:cubicBez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dirty="0"/>
            </a:p>
          </p:txBody>
        </p:sp>
        <p:sp>
          <p:nvSpPr>
            <p:cNvPr id="12" name="Freeform: Shape 11">
              <a:extLst>
                <a:ext uri="{FF2B5EF4-FFF2-40B4-BE49-F238E27FC236}">
                  <a16:creationId xmlns:a16="http://schemas.microsoft.com/office/drawing/2014/main" id="{C37CA96E-9DD9-4172-B63B-50DF43B576DA}"/>
                </a:ext>
                <a:ext uri="{C183D7F6-B498-43B3-948B-1728B52AA6E4}">
                  <adec:decorative xmlns:adec="http://schemas.microsoft.com/office/drawing/2017/decorative" val="1"/>
                </a:ext>
              </a:extLst>
            </p:cNvPr>
            <p:cNvSpPr/>
            <p:nvPr/>
          </p:nvSpPr>
          <p:spPr>
            <a:xfrm>
              <a:off x="11638492" y="2767655"/>
              <a:ext cx="553508" cy="1567713"/>
            </a:xfrm>
            <a:custGeom>
              <a:avLst/>
              <a:gdLst>
                <a:gd name="connsiteX0" fmla="*/ 612019 w 612019"/>
                <a:gd name="connsiteY0" fmla="*/ 0 h 1733435"/>
                <a:gd name="connsiteX1" fmla="*/ 612019 w 612019"/>
                <a:gd name="connsiteY1" fmla="*/ 1733435 h 1733435"/>
                <a:gd name="connsiteX2" fmla="*/ 180103 w 612019"/>
                <a:gd name="connsiteY2" fmla="*/ 1301519 h 1733435"/>
                <a:gd name="connsiteX3" fmla="*/ 180103 w 612019"/>
                <a:gd name="connsiteY3" fmla="*/ 431916 h 1733435"/>
              </a:gdLst>
              <a:ahLst/>
              <a:cxnLst>
                <a:cxn ang="0">
                  <a:pos x="connsiteX0" y="connsiteY0"/>
                </a:cxn>
                <a:cxn ang="0">
                  <a:pos x="connsiteX1" y="connsiteY1"/>
                </a:cxn>
                <a:cxn ang="0">
                  <a:pos x="connsiteX2" y="connsiteY2"/>
                </a:cxn>
                <a:cxn ang="0">
                  <a:pos x="connsiteX3" y="connsiteY3"/>
                </a:cxn>
              </a:cxnLst>
              <a:rect l="l" t="t" r="r" b="b"/>
              <a:pathLst>
                <a:path w="612019" h="1733435">
                  <a:moveTo>
                    <a:pt x="612019" y="0"/>
                  </a:moveTo>
                  <a:lnTo>
                    <a:pt x="612019" y="1733435"/>
                  </a:lnTo>
                  <a:lnTo>
                    <a:pt x="180103" y="1301519"/>
                  </a:lnTo>
                  <a:cubicBezTo>
                    <a:pt x="-60034" y="1061382"/>
                    <a:pt x="-60034" y="672053"/>
                    <a:pt x="180103" y="431916"/>
                  </a:cubicBezTo>
                  <a:close/>
                </a:path>
              </a:pathLst>
            </a:custGeom>
            <a:solidFill>
              <a:schemeClr val="accent1">
                <a:lumMod val="60000"/>
                <a:lumOff val="40000"/>
                <a:alpha val="60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dirty="0"/>
            </a:p>
          </p:txBody>
        </p:sp>
        <p:sp>
          <p:nvSpPr>
            <p:cNvPr id="13" name="Graphic 9">
              <a:extLst>
                <a:ext uri="{FF2B5EF4-FFF2-40B4-BE49-F238E27FC236}">
                  <a16:creationId xmlns:a16="http://schemas.microsoft.com/office/drawing/2014/main" id="{B335AFFE-BF3D-491C-8255-692B9DAC6775}"/>
                </a:ext>
              </a:extLst>
            </p:cNvPr>
            <p:cNvSpPr/>
            <p:nvPr/>
          </p:nvSpPr>
          <p:spPr>
            <a:xfrm flipH="1">
              <a:off x="10300855" y="0"/>
              <a:ext cx="1891145" cy="1891145"/>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solidFill>
              <a:schemeClr val="accent1">
                <a:alpha val="60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14" name="Graphic 9">
              <a:extLst>
                <a:ext uri="{FF2B5EF4-FFF2-40B4-BE49-F238E27FC236}">
                  <a16:creationId xmlns:a16="http://schemas.microsoft.com/office/drawing/2014/main" id="{AA052AAF-7A7C-4EDB-AE2C-FCA3A756C4E5}"/>
                </a:ext>
              </a:extLst>
            </p:cNvPr>
            <p:cNvSpPr/>
            <p:nvPr/>
          </p:nvSpPr>
          <p:spPr>
            <a:xfrm flipH="1">
              <a:off x="10424367" y="122795"/>
              <a:ext cx="1644119" cy="1644119"/>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grpSp>
      <p:sp>
        <p:nvSpPr>
          <p:cNvPr id="20" name="Texture">
            <a:extLst>
              <a:ext uri="{FF2B5EF4-FFF2-40B4-BE49-F238E27FC236}">
                <a16:creationId xmlns:a16="http://schemas.microsoft.com/office/drawing/2014/main" id="{31F99E9D-6528-47AC-B178-7032D0E17DF8}"/>
              </a:ext>
              <a:ext uri="{C183D7F6-B498-43B3-948B-1728B52AA6E4}">
                <adec:decorative xmlns:adec="http://schemas.microsoft.com/office/drawing/2017/decorative" val="1"/>
              </a:ext>
            </a:extLst>
          </p:cNvPr>
          <p:cNvSpPr/>
          <p:nvPr/>
        </p:nvSpPr>
        <p:spPr>
          <a:xfrm>
            <a:off x="3048" y="0"/>
            <a:ext cx="12188952" cy="6858000"/>
          </a:xfrm>
          <a:prstGeom prst="rect">
            <a:avLst/>
          </a:prstGeom>
          <a:blipFill dpi="0" rotWithShape="1">
            <a:blip r:embed="rId2">
              <a:alphaModFix amt="6000"/>
            </a:blip>
            <a:srcRect/>
            <a:tile tx="0" ty="0" sx="100000" sy="100000" flip="none" algn="tl"/>
          </a:blipFill>
          <a:ln w="9525" cap="flat">
            <a:noFill/>
            <a:prstDash val="solid"/>
            <a:miter/>
          </a:ln>
        </p:spPr>
        <p:txBody>
          <a:bodyPr rtlCol="0" anchor="ctr"/>
          <a:lstStyle/>
          <a:p>
            <a:endParaRPr lang="en-US" dirty="0"/>
          </a:p>
        </p:txBody>
      </p:sp>
      <p:sp>
        <p:nvSpPr>
          <p:cNvPr id="2" name="Vertical Title 1">
            <a:extLst>
              <a:ext uri="{FF2B5EF4-FFF2-40B4-BE49-F238E27FC236}">
                <a16:creationId xmlns:a16="http://schemas.microsoft.com/office/drawing/2014/main" id="{834DD302-622D-4E42-BD6F-FAAA98B3728C}"/>
              </a:ext>
            </a:extLst>
          </p:cNvPr>
          <p:cNvSpPr>
            <a:spLocks noGrp="1"/>
          </p:cNvSpPr>
          <p:nvPr>
            <p:ph type="title" orient="vert"/>
          </p:nvPr>
        </p:nvSpPr>
        <p:spPr>
          <a:xfrm>
            <a:off x="7306311" y="668049"/>
            <a:ext cx="2628900" cy="5508913"/>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4C70D9F5-C907-405F-BE11-571C61745EC6}"/>
              </a:ext>
            </a:extLst>
          </p:cNvPr>
          <p:cNvSpPr>
            <a:spLocks noGrp="1"/>
          </p:cNvSpPr>
          <p:nvPr>
            <p:ph type="body" orient="vert" idx="1"/>
          </p:nvPr>
        </p:nvSpPr>
        <p:spPr>
          <a:xfrm>
            <a:off x="457200" y="668049"/>
            <a:ext cx="6689098" cy="550891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DCFD860-3FBD-4FE7-A9FD-1D4A4D10AABF}"/>
              </a:ext>
            </a:extLst>
          </p:cNvPr>
          <p:cNvSpPr>
            <a:spLocks noGrp="1"/>
          </p:cNvSpPr>
          <p:nvPr>
            <p:ph type="dt" sz="half" idx="10"/>
          </p:nvPr>
        </p:nvSpPr>
        <p:spPr/>
        <p:txBody>
          <a:bodyPr/>
          <a:lstStyle/>
          <a:p>
            <a:fld id="{D208048B-57AF-4F53-BC84-8E0A1033FBEC}" type="datetimeFigureOut">
              <a:rPr lang="en-US" smtClean="0"/>
              <a:t>7/10/2026</a:t>
            </a:fld>
            <a:endParaRPr lang="en-US"/>
          </a:p>
        </p:txBody>
      </p:sp>
      <p:sp>
        <p:nvSpPr>
          <p:cNvPr id="5" name="Footer Placeholder 4">
            <a:extLst>
              <a:ext uri="{FF2B5EF4-FFF2-40B4-BE49-F238E27FC236}">
                <a16:creationId xmlns:a16="http://schemas.microsoft.com/office/drawing/2014/main" id="{560A367B-81B3-4BD3-9C95-18EC0710A26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47D8E54-346D-4D66-BF99-96DA43F80DF8}"/>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5706474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F358BAA-9C8A-4E17-BAD8-32FD6FFEA730}"/>
              </a:ext>
              <a:ext uri="{C183D7F6-B498-43B3-948B-1728B52AA6E4}">
                <adec:decorative xmlns:adec="http://schemas.microsoft.com/office/drawing/2017/decorative" val="1"/>
              </a:ext>
            </a:extLst>
          </p:cNvPr>
          <p:cNvSpPr/>
          <p:nvPr/>
        </p:nvSpPr>
        <p:spPr>
          <a:xfrm>
            <a:off x="0" y="0"/>
            <a:ext cx="12188952" cy="6858000"/>
          </a:xfrm>
          <a:prstGeom prst="rect">
            <a:avLst/>
          </a:prstGeom>
          <a:ln w="9525" cap="flat">
            <a:noFill/>
            <a:prstDash val="solid"/>
            <a:miter/>
          </a:ln>
        </p:spPr>
        <p:txBody>
          <a:bodyPr rtlCol="0" anchor="ctr"/>
          <a:lstStyle/>
          <a:p>
            <a:endParaRPr lang="en-US">
              <a:solidFill>
                <a:schemeClr val="tx1"/>
              </a:solidFill>
            </a:endParaRPr>
          </a:p>
        </p:txBody>
      </p:sp>
      <p:sp>
        <p:nvSpPr>
          <p:cNvPr id="10" name="Color Fill">
            <a:extLst>
              <a:ext uri="{FF2B5EF4-FFF2-40B4-BE49-F238E27FC236}">
                <a16:creationId xmlns:a16="http://schemas.microsoft.com/office/drawing/2014/main" id="{4D6F41A4-BEE3-4935-9371-4ADEA67A22F9}"/>
              </a:ext>
              <a:ext uri="{C183D7F6-B498-43B3-948B-1728B52AA6E4}">
                <adec:decorative xmlns:adec="http://schemas.microsoft.com/office/drawing/2017/decorative" val="1"/>
              </a:ext>
            </a:extLst>
          </p:cNvPr>
          <p:cNvSpPr/>
          <p:nvPr/>
        </p:nvSpPr>
        <p:spPr>
          <a:xfrm>
            <a:off x="0" y="0"/>
            <a:ext cx="12188952" cy="6858000"/>
          </a:xfrm>
          <a:prstGeom prst="rect">
            <a:avLst/>
          </a:prstGeom>
          <a:solidFill>
            <a:schemeClr val="bg2">
              <a:lumMod val="75000"/>
              <a:lumOff val="25000"/>
              <a:alpha val="40000"/>
            </a:schemeClr>
          </a:solidFill>
          <a:ln w="9525" cap="flat">
            <a:noFill/>
            <a:prstDash val="solid"/>
            <a:miter/>
          </a:ln>
        </p:spPr>
        <p:txBody>
          <a:bodyPr rtlCol="0" anchor="ctr"/>
          <a:lstStyle/>
          <a:p>
            <a:endParaRPr lang="en-US" dirty="0">
              <a:solidFill>
                <a:schemeClr val="bg2">
                  <a:lumMod val="75000"/>
                  <a:lumOff val="25000"/>
                </a:schemeClr>
              </a:solidFill>
            </a:endParaRPr>
          </a:p>
        </p:txBody>
      </p:sp>
      <p:grpSp>
        <p:nvGrpSpPr>
          <p:cNvPr id="13" name="Group 12">
            <a:extLst>
              <a:ext uri="{FF2B5EF4-FFF2-40B4-BE49-F238E27FC236}">
                <a16:creationId xmlns:a16="http://schemas.microsoft.com/office/drawing/2014/main" id="{7726F010-956A-40BC-8A1F-8002DC729B4C}"/>
              </a:ext>
              <a:ext uri="{C183D7F6-B498-43B3-948B-1728B52AA6E4}">
                <adec:decorative xmlns:adec="http://schemas.microsoft.com/office/drawing/2017/decorative" val="1"/>
              </a:ext>
            </a:extLst>
          </p:cNvPr>
          <p:cNvGrpSpPr/>
          <p:nvPr/>
        </p:nvGrpSpPr>
        <p:grpSpPr>
          <a:xfrm>
            <a:off x="8351566" y="0"/>
            <a:ext cx="3840434" cy="6858000"/>
            <a:chOff x="8351565" y="0"/>
            <a:chExt cx="3840434" cy="6858000"/>
          </a:xfrm>
        </p:grpSpPr>
        <p:sp>
          <p:nvSpPr>
            <p:cNvPr id="14" name="Oval 13">
              <a:extLst>
                <a:ext uri="{FF2B5EF4-FFF2-40B4-BE49-F238E27FC236}">
                  <a16:creationId xmlns:a16="http://schemas.microsoft.com/office/drawing/2014/main" id="{D386E468-0048-46C4-ADDD-FBE7A6AE9F31}"/>
                </a:ext>
              </a:extLst>
            </p:cNvPr>
            <p:cNvSpPr/>
            <p:nvPr/>
          </p:nvSpPr>
          <p:spPr>
            <a:xfrm>
              <a:off x="11260165" y="519204"/>
              <a:ext cx="474635" cy="47463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5" name="Freeform: Shape 14">
              <a:extLst>
                <a:ext uri="{FF2B5EF4-FFF2-40B4-BE49-F238E27FC236}">
                  <a16:creationId xmlns:a16="http://schemas.microsoft.com/office/drawing/2014/main" id="{C5B35ED4-0C31-4C8C-A45E-6A3EDEAB2867}"/>
                </a:ext>
              </a:extLst>
            </p:cNvPr>
            <p:cNvSpPr/>
            <p:nvPr/>
          </p:nvSpPr>
          <p:spPr>
            <a:xfrm>
              <a:off x="8385871" y="0"/>
              <a:ext cx="2955657" cy="679194"/>
            </a:xfrm>
            <a:custGeom>
              <a:avLst/>
              <a:gdLst>
                <a:gd name="connsiteX0" fmla="*/ 0 w 2955657"/>
                <a:gd name="connsiteY0" fmla="*/ 0 h 679194"/>
                <a:gd name="connsiteX1" fmla="*/ 2955657 w 2955657"/>
                <a:gd name="connsiteY1" fmla="*/ 0 h 679194"/>
                <a:gd name="connsiteX2" fmla="*/ 2892839 w 2955657"/>
                <a:gd name="connsiteY2" fmla="*/ 84007 h 679194"/>
                <a:gd name="connsiteX3" fmla="*/ 1630760 w 2955657"/>
                <a:gd name="connsiteY3" fmla="*/ 679194 h 679194"/>
                <a:gd name="connsiteX4" fmla="*/ 0 w 2955657"/>
                <a:gd name="connsiteY4" fmla="*/ 679194 h 6791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55657" h="679194">
                  <a:moveTo>
                    <a:pt x="0" y="0"/>
                  </a:moveTo>
                  <a:lnTo>
                    <a:pt x="2955657" y="0"/>
                  </a:lnTo>
                  <a:lnTo>
                    <a:pt x="2892839" y="84007"/>
                  </a:lnTo>
                  <a:cubicBezTo>
                    <a:pt x="2592855" y="447504"/>
                    <a:pt x="2138868" y="679194"/>
                    <a:pt x="1630760" y="679194"/>
                  </a:cubicBezTo>
                  <a:lnTo>
                    <a:pt x="0" y="679194"/>
                  </a:lnTo>
                  <a:close/>
                </a:path>
              </a:pathLst>
            </a:custGeom>
            <a:solidFill>
              <a:schemeClr val="accent1">
                <a:lumMod val="60000"/>
                <a:lumOff val="40000"/>
                <a:alpha val="60000"/>
              </a:schemeClr>
            </a:solidFill>
            <a:ln w="9331" cap="flat">
              <a:noFill/>
              <a:prstDash val="solid"/>
              <a:miter/>
            </a:ln>
          </p:spPr>
          <p:txBody>
            <a:bodyPr rtlCol="0" anchor="ctr"/>
            <a:lstStyle/>
            <a:p>
              <a:pPr lvl="0"/>
              <a:endParaRPr lang="en-US"/>
            </a:p>
          </p:txBody>
        </p:sp>
        <p:sp>
          <p:nvSpPr>
            <p:cNvPr id="16" name="Freeform: Shape 15">
              <a:extLst>
                <a:ext uri="{FF2B5EF4-FFF2-40B4-BE49-F238E27FC236}">
                  <a16:creationId xmlns:a16="http://schemas.microsoft.com/office/drawing/2014/main" id="{B40A1EF3-FA93-48F4-9F82-BC0C79635750}"/>
                </a:ext>
              </a:extLst>
            </p:cNvPr>
            <p:cNvSpPr/>
            <p:nvPr/>
          </p:nvSpPr>
          <p:spPr>
            <a:xfrm>
              <a:off x="8351565" y="4121414"/>
              <a:ext cx="3266317" cy="2736586"/>
            </a:xfrm>
            <a:custGeom>
              <a:avLst/>
              <a:gdLst>
                <a:gd name="connsiteX0" fmla="*/ 1635557 w 3266317"/>
                <a:gd name="connsiteY0" fmla="*/ 0 h 2736586"/>
                <a:gd name="connsiteX1" fmla="*/ 3266317 w 3266317"/>
                <a:gd name="connsiteY1" fmla="*/ 0 h 2736586"/>
                <a:gd name="connsiteX2" fmla="*/ 3266317 w 3266317"/>
                <a:gd name="connsiteY2" fmla="*/ 1630760 h 2736586"/>
                <a:gd name="connsiteX3" fmla="*/ 2892838 w 3266317"/>
                <a:gd name="connsiteY3" fmla="*/ 2671131 h 2736586"/>
                <a:gd name="connsiteX4" fmla="*/ 2833348 w 3266317"/>
                <a:gd name="connsiteY4" fmla="*/ 2736586 h 2736586"/>
                <a:gd name="connsiteX5" fmla="*/ 0 w 3266317"/>
                <a:gd name="connsiteY5" fmla="*/ 2736586 h 2736586"/>
                <a:gd name="connsiteX6" fmla="*/ 0 w 3266317"/>
                <a:gd name="connsiteY6" fmla="*/ 1635558 h 2736586"/>
                <a:gd name="connsiteX7" fmla="*/ 1635557 w 3266317"/>
                <a:gd name="connsiteY7" fmla="*/ 0 h 2736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66317" h="2736586">
                  <a:moveTo>
                    <a:pt x="1635557" y="0"/>
                  </a:moveTo>
                  <a:lnTo>
                    <a:pt x="3266317" y="0"/>
                  </a:lnTo>
                  <a:lnTo>
                    <a:pt x="3266317" y="1630760"/>
                  </a:lnTo>
                  <a:cubicBezTo>
                    <a:pt x="3266317" y="2025955"/>
                    <a:pt x="3126159" y="2388411"/>
                    <a:pt x="2892838" y="2671131"/>
                  </a:cubicBezTo>
                  <a:lnTo>
                    <a:pt x="2833348" y="2736586"/>
                  </a:lnTo>
                  <a:lnTo>
                    <a:pt x="0" y="2736586"/>
                  </a:lnTo>
                  <a:lnTo>
                    <a:pt x="0" y="1635558"/>
                  </a:lnTo>
                  <a:cubicBezTo>
                    <a:pt x="0" y="732255"/>
                    <a:pt x="732254" y="0"/>
                    <a:pt x="1635557" y="0"/>
                  </a:cubicBezTo>
                  <a:close/>
                </a:path>
              </a:pathLst>
            </a:custGeom>
            <a:solidFill>
              <a:schemeClr val="accent1">
                <a:lumMod val="60000"/>
                <a:lumOff val="40000"/>
                <a:alpha val="60000"/>
              </a:schemeClr>
            </a:solidFill>
            <a:ln w="9331" cap="flat">
              <a:noFill/>
              <a:prstDash val="solid"/>
              <a:miter/>
            </a:ln>
          </p:spPr>
          <p:txBody>
            <a:bodyPr rtlCol="0" anchor="ctr"/>
            <a:lstStyle/>
            <a:p>
              <a:pPr lvl="0"/>
              <a:endParaRPr lang="en-US" dirty="0"/>
            </a:p>
          </p:txBody>
        </p:sp>
        <p:sp>
          <p:nvSpPr>
            <p:cNvPr id="17" name="Freeform: Shape 16">
              <a:extLst>
                <a:ext uri="{FF2B5EF4-FFF2-40B4-BE49-F238E27FC236}">
                  <a16:creationId xmlns:a16="http://schemas.microsoft.com/office/drawing/2014/main" id="{A985F09D-6969-44D0-B04F-4EDE0FEDAF63}"/>
                </a:ext>
              </a:extLst>
            </p:cNvPr>
            <p:cNvSpPr/>
            <p:nvPr/>
          </p:nvSpPr>
          <p:spPr>
            <a:xfrm>
              <a:off x="11755674" y="3386384"/>
              <a:ext cx="436325" cy="1309674"/>
            </a:xfrm>
            <a:custGeom>
              <a:avLst/>
              <a:gdLst>
                <a:gd name="connsiteX0" fmla="*/ 470325 w 477612"/>
                <a:gd name="connsiteY0" fmla="*/ 0 h 1433600"/>
                <a:gd name="connsiteX1" fmla="*/ 475607 w 477612"/>
                <a:gd name="connsiteY1" fmla="*/ 3701 h 1433600"/>
                <a:gd name="connsiteX2" fmla="*/ 477612 w 477612"/>
                <a:gd name="connsiteY2" fmla="*/ 5160 h 1433600"/>
                <a:gd name="connsiteX3" fmla="*/ 477612 w 477612"/>
                <a:gd name="connsiteY3" fmla="*/ 1428441 h 1433600"/>
                <a:gd name="connsiteX4" fmla="*/ 475607 w 477612"/>
                <a:gd name="connsiteY4" fmla="*/ 1429900 h 1433600"/>
                <a:gd name="connsiteX5" fmla="*/ 470325 w 477612"/>
                <a:gd name="connsiteY5" fmla="*/ 1433600 h 1433600"/>
                <a:gd name="connsiteX6" fmla="*/ 0 w 477612"/>
                <a:gd name="connsiteY6" fmla="*/ 716800 h 1433600"/>
                <a:gd name="connsiteX7" fmla="*/ 470325 w 477612"/>
                <a:gd name="connsiteY7" fmla="*/ 0 h 1433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7612" h="1433600">
                  <a:moveTo>
                    <a:pt x="470325" y="0"/>
                  </a:moveTo>
                  <a:cubicBezTo>
                    <a:pt x="470325" y="0"/>
                    <a:pt x="472162" y="1254"/>
                    <a:pt x="475607" y="3701"/>
                  </a:cubicBezTo>
                  <a:lnTo>
                    <a:pt x="477612" y="5160"/>
                  </a:lnTo>
                  <a:lnTo>
                    <a:pt x="477612" y="1428441"/>
                  </a:lnTo>
                  <a:lnTo>
                    <a:pt x="475607" y="1429900"/>
                  </a:lnTo>
                  <a:cubicBezTo>
                    <a:pt x="472162" y="1432347"/>
                    <a:pt x="470325" y="1433600"/>
                    <a:pt x="470325" y="1433600"/>
                  </a:cubicBezTo>
                  <a:cubicBezTo>
                    <a:pt x="470325" y="1433600"/>
                    <a:pt x="0" y="1112672"/>
                    <a:pt x="0" y="716800"/>
                  </a:cubicBezTo>
                  <a:cubicBezTo>
                    <a:pt x="0" y="320929"/>
                    <a:pt x="470325" y="0"/>
                    <a:pt x="470325" y="0"/>
                  </a:cubicBezTo>
                  <a:close/>
                </a:path>
              </a:pathLst>
            </a:custGeom>
            <a:pattFill prst="pct5">
              <a:fgClr>
                <a:schemeClr val="accent4">
                  <a:lumMod val="20000"/>
                  <a:lumOff val="80000"/>
                </a:schemeClr>
              </a:fgClr>
              <a:bgClr>
                <a:schemeClr val="accent4">
                  <a:lumMod val="60000"/>
                  <a:lumOff val="40000"/>
                </a:schemeClr>
              </a:bgClr>
            </a:pattFill>
            <a:ln w="9525" cap="flat">
              <a:noFill/>
              <a:prstDash val="solid"/>
              <a:miter/>
            </a:ln>
          </p:spPr>
          <p:txBody>
            <a:bodyPr rtlCol="0" anchor="ctr"/>
            <a:lstStyle/>
            <a:p>
              <a:pPr lvl="0"/>
              <a:endParaRPr lang="en-US" dirty="0"/>
            </a:p>
          </p:txBody>
        </p:sp>
        <p:sp>
          <p:nvSpPr>
            <p:cNvPr id="18" name="Graphic 9">
              <a:extLst>
                <a:ext uri="{FF2B5EF4-FFF2-40B4-BE49-F238E27FC236}">
                  <a16:creationId xmlns:a16="http://schemas.microsoft.com/office/drawing/2014/main" id="{003913A0-A3C0-4ED8-8920-318068FBC46F}"/>
                </a:ext>
              </a:extLst>
            </p:cNvPr>
            <p:cNvSpPr/>
            <p:nvPr/>
          </p:nvSpPr>
          <p:spPr>
            <a:xfrm>
              <a:off x="8385870" y="791588"/>
              <a:ext cx="3232012" cy="3232012"/>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p>
              <a:pPr lvl="0"/>
              <a:endParaRPr lang="en-US"/>
            </a:p>
          </p:txBody>
        </p:sp>
      </p:grpSp>
      <p:sp>
        <p:nvSpPr>
          <p:cNvPr id="12" name="Texture">
            <a:extLst>
              <a:ext uri="{FF2B5EF4-FFF2-40B4-BE49-F238E27FC236}">
                <a16:creationId xmlns:a16="http://schemas.microsoft.com/office/drawing/2014/main" id="{7FE1D329-7CB2-4DF5-B0C0-36DD19EBC66D}"/>
              </a:ext>
              <a:ext uri="{C183D7F6-B498-43B3-948B-1728B52AA6E4}">
                <adec:decorative xmlns:adec="http://schemas.microsoft.com/office/drawing/2017/decorative" val="1"/>
              </a:ext>
            </a:extLst>
          </p:cNvPr>
          <p:cNvSpPr/>
          <p:nvPr/>
        </p:nvSpPr>
        <p:spPr>
          <a:xfrm>
            <a:off x="3048" y="0"/>
            <a:ext cx="12188952" cy="6858000"/>
          </a:xfrm>
          <a:prstGeom prst="rect">
            <a:avLst/>
          </a:prstGeom>
          <a:blipFill dpi="0" rotWithShape="1">
            <a:blip r:embed="rId13">
              <a:alphaModFix amt="6000"/>
            </a:blip>
            <a:srcRect/>
            <a:tile tx="0" ty="0" sx="100000" sy="100000" flip="none" algn="tl"/>
          </a:blipFill>
          <a:ln w="9525" cap="flat">
            <a:noFill/>
            <a:prstDash val="solid"/>
            <a:miter/>
          </a:ln>
        </p:spPr>
        <p:txBody>
          <a:bodyPr rtlCol="0" anchor="ctr"/>
          <a:lstStyle/>
          <a:p>
            <a:endParaRPr lang="en-US" dirty="0"/>
          </a:p>
        </p:txBody>
      </p:sp>
      <p:sp>
        <p:nvSpPr>
          <p:cNvPr id="2" name="Title Placeholder 1">
            <a:extLst>
              <a:ext uri="{FF2B5EF4-FFF2-40B4-BE49-F238E27FC236}">
                <a16:creationId xmlns:a16="http://schemas.microsoft.com/office/drawing/2014/main" id="{093083B5-1505-44FE-894D-AA1AB6D60FCE}"/>
              </a:ext>
            </a:extLst>
          </p:cNvPr>
          <p:cNvSpPr>
            <a:spLocks noGrp="1"/>
          </p:cNvSpPr>
          <p:nvPr>
            <p:ph type="title"/>
          </p:nvPr>
        </p:nvSpPr>
        <p:spPr>
          <a:xfrm>
            <a:off x="457200" y="668049"/>
            <a:ext cx="7685037" cy="1325563"/>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03F3930-F8C8-43B1-BC1A-6264F4ACB2E1}"/>
              </a:ext>
            </a:extLst>
          </p:cNvPr>
          <p:cNvSpPr>
            <a:spLocks noGrp="1"/>
          </p:cNvSpPr>
          <p:nvPr>
            <p:ph type="body" idx="1"/>
          </p:nvPr>
        </p:nvSpPr>
        <p:spPr>
          <a:xfrm>
            <a:off x="457200" y="2096713"/>
            <a:ext cx="7685037" cy="4080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B9F4F2F7-3ECA-43D7-BFF3-FBB407AEAB46}"/>
              </a:ext>
            </a:extLst>
          </p:cNvPr>
          <p:cNvSpPr>
            <a:spLocks noGrp="1"/>
          </p:cNvSpPr>
          <p:nvPr>
            <p:ph type="dt" sz="half" idx="2"/>
          </p:nvPr>
        </p:nvSpPr>
        <p:spPr>
          <a:xfrm>
            <a:off x="457200" y="6356350"/>
            <a:ext cx="2743200" cy="365125"/>
          </a:xfrm>
          <a:prstGeom prst="rect">
            <a:avLst/>
          </a:prstGeom>
        </p:spPr>
        <p:txBody>
          <a:bodyPr vert="horz" lIns="91440" tIns="45720" rIns="91440" bIns="45720" rtlCol="0" anchor="ctr"/>
          <a:lstStyle>
            <a:lvl1pPr algn="l">
              <a:defRPr sz="1000" spc="110" baseline="0">
                <a:solidFill>
                  <a:schemeClr val="tx1">
                    <a:tint val="75000"/>
                  </a:schemeClr>
                </a:solidFill>
              </a:defRPr>
            </a:lvl1pPr>
          </a:lstStyle>
          <a:p>
            <a:fld id="{D208048B-57AF-4F53-BC84-8E0A1033FBEC}" type="datetimeFigureOut">
              <a:rPr lang="en-US" smtClean="0"/>
              <a:pPr/>
              <a:t>7/10/2026</a:t>
            </a:fld>
            <a:endParaRPr lang="en-US" dirty="0"/>
          </a:p>
        </p:txBody>
      </p:sp>
      <p:sp>
        <p:nvSpPr>
          <p:cNvPr id="5" name="Footer Placeholder 4">
            <a:extLst>
              <a:ext uri="{FF2B5EF4-FFF2-40B4-BE49-F238E27FC236}">
                <a16:creationId xmlns:a16="http://schemas.microsoft.com/office/drawing/2014/main" id="{1D3A193F-0B61-43DD-8E45-EFEAC43E3826}"/>
              </a:ext>
            </a:extLst>
          </p:cNvPr>
          <p:cNvSpPr>
            <a:spLocks noGrp="1"/>
          </p:cNvSpPr>
          <p:nvPr>
            <p:ph type="ftr" sz="quarter" idx="3"/>
          </p:nvPr>
        </p:nvSpPr>
        <p:spPr>
          <a:xfrm>
            <a:off x="457200" y="155448"/>
            <a:ext cx="4114800" cy="365125"/>
          </a:xfrm>
          <a:prstGeom prst="rect">
            <a:avLst/>
          </a:prstGeom>
        </p:spPr>
        <p:txBody>
          <a:bodyPr vert="horz" lIns="91440" tIns="45720" rIns="91440" bIns="45720" rtlCol="0" anchor="ctr"/>
          <a:lstStyle>
            <a:lvl1pPr algn="l">
              <a:defRPr sz="1000" spc="110" baseline="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4625961-D3A8-4945-AEE4-EE1952DBDCAE}"/>
              </a:ext>
            </a:extLst>
          </p:cNvPr>
          <p:cNvSpPr>
            <a:spLocks noGrp="1"/>
          </p:cNvSpPr>
          <p:nvPr>
            <p:ph type="sldNum" sz="quarter" idx="4"/>
          </p:nvPr>
        </p:nvSpPr>
        <p:spPr>
          <a:xfrm>
            <a:off x="10954512" y="6355080"/>
            <a:ext cx="795528" cy="365760"/>
          </a:xfrm>
          <a:prstGeom prst="rect">
            <a:avLst/>
          </a:prstGeom>
        </p:spPr>
        <p:txBody>
          <a:bodyPr vert="horz" lIns="91440" tIns="45720" rIns="91440" bIns="45720" rtlCol="0" anchor="ctr"/>
          <a:lstStyle>
            <a:lvl1pPr algn="r">
              <a:defRPr sz="1000" spc="110" baseline="0">
                <a:solidFill>
                  <a:schemeClr val="tx1">
                    <a:tint val="75000"/>
                  </a:schemeClr>
                </a:solidFill>
              </a:defRPr>
            </a:lvl1pPr>
          </a:lstStyle>
          <a:p>
            <a:fld id="{BD8A8A1B-4E1E-43EF-8A39-7D4A3879B941}" type="slidenum">
              <a:rPr lang="en-US" smtClean="0"/>
              <a:pPr/>
              <a:t>‹#›</a:t>
            </a:fld>
            <a:endParaRPr lang="en-US" dirty="0"/>
          </a:p>
        </p:txBody>
      </p:sp>
    </p:spTree>
    <p:extLst>
      <p:ext uri="{BB962C8B-B14F-4D97-AF65-F5344CB8AC3E}">
        <p14:creationId xmlns:p14="http://schemas.microsoft.com/office/powerpoint/2010/main" val="2687525253"/>
      </p:ext>
    </p:extLst>
  </p:cSld>
  <p:clrMap bg1="dk1" tx1="lt1" bg2="dk2" tx2="lt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7" r:id="rId6"/>
    <p:sldLayoutId id="2147483822" r:id="rId7"/>
    <p:sldLayoutId id="2147483823" r:id="rId8"/>
    <p:sldLayoutId id="2147483824" r:id="rId9"/>
    <p:sldLayoutId id="2147483826" r:id="rId10"/>
    <p:sldLayoutId id="214748382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12" Type="http://schemas.openxmlformats.org/officeDocument/2006/relationships/image" Target="../media/image2.svg"/><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jpeg"/><Relationship Id="rId1" Type="http://schemas.openxmlformats.org/officeDocument/2006/relationships/slideLayout" Target="../slideLayouts/slideLayout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5.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3.png"/><Relationship Id="rId7" Type="http://schemas.openxmlformats.org/officeDocument/2006/relationships/diagramColors" Target="../diagrams/colors5.xm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4.jpeg"/><Relationship Id="rId7" Type="http://schemas.openxmlformats.org/officeDocument/2006/relationships/diagramColors" Target="../diagrams/colors6.xm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2.xml.rels><?xml version="1.0" encoding="UTF-8" standalone="yes"?>
<Relationships xmlns="http://schemas.openxmlformats.org/package/2006/relationships"><Relationship Id="rId3" Type="http://schemas.openxmlformats.org/officeDocument/2006/relationships/hyperlink" Target="https://www.gov.uk/" TargetMode="External"/><Relationship Id="rId2" Type="http://schemas.openxmlformats.org/officeDocument/2006/relationships/hyperlink" Target="https://www.conwaymedicalcenter.com/news/topic/managing-your-blood-sugar-levels-for-better-health/"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40118-335E-0F21-2085-8AA2AD4B73CB}"/>
              </a:ext>
            </a:extLst>
          </p:cNvPr>
          <p:cNvSpPr>
            <a:spLocks noGrp="1"/>
          </p:cNvSpPr>
          <p:nvPr>
            <p:ph type="title"/>
          </p:nvPr>
        </p:nvSpPr>
        <p:spPr/>
        <p:txBody>
          <a:bodyPr>
            <a:normAutofit/>
          </a:bodyPr>
          <a:lstStyle/>
          <a:p>
            <a:r>
              <a:rPr lang="en-GB" sz="5400" dirty="0"/>
              <a:t>Digital Transformation in health and social care professions</a:t>
            </a:r>
          </a:p>
        </p:txBody>
      </p:sp>
      <p:sp>
        <p:nvSpPr>
          <p:cNvPr id="3" name="Content Placeholder 2">
            <a:extLst>
              <a:ext uri="{FF2B5EF4-FFF2-40B4-BE49-F238E27FC236}">
                <a16:creationId xmlns:a16="http://schemas.microsoft.com/office/drawing/2014/main" id="{C6B1AABE-34E1-F3DA-E2F9-346388B84D9C}"/>
              </a:ext>
            </a:extLst>
          </p:cNvPr>
          <p:cNvSpPr>
            <a:spLocks noGrp="1"/>
          </p:cNvSpPr>
          <p:nvPr>
            <p:ph sz="half" idx="1"/>
          </p:nvPr>
        </p:nvSpPr>
        <p:spPr>
          <a:xfrm>
            <a:off x="457199" y="3282462"/>
            <a:ext cx="10574215" cy="2894500"/>
          </a:xfrm>
        </p:spPr>
        <p:txBody>
          <a:bodyPr/>
          <a:lstStyle/>
          <a:p>
            <a:pPr marL="0" indent="0" algn="ctr">
              <a:buNone/>
            </a:pPr>
            <a:r>
              <a:rPr lang="en-GB" dirty="0"/>
              <a:t>BMHP 6026: Freestyle Libre PowerPoint Presentation</a:t>
            </a:r>
          </a:p>
          <a:p>
            <a:pPr marL="0" indent="0" algn="ctr">
              <a:buNone/>
            </a:pPr>
            <a:r>
              <a:rPr lang="en-GB" dirty="0"/>
              <a:t>Tutor: Martin Svejda</a:t>
            </a:r>
          </a:p>
          <a:p>
            <a:pPr marL="0" indent="0" algn="ctr">
              <a:buNone/>
            </a:pPr>
            <a:r>
              <a:rPr lang="en-GB" dirty="0"/>
              <a:t>Submission date: 12</a:t>
            </a:r>
            <a:r>
              <a:rPr lang="en-GB" baseline="30000" dirty="0"/>
              <a:t>th</a:t>
            </a:r>
            <a:r>
              <a:rPr lang="en-GB" dirty="0"/>
              <a:t> July 2026</a:t>
            </a:r>
          </a:p>
          <a:p>
            <a:pPr marL="0" indent="0" algn="ctr">
              <a:buNone/>
            </a:pPr>
            <a:r>
              <a:rPr lang="en-GB" dirty="0"/>
              <a:t>Student: Precious Lewis 2328179</a:t>
            </a:r>
          </a:p>
          <a:p>
            <a:pPr marL="0" indent="0">
              <a:buNone/>
            </a:pPr>
            <a:endParaRPr lang="en-GB" dirty="0"/>
          </a:p>
        </p:txBody>
      </p:sp>
    </p:spTree>
    <p:extLst>
      <p:ext uri="{BB962C8B-B14F-4D97-AF65-F5344CB8AC3E}">
        <p14:creationId xmlns:p14="http://schemas.microsoft.com/office/powerpoint/2010/main" val="20250924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0F358BAA-9C8A-4E17-BAD8-32FD6FFEA7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9525" cap="flat">
            <a:noFill/>
            <a:prstDash val="solid"/>
            <a:miter/>
          </a:ln>
        </p:spPr>
        <p:txBody>
          <a:bodyPr rtlCol="0" anchor="ctr"/>
          <a:lstStyle/>
          <a:p>
            <a:endParaRPr lang="en-US">
              <a:solidFill>
                <a:schemeClr val="tx1"/>
              </a:solidFill>
            </a:endParaRPr>
          </a:p>
        </p:txBody>
      </p:sp>
      <p:sp>
        <p:nvSpPr>
          <p:cNvPr id="20" name="Color Fill">
            <a:extLst>
              <a:ext uri="{FF2B5EF4-FFF2-40B4-BE49-F238E27FC236}">
                <a16:creationId xmlns:a16="http://schemas.microsoft.com/office/drawing/2014/main" id="{4D6F41A4-BEE3-4935-9371-4ADEA67A22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lumMod val="75000"/>
              <a:lumOff val="25000"/>
              <a:alpha val="40000"/>
            </a:schemeClr>
          </a:solidFill>
          <a:ln w="9525" cap="flat">
            <a:noFill/>
            <a:prstDash val="solid"/>
            <a:miter/>
          </a:ln>
        </p:spPr>
        <p:txBody>
          <a:bodyPr rtlCol="0" anchor="ctr"/>
          <a:lstStyle/>
          <a:p>
            <a:endParaRPr lang="en-US">
              <a:solidFill>
                <a:schemeClr val="bg2">
                  <a:lumMod val="75000"/>
                  <a:lumOff val="25000"/>
                </a:schemeClr>
              </a:solidFill>
            </a:endParaRPr>
          </a:p>
        </p:txBody>
      </p:sp>
      <p:grpSp>
        <p:nvGrpSpPr>
          <p:cNvPr id="22" name="Group 21">
            <a:extLst>
              <a:ext uri="{FF2B5EF4-FFF2-40B4-BE49-F238E27FC236}">
                <a16:creationId xmlns:a16="http://schemas.microsoft.com/office/drawing/2014/main" id="{7726F010-956A-40BC-8A1F-8002DC729B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351566" y="0"/>
            <a:ext cx="3840434" cy="6858000"/>
            <a:chOff x="8351565" y="0"/>
            <a:chExt cx="3840434" cy="6858000"/>
          </a:xfrm>
        </p:grpSpPr>
        <p:sp>
          <p:nvSpPr>
            <p:cNvPr id="23" name="Oval 22">
              <a:extLst>
                <a:ext uri="{FF2B5EF4-FFF2-40B4-BE49-F238E27FC236}">
                  <a16:creationId xmlns:a16="http://schemas.microsoft.com/office/drawing/2014/main" id="{D386E468-0048-46C4-ADDD-FBE7A6AE9F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260165" y="519204"/>
              <a:ext cx="474635" cy="47463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4" name="Freeform: Shape 23">
              <a:extLst>
                <a:ext uri="{FF2B5EF4-FFF2-40B4-BE49-F238E27FC236}">
                  <a16:creationId xmlns:a16="http://schemas.microsoft.com/office/drawing/2014/main" id="{C5B35ED4-0C31-4C8C-A45E-6A3EDEAB28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5871" y="0"/>
              <a:ext cx="2955657" cy="679194"/>
            </a:xfrm>
            <a:custGeom>
              <a:avLst/>
              <a:gdLst>
                <a:gd name="connsiteX0" fmla="*/ 0 w 2955657"/>
                <a:gd name="connsiteY0" fmla="*/ 0 h 679194"/>
                <a:gd name="connsiteX1" fmla="*/ 2955657 w 2955657"/>
                <a:gd name="connsiteY1" fmla="*/ 0 h 679194"/>
                <a:gd name="connsiteX2" fmla="*/ 2892839 w 2955657"/>
                <a:gd name="connsiteY2" fmla="*/ 84007 h 679194"/>
                <a:gd name="connsiteX3" fmla="*/ 1630760 w 2955657"/>
                <a:gd name="connsiteY3" fmla="*/ 679194 h 679194"/>
                <a:gd name="connsiteX4" fmla="*/ 0 w 2955657"/>
                <a:gd name="connsiteY4" fmla="*/ 679194 h 6791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55657" h="679194">
                  <a:moveTo>
                    <a:pt x="0" y="0"/>
                  </a:moveTo>
                  <a:lnTo>
                    <a:pt x="2955657" y="0"/>
                  </a:lnTo>
                  <a:lnTo>
                    <a:pt x="2892839" y="84007"/>
                  </a:lnTo>
                  <a:cubicBezTo>
                    <a:pt x="2592855" y="447504"/>
                    <a:pt x="2138868" y="679194"/>
                    <a:pt x="1630760" y="679194"/>
                  </a:cubicBezTo>
                  <a:lnTo>
                    <a:pt x="0" y="679194"/>
                  </a:lnTo>
                  <a:close/>
                </a:path>
              </a:pathLst>
            </a:custGeom>
            <a:solidFill>
              <a:schemeClr val="accent1">
                <a:lumMod val="60000"/>
                <a:lumOff val="40000"/>
                <a:alpha val="60000"/>
              </a:schemeClr>
            </a:solidFill>
            <a:ln w="9331" cap="flat">
              <a:noFill/>
              <a:prstDash val="solid"/>
              <a:miter/>
            </a:ln>
          </p:spPr>
          <p:txBody>
            <a:bodyPr rtlCol="0" anchor="ctr"/>
            <a:lstStyle/>
            <a:p>
              <a:pPr lvl="0"/>
              <a:endParaRPr lang="en-US"/>
            </a:p>
          </p:txBody>
        </p:sp>
        <p:sp>
          <p:nvSpPr>
            <p:cNvPr id="25" name="Freeform: Shape 24">
              <a:extLst>
                <a:ext uri="{FF2B5EF4-FFF2-40B4-BE49-F238E27FC236}">
                  <a16:creationId xmlns:a16="http://schemas.microsoft.com/office/drawing/2014/main" id="{B40A1EF3-FA93-48F4-9F82-BC0C796357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51565" y="4121414"/>
              <a:ext cx="3266317" cy="2736586"/>
            </a:xfrm>
            <a:custGeom>
              <a:avLst/>
              <a:gdLst>
                <a:gd name="connsiteX0" fmla="*/ 1635557 w 3266317"/>
                <a:gd name="connsiteY0" fmla="*/ 0 h 2736586"/>
                <a:gd name="connsiteX1" fmla="*/ 3266317 w 3266317"/>
                <a:gd name="connsiteY1" fmla="*/ 0 h 2736586"/>
                <a:gd name="connsiteX2" fmla="*/ 3266317 w 3266317"/>
                <a:gd name="connsiteY2" fmla="*/ 1630760 h 2736586"/>
                <a:gd name="connsiteX3" fmla="*/ 2892838 w 3266317"/>
                <a:gd name="connsiteY3" fmla="*/ 2671131 h 2736586"/>
                <a:gd name="connsiteX4" fmla="*/ 2833348 w 3266317"/>
                <a:gd name="connsiteY4" fmla="*/ 2736586 h 2736586"/>
                <a:gd name="connsiteX5" fmla="*/ 0 w 3266317"/>
                <a:gd name="connsiteY5" fmla="*/ 2736586 h 2736586"/>
                <a:gd name="connsiteX6" fmla="*/ 0 w 3266317"/>
                <a:gd name="connsiteY6" fmla="*/ 1635558 h 2736586"/>
                <a:gd name="connsiteX7" fmla="*/ 1635557 w 3266317"/>
                <a:gd name="connsiteY7" fmla="*/ 0 h 2736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66317" h="2736586">
                  <a:moveTo>
                    <a:pt x="1635557" y="0"/>
                  </a:moveTo>
                  <a:lnTo>
                    <a:pt x="3266317" y="0"/>
                  </a:lnTo>
                  <a:lnTo>
                    <a:pt x="3266317" y="1630760"/>
                  </a:lnTo>
                  <a:cubicBezTo>
                    <a:pt x="3266317" y="2025955"/>
                    <a:pt x="3126159" y="2388411"/>
                    <a:pt x="2892838" y="2671131"/>
                  </a:cubicBezTo>
                  <a:lnTo>
                    <a:pt x="2833348" y="2736586"/>
                  </a:lnTo>
                  <a:lnTo>
                    <a:pt x="0" y="2736586"/>
                  </a:lnTo>
                  <a:lnTo>
                    <a:pt x="0" y="1635558"/>
                  </a:lnTo>
                  <a:cubicBezTo>
                    <a:pt x="0" y="732255"/>
                    <a:pt x="732254" y="0"/>
                    <a:pt x="1635557" y="0"/>
                  </a:cubicBezTo>
                  <a:close/>
                </a:path>
              </a:pathLst>
            </a:custGeom>
            <a:solidFill>
              <a:schemeClr val="accent1">
                <a:lumMod val="60000"/>
                <a:lumOff val="40000"/>
                <a:alpha val="60000"/>
              </a:schemeClr>
            </a:solidFill>
            <a:ln w="9331" cap="flat">
              <a:noFill/>
              <a:prstDash val="solid"/>
              <a:miter/>
            </a:ln>
          </p:spPr>
          <p:txBody>
            <a:bodyPr rtlCol="0" anchor="ctr"/>
            <a:lstStyle/>
            <a:p>
              <a:pPr lvl="0"/>
              <a:endParaRPr lang="en-US"/>
            </a:p>
          </p:txBody>
        </p:sp>
        <p:sp>
          <p:nvSpPr>
            <p:cNvPr id="26" name="Freeform: Shape 25">
              <a:extLst>
                <a:ext uri="{FF2B5EF4-FFF2-40B4-BE49-F238E27FC236}">
                  <a16:creationId xmlns:a16="http://schemas.microsoft.com/office/drawing/2014/main" id="{A985F09D-6969-44D0-B04F-4EDE0FEDAF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755674" y="3386384"/>
              <a:ext cx="436325" cy="1309674"/>
            </a:xfrm>
            <a:custGeom>
              <a:avLst/>
              <a:gdLst>
                <a:gd name="connsiteX0" fmla="*/ 470325 w 477612"/>
                <a:gd name="connsiteY0" fmla="*/ 0 h 1433600"/>
                <a:gd name="connsiteX1" fmla="*/ 475607 w 477612"/>
                <a:gd name="connsiteY1" fmla="*/ 3701 h 1433600"/>
                <a:gd name="connsiteX2" fmla="*/ 477612 w 477612"/>
                <a:gd name="connsiteY2" fmla="*/ 5160 h 1433600"/>
                <a:gd name="connsiteX3" fmla="*/ 477612 w 477612"/>
                <a:gd name="connsiteY3" fmla="*/ 1428441 h 1433600"/>
                <a:gd name="connsiteX4" fmla="*/ 475607 w 477612"/>
                <a:gd name="connsiteY4" fmla="*/ 1429900 h 1433600"/>
                <a:gd name="connsiteX5" fmla="*/ 470325 w 477612"/>
                <a:gd name="connsiteY5" fmla="*/ 1433600 h 1433600"/>
                <a:gd name="connsiteX6" fmla="*/ 0 w 477612"/>
                <a:gd name="connsiteY6" fmla="*/ 716800 h 1433600"/>
                <a:gd name="connsiteX7" fmla="*/ 470325 w 477612"/>
                <a:gd name="connsiteY7" fmla="*/ 0 h 1433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7612" h="1433600">
                  <a:moveTo>
                    <a:pt x="470325" y="0"/>
                  </a:moveTo>
                  <a:cubicBezTo>
                    <a:pt x="470325" y="0"/>
                    <a:pt x="472162" y="1254"/>
                    <a:pt x="475607" y="3701"/>
                  </a:cubicBezTo>
                  <a:lnTo>
                    <a:pt x="477612" y="5160"/>
                  </a:lnTo>
                  <a:lnTo>
                    <a:pt x="477612" y="1428441"/>
                  </a:lnTo>
                  <a:lnTo>
                    <a:pt x="475607" y="1429900"/>
                  </a:lnTo>
                  <a:cubicBezTo>
                    <a:pt x="472162" y="1432347"/>
                    <a:pt x="470325" y="1433600"/>
                    <a:pt x="470325" y="1433600"/>
                  </a:cubicBezTo>
                  <a:cubicBezTo>
                    <a:pt x="470325" y="1433600"/>
                    <a:pt x="0" y="1112672"/>
                    <a:pt x="0" y="716800"/>
                  </a:cubicBezTo>
                  <a:cubicBezTo>
                    <a:pt x="0" y="320929"/>
                    <a:pt x="470325" y="0"/>
                    <a:pt x="470325" y="0"/>
                  </a:cubicBezTo>
                  <a:close/>
                </a:path>
              </a:pathLst>
            </a:custGeom>
            <a:pattFill prst="pct5">
              <a:fgClr>
                <a:schemeClr val="accent4">
                  <a:lumMod val="20000"/>
                  <a:lumOff val="80000"/>
                </a:schemeClr>
              </a:fgClr>
              <a:bgClr>
                <a:schemeClr val="accent4">
                  <a:lumMod val="60000"/>
                  <a:lumOff val="40000"/>
                </a:schemeClr>
              </a:bgClr>
            </a:pattFill>
            <a:ln w="9525" cap="flat">
              <a:noFill/>
              <a:prstDash val="solid"/>
              <a:miter/>
            </a:ln>
          </p:spPr>
          <p:txBody>
            <a:bodyPr rtlCol="0" anchor="ctr"/>
            <a:lstStyle/>
            <a:p>
              <a:pPr lvl="0"/>
              <a:endParaRPr lang="en-US"/>
            </a:p>
          </p:txBody>
        </p:sp>
        <p:sp>
          <p:nvSpPr>
            <p:cNvPr id="27" name="Graphic 9">
              <a:extLst>
                <a:ext uri="{FF2B5EF4-FFF2-40B4-BE49-F238E27FC236}">
                  <a16:creationId xmlns:a16="http://schemas.microsoft.com/office/drawing/2014/main" id="{003913A0-A3C0-4ED8-8920-318068FBC4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5870" y="791588"/>
              <a:ext cx="3232012" cy="3232012"/>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p>
              <a:pPr lvl="0"/>
              <a:endParaRPr lang="en-US"/>
            </a:p>
          </p:txBody>
        </p:sp>
      </p:grpSp>
      <p:sp>
        <p:nvSpPr>
          <p:cNvPr id="29" name="Texture">
            <a:extLst>
              <a:ext uri="{FF2B5EF4-FFF2-40B4-BE49-F238E27FC236}">
                <a16:creationId xmlns:a16="http://schemas.microsoft.com/office/drawing/2014/main" id="{7FE1D329-7CB2-4DF5-B0C0-36DD19EBC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blipFill dpi="0" rotWithShape="1">
            <a:blip r:embed="rId2">
              <a:alphaModFix amt="6000"/>
            </a:blip>
            <a:srcRect/>
            <a:tile tx="0" ty="0" sx="100000" sy="100000" flip="none" algn="tl"/>
          </a:blipFill>
          <a:ln w="9525" cap="flat">
            <a:noFill/>
            <a:prstDash val="solid"/>
            <a:miter/>
          </a:ln>
        </p:spPr>
        <p:txBody>
          <a:bodyPr rtlCol="0" anchor="ctr"/>
          <a:lstStyle/>
          <a:p>
            <a:endParaRPr lang="en-US"/>
          </a:p>
        </p:txBody>
      </p:sp>
      <p:sp>
        <p:nvSpPr>
          <p:cNvPr id="31" name="Texture">
            <a:extLst>
              <a:ext uri="{FF2B5EF4-FFF2-40B4-BE49-F238E27FC236}">
                <a16:creationId xmlns:a16="http://schemas.microsoft.com/office/drawing/2014/main" id="{2BD93542-DB27-4648-A9D3-5B37F6577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blipFill dpi="0" rotWithShape="1">
            <a:blip r:embed="rId2">
              <a:alphaModFix amt="6000"/>
            </a:blip>
            <a:srcRect/>
            <a:tile tx="0" ty="0" sx="100000" sy="100000" flip="none" algn="tl"/>
          </a:blipFill>
          <a:ln w="9525" cap="flat">
            <a:noFill/>
            <a:prstDash val="solid"/>
            <a:miter/>
          </a:ln>
        </p:spPr>
        <p:txBody>
          <a:bodyPr rtlCol="0" anchor="ctr"/>
          <a:lstStyle/>
          <a:p>
            <a:endParaRPr lang="en-US"/>
          </a:p>
        </p:txBody>
      </p:sp>
      <p:sp useBgFill="1">
        <p:nvSpPr>
          <p:cNvPr id="33" name="Background Fill">
            <a:extLst>
              <a:ext uri="{FF2B5EF4-FFF2-40B4-BE49-F238E27FC236}">
                <a16:creationId xmlns:a16="http://schemas.microsoft.com/office/drawing/2014/main" id="{973CFC7D-374D-4D67-8994-8DA9D4E23B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9525" cap="flat">
            <a:noFill/>
            <a:prstDash val="solid"/>
            <a:miter/>
          </a:ln>
        </p:spPr>
        <p:txBody>
          <a:bodyPr rtlCol="0" anchor="ctr"/>
          <a:lstStyle/>
          <a:p>
            <a:endParaRPr lang="en-US">
              <a:solidFill>
                <a:schemeClr val="tx1"/>
              </a:solidFill>
            </a:endParaRPr>
          </a:p>
        </p:txBody>
      </p:sp>
      <p:sp>
        <p:nvSpPr>
          <p:cNvPr id="35" name="Color Fill">
            <a:extLst>
              <a:ext uri="{FF2B5EF4-FFF2-40B4-BE49-F238E27FC236}">
                <a16:creationId xmlns:a16="http://schemas.microsoft.com/office/drawing/2014/main" id="{8F7FA731-5B6E-499C-926D-C2D2D49466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lumMod val="75000"/>
              <a:lumOff val="25000"/>
              <a:alpha val="40000"/>
            </a:schemeClr>
          </a:solidFill>
          <a:ln w="9525" cap="flat">
            <a:noFill/>
            <a:prstDash val="solid"/>
            <a:miter/>
          </a:ln>
        </p:spPr>
        <p:txBody>
          <a:bodyPr rtlCol="0" anchor="ctr"/>
          <a:lstStyle/>
          <a:p>
            <a:endParaRPr lang="en-US">
              <a:solidFill>
                <a:schemeClr val="bg2">
                  <a:lumMod val="75000"/>
                  <a:lumOff val="25000"/>
                </a:schemeClr>
              </a:solidFill>
            </a:endParaRPr>
          </a:p>
        </p:txBody>
      </p:sp>
      <p:grpSp>
        <p:nvGrpSpPr>
          <p:cNvPr id="37" name="Group 36">
            <a:extLst>
              <a:ext uri="{FF2B5EF4-FFF2-40B4-BE49-F238E27FC236}">
                <a16:creationId xmlns:a16="http://schemas.microsoft.com/office/drawing/2014/main" id="{B86AF8CF-633E-412E-96E3-67B7B963249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300855" y="0"/>
            <a:ext cx="1891145" cy="5600700"/>
            <a:chOff x="10300855" y="0"/>
            <a:chExt cx="1891145" cy="5600700"/>
          </a:xfrm>
        </p:grpSpPr>
        <p:sp>
          <p:nvSpPr>
            <p:cNvPr id="38" name="Oval 37">
              <a:extLst>
                <a:ext uri="{FF2B5EF4-FFF2-40B4-BE49-F238E27FC236}">
                  <a16:creationId xmlns:a16="http://schemas.microsoft.com/office/drawing/2014/main" id="{1D7166A1-C3C1-4FC8-BE48-DE359B61FB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783194" y="2943021"/>
              <a:ext cx="246527" cy="24652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9" name="Graphic 9">
              <a:extLst>
                <a:ext uri="{FF2B5EF4-FFF2-40B4-BE49-F238E27FC236}">
                  <a16:creationId xmlns:a16="http://schemas.microsoft.com/office/drawing/2014/main" id="{3557B6F1-5BA8-43C0-9951-35E8513BF0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30568" y="2199078"/>
              <a:ext cx="1195288" cy="1195289"/>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solidFill>
              <a:schemeClr val="accent1">
                <a:lumMod val="75000"/>
                <a:alpha val="65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a:p>
          </p:txBody>
        </p:sp>
        <p:sp>
          <p:nvSpPr>
            <p:cNvPr id="40" name="Freeform: Shape 39">
              <a:extLst>
                <a:ext uri="{FF2B5EF4-FFF2-40B4-BE49-F238E27FC236}">
                  <a16:creationId xmlns:a16="http://schemas.microsoft.com/office/drawing/2014/main" id="{B5FA9AA9-0E23-474D-97B8-2998484A9C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V="1">
              <a:off x="11151383" y="4336822"/>
              <a:ext cx="1040617" cy="1263878"/>
            </a:xfrm>
            <a:custGeom>
              <a:avLst/>
              <a:gdLst>
                <a:gd name="connsiteX0" fmla="*/ 1087069 w 1119832"/>
                <a:gd name="connsiteY0" fmla="*/ 1138 h 1360088"/>
                <a:gd name="connsiteX1" fmla="*/ 1119832 w 1119832"/>
                <a:gd name="connsiteY1" fmla="*/ 3278 h 1360088"/>
                <a:gd name="connsiteX2" fmla="*/ 1119832 w 1119832"/>
                <a:gd name="connsiteY2" fmla="*/ 1097964 h 1360088"/>
                <a:gd name="connsiteX3" fmla="*/ 1109686 w 1119832"/>
                <a:gd name="connsiteY3" fmla="*/ 1109686 h 1360088"/>
                <a:gd name="connsiteX4" fmla="*/ 25249 w 1119832"/>
                <a:gd name="connsiteY4" fmla="*/ 1334840 h 1360088"/>
                <a:gd name="connsiteX5" fmla="*/ 250404 w 1119832"/>
                <a:gd name="connsiteY5" fmla="*/ 250404 h 1360088"/>
                <a:gd name="connsiteX6" fmla="*/ 1087069 w 1119832"/>
                <a:gd name="connsiteY6" fmla="*/ 1138 h 136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9832" h="1360088">
                  <a:moveTo>
                    <a:pt x="1087069" y="1138"/>
                  </a:moveTo>
                  <a:lnTo>
                    <a:pt x="1119832" y="3278"/>
                  </a:lnTo>
                  <a:lnTo>
                    <a:pt x="1119832" y="1097964"/>
                  </a:lnTo>
                  <a:lnTo>
                    <a:pt x="1109686" y="1109686"/>
                  </a:lnTo>
                  <a:cubicBezTo>
                    <a:pt x="748058" y="1471314"/>
                    <a:pt x="25249" y="1334840"/>
                    <a:pt x="25249" y="1334840"/>
                  </a:cubicBezTo>
                  <a:cubicBezTo>
                    <a:pt x="25249" y="1334840"/>
                    <a:pt x="-111224" y="612032"/>
                    <a:pt x="250404" y="250404"/>
                  </a:cubicBezTo>
                  <a:cubicBezTo>
                    <a:pt x="476422" y="24386"/>
                    <a:pt x="843525" y="-7060"/>
                    <a:pt x="1087069" y="1138"/>
                  </a:cubicBez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a:p>
          </p:txBody>
        </p:sp>
        <p:sp>
          <p:nvSpPr>
            <p:cNvPr id="41" name="Freeform: Shape 40">
              <a:extLst>
                <a:ext uri="{FF2B5EF4-FFF2-40B4-BE49-F238E27FC236}">
                  <a16:creationId xmlns:a16="http://schemas.microsoft.com/office/drawing/2014/main" id="{B4CDFD59-E3B8-4EC9-AB9D-EE34EB1280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38492" y="2767655"/>
              <a:ext cx="553508" cy="1567713"/>
            </a:xfrm>
            <a:custGeom>
              <a:avLst/>
              <a:gdLst>
                <a:gd name="connsiteX0" fmla="*/ 612019 w 612019"/>
                <a:gd name="connsiteY0" fmla="*/ 0 h 1733435"/>
                <a:gd name="connsiteX1" fmla="*/ 612019 w 612019"/>
                <a:gd name="connsiteY1" fmla="*/ 1733435 h 1733435"/>
                <a:gd name="connsiteX2" fmla="*/ 180103 w 612019"/>
                <a:gd name="connsiteY2" fmla="*/ 1301519 h 1733435"/>
                <a:gd name="connsiteX3" fmla="*/ 180103 w 612019"/>
                <a:gd name="connsiteY3" fmla="*/ 431916 h 1733435"/>
              </a:gdLst>
              <a:ahLst/>
              <a:cxnLst>
                <a:cxn ang="0">
                  <a:pos x="connsiteX0" y="connsiteY0"/>
                </a:cxn>
                <a:cxn ang="0">
                  <a:pos x="connsiteX1" y="connsiteY1"/>
                </a:cxn>
                <a:cxn ang="0">
                  <a:pos x="connsiteX2" y="connsiteY2"/>
                </a:cxn>
                <a:cxn ang="0">
                  <a:pos x="connsiteX3" y="connsiteY3"/>
                </a:cxn>
              </a:cxnLst>
              <a:rect l="l" t="t" r="r" b="b"/>
              <a:pathLst>
                <a:path w="612019" h="1733435">
                  <a:moveTo>
                    <a:pt x="612019" y="0"/>
                  </a:moveTo>
                  <a:lnTo>
                    <a:pt x="612019" y="1733435"/>
                  </a:lnTo>
                  <a:lnTo>
                    <a:pt x="180103" y="1301519"/>
                  </a:lnTo>
                  <a:cubicBezTo>
                    <a:pt x="-60034" y="1061382"/>
                    <a:pt x="-60034" y="672053"/>
                    <a:pt x="180103" y="431916"/>
                  </a:cubicBezTo>
                  <a:close/>
                </a:path>
              </a:pathLst>
            </a:custGeom>
            <a:solidFill>
              <a:schemeClr val="accent1">
                <a:lumMod val="60000"/>
                <a:lumOff val="40000"/>
                <a:alpha val="60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a:p>
          </p:txBody>
        </p:sp>
        <p:sp>
          <p:nvSpPr>
            <p:cNvPr id="42" name="Graphic 9">
              <a:extLst>
                <a:ext uri="{FF2B5EF4-FFF2-40B4-BE49-F238E27FC236}">
                  <a16:creationId xmlns:a16="http://schemas.microsoft.com/office/drawing/2014/main" id="{F1A280C6-1700-4098-9578-CD91F8EFBE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10300855" y="0"/>
              <a:ext cx="1891145" cy="1891145"/>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solidFill>
              <a:schemeClr val="accent1">
                <a:alpha val="60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5" name="Graphic 9">
              <a:extLst>
                <a:ext uri="{FF2B5EF4-FFF2-40B4-BE49-F238E27FC236}">
                  <a16:creationId xmlns:a16="http://schemas.microsoft.com/office/drawing/2014/main" id="{8FAF8CC6-F036-444B-AEB8-DF82B64BA0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10424367" y="122795"/>
              <a:ext cx="1644119" cy="1644119"/>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sp>
        <p:nvSpPr>
          <p:cNvPr id="16" name="Texture">
            <a:extLst>
              <a:ext uri="{FF2B5EF4-FFF2-40B4-BE49-F238E27FC236}">
                <a16:creationId xmlns:a16="http://schemas.microsoft.com/office/drawing/2014/main" id="{8592B821-10D5-48C0-8022-A904844B7F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blipFill dpi="0" rotWithShape="1">
            <a:blip r:embed="rId2">
              <a:alphaModFix amt="6000"/>
            </a:blip>
            <a:srcRect/>
            <a:tile tx="0" ty="0" sx="100000" sy="100000" flip="none" algn="tl"/>
          </a:blipFill>
          <a:ln w="9525"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05B13B75-F752-00DF-5009-52C3E385B2E2}"/>
              </a:ext>
            </a:extLst>
          </p:cNvPr>
          <p:cNvSpPr>
            <a:spLocks noGrp="1"/>
          </p:cNvSpPr>
          <p:nvPr>
            <p:ph type="title"/>
          </p:nvPr>
        </p:nvSpPr>
        <p:spPr>
          <a:xfrm>
            <a:off x="457200" y="668049"/>
            <a:ext cx="9484191" cy="1325563"/>
          </a:xfrm>
        </p:spPr>
        <p:txBody>
          <a:bodyPr vert="horz" lIns="91440" tIns="45720" rIns="91440" bIns="45720" rtlCol="0" anchor="b">
            <a:normAutofit/>
          </a:bodyPr>
          <a:lstStyle/>
          <a:p>
            <a:r>
              <a:rPr lang="en-US" kern="1200">
                <a:solidFill>
                  <a:schemeClr val="tx1"/>
                </a:solidFill>
                <a:latin typeface="+mj-lt"/>
                <a:ea typeface="+mj-ea"/>
                <a:cs typeface="+mj-cs"/>
              </a:rPr>
              <a:t>The growing burden of Diabetes</a:t>
            </a:r>
            <a:endParaRPr lang="en-US" b="1" kern="1200">
              <a:solidFill>
                <a:schemeClr val="tx1"/>
              </a:solidFill>
              <a:latin typeface="+mj-lt"/>
              <a:ea typeface="+mj-ea"/>
              <a:cs typeface="+mj-cs"/>
            </a:endParaRPr>
          </a:p>
        </p:txBody>
      </p:sp>
      <p:graphicFrame>
        <p:nvGraphicFramePr>
          <p:cNvPr id="14" name="Subtitle 2">
            <a:extLst>
              <a:ext uri="{FF2B5EF4-FFF2-40B4-BE49-F238E27FC236}">
                <a16:creationId xmlns:a16="http://schemas.microsoft.com/office/drawing/2014/main" id="{98CC73C7-969F-52B8-7167-7427FC7AB7F1}"/>
              </a:ext>
            </a:extLst>
          </p:cNvPr>
          <p:cNvGraphicFramePr/>
          <p:nvPr>
            <p:extLst>
              <p:ext uri="{D42A27DB-BD31-4B8C-83A1-F6EECF244321}">
                <p14:modId xmlns:p14="http://schemas.microsoft.com/office/powerpoint/2010/main" val="2186647887"/>
              </p:ext>
            </p:extLst>
          </p:nvPr>
        </p:nvGraphicFramePr>
        <p:xfrm>
          <a:off x="457200" y="2097088"/>
          <a:ext cx="9484254" cy="40798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E3688BFC-8295-9767-7AF8-BCCDD9634311}"/>
              </a:ext>
            </a:extLst>
          </p:cNvPr>
          <p:cNvSpPr txBox="1"/>
          <p:nvPr/>
        </p:nvSpPr>
        <p:spPr>
          <a:xfrm>
            <a:off x="291402" y="6481187"/>
            <a:ext cx="3114989" cy="276999"/>
          </a:xfrm>
          <a:prstGeom prst="rect">
            <a:avLst/>
          </a:prstGeom>
          <a:noFill/>
        </p:spPr>
        <p:txBody>
          <a:bodyPr wrap="square" rtlCol="0">
            <a:spAutoFit/>
          </a:bodyPr>
          <a:lstStyle/>
          <a:p>
            <a:r>
              <a:rPr lang="en-GB" sz="1200" dirty="0"/>
              <a:t>(Diabetes </a:t>
            </a:r>
            <a:r>
              <a:rPr lang="en-GB" sz="1200" dirty="0" err="1"/>
              <a:t>uk</a:t>
            </a:r>
            <a:r>
              <a:rPr lang="en-GB" sz="1200" dirty="0"/>
              <a:t> 2026:NHS, 2025)</a:t>
            </a:r>
          </a:p>
        </p:txBody>
      </p:sp>
    </p:spTree>
    <p:extLst>
      <p:ext uri="{BB962C8B-B14F-4D97-AF65-F5344CB8AC3E}">
        <p14:creationId xmlns:p14="http://schemas.microsoft.com/office/powerpoint/2010/main" val="40513942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4161A6-1D10-CA26-BA82-C88AEF870422}"/>
              </a:ext>
            </a:extLst>
          </p:cNvPr>
          <p:cNvSpPr>
            <a:spLocks noGrp="1"/>
          </p:cNvSpPr>
          <p:nvPr>
            <p:ph type="title"/>
          </p:nvPr>
        </p:nvSpPr>
        <p:spPr>
          <a:xfrm>
            <a:off x="457200" y="668049"/>
            <a:ext cx="10451534" cy="1020074"/>
          </a:xfrm>
        </p:spPr>
        <p:txBody>
          <a:bodyPr vert="horz" lIns="91440" tIns="45720" rIns="91440" bIns="45720" rtlCol="0" anchor="b">
            <a:normAutofit/>
          </a:bodyPr>
          <a:lstStyle/>
          <a:p>
            <a:r>
              <a:rPr lang="en-US" sz="5400" dirty="0"/>
              <a:t>Diabetes Classification&amp; Edibility</a:t>
            </a:r>
          </a:p>
        </p:txBody>
      </p:sp>
      <p:graphicFrame>
        <p:nvGraphicFramePr>
          <p:cNvPr id="9" name="Content Placeholder 3">
            <a:extLst>
              <a:ext uri="{FF2B5EF4-FFF2-40B4-BE49-F238E27FC236}">
                <a16:creationId xmlns:a16="http://schemas.microsoft.com/office/drawing/2014/main" id="{BBADB7A6-916D-90EA-F590-3AE419523A67}"/>
              </a:ext>
            </a:extLst>
          </p:cNvPr>
          <p:cNvGraphicFramePr>
            <a:graphicFrameLocks noGrp="1"/>
          </p:cNvGraphicFramePr>
          <p:nvPr>
            <p:ph sz="half" idx="1"/>
            <p:extLst>
              <p:ext uri="{D42A27DB-BD31-4B8C-83A1-F6EECF244321}">
                <p14:modId xmlns:p14="http://schemas.microsoft.com/office/powerpoint/2010/main" val="3965277228"/>
              </p:ext>
            </p:extLst>
          </p:nvPr>
        </p:nvGraphicFramePr>
        <p:xfrm>
          <a:off x="257907" y="2354317"/>
          <a:ext cx="5562600" cy="38356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1" name="Content Placeholder 4">
            <a:extLst>
              <a:ext uri="{FF2B5EF4-FFF2-40B4-BE49-F238E27FC236}">
                <a16:creationId xmlns:a16="http://schemas.microsoft.com/office/drawing/2014/main" id="{90B3FFCE-0043-2D83-0B24-5D6B71521B94}"/>
              </a:ext>
            </a:extLst>
          </p:cNvPr>
          <p:cNvGraphicFramePr>
            <a:graphicFrameLocks noGrp="1"/>
          </p:cNvGraphicFramePr>
          <p:nvPr>
            <p:ph sz="half" idx="2"/>
            <p:extLst>
              <p:ext uri="{D42A27DB-BD31-4B8C-83A1-F6EECF244321}">
                <p14:modId xmlns:p14="http://schemas.microsoft.com/office/powerpoint/2010/main" val="93455007"/>
              </p:ext>
            </p:extLst>
          </p:nvPr>
        </p:nvGraphicFramePr>
        <p:xfrm>
          <a:off x="5820506" y="2215662"/>
          <a:ext cx="4777155" cy="397429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7" name="Graphic 6" descr="Stethoscope">
            <a:extLst>
              <a:ext uri="{FF2B5EF4-FFF2-40B4-BE49-F238E27FC236}">
                <a16:creationId xmlns:a16="http://schemas.microsoft.com/office/drawing/2014/main" id="{640D39AA-D52A-358F-D8CB-FB71FF9E3109}"/>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9192201" y="304688"/>
            <a:ext cx="3433065" cy="3433065"/>
          </a:xfrm>
          <a:prstGeom prst="rect">
            <a:avLst/>
          </a:prstGeom>
        </p:spPr>
      </p:pic>
      <p:sp>
        <p:nvSpPr>
          <p:cNvPr id="3" name="TextBox 2">
            <a:extLst>
              <a:ext uri="{FF2B5EF4-FFF2-40B4-BE49-F238E27FC236}">
                <a16:creationId xmlns:a16="http://schemas.microsoft.com/office/drawing/2014/main" id="{37D2A9EA-B9E5-BF04-26CE-714A3EB45C6F}"/>
              </a:ext>
            </a:extLst>
          </p:cNvPr>
          <p:cNvSpPr txBox="1"/>
          <p:nvPr/>
        </p:nvSpPr>
        <p:spPr>
          <a:xfrm>
            <a:off x="257907" y="6461090"/>
            <a:ext cx="3238919" cy="276999"/>
          </a:xfrm>
          <a:prstGeom prst="rect">
            <a:avLst/>
          </a:prstGeom>
          <a:noFill/>
        </p:spPr>
        <p:txBody>
          <a:bodyPr wrap="square" rtlCol="0">
            <a:spAutoFit/>
          </a:bodyPr>
          <a:lstStyle/>
          <a:p>
            <a:r>
              <a:rPr lang="en-GB" sz="1200" dirty="0"/>
              <a:t>(NHS,2025: Abbott,2026)</a:t>
            </a:r>
          </a:p>
        </p:txBody>
      </p:sp>
    </p:spTree>
    <p:extLst>
      <p:ext uri="{BB962C8B-B14F-4D97-AF65-F5344CB8AC3E}">
        <p14:creationId xmlns:p14="http://schemas.microsoft.com/office/powerpoint/2010/main" val="36039039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F358BAA-9C8A-4E17-BAD8-32FD6FFEA7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9525" cap="flat">
            <a:noFill/>
            <a:prstDash val="solid"/>
            <a:miter/>
          </a:ln>
        </p:spPr>
        <p:txBody>
          <a:bodyPr rtlCol="0" anchor="ctr"/>
          <a:lstStyle/>
          <a:p>
            <a:endParaRPr lang="en-US">
              <a:solidFill>
                <a:schemeClr val="tx1"/>
              </a:solidFill>
            </a:endParaRPr>
          </a:p>
        </p:txBody>
      </p:sp>
      <p:sp>
        <p:nvSpPr>
          <p:cNvPr id="13" name="Color Fill">
            <a:extLst>
              <a:ext uri="{FF2B5EF4-FFF2-40B4-BE49-F238E27FC236}">
                <a16:creationId xmlns:a16="http://schemas.microsoft.com/office/drawing/2014/main" id="{4D6F41A4-BEE3-4935-9371-4ADEA67A22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lumMod val="75000"/>
              <a:lumOff val="25000"/>
              <a:alpha val="40000"/>
            </a:schemeClr>
          </a:solidFill>
          <a:ln w="9525" cap="flat">
            <a:noFill/>
            <a:prstDash val="solid"/>
            <a:miter/>
          </a:ln>
        </p:spPr>
        <p:txBody>
          <a:bodyPr rtlCol="0" anchor="ctr"/>
          <a:lstStyle/>
          <a:p>
            <a:endParaRPr lang="en-US">
              <a:solidFill>
                <a:schemeClr val="bg2">
                  <a:lumMod val="75000"/>
                  <a:lumOff val="25000"/>
                </a:schemeClr>
              </a:solidFill>
            </a:endParaRPr>
          </a:p>
        </p:txBody>
      </p:sp>
      <p:grpSp>
        <p:nvGrpSpPr>
          <p:cNvPr id="15" name="Group 14">
            <a:extLst>
              <a:ext uri="{FF2B5EF4-FFF2-40B4-BE49-F238E27FC236}">
                <a16:creationId xmlns:a16="http://schemas.microsoft.com/office/drawing/2014/main" id="{7726F010-956A-40BC-8A1F-8002DC729B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351566" y="0"/>
            <a:ext cx="3840434" cy="6858000"/>
            <a:chOff x="8351565" y="0"/>
            <a:chExt cx="3840434" cy="6858000"/>
          </a:xfrm>
        </p:grpSpPr>
        <p:sp>
          <p:nvSpPr>
            <p:cNvPr id="16" name="Oval 15">
              <a:extLst>
                <a:ext uri="{FF2B5EF4-FFF2-40B4-BE49-F238E27FC236}">
                  <a16:creationId xmlns:a16="http://schemas.microsoft.com/office/drawing/2014/main" id="{D386E468-0048-46C4-ADDD-FBE7A6AE9F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260165" y="519204"/>
              <a:ext cx="474635" cy="47463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7" name="Freeform: Shape 16">
              <a:extLst>
                <a:ext uri="{FF2B5EF4-FFF2-40B4-BE49-F238E27FC236}">
                  <a16:creationId xmlns:a16="http://schemas.microsoft.com/office/drawing/2014/main" id="{C5B35ED4-0C31-4C8C-A45E-6A3EDEAB28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5871" y="0"/>
              <a:ext cx="2955657" cy="679194"/>
            </a:xfrm>
            <a:custGeom>
              <a:avLst/>
              <a:gdLst>
                <a:gd name="connsiteX0" fmla="*/ 0 w 2955657"/>
                <a:gd name="connsiteY0" fmla="*/ 0 h 679194"/>
                <a:gd name="connsiteX1" fmla="*/ 2955657 w 2955657"/>
                <a:gd name="connsiteY1" fmla="*/ 0 h 679194"/>
                <a:gd name="connsiteX2" fmla="*/ 2892839 w 2955657"/>
                <a:gd name="connsiteY2" fmla="*/ 84007 h 679194"/>
                <a:gd name="connsiteX3" fmla="*/ 1630760 w 2955657"/>
                <a:gd name="connsiteY3" fmla="*/ 679194 h 679194"/>
                <a:gd name="connsiteX4" fmla="*/ 0 w 2955657"/>
                <a:gd name="connsiteY4" fmla="*/ 679194 h 6791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55657" h="679194">
                  <a:moveTo>
                    <a:pt x="0" y="0"/>
                  </a:moveTo>
                  <a:lnTo>
                    <a:pt x="2955657" y="0"/>
                  </a:lnTo>
                  <a:lnTo>
                    <a:pt x="2892839" y="84007"/>
                  </a:lnTo>
                  <a:cubicBezTo>
                    <a:pt x="2592855" y="447504"/>
                    <a:pt x="2138868" y="679194"/>
                    <a:pt x="1630760" y="679194"/>
                  </a:cubicBezTo>
                  <a:lnTo>
                    <a:pt x="0" y="679194"/>
                  </a:lnTo>
                  <a:close/>
                </a:path>
              </a:pathLst>
            </a:custGeom>
            <a:solidFill>
              <a:schemeClr val="accent1">
                <a:lumMod val="60000"/>
                <a:lumOff val="40000"/>
                <a:alpha val="60000"/>
              </a:schemeClr>
            </a:solidFill>
            <a:ln w="9331" cap="flat">
              <a:noFill/>
              <a:prstDash val="solid"/>
              <a:miter/>
            </a:ln>
          </p:spPr>
          <p:txBody>
            <a:bodyPr rtlCol="0" anchor="ctr"/>
            <a:lstStyle/>
            <a:p>
              <a:pPr lvl="0"/>
              <a:endParaRPr lang="en-US"/>
            </a:p>
          </p:txBody>
        </p:sp>
        <p:sp>
          <p:nvSpPr>
            <p:cNvPr id="18" name="Freeform: Shape 17">
              <a:extLst>
                <a:ext uri="{FF2B5EF4-FFF2-40B4-BE49-F238E27FC236}">
                  <a16:creationId xmlns:a16="http://schemas.microsoft.com/office/drawing/2014/main" id="{B40A1EF3-FA93-48F4-9F82-BC0C796357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51565" y="4121414"/>
              <a:ext cx="3266317" cy="2736586"/>
            </a:xfrm>
            <a:custGeom>
              <a:avLst/>
              <a:gdLst>
                <a:gd name="connsiteX0" fmla="*/ 1635557 w 3266317"/>
                <a:gd name="connsiteY0" fmla="*/ 0 h 2736586"/>
                <a:gd name="connsiteX1" fmla="*/ 3266317 w 3266317"/>
                <a:gd name="connsiteY1" fmla="*/ 0 h 2736586"/>
                <a:gd name="connsiteX2" fmla="*/ 3266317 w 3266317"/>
                <a:gd name="connsiteY2" fmla="*/ 1630760 h 2736586"/>
                <a:gd name="connsiteX3" fmla="*/ 2892838 w 3266317"/>
                <a:gd name="connsiteY3" fmla="*/ 2671131 h 2736586"/>
                <a:gd name="connsiteX4" fmla="*/ 2833348 w 3266317"/>
                <a:gd name="connsiteY4" fmla="*/ 2736586 h 2736586"/>
                <a:gd name="connsiteX5" fmla="*/ 0 w 3266317"/>
                <a:gd name="connsiteY5" fmla="*/ 2736586 h 2736586"/>
                <a:gd name="connsiteX6" fmla="*/ 0 w 3266317"/>
                <a:gd name="connsiteY6" fmla="*/ 1635558 h 2736586"/>
                <a:gd name="connsiteX7" fmla="*/ 1635557 w 3266317"/>
                <a:gd name="connsiteY7" fmla="*/ 0 h 2736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66317" h="2736586">
                  <a:moveTo>
                    <a:pt x="1635557" y="0"/>
                  </a:moveTo>
                  <a:lnTo>
                    <a:pt x="3266317" y="0"/>
                  </a:lnTo>
                  <a:lnTo>
                    <a:pt x="3266317" y="1630760"/>
                  </a:lnTo>
                  <a:cubicBezTo>
                    <a:pt x="3266317" y="2025955"/>
                    <a:pt x="3126159" y="2388411"/>
                    <a:pt x="2892838" y="2671131"/>
                  </a:cubicBezTo>
                  <a:lnTo>
                    <a:pt x="2833348" y="2736586"/>
                  </a:lnTo>
                  <a:lnTo>
                    <a:pt x="0" y="2736586"/>
                  </a:lnTo>
                  <a:lnTo>
                    <a:pt x="0" y="1635558"/>
                  </a:lnTo>
                  <a:cubicBezTo>
                    <a:pt x="0" y="732255"/>
                    <a:pt x="732254" y="0"/>
                    <a:pt x="1635557" y="0"/>
                  </a:cubicBezTo>
                  <a:close/>
                </a:path>
              </a:pathLst>
            </a:custGeom>
            <a:solidFill>
              <a:schemeClr val="accent1">
                <a:lumMod val="60000"/>
                <a:lumOff val="40000"/>
                <a:alpha val="60000"/>
              </a:schemeClr>
            </a:solidFill>
            <a:ln w="9331" cap="flat">
              <a:noFill/>
              <a:prstDash val="solid"/>
              <a:miter/>
            </a:ln>
          </p:spPr>
          <p:txBody>
            <a:bodyPr rtlCol="0" anchor="ctr"/>
            <a:lstStyle/>
            <a:p>
              <a:pPr lvl="0"/>
              <a:endParaRPr lang="en-US"/>
            </a:p>
          </p:txBody>
        </p:sp>
        <p:sp>
          <p:nvSpPr>
            <p:cNvPr id="19" name="Freeform: Shape 18">
              <a:extLst>
                <a:ext uri="{FF2B5EF4-FFF2-40B4-BE49-F238E27FC236}">
                  <a16:creationId xmlns:a16="http://schemas.microsoft.com/office/drawing/2014/main" id="{A985F09D-6969-44D0-B04F-4EDE0FEDAF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755674" y="3386384"/>
              <a:ext cx="436325" cy="1309674"/>
            </a:xfrm>
            <a:custGeom>
              <a:avLst/>
              <a:gdLst>
                <a:gd name="connsiteX0" fmla="*/ 470325 w 477612"/>
                <a:gd name="connsiteY0" fmla="*/ 0 h 1433600"/>
                <a:gd name="connsiteX1" fmla="*/ 475607 w 477612"/>
                <a:gd name="connsiteY1" fmla="*/ 3701 h 1433600"/>
                <a:gd name="connsiteX2" fmla="*/ 477612 w 477612"/>
                <a:gd name="connsiteY2" fmla="*/ 5160 h 1433600"/>
                <a:gd name="connsiteX3" fmla="*/ 477612 w 477612"/>
                <a:gd name="connsiteY3" fmla="*/ 1428441 h 1433600"/>
                <a:gd name="connsiteX4" fmla="*/ 475607 w 477612"/>
                <a:gd name="connsiteY4" fmla="*/ 1429900 h 1433600"/>
                <a:gd name="connsiteX5" fmla="*/ 470325 w 477612"/>
                <a:gd name="connsiteY5" fmla="*/ 1433600 h 1433600"/>
                <a:gd name="connsiteX6" fmla="*/ 0 w 477612"/>
                <a:gd name="connsiteY6" fmla="*/ 716800 h 1433600"/>
                <a:gd name="connsiteX7" fmla="*/ 470325 w 477612"/>
                <a:gd name="connsiteY7" fmla="*/ 0 h 1433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7612" h="1433600">
                  <a:moveTo>
                    <a:pt x="470325" y="0"/>
                  </a:moveTo>
                  <a:cubicBezTo>
                    <a:pt x="470325" y="0"/>
                    <a:pt x="472162" y="1254"/>
                    <a:pt x="475607" y="3701"/>
                  </a:cubicBezTo>
                  <a:lnTo>
                    <a:pt x="477612" y="5160"/>
                  </a:lnTo>
                  <a:lnTo>
                    <a:pt x="477612" y="1428441"/>
                  </a:lnTo>
                  <a:lnTo>
                    <a:pt x="475607" y="1429900"/>
                  </a:lnTo>
                  <a:cubicBezTo>
                    <a:pt x="472162" y="1432347"/>
                    <a:pt x="470325" y="1433600"/>
                    <a:pt x="470325" y="1433600"/>
                  </a:cubicBezTo>
                  <a:cubicBezTo>
                    <a:pt x="470325" y="1433600"/>
                    <a:pt x="0" y="1112672"/>
                    <a:pt x="0" y="716800"/>
                  </a:cubicBezTo>
                  <a:cubicBezTo>
                    <a:pt x="0" y="320929"/>
                    <a:pt x="470325" y="0"/>
                    <a:pt x="470325" y="0"/>
                  </a:cubicBezTo>
                  <a:close/>
                </a:path>
              </a:pathLst>
            </a:custGeom>
            <a:pattFill prst="pct5">
              <a:fgClr>
                <a:schemeClr val="accent4">
                  <a:lumMod val="20000"/>
                  <a:lumOff val="80000"/>
                </a:schemeClr>
              </a:fgClr>
              <a:bgClr>
                <a:schemeClr val="accent4">
                  <a:lumMod val="60000"/>
                  <a:lumOff val="40000"/>
                </a:schemeClr>
              </a:bgClr>
            </a:pattFill>
            <a:ln w="9525" cap="flat">
              <a:noFill/>
              <a:prstDash val="solid"/>
              <a:miter/>
            </a:ln>
          </p:spPr>
          <p:txBody>
            <a:bodyPr rtlCol="0" anchor="ctr"/>
            <a:lstStyle/>
            <a:p>
              <a:pPr lvl="0"/>
              <a:endParaRPr lang="en-US"/>
            </a:p>
          </p:txBody>
        </p:sp>
        <p:sp>
          <p:nvSpPr>
            <p:cNvPr id="20" name="Graphic 9">
              <a:extLst>
                <a:ext uri="{FF2B5EF4-FFF2-40B4-BE49-F238E27FC236}">
                  <a16:creationId xmlns:a16="http://schemas.microsoft.com/office/drawing/2014/main" id="{003913A0-A3C0-4ED8-8920-318068FBC4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5870" y="791588"/>
              <a:ext cx="3232012" cy="3232012"/>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p>
              <a:pPr lvl="0"/>
              <a:endParaRPr lang="en-US"/>
            </a:p>
          </p:txBody>
        </p:sp>
      </p:grpSp>
      <p:sp>
        <p:nvSpPr>
          <p:cNvPr id="22" name="Texture">
            <a:extLst>
              <a:ext uri="{FF2B5EF4-FFF2-40B4-BE49-F238E27FC236}">
                <a16:creationId xmlns:a16="http://schemas.microsoft.com/office/drawing/2014/main" id="{7FE1D329-7CB2-4DF5-B0C0-36DD19EBC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blipFill dpi="0" rotWithShape="1">
            <a:blip r:embed="rId2">
              <a:alphaModFix amt="6000"/>
            </a:blip>
            <a:srcRect/>
            <a:tile tx="0" ty="0" sx="100000" sy="100000" flip="none" algn="tl"/>
          </a:blipFill>
          <a:ln w="9525" cap="flat">
            <a:noFill/>
            <a:prstDash val="solid"/>
            <a:miter/>
          </a:ln>
        </p:spPr>
        <p:txBody>
          <a:bodyPr rtlCol="0" anchor="ctr"/>
          <a:lstStyle/>
          <a:p>
            <a:endParaRPr lang="en-US"/>
          </a:p>
        </p:txBody>
      </p:sp>
      <p:sp>
        <p:nvSpPr>
          <p:cNvPr id="24" name="Texture">
            <a:extLst>
              <a:ext uri="{FF2B5EF4-FFF2-40B4-BE49-F238E27FC236}">
                <a16:creationId xmlns:a16="http://schemas.microsoft.com/office/drawing/2014/main" id="{2BD93542-DB27-4648-A9D3-5B37F6577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blipFill dpi="0" rotWithShape="1">
            <a:blip r:embed="rId2">
              <a:alphaModFix amt="6000"/>
            </a:blip>
            <a:srcRect/>
            <a:tile tx="0" ty="0" sx="100000" sy="100000" flip="none" algn="tl"/>
          </a:blipFill>
          <a:ln w="9525" cap="flat">
            <a:noFill/>
            <a:prstDash val="solid"/>
            <a:miter/>
          </a:ln>
        </p:spPr>
        <p:txBody>
          <a:bodyPr rtlCol="0" anchor="ctr"/>
          <a:lstStyle/>
          <a:p>
            <a:endParaRPr lang="en-US"/>
          </a:p>
        </p:txBody>
      </p:sp>
      <p:sp useBgFill="1">
        <p:nvSpPr>
          <p:cNvPr id="26" name="Background Fill">
            <a:extLst>
              <a:ext uri="{FF2B5EF4-FFF2-40B4-BE49-F238E27FC236}">
                <a16:creationId xmlns:a16="http://schemas.microsoft.com/office/drawing/2014/main" id="{471A3572-4543-4883-A749-0458CD8700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9525" cap="flat">
            <a:noFill/>
            <a:prstDash val="solid"/>
            <a:miter/>
          </a:ln>
        </p:spPr>
        <p:txBody>
          <a:bodyPr rtlCol="0" anchor="ctr"/>
          <a:lstStyle/>
          <a:p>
            <a:endParaRPr lang="en-US">
              <a:solidFill>
                <a:schemeClr val="tx1"/>
              </a:solidFill>
            </a:endParaRPr>
          </a:p>
        </p:txBody>
      </p:sp>
      <p:sp>
        <p:nvSpPr>
          <p:cNvPr id="28" name="Color Fill">
            <a:extLst>
              <a:ext uri="{FF2B5EF4-FFF2-40B4-BE49-F238E27FC236}">
                <a16:creationId xmlns:a16="http://schemas.microsoft.com/office/drawing/2014/main" id="{4036AB30-180B-4ED5-A38B-1757054192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2">
              <a:lumMod val="90000"/>
              <a:lumOff val="10000"/>
              <a:alpha val="40000"/>
            </a:schemeClr>
          </a:solidFill>
          <a:ln w="9525" cap="flat">
            <a:noFill/>
            <a:prstDash val="solid"/>
            <a:miter/>
          </a:ln>
        </p:spPr>
        <p:txBody>
          <a:bodyPr rtlCol="0" anchor="ctr"/>
          <a:lstStyle/>
          <a:p>
            <a:endParaRPr lang="en-US">
              <a:solidFill>
                <a:schemeClr val="bg2">
                  <a:lumMod val="75000"/>
                  <a:lumOff val="25000"/>
                </a:schemeClr>
              </a:solidFill>
            </a:endParaRPr>
          </a:p>
        </p:txBody>
      </p:sp>
      <p:sp>
        <p:nvSpPr>
          <p:cNvPr id="30" name="Color Fill">
            <a:extLst>
              <a:ext uri="{FF2B5EF4-FFF2-40B4-BE49-F238E27FC236}">
                <a16:creationId xmlns:a16="http://schemas.microsoft.com/office/drawing/2014/main" id="{D184DA16-AE6D-48E1-A4C2-38FF16FD19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pattFill prst="pct5">
            <a:fgClr>
              <a:schemeClr val="accent4">
                <a:lumMod val="50000"/>
              </a:schemeClr>
            </a:fgClr>
            <a:bgClr>
              <a:schemeClr val="accent4">
                <a:lumMod val="75000"/>
              </a:schemeClr>
            </a:bgClr>
          </a:pattFill>
          <a:ln w="9525" cap="flat">
            <a:noFill/>
            <a:prstDash val="solid"/>
            <a:miter/>
          </a:ln>
        </p:spPr>
        <p:txBody>
          <a:bodyPr rtlCol="0" anchor="ctr"/>
          <a:lstStyle/>
          <a:p>
            <a:endParaRPr lang="en-US">
              <a:solidFill>
                <a:schemeClr val="bg2">
                  <a:lumMod val="75000"/>
                  <a:lumOff val="25000"/>
                </a:schemeClr>
              </a:solidFill>
            </a:endParaRPr>
          </a:p>
        </p:txBody>
      </p:sp>
      <p:sp>
        <p:nvSpPr>
          <p:cNvPr id="32" name="Texture">
            <a:extLst>
              <a:ext uri="{FF2B5EF4-FFF2-40B4-BE49-F238E27FC236}">
                <a16:creationId xmlns:a16="http://schemas.microsoft.com/office/drawing/2014/main" id="{E6EAF81C-C73D-4B33-B264-ECF0C2A23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blipFill dpi="0" rotWithShape="1">
            <a:blip r:embed="rId2">
              <a:alphaModFix amt="6000"/>
            </a:blip>
            <a:srcRect/>
            <a:tile tx="0" ty="0" sx="100000" sy="100000" flip="none" algn="tl"/>
          </a:blipFill>
          <a:ln w="9525" cap="flat">
            <a:noFill/>
            <a:prstDash val="solid"/>
            <a:miter/>
          </a:ln>
        </p:spPr>
        <p:txBody>
          <a:bodyPr rtlCol="0" anchor="ctr"/>
          <a:lstStyle/>
          <a:p>
            <a:endParaRPr lang="en-US"/>
          </a:p>
        </p:txBody>
      </p:sp>
      <p:sp useBgFill="1">
        <p:nvSpPr>
          <p:cNvPr id="34" name="Rectangle 33">
            <a:extLst>
              <a:ext uri="{FF2B5EF4-FFF2-40B4-BE49-F238E27FC236}">
                <a16:creationId xmlns:a16="http://schemas.microsoft.com/office/drawing/2014/main" id="{B9339603-7D99-48BF-9B43-B81E49DD36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593710"/>
            <a:ext cx="11298473" cy="566841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F260AD3-5C4A-EDDE-981D-3F057DB39845}"/>
              </a:ext>
            </a:extLst>
          </p:cNvPr>
          <p:cNvSpPr>
            <a:spLocks noGrp="1"/>
          </p:cNvSpPr>
          <p:nvPr>
            <p:ph type="title"/>
          </p:nvPr>
        </p:nvSpPr>
        <p:spPr>
          <a:xfrm>
            <a:off x="729455" y="849394"/>
            <a:ext cx="10741713" cy="1360767"/>
          </a:xfrm>
        </p:spPr>
        <p:txBody>
          <a:bodyPr vert="horz" lIns="91440" tIns="45720" rIns="91440" bIns="45720" rtlCol="0" anchor="b">
            <a:normAutofit/>
          </a:bodyPr>
          <a:lstStyle/>
          <a:p>
            <a:r>
              <a:rPr lang="en-US" kern="1200" dirty="0">
                <a:solidFill>
                  <a:schemeClr val="tx2"/>
                </a:solidFill>
                <a:latin typeface="+mj-lt"/>
                <a:ea typeface="+mj-ea"/>
                <a:cs typeface="+mj-cs"/>
              </a:rPr>
              <a:t>Evolution of FSL Glucose Monitoring</a:t>
            </a:r>
          </a:p>
        </p:txBody>
      </p:sp>
      <p:graphicFrame>
        <p:nvGraphicFramePr>
          <p:cNvPr id="7" name="Content Placeholder 4">
            <a:extLst>
              <a:ext uri="{FF2B5EF4-FFF2-40B4-BE49-F238E27FC236}">
                <a16:creationId xmlns:a16="http://schemas.microsoft.com/office/drawing/2014/main" id="{E526A23B-4373-5EC7-8CC1-525A518E6D21}"/>
              </a:ext>
            </a:extLst>
          </p:cNvPr>
          <p:cNvGraphicFramePr>
            <a:graphicFrameLocks noGrp="1"/>
          </p:cNvGraphicFramePr>
          <p:nvPr>
            <p:ph sz="half" idx="1"/>
            <p:extLst>
              <p:ext uri="{D42A27DB-BD31-4B8C-83A1-F6EECF244321}">
                <p14:modId xmlns:p14="http://schemas.microsoft.com/office/powerpoint/2010/main" val="3740586461"/>
              </p:ext>
            </p:extLst>
          </p:nvPr>
        </p:nvGraphicFramePr>
        <p:xfrm>
          <a:off x="729456" y="2340171"/>
          <a:ext cx="10741714" cy="37139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92591441"/>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2" name="Background Fill">
            <a:extLst>
              <a:ext uri="{FF2B5EF4-FFF2-40B4-BE49-F238E27FC236}">
                <a16:creationId xmlns:a16="http://schemas.microsoft.com/office/drawing/2014/main" id="{681F9FCB-1E38-43E9-8567-6292F48420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9525" cap="flat">
            <a:noFill/>
            <a:prstDash val="solid"/>
            <a:miter/>
          </a:ln>
        </p:spPr>
        <p:txBody>
          <a:bodyPr rtlCol="0" anchor="ctr"/>
          <a:lstStyle/>
          <a:p>
            <a:endParaRPr lang="en-US">
              <a:solidFill>
                <a:schemeClr val="tx1"/>
              </a:solidFill>
            </a:endParaRPr>
          </a:p>
        </p:txBody>
      </p:sp>
      <p:sp>
        <p:nvSpPr>
          <p:cNvPr id="34" name="Color Fill">
            <a:extLst>
              <a:ext uri="{FF2B5EF4-FFF2-40B4-BE49-F238E27FC236}">
                <a16:creationId xmlns:a16="http://schemas.microsoft.com/office/drawing/2014/main" id="{774C59F6-927E-4017-B42A-7B08AAE14C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bg2">
              <a:lumMod val="75000"/>
              <a:lumOff val="25000"/>
              <a:alpha val="40000"/>
            </a:schemeClr>
          </a:solidFill>
          <a:ln w="9525" cap="flat">
            <a:noFill/>
            <a:prstDash val="solid"/>
            <a:miter/>
          </a:ln>
        </p:spPr>
        <p:txBody>
          <a:bodyPr rtlCol="0" anchor="ctr"/>
          <a:lstStyle/>
          <a:p>
            <a:endParaRPr lang="en-US">
              <a:solidFill>
                <a:schemeClr val="bg2">
                  <a:lumMod val="75000"/>
                  <a:lumOff val="25000"/>
                </a:schemeClr>
              </a:solidFill>
            </a:endParaRPr>
          </a:p>
        </p:txBody>
      </p:sp>
      <p:sp>
        <p:nvSpPr>
          <p:cNvPr id="36" name="Texture">
            <a:extLst>
              <a:ext uri="{FF2B5EF4-FFF2-40B4-BE49-F238E27FC236}">
                <a16:creationId xmlns:a16="http://schemas.microsoft.com/office/drawing/2014/main" id="{6ECF82C0-05FE-4A82-B7AC-32C94138E9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blipFill dpi="0" rotWithShape="1">
            <a:blip r:embed="rId2">
              <a:alphaModFix amt="6000"/>
            </a:blip>
            <a:srcRect/>
            <a:tile tx="0" ty="0" sx="100000" sy="100000" flip="none" algn="tl"/>
          </a:blipFill>
          <a:ln w="9525" cap="flat">
            <a:noFill/>
            <a:prstDash val="solid"/>
            <a:miter/>
          </a:ln>
        </p:spPr>
        <p:txBody>
          <a:bodyPr rtlCol="0" anchor="ctr"/>
          <a:lstStyle/>
          <a:p>
            <a:endParaRPr lang="en-US"/>
          </a:p>
        </p:txBody>
      </p:sp>
      <p:pic>
        <p:nvPicPr>
          <p:cNvPr id="4" name="Picture 3" descr="image.png">
            <a:extLst>
              <a:ext uri="{FF2B5EF4-FFF2-40B4-BE49-F238E27FC236}">
                <a16:creationId xmlns:a16="http://schemas.microsoft.com/office/drawing/2014/main" id="{4035BF5C-3356-6F67-3D84-79D98C0E2E7E}"/>
              </a:ext>
            </a:extLst>
          </p:cNvPr>
          <p:cNvPicPr>
            <a:picLocks noChangeAspect="1"/>
          </p:cNvPicPr>
          <p:nvPr/>
        </p:nvPicPr>
        <p:blipFill>
          <a:blip r:embed="rId3">
            <a:alphaModFix/>
          </a:blip>
          <a:srcRect t="2928" b="7610"/>
          <a:stretch>
            <a:fillRect/>
          </a:stretch>
        </p:blipFill>
        <p:spPr>
          <a:xfrm>
            <a:off x="478972" y="612211"/>
            <a:ext cx="11234056" cy="5653241"/>
          </a:xfrm>
          <a:prstGeom prst="rect">
            <a:avLst/>
          </a:prstGeom>
        </p:spPr>
      </p:pic>
      <p:sp>
        <p:nvSpPr>
          <p:cNvPr id="5" name="TextBox 4">
            <a:extLst>
              <a:ext uri="{FF2B5EF4-FFF2-40B4-BE49-F238E27FC236}">
                <a16:creationId xmlns:a16="http://schemas.microsoft.com/office/drawing/2014/main" id="{8566DC25-3FC6-20BD-5CB6-7A6DD9CFEB3A}"/>
              </a:ext>
            </a:extLst>
          </p:cNvPr>
          <p:cNvSpPr txBox="1"/>
          <p:nvPr/>
        </p:nvSpPr>
        <p:spPr>
          <a:xfrm>
            <a:off x="1452282" y="1452282"/>
            <a:ext cx="8964706" cy="646331"/>
          </a:xfrm>
          <a:prstGeom prst="rect">
            <a:avLst/>
          </a:prstGeom>
          <a:noFill/>
        </p:spPr>
        <p:txBody>
          <a:bodyPr wrap="square" rtlCol="0">
            <a:spAutoFit/>
          </a:bodyPr>
          <a:lstStyle/>
          <a:p>
            <a:r>
              <a:rPr lang="en-GB" sz="3600" dirty="0">
                <a:solidFill>
                  <a:schemeClr val="bg1"/>
                </a:solidFill>
              </a:rPr>
              <a:t>NICE guidance for clinicians </a:t>
            </a:r>
          </a:p>
        </p:txBody>
      </p:sp>
      <p:graphicFrame>
        <p:nvGraphicFramePr>
          <p:cNvPr id="38" name="TextBox 5">
            <a:extLst>
              <a:ext uri="{FF2B5EF4-FFF2-40B4-BE49-F238E27FC236}">
                <a16:creationId xmlns:a16="http://schemas.microsoft.com/office/drawing/2014/main" id="{D041C821-8065-0A42-B292-F949B410B23C}"/>
              </a:ext>
            </a:extLst>
          </p:cNvPr>
          <p:cNvGraphicFramePr/>
          <p:nvPr>
            <p:extLst>
              <p:ext uri="{D42A27DB-BD31-4B8C-83A1-F6EECF244321}">
                <p14:modId xmlns:p14="http://schemas.microsoft.com/office/powerpoint/2010/main" val="3144291662"/>
              </p:ext>
            </p:extLst>
          </p:nvPr>
        </p:nvGraphicFramePr>
        <p:xfrm>
          <a:off x="562708" y="2461846"/>
          <a:ext cx="11043138" cy="369331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TextBox 1">
            <a:extLst>
              <a:ext uri="{FF2B5EF4-FFF2-40B4-BE49-F238E27FC236}">
                <a16:creationId xmlns:a16="http://schemas.microsoft.com/office/drawing/2014/main" id="{A0E34683-6F8A-CCB9-AE0F-364BC9C92253}"/>
              </a:ext>
            </a:extLst>
          </p:cNvPr>
          <p:cNvSpPr txBox="1"/>
          <p:nvPr/>
        </p:nvSpPr>
        <p:spPr>
          <a:xfrm>
            <a:off x="914400" y="5687367"/>
            <a:ext cx="3274142" cy="369332"/>
          </a:xfrm>
          <a:prstGeom prst="rect">
            <a:avLst/>
          </a:prstGeom>
          <a:noFill/>
        </p:spPr>
        <p:txBody>
          <a:bodyPr wrap="square" rtlCol="0">
            <a:spAutoFit/>
          </a:bodyPr>
          <a:lstStyle/>
          <a:p>
            <a:r>
              <a:rPr lang="en-GB" dirty="0">
                <a:solidFill>
                  <a:schemeClr val="bg1"/>
                </a:solidFill>
              </a:rPr>
              <a:t>(</a:t>
            </a:r>
            <a:r>
              <a:rPr lang="en-GB" sz="1200" dirty="0">
                <a:solidFill>
                  <a:schemeClr val="bg1"/>
                </a:solidFill>
              </a:rPr>
              <a:t>NICE, 2022: Blissett et al, 2022)</a:t>
            </a:r>
          </a:p>
        </p:txBody>
      </p:sp>
    </p:spTree>
    <p:extLst>
      <p:ext uri="{BB962C8B-B14F-4D97-AF65-F5344CB8AC3E}">
        <p14:creationId xmlns:p14="http://schemas.microsoft.com/office/powerpoint/2010/main" val="5876984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1BD2B28-312B-D83A-8D47-24770722515B}"/>
              </a:ext>
            </a:extLst>
          </p:cNvPr>
          <p:cNvSpPr txBox="1"/>
          <p:nvPr/>
        </p:nvSpPr>
        <p:spPr>
          <a:xfrm>
            <a:off x="914399" y="896542"/>
            <a:ext cx="6096000" cy="1938992"/>
          </a:xfrm>
          <a:prstGeom prst="rect">
            <a:avLst/>
          </a:prstGeom>
          <a:noFill/>
        </p:spPr>
        <p:txBody>
          <a:bodyPr wrap="square">
            <a:spAutoFit/>
          </a:bodyPr>
          <a:lstStyle/>
          <a:p>
            <a:pPr marL="0" marR="0" indent="0" algn="l">
              <a:spcAft>
                <a:spcPts val="3000"/>
              </a:spcAft>
              <a:buNone/>
            </a:pPr>
            <a:r>
              <a:rPr lang="en-GB" sz="4000" b="1" i="0" dirty="0">
                <a:solidFill>
                  <a:srgbClr val="0F172A"/>
                </a:solidFill>
                <a:effectLst/>
                <a:latin typeface="Poppins" panose="00000500000000000000" pitchFamily="2" charset="0"/>
              </a:rPr>
              <a:t>NHS Digital Transformation Strategy</a:t>
            </a:r>
          </a:p>
        </p:txBody>
      </p:sp>
      <p:sp>
        <p:nvSpPr>
          <p:cNvPr id="4" name="TextBox 3">
            <a:extLst>
              <a:ext uri="{FF2B5EF4-FFF2-40B4-BE49-F238E27FC236}">
                <a16:creationId xmlns:a16="http://schemas.microsoft.com/office/drawing/2014/main" id="{82F983A7-B7AB-D0A0-964D-A245F06FBF8D}"/>
              </a:ext>
            </a:extLst>
          </p:cNvPr>
          <p:cNvSpPr txBox="1"/>
          <p:nvPr/>
        </p:nvSpPr>
        <p:spPr>
          <a:xfrm>
            <a:off x="3429000" y="3930133"/>
            <a:ext cx="1524000" cy="2031325"/>
          </a:xfrm>
          <a:prstGeom prst="rect">
            <a:avLst/>
          </a:prstGeom>
          <a:noFill/>
        </p:spPr>
        <p:txBody>
          <a:bodyPr wrap="square" rtlCol="0">
            <a:spAutoFit/>
          </a:bodyPr>
          <a:lstStyle/>
          <a:p>
            <a:r>
              <a:rPr lang="en-GB" b="1" dirty="0"/>
              <a:t>Personalise</a:t>
            </a:r>
          </a:p>
          <a:p>
            <a:r>
              <a:rPr lang="en-GB" dirty="0"/>
              <a:t>Reducing health disparities via data-driven care pathways.</a:t>
            </a:r>
          </a:p>
        </p:txBody>
      </p:sp>
      <p:sp>
        <p:nvSpPr>
          <p:cNvPr id="5" name="TextBox 4">
            <a:extLst>
              <a:ext uri="{FF2B5EF4-FFF2-40B4-BE49-F238E27FC236}">
                <a16:creationId xmlns:a16="http://schemas.microsoft.com/office/drawing/2014/main" id="{C431C60A-332F-DE91-C910-6E4CCECD11F7}"/>
              </a:ext>
            </a:extLst>
          </p:cNvPr>
          <p:cNvSpPr txBox="1"/>
          <p:nvPr/>
        </p:nvSpPr>
        <p:spPr>
          <a:xfrm>
            <a:off x="533400" y="3930133"/>
            <a:ext cx="2567354" cy="1200329"/>
          </a:xfrm>
          <a:prstGeom prst="rect">
            <a:avLst/>
          </a:prstGeom>
          <a:noFill/>
        </p:spPr>
        <p:txBody>
          <a:bodyPr wrap="square" rtlCol="0">
            <a:spAutoFit/>
          </a:bodyPr>
          <a:lstStyle/>
          <a:p>
            <a:r>
              <a:rPr lang="en-GB" b="1" dirty="0"/>
              <a:t>Prevention</a:t>
            </a:r>
          </a:p>
          <a:p>
            <a:r>
              <a:rPr lang="en-GB" dirty="0"/>
              <a:t>Preventing health needs from escalating via early intervention tech.</a:t>
            </a:r>
          </a:p>
        </p:txBody>
      </p:sp>
      <p:sp>
        <p:nvSpPr>
          <p:cNvPr id="6" name="TextBox 5">
            <a:extLst>
              <a:ext uri="{FF2B5EF4-FFF2-40B4-BE49-F238E27FC236}">
                <a16:creationId xmlns:a16="http://schemas.microsoft.com/office/drawing/2014/main" id="{F017E111-E055-AEAD-1243-A1588B19340D}"/>
              </a:ext>
            </a:extLst>
          </p:cNvPr>
          <p:cNvSpPr txBox="1"/>
          <p:nvPr/>
        </p:nvSpPr>
        <p:spPr>
          <a:xfrm>
            <a:off x="5416061" y="3941132"/>
            <a:ext cx="1688123" cy="1754326"/>
          </a:xfrm>
          <a:prstGeom prst="rect">
            <a:avLst/>
          </a:prstGeom>
          <a:noFill/>
        </p:spPr>
        <p:txBody>
          <a:bodyPr wrap="square" rtlCol="0">
            <a:spAutoFit/>
          </a:bodyPr>
          <a:lstStyle/>
          <a:p>
            <a:r>
              <a:rPr lang="en-GB" b="1" dirty="0"/>
              <a:t>Experience</a:t>
            </a:r>
          </a:p>
          <a:p>
            <a:r>
              <a:rPr lang="en-GB" dirty="0"/>
              <a:t>Improving the provider impact and patient satisfaction scores.</a:t>
            </a:r>
          </a:p>
        </p:txBody>
      </p:sp>
      <p:sp>
        <p:nvSpPr>
          <p:cNvPr id="7" name="TextBox 6">
            <a:extLst>
              <a:ext uri="{FF2B5EF4-FFF2-40B4-BE49-F238E27FC236}">
                <a16:creationId xmlns:a16="http://schemas.microsoft.com/office/drawing/2014/main" id="{DAB31FC4-A6A0-A162-2B96-C3AEDED16BDD}"/>
              </a:ext>
            </a:extLst>
          </p:cNvPr>
          <p:cNvSpPr txBox="1"/>
          <p:nvPr/>
        </p:nvSpPr>
        <p:spPr>
          <a:xfrm>
            <a:off x="7268307" y="3941132"/>
            <a:ext cx="2262554" cy="1477328"/>
          </a:xfrm>
          <a:prstGeom prst="rect">
            <a:avLst/>
          </a:prstGeom>
          <a:noFill/>
        </p:spPr>
        <p:txBody>
          <a:bodyPr wrap="square" rtlCol="0">
            <a:spAutoFit/>
          </a:bodyPr>
          <a:lstStyle/>
          <a:p>
            <a:r>
              <a:rPr lang="en-GB" b="1" dirty="0"/>
              <a:t>Performance</a:t>
            </a:r>
          </a:p>
          <a:p>
            <a:r>
              <a:rPr lang="en-GB" dirty="0"/>
              <a:t>Transforming clinical performance with IoT and remote monitoring</a:t>
            </a:r>
          </a:p>
        </p:txBody>
      </p:sp>
      <p:sp>
        <p:nvSpPr>
          <p:cNvPr id="2" name="TextBox 1">
            <a:extLst>
              <a:ext uri="{FF2B5EF4-FFF2-40B4-BE49-F238E27FC236}">
                <a16:creationId xmlns:a16="http://schemas.microsoft.com/office/drawing/2014/main" id="{C8EEEBF8-D0B9-0319-1550-25EB2377FB79}"/>
              </a:ext>
            </a:extLst>
          </p:cNvPr>
          <p:cNvSpPr txBox="1"/>
          <p:nvPr/>
        </p:nvSpPr>
        <p:spPr>
          <a:xfrm>
            <a:off x="806245" y="6164826"/>
            <a:ext cx="3529781" cy="276999"/>
          </a:xfrm>
          <a:prstGeom prst="rect">
            <a:avLst/>
          </a:prstGeom>
          <a:noFill/>
        </p:spPr>
        <p:txBody>
          <a:bodyPr wrap="square" rtlCol="0">
            <a:spAutoFit/>
          </a:bodyPr>
          <a:lstStyle/>
          <a:p>
            <a:r>
              <a:rPr lang="en-GB" sz="1200" dirty="0"/>
              <a:t>(Bennion et al 2025: Gov.uk, 2022)</a:t>
            </a:r>
          </a:p>
        </p:txBody>
      </p:sp>
    </p:spTree>
    <p:extLst>
      <p:ext uri="{BB962C8B-B14F-4D97-AF65-F5344CB8AC3E}">
        <p14:creationId xmlns:p14="http://schemas.microsoft.com/office/powerpoint/2010/main" val="29944431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E660BB2D-B35B-1A25-D9BA-5E589B5AD774}"/>
              </a:ext>
            </a:extLst>
          </p:cNvPr>
          <p:cNvGraphicFramePr>
            <a:graphicFrameLocks noGrp="1"/>
          </p:cNvGraphicFramePr>
          <p:nvPr>
            <p:extLst>
              <p:ext uri="{D42A27DB-BD31-4B8C-83A1-F6EECF244321}">
                <p14:modId xmlns:p14="http://schemas.microsoft.com/office/powerpoint/2010/main" val="3238749028"/>
              </p:ext>
            </p:extLst>
          </p:nvPr>
        </p:nvGraphicFramePr>
        <p:xfrm>
          <a:off x="914400" y="2274278"/>
          <a:ext cx="7227888" cy="2997861"/>
        </p:xfrm>
        <a:graphic>
          <a:graphicData uri="http://schemas.openxmlformats.org/drawingml/2006/table">
            <a:tbl>
              <a:tblPr/>
              <a:tblGrid>
                <a:gridCol w="2104496">
                  <a:extLst>
                    <a:ext uri="{9D8B030D-6E8A-4147-A177-3AD203B41FA5}">
                      <a16:colId xmlns:a16="http://schemas.microsoft.com/office/drawing/2014/main" val="903329482"/>
                    </a:ext>
                  </a:extLst>
                </a:gridCol>
                <a:gridCol w="2561696">
                  <a:extLst>
                    <a:ext uri="{9D8B030D-6E8A-4147-A177-3AD203B41FA5}">
                      <a16:colId xmlns:a16="http://schemas.microsoft.com/office/drawing/2014/main" val="4199898954"/>
                    </a:ext>
                  </a:extLst>
                </a:gridCol>
                <a:gridCol w="2561696">
                  <a:extLst>
                    <a:ext uri="{9D8B030D-6E8A-4147-A177-3AD203B41FA5}">
                      <a16:colId xmlns:a16="http://schemas.microsoft.com/office/drawing/2014/main" val="127433539"/>
                    </a:ext>
                  </a:extLst>
                </a:gridCol>
              </a:tblGrid>
              <a:tr h="629415">
                <a:tc>
                  <a:txBody>
                    <a:bodyPr/>
                    <a:lstStyle/>
                    <a:p>
                      <a:pPr algn="l">
                        <a:buNone/>
                      </a:pPr>
                      <a:r>
                        <a:rPr lang="en-GB" sz="1300" dirty="0">
                          <a:solidFill>
                            <a:srgbClr val="FFFFFF"/>
                          </a:solidFill>
                          <a:effectLst/>
                        </a:rPr>
                        <a:t>Cost Element (Annual)</a:t>
                      </a:r>
                    </a:p>
                  </a:txBody>
                  <a:tcPr marL="132502" marR="132502" marT="132502" marB="132502" anchor="ctr">
                    <a:lnL>
                      <a:noFill/>
                    </a:lnL>
                    <a:lnR>
                      <a:noFill/>
                    </a:lnR>
                    <a:lnT>
                      <a:noFill/>
                    </a:lnT>
                    <a:lnB>
                      <a:noFill/>
                    </a:lnB>
                    <a:solidFill>
                      <a:srgbClr val="0EA5E9"/>
                    </a:solidFill>
                  </a:tcPr>
                </a:tc>
                <a:tc>
                  <a:txBody>
                    <a:bodyPr/>
                    <a:lstStyle/>
                    <a:p>
                      <a:pPr algn="l">
                        <a:buNone/>
                      </a:pPr>
                      <a:r>
                        <a:rPr lang="en-GB" sz="1300" dirty="0">
                          <a:solidFill>
                            <a:srgbClr val="FFFFFF"/>
                          </a:solidFill>
                          <a:effectLst/>
                        </a:rPr>
                        <a:t>Freestyle Libre System</a:t>
                      </a:r>
                    </a:p>
                  </a:txBody>
                  <a:tcPr marL="132502" marR="132502" marT="132502" marB="132502" anchor="ctr">
                    <a:lnL>
                      <a:noFill/>
                    </a:lnL>
                    <a:lnR>
                      <a:noFill/>
                    </a:lnR>
                    <a:lnT>
                      <a:noFill/>
                    </a:lnT>
                    <a:lnB>
                      <a:noFill/>
                    </a:lnB>
                    <a:solidFill>
                      <a:srgbClr val="0EA5E9"/>
                    </a:solidFill>
                  </a:tcPr>
                </a:tc>
                <a:tc>
                  <a:txBody>
                    <a:bodyPr/>
                    <a:lstStyle/>
                    <a:p>
                      <a:pPr algn="l">
                        <a:buNone/>
                      </a:pPr>
                      <a:r>
                        <a:rPr lang="en-GB" sz="1300">
                          <a:solidFill>
                            <a:srgbClr val="FFFFFF"/>
                          </a:solidFill>
                          <a:effectLst/>
                        </a:rPr>
                        <a:t>Standard SMBG System</a:t>
                      </a:r>
                    </a:p>
                  </a:txBody>
                  <a:tcPr marL="132502" marR="132502" marT="132502" marB="132502" anchor="ctr">
                    <a:lnL>
                      <a:noFill/>
                    </a:lnL>
                    <a:lnR>
                      <a:noFill/>
                    </a:lnR>
                    <a:lnT>
                      <a:noFill/>
                    </a:lnT>
                    <a:lnB>
                      <a:noFill/>
                    </a:lnB>
                    <a:solidFill>
                      <a:srgbClr val="0EA5E9"/>
                    </a:solidFill>
                  </a:tcPr>
                </a:tc>
                <a:extLst>
                  <a:ext uri="{0D108BD9-81ED-4DB2-BD59-A6C34878D82A}">
                    <a16:rowId xmlns:a16="http://schemas.microsoft.com/office/drawing/2014/main" val="2588057301"/>
                  </a:ext>
                </a:extLst>
              </a:tr>
              <a:tr h="579961">
                <a:tc>
                  <a:txBody>
                    <a:bodyPr/>
                    <a:lstStyle/>
                    <a:p>
                      <a:pPr>
                        <a:buNone/>
                      </a:pPr>
                      <a:r>
                        <a:rPr lang="en-GB" sz="1200" b="1" dirty="0">
                          <a:solidFill>
                            <a:schemeClr val="bg1"/>
                          </a:solidFill>
                          <a:effectLst/>
                        </a:rPr>
                        <a:t>Acquisition Costs</a:t>
                      </a:r>
                    </a:p>
                  </a:txBody>
                  <a:tcPr marL="132502" marR="132502" marT="119251" marB="119251" anchor="ctr">
                    <a:lnL>
                      <a:noFill/>
                    </a:lnL>
                    <a:lnR>
                      <a:noFill/>
                    </a:lnR>
                    <a:lnT>
                      <a:noFill/>
                    </a:lnT>
                    <a:lnB w="7620" cap="flat" cmpd="sng" algn="ctr">
                      <a:solidFill>
                        <a:srgbClr val="E2E8F0"/>
                      </a:solidFill>
                      <a:prstDash val="solid"/>
                      <a:round/>
                      <a:headEnd type="none" w="med" len="med"/>
                      <a:tailEnd type="none" w="med" len="med"/>
                    </a:lnB>
                    <a:noFill/>
                  </a:tcPr>
                </a:tc>
                <a:tc>
                  <a:txBody>
                    <a:bodyPr/>
                    <a:lstStyle/>
                    <a:p>
                      <a:pPr>
                        <a:buNone/>
                      </a:pPr>
                      <a:r>
                        <a:rPr lang="en-GB" sz="1200" dirty="0">
                          <a:solidFill>
                            <a:schemeClr val="bg1"/>
                          </a:solidFill>
                          <a:effectLst/>
                        </a:rPr>
                        <a:t>£937</a:t>
                      </a:r>
                    </a:p>
                  </a:txBody>
                  <a:tcPr marL="132502" marR="132502" marT="119251" marB="119251" anchor="ctr">
                    <a:lnL>
                      <a:noFill/>
                    </a:lnL>
                    <a:lnR>
                      <a:noFill/>
                    </a:lnR>
                    <a:lnT>
                      <a:noFill/>
                    </a:lnT>
                    <a:lnB w="7620" cap="flat" cmpd="sng" algn="ctr">
                      <a:solidFill>
                        <a:srgbClr val="E2E8F0"/>
                      </a:solidFill>
                      <a:prstDash val="solid"/>
                      <a:round/>
                      <a:headEnd type="none" w="med" len="med"/>
                      <a:tailEnd type="none" w="med" len="med"/>
                    </a:lnB>
                    <a:noFill/>
                  </a:tcPr>
                </a:tc>
                <a:tc>
                  <a:txBody>
                    <a:bodyPr/>
                    <a:lstStyle/>
                    <a:p>
                      <a:pPr>
                        <a:buNone/>
                      </a:pPr>
                      <a:r>
                        <a:rPr lang="en-GB" sz="1200" dirty="0">
                          <a:solidFill>
                            <a:schemeClr val="bg1"/>
                          </a:solidFill>
                          <a:effectLst/>
                        </a:rPr>
                        <a:t>£552</a:t>
                      </a:r>
                    </a:p>
                  </a:txBody>
                  <a:tcPr marL="132502" marR="132502" marT="119251" marB="119251" anchor="ctr">
                    <a:lnL>
                      <a:noFill/>
                    </a:lnL>
                    <a:lnR>
                      <a:noFill/>
                    </a:lnR>
                    <a:lnT>
                      <a:noFill/>
                    </a:lnT>
                    <a:lnB w="7620" cap="flat" cmpd="sng" algn="ctr">
                      <a:solidFill>
                        <a:srgbClr val="E2E8F0"/>
                      </a:solidFill>
                      <a:prstDash val="solid"/>
                      <a:round/>
                      <a:headEnd type="none" w="med" len="med"/>
                      <a:tailEnd type="none" w="med" len="med"/>
                    </a:lnB>
                    <a:noFill/>
                  </a:tcPr>
                </a:tc>
                <a:extLst>
                  <a:ext uri="{0D108BD9-81ED-4DB2-BD59-A6C34878D82A}">
                    <a16:rowId xmlns:a16="http://schemas.microsoft.com/office/drawing/2014/main" val="3300168297"/>
                  </a:ext>
                </a:extLst>
              </a:tr>
              <a:tr h="579961">
                <a:tc>
                  <a:txBody>
                    <a:bodyPr/>
                    <a:lstStyle/>
                    <a:p>
                      <a:pPr>
                        <a:buNone/>
                      </a:pPr>
                      <a:r>
                        <a:rPr lang="en-GB" sz="1200" b="1" dirty="0">
                          <a:solidFill>
                            <a:schemeClr val="bg1"/>
                          </a:solidFill>
                          <a:effectLst/>
                        </a:rPr>
                        <a:t>Healthcare Resource Utilization</a:t>
                      </a:r>
                    </a:p>
                  </a:txBody>
                  <a:tcPr marL="132502" marR="132502" marT="119251" marB="119251" anchor="ctr">
                    <a:lnL>
                      <a:noFill/>
                    </a:lnL>
                    <a:lnR>
                      <a:noFill/>
                    </a:lnR>
                    <a:lnT w="7620" cap="flat" cmpd="sng" algn="ctr">
                      <a:solidFill>
                        <a:srgbClr val="E2E8F0"/>
                      </a:solidFill>
                      <a:prstDash val="solid"/>
                      <a:round/>
                      <a:headEnd type="none" w="med" len="med"/>
                      <a:tailEnd type="none" w="med" len="med"/>
                    </a:lnT>
                    <a:lnB w="7620" cap="flat" cmpd="sng" algn="ctr">
                      <a:solidFill>
                        <a:srgbClr val="E2E8F0"/>
                      </a:solidFill>
                      <a:prstDash val="solid"/>
                      <a:round/>
                      <a:headEnd type="none" w="med" len="med"/>
                      <a:tailEnd type="none" w="med" len="med"/>
                    </a:lnB>
                    <a:solidFill>
                      <a:srgbClr val="F8FAFC"/>
                    </a:solidFill>
                  </a:tcPr>
                </a:tc>
                <a:tc>
                  <a:txBody>
                    <a:bodyPr/>
                    <a:lstStyle/>
                    <a:p>
                      <a:pPr>
                        <a:buNone/>
                      </a:pPr>
                      <a:r>
                        <a:rPr lang="en-GB" sz="1200" dirty="0">
                          <a:solidFill>
                            <a:schemeClr val="bg1"/>
                          </a:solidFill>
                          <a:effectLst/>
                        </a:rPr>
                        <a:t>£200</a:t>
                      </a:r>
                    </a:p>
                  </a:txBody>
                  <a:tcPr marL="132502" marR="132502" marT="119251" marB="119251" anchor="ctr">
                    <a:lnL>
                      <a:noFill/>
                    </a:lnL>
                    <a:lnR>
                      <a:noFill/>
                    </a:lnR>
                    <a:lnT w="7620" cap="flat" cmpd="sng" algn="ctr">
                      <a:solidFill>
                        <a:srgbClr val="E2E8F0"/>
                      </a:solidFill>
                      <a:prstDash val="solid"/>
                      <a:round/>
                      <a:headEnd type="none" w="med" len="med"/>
                      <a:tailEnd type="none" w="med" len="med"/>
                    </a:lnT>
                    <a:lnB w="7620" cap="flat" cmpd="sng" algn="ctr">
                      <a:solidFill>
                        <a:srgbClr val="E2E8F0"/>
                      </a:solidFill>
                      <a:prstDash val="solid"/>
                      <a:round/>
                      <a:headEnd type="none" w="med" len="med"/>
                      <a:tailEnd type="none" w="med" len="med"/>
                    </a:lnB>
                    <a:solidFill>
                      <a:srgbClr val="F8FAFC"/>
                    </a:solidFill>
                  </a:tcPr>
                </a:tc>
                <a:tc>
                  <a:txBody>
                    <a:bodyPr/>
                    <a:lstStyle/>
                    <a:p>
                      <a:pPr>
                        <a:buNone/>
                      </a:pPr>
                      <a:r>
                        <a:rPr lang="en-GB" sz="1200" dirty="0">
                          <a:solidFill>
                            <a:schemeClr val="bg1"/>
                          </a:solidFill>
                          <a:effectLst/>
                        </a:rPr>
                        <a:t>£396</a:t>
                      </a:r>
                    </a:p>
                  </a:txBody>
                  <a:tcPr marL="132502" marR="132502" marT="119251" marB="119251" anchor="ctr">
                    <a:lnL>
                      <a:noFill/>
                    </a:lnL>
                    <a:lnR>
                      <a:noFill/>
                    </a:lnR>
                    <a:lnT w="7620" cap="flat" cmpd="sng" algn="ctr">
                      <a:solidFill>
                        <a:srgbClr val="E2E8F0"/>
                      </a:solidFill>
                      <a:prstDash val="solid"/>
                      <a:round/>
                      <a:headEnd type="none" w="med" len="med"/>
                      <a:tailEnd type="none" w="med" len="med"/>
                    </a:lnT>
                    <a:lnB w="7620" cap="flat" cmpd="sng" algn="ctr">
                      <a:solidFill>
                        <a:srgbClr val="E2E8F0"/>
                      </a:solidFill>
                      <a:prstDash val="solid"/>
                      <a:round/>
                      <a:headEnd type="none" w="med" len="med"/>
                      <a:tailEnd type="none" w="med" len="med"/>
                    </a:lnB>
                    <a:solidFill>
                      <a:srgbClr val="F8FAFC"/>
                    </a:solidFill>
                  </a:tcPr>
                </a:tc>
                <a:extLst>
                  <a:ext uri="{0D108BD9-81ED-4DB2-BD59-A6C34878D82A}">
                    <a16:rowId xmlns:a16="http://schemas.microsoft.com/office/drawing/2014/main" val="15407222"/>
                  </a:ext>
                </a:extLst>
              </a:tr>
              <a:tr h="579961">
                <a:tc>
                  <a:txBody>
                    <a:bodyPr/>
                    <a:lstStyle/>
                    <a:p>
                      <a:pPr>
                        <a:buNone/>
                      </a:pPr>
                      <a:r>
                        <a:rPr lang="en-GB" sz="1200" b="1" dirty="0">
                          <a:solidFill>
                            <a:schemeClr val="bg1"/>
                          </a:solidFill>
                          <a:effectLst/>
                        </a:rPr>
                        <a:t>Downstream Costs Avoided</a:t>
                      </a:r>
                    </a:p>
                  </a:txBody>
                  <a:tcPr marL="132502" marR="132502" marT="119251" marB="119251" anchor="ctr">
                    <a:lnL>
                      <a:noFill/>
                    </a:lnL>
                    <a:lnR>
                      <a:noFill/>
                    </a:lnR>
                    <a:lnT w="7620" cap="flat" cmpd="sng" algn="ctr">
                      <a:solidFill>
                        <a:srgbClr val="E2E8F0"/>
                      </a:solidFill>
                      <a:prstDash val="solid"/>
                      <a:round/>
                      <a:headEnd type="none" w="med" len="med"/>
                      <a:tailEnd type="none" w="med" len="med"/>
                    </a:lnT>
                    <a:lnB w="7620" cap="flat" cmpd="sng" algn="ctr">
                      <a:solidFill>
                        <a:srgbClr val="E2E8F0"/>
                      </a:solidFill>
                      <a:prstDash val="solid"/>
                      <a:round/>
                      <a:headEnd type="none" w="med" len="med"/>
                      <a:tailEnd type="none" w="med" len="med"/>
                    </a:lnB>
                    <a:noFill/>
                  </a:tcPr>
                </a:tc>
                <a:tc>
                  <a:txBody>
                    <a:bodyPr/>
                    <a:lstStyle/>
                    <a:p>
                      <a:pPr>
                        <a:buNone/>
                      </a:pPr>
                      <a:r>
                        <a:rPr lang="en-GB" sz="1200">
                          <a:solidFill>
                            <a:schemeClr val="bg1"/>
                          </a:solidFill>
                          <a:effectLst/>
                        </a:rPr>
                        <a:t>-£21</a:t>
                      </a:r>
                    </a:p>
                  </a:txBody>
                  <a:tcPr marL="132502" marR="132502" marT="119251" marB="119251" anchor="ctr">
                    <a:lnL>
                      <a:noFill/>
                    </a:lnL>
                    <a:lnR>
                      <a:noFill/>
                    </a:lnR>
                    <a:lnT w="7620" cap="flat" cmpd="sng" algn="ctr">
                      <a:solidFill>
                        <a:srgbClr val="E2E8F0"/>
                      </a:solidFill>
                      <a:prstDash val="solid"/>
                      <a:round/>
                      <a:headEnd type="none" w="med" len="med"/>
                      <a:tailEnd type="none" w="med" len="med"/>
                    </a:lnT>
                    <a:lnB w="7620" cap="flat" cmpd="sng" algn="ctr">
                      <a:solidFill>
                        <a:srgbClr val="E2E8F0"/>
                      </a:solidFill>
                      <a:prstDash val="solid"/>
                      <a:round/>
                      <a:headEnd type="none" w="med" len="med"/>
                      <a:tailEnd type="none" w="med" len="med"/>
                    </a:lnB>
                    <a:noFill/>
                  </a:tcPr>
                </a:tc>
                <a:tc>
                  <a:txBody>
                    <a:bodyPr/>
                    <a:lstStyle/>
                    <a:p>
                      <a:pPr>
                        <a:buNone/>
                      </a:pPr>
                      <a:r>
                        <a:rPr lang="en-GB" sz="1200" dirty="0">
                          <a:solidFill>
                            <a:schemeClr val="bg1"/>
                          </a:solidFill>
                          <a:effectLst/>
                        </a:rPr>
                        <a:t>£0</a:t>
                      </a:r>
                    </a:p>
                  </a:txBody>
                  <a:tcPr marL="132502" marR="132502" marT="119251" marB="119251" anchor="ctr">
                    <a:lnL>
                      <a:noFill/>
                    </a:lnL>
                    <a:lnR>
                      <a:noFill/>
                    </a:lnR>
                    <a:lnT w="7620" cap="flat" cmpd="sng" algn="ctr">
                      <a:solidFill>
                        <a:srgbClr val="E2E8F0"/>
                      </a:solidFill>
                      <a:prstDash val="solid"/>
                      <a:round/>
                      <a:headEnd type="none" w="med" len="med"/>
                      <a:tailEnd type="none" w="med" len="med"/>
                    </a:lnT>
                    <a:lnB w="7620" cap="flat" cmpd="sng" algn="ctr">
                      <a:solidFill>
                        <a:srgbClr val="E2E8F0"/>
                      </a:solidFill>
                      <a:prstDash val="solid"/>
                      <a:round/>
                      <a:headEnd type="none" w="med" len="med"/>
                      <a:tailEnd type="none" w="med" len="med"/>
                    </a:lnB>
                    <a:noFill/>
                  </a:tcPr>
                </a:tc>
                <a:extLst>
                  <a:ext uri="{0D108BD9-81ED-4DB2-BD59-A6C34878D82A}">
                    <a16:rowId xmlns:a16="http://schemas.microsoft.com/office/drawing/2014/main" val="2204245339"/>
                  </a:ext>
                </a:extLst>
              </a:tr>
              <a:tr h="579961">
                <a:tc>
                  <a:txBody>
                    <a:bodyPr/>
                    <a:lstStyle/>
                    <a:p>
                      <a:pPr>
                        <a:buNone/>
                      </a:pPr>
                      <a:r>
                        <a:rPr lang="en-GB" sz="1200" b="1" dirty="0">
                          <a:solidFill>
                            <a:schemeClr val="bg1"/>
                          </a:solidFill>
                          <a:effectLst/>
                        </a:rPr>
                        <a:t>Annual Total per Patient</a:t>
                      </a:r>
                    </a:p>
                  </a:txBody>
                  <a:tcPr marL="132502" marR="132502" marT="119251" marB="119251" anchor="ctr">
                    <a:lnL>
                      <a:noFill/>
                    </a:lnL>
                    <a:lnR>
                      <a:noFill/>
                    </a:lnR>
                    <a:lnT w="7620" cap="flat" cmpd="sng" algn="ctr">
                      <a:solidFill>
                        <a:srgbClr val="E2E8F0"/>
                      </a:solidFill>
                      <a:prstDash val="solid"/>
                      <a:round/>
                      <a:headEnd type="none" w="med" len="med"/>
                      <a:tailEnd type="none" w="med" len="med"/>
                    </a:lnT>
                    <a:lnB w="7620" cap="flat" cmpd="sng" algn="ctr">
                      <a:solidFill>
                        <a:srgbClr val="E2E8F0"/>
                      </a:solidFill>
                      <a:prstDash val="solid"/>
                      <a:round/>
                      <a:headEnd type="none" w="med" len="med"/>
                      <a:tailEnd type="none" w="med" len="med"/>
                    </a:lnB>
                    <a:solidFill>
                      <a:srgbClr val="E0F2FE"/>
                    </a:solidFill>
                  </a:tcPr>
                </a:tc>
                <a:tc>
                  <a:txBody>
                    <a:bodyPr/>
                    <a:lstStyle/>
                    <a:p>
                      <a:pPr>
                        <a:buNone/>
                      </a:pPr>
                      <a:r>
                        <a:rPr lang="en-GB" sz="1200" b="0">
                          <a:solidFill>
                            <a:schemeClr val="bg1"/>
                          </a:solidFill>
                          <a:effectLst/>
                        </a:rPr>
                        <a:t>£1,116</a:t>
                      </a:r>
                    </a:p>
                  </a:txBody>
                  <a:tcPr marL="132502" marR="132502" marT="119251" marB="119251" anchor="ctr">
                    <a:lnL>
                      <a:noFill/>
                    </a:lnL>
                    <a:lnR>
                      <a:noFill/>
                    </a:lnR>
                    <a:lnT w="7620" cap="flat" cmpd="sng" algn="ctr">
                      <a:solidFill>
                        <a:srgbClr val="E2E8F0"/>
                      </a:solidFill>
                      <a:prstDash val="solid"/>
                      <a:round/>
                      <a:headEnd type="none" w="med" len="med"/>
                      <a:tailEnd type="none" w="med" len="med"/>
                    </a:lnT>
                    <a:lnB w="7620" cap="flat" cmpd="sng" algn="ctr">
                      <a:solidFill>
                        <a:srgbClr val="E2E8F0"/>
                      </a:solidFill>
                      <a:prstDash val="solid"/>
                      <a:round/>
                      <a:headEnd type="none" w="med" len="med"/>
                      <a:tailEnd type="none" w="med" len="med"/>
                    </a:lnB>
                    <a:solidFill>
                      <a:srgbClr val="E0F2FE"/>
                    </a:solidFill>
                  </a:tcPr>
                </a:tc>
                <a:tc>
                  <a:txBody>
                    <a:bodyPr/>
                    <a:lstStyle/>
                    <a:p>
                      <a:pPr>
                        <a:buNone/>
                      </a:pPr>
                      <a:r>
                        <a:rPr lang="en-GB" sz="1200" b="0" dirty="0">
                          <a:solidFill>
                            <a:schemeClr val="bg1"/>
                          </a:solidFill>
                          <a:effectLst/>
                        </a:rPr>
                        <a:t>£948</a:t>
                      </a:r>
                    </a:p>
                  </a:txBody>
                  <a:tcPr marL="132502" marR="132502" marT="119251" marB="119251" anchor="ctr">
                    <a:lnL>
                      <a:noFill/>
                    </a:lnL>
                    <a:lnR>
                      <a:noFill/>
                    </a:lnR>
                    <a:lnT w="7620" cap="flat" cmpd="sng" algn="ctr">
                      <a:solidFill>
                        <a:srgbClr val="E2E8F0"/>
                      </a:solidFill>
                      <a:prstDash val="solid"/>
                      <a:round/>
                      <a:headEnd type="none" w="med" len="med"/>
                      <a:tailEnd type="none" w="med" len="med"/>
                    </a:lnT>
                    <a:lnB w="7620" cap="flat" cmpd="sng" algn="ctr">
                      <a:solidFill>
                        <a:srgbClr val="E2E8F0"/>
                      </a:solidFill>
                      <a:prstDash val="solid"/>
                      <a:round/>
                      <a:headEnd type="none" w="med" len="med"/>
                      <a:tailEnd type="none" w="med" len="med"/>
                    </a:lnB>
                    <a:solidFill>
                      <a:srgbClr val="E0F2FE"/>
                    </a:solidFill>
                  </a:tcPr>
                </a:tc>
                <a:extLst>
                  <a:ext uri="{0D108BD9-81ED-4DB2-BD59-A6C34878D82A}">
                    <a16:rowId xmlns:a16="http://schemas.microsoft.com/office/drawing/2014/main" val="2286127210"/>
                  </a:ext>
                </a:extLst>
              </a:tr>
            </a:tbl>
          </a:graphicData>
        </a:graphic>
      </p:graphicFrame>
      <p:sp>
        <p:nvSpPr>
          <p:cNvPr id="4" name="TextBox 3">
            <a:extLst>
              <a:ext uri="{FF2B5EF4-FFF2-40B4-BE49-F238E27FC236}">
                <a16:creationId xmlns:a16="http://schemas.microsoft.com/office/drawing/2014/main" id="{A1D86181-BFB8-872E-603C-13D4075C4B24}"/>
              </a:ext>
            </a:extLst>
          </p:cNvPr>
          <p:cNvSpPr txBox="1"/>
          <p:nvPr/>
        </p:nvSpPr>
        <p:spPr>
          <a:xfrm>
            <a:off x="1887416" y="782488"/>
            <a:ext cx="6096000" cy="369332"/>
          </a:xfrm>
          <a:prstGeom prst="rect">
            <a:avLst/>
          </a:prstGeom>
          <a:noFill/>
        </p:spPr>
        <p:txBody>
          <a:bodyPr wrap="square">
            <a:spAutoFit/>
          </a:bodyPr>
          <a:lstStyle/>
          <a:p>
            <a:pPr marL="0" marR="0" indent="0" algn="l">
              <a:spcAft>
                <a:spcPts val="3000"/>
              </a:spcAft>
              <a:buNone/>
            </a:pPr>
            <a:r>
              <a:rPr lang="en-GB" sz="1800" b="1" i="0" dirty="0">
                <a:solidFill>
                  <a:srgbClr val="0F172A"/>
                </a:solidFill>
                <a:effectLst/>
                <a:latin typeface="Poppins" panose="00000500000000000000" pitchFamily="2" charset="0"/>
              </a:rPr>
              <a:t>Economic Evaluation: FSL vs SMBG</a:t>
            </a:r>
          </a:p>
        </p:txBody>
      </p:sp>
      <p:sp>
        <p:nvSpPr>
          <p:cNvPr id="3" name="TextBox 2">
            <a:extLst>
              <a:ext uri="{FF2B5EF4-FFF2-40B4-BE49-F238E27FC236}">
                <a16:creationId xmlns:a16="http://schemas.microsoft.com/office/drawing/2014/main" id="{1075146C-80B1-CB11-08AD-C26D3168C3EA}"/>
              </a:ext>
            </a:extLst>
          </p:cNvPr>
          <p:cNvSpPr txBox="1"/>
          <p:nvPr/>
        </p:nvSpPr>
        <p:spPr>
          <a:xfrm>
            <a:off x="589935" y="6253316"/>
            <a:ext cx="3952568" cy="276999"/>
          </a:xfrm>
          <a:prstGeom prst="rect">
            <a:avLst/>
          </a:prstGeom>
          <a:noFill/>
        </p:spPr>
        <p:txBody>
          <a:bodyPr wrap="square" rtlCol="0">
            <a:spAutoFit/>
          </a:bodyPr>
          <a:lstStyle/>
          <a:p>
            <a:r>
              <a:rPr lang="en-GB" sz="1200" dirty="0"/>
              <a:t>(Blissett et al, 2022)</a:t>
            </a:r>
          </a:p>
        </p:txBody>
      </p:sp>
    </p:spTree>
    <p:extLst>
      <p:ext uri="{BB962C8B-B14F-4D97-AF65-F5344CB8AC3E}">
        <p14:creationId xmlns:p14="http://schemas.microsoft.com/office/powerpoint/2010/main" val="11755813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E2B7B05-2835-55FB-601E-1ED73CAEE828}"/>
              </a:ext>
            </a:extLst>
          </p:cNvPr>
          <p:cNvSpPr txBox="1"/>
          <p:nvPr/>
        </p:nvSpPr>
        <p:spPr>
          <a:xfrm>
            <a:off x="1863969" y="782487"/>
            <a:ext cx="6096000" cy="1077218"/>
          </a:xfrm>
          <a:prstGeom prst="rect">
            <a:avLst/>
          </a:prstGeom>
          <a:noFill/>
        </p:spPr>
        <p:txBody>
          <a:bodyPr wrap="square">
            <a:spAutoFit/>
          </a:bodyPr>
          <a:lstStyle/>
          <a:p>
            <a:pPr marL="0" marR="0" indent="0" algn="l">
              <a:spcAft>
                <a:spcPts val="3000"/>
              </a:spcAft>
              <a:buNone/>
            </a:pPr>
            <a:r>
              <a:rPr lang="en-GB" sz="3200" b="1" i="0" dirty="0">
                <a:solidFill>
                  <a:srgbClr val="0F172A"/>
                </a:solidFill>
                <a:effectLst/>
                <a:latin typeface="Poppins" panose="00000500000000000000" pitchFamily="2" charset="0"/>
              </a:rPr>
              <a:t>Clinical Impact on Hospitalization</a:t>
            </a:r>
          </a:p>
        </p:txBody>
      </p:sp>
      <p:sp>
        <p:nvSpPr>
          <p:cNvPr id="4" name="TextBox 3">
            <a:extLst>
              <a:ext uri="{FF2B5EF4-FFF2-40B4-BE49-F238E27FC236}">
                <a16:creationId xmlns:a16="http://schemas.microsoft.com/office/drawing/2014/main" id="{987C487C-F586-2741-9525-0A355E24E039}"/>
              </a:ext>
            </a:extLst>
          </p:cNvPr>
          <p:cNvSpPr txBox="1"/>
          <p:nvPr/>
        </p:nvSpPr>
        <p:spPr>
          <a:xfrm>
            <a:off x="1090246" y="2379784"/>
            <a:ext cx="7338646" cy="3908762"/>
          </a:xfrm>
          <a:prstGeom prst="rect">
            <a:avLst/>
          </a:prstGeom>
          <a:noFill/>
        </p:spPr>
        <p:txBody>
          <a:bodyPr wrap="square" rtlCol="0">
            <a:spAutoFit/>
          </a:bodyPr>
          <a:lstStyle/>
          <a:p>
            <a:pPr marL="285750" indent="-285750">
              <a:buFont typeface="Arial" panose="020B0604020202020204" pitchFamily="34" charset="0"/>
              <a:buChar char="•"/>
            </a:pPr>
            <a:r>
              <a:rPr lang="en-GB" sz="2000" b="1" dirty="0"/>
              <a:t>Acute Diabetes Events 67% Reduction</a:t>
            </a:r>
          </a:p>
          <a:p>
            <a:pPr marL="285750" indent="-285750">
              <a:buFont typeface="Arial" panose="020B0604020202020204" pitchFamily="34" charset="0"/>
              <a:buChar char="•"/>
            </a:pPr>
            <a:endParaRPr lang="en-GB" sz="2000" b="1" dirty="0"/>
          </a:p>
          <a:p>
            <a:pPr marL="285750" indent="-285750">
              <a:buFont typeface="Arial" panose="020B0604020202020204" pitchFamily="34" charset="0"/>
              <a:buChar char="•"/>
            </a:pPr>
            <a:endParaRPr lang="en-GB" sz="2000" b="1" dirty="0"/>
          </a:p>
          <a:p>
            <a:pPr marL="285750" indent="-285750">
              <a:buFont typeface="Arial" panose="020B0604020202020204" pitchFamily="34" charset="0"/>
              <a:buChar char="•"/>
            </a:pPr>
            <a:r>
              <a:rPr lang="en-GB" sz="2000" b="1" dirty="0"/>
              <a:t>Stroke Hospitalizations 52% Reduction</a:t>
            </a:r>
          </a:p>
          <a:p>
            <a:pPr marL="285750" indent="-285750">
              <a:buFont typeface="Arial" panose="020B0604020202020204" pitchFamily="34" charset="0"/>
              <a:buChar char="•"/>
            </a:pPr>
            <a:endParaRPr lang="en-GB" sz="2000" b="1" dirty="0"/>
          </a:p>
          <a:p>
            <a:pPr marL="285750" indent="-285750">
              <a:buFont typeface="Arial" panose="020B0604020202020204" pitchFamily="34" charset="0"/>
              <a:buChar char="•"/>
            </a:pPr>
            <a:endParaRPr lang="en-GB" sz="2000" b="1" dirty="0"/>
          </a:p>
          <a:p>
            <a:pPr marL="285750" indent="-285750">
              <a:buFont typeface="Arial" panose="020B0604020202020204" pitchFamily="34" charset="0"/>
              <a:buChar char="•"/>
            </a:pPr>
            <a:r>
              <a:rPr lang="en-GB" sz="2000" b="1" dirty="0"/>
              <a:t>Acute Heart Attacks 36% Reduction</a:t>
            </a:r>
          </a:p>
          <a:p>
            <a:endParaRPr lang="en-GB" dirty="0"/>
          </a:p>
          <a:p>
            <a:endParaRPr lang="en-GB" dirty="0"/>
          </a:p>
          <a:p>
            <a:endParaRPr lang="en-GB" dirty="0"/>
          </a:p>
          <a:p>
            <a:endParaRPr lang="en-GB" dirty="0"/>
          </a:p>
          <a:p>
            <a:r>
              <a:rPr lang="en-GB" dirty="0"/>
              <a:t>Retrospective data indicates a profound shift from reactive to proactive metabolic management.</a:t>
            </a:r>
          </a:p>
        </p:txBody>
      </p:sp>
      <p:sp>
        <p:nvSpPr>
          <p:cNvPr id="2" name="TextBox 1">
            <a:extLst>
              <a:ext uri="{FF2B5EF4-FFF2-40B4-BE49-F238E27FC236}">
                <a16:creationId xmlns:a16="http://schemas.microsoft.com/office/drawing/2014/main" id="{FB31BF28-8410-0BD4-570D-49AB1CA87D31}"/>
              </a:ext>
            </a:extLst>
          </p:cNvPr>
          <p:cNvSpPr txBox="1"/>
          <p:nvPr/>
        </p:nvSpPr>
        <p:spPr>
          <a:xfrm>
            <a:off x="334297" y="6439293"/>
            <a:ext cx="3441291" cy="276999"/>
          </a:xfrm>
          <a:prstGeom prst="rect">
            <a:avLst/>
          </a:prstGeom>
          <a:noFill/>
        </p:spPr>
        <p:txBody>
          <a:bodyPr wrap="square" rtlCol="0">
            <a:spAutoFit/>
          </a:bodyPr>
          <a:lstStyle/>
          <a:p>
            <a:r>
              <a:rPr lang="en-GB" sz="1200" dirty="0"/>
              <a:t>(Abbott, 2025)</a:t>
            </a:r>
          </a:p>
        </p:txBody>
      </p:sp>
    </p:spTree>
    <p:extLst>
      <p:ext uri="{BB962C8B-B14F-4D97-AF65-F5344CB8AC3E}">
        <p14:creationId xmlns:p14="http://schemas.microsoft.com/office/powerpoint/2010/main" val="2848718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2" name="Rectangle 91">
            <a:extLst>
              <a:ext uri="{FF2B5EF4-FFF2-40B4-BE49-F238E27FC236}">
                <a16:creationId xmlns:a16="http://schemas.microsoft.com/office/drawing/2014/main" id="{0F358BAA-9C8A-4E17-BAD8-32FD6FFEA7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9525" cap="flat">
            <a:noFill/>
            <a:prstDash val="solid"/>
            <a:miter/>
          </a:ln>
        </p:spPr>
        <p:txBody>
          <a:bodyPr rtlCol="0" anchor="ctr"/>
          <a:lstStyle/>
          <a:p>
            <a:endParaRPr lang="en-US">
              <a:solidFill>
                <a:schemeClr val="tx1"/>
              </a:solidFill>
            </a:endParaRPr>
          </a:p>
        </p:txBody>
      </p:sp>
      <p:sp>
        <p:nvSpPr>
          <p:cNvPr id="94" name="Color Fill">
            <a:extLst>
              <a:ext uri="{FF2B5EF4-FFF2-40B4-BE49-F238E27FC236}">
                <a16:creationId xmlns:a16="http://schemas.microsoft.com/office/drawing/2014/main" id="{4D6F41A4-BEE3-4935-9371-4ADEA67A22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lumMod val="75000"/>
              <a:lumOff val="25000"/>
              <a:alpha val="40000"/>
            </a:schemeClr>
          </a:solidFill>
          <a:ln w="9525" cap="flat">
            <a:noFill/>
            <a:prstDash val="solid"/>
            <a:miter/>
          </a:ln>
        </p:spPr>
        <p:txBody>
          <a:bodyPr rtlCol="0" anchor="ctr"/>
          <a:lstStyle/>
          <a:p>
            <a:endParaRPr lang="en-US" dirty="0">
              <a:solidFill>
                <a:schemeClr val="bg2">
                  <a:lumMod val="75000"/>
                  <a:lumOff val="25000"/>
                </a:schemeClr>
              </a:solidFill>
            </a:endParaRPr>
          </a:p>
        </p:txBody>
      </p:sp>
      <p:grpSp>
        <p:nvGrpSpPr>
          <p:cNvPr id="96" name="Group 95">
            <a:extLst>
              <a:ext uri="{FF2B5EF4-FFF2-40B4-BE49-F238E27FC236}">
                <a16:creationId xmlns:a16="http://schemas.microsoft.com/office/drawing/2014/main" id="{7726F010-956A-40BC-8A1F-8002DC729B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351566" y="0"/>
            <a:ext cx="3840434" cy="6858000"/>
            <a:chOff x="8351565" y="0"/>
            <a:chExt cx="3840434" cy="6858000"/>
          </a:xfrm>
        </p:grpSpPr>
        <p:sp>
          <p:nvSpPr>
            <p:cNvPr id="97" name="Oval 96">
              <a:extLst>
                <a:ext uri="{FF2B5EF4-FFF2-40B4-BE49-F238E27FC236}">
                  <a16:creationId xmlns:a16="http://schemas.microsoft.com/office/drawing/2014/main" id="{D386E468-0048-46C4-ADDD-FBE7A6AE9F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260165" y="519204"/>
              <a:ext cx="474635" cy="47463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98" name="Freeform: Shape 97">
              <a:extLst>
                <a:ext uri="{FF2B5EF4-FFF2-40B4-BE49-F238E27FC236}">
                  <a16:creationId xmlns:a16="http://schemas.microsoft.com/office/drawing/2014/main" id="{C5B35ED4-0C31-4C8C-A45E-6A3EDEAB28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5871" y="0"/>
              <a:ext cx="2955657" cy="679194"/>
            </a:xfrm>
            <a:custGeom>
              <a:avLst/>
              <a:gdLst>
                <a:gd name="connsiteX0" fmla="*/ 0 w 2955657"/>
                <a:gd name="connsiteY0" fmla="*/ 0 h 679194"/>
                <a:gd name="connsiteX1" fmla="*/ 2955657 w 2955657"/>
                <a:gd name="connsiteY1" fmla="*/ 0 h 679194"/>
                <a:gd name="connsiteX2" fmla="*/ 2892839 w 2955657"/>
                <a:gd name="connsiteY2" fmla="*/ 84007 h 679194"/>
                <a:gd name="connsiteX3" fmla="*/ 1630760 w 2955657"/>
                <a:gd name="connsiteY3" fmla="*/ 679194 h 679194"/>
                <a:gd name="connsiteX4" fmla="*/ 0 w 2955657"/>
                <a:gd name="connsiteY4" fmla="*/ 679194 h 6791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55657" h="679194">
                  <a:moveTo>
                    <a:pt x="0" y="0"/>
                  </a:moveTo>
                  <a:lnTo>
                    <a:pt x="2955657" y="0"/>
                  </a:lnTo>
                  <a:lnTo>
                    <a:pt x="2892839" y="84007"/>
                  </a:lnTo>
                  <a:cubicBezTo>
                    <a:pt x="2592855" y="447504"/>
                    <a:pt x="2138868" y="679194"/>
                    <a:pt x="1630760" y="679194"/>
                  </a:cubicBezTo>
                  <a:lnTo>
                    <a:pt x="0" y="679194"/>
                  </a:lnTo>
                  <a:close/>
                </a:path>
              </a:pathLst>
            </a:custGeom>
            <a:solidFill>
              <a:schemeClr val="accent1">
                <a:lumMod val="60000"/>
                <a:lumOff val="40000"/>
                <a:alpha val="60000"/>
              </a:schemeClr>
            </a:solidFill>
            <a:ln w="9331" cap="flat">
              <a:noFill/>
              <a:prstDash val="solid"/>
              <a:miter/>
            </a:ln>
          </p:spPr>
          <p:txBody>
            <a:bodyPr rtlCol="0" anchor="ctr"/>
            <a:lstStyle/>
            <a:p>
              <a:pPr lvl="0"/>
              <a:endParaRPr lang="en-US"/>
            </a:p>
          </p:txBody>
        </p:sp>
        <p:sp>
          <p:nvSpPr>
            <p:cNvPr id="99" name="Freeform: Shape 98">
              <a:extLst>
                <a:ext uri="{FF2B5EF4-FFF2-40B4-BE49-F238E27FC236}">
                  <a16:creationId xmlns:a16="http://schemas.microsoft.com/office/drawing/2014/main" id="{B40A1EF3-FA93-48F4-9F82-BC0C796357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51565" y="4121414"/>
              <a:ext cx="3266317" cy="2736586"/>
            </a:xfrm>
            <a:custGeom>
              <a:avLst/>
              <a:gdLst>
                <a:gd name="connsiteX0" fmla="*/ 1635557 w 3266317"/>
                <a:gd name="connsiteY0" fmla="*/ 0 h 2736586"/>
                <a:gd name="connsiteX1" fmla="*/ 3266317 w 3266317"/>
                <a:gd name="connsiteY1" fmla="*/ 0 h 2736586"/>
                <a:gd name="connsiteX2" fmla="*/ 3266317 w 3266317"/>
                <a:gd name="connsiteY2" fmla="*/ 1630760 h 2736586"/>
                <a:gd name="connsiteX3" fmla="*/ 2892838 w 3266317"/>
                <a:gd name="connsiteY3" fmla="*/ 2671131 h 2736586"/>
                <a:gd name="connsiteX4" fmla="*/ 2833348 w 3266317"/>
                <a:gd name="connsiteY4" fmla="*/ 2736586 h 2736586"/>
                <a:gd name="connsiteX5" fmla="*/ 0 w 3266317"/>
                <a:gd name="connsiteY5" fmla="*/ 2736586 h 2736586"/>
                <a:gd name="connsiteX6" fmla="*/ 0 w 3266317"/>
                <a:gd name="connsiteY6" fmla="*/ 1635558 h 2736586"/>
                <a:gd name="connsiteX7" fmla="*/ 1635557 w 3266317"/>
                <a:gd name="connsiteY7" fmla="*/ 0 h 2736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66317" h="2736586">
                  <a:moveTo>
                    <a:pt x="1635557" y="0"/>
                  </a:moveTo>
                  <a:lnTo>
                    <a:pt x="3266317" y="0"/>
                  </a:lnTo>
                  <a:lnTo>
                    <a:pt x="3266317" y="1630760"/>
                  </a:lnTo>
                  <a:cubicBezTo>
                    <a:pt x="3266317" y="2025955"/>
                    <a:pt x="3126159" y="2388411"/>
                    <a:pt x="2892838" y="2671131"/>
                  </a:cubicBezTo>
                  <a:lnTo>
                    <a:pt x="2833348" y="2736586"/>
                  </a:lnTo>
                  <a:lnTo>
                    <a:pt x="0" y="2736586"/>
                  </a:lnTo>
                  <a:lnTo>
                    <a:pt x="0" y="1635558"/>
                  </a:lnTo>
                  <a:cubicBezTo>
                    <a:pt x="0" y="732255"/>
                    <a:pt x="732254" y="0"/>
                    <a:pt x="1635557" y="0"/>
                  </a:cubicBezTo>
                  <a:close/>
                </a:path>
              </a:pathLst>
            </a:custGeom>
            <a:solidFill>
              <a:schemeClr val="accent1">
                <a:lumMod val="60000"/>
                <a:lumOff val="40000"/>
                <a:alpha val="60000"/>
              </a:schemeClr>
            </a:solidFill>
            <a:ln w="9331" cap="flat">
              <a:noFill/>
              <a:prstDash val="solid"/>
              <a:miter/>
            </a:ln>
          </p:spPr>
          <p:txBody>
            <a:bodyPr rtlCol="0" anchor="ctr"/>
            <a:lstStyle/>
            <a:p>
              <a:pPr lvl="0"/>
              <a:endParaRPr lang="en-US" dirty="0"/>
            </a:p>
          </p:txBody>
        </p:sp>
        <p:sp>
          <p:nvSpPr>
            <p:cNvPr id="100" name="Freeform: Shape 99">
              <a:extLst>
                <a:ext uri="{FF2B5EF4-FFF2-40B4-BE49-F238E27FC236}">
                  <a16:creationId xmlns:a16="http://schemas.microsoft.com/office/drawing/2014/main" id="{A985F09D-6969-44D0-B04F-4EDE0FEDAF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755674" y="3386384"/>
              <a:ext cx="436325" cy="1309674"/>
            </a:xfrm>
            <a:custGeom>
              <a:avLst/>
              <a:gdLst>
                <a:gd name="connsiteX0" fmla="*/ 470325 w 477612"/>
                <a:gd name="connsiteY0" fmla="*/ 0 h 1433600"/>
                <a:gd name="connsiteX1" fmla="*/ 475607 w 477612"/>
                <a:gd name="connsiteY1" fmla="*/ 3701 h 1433600"/>
                <a:gd name="connsiteX2" fmla="*/ 477612 w 477612"/>
                <a:gd name="connsiteY2" fmla="*/ 5160 h 1433600"/>
                <a:gd name="connsiteX3" fmla="*/ 477612 w 477612"/>
                <a:gd name="connsiteY3" fmla="*/ 1428441 h 1433600"/>
                <a:gd name="connsiteX4" fmla="*/ 475607 w 477612"/>
                <a:gd name="connsiteY4" fmla="*/ 1429900 h 1433600"/>
                <a:gd name="connsiteX5" fmla="*/ 470325 w 477612"/>
                <a:gd name="connsiteY5" fmla="*/ 1433600 h 1433600"/>
                <a:gd name="connsiteX6" fmla="*/ 0 w 477612"/>
                <a:gd name="connsiteY6" fmla="*/ 716800 h 1433600"/>
                <a:gd name="connsiteX7" fmla="*/ 470325 w 477612"/>
                <a:gd name="connsiteY7" fmla="*/ 0 h 1433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7612" h="1433600">
                  <a:moveTo>
                    <a:pt x="470325" y="0"/>
                  </a:moveTo>
                  <a:cubicBezTo>
                    <a:pt x="470325" y="0"/>
                    <a:pt x="472162" y="1254"/>
                    <a:pt x="475607" y="3701"/>
                  </a:cubicBezTo>
                  <a:lnTo>
                    <a:pt x="477612" y="5160"/>
                  </a:lnTo>
                  <a:lnTo>
                    <a:pt x="477612" y="1428441"/>
                  </a:lnTo>
                  <a:lnTo>
                    <a:pt x="475607" y="1429900"/>
                  </a:lnTo>
                  <a:cubicBezTo>
                    <a:pt x="472162" y="1432347"/>
                    <a:pt x="470325" y="1433600"/>
                    <a:pt x="470325" y="1433600"/>
                  </a:cubicBezTo>
                  <a:cubicBezTo>
                    <a:pt x="470325" y="1433600"/>
                    <a:pt x="0" y="1112672"/>
                    <a:pt x="0" y="716800"/>
                  </a:cubicBezTo>
                  <a:cubicBezTo>
                    <a:pt x="0" y="320929"/>
                    <a:pt x="470325" y="0"/>
                    <a:pt x="470325" y="0"/>
                  </a:cubicBezTo>
                  <a:close/>
                </a:path>
              </a:pathLst>
            </a:custGeom>
            <a:pattFill prst="pct5">
              <a:fgClr>
                <a:schemeClr val="accent4">
                  <a:lumMod val="20000"/>
                  <a:lumOff val="80000"/>
                </a:schemeClr>
              </a:fgClr>
              <a:bgClr>
                <a:schemeClr val="accent4">
                  <a:lumMod val="60000"/>
                  <a:lumOff val="40000"/>
                </a:schemeClr>
              </a:bgClr>
            </a:pattFill>
            <a:ln w="9525" cap="flat">
              <a:noFill/>
              <a:prstDash val="solid"/>
              <a:miter/>
            </a:ln>
          </p:spPr>
          <p:txBody>
            <a:bodyPr rtlCol="0" anchor="ctr"/>
            <a:lstStyle/>
            <a:p>
              <a:pPr lvl="0"/>
              <a:endParaRPr lang="en-US" dirty="0"/>
            </a:p>
          </p:txBody>
        </p:sp>
        <p:sp>
          <p:nvSpPr>
            <p:cNvPr id="101" name="Graphic 9">
              <a:extLst>
                <a:ext uri="{FF2B5EF4-FFF2-40B4-BE49-F238E27FC236}">
                  <a16:creationId xmlns:a16="http://schemas.microsoft.com/office/drawing/2014/main" id="{003913A0-A3C0-4ED8-8920-318068FBC4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5870" y="791588"/>
              <a:ext cx="3232012" cy="3232012"/>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p>
              <a:pPr lvl="0"/>
              <a:endParaRPr lang="en-US"/>
            </a:p>
          </p:txBody>
        </p:sp>
      </p:grpSp>
      <p:sp>
        <p:nvSpPr>
          <p:cNvPr id="103" name="Texture">
            <a:extLst>
              <a:ext uri="{FF2B5EF4-FFF2-40B4-BE49-F238E27FC236}">
                <a16:creationId xmlns:a16="http://schemas.microsoft.com/office/drawing/2014/main" id="{7FE1D329-7CB2-4DF5-B0C0-36DD19EBC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blipFill dpi="0" rotWithShape="1">
            <a:blip r:embed="rId2">
              <a:alphaModFix amt="6000"/>
            </a:blip>
            <a:srcRect/>
            <a:tile tx="0" ty="0" sx="100000" sy="100000" flip="none" algn="tl"/>
          </a:blipFill>
          <a:ln w="9525" cap="flat">
            <a:noFill/>
            <a:prstDash val="solid"/>
            <a:miter/>
          </a:ln>
        </p:spPr>
        <p:txBody>
          <a:bodyPr rtlCol="0" anchor="ctr"/>
          <a:lstStyle/>
          <a:p>
            <a:endParaRPr lang="en-US" dirty="0"/>
          </a:p>
        </p:txBody>
      </p:sp>
      <p:sp useBgFill="1">
        <p:nvSpPr>
          <p:cNvPr id="105" name="Background Fill">
            <a:extLst>
              <a:ext uri="{FF2B5EF4-FFF2-40B4-BE49-F238E27FC236}">
                <a16:creationId xmlns:a16="http://schemas.microsoft.com/office/drawing/2014/main" id="{FAFB3478-4AEC-431E-93B2-1593839C16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9525" cap="flat">
            <a:noFill/>
            <a:prstDash val="solid"/>
            <a:miter/>
          </a:ln>
        </p:spPr>
        <p:txBody>
          <a:bodyPr rtlCol="0" anchor="ctr"/>
          <a:lstStyle/>
          <a:p>
            <a:endParaRPr lang="en-US">
              <a:solidFill>
                <a:schemeClr val="tx1"/>
              </a:solidFill>
            </a:endParaRPr>
          </a:p>
        </p:txBody>
      </p:sp>
      <p:sp>
        <p:nvSpPr>
          <p:cNvPr id="107" name="Color Fill">
            <a:extLst>
              <a:ext uri="{FF2B5EF4-FFF2-40B4-BE49-F238E27FC236}">
                <a16:creationId xmlns:a16="http://schemas.microsoft.com/office/drawing/2014/main" id="{A8A68745-355E-4D81-AA5F-942C71082A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lumMod val="75000"/>
              <a:lumOff val="25000"/>
              <a:alpha val="40000"/>
            </a:schemeClr>
          </a:solidFill>
          <a:ln w="9525" cap="flat">
            <a:noFill/>
            <a:prstDash val="solid"/>
            <a:miter/>
          </a:ln>
        </p:spPr>
        <p:txBody>
          <a:bodyPr rtlCol="0" anchor="ctr"/>
          <a:lstStyle/>
          <a:p>
            <a:endParaRPr lang="en-US" dirty="0">
              <a:solidFill>
                <a:schemeClr val="bg2">
                  <a:lumMod val="75000"/>
                  <a:lumOff val="25000"/>
                </a:schemeClr>
              </a:solidFill>
            </a:endParaRPr>
          </a:p>
        </p:txBody>
      </p:sp>
      <p:sp>
        <p:nvSpPr>
          <p:cNvPr id="109" name="Graphic 9">
            <a:extLst>
              <a:ext uri="{FF2B5EF4-FFF2-40B4-BE49-F238E27FC236}">
                <a16:creationId xmlns:a16="http://schemas.microsoft.com/office/drawing/2014/main" id="{61D32E23-CD34-4C85-8167-14669FD3E0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1818" y="16444"/>
            <a:ext cx="6893328" cy="6846993"/>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solidFill>
            <a:srgbClr val="FFFFFF"/>
          </a:solidFill>
          <a:ln w="38100" cap="flat">
            <a:solidFill>
              <a:srgbClr val="F7F7F7"/>
            </a:solidFill>
            <a:prstDash val="solid"/>
            <a:miter/>
          </a:ln>
        </p:spPr>
        <p:txBody>
          <a:bodyPr rtlCol="0" anchor="ctr"/>
          <a:lstStyle/>
          <a:p>
            <a:endParaRPr lang="en-US" dirty="0"/>
          </a:p>
        </p:txBody>
      </p:sp>
      <p:sp>
        <p:nvSpPr>
          <p:cNvPr id="111" name="Texture">
            <a:extLst>
              <a:ext uri="{FF2B5EF4-FFF2-40B4-BE49-F238E27FC236}">
                <a16:creationId xmlns:a16="http://schemas.microsoft.com/office/drawing/2014/main" id="{2E922E9E-A29B-4164-A634-B718A4336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blipFill dpi="0" rotWithShape="1">
            <a:blip r:embed="rId2">
              <a:alphaModFix amt="6000"/>
            </a:blip>
            <a:srcRect/>
            <a:tile tx="0" ty="0" sx="100000" sy="100000" flip="none" algn="tl"/>
          </a:blipFill>
          <a:ln w="9525" cap="flat">
            <a:noFill/>
            <a:prstDash val="solid"/>
            <a:miter/>
          </a:ln>
        </p:spPr>
        <p:txBody>
          <a:bodyPr rtlCol="0" anchor="ctr"/>
          <a:lstStyle/>
          <a:p>
            <a:endParaRPr lang="en-US" dirty="0"/>
          </a:p>
        </p:txBody>
      </p:sp>
      <p:sp>
        <p:nvSpPr>
          <p:cNvPr id="3" name="TextBox 2">
            <a:extLst>
              <a:ext uri="{FF2B5EF4-FFF2-40B4-BE49-F238E27FC236}">
                <a16:creationId xmlns:a16="http://schemas.microsoft.com/office/drawing/2014/main" id="{40961796-3A9C-4E1F-C506-28EC09709E40}"/>
              </a:ext>
            </a:extLst>
          </p:cNvPr>
          <p:cNvSpPr txBox="1"/>
          <p:nvPr/>
        </p:nvSpPr>
        <p:spPr>
          <a:xfrm>
            <a:off x="457200" y="758952"/>
            <a:ext cx="4640729" cy="1325563"/>
          </a:xfrm>
          <a:prstGeom prst="rect">
            <a:avLst/>
          </a:prstGeom>
        </p:spPr>
        <p:txBody>
          <a:bodyPr vert="horz" lIns="91440" tIns="45720" rIns="91440" bIns="45720" rtlCol="0" anchor="b">
            <a:normAutofit/>
          </a:bodyPr>
          <a:lstStyle/>
          <a:p>
            <a:pPr marL="0" marR="0" indent="0">
              <a:lnSpc>
                <a:spcPct val="90000"/>
              </a:lnSpc>
              <a:spcBef>
                <a:spcPct val="0"/>
              </a:spcBef>
              <a:spcAft>
                <a:spcPts val="3000"/>
              </a:spcAft>
            </a:pPr>
            <a:r>
              <a:rPr lang="en-US" sz="4400" b="1" i="0">
                <a:effectLst/>
                <a:latin typeface="+mj-lt"/>
                <a:ea typeface="+mj-ea"/>
                <a:cs typeface="+mj-cs"/>
              </a:rPr>
              <a:t>Quality of Life &amp; User Insight</a:t>
            </a:r>
          </a:p>
        </p:txBody>
      </p:sp>
      <p:pic>
        <p:nvPicPr>
          <p:cNvPr id="6" name="Picture 5" descr="Freestyle Libre on arm">
            <a:extLst>
              <a:ext uri="{FF2B5EF4-FFF2-40B4-BE49-F238E27FC236}">
                <a16:creationId xmlns:a16="http://schemas.microsoft.com/office/drawing/2014/main" id="{976772F1-5403-9D86-76FA-3B3AB1EAA40E}"/>
              </a:ext>
            </a:extLst>
          </p:cNvPr>
          <p:cNvPicPr>
            <a:picLocks noChangeAspect="1"/>
          </p:cNvPicPr>
          <p:nvPr/>
        </p:nvPicPr>
        <p:blipFill>
          <a:blip r:embed="rId3"/>
          <a:stretch>
            <a:fillRect/>
          </a:stretch>
        </p:blipFill>
        <p:spPr>
          <a:xfrm>
            <a:off x="6529388" y="2160140"/>
            <a:ext cx="4659872" cy="2667776"/>
          </a:xfrm>
          <a:prstGeom prst="rect">
            <a:avLst/>
          </a:prstGeom>
        </p:spPr>
      </p:pic>
      <p:graphicFrame>
        <p:nvGraphicFramePr>
          <p:cNvPr id="87" name="TextBox 4">
            <a:extLst>
              <a:ext uri="{FF2B5EF4-FFF2-40B4-BE49-F238E27FC236}">
                <a16:creationId xmlns:a16="http://schemas.microsoft.com/office/drawing/2014/main" id="{72316F63-7E05-6DF9-C7D6-A7C87F9552D8}"/>
              </a:ext>
            </a:extLst>
          </p:cNvPr>
          <p:cNvGraphicFramePr/>
          <p:nvPr>
            <p:extLst>
              <p:ext uri="{D42A27DB-BD31-4B8C-83A1-F6EECF244321}">
                <p14:modId xmlns:p14="http://schemas.microsoft.com/office/powerpoint/2010/main" val="3650432232"/>
              </p:ext>
            </p:extLst>
          </p:nvPr>
        </p:nvGraphicFramePr>
        <p:xfrm>
          <a:off x="457200" y="2286000"/>
          <a:ext cx="4640729" cy="388758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TextBox 1">
            <a:extLst>
              <a:ext uri="{FF2B5EF4-FFF2-40B4-BE49-F238E27FC236}">
                <a16:creationId xmlns:a16="http://schemas.microsoft.com/office/drawing/2014/main" id="{DADA48C2-7D33-2C90-B7EE-8AAA66DD5CFD}"/>
              </a:ext>
            </a:extLst>
          </p:cNvPr>
          <p:cNvSpPr txBox="1"/>
          <p:nvPr/>
        </p:nvSpPr>
        <p:spPr>
          <a:xfrm>
            <a:off x="599767" y="6173585"/>
            <a:ext cx="4011561" cy="276999"/>
          </a:xfrm>
          <a:prstGeom prst="rect">
            <a:avLst/>
          </a:prstGeom>
          <a:noFill/>
        </p:spPr>
        <p:txBody>
          <a:bodyPr wrap="square" rtlCol="0">
            <a:spAutoFit/>
          </a:bodyPr>
          <a:lstStyle/>
          <a:p>
            <a:r>
              <a:rPr lang="en-GB" sz="1200" dirty="0"/>
              <a:t>(Proven outcomes, 2026: Abbott 2025)</a:t>
            </a:r>
          </a:p>
        </p:txBody>
      </p:sp>
    </p:spTree>
    <p:extLst>
      <p:ext uri="{BB962C8B-B14F-4D97-AF65-F5344CB8AC3E}">
        <p14:creationId xmlns:p14="http://schemas.microsoft.com/office/powerpoint/2010/main" val="14028330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F358BAA-9C8A-4E17-BAD8-32FD6FFEA7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9525" cap="flat">
            <a:noFill/>
            <a:prstDash val="solid"/>
            <a:miter/>
          </a:ln>
        </p:spPr>
        <p:txBody>
          <a:bodyPr rtlCol="0" anchor="ctr"/>
          <a:lstStyle/>
          <a:p>
            <a:endParaRPr lang="en-US">
              <a:solidFill>
                <a:schemeClr val="tx1"/>
              </a:solidFill>
            </a:endParaRPr>
          </a:p>
        </p:txBody>
      </p:sp>
      <p:sp>
        <p:nvSpPr>
          <p:cNvPr id="13" name="Color Fill">
            <a:extLst>
              <a:ext uri="{FF2B5EF4-FFF2-40B4-BE49-F238E27FC236}">
                <a16:creationId xmlns:a16="http://schemas.microsoft.com/office/drawing/2014/main" id="{4D6F41A4-BEE3-4935-9371-4ADEA67A22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lumMod val="75000"/>
              <a:lumOff val="25000"/>
              <a:alpha val="40000"/>
            </a:schemeClr>
          </a:solidFill>
          <a:ln w="9525" cap="flat">
            <a:noFill/>
            <a:prstDash val="solid"/>
            <a:miter/>
          </a:ln>
        </p:spPr>
        <p:txBody>
          <a:bodyPr rtlCol="0" anchor="ctr"/>
          <a:lstStyle/>
          <a:p>
            <a:endParaRPr lang="en-US">
              <a:solidFill>
                <a:schemeClr val="bg2">
                  <a:lumMod val="75000"/>
                  <a:lumOff val="25000"/>
                </a:schemeClr>
              </a:solidFill>
            </a:endParaRPr>
          </a:p>
        </p:txBody>
      </p:sp>
      <p:grpSp>
        <p:nvGrpSpPr>
          <p:cNvPr id="15" name="Group 14">
            <a:extLst>
              <a:ext uri="{FF2B5EF4-FFF2-40B4-BE49-F238E27FC236}">
                <a16:creationId xmlns:a16="http://schemas.microsoft.com/office/drawing/2014/main" id="{7726F010-956A-40BC-8A1F-8002DC729B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351566" y="0"/>
            <a:ext cx="3840434" cy="6858000"/>
            <a:chOff x="8351565" y="0"/>
            <a:chExt cx="3840434" cy="6858000"/>
          </a:xfrm>
        </p:grpSpPr>
        <p:sp>
          <p:nvSpPr>
            <p:cNvPr id="16" name="Oval 15">
              <a:extLst>
                <a:ext uri="{FF2B5EF4-FFF2-40B4-BE49-F238E27FC236}">
                  <a16:creationId xmlns:a16="http://schemas.microsoft.com/office/drawing/2014/main" id="{D386E468-0048-46C4-ADDD-FBE7A6AE9F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260165" y="519204"/>
              <a:ext cx="474635" cy="47463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7" name="Freeform: Shape 16">
              <a:extLst>
                <a:ext uri="{FF2B5EF4-FFF2-40B4-BE49-F238E27FC236}">
                  <a16:creationId xmlns:a16="http://schemas.microsoft.com/office/drawing/2014/main" id="{C5B35ED4-0C31-4C8C-A45E-6A3EDEAB28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5871" y="0"/>
              <a:ext cx="2955657" cy="679194"/>
            </a:xfrm>
            <a:custGeom>
              <a:avLst/>
              <a:gdLst>
                <a:gd name="connsiteX0" fmla="*/ 0 w 2955657"/>
                <a:gd name="connsiteY0" fmla="*/ 0 h 679194"/>
                <a:gd name="connsiteX1" fmla="*/ 2955657 w 2955657"/>
                <a:gd name="connsiteY1" fmla="*/ 0 h 679194"/>
                <a:gd name="connsiteX2" fmla="*/ 2892839 w 2955657"/>
                <a:gd name="connsiteY2" fmla="*/ 84007 h 679194"/>
                <a:gd name="connsiteX3" fmla="*/ 1630760 w 2955657"/>
                <a:gd name="connsiteY3" fmla="*/ 679194 h 679194"/>
                <a:gd name="connsiteX4" fmla="*/ 0 w 2955657"/>
                <a:gd name="connsiteY4" fmla="*/ 679194 h 6791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55657" h="679194">
                  <a:moveTo>
                    <a:pt x="0" y="0"/>
                  </a:moveTo>
                  <a:lnTo>
                    <a:pt x="2955657" y="0"/>
                  </a:lnTo>
                  <a:lnTo>
                    <a:pt x="2892839" y="84007"/>
                  </a:lnTo>
                  <a:cubicBezTo>
                    <a:pt x="2592855" y="447504"/>
                    <a:pt x="2138868" y="679194"/>
                    <a:pt x="1630760" y="679194"/>
                  </a:cubicBezTo>
                  <a:lnTo>
                    <a:pt x="0" y="679194"/>
                  </a:lnTo>
                  <a:close/>
                </a:path>
              </a:pathLst>
            </a:custGeom>
            <a:solidFill>
              <a:schemeClr val="accent1">
                <a:lumMod val="60000"/>
                <a:lumOff val="40000"/>
                <a:alpha val="60000"/>
              </a:schemeClr>
            </a:solidFill>
            <a:ln w="9331" cap="flat">
              <a:noFill/>
              <a:prstDash val="solid"/>
              <a:miter/>
            </a:ln>
          </p:spPr>
          <p:txBody>
            <a:bodyPr rtlCol="0" anchor="ctr"/>
            <a:lstStyle/>
            <a:p>
              <a:pPr lvl="0"/>
              <a:endParaRPr lang="en-US"/>
            </a:p>
          </p:txBody>
        </p:sp>
        <p:sp>
          <p:nvSpPr>
            <p:cNvPr id="18" name="Freeform: Shape 17">
              <a:extLst>
                <a:ext uri="{FF2B5EF4-FFF2-40B4-BE49-F238E27FC236}">
                  <a16:creationId xmlns:a16="http://schemas.microsoft.com/office/drawing/2014/main" id="{B40A1EF3-FA93-48F4-9F82-BC0C796357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51565" y="4121414"/>
              <a:ext cx="3266317" cy="2736586"/>
            </a:xfrm>
            <a:custGeom>
              <a:avLst/>
              <a:gdLst>
                <a:gd name="connsiteX0" fmla="*/ 1635557 w 3266317"/>
                <a:gd name="connsiteY0" fmla="*/ 0 h 2736586"/>
                <a:gd name="connsiteX1" fmla="*/ 3266317 w 3266317"/>
                <a:gd name="connsiteY1" fmla="*/ 0 h 2736586"/>
                <a:gd name="connsiteX2" fmla="*/ 3266317 w 3266317"/>
                <a:gd name="connsiteY2" fmla="*/ 1630760 h 2736586"/>
                <a:gd name="connsiteX3" fmla="*/ 2892838 w 3266317"/>
                <a:gd name="connsiteY3" fmla="*/ 2671131 h 2736586"/>
                <a:gd name="connsiteX4" fmla="*/ 2833348 w 3266317"/>
                <a:gd name="connsiteY4" fmla="*/ 2736586 h 2736586"/>
                <a:gd name="connsiteX5" fmla="*/ 0 w 3266317"/>
                <a:gd name="connsiteY5" fmla="*/ 2736586 h 2736586"/>
                <a:gd name="connsiteX6" fmla="*/ 0 w 3266317"/>
                <a:gd name="connsiteY6" fmla="*/ 1635558 h 2736586"/>
                <a:gd name="connsiteX7" fmla="*/ 1635557 w 3266317"/>
                <a:gd name="connsiteY7" fmla="*/ 0 h 2736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66317" h="2736586">
                  <a:moveTo>
                    <a:pt x="1635557" y="0"/>
                  </a:moveTo>
                  <a:lnTo>
                    <a:pt x="3266317" y="0"/>
                  </a:lnTo>
                  <a:lnTo>
                    <a:pt x="3266317" y="1630760"/>
                  </a:lnTo>
                  <a:cubicBezTo>
                    <a:pt x="3266317" y="2025955"/>
                    <a:pt x="3126159" y="2388411"/>
                    <a:pt x="2892838" y="2671131"/>
                  </a:cubicBezTo>
                  <a:lnTo>
                    <a:pt x="2833348" y="2736586"/>
                  </a:lnTo>
                  <a:lnTo>
                    <a:pt x="0" y="2736586"/>
                  </a:lnTo>
                  <a:lnTo>
                    <a:pt x="0" y="1635558"/>
                  </a:lnTo>
                  <a:cubicBezTo>
                    <a:pt x="0" y="732255"/>
                    <a:pt x="732254" y="0"/>
                    <a:pt x="1635557" y="0"/>
                  </a:cubicBezTo>
                  <a:close/>
                </a:path>
              </a:pathLst>
            </a:custGeom>
            <a:solidFill>
              <a:schemeClr val="accent1">
                <a:lumMod val="60000"/>
                <a:lumOff val="40000"/>
                <a:alpha val="60000"/>
              </a:schemeClr>
            </a:solidFill>
            <a:ln w="9331" cap="flat">
              <a:noFill/>
              <a:prstDash val="solid"/>
              <a:miter/>
            </a:ln>
          </p:spPr>
          <p:txBody>
            <a:bodyPr rtlCol="0" anchor="ctr"/>
            <a:lstStyle/>
            <a:p>
              <a:pPr lvl="0"/>
              <a:endParaRPr lang="en-US"/>
            </a:p>
          </p:txBody>
        </p:sp>
        <p:sp>
          <p:nvSpPr>
            <p:cNvPr id="19" name="Freeform: Shape 18">
              <a:extLst>
                <a:ext uri="{FF2B5EF4-FFF2-40B4-BE49-F238E27FC236}">
                  <a16:creationId xmlns:a16="http://schemas.microsoft.com/office/drawing/2014/main" id="{A985F09D-6969-44D0-B04F-4EDE0FEDAF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755674" y="3386384"/>
              <a:ext cx="436325" cy="1309674"/>
            </a:xfrm>
            <a:custGeom>
              <a:avLst/>
              <a:gdLst>
                <a:gd name="connsiteX0" fmla="*/ 470325 w 477612"/>
                <a:gd name="connsiteY0" fmla="*/ 0 h 1433600"/>
                <a:gd name="connsiteX1" fmla="*/ 475607 w 477612"/>
                <a:gd name="connsiteY1" fmla="*/ 3701 h 1433600"/>
                <a:gd name="connsiteX2" fmla="*/ 477612 w 477612"/>
                <a:gd name="connsiteY2" fmla="*/ 5160 h 1433600"/>
                <a:gd name="connsiteX3" fmla="*/ 477612 w 477612"/>
                <a:gd name="connsiteY3" fmla="*/ 1428441 h 1433600"/>
                <a:gd name="connsiteX4" fmla="*/ 475607 w 477612"/>
                <a:gd name="connsiteY4" fmla="*/ 1429900 h 1433600"/>
                <a:gd name="connsiteX5" fmla="*/ 470325 w 477612"/>
                <a:gd name="connsiteY5" fmla="*/ 1433600 h 1433600"/>
                <a:gd name="connsiteX6" fmla="*/ 0 w 477612"/>
                <a:gd name="connsiteY6" fmla="*/ 716800 h 1433600"/>
                <a:gd name="connsiteX7" fmla="*/ 470325 w 477612"/>
                <a:gd name="connsiteY7" fmla="*/ 0 h 1433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7612" h="1433600">
                  <a:moveTo>
                    <a:pt x="470325" y="0"/>
                  </a:moveTo>
                  <a:cubicBezTo>
                    <a:pt x="470325" y="0"/>
                    <a:pt x="472162" y="1254"/>
                    <a:pt x="475607" y="3701"/>
                  </a:cubicBezTo>
                  <a:lnTo>
                    <a:pt x="477612" y="5160"/>
                  </a:lnTo>
                  <a:lnTo>
                    <a:pt x="477612" y="1428441"/>
                  </a:lnTo>
                  <a:lnTo>
                    <a:pt x="475607" y="1429900"/>
                  </a:lnTo>
                  <a:cubicBezTo>
                    <a:pt x="472162" y="1432347"/>
                    <a:pt x="470325" y="1433600"/>
                    <a:pt x="470325" y="1433600"/>
                  </a:cubicBezTo>
                  <a:cubicBezTo>
                    <a:pt x="470325" y="1433600"/>
                    <a:pt x="0" y="1112672"/>
                    <a:pt x="0" y="716800"/>
                  </a:cubicBezTo>
                  <a:cubicBezTo>
                    <a:pt x="0" y="320929"/>
                    <a:pt x="470325" y="0"/>
                    <a:pt x="470325" y="0"/>
                  </a:cubicBezTo>
                  <a:close/>
                </a:path>
              </a:pathLst>
            </a:custGeom>
            <a:pattFill prst="pct5">
              <a:fgClr>
                <a:schemeClr val="accent4">
                  <a:lumMod val="20000"/>
                  <a:lumOff val="80000"/>
                </a:schemeClr>
              </a:fgClr>
              <a:bgClr>
                <a:schemeClr val="accent4">
                  <a:lumMod val="60000"/>
                  <a:lumOff val="40000"/>
                </a:schemeClr>
              </a:bgClr>
            </a:pattFill>
            <a:ln w="9525" cap="flat">
              <a:noFill/>
              <a:prstDash val="solid"/>
              <a:miter/>
            </a:ln>
          </p:spPr>
          <p:txBody>
            <a:bodyPr rtlCol="0" anchor="ctr"/>
            <a:lstStyle/>
            <a:p>
              <a:pPr lvl="0"/>
              <a:endParaRPr lang="en-US"/>
            </a:p>
          </p:txBody>
        </p:sp>
        <p:sp>
          <p:nvSpPr>
            <p:cNvPr id="20" name="Graphic 9">
              <a:extLst>
                <a:ext uri="{FF2B5EF4-FFF2-40B4-BE49-F238E27FC236}">
                  <a16:creationId xmlns:a16="http://schemas.microsoft.com/office/drawing/2014/main" id="{003913A0-A3C0-4ED8-8920-318068FBC4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5870" y="791588"/>
              <a:ext cx="3232012" cy="3232012"/>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p>
              <a:pPr lvl="0"/>
              <a:endParaRPr lang="en-US"/>
            </a:p>
          </p:txBody>
        </p:sp>
      </p:grpSp>
      <p:sp>
        <p:nvSpPr>
          <p:cNvPr id="22" name="Texture">
            <a:extLst>
              <a:ext uri="{FF2B5EF4-FFF2-40B4-BE49-F238E27FC236}">
                <a16:creationId xmlns:a16="http://schemas.microsoft.com/office/drawing/2014/main" id="{7FE1D329-7CB2-4DF5-B0C0-36DD19EBC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blipFill dpi="0" rotWithShape="1">
            <a:blip r:embed="rId2">
              <a:alphaModFix amt="6000"/>
            </a:blip>
            <a:srcRect/>
            <a:tile tx="0" ty="0" sx="100000" sy="100000" flip="none" algn="tl"/>
          </a:blipFill>
          <a:ln w="9525" cap="flat">
            <a:noFill/>
            <a:prstDash val="solid"/>
            <a:miter/>
          </a:ln>
        </p:spPr>
        <p:txBody>
          <a:bodyPr rtlCol="0" anchor="ctr"/>
          <a:lstStyle/>
          <a:p>
            <a:endParaRPr lang="en-US"/>
          </a:p>
        </p:txBody>
      </p:sp>
      <p:sp>
        <p:nvSpPr>
          <p:cNvPr id="24" name="Texture">
            <a:extLst>
              <a:ext uri="{FF2B5EF4-FFF2-40B4-BE49-F238E27FC236}">
                <a16:creationId xmlns:a16="http://schemas.microsoft.com/office/drawing/2014/main" id="{2BD93542-DB27-4648-A9D3-5B37F6577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blipFill dpi="0" rotWithShape="1">
            <a:blip r:embed="rId2">
              <a:alphaModFix amt="6000"/>
            </a:blip>
            <a:srcRect/>
            <a:tile tx="0" ty="0" sx="100000" sy="100000" flip="none" algn="tl"/>
          </a:blipFill>
          <a:ln w="9525" cap="flat">
            <a:noFill/>
            <a:prstDash val="solid"/>
            <a:miter/>
          </a:ln>
        </p:spPr>
        <p:txBody>
          <a:bodyPr rtlCol="0" anchor="ctr"/>
          <a:lstStyle/>
          <a:p>
            <a:endParaRPr lang="en-US"/>
          </a:p>
        </p:txBody>
      </p:sp>
      <p:sp useBgFill="1">
        <p:nvSpPr>
          <p:cNvPr id="26" name="Background Fill">
            <a:extLst>
              <a:ext uri="{FF2B5EF4-FFF2-40B4-BE49-F238E27FC236}">
                <a16:creationId xmlns:a16="http://schemas.microsoft.com/office/drawing/2014/main" id="{BA533261-94EC-4494-86AB-1382C73333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9525" cap="flat">
            <a:noFill/>
            <a:prstDash val="solid"/>
            <a:miter/>
          </a:ln>
        </p:spPr>
        <p:txBody>
          <a:bodyPr rtlCol="0" anchor="ctr"/>
          <a:lstStyle/>
          <a:p>
            <a:endParaRPr lang="en-US">
              <a:solidFill>
                <a:schemeClr val="tx1"/>
              </a:solidFill>
            </a:endParaRPr>
          </a:p>
        </p:txBody>
      </p:sp>
      <p:sp>
        <p:nvSpPr>
          <p:cNvPr id="28" name="Color Fill">
            <a:extLst>
              <a:ext uri="{FF2B5EF4-FFF2-40B4-BE49-F238E27FC236}">
                <a16:creationId xmlns:a16="http://schemas.microsoft.com/office/drawing/2014/main" id="{B06ABDF2-57ED-4DC5-BB96-62CEE5DBD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solidFill>
          <a:ln w="9525" cap="flat">
            <a:noFill/>
            <a:prstDash val="solid"/>
            <a:miter/>
          </a:ln>
        </p:spPr>
        <p:txBody>
          <a:bodyPr rtlCol="0" anchor="ctr"/>
          <a:lstStyle/>
          <a:p>
            <a:endParaRPr lang="en-US">
              <a:solidFill>
                <a:schemeClr val="bg2">
                  <a:lumMod val="75000"/>
                  <a:lumOff val="25000"/>
                </a:schemeClr>
              </a:solidFill>
            </a:endParaRPr>
          </a:p>
        </p:txBody>
      </p:sp>
      <p:sp>
        <p:nvSpPr>
          <p:cNvPr id="30" name="Color Fill">
            <a:extLst>
              <a:ext uri="{FF2B5EF4-FFF2-40B4-BE49-F238E27FC236}">
                <a16:creationId xmlns:a16="http://schemas.microsoft.com/office/drawing/2014/main" id="{06D5EDC2-3737-4DED-AB3C-B42358F815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2">
              <a:lumMod val="75000"/>
              <a:lumOff val="25000"/>
              <a:alpha val="40000"/>
            </a:schemeClr>
          </a:solidFill>
          <a:ln w="9525" cap="flat">
            <a:noFill/>
            <a:prstDash val="solid"/>
            <a:miter/>
          </a:ln>
        </p:spPr>
        <p:txBody>
          <a:bodyPr rtlCol="0" anchor="ctr"/>
          <a:lstStyle/>
          <a:p>
            <a:endParaRPr lang="en-US">
              <a:solidFill>
                <a:schemeClr val="bg2">
                  <a:lumMod val="75000"/>
                  <a:lumOff val="25000"/>
                </a:schemeClr>
              </a:solidFill>
            </a:endParaRPr>
          </a:p>
        </p:txBody>
      </p:sp>
      <p:sp useBgFill="1">
        <p:nvSpPr>
          <p:cNvPr id="32" name="Graphic 9">
            <a:extLst>
              <a:ext uri="{FF2B5EF4-FFF2-40B4-BE49-F238E27FC236}">
                <a16:creationId xmlns:a16="http://schemas.microsoft.com/office/drawing/2014/main" id="{089C1A08-A75B-45D5-8A9D-680682C13D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48410" y="0"/>
            <a:ext cx="6858000" cy="6858000"/>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ln w="9331" cap="flat">
            <a:noFill/>
            <a:prstDash val="solid"/>
            <a:miter/>
          </a:ln>
        </p:spPr>
        <p:txBody>
          <a:bodyPr rtlCol="0" anchor="ctr"/>
          <a:lstStyle/>
          <a:p>
            <a:endParaRPr lang="en-US"/>
          </a:p>
        </p:txBody>
      </p:sp>
      <p:sp>
        <p:nvSpPr>
          <p:cNvPr id="34" name="Texture">
            <a:extLst>
              <a:ext uri="{FF2B5EF4-FFF2-40B4-BE49-F238E27FC236}">
                <a16:creationId xmlns:a16="http://schemas.microsoft.com/office/drawing/2014/main" id="{51B4E1F8-DA38-44DA-8B73-7EC281F240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blipFill dpi="0" rotWithShape="1">
            <a:blip r:embed="rId2">
              <a:alphaModFix amt="6000"/>
            </a:blip>
            <a:srcRect/>
            <a:tile tx="0" ty="0" sx="100000" sy="100000" flip="none" algn="tl"/>
          </a:blipFill>
          <a:ln w="9525" cap="flat">
            <a:noFill/>
            <a:prstDash val="solid"/>
            <a:miter/>
          </a:ln>
        </p:spPr>
        <p:txBody>
          <a:bodyPr rtlCol="0" anchor="ctr"/>
          <a:lstStyle/>
          <a:p>
            <a:endParaRPr lang="en-US"/>
          </a:p>
        </p:txBody>
      </p:sp>
      <p:sp>
        <p:nvSpPr>
          <p:cNvPr id="3" name="TextBox 2">
            <a:extLst>
              <a:ext uri="{FF2B5EF4-FFF2-40B4-BE49-F238E27FC236}">
                <a16:creationId xmlns:a16="http://schemas.microsoft.com/office/drawing/2014/main" id="{79BDAD23-CBEB-AC64-8D2F-C9884B767E67}"/>
              </a:ext>
            </a:extLst>
          </p:cNvPr>
          <p:cNvSpPr txBox="1"/>
          <p:nvPr/>
        </p:nvSpPr>
        <p:spPr>
          <a:xfrm>
            <a:off x="457201" y="668049"/>
            <a:ext cx="4595834" cy="5594074"/>
          </a:xfrm>
          <a:prstGeom prst="rect">
            <a:avLst/>
          </a:prstGeom>
        </p:spPr>
        <p:txBody>
          <a:bodyPr vert="horz" lIns="91440" tIns="45720" rIns="91440" bIns="45720" rtlCol="0" anchor="ctr">
            <a:normAutofit/>
          </a:bodyPr>
          <a:lstStyle/>
          <a:p>
            <a:pPr marL="0" marR="0" indent="0">
              <a:lnSpc>
                <a:spcPct val="90000"/>
              </a:lnSpc>
              <a:spcBef>
                <a:spcPct val="0"/>
              </a:spcBef>
              <a:spcAft>
                <a:spcPts val="3000"/>
              </a:spcAft>
            </a:pPr>
            <a:r>
              <a:rPr lang="en-US" sz="4400" b="1" i="0" kern="1200">
                <a:solidFill>
                  <a:schemeClr val="bg1"/>
                </a:solidFill>
                <a:effectLst/>
                <a:latin typeface="+mj-lt"/>
                <a:ea typeface="+mj-ea"/>
                <a:cs typeface="+mj-cs"/>
              </a:rPr>
              <a:t>Strategic Roadmap</a:t>
            </a:r>
          </a:p>
        </p:txBody>
      </p:sp>
      <p:graphicFrame>
        <p:nvGraphicFramePr>
          <p:cNvPr id="7" name="TextBox 4">
            <a:extLst>
              <a:ext uri="{FF2B5EF4-FFF2-40B4-BE49-F238E27FC236}">
                <a16:creationId xmlns:a16="http://schemas.microsoft.com/office/drawing/2014/main" id="{07C5C46F-FF7B-A367-AA41-9BAC06A33CCE}"/>
              </a:ext>
            </a:extLst>
          </p:cNvPr>
          <p:cNvGraphicFramePr/>
          <p:nvPr>
            <p:extLst>
              <p:ext uri="{D42A27DB-BD31-4B8C-83A1-F6EECF244321}">
                <p14:modId xmlns:p14="http://schemas.microsoft.com/office/powerpoint/2010/main" val="3159427408"/>
              </p:ext>
            </p:extLst>
          </p:nvPr>
        </p:nvGraphicFramePr>
        <p:xfrm>
          <a:off x="5805612" y="668049"/>
          <a:ext cx="5944427" cy="55940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a:extLst>
              <a:ext uri="{FF2B5EF4-FFF2-40B4-BE49-F238E27FC236}">
                <a16:creationId xmlns:a16="http://schemas.microsoft.com/office/drawing/2014/main" id="{EB2B0BC3-1B8C-4124-D3B6-D50A54FA9DEE}"/>
              </a:ext>
            </a:extLst>
          </p:cNvPr>
          <p:cNvSpPr txBox="1"/>
          <p:nvPr/>
        </p:nvSpPr>
        <p:spPr>
          <a:xfrm>
            <a:off x="291402" y="6410848"/>
            <a:ext cx="1728317" cy="276999"/>
          </a:xfrm>
          <a:prstGeom prst="rect">
            <a:avLst/>
          </a:prstGeom>
          <a:noFill/>
        </p:spPr>
        <p:txBody>
          <a:bodyPr wrap="square" rtlCol="0">
            <a:spAutoFit/>
          </a:bodyPr>
          <a:lstStyle/>
          <a:p>
            <a:r>
              <a:rPr lang="en-GB" sz="1200" dirty="0"/>
              <a:t>(Abbott,2026)</a:t>
            </a:r>
          </a:p>
        </p:txBody>
      </p:sp>
    </p:spTree>
    <p:extLst>
      <p:ext uri="{BB962C8B-B14F-4D97-AF65-F5344CB8AC3E}">
        <p14:creationId xmlns:p14="http://schemas.microsoft.com/office/powerpoint/2010/main" val="1402671880"/>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F358BAA-9C8A-4E17-BAD8-32FD6FFEA7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9525" cap="flat">
            <a:noFill/>
            <a:prstDash val="solid"/>
            <a:miter/>
          </a:ln>
        </p:spPr>
        <p:txBody>
          <a:bodyPr rtlCol="0" anchor="ctr"/>
          <a:lstStyle/>
          <a:p>
            <a:endParaRPr lang="en-US">
              <a:solidFill>
                <a:schemeClr val="tx1"/>
              </a:solidFill>
            </a:endParaRPr>
          </a:p>
        </p:txBody>
      </p:sp>
      <p:sp>
        <p:nvSpPr>
          <p:cNvPr id="11" name="Color Fill">
            <a:extLst>
              <a:ext uri="{FF2B5EF4-FFF2-40B4-BE49-F238E27FC236}">
                <a16:creationId xmlns:a16="http://schemas.microsoft.com/office/drawing/2014/main" id="{4D6F41A4-BEE3-4935-9371-4ADEA67A22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lumMod val="75000"/>
              <a:lumOff val="25000"/>
              <a:alpha val="40000"/>
            </a:schemeClr>
          </a:solidFill>
          <a:ln w="9525" cap="flat">
            <a:noFill/>
            <a:prstDash val="solid"/>
            <a:miter/>
          </a:ln>
        </p:spPr>
        <p:txBody>
          <a:bodyPr rtlCol="0" anchor="ctr"/>
          <a:lstStyle/>
          <a:p>
            <a:endParaRPr lang="en-US">
              <a:solidFill>
                <a:schemeClr val="bg2">
                  <a:lumMod val="75000"/>
                  <a:lumOff val="25000"/>
                </a:schemeClr>
              </a:solidFill>
            </a:endParaRPr>
          </a:p>
        </p:txBody>
      </p:sp>
      <p:grpSp>
        <p:nvGrpSpPr>
          <p:cNvPr id="13" name="Group 12">
            <a:extLst>
              <a:ext uri="{FF2B5EF4-FFF2-40B4-BE49-F238E27FC236}">
                <a16:creationId xmlns:a16="http://schemas.microsoft.com/office/drawing/2014/main" id="{7726F010-956A-40BC-8A1F-8002DC729B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351566" y="0"/>
            <a:ext cx="3840434" cy="6858000"/>
            <a:chOff x="8351565" y="0"/>
            <a:chExt cx="3840434" cy="6858000"/>
          </a:xfrm>
        </p:grpSpPr>
        <p:sp>
          <p:nvSpPr>
            <p:cNvPr id="14" name="Oval 13">
              <a:extLst>
                <a:ext uri="{FF2B5EF4-FFF2-40B4-BE49-F238E27FC236}">
                  <a16:creationId xmlns:a16="http://schemas.microsoft.com/office/drawing/2014/main" id="{D386E468-0048-46C4-ADDD-FBE7A6AE9F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260165" y="519204"/>
              <a:ext cx="474635" cy="47463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5" name="Freeform: Shape 14">
              <a:extLst>
                <a:ext uri="{FF2B5EF4-FFF2-40B4-BE49-F238E27FC236}">
                  <a16:creationId xmlns:a16="http://schemas.microsoft.com/office/drawing/2014/main" id="{C5B35ED4-0C31-4C8C-A45E-6A3EDEAB28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5871" y="0"/>
              <a:ext cx="2955657" cy="679194"/>
            </a:xfrm>
            <a:custGeom>
              <a:avLst/>
              <a:gdLst>
                <a:gd name="connsiteX0" fmla="*/ 0 w 2955657"/>
                <a:gd name="connsiteY0" fmla="*/ 0 h 679194"/>
                <a:gd name="connsiteX1" fmla="*/ 2955657 w 2955657"/>
                <a:gd name="connsiteY1" fmla="*/ 0 h 679194"/>
                <a:gd name="connsiteX2" fmla="*/ 2892839 w 2955657"/>
                <a:gd name="connsiteY2" fmla="*/ 84007 h 679194"/>
                <a:gd name="connsiteX3" fmla="*/ 1630760 w 2955657"/>
                <a:gd name="connsiteY3" fmla="*/ 679194 h 679194"/>
                <a:gd name="connsiteX4" fmla="*/ 0 w 2955657"/>
                <a:gd name="connsiteY4" fmla="*/ 679194 h 6791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55657" h="679194">
                  <a:moveTo>
                    <a:pt x="0" y="0"/>
                  </a:moveTo>
                  <a:lnTo>
                    <a:pt x="2955657" y="0"/>
                  </a:lnTo>
                  <a:lnTo>
                    <a:pt x="2892839" y="84007"/>
                  </a:lnTo>
                  <a:cubicBezTo>
                    <a:pt x="2592855" y="447504"/>
                    <a:pt x="2138868" y="679194"/>
                    <a:pt x="1630760" y="679194"/>
                  </a:cubicBezTo>
                  <a:lnTo>
                    <a:pt x="0" y="679194"/>
                  </a:lnTo>
                  <a:close/>
                </a:path>
              </a:pathLst>
            </a:custGeom>
            <a:solidFill>
              <a:schemeClr val="accent1">
                <a:lumMod val="60000"/>
                <a:lumOff val="40000"/>
                <a:alpha val="60000"/>
              </a:schemeClr>
            </a:solidFill>
            <a:ln w="9331" cap="flat">
              <a:noFill/>
              <a:prstDash val="solid"/>
              <a:miter/>
            </a:ln>
          </p:spPr>
          <p:txBody>
            <a:bodyPr rtlCol="0" anchor="ctr"/>
            <a:lstStyle/>
            <a:p>
              <a:pPr lvl="0"/>
              <a:endParaRPr lang="en-US"/>
            </a:p>
          </p:txBody>
        </p:sp>
        <p:sp>
          <p:nvSpPr>
            <p:cNvPr id="16" name="Freeform: Shape 15">
              <a:extLst>
                <a:ext uri="{FF2B5EF4-FFF2-40B4-BE49-F238E27FC236}">
                  <a16:creationId xmlns:a16="http://schemas.microsoft.com/office/drawing/2014/main" id="{B40A1EF3-FA93-48F4-9F82-BC0C796357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51565" y="4121414"/>
              <a:ext cx="3266317" cy="2736586"/>
            </a:xfrm>
            <a:custGeom>
              <a:avLst/>
              <a:gdLst>
                <a:gd name="connsiteX0" fmla="*/ 1635557 w 3266317"/>
                <a:gd name="connsiteY0" fmla="*/ 0 h 2736586"/>
                <a:gd name="connsiteX1" fmla="*/ 3266317 w 3266317"/>
                <a:gd name="connsiteY1" fmla="*/ 0 h 2736586"/>
                <a:gd name="connsiteX2" fmla="*/ 3266317 w 3266317"/>
                <a:gd name="connsiteY2" fmla="*/ 1630760 h 2736586"/>
                <a:gd name="connsiteX3" fmla="*/ 2892838 w 3266317"/>
                <a:gd name="connsiteY3" fmla="*/ 2671131 h 2736586"/>
                <a:gd name="connsiteX4" fmla="*/ 2833348 w 3266317"/>
                <a:gd name="connsiteY4" fmla="*/ 2736586 h 2736586"/>
                <a:gd name="connsiteX5" fmla="*/ 0 w 3266317"/>
                <a:gd name="connsiteY5" fmla="*/ 2736586 h 2736586"/>
                <a:gd name="connsiteX6" fmla="*/ 0 w 3266317"/>
                <a:gd name="connsiteY6" fmla="*/ 1635558 h 2736586"/>
                <a:gd name="connsiteX7" fmla="*/ 1635557 w 3266317"/>
                <a:gd name="connsiteY7" fmla="*/ 0 h 2736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66317" h="2736586">
                  <a:moveTo>
                    <a:pt x="1635557" y="0"/>
                  </a:moveTo>
                  <a:lnTo>
                    <a:pt x="3266317" y="0"/>
                  </a:lnTo>
                  <a:lnTo>
                    <a:pt x="3266317" y="1630760"/>
                  </a:lnTo>
                  <a:cubicBezTo>
                    <a:pt x="3266317" y="2025955"/>
                    <a:pt x="3126159" y="2388411"/>
                    <a:pt x="2892838" y="2671131"/>
                  </a:cubicBezTo>
                  <a:lnTo>
                    <a:pt x="2833348" y="2736586"/>
                  </a:lnTo>
                  <a:lnTo>
                    <a:pt x="0" y="2736586"/>
                  </a:lnTo>
                  <a:lnTo>
                    <a:pt x="0" y="1635558"/>
                  </a:lnTo>
                  <a:cubicBezTo>
                    <a:pt x="0" y="732255"/>
                    <a:pt x="732254" y="0"/>
                    <a:pt x="1635557" y="0"/>
                  </a:cubicBezTo>
                  <a:close/>
                </a:path>
              </a:pathLst>
            </a:custGeom>
            <a:solidFill>
              <a:schemeClr val="accent1">
                <a:lumMod val="60000"/>
                <a:lumOff val="40000"/>
                <a:alpha val="60000"/>
              </a:schemeClr>
            </a:solidFill>
            <a:ln w="9331" cap="flat">
              <a:noFill/>
              <a:prstDash val="solid"/>
              <a:miter/>
            </a:ln>
          </p:spPr>
          <p:txBody>
            <a:bodyPr rtlCol="0" anchor="ctr"/>
            <a:lstStyle/>
            <a:p>
              <a:pPr lvl="0"/>
              <a:endParaRPr lang="en-US"/>
            </a:p>
          </p:txBody>
        </p:sp>
        <p:sp>
          <p:nvSpPr>
            <p:cNvPr id="17" name="Freeform: Shape 16">
              <a:extLst>
                <a:ext uri="{FF2B5EF4-FFF2-40B4-BE49-F238E27FC236}">
                  <a16:creationId xmlns:a16="http://schemas.microsoft.com/office/drawing/2014/main" id="{A985F09D-6969-44D0-B04F-4EDE0FEDAF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755674" y="3386384"/>
              <a:ext cx="436325" cy="1309674"/>
            </a:xfrm>
            <a:custGeom>
              <a:avLst/>
              <a:gdLst>
                <a:gd name="connsiteX0" fmla="*/ 470325 w 477612"/>
                <a:gd name="connsiteY0" fmla="*/ 0 h 1433600"/>
                <a:gd name="connsiteX1" fmla="*/ 475607 w 477612"/>
                <a:gd name="connsiteY1" fmla="*/ 3701 h 1433600"/>
                <a:gd name="connsiteX2" fmla="*/ 477612 w 477612"/>
                <a:gd name="connsiteY2" fmla="*/ 5160 h 1433600"/>
                <a:gd name="connsiteX3" fmla="*/ 477612 w 477612"/>
                <a:gd name="connsiteY3" fmla="*/ 1428441 h 1433600"/>
                <a:gd name="connsiteX4" fmla="*/ 475607 w 477612"/>
                <a:gd name="connsiteY4" fmla="*/ 1429900 h 1433600"/>
                <a:gd name="connsiteX5" fmla="*/ 470325 w 477612"/>
                <a:gd name="connsiteY5" fmla="*/ 1433600 h 1433600"/>
                <a:gd name="connsiteX6" fmla="*/ 0 w 477612"/>
                <a:gd name="connsiteY6" fmla="*/ 716800 h 1433600"/>
                <a:gd name="connsiteX7" fmla="*/ 470325 w 477612"/>
                <a:gd name="connsiteY7" fmla="*/ 0 h 1433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7612" h="1433600">
                  <a:moveTo>
                    <a:pt x="470325" y="0"/>
                  </a:moveTo>
                  <a:cubicBezTo>
                    <a:pt x="470325" y="0"/>
                    <a:pt x="472162" y="1254"/>
                    <a:pt x="475607" y="3701"/>
                  </a:cubicBezTo>
                  <a:lnTo>
                    <a:pt x="477612" y="5160"/>
                  </a:lnTo>
                  <a:lnTo>
                    <a:pt x="477612" y="1428441"/>
                  </a:lnTo>
                  <a:lnTo>
                    <a:pt x="475607" y="1429900"/>
                  </a:lnTo>
                  <a:cubicBezTo>
                    <a:pt x="472162" y="1432347"/>
                    <a:pt x="470325" y="1433600"/>
                    <a:pt x="470325" y="1433600"/>
                  </a:cubicBezTo>
                  <a:cubicBezTo>
                    <a:pt x="470325" y="1433600"/>
                    <a:pt x="0" y="1112672"/>
                    <a:pt x="0" y="716800"/>
                  </a:cubicBezTo>
                  <a:cubicBezTo>
                    <a:pt x="0" y="320929"/>
                    <a:pt x="470325" y="0"/>
                    <a:pt x="470325" y="0"/>
                  </a:cubicBezTo>
                  <a:close/>
                </a:path>
              </a:pathLst>
            </a:custGeom>
            <a:pattFill prst="pct5">
              <a:fgClr>
                <a:schemeClr val="accent4">
                  <a:lumMod val="20000"/>
                  <a:lumOff val="80000"/>
                </a:schemeClr>
              </a:fgClr>
              <a:bgClr>
                <a:schemeClr val="accent4">
                  <a:lumMod val="60000"/>
                  <a:lumOff val="40000"/>
                </a:schemeClr>
              </a:bgClr>
            </a:pattFill>
            <a:ln w="9525" cap="flat">
              <a:noFill/>
              <a:prstDash val="solid"/>
              <a:miter/>
            </a:ln>
          </p:spPr>
          <p:txBody>
            <a:bodyPr rtlCol="0" anchor="ctr"/>
            <a:lstStyle/>
            <a:p>
              <a:pPr lvl="0"/>
              <a:endParaRPr lang="en-US"/>
            </a:p>
          </p:txBody>
        </p:sp>
        <p:sp>
          <p:nvSpPr>
            <p:cNvPr id="18" name="Graphic 9">
              <a:extLst>
                <a:ext uri="{FF2B5EF4-FFF2-40B4-BE49-F238E27FC236}">
                  <a16:creationId xmlns:a16="http://schemas.microsoft.com/office/drawing/2014/main" id="{003913A0-A3C0-4ED8-8920-318068FBC4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5870" y="791588"/>
              <a:ext cx="3232012" cy="3232012"/>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p>
              <a:pPr lvl="0"/>
              <a:endParaRPr lang="en-US"/>
            </a:p>
          </p:txBody>
        </p:sp>
      </p:grpSp>
      <p:sp>
        <p:nvSpPr>
          <p:cNvPr id="20" name="Texture">
            <a:extLst>
              <a:ext uri="{FF2B5EF4-FFF2-40B4-BE49-F238E27FC236}">
                <a16:creationId xmlns:a16="http://schemas.microsoft.com/office/drawing/2014/main" id="{7FE1D329-7CB2-4DF5-B0C0-36DD19EBC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blipFill dpi="0" rotWithShape="1">
            <a:blip r:embed="rId2">
              <a:alphaModFix amt="6000"/>
            </a:blip>
            <a:srcRect/>
            <a:tile tx="0" ty="0" sx="100000" sy="100000" flip="none" algn="tl"/>
          </a:blipFill>
          <a:ln w="9525" cap="flat">
            <a:noFill/>
            <a:prstDash val="solid"/>
            <a:miter/>
          </a:ln>
        </p:spPr>
        <p:txBody>
          <a:bodyPr rtlCol="0" anchor="ctr"/>
          <a:lstStyle/>
          <a:p>
            <a:endParaRPr lang="en-US"/>
          </a:p>
        </p:txBody>
      </p:sp>
      <p:sp>
        <p:nvSpPr>
          <p:cNvPr id="22" name="Texture">
            <a:extLst>
              <a:ext uri="{FF2B5EF4-FFF2-40B4-BE49-F238E27FC236}">
                <a16:creationId xmlns:a16="http://schemas.microsoft.com/office/drawing/2014/main" id="{2BD93542-DB27-4648-A9D3-5B37F6577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blipFill dpi="0" rotWithShape="1">
            <a:blip r:embed="rId2">
              <a:alphaModFix amt="6000"/>
            </a:blip>
            <a:srcRect/>
            <a:tile tx="0" ty="0" sx="100000" sy="100000" flip="none" algn="tl"/>
          </a:blipFill>
          <a:ln w="9525" cap="flat">
            <a:noFill/>
            <a:prstDash val="solid"/>
            <a:miter/>
          </a:ln>
        </p:spPr>
        <p:txBody>
          <a:bodyPr rtlCol="0" anchor="ctr"/>
          <a:lstStyle/>
          <a:p>
            <a:endParaRPr lang="en-US"/>
          </a:p>
        </p:txBody>
      </p:sp>
      <p:sp useBgFill="1">
        <p:nvSpPr>
          <p:cNvPr id="24" name="Background Fill">
            <a:extLst>
              <a:ext uri="{FF2B5EF4-FFF2-40B4-BE49-F238E27FC236}">
                <a16:creationId xmlns:a16="http://schemas.microsoft.com/office/drawing/2014/main" id="{471A3572-4543-4883-A749-0458CD8700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9525" cap="flat">
            <a:noFill/>
            <a:prstDash val="solid"/>
            <a:miter/>
          </a:ln>
        </p:spPr>
        <p:txBody>
          <a:bodyPr rtlCol="0" anchor="ctr"/>
          <a:lstStyle/>
          <a:p>
            <a:endParaRPr lang="en-US">
              <a:solidFill>
                <a:schemeClr val="tx1"/>
              </a:solidFill>
            </a:endParaRPr>
          </a:p>
        </p:txBody>
      </p:sp>
      <p:sp>
        <p:nvSpPr>
          <p:cNvPr id="26" name="Color Fill">
            <a:extLst>
              <a:ext uri="{FF2B5EF4-FFF2-40B4-BE49-F238E27FC236}">
                <a16:creationId xmlns:a16="http://schemas.microsoft.com/office/drawing/2014/main" id="{4036AB30-180B-4ED5-A38B-1757054192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2">
              <a:lumMod val="90000"/>
              <a:lumOff val="10000"/>
              <a:alpha val="40000"/>
            </a:schemeClr>
          </a:solidFill>
          <a:ln w="9525" cap="flat">
            <a:noFill/>
            <a:prstDash val="solid"/>
            <a:miter/>
          </a:ln>
        </p:spPr>
        <p:txBody>
          <a:bodyPr rtlCol="0" anchor="ctr"/>
          <a:lstStyle/>
          <a:p>
            <a:endParaRPr lang="en-US">
              <a:solidFill>
                <a:schemeClr val="bg2">
                  <a:lumMod val="75000"/>
                  <a:lumOff val="25000"/>
                </a:schemeClr>
              </a:solidFill>
            </a:endParaRPr>
          </a:p>
        </p:txBody>
      </p:sp>
      <p:sp>
        <p:nvSpPr>
          <p:cNvPr id="28" name="Color Fill">
            <a:extLst>
              <a:ext uri="{FF2B5EF4-FFF2-40B4-BE49-F238E27FC236}">
                <a16:creationId xmlns:a16="http://schemas.microsoft.com/office/drawing/2014/main" id="{D184DA16-AE6D-48E1-A4C2-38FF16FD19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pattFill prst="pct5">
            <a:fgClr>
              <a:schemeClr val="accent4">
                <a:lumMod val="50000"/>
              </a:schemeClr>
            </a:fgClr>
            <a:bgClr>
              <a:schemeClr val="accent4">
                <a:lumMod val="75000"/>
              </a:schemeClr>
            </a:bgClr>
          </a:pattFill>
          <a:ln w="9525" cap="flat">
            <a:noFill/>
            <a:prstDash val="solid"/>
            <a:miter/>
          </a:ln>
        </p:spPr>
        <p:txBody>
          <a:bodyPr rtlCol="0" anchor="ctr"/>
          <a:lstStyle/>
          <a:p>
            <a:endParaRPr lang="en-US">
              <a:solidFill>
                <a:schemeClr val="bg2">
                  <a:lumMod val="75000"/>
                  <a:lumOff val="25000"/>
                </a:schemeClr>
              </a:solidFill>
            </a:endParaRPr>
          </a:p>
        </p:txBody>
      </p:sp>
      <p:sp>
        <p:nvSpPr>
          <p:cNvPr id="30" name="Texture">
            <a:extLst>
              <a:ext uri="{FF2B5EF4-FFF2-40B4-BE49-F238E27FC236}">
                <a16:creationId xmlns:a16="http://schemas.microsoft.com/office/drawing/2014/main" id="{E6EAF81C-C73D-4B33-B264-ECF0C2A23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blipFill dpi="0" rotWithShape="1">
            <a:blip r:embed="rId2">
              <a:alphaModFix amt="6000"/>
            </a:blip>
            <a:srcRect/>
            <a:tile tx="0" ty="0" sx="100000" sy="100000" flip="none" algn="tl"/>
          </a:blipFill>
          <a:ln w="9525" cap="flat">
            <a:noFill/>
            <a:prstDash val="solid"/>
            <a:miter/>
          </a:ln>
        </p:spPr>
        <p:txBody>
          <a:bodyPr rtlCol="0" anchor="ctr"/>
          <a:lstStyle/>
          <a:p>
            <a:endParaRPr lang="en-US"/>
          </a:p>
        </p:txBody>
      </p:sp>
      <p:sp useBgFill="1">
        <p:nvSpPr>
          <p:cNvPr id="32" name="Rectangle 31">
            <a:extLst>
              <a:ext uri="{FF2B5EF4-FFF2-40B4-BE49-F238E27FC236}">
                <a16:creationId xmlns:a16="http://schemas.microsoft.com/office/drawing/2014/main" id="{B9339603-7D99-48BF-9B43-B81E49DD36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593710"/>
            <a:ext cx="11298473" cy="566841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B238847D-741F-EDD9-2144-945E2129D9FD}"/>
              </a:ext>
            </a:extLst>
          </p:cNvPr>
          <p:cNvSpPr txBox="1"/>
          <p:nvPr/>
        </p:nvSpPr>
        <p:spPr>
          <a:xfrm>
            <a:off x="729455" y="849394"/>
            <a:ext cx="10741713" cy="1360767"/>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400" kern="1200">
                <a:solidFill>
                  <a:schemeClr val="tx2"/>
                </a:solidFill>
                <a:latin typeface="+mj-lt"/>
                <a:ea typeface="+mj-ea"/>
                <a:cs typeface="+mj-cs"/>
              </a:rPr>
              <a:t>The future of The Freestyle libre</a:t>
            </a:r>
          </a:p>
        </p:txBody>
      </p:sp>
      <p:graphicFrame>
        <p:nvGraphicFramePr>
          <p:cNvPr id="5" name="TextBox 2">
            <a:extLst>
              <a:ext uri="{FF2B5EF4-FFF2-40B4-BE49-F238E27FC236}">
                <a16:creationId xmlns:a16="http://schemas.microsoft.com/office/drawing/2014/main" id="{FCFA61A9-77FA-AEDA-840C-BA2E1856A9F8}"/>
              </a:ext>
            </a:extLst>
          </p:cNvPr>
          <p:cNvGraphicFramePr/>
          <p:nvPr>
            <p:extLst>
              <p:ext uri="{D42A27DB-BD31-4B8C-83A1-F6EECF244321}">
                <p14:modId xmlns:p14="http://schemas.microsoft.com/office/powerpoint/2010/main" val="825365094"/>
              </p:ext>
            </p:extLst>
          </p:nvPr>
        </p:nvGraphicFramePr>
        <p:xfrm>
          <a:off x="729456" y="2340171"/>
          <a:ext cx="10741714" cy="37139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D0962B9D-02ED-A075-A69F-2BBE7D78A889}"/>
              </a:ext>
            </a:extLst>
          </p:cNvPr>
          <p:cNvSpPr txBox="1"/>
          <p:nvPr/>
        </p:nvSpPr>
        <p:spPr>
          <a:xfrm>
            <a:off x="574117" y="5892791"/>
            <a:ext cx="2020548" cy="276999"/>
          </a:xfrm>
          <a:prstGeom prst="rect">
            <a:avLst/>
          </a:prstGeom>
          <a:noFill/>
        </p:spPr>
        <p:txBody>
          <a:bodyPr wrap="square" rtlCol="0">
            <a:spAutoFit/>
          </a:bodyPr>
          <a:lstStyle/>
          <a:p>
            <a:r>
              <a:rPr lang="en-GB" sz="1200" dirty="0"/>
              <a:t>(Abbott, 2026)</a:t>
            </a:r>
          </a:p>
        </p:txBody>
      </p:sp>
    </p:spTree>
    <p:extLst>
      <p:ext uri="{BB962C8B-B14F-4D97-AF65-F5344CB8AC3E}">
        <p14:creationId xmlns:p14="http://schemas.microsoft.com/office/powerpoint/2010/main" val="745841112"/>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4D2D1D7-AF8A-5DF6-7E52-66F81B86A576}"/>
              </a:ext>
            </a:extLst>
          </p:cNvPr>
          <p:cNvSpPr>
            <a:spLocks noGrp="1"/>
          </p:cNvSpPr>
          <p:nvPr>
            <p:ph type="ctrTitle"/>
          </p:nvPr>
        </p:nvSpPr>
        <p:spPr>
          <a:xfrm>
            <a:off x="457200" y="668049"/>
            <a:ext cx="7626795" cy="621489"/>
          </a:xfrm>
        </p:spPr>
        <p:txBody>
          <a:bodyPr>
            <a:normAutofit fontScale="90000"/>
          </a:bodyPr>
          <a:lstStyle/>
          <a:p>
            <a:r>
              <a:rPr lang="en-GB" dirty="0"/>
              <a:t>References</a:t>
            </a:r>
          </a:p>
        </p:txBody>
      </p:sp>
      <p:sp>
        <p:nvSpPr>
          <p:cNvPr id="6" name="Subtitle 5">
            <a:extLst>
              <a:ext uri="{FF2B5EF4-FFF2-40B4-BE49-F238E27FC236}">
                <a16:creationId xmlns:a16="http://schemas.microsoft.com/office/drawing/2014/main" id="{3F779FE0-F238-DA57-4669-B631FC11AA82}"/>
              </a:ext>
            </a:extLst>
          </p:cNvPr>
          <p:cNvSpPr>
            <a:spLocks noGrp="1"/>
          </p:cNvSpPr>
          <p:nvPr>
            <p:ph type="subTitle" idx="1"/>
          </p:nvPr>
        </p:nvSpPr>
        <p:spPr>
          <a:xfrm>
            <a:off x="457200" y="1113693"/>
            <a:ext cx="7626795" cy="5568462"/>
          </a:xfrm>
        </p:spPr>
        <p:txBody>
          <a:bodyPr>
            <a:normAutofit fontScale="55000" lnSpcReduction="20000"/>
          </a:bodyPr>
          <a:lstStyle/>
          <a:p>
            <a:endParaRPr lang="en-GB" b="1" dirty="0"/>
          </a:p>
          <a:p>
            <a:endParaRPr lang="en-GB" b="1" dirty="0"/>
          </a:p>
          <a:p>
            <a:r>
              <a:rPr lang="en-GB" b="1" dirty="0"/>
              <a:t>Abbott</a:t>
            </a:r>
            <a:r>
              <a:rPr lang="en-GB" dirty="0"/>
              <a:t> (2022) </a:t>
            </a:r>
            <a:r>
              <a:rPr lang="en-GB" i="1" dirty="0"/>
              <a:t>Clinical Impact on Hospitalization Study</a:t>
            </a:r>
            <a:r>
              <a:rPr lang="en-GB" dirty="0"/>
              <a:t>. Abbott. </a:t>
            </a:r>
          </a:p>
          <a:p>
            <a:r>
              <a:rPr lang="en-GB" b="1" dirty="0"/>
              <a:t>Abbott</a:t>
            </a:r>
            <a:r>
              <a:rPr lang="en-GB" dirty="0"/>
              <a:t> (2025) </a:t>
            </a:r>
            <a:r>
              <a:rPr lang="en-GB" i="1" dirty="0"/>
              <a:t>Quality of Life &amp; User Insight Dataset</a:t>
            </a:r>
            <a:r>
              <a:rPr lang="en-GB" dirty="0"/>
              <a:t>. Abbott. </a:t>
            </a:r>
          </a:p>
          <a:p>
            <a:r>
              <a:rPr lang="en-GB" b="1" dirty="0"/>
              <a:t>Abbott</a:t>
            </a:r>
            <a:r>
              <a:rPr lang="en-GB" dirty="0"/>
              <a:t> (2026) </a:t>
            </a:r>
            <a:r>
              <a:rPr lang="en-GB" i="1" dirty="0" err="1"/>
              <a:t>FreeStyle</a:t>
            </a:r>
            <a:r>
              <a:rPr lang="en-GB" i="1" dirty="0"/>
              <a:t> Libre Eligibility and Classification Guidelines</a:t>
            </a:r>
            <a:r>
              <a:rPr lang="en-GB" dirty="0"/>
              <a:t>. Abbott. </a:t>
            </a:r>
          </a:p>
          <a:p>
            <a:r>
              <a:rPr lang="en-GB" b="1" dirty="0"/>
              <a:t>Alva, S., Bailey, T., </a:t>
            </a:r>
            <a:r>
              <a:rPr lang="en-GB" b="1" dirty="0" err="1"/>
              <a:t>Brazg</a:t>
            </a:r>
            <a:r>
              <a:rPr lang="en-GB" b="1" dirty="0"/>
              <a:t>, R., Budiman, E. S., Castorino, K., Christiansen, M. P., Johns, G., Mode, D. and Tweden, K. S.</a:t>
            </a:r>
            <a:r>
              <a:rPr lang="en-GB" dirty="0"/>
              <a:t> (2023) Accuracy of a 14-Day Continuous Glucose Monitoring System with Advanced Algorithm in </a:t>
            </a:r>
            <a:r>
              <a:rPr lang="en-GB" dirty="0" err="1"/>
              <a:t>Pediatric</a:t>
            </a:r>
            <a:r>
              <a:rPr lang="en-GB" dirty="0"/>
              <a:t> and Adult Populations, </a:t>
            </a:r>
            <a:r>
              <a:rPr lang="en-GB" i="1" dirty="0"/>
              <a:t>Journal of Diabetes Science and Technology</a:t>
            </a:r>
            <a:r>
              <a:rPr lang="en-GB" dirty="0"/>
              <a:t>. </a:t>
            </a:r>
          </a:p>
          <a:p>
            <a:r>
              <a:rPr lang="en-GB" b="1" dirty="0"/>
              <a:t>Bennion, M., Johnston, S. and Martin, L.</a:t>
            </a:r>
            <a:r>
              <a:rPr lang="en-GB" dirty="0"/>
              <a:t> (2025) Evaluating Digital Health Initiatives in Modern Healthcare Infrastructure, </a:t>
            </a:r>
            <a:r>
              <a:rPr lang="en-GB" i="1" dirty="0"/>
              <a:t>Journal of NHS Digital Innovation</a:t>
            </a:r>
            <a:r>
              <a:rPr lang="en-GB" dirty="0"/>
              <a:t>, 12(2), pp. 145–158. </a:t>
            </a:r>
          </a:p>
          <a:p>
            <a:r>
              <a:rPr lang="en-GB" b="1" dirty="0"/>
              <a:t>Blissett, R., Harrison, D. and Smith, J.</a:t>
            </a:r>
            <a:r>
              <a:rPr lang="en-GB" dirty="0"/>
              <a:t> (2022) Economic Evaluation of </a:t>
            </a:r>
            <a:r>
              <a:rPr lang="en-GB" dirty="0" err="1"/>
              <a:t>FreeStyle</a:t>
            </a:r>
            <a:r>
              <a:rPr lang="en-GB" dirty="0"/>
              <a:t> Libre Flash Glucose Monitoring Versus Self-Monitoring of Blood Glucose (SMBG) Systems in the UK, </a:t>
            </a:r>
            <a:r>
              <a:rPr lang="en-GB" i="1" dirty="0"/>
              <a:t>Journal of Medical Economics</a:t>
            </a:r>
            <a:r>
              <a:rPr lang="en-GB" dirty="0"/>
              <a:t>, 25(1), pp. 312–321. </a:t>
            </a:r>
          </a:p>
          <a:p>
            <a:pPr latinLnBrk="1"/>
            <a:r>
              <a:rPr lang="en-GB" dirty="0"/>
              <a:t>https://www.conwaymedicalcenter.com/wp-content/uploads/2024/08/CGMjpg-1024x683-1024x585.jpg</a:t>
            </a:r>
          </a:p>
          <a:p>
            <a:r>
              <a:rPr lang="en-GB" dirty="0"/>
              <a:t>Source: </a:t>
            </a:r>
            <a:r>
              <a:rPr lang="en-GB" dirty="0">
                <a:hlinkClick r:id="rId2"/>
              </a:rPr>
              <a:t>www.conwaymedicalcenter.com</a:t>
            </a:r>
            <a:endParaRPr lang="en-GB" dirty="0"/>
          </a:p>
          <a:p>
            <a:r>
              <a:rPr lang="en-GB" b="1" dirty="0"/>
              <a:t>Diabetes UK</a:t>
            </a:r>
            <a:r>
              <a:rPr lang="en-GB" dirty="0"/>
              <a:t> (2026) </a:t>
            </a:r>
            <a:r>
              <a:rPr lang="en-GB" i="1" dirty="0"/>
              <a:t>The Growing Burden of Diabetes in the UK: 2026 Report</a:t>
            </a:r>
            <a:r>
              <a:rPr lang="en-GB" dirty="0"/>
              <a:t>. London: Diabetes UK. </a:t>
            </a:r>
          </a:p>
          <a:p>
            <a:r>
              <a:rPr lang="en-GB" b="1" dirty="0"/>
              <a:t>Gov.uk</a:t>
            </a:r>
            <a:r>
              <a:rPr lang="en-GB" dirty="0"/>
              <a:t> (2022) </a:t>
            </a:r>
            <a:r>
              <a:rPr lang="en-GB" i="1" dirty="0"/>
              <a:t>NHS Digital Transformation Strategy and Infrastructure Investment</a:t>
            </a:r>
            <a:r>
              <a:rPr lang="en-GB" dirty="0"/>
              <a:t>. Available at: </a:t>
            </a:r>
            <a:r>
              <a:rPr lang="en-GB" dirty="0">
                <a:hlinkClick r:id="rId3"/>
              </a:rPr>
              <a:t>https://www.gov.uk</a:t>
            </a:r>
            <a:r>
              <a:rPr lang="en-GB" dirty="0"/>
              <a:t> (Accessed: 6 July 2026). </a:t>
            </a:r>
          </a:p>
          <a:p>
            <a:r>
              <a:rPr lang="en-GB" b="1" dirty="0"/>
              <a:t>National Institute for Health and Care Excellence (NICE)</a:t>
            </a:r>
            <a:r>
              <a:rPr lang="en-GB" dirty="0"/>
              <a:t> (2022) </a:t>
            </a:r>
            <a:r>
              <a:rPr lang="en-GB" i="1" dirty="0"/>
              <a:t>NICE Guidance for Clinical Teams: Integrated Sensor-Based Continuous Glucose Monitoring Systems</a:t>
            </a:r>
            <a:r>
              <a:rPr lang="en-GB" dirty="0"/>
              <a:t>. London: NICE. </a:t>
            </a:r>
          </a:p>
          <a:p>
            <a:r>
              <a:rPr lang="en-GB" b="1" dirty="0"/>
              <a:t>Nguyen, M. and White, P.</a:t>
            </a:r>
            <a:r>
              <a:rPr lang="en-GB" dirty="0"/>
              <a:t> (2022) Evolution of Glucose Monitoring Technology: From Flash Monitoring to Real-Time Continuous Streams, </a:t>
            </a:r>
            <a:r>
              <a:rPr lang="en-GB" i="1" dirty="0"/>
              <a:t>Diabetes Technology &amp; Therapeutics</a:t>
            </a:r>
            <a:r>
              <a:rPr lang="en-GB" dirty="0"/>
              <a:t>, 24(5), pp. 389–397. </a:t>
            </a:r>
          </a:p>
          <a:p>
            <a:r>
              <a:rPr lang="en-GB" b="1" dirty="0"/>
              <a:t>NHS</a:t>
            </a:r>
            <a:r>
              <a:rPr lang="en-GB" dirty="0"/>
              <a:t> (2025) </a:t>
            </a:r>
            <a:r>
              <a:rPr lang="en-GB" i="1" dirty="0"/>
              <a:t>Diabetes Management, Classification &amp; Annual Expenditure Data</a:t>
            </a:r>
            <a:r>
              <a:rPr lang="en-GB" dirty="0"/>
              <a:t>. London: NHS England. </a:t>
            </a:r>
          </a:p>
          <a:p>
            <a:r>
              <a:rPr lang="en-GB" b="1" dirty="0"/>
              <a:t>Proven Outcomes</a:t>
            </a:r>
            <a:r>
              <a:rPr lang="en-GB" dirty="0"/>
              <a:t> (2026) </a:t>
            </a:r>
            <a:r>
              <a:rPr lang="en-GB" i="1" dirty="0"/>
              <a:t>Patient App Tracking and Absenteeism Data Insights</a:t>
            </a:r>
            <a:r>
              <a:rPr lang="en-GB" dirty="0"/>
              <a:t>. Abbott/Proven Outcomes. </a:t>
            </a:r>
          </a:p>
          <a:p>
            <a:endParaRPr lang="en-GB" dirty="0"/>
          </a:p>
        </p:txBody>
      </p:sp>
    </p:spTree>
    <p:extLst>
      <p:ext uri="{BB962C8B-B14F-4D97-AF65-F5344CB8AC3E}">
        <p14:creationId xmlns:p14="http://schemas.microsoft.com/office/powerpoint/2010/main" val="2614363591"/>
      </p:ext>
    </p:extLst>
  </p:cSld>
  <p:clrMapOvr>
    <a:masterClrMapping/>
  </p:clrMapOvr>
</p:sld>
</file>

<file path=ppt/theme/theme1.xml><?xml version="1.0" encoding="utf-8"?>
<a:theme xmlns:a="http://schemas.openxmlformats.org/drawingml/2006/main" name="TropicVTI">
  <a:themeElements>
    <a:clrScheme name="Tropic">
      <a:dk1>
        <a:srgbClr val="000000"/>
      </a:dk1>
      <a:lt1>
        <a:sysClr val="window" lastClr="FFFFFF"/>
      </a:lt1>
      <a:dk2>
        <a:srgbClr val="09392F"/>
      </a:dk2>
      <a:lt2>
        <a:srgbClr val="ECF0F0"/>
      </a:lt2>
      <a:accent1>
        <a:srgbClr val="1EBE9B"/>
      </a:accent1>
      <a:accent2>
        <a:srgbClr val="FD7C7C"/>
      </a:accent2>
      <a:accent3>
        <a:srgbClr val="7DA8B5"/>
      </a:accent3>
      <a:accent4>
        <a:srgbClr val="168E74"/>
      </a:accent4>
      <a:accent5>
        <a:srgbClr val="FB7365"/>
      </a:accent5>
      <a:accent6>
        <a:srgbClr val="D39B17"/>
      </a:accent6>
      <a:hlink>
        <a:srgbClr val="EF08F7"/>
      </a:hlink>
      <a:folHlink>
        <a:srgbClr val="8477FE"/>
      </a:folHlink>
    </a:clrScheme>
    <a:fontScheme name="Tropic">
      <a:majorFont>
        <a:latin typeface="Gill Sans Nova"/>
        <a:ea typeface=""/>
        <a:cs typeface=""/>
      </a:majorFont>
      <a:minorFont>
        <a:latin typeface="Gill Sans Nov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ropicVTI" id="{DE8751F2-0439-4D1D-A674-AFC241C9701D}" vid="{C41D9140-98E0-4A26-97C4-97FDCB8D6E04}"/>
    </a:ext>
  </a:extLst>
</a:theme>
</file>

<file path=docProps/app.xml><?xml version="1.0" encoding="utf-8"?>
<Properties xmlns="http://schemas.openxmlformats.org/officeDocument/2006/extended-properties" xmlns:vt="http://schemas.openxmlformats.org/officeDocument/2006/docPropsVTypes">
  <Template/>
  <TotalTime>2677</TotalTime>
  <Words>1017</Words>
  <Application>Microsoft Office PowerPoint</Application>
  <PresentationFormat>Widescreen</PresentationFormat>
  <Paragraphs>118</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Gill Sans Nova</vt:lpstr>
      <vt:lpstr>Poppins</vt:lpstr>
      <vt:lpstr>TropicVTI</vt:lpstr>
      <vt:lpstr>Digital Transformation in health and social care professions</vt:lpstr>
      <vt:lpstr>The growing burden of Diabetes</vt:lpstr>
      <vt:lpstr>Diabetes Classification&amp; Edibility</vt:lpstr>
      <vt:lpstr>Evolution of FSL Glucose Monitoring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Precious Lewis (2328179)</dc:creator>
  <cp:lastModifiedBy>Precious Lewis (2328179)</cp:lastModifiedBy>
  <cp:revision>1</cp:revision>
  <dcterms:created xsi:type="dcterms:W3CDTF">2026-07-05T16:17:56Z</dcterms:created>
  <dcterms:modified xsi:type="dcterms:W3CDTF">2026-07-10T15:21:55Z</dcterms:modified>
</cp:coreProperties>
</file>