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</p:sldIdLst>
  <p:sldSz cy="5143500" cx="9144000"/>
  <p:notesSz cx="6858000" cy="9144000"/>
  <p:embeddedFontLst>
    <p:embeddedFont>
      <p:font typeface="Nunito"/>
      <p:regular r:id="rId12"/>
      <p:bold r:id="rId13"/>
      <p:italic r:id="rId14"/>
      <p:boldItalic r:id="rId15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font" Target="fonts/Nunito-bold.fntdata"/><Relationship Id="rId12" Type="http://schemas.openxmlformats.org/officeDocument/2006/relationships/font" Target="fonts/Nunito-regular.fntdata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font" Target="fonts/Nunito-boldItalic.fntdata"/><Relationship Id="rId14" Type="http://schemas.openxmlformats.org/officeDocument/2006/relationships/font" Target="fonts/Nunito-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Google Shape;126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g5c18ca6b939f165f_11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g5c18ca6b939f165f_1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5c18ca6b939f165f_1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g5c18ca6b939f165f_1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g5c18ca6b939f165f_12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" name="Google Shape;145;g5c18ca6b939f165f_1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g6597a79d22af6145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2" name="Google Shape;152;g6597a79d22af6145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g6597a79d22af6145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9" name="Google Shape;159;g6597a79d22af6145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bg>
      <p:bgPr>
        <a:solidFill>
          <a:schemeClr val="accent6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Google Shape;11;p2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" name="Google Shape;12;p2"/>
          <p:cNvSpPr/>
          <p:nvPr/>
        </p:nvSpPr>
        <p:spPr>
          <a:xfrm rot="10800000">
            <a:off x="5058905" y="0"/>
            <a:ext cx="4085100" cy="20526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20327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4" name="Google Shape;14;p2"/>
          <p:cNvGrpSpPr/>
          <p:nvPr/>
        </p:nvGrpSpPr>
        <p:grpSpPr>
          <a:xfrm>
            <a:off x="255200" y="592"/>
            <a:ext cx="2250363" cy="1044300"/>
            <a:chOff x="255200" y="592"/>
            <a:chExt cx="2250363" cy="1044300"/>
          </a:xfrm>
        </p:grpSpPr>
        <p:sp>
          <p:nvSpPr>
            <p:cNvPr id="15" name="Google Shape;15;p2"/>
            <p:cNvSpPr/>
            <p:nvPr/>
          </p:nvSpPr>
          <p:spPr>
            <a:xfrm>
              <a:off x="764063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509632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255200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8" name="Google Shape;18;p2"/>
          <p:cNvGrpSpPr/>
          <p:nvPr/>
        </p:nvGrpSpPr>
        <p:grpSpPr>
          <a:xfrm>
            <a:off x="905395" y="592"/>
            <a:ext cx="2250363" cy="1044300"/>
            <a:chOff x="905395" y="592"/>
            <a:chExt cx="2250363" cy="1044300"/>
          </a:xfrm>
        </p:grpSpPr>
        <p:sp>
          <p:nvSpPr>
            <p:cNvPr id="19" name="Google Shape;19;p2"/>
            <p:cNvSpPr/>
            <p:nvPr/>
          </p:nvSpPr>
          <p:spPr>
            <a:xfrm>
              <a:off x="1414258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1159826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905395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" name="Google Shape;22;p2"/>
          <p:cNvGrpSpPr/>
          <p:nvPr/>
        </p:nvGrpSpPr>
        <p:grpSpPr>
          <a:xfrm>
            <a:off x="7057468" y="5088"/>
            <a:ext cx="1851282" cy="752108"/>
            <a:chOff x="6917201" y="0"/>
            <a:chExt cx="2227777" cy="863400"/>
          </a:xfrm>
        </p:grpSpPr>
        <p:sp>
          <p:nvSpPr>
            <p:cNvPr id="23" name="Google Shape;23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6" name="Google Shape;26;p2"/>
          <p:cNvGrpSpPr/>
          <p:nvPr/>
        </p:nvGrpSpPr>
        <p:grpSpPr>
          <a:xfrm>
            <a:off x="6553032" y="4217852"/>
            <a:ext cx="2389068" cy="925737"/>
            <a:chOff x="6917201" y="0"/>
            <a:chExt cx="2227777" cy="863400"/>
          </a:xfrm>
        </p:grpSpPr>
        <p:sp>
          <p:nvSpPr>
            <p:cNvPr id="27" name="Google Shape;27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0" name="Google Shape;30;p2"/>
          <p:cNvGrpSpPr/>
          <p:nvPr/>
        </p:nvGrpSpPr>
        <p:grpSpPr>
          <a:xfrm>
            <a:off x="199149" y="4055652"/>
            <a:ext cx="2795414" cy="1083308"/>
            <a:chOff x="6917201" y="0"/>
            <a:chExt cx="2227777" cy="863400"/>
          </a:xfrm>
        </p:grpSpPr>
        <p:sp>
          <p:nvSpPr>
            <p:cNvPr id="31" name="Google Shape;31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4" name="Google Shape;34;p2"/>
          <p:cNvSpPr txBox="1"/>
          <p:nvPr>
            <p:ph type="ctrTitle"/>
          </p:nvPr>
        </p:nvSpPr>
        <p:spPr>
          <a:xfrm>
            <a:off x="1858703" y="1822833"/>
            <a:ext cx="5361300" cy="144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9pPr>
          </a:lstStyle>
          <a:p/>
        </p:txBody>
      </p:sp>
      <p:sp>
        <p:nvSpPr>
          <p:cNvPr id="35" name="Google Shape;35;p2"/>
          <p:cNvSpPr txBox="1"/>
          <p:nvPr>
            <p:ph idx="1" type="subTitle"/>
          </p:nvPr>
        </p:nvSpPr>
        <p:spPr>
          <a:xfrm>
            <a:off x="1858700" y="3413158"/>
            <a:ext cx="5361300" cy="52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6" name="Google Shape;36;p2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bg>
      <p:bgPr>
        <a:solidFill>
          <a:schemeClr val="accent3"/>
        </a:solidFill>
      </p:bgPr>
    </p:bg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3"/>
          <p:cNvSpPr/>
          <p:nvPr/>
        </p:nvSpPr>
        <p:spPr>
          <a:xfrm flipH="1">
            <a:off x="4757100" y="2309400"/>
            <a:ext cx="4386900" cy="28341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9" name="Google Shape;39;p3"/>
          <p:cNvGrpSpPr/>
          <p:nvPr/>
        </p:nvGrpSpPr>
        <p:grpSpPr>
          <a:xfrm>
            <a:off x="5594191" y="3961115"/>
            <a:ext cx="2910145" cy="1182340"/>
            <a:chOff x="6917201" y="0"/>
            <a:chExt cx="2227777" cy="863400"/>
          </a:xfrm>
        </p:grpSpPr>
        <p:sp>
          <p:nvSpPr>
            <p:cNvPr id="40" name="Google Shape;40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" name="Google Shape;41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" name="Google Shape;42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3" name="Google Shape;43;p3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44" name="Google Shape;44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" name="Google Shape;45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" name="Google Shape;46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7" name="Google Shape;47;p3"/>
          <p:cNvSpPr txBox="1"/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8" name="Google Shape;48;p3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body" type="tx">
  <p:cSld name="TITLE_AND_BODY">
    <p:bg>
      <p:bgPr>
        <a:solidFill>
          <a:schemeClr val="dk2"/>
        </a:solidFill>
      </p:bgPr>
    </p:bg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4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" name="Google Shape;51;p4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" name="Google Shape;52;p4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" name="Google Shape;53;p4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54" name="Google Shape;54;p4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5" name="Google Shape;55;p4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two columns" type="twoColTx">
  <p:cSld name="TITLE_AND_TWO_COLUMNS">
    <p:bg>
      <p:bgPr>
        <a:solidFill>
          <a:schemeClr val="dk2"/>
        </a:solidFill>
      </p:bgPr>
    </p:bg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5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" name="Google Shape;58;p5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" name="Google Shape;59;p5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" name="Google Shape;60;p5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61" name="Google Shape;61;p5"/>
          <p:cNvSpPr txBox="1"/>
          <p:nvPr>
            <p:ph idx="1" type="body"/>
          </p:nvPr>
        </p:nvSpPr>
        <p:spPr>
          <a:xfrm>
            <a:off x="819150" y="1990725"/>
            <a:ext cx="3686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2" name="Google Shape;62;p5"/>
          <p:cNvSpPr txBox="1"/>
          <p:nvPr>
            <p:ph idx="2" type="body"/>
          </p:nvPr>
        </p:nvSpPr>
        <p:spPr>
          <a:xfrm>
            <a:off x="4638675" y="1990725"/>
            <a:ext cx="3686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3" name="Google Shape;63;p5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bg>
      <p:bgPr>
        <a:solidFill>
          <a:schemeClr val="dk2"/>
        </a:solidFill>
      </p:bgPr>
    </p:bg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6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" name="Google Shape;66;p6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" name="Google Shape;67;p6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" name="Google Shape;68;p6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69" name="Google Shape;69;p6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One column text">
  <p:cSld name="ONE_COLUMN_TEXT">
    <p:bg>
      <p:bgPr>
        <a:solidFill>
          <a:schemeClr val="accent3"/>
        </a:solidFill>
      </p:bgPr>
    </p:bg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7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" name="Google Shape;72;p7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" name="Google Shape;73;p7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" name="Google Shape;74;p7"/>
          <p:cNvSpPr txBox="1"/>
          <p:nvPr>
            <p:ph type="title"/>
          </p:nvPr>
        </p:nvSpPr>
        <p:spPr>
          <a:xfrm>
            <a:off x="819150" y="845600"/>
            <a:ext cx="3709200" cy="138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75" name="Google Shape;75;p7"/>
          <p:cNvSpPr txBox="1"/>
          <p:nvPr>
            <p:ph idx="1" type="body"/>
          </p:nvPr>
        </p:nvSpPr>
        <p:spPr>
          <a:xfrm>
            <a:off x="830700" y="2319050"/>
            <a:ext cx="3709200" cy="2119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76" name="Google Shape;76;p7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Main point">
  <p:cSld name="MAIN_POINT">
    <p:bg>
      <p:bgPr>
        <a:solidFill>
          <a:schemeClr val="accent1"/>
        </a:solidFill>
      </p:bgPr>
    </p:bg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8"/>
          <p:cNvSpPr/>
          <p:nvPr/>
        </p:nvSpPr>
        <p:spPr>
          <a:xfrm>
            <a:off x="0" y="2823144"/>
            <a:ext cx="7369200" cy="2316900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" name="Google Shape;79;p8"/>
          <p:cNvSpPr/>
          <p:nvPr/>
        </p:nvSpPr>
        <p:spPr>
          <a:xfrm flipH="1">
            <a:off x="3583210" y="1554113"/>
            <a:ext cx="5560500" cy="35895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0" name="Google Shape;80;p8"/>
          <p:cNvGrpSpPr/>
          <p:nvPr/>
        </p:nvGrpSpPr>
        <p:grpSpPr>
          <a:xfrm>
            <a:off x="255991" y="-118"/>
            <a:ext cx="2251347" cy="1043408"/>
            <a:chOff x="3961956" y="4383950"/>
            <a:chExt cx="1160548" cy="548700"/>
          </a:xfrm>
        </p:grpSpPr>
        <p:sp>
          <p:nvSpPr>
            <p:cNvPr id="81" name="Google Shape;81;p8"/>
            <p:cNvSpPr/>
            <p:nvPr/>
          </p:nvSpPr>
          <p:spPr>
            <a:xfrm>
              <a:off x="4224904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>
              <a:off x="4093430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>
              <a:off x="3961956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4" name="Google Shape;84;p8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5" name="Google Shape;85;p8"/>
          <p:cNvGrpSpPr/>
          <p:nvPr/>
        </p:nvGrpSpPr>
        <p:grpSpPr>
          <a:xfrm>
            <a:off x="34934" y="4522125"/>
            <a:ext cx="1593306" cy="617072"/>
            <a:chOff x="6917201" y="0"/>
            <a:chExt cx="2227777" cy="863400"/>
          </a:xfrm>
        </p:grpSpPr>
        <p:sp>
          <p:nvSpPr>
            <p:cNvPr id="86" name="Google Shape;86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89" name="Google Shape;89;p8"/>
          <p:cNvGrpSpPr/>
          <p:nvPr/>
        </p:nvGrpSpPr>
        <p:grpSpPr>
          <a:xfrm>
            <a:off x="5886353" y="1243"/>
            <a:ext cx="3257455" cy="1261514"/>
            <a:chOff x="6917201" y="0"/>
            <a:chExt cx="2227777" cy="863400"/>
          </a:xfrm>
        </p:grpSpPr>
        <p:sp>
          <p:nvSpPr>
            <p:cNvPr id="90" name="Google Shape;90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" name="Google Shape;91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" name="Google Shape;92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3" name="Google Shape;93;p8"/>
          <p:cNvSpPr txBox="1"/>
          <p:nvPr>
            <p:ph type="title"/>
          </p:nvPr>
        </p:nvSpPr>
        <p:spPr>
          <a:xfrm>
            <a:off x="1393929" y="1301146"/>
            <a:ext cx="6366900" cy="253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/>
        </p:txBody>
      </p:sp>
      <p:sp>
        <p:nvSpPr>
          <p:cNvPr id="94" name="Google Shape;94;p8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title and description">
  <p:cSld name="SECTION_TITLE_AND_DESCRIPTION">
    <p:bg>
      <p:bgPr>
        <a:solidFill>
          <a:schemeClr val="dk2"/>
        </a:solidFill>
      </p:bgPr>
    </p:bg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9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" name="Google Shape;97;p9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" name="Google Shape;98;p9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p9"/>
          <p:cNvSpPr txBox="1"/>
          <p:nvPr>
            <p:ph type="title"/>
          </p:nvPr>
        </p:nvSpPr>
        <p:spPr>
          <a:xfrm>
            <a:off x="819150" y="845600"/>
            <a:ext cx="6424200" cy="70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100" name="Google Shape;100;p9"/>
          <p:cNvSpPr txBox="1"/>
          <p:nvPr>
            <p:ph idx="1" type="subTitle"/>
          </p:nvPr>
        </p:nvSpPr>
        <p:spPr>
          <a:xfrm>
            <a:off x="819150" y="1550700"/>
            <a:ext cx="58599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01" name="Google Shape;101;p9"/>
          <p:cNvSpPr txBox="1"/>
          <p:nvPr>
            <p:ph idx="2" type="body"/>
          </p:nvPr>
        </p:nvSpPr>
        <p:spPr>
          <a:xfrm>
            <a:off x="819150" y="2467050"/>
            <a:ext cx="5859900" cy="209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102" name="Google Shape;102;p9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aption">
  <p:cSld name="CAPTION_ONLY">
    <p:bg>
      <p:bgPr>
        <a:solidFill>
          <a:schemeClr val="accent1"/>
        </a:solidFill>
      </p:bgPr>
    </p:bg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0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" name="Google Shape;105;p10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6" name="Google Shape;106;p10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" name="Google Shape;107;p10"/>
          <p:cNvSpPr txBox="1"/>
          <p:nvPr>
            <p:ph idx="1" type="body"/>
          </p:nvPr>
        </p:nvSpPr>
        <p:spPr>
          <a:xfrm>
            <a:off x="328025" y="4163500"/>
            <a:ext cx="7415100" cy="605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/>
        </p:txBody>
      </p:sp>
      <p:sp>
        <p:nvSpPr>
          <p:cNvPr id="108" name="Google Shape;108;p10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ig number">
  <p:cSld name="BIG_NUMBER">
    <p:bg>
      <p:bgPr>
        <a:solidFill>
          <a:schemeClr val="accent3"/>
        </a:solidFill>
      </p:bgPr>
    </p:bg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1"/>
          <p:cNvSpPr/>
          <p:nvPr/>
        </p:nvSpPr>
        <p:spPr>
          <a:xfrm flipH="1">
            <a:off x="5569200" y="2834075"/>
            <a:ext cx="3574800" cy="23094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1" name="Google Shape;111;p11"/>
          <p:cNvGrpSpPr/>
          <p:nvPr/>
        </p:nvGrpSpPr>
        <p:grpSpPr>
          <a:xfrm>
            <a:off x="5959222" y="4119576"/>
            <a:ext cx="2520952" cy="1024165"/>
            <a:chOff x="6917201" y="0"/>
            <a:chExt cx="2227777" cy="863400"/>
          </a:xfrm>
        </p:grpSpPr>
        <p:sp>
          <p:nvSpPr>
            <p:cNvPr id="112" name="Google Shape;112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5" name="Google Shape;115;p11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116" name="Google Shape;116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19" name="Google Shape;119;p11"/>
          <p:cNvSpPr txBox="1"/>
          <p:nvPr>
            <p:ph hasCustomPrompt="1" type="title"/>
          </p:nvPr>
        </p:nvSpPr>
        <p:spPr>
          <a:xfrm>
            <a:off x="1385850" y="1383850"/>
            <a:ext cx="6372300" cy="1379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20" name="Google Shape;120;p11"/>
          <p:cNvSpPr txBox="1"/>
          <p:nvPr>
            <p:ph idx="1" type="body"/>
          </p:nvPr>
        </p:nvSpPr>
        <p:spPr>
          <a:xfrm>
            <a:off x="1385850" y="2863850"/>
            <a:ext cx="6372300" cy="64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1150" lvl="0" marL="457200" algn="ctr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 algn="ctr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 algn="ctr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 algn="ctr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 algn="ctr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 algn="ctr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 algn="ctr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 algn="ctr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 algn="ctr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121" name="Google Shape;121;p11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2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shift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39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11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Calibri"/>
              <a:buChar char="●"/>
              <a:defRPr sz="13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9845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9845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9845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●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9845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9845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9845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●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9845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9845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hyperlink" Target="https://www.linkedin.com/company/orchardmediaevents?trk=similar-pages_result-card_full-click" TargetMode="External"/><Relationship Id="rId4" Type="http://schemas.openxmlformats.org/officeDocument/2006/relationships/hyperlink" Target="https://orchardlive.com/" TargetMode="External"/><Relationship Id="rId5" Type="http://schemas.openxmlformats.org/officeDocument/2006/relationships/image" Target="../media/image2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hyperlink" Target="https://museum.wales/swansea/" TargetMode="External"/><Relationship Id="rId4" Type="http://schemas.openxmlformats.org/officeDocument/2006/relationships/image" Target="../media/image3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hyperlink" Target="https://www.e4s.co.uk/jobs/liberty-stadium-swansea.htm" TargetMode="External"/><Relationship Id="rId4" Type="http://schemas.openxmlformats.org/officeDocument/2006/relationships/image" Target="../media/image1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3"/>
          <p:cNvSpPr txBox="1"/>
          <p:nvPr>
            <p:ph type="ctrTitle"/>
          </p:nvPr>
        </p:nvSpPr>
        <p:spPr>
          <a:xfrm>
            <a:off x="1858703" y="1822833"/>
            <a:ext cx="5361300" cy="144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3 potential placement employers</a:t>
            </a:r>
            <a:endParaRPr/>
          </a:p>
        </p:txBody>
      </p:sp>
      <p:sp>
        <p:nvSpPr>
          <p:cNvPr id="129" name="Google Shape;129;p13"/>
          <p:cNvSpPr txBox="1"/>
          <p:nvPr>
            <p:ph idx="1" type="subTitle"/>
          </p:nvPr>
        </p:nvSpPr>
        <p:spPr>
          <a:xfrm>
            <a:off x="1858700" y="3413158"/>
            <a:ext cx="5361300" cy="52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By Billy How</a:t>
            </a:r>
            <a:r>
              <a:rPr lang="en"/>
              <a:t>ton 1802466 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4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Reasons for g</a:t>
            </a:r>
            <a:r>
              <a:rPr lang="en"/>
              <a:t>oing on a placement </a:t>
            </a:r>
            <a:endParaRPr/>
          </a:p>
        </p:txBody>
      </p:sp>
      <p:sp>
        <p:nvSpPr>
          <p:cNvPr id="135" name="Google Shape;135;p14"/>
          <p:cNvSpPr txBox="1"/>
          <p:nvPr>
            <p:ph idx="1" type="body"/>
          </p:nvPr>
        </p:nvSpPr>
        <p:spPr>
          <a:xfrm>
            <a:off x="819161" y="1587778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"/>
              <a:t>Con</a:t>
            </a:r>
            <a:r>
              <a:rPr lang="en"/>
              <a:t>fidence building - allows you to get out of your shell by being part of a organisation 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"/>
              <a:t>Leadership skills - allows you to be put in situations where your responsible to make decisions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"/>
              <a:t>Communication skills - you'll get better at talking professionally, email responding and better at phone calls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"/>
              <a:t>Independance - teaches life skills by helping you use critical thinking and how to handle responsibility 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"/>
              <a:t>Paid work and experience- allows oh to manage finances better and gain good experience for future employers down the line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"/>
              <a:t>Builds up your cv and adds to qualifications 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"/>
              <a:t>Motivation building - gives you more reason to get out in the world and to improve yourself. 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15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Orchard entertainment </a:t>
            </a:r>
            <a:endParaRPr/>
          </a:p>
        </p:txBody>
      </p:sp>
      <p:sp>
        <p:nvSpPr>
          <p:cNvPr id="141" name="Google Shape;141;p15"/>
          <p:cNvSpPr txBox="1"/>
          <p:nvPr>
            <p:ph idx="1" type="body"/>
          </p:nvPr>
        </p:nvSpPr>
        <p:spPr>
          <a:xfrm rot="137">
            <a:off x="819250" y="1990698"/>
            <a:ext cx="7505700" cy="172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"/>
              <a:t>Wales’s biggest live music promotion company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"/>
              <a:t>Have a thriving media and events group employing 100s of people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"/>
              <a:t>Work on hundreds of events all year round 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"/>
              <a:t>Will help develop creativity skills with their creative company ethic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"/>
              <a:t>Works closely with music artists and bands 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"/>
              <a:t>As a company they do something I'm passionate about (music and entertainment)</a:t>
            </a:r>
            <a:br>
              <a:rPr lang="en"/>
            </a:b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1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https://www.linkedin.com/company/orchardmediaevents?trk=similar-pages_result-card_full-click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https://orchardlive.com/</a:t>
            </a:r>
            <a:endParaRPr sz="11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142" name="Google Shape;142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187732">
            <a:off x="5888443" y="835668"/>
            <a:ext cx="2516838" cy="97447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6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Swansea National Waterfront Museum </a:t>
            </a:r>
            <a:endParaRPr/>
          </a:p>
        </p:txBody>
      </p:sp>
      <p:sp>
        <p:nvSpPr>
          <p:cNvPr id="148" name="Google Shape;148;p16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"/>
              <a:t>Extremely placeme</a:t>
            </a:r>
            <a:r>
              <a:rPr lang="en"/>
              <a:t>nt friendly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"/>
              <a:t>Have direct placement links with Uwtsd 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"/>
              <a:t>Great first place to gain experience and confidence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"/>
              <a:t>Loads of events taken place all year round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"/>
              <a:t>Good place to improve communication skills as you'll be talking to alot of visitors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"/>
              <a:t>Easy to manage schedule- works well alongside uni courses 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https://museum.wales/swansea/</a:t>
            </a:r>
            <a:endParaRPr/>
          </a:p>
        </p:txBody>
      </p:sp>
      <p:pic>
        <p:nvPicPr>
          <p:cNvPr id="149" name="Google Shape;149;p1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859600" y="1471600"/>
            <a:ext cx="2465248" cy="1386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7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Libe</a:t>
            </a:r>
            <a:r>
              <a:rPr lang="en"/>
              <a:t>rty Stadium </a:t>
            </a:r>
            <a:endParaRPr/>
          </a:p>
        </p:txBody>
      </p:sp>
      <p:sp>
        <p:nvSpPr>
          <p:cNvPr id="155" name="Google Shape;155;p17"/>
          <p:cNvSpPr txBox="1"/>
          <p:nvPr>
            <p:ph idx="1" type="body"/>
          </p:nvPr>
        </p:nvSpPr>
        <p:spPr>
          <a:xfrm>
            <a:off x="819150" y="2030783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"/>
              <a:t>Weekly events take place in the stadium meaning lots of experience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"/>
              <a:t>Offers placements f</a:t>
            </a:r>
            <a:r>
              <a:rPr lang="en"/>
              <a:t>or conference and party event organising 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"/>
              <a:t>3rd biggest stadium in Wales so there's always something on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"/>
              <a:t>Many different types of events such as football games, conferences and even concerts 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-"/>
            </a:pPr>
            <a:r>
              <a:rPr lang="en"/>
              <a:t>Will give me good insights on the sporting and entertainment industry's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https://www.e4s.co.uk/jobs/liberty-stadium-swansea.htm</a:t>
            </a:r>
            <a:endParaRPr/>
          </a:p>
        </p:txBody>
      </p:sp>
      <p:pic>
        <p:nvPicPr>
          <p:cNvPr id="156" name="Google Shape;156;p1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695350" y="476275"/>
            <a:ext cx="2629499" cy="1478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8"/>
          <p:cNvSpPr txBox="1"/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Thankyou for listening!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Any questions?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hift">
  <a:themeElements>
    <a:clrScheme name="Shift">
      <a:dk1>
        <a:srgbClr val="FFFFFF"/>
      </a:dk1>
      <a:lt1>
        <a:srgbClr val="AF7B51"/>
      </a:lt1>
      <a:dk2>
        <a:srgbClr val="233A44"/>
      </a:dk2>
      <a:lt2>
        <a:srgbClr val="D9D9D9"/>
      </a:lt2>
      <a:accent1>
        <a:srgbClr val="00796B"/>
      </a:accent1>
      <a:accent2>
        <a:srgbClr val="D9563F"/>
      </a:accent2>
      <a:accent3>
        <a:srgbClr val="C4A15A"/>
      </a:accent3>
      <a:accent4>
        <a:srgbClr val="14F597"/>
      </a:accent4>
      <a:accent5>
        <a:srgbClr val="3D4594"/>
      </a:accent5>
      <a:accent6>
        <a:srgbClr val="163EF5"/>
      </a:accent6>
      <a:hlink>
        <a:srgbClr val="3D4594"/>
      </a:hlink>
      <a:folHlink>
        <a:srgbClr val="3D459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