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48"/>
  </p:notesMasterIdLst>
  <p:sldIdLst>
    <p:sldId id="256" r:id="rId2"/>
    <p:sldId id="537" r:id="rId3"/>
    <p:sldId id="542" r:id="rId4"/>
    <p:sldId id="553" r:id="rId5"/>
    <p:sldId id="555" r:id="rId6"/>
    <p:sldId id="643" r:id="rId7"/>
    <p:sldId id="486" r:id="rId8"/>
    <p:sldId id="487" r:id="rId9"/>
    <p:sldId id="488" r:id="rId10"/>
    <p:sldId id="492" r:id="rId11"/>
    <p:sldId id="493" r:id="rId12"/>
    <p:sldId id="491" r:id="rId13"/>
    <p:sldId id="636" r:id="rId14"/>
    <p:sldId id="559" r:id="rId15"/>
    <p:sldId id="512" r:id="rId16"/>
    <p:sldId id="546" r:id="rId17"/>
    <p:sldId id="510" r:id="rId18"/>
    <p:sldId id="498" r:id="rId19"/>
    <p:sldId id="513" r:id="rId20"/>
    <p:sldId id="637" r:id="rId21"/>
    <p:sldId id="562" r:id="rId22"/>
    <p:sldId id="547" r:id="rId23"/>
    <p:sldId id="549" r:id="rId24"/>
    <p:sldId id="550" r:id="rId25"/>
    <p:sldId id="517" r:id="rId26"/>
    <p:sldId id="639" r:id="rId27"/>
    <p:sldId id="521" r:id="rId28"/>
    <p:sldId id="552" r:id="rId29"/>
    <p:sldId id="565" r:id="rId30"/>
    <p:sldId id="566" r:id="rId31"/>
    <p:sldId id="567" r:id="rId32"/>
    <p:sldId id="644" r:id="rId33"/>
    <p:sldId id="534" r:id="rId34"/>
    <p:sldId id="535" r:id="rId35"/>
    <p:sldId id="551" r:id="rId36"/>
    <p:sldId id="638" r:id="rId37"/>
    <p:sldId id="523" r:id="rId38"/>
    <p:sldId id="563" r:id="rId39"/>
    <p:sldId id="524" r:id="rId40"/>
    <p:sldId id="525" r:id="rId41"/>
    <p:sldId id="645" r:id="rId42"/>
    <p:sldId id="640" r:id="rId43"/>
    <p:sldId id="632" r:id="rId44"/>
    <p:sldId id="633" r:id="rId45"/>
    <p:sldId id="646" r:id="rId46"/>
    <p:sldId id="527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84" autoAdjust="0"/>
    <p:restoredTop sz="94660"/>
  </p:normalViewPr>
  <p:slideViewPr>
    <p:cSldViewPr snapToGrid="0" snapToObjects="1">
      <p:cViewPr varScale="1">
        <p:scale>
          <a:sx n="99" d="100"/>
          <a:sy n="99" d="100"/>
        </p:scale>
        <p:origin x="414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68F6CDA-5BBF-054C-B971-BDCEEA058CD2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06E835-0D30-BE44-9872-7D25DAD489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9366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6E88A-0186-7542-AEBC-AA33F71849EC}" type="datetimeFigureOut">
              <a:rPr lang="en-US" smtClean="0"/>
              <a:t>2/23/2017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D0109E-92B9-2D43-974A-740F294D19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g61Ec2u4Ceo" TargetMode="Externa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a5Woi9ePZU" TargetMode="External"/><Relationship Id="rId2" Type="http://schemas.openxmlformats.org/officeDocument/2006/relationships/hyperlink" Target="https://www.youtube.com/watch?v=neShgTczCM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Digital Marketing</a:t>
            </a:r>
            <a:br>
              <a:rPr lang="en-US" dirty="0" smtClean="0"/>
            </a:br>
            <a:r>
              <a:rPr lang="en-US" dirty="0" smtClean="0"/>
              <a:t>SBUS5106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 smtClean="0"/>
              <a:t>Session </a:t>
            </a:r>
            <a:r>
              <a:rPr lang="en-US" dirty="0"/>
              <a:t>6</a:t>
            </a:r>
            <a:r>
              <a:rPr lang="en-US" dirty="0" smtClean="0"/>
              <a:t> – </a:t>
            </a:r>
            <a:r>
              <a:rPr lang="en-US" dirty="0" smtClean="0">
                <a:solidFill>
                  <a:srgbClr val="FFFF00"/>
                </a:solidFill>
              </a:rPr>
              <a:t>Mobile &amp; Video Marketing</a:t>
            </a:r>
          </a:p>
        </p:txBody>
      </p:sp>
    </p:spTree>
    <p:extLst>
      <p:ext uri="{BB962C8B-B14F-4D97-AF65-F5344CB8AC3E}">
        <p14:creationId xmlns:p14="http://schemas.microsoft.com/office/powerpoint/2010/main" val="34294954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5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6421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8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6887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4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25978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41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157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What is different about being mobile?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0667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4" b="9027"/>
          <a:stretch/>
        </p:blipFill>
        <p:spPr>
          <a:xfrm>
            <a:off x="0" y="254000"/>
            <a:ext cx="9144000" cy="598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29980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0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8" b="10417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15650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1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879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50766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6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473" b="11342"/>
          <a:stretch/>
        </p:blipFill>
        <p:spPr>
          <a:xfrm>
            <a:off x="0" y="0"/>
            <a:ext cx="9144000" cy="584200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5842001"/>
            <a:ext cx="91440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BBC World created some very innovative and engaging ads to promote the launch of BBC World in America. A billboard was setup with challenging questions that passersby were invited to respond-to by text message.  The billboard tallied the results in real time.</a:t>
            </a:r>
          </a:p>
        </p:txBody>
      </p:sp>
    </p:spTree>
    <p:extLst>
      <p:ext uri="{BB962C8B-B14F-4D97-AF65-F5344CB8AC3E}">
        <p14:creationId xmlns:p14="http://schemas.microsoft.com/office/powerpoint/2010/main" val="14148985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10185"/>
          <a:stretch/>
        </p:blipFill>
        <p:spPr>
          <a:xfrm>
            <a:off x="0" y="269875"/>
            <a:ext cx="9144000" cy="58896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5563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15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629" b="902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400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55888"/>
            <a:ext cx="8229600" cy="1143000"/>
          </a:xfrm>
        </p:spPr>
        <p:txBody>
          <a:bodyPr/>
          <a:lstStyle/>
          <a:p>
            <a:r>
              <a:rPr lang="en-US" dirty="0" smtClean="0"/>
              <a:t>SMS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10223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6403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61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398" b="10879"/>
          <a:stretch/>
        </p:blipFill>
        <p:spPr>
          <a:xfrm>
            <a:off x="0" y="0"/>
            <a:ext cx="9144000" cy="5810251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413000" y="2195463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sz="2400" dirty="0">
                <a:solidFill>
                  <a:srgbClr val="FFFF00"/>
                </a:solidFill>
              </a:rPr>
              <a:t>Nivea is running a competition asking people to text in their worst fashion mistakes, to support the launch of its new Pure deodorant range and expands its use of mobile marketing</a:t>
            </a:r>
            <a:r>
              <a:rPr lang="en-US" sz="2400" dirty="0" smtClean="0">
                <a:solidFill>
                  <a:srgbClr val="FFFF00"/>
                </a:solidFill>
              </a:rPr>
              <a:t>.</a:t>
            </a:r>
            <a:endParaRPr lang="en-US" sz="2400" dirty="0">
              <a:solidFill>
                <a:srgbClr val="FFFF00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0" y="5977751"/>
            <a:ext cx="91440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Read more at http://</a:t>
            </a:r>
            <a:r>
              <a:rPr lang="en-US" dirty="0" err="1"/>
              <a:t>www.brandrepublic.com</a:t>
            </a:r>
            <a:r>
              <a:rPr lang="en-US" dirty="0"/>
              <a:t>/article/492452/nivea-uses-mobile-competition-backing-pure-range#Fl4MHTu40vzeZF0U.99</a:t>
            </a:r>
          </a:p>
        </p:txBody>
      </p:sp>
    </p:spTree>
    <p:extLst>
      <p:ext uri="{BB962C8B-B14F-4D97-AF65-F5344CB8AC3E}">
        <p14:creationId xmlns:p14="http://schemas.microsoft.com/office/powerpoint/2010/main" val="3136405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4398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4973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57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09" b="8334"/>
          <a:stretch/>
        </p:blipFill>
        <p:spPr>
          <a:xfrm>
            <a:off x="0" y="1063625"/>
            <a:ext cx="9144000" cy="5222876"/>
          </a:xfrm>
          <a:prstGeom prst="rect">
            <a:avLst/>
          </a:prstGeom>
        </p:spPr>
      </p:pic>
      <p:sp useBgFill="1">
        <p:nvSpPr>
          <p:cNvPr id="3" name="Rectangle 2"/>
          <p:cNvSpPr/>
          <p:nvPr/>
        </p:nvSpPr>
        <p:spPr>
          <a:xfrm>
            <a:off x="7635875" y="3683000"/>
            <a:ext cx="1079500" cy="285750"/>
          </a:xfrm>
          <a:prstGeom prst="rect">
            <a:avLst/>
          </a:prstGeom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9618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6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35" b="13426"/>
          <a:stretch/>
        </p:blipFill>
        <p:spPr>
          <a:xfrm>
            <a:off x="0" y="587375"/>
            <a:ext cx="9144000" cy="56673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51822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63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67" b="8796"/>
          <a:stretch/>
        </p:blipFill>
        <p:spPr>
          <a:xfrm>
            <a:off x="0" y="285750"/>
            <a:ext cx="9144000" cy="596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483950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846388"/>
            <a:ext cx="8229600" cy="1143000"/>
          </a:xfrm>
        </p:spPr>
        <p:txBody>
          <a:bodyPr/>
          <a:lstStyle/>
          <a:p>
            <a:r>
              <a:rPr lang="en-US" dirty="0" smtClean="0"/>
              <a:t>Mobile Web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79391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00087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29541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6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60149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1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41424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0810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66484"/>
            <a:ext cx="8229600" cy="1143000"/>
          </a:xfrm>
        </p:spPr>
        <p:txBody>
          <a:bodyPr/>
          <a:lstStyle/>
          <a:p>
            <a:r>
              <a:rPr lang="en-US" dirty="0" smtClean="0"/>
              <a:t>Location based marketing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27057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438700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06063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7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88232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8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72314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9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2404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Is service the new product?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5833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79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7" b="9320"/>
          <a:stretch/>
        </p:blipFill>
        <p:spPr>
          <a:xfrm>
            <a:off x="0" y="214441"/>
            <a:ext cx="9144000" cy="600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830647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0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7" b="9562"/>
          <a:stretch/>
        </p:blipFill>
        <p:spPr>
          <a:xfrm>
            <a:off x="0" y="379396"/>
            <a:ext cx="9144000" cy="5954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70878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20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370177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468538"/>
            <a:ext cx="8229600" cy="1143000"/>
          </a:xfrm>
        </p:spPr>
        <p:txBody>
          <a:bodyPr/>
          <a:lstStyle/>
          <a:p>
            <a:r>
              <a:rPr lang="en-US" dirty="0" smtClean="0"/>
              <a:t>Barcodes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887947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2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89" b="11244"/>
          <a:stretch/>
        </p:blipFill>
        <p:spPr>
          <a:xfrm>
            <a:off x="0" y="280423"/>
            <a:ext cx="9144000" cy="58064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75871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50-mobile-marketing-facts-33-72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12680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3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8" b="8839"/>
          <a:stretch/>
        </p:blipFill>
        <p:spPr>
          <a:xfrm>
            <a:off x="0" y="263928"/>
            <a:ext cx="9144000" cy="5987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54031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hat-is-mobile-marketing-84-728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848" b="8118"/>
          <a:stretch/>
        </p:blipFill>
        <p:spPr>
          <a:xfrm>
            <a:off x="0" y="263928"/>
            <a:ext cx="9144000" cy="603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65857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Tesco’s UK Gatwick virtual store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https://</a:t>
            </a:r>
            <a:r>
              <a:rPr lang="en-US" dirty="0" err="1">
                <a:hlinkClick r:id="rId2"/>
              </a:rPr>
              <a:t>www.youtube.com</a:t>
            </a:r>
            <a:r>
              <a:rPr lang="en-US" dirty="0">
                <a:hlinkClick r:id="rId2"/>
              </a:rPr>
              <a:t>/</a:t>
            </a:r>
            <a:r>
              <a:rPr lang="en-US" dirty="0" err="1">
                <a:hlinkClick r:id="rId2"/>
              </a:rPr>
              <a:t>watch?v</a:t>
            </a:r>
            <a:r>
              <a:rPr lang="en-US" dirty="0">
                <a:hlinkClick r:id="rId2"/>
              </a:rPr>
              <a:t>=g61Ec2u4Ceo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983331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55101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>The Future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Close </a:t>
            </a:r>
            <a:r>
              <a:rPr lang="en-US" dirty="0" smtClean="0"/>
              <a:t>Proximity / Context Marketing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277072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29" y="1206500"/>
            <a:ext cx="9124371" cy="504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56205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mobile-ar-lecture-5-location-based-ar-3-63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9140128" cy="6461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338825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692400"/>
            <a:ext cx="8229600" cy="387096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US" dirty="0" smtClean="0"/>
              <a:t>The smartphone has allowed UBER to digitally disrupt the taxi industry world wide. After watching the videos:</a:t>
            </a:r>
          </a:p>
          <a:p>
            <a:pPr marL="0" indent="0">
              <a:buNone/>
            </a:pPr>
            <a:r>
              <a:rPr lang="en-US" dirty="0" smtClean="0">
                <a:hlinkClick r:id="rId2"/>
              </a:rPr>
              <a:t>https://</a:t>
            </a:r>
            <a:r>
              <a:rPr lang="en-US" dirty="0" err="1" smtClean="0">
                <a:hlinkClick r:id="rId2"/>
              </a:rPr>
              <a:t>www.youtube.com</a:t>
            </a:r>
            <a:r>
              <a:rPr lang="en-US" dirty="0" smtClean="0">
                <a:hlinkClick r:id="rId2"/>
              </a:rPr>
              <a:t>/</a:t>
            </a:r>
            <a:r>
              <a:rPr lang="en-US" dirty="0" err="1" smtClean="0">
                <a:hlinkClick r:id="rId2"/>
              </a:rPr>
              <a:t>watch?v</a:t>
            </a:r>
            <a:r>
              <a:rPr lang="en-US" dirty="0" smtClean="0">
                <a:hlinkClick r:id="rId2"/>
              </a:rPr>
              <a:t>=neShgTczCM0</a:t>
            </a:r>
            <a:endParaRPr lang="en-US" dirty="0" smtClean="0"/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https://www.youtube.com/watch?v=</a:t>
            </a:r>
            <a:r>
              <a:rPr lang="en-US" dirty="0" smtClean="0">
                <a:hlinkClick r:id="rId3"/>
              </a:rPr>
              <a:t>ea5Woi9ePZU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From the perspective of UBER, customers, traditional taxi-company drivers.  Present your ideas on whether UBERs mobile digital disruption is a good thing or not.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What other industries do you think are under threat from digital disruption?</a:t>
            </a:r>
            <a:endParaRPr lang="en-US" dirty="0"/>
          </a:p>
        </p:txBody>
      </p:sp>
      <p:pic>
        <p:nvPicPr>
          <p:cNvPr id="4" name="Picture 3" descr="digital-marketing-and-advertising-brief-overview-2015-10-638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6905" y="230431"/>
            <a:ext cx="3635016" cy="2045409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868160" y="824746"/>
            <a:ext cx="160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In small groups</a:t>
            </a:r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741680" y="978932"/>
            <a:ext cx="9483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Exercise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899220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203700" y="2879725"/>
            <a:ext cx="9070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Video</a:t>
            </a:r>
          </a:p>
        </p:txBody>
      </p:sp>
    </p:spTree>
    <p:extLst>
      <p:ext uri="{BB962C8B-B14F-4D97-AF65-F5344CB8AC3E}">
        <p14:creationId xmlns:p14="http://schemas.microsoft.com/office/powerpoint/2010/main" val="1538123303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3719</TotalTime>
  <Words>194</Words>
  <Application>Microsoft Office PowerPoint</Application>
  <PresentationFormat>On-screen Show (4:3)</PresentationFormat>
  <Paragraphs>25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9" baseType="lpstr">
      <vt:lpstr>Arial</vt:lpstr>
      <vt:lpstr>Calibri</vt:lpstr>
      <vt:lpstr>Black</vt:lpstr>
      <vt:lpstr>Digital Marketing SBUS5106</vt:lpstr>
      <vt:lpstr>PowerPoint Presentation</vt:lpstr>
      <vt:lpstr>PowerPoint Presentation</vt:lpstr>
      <vt:lpstr>PowerPoint Presentation</vt:lpstr>
      <vt:lpstr>PowerPoint Presentation</vt:lpstr>
      <vt:lpstr>What is different about being mobile?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Mobile Web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Location based marketing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Is service the new product?</vt:lpstr>
      <vt:lpstr>PowerPoint Presentation</vt:lpstr>
      <vt:lpstr>PowerPoint Presentation</vt:lpstr>
      <vt:lpstr>PowerPoint Presentation</vt:lpstr>
      <vt:lpstr>Barcodes</vt:lpstr>
      <vt:lpstr>PowerPoint Presentation</vt:lpstr>
      <vt:lpstr>PowerPoint Presentation</vt:lpstr>
      <vt:lpstr>PowerPoint Presentation</vt:lpstr>
      <vt:lpstr>PowerPoint Presentation</vt:lpstr>
      <vt:lpstr>Tesco’s UK Gatwick virtual store</vt:lpstr>
      <vt:lpstr>The Future  Close Proximity / Context Marketing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 Bell</dc:creator>
  <cp:lastModifiedBy>Alex Bell</cp:lastModifiedBy>
  <cp:revision>134</cp:revision>
  <dcterms:created xsi:type="dcterms:W3CDTF">2016-01-24T19:50:49Z</dcterms:created>
  <dcterms:modified xsi:type="dcterms:W3CDTF">2017-02-23T08:17:09Z</dcterms:modified>
</cp:coreProperties>
</file>