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8" r:id="rId9"/>
    <p:sldId id="269" r:id="rId10"/>
    <p:sldId id="264" r:id="rId11"/>
    <p:sldId id="263" r:id="rId12"/>
    <p:sldId id="265" r:id="rId13"/>
    <p:sldId id="266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69942-60BA-4AB1-BC97-88105942FE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272D80-7D70-47ED-81A8-6FD0675C5F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5D7D9-2B62-446F-AB87-C96648403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DA9B3D-3411-4D42-854E-3942E8D4D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EA660C-F09C-4B35-83B7-CD88EEBFD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400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F8FDB-57F4-4EDC-BC45-F3BEF9E33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D217E-5D05-47DE-B5E7-EA5DF8AA5E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D0B5B0-C8F7-460B-B856-F85EC4AC9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1608AF-E53C-4204-A6FE-E2A5B8A4B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CC12B-F03F-4C98-840C-BAB9D8C33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16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E1FE5-EA56-4321-ACCA-1AA320B67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38D8DB-31A0-4183-A09B-FB2D44A43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A7200-1923-4D14-A2AC-D41063E6C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13FFC-1129-47D0-B9CD-A20459534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03A45-995B-4F03-B63A-8E6716412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38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5AE59-775A-439E-B555-464A83401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339D6-41C2-420B-8BC0-C99B5EC8A6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42E8BE-2419-473E-A39A-7005967E4D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B27EB-42F8-4CB9-A164-5B120D7EB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BDE01-D0E1-4CA6-ADD8-1CD85A65E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CC07F3-2BBD-4D9F-AB35-8825AEA8F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117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7E56F-A7C7-4FB2-B30F-270B40CF0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4A53B3-04EE-4E7A-8209-0133564A95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6A3180-13F0-4642-8721-63AD23E824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0AAB77-89F7-43D7-AFF5-54FF8F0BA8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DFB1B4-A2A2-4A21-8743-42FC896758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E90DDC-8F57-412D-92FA-046980243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C88EFB-9B36-4D92-831A-E90222193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D98FAA-9100-4F25-A88C-6B60F52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68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C8E52-9EDE-463D-B92C-704CB114B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104D4A-3226-4E04-AABD-1C14819F1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A3AE21-98C7-4BC9-B37D-ABE6707F8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AA10BA-4CC6-4FE9-B0C5-AFE08F402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728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CF9CF9-C4D6-48E7-9C7E-A57E9BF58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D90692-440F-43F3-92D6-F95BE0052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1F8DC0-A964-4242-8CED-79FE9D969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514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73AA1-22F5-4688-9E4C-6993279F8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BB0DA-D81F-451E-9CFF-B532C2E4F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D3A228-19AF-48B1-8A6B-9C8A1A1AE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F6220-F3DD-4C5E-8E93-C00B7BFFF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874700-229F-4A28-BD4D-A1C65F493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07879-B535-456C-BB16-AFD48335E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81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60AE0-8D8D-412E-B793-24A3B8EB0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976D19-DF55-4391-88A5-B62348A9B3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2DA397-D5E1-4BFF-B864-F656897F2F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E1E08D-B3F8-423C-A0DE-39221C092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217A96-7174-469E-8477-38A5AE252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26BD4B-9CCC-4619-A4A4-DB7230A47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973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521FF-FE2D-4205-A5CA-EF4C1E88B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B314E0-476F-4C4C-9AA6-9E05A85202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0B8BA-400B-40C5-BEC2-D3BC11D22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CC16E3-A767-4F9D-A3A9-CDBDDF8CF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D5F4D-3048-4D73-B645-A28F69D53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476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B1758D-151F-49AA-AD42-4EDC8AB2F9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18336-244E-490A-9E05-B119874369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8346B-FB43-424C-9A01-499424D4C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88C8C7-77A8-4E68-893A-70635CDB8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C298B-8950-481B-9A62-1B1A225D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57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49E7D9-7565-4BA9-9AD5-F31B3EB9F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970A5-7C17-46D3-B2A7-0F4BCA6A4B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2BBFF-E121-4F1F-9BD4-3915D1B650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71062-6A92-48A8-9E0D-C89F5F5395B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1CD522-99A9-4477-9A1C-2789BE0910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3CCB5-C035-41F2-810A-B4DC77906F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F3CA7-CD1A-4C73-A3F6-07D147A15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89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m8sDVMg_so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lqjFH8puVY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xz_-NfbaFA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AZV8ya8xSI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ggh-NWvBrM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X0YfWB3pqA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45C8E-20C7-42AB-B86D-C9860BA40E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Digital Policing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C4B984-AE83-4499-85EA-384FE54340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GB" sz="200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rogramming data on computer monitor">
            <a:extLst>
              <a:ext uri="{FF2B5EF4-FFF2-40B4-BE49-F238E27FC236}">
                <a16:creationId xmlns:a16="http://schemas.microsoft.com/office/drawing/2014/main" id="{F970AA5C-3346-4462-BF34-37DCEE7F36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67" r="10822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17607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3A586-5777-473E-8C32-DCBF1E5BA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differently</a:t>
            </a:r>
          </a:p>
        </p:txBody>
      </p:sp>
      <p:pic>
        <p:nvPicPr>
          <p:cNvPr id="4" name="Online Media 3" title="Every Caller Is Different">
            <a:hlinkClick r:id="" action="ppaction://media"/>
            <a:extLst>
              <a:ext uri="{FF2B5EF4-FFF2-40B4-BE49-F238E27FC236}">
                <a16:creationId xmlns:a16="http://schemas.microsoft.com/office/drawing/2014/main" id="{603F6A28-3962-4479-9B1C-0D747FEC8BC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22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28694-F324-4E57-8355-0762BE820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Surry Police and O2</a:t>
            </a:r>
          </a:p>
        </p:txBody>
      </p:sp>
      <p:pic>
        <p:nvPicPr>
          <p:cNvPr id="4" name="Online Media 3" title="Digital policing for Surrey Police &amp; Sussex Police - an O2 customer story">
            <a:hlinkClick r:id="" action="ppaction://media"/>
            <a:extLst>
              <a:ext uri="{FF2B5EF4-FFF2-40B4-BE49-F238E27FC236}">
                <a16:creationId xmlns:a16="http://schemas.microsoft.com/office/drawing/2014/main" id="{8C1457D0-A660-47E4-BB3A-3DE002C934E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84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F94E8-1022-4FB4-BC6D-98826CE92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Automatic Number Plate Recognition</a:t>
            </a:r>
          </a:p>
        </p:txBody>
      </p:sp>
      <p:pic>
        <p:nvPicPr>
          <p:cNvPr id="4" name="Online Media 3" title="National Surveillance Camera Day - Automatic Number Plate Recognition (ANPR)">
            <a:hlinkClick r:id="" action="ppaction://media"/>
            <a:extLst>
              <a:ext uri="{FF2B5EF4-FFF2-40B4-BE49-F238E27FC236}">
                <a16:creationId xmlns:a16="http://schemas.microsoft.com/office/drawing/2014/main" id="{381655CD-A7BC-49C8-9FC6-B6ABB0ECF26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136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7F488-35D2-4251-B95F-37B5222B0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Intelligence</a:t>
            </a:r>
          </a:p>
        </p:txBody>
      </p:sp>
      <p:pic>
        <p:nvPicPr>
          <p:cNvPr id="4" name="Online Media 3" title="Policing 2025: Is Your Organization Digital Intelligence Ready?">
            <a:hlinkClick r:id="" action="ppaction://media"/>
            <a:extLst>
              <a:ext uri="{FF2B5EF4-FFF2-40B4-BE49-F238E27FC236}">
                <a16:creationId xmlns:a16="http://schemas.microsoft.com/office/drawing/2014/main" id="{DE35C66B-BCC2-40F1-BD69-B9EA454AA1D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150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9CA20-3BB2-4E25-A878-DBCE8426F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Motorola Pronto Lincolnshire</a:t>
            </a:r>
          </a:p>
        </p:txBody>
      </p:sp>
      <p:pic>
        <p:nvPicPr>
          <p:cNvPr id="4" name="Online Media 3" title="Pronto Digital Policing – Lincolnshire Police Case Study">
            <a:hlinkClick r:id="" action="ppaction://media"/>
            <a:extLst>
              <a:ext uri="{FF2B5EF4-FFF2-40B4-BE49-F238E27FC236}">
                <a16:creationId xmlns:a16="http://schemas.microsoft.com/office/drawing/2014/main" id="{6BB6CE6B-72EB-4500-8ABF-00B6A29C5E7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687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FC82A-EDD2-4376-A1EF-FC463A9E8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7737C-8F48-4BA1-8C96-8A74E99AF3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865070-E6DF-412A-950B-994DFEE012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337" y="890587"/>
            <a:ext cx="9839325" cy="507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456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CCF1-1E2F-42A4-B26A-C8646ACC5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7984D-DFA7-4C04-B3B1-15AAAC4B7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613FF7-EF55-42B3-AE35-9923618D0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6362" y="709612"/>
            <a:ext cx="9439275" cy="543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676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E391D-9C29-4D93-8630-DA20AF913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15144-A64C-4CE9-872F-87C80A423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A8D552-6E4D-42CA-8ED3-413238483D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050" y="647700"/>
            <a:ext cx="9867900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986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B5B6B-473D-402B-BFC5-28A2457BA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A4282-FB08-4505-A32C-6D8552005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1DAFDE-AA02-4367-A562-FD3DB506F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3475" y="652462"/>
            <a:ext cx="9925050" cy="555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02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AE749-0C79-4AFA-B785-C029769BC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FBDC1E-15A6-433B-BFFF-978F05E852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3773" y="1825625"/>
            <a:ext cx="7844453" cy="4351338"/>
          </a:xfrm>
        </p:spPr>
      </p:pic>
    </p:spTree>
    <p:extLst>
      <p:ext uri="{BB962C8B-B14F-4D97-AF65-F5344CB8AC3E}">
        <p14:creationId xmlns:p14="http://schemas.microsoft.com/office/powerpoint/2010/main" val="36059407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60AFB43-4F95-4D54-BEA2-7620BF2253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4452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05644-C0EF-471D-B3D7-8E7409AD1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GB" sz="5400"/>
              <a:t>Cressida Dick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50BED-3082-4811-B6E8-DD0BEE1F1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/>
              <a:t>People say, “Surely the Metropolitan Police Services, with the most CCTV cameras in any city in the world can use the cameras to detect crime?”</a:t>
            </a:r>
          </a:p>
          <a:p>
            <a:r>
              <a:rPr lang="en-GB" sz="2400"/>
              <a:t>The London CCTV system is vast and complex, but some of the system is very old. They have to deal with footage which comes in 2000 formats!</a:t>
            </a:r>
          </a:p>
        </p:txBody>
      </p:sp>
      <p:pic>
        <p:nvPicPr>
          <p:cNvPr id="5" name="Picture 4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22D15977-724B-4554-BF88-C4A2F97E47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7" r="414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137443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70D45-5C2F-4B23-AA20-9ADBF4BCE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Briscoe Lecture 2018 Digital Policing</a:t>
            </a:r>
          </a:p>
        </p:txBody>
      </p:sp>
      <p:pic>
        <p:nvPicPr>
          <p:cNvPr id="4" name="Online Media 3" title="Briscoe Lecture 2018: Digital policing">
            <a:hlinkClick r:id="" action="ppaction://media"/>
            <a:extLst>
              <a:ext uri="{FF2B5EF4-FFF2-40B4-BE49-F238E27FC236}">
                <a16:creationId xmlns:a16="http://schemas.microsoft.com/office/drawing/2014/main" id="{1B268DE7-D5E3-43DC-AE5D-8FC1B4F7E7E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19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83</Words>
  <Application>Microsoft Office PowerPoint</Application>
  <PresentationFormat>Widescreen</PresentationFormat>
  <Paragraphs>10</Paragraphs>
  <Slides>14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Digital Policing</vt:lpstr>
      <vt:lpstr>Thinking differently</vt:lpstr>
      <vt:lpstr>Surry Police and O2</vt:lpstr>
      <vt:lpstr>Automatic Number Plate Recognition</vt:lpstr>
      <vt:lpstr>Digital Intelligence</vt:lpstr>
      <vt:lpstr>Motorola Pronto Lincolnshire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Cressida Dick</vt:lpstr>
      <vt:lpstr>Briscoe Lecture 2018 Digital Policing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10</cp:revision>
  <dcterms:created xsi:type="dcterms:W3CDTF">2021-12-06T16:39:45Z</dcterms:created>
  <dcterms:modified xsi:type="dcterms:W3CDTF">2021-12-07T11:09:56Z</dcterms:modified>
</cp:coreProperties>
</file>