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9" r:id="rId3"/>
    <p:sldId id="262" r:id="rId4"/>
    <p:sldId id="258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F8A7E2-2253-41DA-B25E-164F75919BE2}" v="10" dt="2023-03-12T15:08:39.9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78967" autoAdjust="0"/>
  </p:normalViewPr>
  <p:slideViewPr>
    <p:cSldViewPr snapToGrid="0">
      <p:cViewPr>
        <p:scale>
          <a:sx n="60" d="100"/>
          <a:sy n="60" d="100"/>
        </p:scale>
        <p:origin x="40" y="4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ola Hermitt (2133277)" userId="9057bed3-2fc9-4d5e-ac3a-65e1e96039ea" providerId="ADAL" clId="{60F8A7E2-2253-41DA-B25E-164F75919BE2}"/>
    <pc:docChg chg="undo redo custSel addSld delSld modSld sldOrd addSection delSection">
      <pc:chgData name="Nicola Hermitt (2133277)" userId="9057bed3-2fc9-4d5e-ac3a-65e1e96039ea" providerId="ADAL" clId="{60F8A7E2-2253-41DA-B25E-164F75919BE2}" dt="2023-03-13T08:02:10.418" v="3162" actId="26606"/>
      <pc:docMkLst>
        <pc:docMk/>
      </pc:docMkLst>
      <pc:sldChg chg="addSp delSp modSp mod">
        <pc:chgData name="Nicola Hermitt (2133277)" userId="9057bed3-2fc9-4d5e-ac3a-65e1e96039ea" providerId="ADAL" clId="{60F8A7E2-2253-41DA-B25E-164F75919BE2}" dt="2023-03-12T14:14:16.198" v="1994" actId="20577"/>
        <pc:sldMkLst>
          <pc:docMk/>
          <pc:sldMk cId="4129007215" sldId="256"/>
        </pc:sldMkLst>
        <pc:spChg chg="del mod">
          <ac:chgData name="Nicola Hermitt (2133277)" userId="9057bed3-2fc9-4d5e-ac3a-65e1e96039ea" providerId="ADAL" clId="{60F8A7E2-2253-41DA-B25E-164F75919BE2}" dt="2023-03-12T14:10:24.397" v="1950" actId="478"/>
          <ac:spMkLst>
            <pc:docMk/>
            <pc:sldMk cId="4129007215" sldId="256"/>
            <ac:spMk id="2" creationId="{FA4AAFE7-42A7-3856-9FF8-028EB4F61F67}"/>
          </ac:spMkLst>
        </pc:spChg>
        <pc:spChg chg="del">
          <ac:chgData name="Nicola Hermitt (2133277)" userId="9057bed3-2fc9-4d5e-ac3a-65e1e96039ea" providerId="ADAL" clId="{60F8A7E2-2253-41DA-B25E-164F75919BE2}" dt="2023-03-12T14:10:36.743" v="1951" actId="478"/>
          <ac:spMkLst>
            <pc:docMk/>
            <pc:sldMk cId="4129007215" sldId="256"/>
            <ac:spMk id="3" creationId="{0815F437-85BB-A0DE-5F10-2D70FADFE48F}"/>
          </ac:spMkLst>
        </pc:spChg>
        <pc:spChg chg="add mod">
          <ac:chgData name="Nicola Hermitt (2133277)" userId="9057bed3-2fc9-4d5e-ac3a-65e1e96039ea" providerId="ADAL" clId="{60F8A7E2-2253-41DA-B25E-164F75919BE2}" dt="2023-03-12T14:11:31.557" v="1976" actId="20577"/>
          <ac:spMkLst>
            <pc:docMk/>
            <pc:sldMk cId="4129007215" sldId="256"/>
            <ac:spMk id="4" creationId="{3A3BD467-A117-DA6A-9356-6BE38F8EFC32}"/>
          </ac:spMkLst>
        </pc:spChg>
        <pc:spChg chg="add mod">
          <ac:chgData name="Nicola Hermitt (2133277)" userId="9057bed3-2fc9-4d5e-ac3a-65e1e96039ea" providerId="ADAL" clId="{60F8A7E2-2253-41DA-B25E-164F75919BE2}" dt="2023-03-12T14:14:16.198" v="1994" actId="20577"/>
          <ac:spMkLst>
            <pc:docMk/>
            <pc:sldMk cId="4129007215" sldId="256"/>
            <ac:spMk id="5" creationId="{36914124-0F45-DCA3-063B-C987C1380C53}"/>
          </ac:spMkLst>
        </pc:spChg>
      </pc:sldChg>
      <pc:sldChg chg="modSp new del mod ord modNotesTx">
        <pc:chgData name="Nicola Hermitt (2133277)" userId="9057bed3-2fc9-4d5e-ac3a-65e1e96039ea" providerId="ADAL" clId="{60F8A7E2-2253-41DA-B25E-164F75919BE2}" dt="2023-03-12T14:37:15.363" v="2524" actId="47"/>
        <pc:sldMkLst>
          <pc:docMk/>
          <pc:sldMk cId="2860990838" sldId="257"/>
        </pc:sldMkLst>
        <pc:spChg chg="mod">
          <ac:chgData name="Nicola Hermitt (2133277)" userId="9057bed3-2fc9-4d5e-ac3a-65e1e96039ea" providerId="ADAL" clId="{60F8A7E2-2253-41DA-B25E-164F75919BE2}" dt="2023-03-12T14:14:34.054" v="1997" actId="20577"/>
          <ac:spMkLst>
            <pc:docMk/>
            <pc:sldMk cId="2860990838" sldId="257"/>
            <ac:spMk id="2" creationId="{1EEF3898-00C9-6770-8DEB-ECD8DC4CE5B0}"/>
          </ac:spMkLst>
        </pc:spChg>
        <pc:spChg chg="mod">
          <ac:chgData name="Nicola Hermitt (2133277)" userId="9057bed3-2fc9-4d5e-ac3a-65e1e96039ea" providerId="ADAL" clId="{60F8A7E2-2253-41DA-B25E-164F75919BE2}" dt="2023-03-12T14:26:56.886" v="2384"/>
          <ac:spMkLst>
            <pc:docMk/>
            <pc:sldMk cId="2860990838" sldId="257"/>
            <ac:spMk id="3" creationId="{D3C9A1B8-F106-2A96-04C3-B81C4D88BAAE}"/>
          </ac:spMkLst>
        </pc:spChg>
      </pc:sldChg>
      <pc:sldChg chg="addSp modSp new mod ord setBg">
        <pc:chgData name="Nicola Hermitt (2133277)" userId="9057bed3-2fc9-4d5e-ac3a-65e1e96039ea" providerId="ADAL" clId="{60F8A7E2-2253-41DA-B25E-164F75919BE2}" dt="2023-03-13T08:02:10.418" v="3162" actId="26606"/>
        <pc:sldMkLst>
          <pc:docMk/>
          <pc:sldMk cId="4078507812" sldId="258"/>
        </pc:sldMkLst>
        <pc:spChg chg="mod">
          <ac:chgData name="Nicola Hermitt (2133277)" userId="9057bed3-2fc9-4d5e-ac3a-65e1e96039ea" providerId="ADAL" clId="{60F8A7E2-2253-41DA-B25E-164F75919BE2}" dt="2023-03-13T08:02:10.418" v="3162" actId="26606"/>
          <ac:spMkLst>
            <pc:docMk/>
            <pc:sldMk cId="4078507812" sldId="258"/>
            <ac:spMk id="2" creationId="{E15AF27F-2DA4-0AAC-D772-FA54700EB998}"/>
          </ac:spMkLst>
        </pc:spChg>
        <pc:spChg chg="mod">
          <ac:chgData name="Nicola Hermitt (2133277)" userId="9057bed3-2fc9-4d5e-ac3a-65e1e96039ea" providerId="ADAL" clId="{60F8A7E2-2253-41DA-B25E-164F75919BE2}" dt="2023-03-13T08:02:10.418" v="3162" actId="26606"/>
          <ac:spMkLst>
            <pc:docMk/>
            <pc:sldMk cId="4078507812" sldId="258"/>
            <ac:spMk id="3" creationId="{6668B72F-65B0-5CE6-12DB-5E64402AF494}"/>
          </ac:spMkLst>
        </pc:spChg>
        <pc:spChg chg="add">
          <ac:chgData name="Nicola Hermitt (2133277)" userId="9057bed3-2fc9-4d5e-ac3a-65e1e96039ea" providerId="ADAL" clId="{60F8A7E2-2253-41DA-B25E-164F75919BE2}" dt="2023-03-13T08:02:10.418" v="3162" actId="26606"/>
          <ac:spMkLst>
            <pc:docMk/>
            <pc:sldMk cId="4078507812" sldId="258"/>
            <ac:spMk id="9" creationId="{7FF47CB7-972F-479F-A36D-9E72D26EC8DA}"/>
          </ac:spMkLst>
        </pc:spChg>
        <pc:spChg chg="add">
          <ac:chgData name="Nicola Hermitt (2133277)" userId="9057bed3-2fc9-4d5e-ac3a-65e1e96039ea" providerId="ADAL" clId="{60F8A7E2-2253-41DA-B25E-164F75919BE2}" dt="2023-03-13T08:02:10.418" v="3162" actId="26606"/>
          <ac:spMkLst>
            <pc:docMk/>
            <pc:sldMk cId="4078507812" sldId="258"/>
            <ac:spMk id="11" creationId="{0D153B68-5844-490D-8E67-F616D6D721CA}"/>
          </ac:spMkLst>
        </pc:spChg>
        <pc:spChg chg="add">
          <ac:chgData name="Nicola Hermitt (2133277)" userId="9057bed3-2fc9-4d5e-ac3a-65e1e96039ea" providerId="ADAL" clId="{60F8A7E2-2253-41DA-B25E-164F75919BE2}" dt="2023-03-13T08:02:10.418" v="3162" actId="26606"/>
          <ac:spMkLst>
            <pc:docMk/>
            <pc:sldMk cId="4078507812" sldId="258"/>
            <ac:spMk id="13" creationId="{9A0D773F-7A7D-4DBB-9DEA-86BB8B8F4BC8}"/>
          </ac:spMkLst>
        </pc:spChg>
        <pc:picChg chg="add mod">
          <ac:chgData name="Nicola Hermitt (2133277)" userId="9057bed3-2fc9-4d5e-ac3a-65e1e96039ea" providerId="ADAL" clId="{60F8A7E2-2253-41DA-B25E-164F75919BE2}" dt="2023-03-13T08:02:10.418" v="3162" actId="26606"/>
          <ac:picMkLst>
            <pc:docMk/>
            <pc:sldMk cId="4078507812" sldId="258"/>
            <ac:picMk id="4" creationId="{AD4CA986-E9C3-6BA8-1DFB-434B58A0435C}"/>
          </ac:picMkLst>
        </pc:picChg>
      </pc:sldChg>
      <pc:sldChg chg="addSp modSp new mod setBg">
        <pc:chgData name="Nicola Hermitt (2133277)" userId="9057bed3-2fc9-4d5e-ac3a-65e1e96039ea" providerId="ADAL" clId="{60F8A7E2-2253-41DA-B25E-164F75919BE2}" dt="2023-03-13T07:59:34.907" v="3156" actId="26606"/>
        <pc:sldMkLst>
          <pc:docMk/>
          <pc:sldMk cId="565471099" sldId="259"/>
        </pc:sldMkLst>
        <pc:spChg chg="mod">
          <ac:chgData name="Nicola Hermitt (2133277)" userId="9057bed3-2fc9-4d5e-ac3a-65e1e96039ea" providerId="ADAL" clId="{60F8A7E2-2253-41DA-B25E-164F75919BE2}" dt="2023-03-13T07:59:34.907" v="3156" actId="26606"/>
          <ac:spMkLst>
            <pc:docMk/>
            <pc:sldMk cId="565471099" sldId="259"/>
            <ac:spMk id="2" creationId="{6910D1B8-A821-D371-314F-F3C627554DF6}"/>
          </ac:spMkLst>
        </pc:spChg>
        <pc:spChg chg="mod">
          <ac:chgData name="Nicola Hermitt (2133277)" userId="9057bed3-2fc9-4d5e-ac3a-65e1e96039ea" providerId="ADAL" clId="{60F8A7E2-2253-41DA-B25E-164F75919BE2}" dt="2023-03-13T07:59:34.907" v="3156" actId="26606"/>
          <ac:spMkLst>
            <pc:docMk/>
            <pc:sldMk cId="565471099" sldId="259"/>
            <ac:spMk id="3" creationId="{4B248AA8-D6B3-AE63-686C-6FBCE208706E}"/>
          </ac:spMkLst>
        </pc:spChg>
        <pc:spChg chg="add">
          <ac:chgData name="Nicola Hermitt (2133277)" userId="9057bed3-2fc9-4d5e-ac3a-65e1e96039ea" providerId="ADAL" clId="{60F8A7E2-2253-41DA-B25E-164F75919BE2}" dt="2023-03-13T07:59:34.907" v="3156" actId="26606"/>
          <ac:spMkLst>
            <pc:docMk/>
            <pc:sldMk cId="565471099" sldId="259"/>
            <ac:spMk id="9" creationId="{7FF47CB7-972F-479F-A36D-9E72D26EC8DA}"/>
          </ac:spMkLst>
        </pc:spChg>
        <pc:spChg chg="add">
          <ac:chgData name="Nicola Hermitt (2133277)" userId="9057bed3-2fc9-4d5e-ac3a-65e1e96039ea" providerId="ADAL" clId="{60F8A7E2-2253-41DA-B25E-164F75919BE2}" dt="2023-03-13T07:59:34.907" v="3156" actId="26606"/>
          <ac:spMkLst>
            <pc:docMk/>
            <pc:sldMk cId="565471099" sldId="259"/>
            <ac:spMk id="11" creationId="{0D153B68-5844-490D-8E67-F616D6D721CA}"/>
          </ac:spMkLst>
        </pc:spChg>
        <pc:spChg chg="add">
          <ac:chgData name="Nicola Hermitt (2133277)" userId="9057bed3-2fc9-4d5e-ac3a-65e1e96039ea" providerId="ADAL" clId="{60F8A7E2-2253-41DA-B25E-164F75919BE2}" dt="2023-03-13T07:59:34.907" v="3156" actId="26606"/>
          <ac:spMkLst>
            <pc:docMk/>
            <pc:sldMk cId="565471099" sldId="259"/>
            <ac:spMk id="13" creationId="{9A0D773F-7A7D-4DBB-9DEA-86BB8B8F4BC8}"/>
          </ac:spMkLst>
        </pc:spChg>
        <pc:picChg chg="add mod">
          <ac:chgData name="Nicola Hermitt (2133277)" userId="9057bed3-2fc9-4d5e-ac3a-65e1e96039ea" providerId="ADAL" clId="{60F8A7E2-2253-41DA-B25E-164F75919BE2}" dt="2023-03-13T07:59:34.907" v="3156" actId="26606"/>
          <ac:picMkLst>
            <pc:docMk/>
            <pc:sldMk cId="565471099" sldId="259"/>
            <ac:picMk id="4" creationId="{D4D7ABF6-1968-6AE1-B5BD-9F124A1B51F3}"/>
          </ac:picMkLst>
        </pc:picChg>
      </pc:sldChg>
      <pc:sldChg chg="modSp new mod">
        <pc:chgData name="Nicola Hermitt (2133277)" userId="9057bed3-2fc9-4d5e-ac3a-65e1e96039ea" providerId="ADAL" clId="{60F8A7E2-2253-41DA-B25E-164F75919BE2}" dt="2023-03-13T07:37:53.071" v="3153" actId="20577"/>
        <pc:sldMkLst>
          <pc:docMk/>
          <pc:sldMk cId="4077909304" sldId="260"/>
        </pc:sldMkLst>
        <pc:spChg chg="mod">
          <ac:chgData name="Nicola Hermitt (2133277)" userId="9057bed3-2fc9-4d5e-ac3a-65e1e96039ea" providerId="ADAL" clId="{60F8A7E2-2253-41DA-B25E-164F75919BE2}" dt="2023-03-13T07:31:01.444" v="2984" actId="20577"/>
          <ac:spMkLst>
            <pc:docMk/>
            <pc:sldMk cId="4077909304" sldId="260"/>
            <ac:spMk id="2" creationId="{0D516A22-82E4-61A5-F18B-5B0D7055B245}"/>
          </ac:spMkLst>
        </pc:spChg>
        <pc:spChg chg="mod">
          <ac:chgData name="Nicola Hermitt (2133277)" userId="9057bed3-2fc9-4d5e-ac3a-65e1e96039ea" providerId="ADAL" clId="{60F8A7E2-2253-41DA-B25E-164F75919BE2}" dt="2023-03-13T07:37:53.071" v="3153" actId="20577"/>
          <ac:spMkLst>
            <pc:docMk/>
            <pc:sldMk cId="4077909304" sldId="260"/>
            <ac:spMk id="3" creationId="{0A6A593C-542B-62CB-93D2-12E495F5FFB3}"/>
          </ac:spMkLst>
        </pc:spChg>
      </pc:sldChg>
      <pc:sldChg chg="addSp delSp modSp new mod">
        <pc:chgData name="Nicola Hermitt (2133277)" userId="9057bed3-2fc9-4d5e-ac3a-65e1e96039ea" providerId="ADAL" clId="{60F8A7E2-2253-41DA-B25E-164F75919BE2}" dt="2023-03-12T15:09:16.083" v="2948" actId="27636"/>
        <pc:sldMkLst>
          <pc:docMk/>
          <pc:sldMk cId="2371848682" sldId="261"/>
        </pc:sldMkLst>
        <pc:spChg chg="mod">
          <ac:chgData name="Nicola Hermitt (2133277)" userId="9057bed3-2fc9-4d5e-ac3a-65e1e96039ea" providerId="ADAL" clId="{60F8A7E2-2253-41DA-B25E-164F75919BE2}" dt="2023-03-12T15:01:39.403" v="2903" actId="115"/>
          <ac:spMkLst>
            <pc:docMk/>
            <pc:sldMk cId="2371848682" sldId="261"/>
            <ac:spMk id="2" creationId="{02F258A7-481C-35C5-E9A6-8B507E6F6C3D}"/>
          </ac:spMkLst>
        </pc:spChg>
        <pc:spChg chg="mod">
          <ac:chgData name="Nicola Hermitt (2133277)" userId="9057bed3-2fc9-4d5e-ac3a-65e1e96039ea" providerId="ADAL" clId="{60F8A7E2-2253-41DA-B25E-164F75919BE2}" dt="2023-03-12T15:09:16.083" v="2948" actId="27636"/>
          <ac:spMkLst>
            <pc:docMk/>
            <pc:sldMk cId="2371848682" sldId="261"/>
            <ac:spMk id="3" creationId="{E69089F6-828C-F9EB-0EFC-F3D20B5A3106}"/>
          </ac:spMkLst>
        </pc:spChg>
        <pc:spChg chg="add del mod">
          <ac:chgData name="Nicola Hermitt (2133277)" userId="9057bed3-2fc9-4d5e-ac3a-65e1e96039ea" providerId="ADAL" clId="{60F8A7E2-2253-41DA-B25E-164F75919BE2}" dt="2023-03-12T15:08:32.243" v="2937"/>
          <ac:spMkLst>
            <pc:docMk/>
            <pc:sldMk cId="2371848682" sldId="261"/>
            <ac:spMk id="4" creationId="{A5F6B340-433A-B048-BC07-490F4390624F}"/>
          </ac:spMkLst>
        </pc:spChg>
        <pc:spChg chg="add del mod">
          <ac:chgData name="Nicola Hermitt (2133277)" userId="9057bed3-2fc9-4d5e-ac3a-65e1e96039ea" providerId="ADAL" clId="{60F8A7E2-2253-41DA-B25E-164F75919BE2}" dt="2023-03-12T15:09:02.149" v="2944"/>
          <ac:spMkLst>
            <pc:docMk/>
            <pc:sldMk cId="2371848682" sldId="261"/>
            <ac:spMk id="5" creationId="{D46459A4-4258-6878-EBD4-A0C5745FE835}"/>
          </ac:spMkLst>
        </pc:spChg>
      </pc:sldChg>
      <pc:sldChg chg="addSp delSp modSp new mod setBg modNotesTx">
        <pc:chgData name="Nicola Hermitt (2133277)" userId="9057bed3-2fc9-4d5e-ac3a-65e1e96039ea" providerId="ADAL" clId="{60F8A7E2-2253-41DA-B25E-164F75919BE2}" dt="2023-03-13T08:01:17.579" v="3160" actId="26606"/>
        <pc:sldMkLst>
          <pc:docMk/>
          <pc:sldMk cId="1413686846" sldId="262"/>
        </pc:sldMkLst>
        <pc:spChg chg="mod">
          <ac:chgData name="Nicola Hermitt (2133277)" userId="9057bed3-2fc9-4d5e-ac3a-65e1e96039ea" providerId="ADAL" clId="{60F8A7E2-2253-41DA-B25E-164F75919BE2}" dt="2023-03-13T08:01:17.579" v="3160" actId="26606"/>
          <ac:spMkLst>
            <pc:docMk/>
            <pc:sldMk cId="1413686846" sldId="262"/>
            <ac:spMk id="2" creationId="{ABC8BDE1-83D2-48CA-F48A-5C18BC6EEB1D}"/>
          </ac:spMkLst>
        </pc:spChg>
        <pc:spChg chg="del">
          <ac:chgData name="Nicola Hermitt (2133277)" userId="9057bed3-2fc9-4d5e-ac3a-65e1e96039ea" providerId="ADAL" clId="{60F8A7E2-2253-41DA-B25E-164F75919BE2}" dt="2023-03-12T14:25:24.305" v="2271" actId="3680"/>
          <ac:spMkLst>
            <pc:docMk/>
            <pc:sldMk cId="1413686846" sldId="262"/>
            <ac:spMk id="3" creationId="{51367BE1-F55F-F510-BCE8-E82B5BEC7EBD}"/>
          </ac:spMkLst>
        </pc:spChg>
        <pc:spChg chg="add mod ord">
          <ac:chgData name="Nicola Hermitt (2133277)" userId="9057bed3-2fc9-4d5e-ac3a-65e1e96039ea" providerId="ADAL" clId="{60F8A7E2-2253-41DA-B25E-164F75919BE2}" dt="2023-03-13T08:01:17.579" v="3160" actId="26606"/>
          <ac:spMkLst>
            <pc:docMk/>
            <pc:sldMk cId="1413686846" sldId="262"/>
            <ac:spMk id="5" creationId="{243BFC52-D528-8FE3-63A4-2080587E64C1}"/>
          </ac:spMkLst>
        </pc:spChg>
        <pc:spChg chg="add del">
          <ac:chgData name="Nicola Hermitt (2133277)" userId="9057bed3-2fc9-4d5e-ac3a-65e1e96039ea" providerId="ADAL" clId="{60F8A7E2-2253-41DA-B25E-164F75919BE2}" dt="2023-03-13T08:01:17.520" v="3159" actId="26606"/>
          <ac:spMkLst>
            <pc:docMk/>
            <pc:sldMk cId="1413686846" sldId="262"/>
            <ac:spMk id="11" creationId="{A51A0227-072A-4F5F-928C-E2C3E5CCD10C}"/>
          </ac:spMkLst>
        </pc:spChg>
        <pc:spChg chg="add del">
          <ac:chgData name="Nicola Hermitt (2133277)" userId="9057bed3-2fc9-4d5e-ac3a-65e1e96039ea" providerId="ADAL" clId="{60F8A7E2-2253-41DA-B25E-164F75919BE2}" dt="2023-03-13T08:01:17.520" v="3159" actId="26606"/>
          <ac:spMkLst>
            <pc:docMk/>
            <pc:sldMk cId="1413686846" sldId="262"/>
            <ac:spMk id="13" creationId="{35D99776-4B38-47DF-A302-11AD9AF87ACA}"/>
          </ac:spMkLst>
        </pc:spChg>
        <pc:spChg chg="add">
          <ac:chgData name="Nicola Hermitt (2133277)" userId="9057bed3-2fc9-4d5e-ac3a-65e1e96039ea" providerId="ADAL" clId="{60F8A7E2-2253-41DA-B25E-164F75919BE2}" dt="2023-03-13T08:01:17.579" v="3160" actId="26606"/>
          <ac:spMkLst>
            <pc:docMk/>
            <pc:sldMk cId="1413686846" sldId="262"/>
            <ac:spMk id="15" creationId="{8761DDFE-071F-4200-B0AA-394476C2D2D6}"/>
          </ac:spMkLst>
        </pc:spChg>
        <pc:graphicFrameChg chg="add mod ord modGraphic">
          <ac:chgData name="Nicola Hermitt (2133277)" userId="9057bed3-2fc9-4d5e-ac3a-65e1e96039ea" providerId="ADAL" clId="{60F8A7E2-2253-41DA-B25E-164F75919BE2}" dt="2023-03-13T08:01:17.579" v="3160" actId="26606"/>
          <ac:graphicFrameMkLst>
            <pc:docMk/>
            <pc:sldMk cId="1413686846" sldId="262"/>
            <ac:graphicFrameMk id="4" creationId="{55782DB2-BD13-95CF-5066-968CFF8D8427}"/>
          </ac:graphicFrameMkLst>
        </pc:graphicFrameChg>
        <pc:picChg chg="add mod">
          <ac:chgData name="Nicola Hermitt (2133277)" userId="9057bed3-2fc9-4d5e-ac3a-65e1e96039ea" providerId="ADAL" clId="{60F8A7E2-2253-41DA-B25E-164F75919BE2}" dt="2023-03-13T08:01:17.579" v="3160" actId="26606"/>
          <ac:picMkLst>
            <pc:docMk/>
            <pc:sldMk cId="1413686846" sldId="262"/>
            <ac:picMk id="6" creationId="{9FD434EE-8F1B-5DB5-7373-1D1402E0368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9C8710-52C9-4189-8FCF-6AE5B2B156F1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E0B84C-17F8-4E61-8B39-AF3D596E4D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209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E0B84C-17F8-4E61-8B39-AF3D596E4D2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6034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Verbal – “health care professionals can use verbal communication to explain procedures, diagnoses and treatment plans to the patient or family”.</a:t>
            </a:r>
          </a:p>
          <a:p>
            <a:r>
              <a:rPr lang="en-GB" dirty="0"/>
              <a:t>Nonverbal – “this refers to body language, facial expressions and signs. This may be used to show empathy</a:t>
            </a:r>
            <a:r>
              <a:rPr lang="en-US" dirty="0"/>
              <a:t> by sitting closer to them and maintaining</a:t>
            </a:r>
            <a:r>
              <a:rPr lang="en-GB" dirty="0"/>
              <a:t> eye contact”.</a:t>
            </a:r>
          </a:p>
          <a:p>
            <a:r>
              <a:rPr lang="en-GB" dirty="0"/>
              <a:t>Written – “ written communication is commonly used for prescriptions and treatment plans”.</a:t>
            </a:r>
          </a:p>
          <a:p>
            <a:r>
              <a:rPr lang="en-GB" dirty="0"/>
              <a:t>Visual – “this type of communication may be in the form of a diagram, photo, or a table”.</a:t>
            </a:r>
          </a:p>
          <a:p>
            <a:r>
              <a:rPr lang="en-GB" dirty="0"/>
              <a:t>Listening – “Active Listening is important for contexts such as consultations, where identifying patient symptoms and concerns are crucial”.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E0B84C-17F8-4E61-8B39-AF3D596E4D2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9153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E0B84C-17F8-4E61-8B39-AF3D596E4D2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732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95670-9365-E105-55A7-7788AF652B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F1D3B6-48FC-AA11-EEB2-2C3A70AF1C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DD0565-DF51-E1FF-C12D-A5D5028063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A0C4B-FBD0-47C0-BCA6-CF344909FA83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762C9C-E4B5-4E03-1BDE-812A87860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DC258B-19CD-AFB5-50DE-060F79303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0D9EB-89F3-4D50-BB18-C3A37DC3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564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ABF95-8292-8540-F08C-25B094817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1767AF-398C-E100-3F40-364589814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B76DF-B8D0-859B-F73C-C9F4E99F3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A0C4B-FBD0-47C0-BCA6-CF344909FA83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4F8900-98EA-4427-AF0C-E2ADCB416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207220-F49D-A959-99D8-C883A417E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0D9EB-89F3-4D50-BB18-C3A37DC3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4517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B6574-93E8-7C6D-27D7-8569FDDB8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9E00EB-2289-878F-687A-2A2E20D1A5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39D76F-CAD7-5D2A-F501-B0F8C0035D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A0C4B-FBD0-47C0-BCA6-CF344909FA83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F8C72A-505E-BE05-29E6-6B55EEC2A1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D4122-785A-AE97-8F5D-7850EC0241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0D9EB-89F3-4D50-BB18-C3A37DC3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384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E423C-E32C-F3A1-CD3B-A7BCCF1192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BF43F-BB91-551B-3049-0D12263CAF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0D433C-35E3-0D7C-6AFB-38B3CD3E39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4648F1-D67A-89B9-93B0-23519BE7A5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A0C4B-FBD0-47C0-BCA6-CF344909FA83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2D8A76-4D02-EF43-95C4-E007C55321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F25C6C-7697-016D-7DD6-BEB6137C4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0D9EB-89F3-4D50-BB18-C3A37DC3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105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7208E-6799-3779-CB7F-3520009EF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9DC826-AABE-C66E-4759-22213E2CD3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79361A-8B22-2301-989F-E18AB437D6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B82535-EE3A-EAAB-0337-4D5536447A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ED7F47-3B0D-5EB0-8CF5-F0A7362081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4E01E3-B073-E807-D3E4-F73BD5BB1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A0C4B-FBD0-47C0-BCA6-CF344909FA83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A53541-D7DB-24BC-2C2C-405BA0769F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70D3EA-02B0-4638-7487-E8C10DC8D2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0D9EB-89F3-4D50-BB18-C3A37DC3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203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E656D-A3CA-067E-3B53-378D07959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B2AE28-DE98-A8E4-B1B7-4855D20F0D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A0C4B-FBD0-47C0-BCA6-CF344909FA83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E541A9-5538-0B3A-3779-FDFB6B2347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A0080F-B342-802E-2E62-29908243F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0D9EB-89F3-4D50-BB18-C3A37DC3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6949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6C97E0-C91F-2217-375F-ED256C24F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A0C4B-FBD0-47C0-BCA6-CF344909FA83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89B7E8-503F-3EB4-BEED-774148642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AE8714-587E-EA04-EC68-3CAEC499C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0D9EB-89F3-4D50-BB18-C3A37DC3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940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11CBA-AECD-37CA-FB30-EDC53E679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BC5BD-82AF-C673-3B4A-9C1AC64A53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E53A1B-A76F-D3E3-7BAE-E2FAC679CF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907185-602D-7D6E-84B2-9397F1E30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A0C4B-FBD0-47C0-BCA6-CF344909FA83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8A1396-D5AD-EE5F-38D6-0D8FFFB305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FE9654-CAC0-E359-54C9-7C1867C62D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0D9EB-89F3-4D50-BB18-C3A37DC3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86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3AC31-6E22-6379-0052-478434815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4C76CE-C281-AFC6-DCCE-74A36F7FFD4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A1218E-7AD3-AE21-17E8-AEE84654D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69556F-5270-F87E-D2BA-67039E82B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A0C4B-FBD0-47C0-BCA6-CF344909FA83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5CAFEB-F213-690A-954F-50D231BFC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F8E508-9E26-96C6-30DE-DFBE95869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0D9EB-89F3-4D50-BB18-C3A37DC3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183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A0E28-1C8F-F829-CBB2-D56DFB758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06B908-71A8-F094-616A-3A6ED7982F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0A15BD-3117-E00D-0746-8ED8326957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A0C4B-FBD0-47C0-BCA6-CF344909FA83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131161-2243-A1B4-B2E1-DE3258743B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F2501F-8A03-C0A4-3EB3-610145403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0D9EB-89F3-4D50-BB18-C3A37DC3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241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730939-F54A-3500-6EFE-CB0B322695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1546F0-AA89-DB96-CCC1-39D2316565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CBE48C-33C4-F451-97D1-F560982156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A0C4B-FBD0-47C0-BCA6-CF344909FA83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001C62-805C-ADAA-4AD7-715B15217E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257161-291D-1E7A-1319-E4DA82EEE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0D9EB-89F3-4D50-BB18-C3A37DC3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332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7E85FD-F3BC-835A-7169-ED994DBBF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DFF1CE-A511-1E75-8B7F-DF71D50CAF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5B6A79-2CB9-5B45-AB4F-2031C29921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6A0C4B-FBD0-47C0-BCA6-CF344909FA83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E898E5-80D6-3E7E-F56F-2C34760E7A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33F3CA-0C91-7187-16E1-3730E8AE89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90D9EB-89F3-4D50-BB18-C3A37DC31B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7624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A3BD467-A117-DA6A-9356-6BE38F8EFC32}"/>
              </a:ext>
            </a:extLst>
          </p:cNvPr>
          <p:cNvSpPr txBox="1">
            <a:spLocks/>
          </p:cNvSpPr>
          <p:nvPr/>
        </p:nvSpPr>
        <p:spPr>
          <a:xfrm>
            <a:off x="1524000" y="1452195"/>
            <a:ext cx="9144000" cy="52522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u="sng" dirty="0">
                <a:latin typeface="Arial" panose="020B0604020202020204" pitchFamily="34" charset="0"/>
                <a:ea typeface="Arial" panose="020B0604020202020204" pitchFamily="34" charset="0"/>
              </a:rPr>
              <a:t>Key Skills Presentation: Communication</a:t>
            </a:r>
            <a:endParaRPr lang="en-GB" sz="8800" u="sng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36914124-0F45-DCA3-063B-C987C1380C53}"/>
              </a:ext>
            </a:extLst>
          </p:cNvPr>
          <p:cNvSpPr txBox="1">
            <a:spLocks/>
          </p:cNvSpPr>
          <p:nvPr/>
        </p:nvSpPr>
        <p:spPr>
          <a:xfrm>
            <a:off x="1524000" y="2426381"/>
            <a:ext cx="9144000" cy="2615882"/>
          </a:xfrm>
          <a:prstGeom prst="rect">
            <a:avLst/>
          </a:prstGeom>
        </p:spPr>
        <p:txBody>
          <a:bodyPr vert="horz" lIns="91440" tIns="45720" rIns="91440" bIns="45720" rtlCol="0">
            <a:normAutofit fontScale="325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6400" u="sng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Student Name: Nicola Hermitt</a:t>
            </a:r>
            <a:endParaRPr lang="en-GB" sz="64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6400" u="sng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Student Number: 2133277</a:t>
            </a:r>
            <a:endParaRPr lang="en-GB" sz="64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6400" u="sng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Lecturer Name: Farah Islam</a:t>
            </a:r>
            <a:endParaRPr lang="en-GB" sz="64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6400" b="1" u="sng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LCHS4005_BIRM</a:t>
            </a:r>
            <a:endParaRPr lang="en-GB" sz="64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90072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10D1B8-A821-D371-314F-F3C627554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u="sng" dirty="0"/>
              <a:t>What is communication?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48AA8-D6B3-AE63-686C-6FBCE2087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endParaRPr lang="en-GB" sz="1700"/>
          </a:p>
          <a:p>
            <a:r>
              <a:rPr lang="en-GB" sz="1700"/>
              <a:t>Communication can be defined as the act of conveying information from one person to another. </a:t>
            </a:r>
          </a:p>
          <a:p>
            <a:r>
              <a:rPr lang="en-GB" sz="1700"/>
              <a:t>Its purpose is to establish a connection between two or more people. </a:t>
            </a:r>
          </a:p>
          <a:p>
            <a:r>
              <a:rPr lang="en-GB" sz="1700"/>
              <a:t>It is a key part of building relationships and sharing information.</a:t>
            </a:r>
          </a:p>
          <a:p>
            <a:r>
              <a:rPr lang="en-GB" sz="1700"/>
              <a:t>It is important to be able to alternate between professionalism and empathy.</a:t>
            </a:r>
          </a:p>
          <a:p>
            <a:pPr marL="0" indent="0">
              <a:buNone/>
            </a:pPr>
            <a:endParaRPr lang="en-US" sz="170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700" b="0" i="0">
                <a:effectLst/>
                <a:latin typeface="Arial" panose="020B0604020202020204" pitchFamily="34" charset="0"/>
              </a:rPr>
              <a:t>Dance, F.E., 1970. The “concept” of communication. </a:t>
            </a:r>
            <a:r>
              <a:rPr lang="en-US" sz="1700" b="0" i="1">
                <a:effectLst/>
                <a:latin typeface="Arial" panose="020B0604020202020204" pitchFamily="34" charset="0"/>
              </a:rPr>
              <a:t>Journal of communication</a:t>
            </a:r>
            <a:r>
              <a:rPr lang="en-US" sz="1700" b="0" i="0">
                <a:effectLst/>
                <a:latin typeface="Arial" panose="020B0604020202020204" pitchFamily="34" charset="0"/>
              </a:rPr>
              <a:t>, </a:t>
            </a:r>
            <a:r>
              <a:rPr lang="en-US" sz="1700" b="0" i="1">
                <a:effectLst/>
                <a:latin typeface="Arial" panose="020B0604020202020204" pitchFamily="34" charset="0"/>
              </a:rPr>
              <a:t>20</a:t>
            </a:r>
            <a:r>
              <a:rPr lang="en-US" sz="1700" b="0" i="0">
                <a:effectLst/>
                <a:latin typeface="Arial" panose="020B0604020202020204" pitchFamily="34" charset="0"/>
              </a:rPr>
              <a:t>(2), pp.201-210.</a:t>
            </a:r>
            <a:endParaRPr lang="en-GB" sz="17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D7ABF6-1968-6AE1-B5BD-9F124A1B51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9367" y="2692424"/>
            <a:ext cx="4788505" cy="2740895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4710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0">
            <a:extLst>
              <a:ext uri="{FF2B5EF4-FFF2-40B4-BE49-F238E27FC236}">
                <a16:creationId xmlns:a16="http://schemas.microsoft.com/office/drawing/2014/main" id="{8761DDFE-071F-4200-B0AA-394476C2D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C8BDE1-83D2-48CA-F48A-5C18BC6EE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547815"/>
            <a:ext cx="5167185" cy="16805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u="sng"/>
              <a:t>Types of Communication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3BFC52-D528-8FE3-63A4-2080587E64C1}"/>
              </a:ext>
            </a:extLst>
          </p:cNvPr>
          <p:cNvSpPr txBox="1"/>
          <p:nvPr/>
        </p:nvSpPr>
        <p:spPr>
          <a:xfrm>
            <a:off x="6186619" y="547815"/>
            <a:ext cx="5178960" cy="1680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>
                <a:effectLst/>
              </a:rPr>
              <a:t>Littlemore, J., 2003. The communicative effectiveness of different types of communication strategy. </a:t>
            </a:r>
            <a:r>
              <a:rPr lang="en-US" sz="2000" b="0" i="1">
                <a:effectLst/>
              </a:rPr>
              <a:t>System</a:t>
            </a:r>
            <a:r>
              <a:rPr lang="en-US" sz="2000" b="0" i="0">
                <a:effectLst/>
              </a:rPr>
              <a:t>, </a:t>
            </a:r>
            <a:r>
              <a:rPr lang="en-US" sz="2000" b="0" i="1">
                <a:effectLst/>
              </a:rPr>
              <a:t>31</a:t>
            </a:r>
            <a:r>
              <a:rPr lang="en-US" sz="2000" b="0" i="0">
                <a:effectLst/>
              </a:rPr>
              <a:t>(3), pp.331-347.</a:t>
            </a:r>
            <a:endParaRPr lang="en-US" sz="20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D434EE-8F1B-5DB5-7373-1D1402E036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198" y="2667300"/>
            <a:ext cx="5167185" cy="3220393"/>
          </a:xfrm>
          <a:prstGeom prst="rect">
            <a:avLst/>
          </a:prstGeom>
        </p:spPr>
      </p:pic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5782DB2-BD13-95CF-5066-968CFF8D84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0085662"/>
              </p:ext>
            </p:extLst>
          </p:nvPr>
        </p:nvGraphicFramePr>
        <p:xfrm>
          <a:off x="6198394" y="2825188"/>
          <a:ext cx="5167185" cy="2904621"/>
        </p:xfrm>
        <a:graphic>
          <a:graphicData uri="http://schemas.openxmlformats.org/drawingml/2006/table">
            <a:tbl>
              <a:tblPr firstRow="1" bandRow="1">
                <a:solidFill>
                  <a:schemeClr val="bg1"/>
                </a:solidFill>
                <a:tableStyleId>{5C22544A-7EE6-4342-B048-85BDC9FD1C3A}</a:tableStyleId>
              </a:tblPr>
              <a:tblGrid>
                <a:gridCol w="2018065">
                  <a:extLst>
                    <a:ext uri="{9D8B030D-6E8A-4147-A177-3AD203B41FA5}">
                      <a16:colId xmlns:a16="http://schemas.microsoft.com/office/drawing/2014/main" val="3469926523"/>
                    </a:ext>
                  </a:extLst>
                </a:gridCol>
                <a:gridCol w="3149120">
                  <a:extLst>
                    <a:ext uri="{9D8B030D-6E8A-4147-A177-3AD203B41FA5}">
                      <a16:colId xmlns:a16="http://schemas.microsoft.com/office/drawing/2014/main" val="1253659775"/>
                    </a:ext>
                  </a:extLst>
                </a:gridCol>
              </a:tblGrid>
              <a:tr h="388377">
                <a:tc>
                  <a:txBody>
                    <a:bodyPr/>
                    <a:lstStyle/>
                    <a:p>
                      <a:r>
                        <a:rPr lang="en-GB" sz="1300" b="0" cap="none" spc="0">
                          <a:solidFill>
                            <a:schemeClr val="bg1"/>
                          </a:solidFill>
                        </a:rPr>
                        <a:t>Types of communication</a:t>
                      </a:r>
                    </a:p>
                  </a:txBody>
                  <a:tcPr marL="106667" marR="82051" marT="82051" marB="82051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b="0" cap="none" spc="0">
                          <a:solidFill>
                            <a:schemeClr val="bg1"/>
                          </a:solidFill>
                        </a:rPr>
                        <a:t>Examples</a:t>
                      </a:r>
                    </a:p>
                  </a:txBody>
                  <a:tcPr marL="106667" marR="82051" marT="82051" marB="82051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3745292"/>
                  </a:ext>
                </a:extLst>
              </a:tr>
              <a:tr h="579830"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Verbal</a:t>
                      </a:r>
                    </a:p>
                  </a:txBody>
                  <a:tcPr marL="106667" marR="82051" marT="82051" marB="82051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Phone calls, teams meetings, face-to-face</a:t>
                      </a:r>
                    </a:p>
                  </a:txBody>
                  <a:tcPr marL="106667" marR="82051" marT="82051" marB="82051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808213"/>
                  </a:ext>
                </a:extLst>
              </a:tr>
              <a:tr h="579830"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Non Verbal</a:t>
                      </a:r>
                    </a:p>
                  </a:txBody>
                  <a:tcPr marL="106667" marR="82051" marT="82051" marB="82051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Body language, facial expressions, braille and sign language.</a:t>
                      </a:r>
                    </a:p>
                  </a:txBody>
                  <a:tcPr marL="106667" marR="82051" marT="82051" marB="82051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4839567"/>
                  </a:ext>
                </a:extLst>
              </a:tr>
              <a:tr h="388377"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Written</a:t>
                      </a:r>
                    </a:p>
                  </a:txBody>
                  <a:tcPr marL="106667" marR="82051" marT="82051" marB="82051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Forms, documents and notes.</a:t>
                      </a:r>
                    </a:p>
                  </a:txBody>
                  <a:tcPr marL="106667" marR="82051" marT="82051" marB="82051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48634858"/>
                  </a:ext>
                </a:extLst>
              </a:tr>
              <a:tr h="579830"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Visual</a:t>
                      </a:r>
                    </a:p>
                  </a:txBody>
                  <a:tcPr marL="106667" marR="82051" marT="82051" marB="82051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Videos, data representations; charts and graphs.</a:t>
                      </a:r>
                    </a:p>
                  </a:txBody>
                  <a:tcPr marL="106667" marR="82051" marT="82051" marB="82051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1405231"/>
                  </a:ext>
                </a:extLst>
              </a:tr>
              <a:tr h="388377"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Listening</a:t>
                      </a:r>
                    </a:p>
                  </a:txBody>
                  <a:tcPr marL="106667" marR="82051" marT="82051" marB="82051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Audio files and conversations.</a:t>
                      </a:r>
                    </a:p>
                  </a:txBody>
                  <a:tcPr marL="106667" marR="82051" marT="82051" marB="82051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06496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36868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5AF27F-2DA4-0AAC-D772-FA54700EB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u="sng" dirty="0"/>
              <a:t>How is it used in Healthcare?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8B72F-65B0-5CE6-12DB-5E64402AF4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GB" sz="1700"/>
              <a:t>A healthcare professional may use communication to educate and share information with patients, caregivers, the community, other professionals and families of patients.</a:t>
            </a:r>
          </a:p>
          <a:p>
            <a:r>
              <a:rPr lang="en-GB" sz="1700"/>
              <a:t>Communication helps to establish trust and build relationships which can lead to better outcomes.</a:t>
            </a:r>
          </a:p>
          <a:p>
            <a:r>
              <a:rPr lang="en-GB" sz="1700"/>
              <a:t>There is increased levels of safety when communication is clear and received effectively. This is because they will be aware of any risks and procedures.</a:t>
            </a:r>
          </a:p>
          <a:p>
            <a:pPr marL="0" indent="0">
              <a:buNone/>
            </a:pPr>
            <a:endParaRPr lang="en-US" sz="170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700" b="0" i="0">
                <a:effectLst/>
                <a:latin typeface="Arial" panose="020B0604020202020204" pitchFamily="34" charset="0"/>
              </a:rPr>
              <a:t>Moss, B., 2017. Communication skills in health and social care. </a:t>
            </a:r>
            <a:r>
              <a:rPr lang="en-US" sz="1700" b="0" i="1">
                <a:effectLst/>
                <a:latin typeface="Arial" panose="020B0604020202020204" pitchFamily="34" charset="0"/>
              </a:rPr>
              <a:t>Communication Skills in Health and Social Care</a:t>
            </a:r>
            <a:r>
              <a:rPr lang="en-US" sz="1700" b="0" i="0">
                <a:effectLst/>
                <a:latin typeface="Arial" panose="020B0604020202020204" pitchFamily="34" charset="0"/>
              </a:rPr>
              <a:t>, pp.1-272.</a:t>
            </a:r>
            <a:endParaRPr lang="en-GB" sz="17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4CA986-E9C3-6BA8-1DFB-434B58A043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9367" y="2815705"/>
            <a:ext cx="4788505" cy="2494333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5078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16A22-82E4-61A5-F18B-5B0D7055B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Examples of how I would use 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A593C-542B-62CB-93D2-12E495F5FF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Effective communication is necessary to ensure the patients understand their medical conditions, treatment and the next steps. </a:t>
            </a:r>
          </a:p>
          <a:p>
            <a:r>
              <a:rPr lang="en-GB" dirty="0"/>
              <a:t>Communication should be clear between professionals to allow all information to be received. This should only be done with those who require it to provide care.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79093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258A7-481C-35C5-E9A6-8B507E6F6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9089F6-828C-F9EB-0EFC-F3D20B5A31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22484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Dance, F.E., 1970. The “concept” of communication.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communication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20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pp.201-210.</a:t>
            </a:r>
          </a:p>
          <a:p>
            <a:pPr marL="0" indent="0">
              <a:buNone/>
            </a:pPr>
            <a:endParaRPr lang="en-US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Littlemore, J., 2003. The communicative effectiveness of different types of communication strategy.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System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31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pp.331-347.</a:t>
            </a:r>
            <a:endParaRPr lang="en-GB" b="0" i="0" dirty="0">
              <a:effectLst/>
            </a:endParaRPr>
          </a:p>
          <a:p>
            <a:pPr marL="0" indent="0">
              <a:buNone/>
            </a:pPr>
            <a:endParaRPr lang="en-US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Moss, B., 2017. Communication skills in health and social care.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Communication Skills in Health and Social Care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pp.1-272.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18486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1184</TotalTime>
  <Words>528</Words>
  <Application>Microsoft Office PowerPoint</Application>
  <PresentationFormat>Widescreen</PresentationFormat>
  <Paragraphs>50</Paragraphs>
  <Slides>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PowerPoint Presentation</vt:lpstr>
      <vt:lpstr>What is communication?</vt:lpstr>
      <vt:lpstr>Types of Communication</vt:lpstr>
      <vt:lpstr>How is it used in Healthcare?</vt:lpstr>
      <vt:lpstr>Examples of how I would use it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Nicola Hermitt (2133277)</dc:creator>
  <cp:lastModifiedBy>Nicola Hermitt (2133277)</cp:lastModifiedBy>
  <cp:revision>1</cp:revision>
  <dcterms:created xsi:type="dcterms:W3CDTF">2023-03-12T12:23:05Z</dcterms:created>
  <dcterms:modified xsi:type="dcterms:W3CDTF">2023-03-13T08:07:34Z</dcterms:modified>
</cp:coreProperties>
</file>