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153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2" y="2733709"/>
            <a:ext cx="6069268" cy="1373070"/>
          </a:xfrm>
        </p:spPr>
        <p:txBody>
          <a:bodyPr anchor="b">
            <a:noAutofit/>
          </a:bodyPr>
          <a:lstStyle>
            <a:lvl1pPr algn="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5655" y="5936188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1" y="5936189"/>
            <a:ext cx="402166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399" y="2750337"/>
            <a:ext cx="1370293" cy="1356442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184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838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2728432"/>
            <a:ext cx="9161969" cy="167703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2869895"/>
            <a:ext cx="688915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639" y="4232172"/>
            <a:ext cx="688915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65810" y="5936188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0" y="5936189"/>
            <a:ext cx="483467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6438" y="286989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7575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688739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6873"/>
            <a:ext cx="3357899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3359661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803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30"/>
            <a:ext cx="6896534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988" y="2336874"/>
            <a:ext cx="3145080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638" y="3030009"/>
            <a:ext cx="336704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2646" y="2336873"/>
            <a:ext cx="3145527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61129" y="3030009"/>
            <a:ext cx="3367044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180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107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7717217" y="1973262"/>
            <a:ext cx="1444752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710769" y="609600"/>
            <a:ext cx="1433231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985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7"/>
            <a:ext cx="6896534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3913788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2336873"/>
            <a:ext cx="2796240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999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10956" y="2336874"/>
            <a:ext cx="391721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2336874"/>
            <a:ext cx="2798487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040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3" y="4711617"/>
            <a:ext cx="6894770" cy="54448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1639" y="609598"/>
            <a:ext cx="689653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5256098"/>
            <a:ext cx="6894772" cy="5478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310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692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5" y="609597"/>
            <a:ext cx="6896534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889151" cy="1101764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61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0210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21" y="616983"/>
            <a:ext cx="642514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89438" y="3660763"/>
            <a:ext cx="5987731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903919" cy="110176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7" name="TextBox 26"/>
          <p:cNvSpPr txBox="1"/>
          <p:nvPr/>
        </p:nvSpPr>
        <p:spPr>
          <a:xfrm>
            <a:off x="270932" y="748116"/>
            <a:ext cx="5334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191" y="2998573"/>
            <a:ext cx="457200" cy="5847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8270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8" y="4710340"/>
            <a:ext cx="6896534" cy="5898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9" y="5300150"/>
            <a:ext cx="6896534" cy="51195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9361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32629" y="2329489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9777" y="3015290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8413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79710" y="3007906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26136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233520" y="3007905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3882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32391" y="4297503"/>
            <a:ext cx="21922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2391" y="2336873"/>
            <a:ext cx="219225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2391" y="4873765"/>
            <a:ext cx="219225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0497" y="4297503"/>
            <a:ext cx="221507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870497" y="2336873"/>
            <a:ext cx="221507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69483" y="4873764"/>
            <a:ext cx="2218004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31028" y="4297503"/>
            <a:ext cx="21943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231027" y="2336873"/>
            <a:ext cx="219433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230934" y="4873762"/>
            <a:ext cx="219723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1517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5407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 rot="5400000">
            <a:off x="4575305" y="2747178"/>
            <a:ext cx="6862555" cy="136819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4798" y="609597"/>
            <a:ext cx="1069602" cy="446193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576359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29144" y="5936188"/>
            <a:ext cx="205740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1895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1152" y="5432500"/>
            <a:ext cx="1149636" cy="1273100"/>
          </a:xfrm>
        </p:spPr>
        <p:txBody>
          <a:bodyPr anchor="t"/>
          <a:lstStyle>
            <a:lvl1pPr algn="ctr"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77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2336873"/>
            <a:ext cx="688738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67881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5936189"/>
            <a:ext cx="4834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753228"/>
            <a:ext cx="1157674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8086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" TargetMode="External"/><Relationship Id="rId2" Type="http://schemas.openxmlformats.org/officeDocument/2006/relationships/hyperlink" Target="https://support.microsoft.com/outloo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car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3988E-5CB7-C295-964C-59B13D9195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Microsoft Excel in Sunrise Residential Care Home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36684-14A1-819E-0F5F-6B363E315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Name: Mariama Jallow</a:t>
            </a:r>
          </a:p>
          <a:p>
            <a:r>
              <a:rPr lang="en-US" dirty="0"/>
              <a:t>Student number:2442841</a:t>
            </a:r>
          </a:p>
          <a:p>
            <a:r>
              <a:rPr lang="en-US" dirty="0"/>
              <a:t>Course: Digital Skills and Research Methods (LCHS4007)​</a:t>
            </a:r>
          </a:p>
          <a:p>
            <a:r>
              <a:rPr lang="en-US" dirty="0"/>
              <a:t>Assignment 1 Presentation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920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/>
      </p:transition>
    </mc:Choice>
    <mc:Fallback>
      <p:transition spd="slow">
        <p:spli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Microsoft Excel in Sunrise Residential Care Home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dirty="0"/>
              <a:t>Manages staff </a:t>
            </a:r>
            <a:r>
              <a:rPr dirty="0" err="1"/>
              <a:t>rotas</a:t>
            </a:r>
            <a:r>
              <a:rPr dirty="0"/>
              <a:t> and shift planning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Records resident care and medication data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Supports budgeting and stock control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Improves </a:t>
            </a:r>
            <a:r>
              <a:rPr dirty="0" err="1"/>
              <a:t>organisation</a:t>
            </a:r>
            <a:r>
              <a:rPr dirty="0"/>
              <a:t> and efficiency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(Microsoft, 2024; Skills for Care, 2022)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/>
      </p:transition>
    </mc:Choice>
    <mc:Fallback>
      <p:transition spd="slow">
        <p:spli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Benefits and Limitations of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dirty="0"/>
              <a:t>Benefits: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Accurate calculations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Saves time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Supports planning</a:t>
            </a:r>
          </a:p>
          <a:p>
            <a:pPr>
              <a:buFont typeface="Wingdings" panose="05000000000000000000" pitchFamily="2" charset="2"/>
              <a:buChar char="Ø"/>
            </a:pPr>
            <a:endParaRPr dirty="0"/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Limitations: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Requires digital skills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Risk of input errors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Data security concerns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(Microsoft, 2024; DHSC, 2022)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/>
      </p:transition>
    </mc:Choice>
    <mc:Fallback>
      <p:transition spd="slow">
        <p:split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Microsoft Outlook in Sunrise Residential Care Home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dirty="0"/>
              <a:t>Staff communication via email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Shared calendars for shifts and appointments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Supports teamwork and coordination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(Microsoft, 2024; NHS Digital, 2023)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/>
      </p:transition>
    </mc:Choice>
    <mc:Fallback>
      <p:transition spd="slow">
        <p:split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Benefits and Limitations of Outlook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dirty="0"/>
              <a:t>Benefits: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Clear communication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 err="1"/>
              <a:t>Centralised</a:t>
            </a:r>
            <a:r>
              <a:rPr dirty="0"/>
              <a:t> scheduling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Improved teamwork</a:t>
            </a:r>
          </a:p>
          <a:p>
            <a:pPr>
              <a:buFont typeface="Wingdings" panose="05000000000000000000" pitchFamily="2" charset="2"/>
              <a:buChar char="Ø"/>
            </a:pPr>
            <a:endParaRPr dirty="0"/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Limitations: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Email overload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Training required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Phishing risks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(Microsoft, 2024; NHS Digital, 2023)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/>
      </p:transition>
    </mc:Choice>
    <mc:Fallback>
      <p:transition spd="slow">
        <p:split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of Limited 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dirty="0"/>
              <a:t>Slower record updates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Increased errors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Poor communication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Reduced care quality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(Skills for Care, 2022; Tavakoli et al., 2021)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/>
      </p:transition>
    </mc:Choice>
    <mc:Fallback>
      <p:transition spd="slow">
        <p:split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Safety and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dirty="0"/>
              <a:t>Digital Safety: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• Strong passwords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• Two-factor authentication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• Phishing awareness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• Secure file storage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• Maintain confidentiality</a:t>
            </a:r>
          </a:p>
          <a:p>
            <a:pPr>
              <a:buFont typeface="Wingdings" panose="05000000000000000000" pitchFamily="2" charset="2"/>
              <a:buChar char="Ø"/>
            </a:pPr>
            <a:endParaRPr dirty="0"/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Conclusion: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• Excel improves efficiency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• Outlook enhances teamwork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• Digital skills improve care quality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• Training supports safe practice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dirty="0"/>
              <a:t>(DHSC, 2022; Microsoft, 2024)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/>
      </p:transition>
    </mc:Choice>
    <mc:Fallback>
      <p:transition spd="slow">
        <p:spli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37A7A-C1B4-3918-0F03-28743D7F9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A9062-0754-FA9A-CF5C-182D41977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Department of Health and Social Care (2022) </a:t>
            </a:r>
            <a:r>
              <a:rPr lang="en-US" i="1" dirty="0"/>
              <a:t>Data security and protection in health and social care</a:t>
            </a:r>
            <a:r>
              <a:rPr lang="en-US" dirty="0"/>
              <a:t>. Available at: https://www.gov.uk/government/publications/data-security-and-protection-toolkit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Microsoft (2024) </a:t>
            </a:r>
            <a:r>
              <a:rPr lang="en-US" i="1" dirty="0"/>
              <a:t>Microsoft Excel</a:t>
            </a:r>
            <a:r>
              <a:rPr lang="en-US" dirty="0"/>
              <a:t>. Available at: https://support.microsoft.com/excel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Microsoft (2024) </a:t>
            </a:r>
            <a:r>
              <a:rPr lang="en-US" i="1" dirty="0"/>
              <a:t>Microsoft Outlook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https://support.microsoft.com/outlook</a:t>
            </a: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NHS Digital (2023) </a:t>
            </a:r>
            <a:r>
              <a:rPr lang="en-US" i="1" dirty="0"/>
              <a:t>Digital literacy in health and social care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https://digital.nhs.uk</a:t>
            </a: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Skills for Care (2022) </a:t>
            </a:r>
            <a:r>
              <a:rPr lang="en-US" i="1" dirty="0"/>
              <a:t>Digital skills and technology in social care</a:t>
            </a:r>
            <a:r>
              <a:rPr lang="en-US" dirty="0"/>
              <a:t>. Available at: </a:t>
            </a:r>
            <a:r>
              <a:rPr lang="en-US" dirty="0">
                <a:hlinkClick r:id="rId4"/>
              </a:rPr>
              <a:t>https://www.skillsforcare.org.uk</a:t>
            </a:r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Tavakoli, N. et al. (2021) </a:t>
            </a:r>
            <a:r>
              <a:rPr lang="en-US" i="1" dirty="0"/>
              <a:t>Journal of Health Informatics</a:t>
            </a:r>
            <a:r>
              <a:rPr lang="en-US" dirty="0"/>
              <a:t>, 27(3), pp. 145–158.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0033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/>
      </p:transition>
    </mc:Choice>
    <mc:Fallback>
      <p:transition spd="slow">
        <p:split/>
      </p:transition>
    </mc:Fallback>
  </mc:AlternateContent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15</TotalTime>
  <Words>389</Words>
  <Application>Microsoft Office PowerPoint</Application>
  <PresentationFormat>On-screen Show (4:3)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</vt:lpstr>
      <vt:lpstr>Berlin</vt:lpstr>
      <vt:lpstr>Microsoft Excel in Sunrise Residential Care Home</vt:lpstr>
      <vt:lpstr>Microsoft Excel in Sunrise Residential Care Home</vt:lpstr>
      <vt:lpstr>Benefits and Limitations of Excel</vt:lpstr>
      <vt:lpstr>Microsoft Outlook in Sunrise Residential Care Home</vt:lpstr>
      <vt:lpstr>Benefits and Limitations of Outlook</vt:lpstr>
      <vt:lpstr>Impact of Limited Digital Skills</vt:lpstr>
      <vt:lpstr>Digital Safety and 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MODUPEOLA OYENAME</dc:creator>
  <cp:keywords/>
  <dc:description>generated using python-pptx</dc:description>
  <cp:lastModifiedBy>MODUPEOLA OYENAME</cp:lastModifiedBy>
  <cp:revision>2</cp:revision>
  <dcterms:created xsi:type="dcterms:W3CDTF">2013-01-27T09:14:16Z</dcterms:created>
  <dcterms:modified xsi:type="dcterms:W3CDTF">2025-12-13T17:22:59Z</dcterms:modified>
  <cp:category/>
</cp:coreProperties>
</file>