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3.xml" ContentType="application/vnd.openxmlformats-officedocument.theme+xml"/>
  <Override PartName="/ppt/slideLayouts/slideLayout25.xml" ContentType="application/vnd.openxmlformats-officedocument.presentationml.slideLayout+xml"/>
  <Override PartName="/ppt/theme/theme4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4035" r:id="rId2"/>
    <p:sldMasterId id="2147483929" r:id="rId3"/>
    <p:sldMasterId id="2147483921" r:id="rId4"/>
  </p:sldMasterIdLst>
  <p:sldIdLst>
    <p:sldId id="256" r:id="rId5"/>
    <p:sldId id="257" r:id="rId6"/>
    <p:sldId id="258" r:id="rId7"/>
    <p:sldId id="259" r:id="rId8"/>
    <p:sldId id="260" r:id="rId9"/>
    <p:sldId id="261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7E0B37C-1633-4759-83F8-53485359D72B}" v="38" dt="2021-10-10T09:21:47.09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microsoft.com/office/2016/11/relationships/changesInfo" Target="changesInfos/changesInfo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ys-Oksana Bosneac (2113970)" userId="0caa37ad-4f5c-4fb3-9aa0-6e464b53086b" providerId="ADAL" clId="{0A8C9BCD-323C-DE45-AE9E-AE1B7556314C}"/>
    <pc:docChg chg="modSld">
      <pc:chgData name="Alys-Oksana Bosneac (2113970)" userId="0caa37ad-4f5c-4fb3-9aa0-6e464b53086b" providerId="ADAL" clId="{0A8C9BCD-323C-DE45-AE9E-AE1B7556314C}" dt="2021-10-11T06:24:42.329" v="9" actId="27696"/>
      <pc:docMkLst>
        <pc:docMk/>
      </pc:docMkLst>
      <pc:sldChg chg="modTransition addAnim">
        <pc:chgData name="Alys-Oksana Bosneac (2113970)" userId="0caa37ad-4f5c-4fb3-9aa0-6e464b53086b" providerId="ADAL" clId="{0A8C9BCD-323C-DE45-AE9E-AE1B7556314C}" dt="2021-10-11T06:23:15.393" v="3" actId="12563"/>
        <pc:sldMkLst>
          <pc:docMk/>
          <pc:sldMk cId="1385055767" sldId="260"/>
        </pc:sldMkLst>
      </pc:sldChg>
      <pc:sldChg chg="modTransition addAnim">
        <pc:chgData name="Alys-Oksana Bosneac (2113970)" userId="0caa37ad-4f5c-4fb3-9aa0-6e464b53086b" providerId="ADAL" clId="{0A8C9BCD-323C-DE45-AE9E-AE1B7556314C}" dt="2021-10-11T06:24:42.329" v="9" actId="27696"/>
        <pc:sldMkLst>
          <pc:docMk/>
          <pc:sldMk cId="1665386171" sldId="261"/>
        </pc:sldMkLst>
      </pc:sldChg>
    </pc:docChg>
  </pc:docChgLst>
  <pc:docChgLst>
    <pc:chgData name="Alys-Oksana Bosneac (2113970)" userId="S::2113970@student.uwtsd.ac.uk::0caa37ad-4f5c-4fb3-9aa0-6e464b53086b" providerId="AD" clId="Web-{67E0B37C-1633-4759-83F8-53485359D72B}"/>
    <pc:docChg chg="addSld modSld addMainMaster">
      <pc:chgData name="Alys-Oksana Bosneac (2113970)" userId="S::2113970@student.uwtsd.ac.uk::0caa37ad-4f5c-4fb3-9aa0-6e464b53086b" providerId="AD" clId="Web-{67E0B37C-1633-4759-83F8-53485359D72B}" dt="2021-10-10T09:21:47.099" v="37"/>
      <pc:docMkLst>
        <pc:docMk/>
      </pc:docMkLst>
      <pc:sldChg chg="addSp delSp modSp add modTransition addAnim delAnim">
        <pc:chgData name="Alys-Oksana Bosneac (2113970)" userId="S::2113970@student.uwtsd.ac.uk::0caa37ad-4f5c-4fb3-9aa0-6e464b53086b" providerId="AD" clId="Web-{67E0B37C-1633-4759-83F8-53485359D72B}" dt="2021-10-10T09:21:47.099" v="37"/>
        <pc:sldMkLst>
          <pc:docMk/>
          <pc:sldMk cId="723863540" sldId="257"/>
        </pc:sldMkLst>
        <pc:spChg chg="add mod">
          <ac:chgData name="Alys-Oksana Bosneac (2113970)" userId="S::2113970@student.uwtsd.ac.uk::0caa37ad-4f5c-4fb3-9aa0-6e464b53086b" providerId="AD" clId="Web-{67E0B37C-1633-4759-83F8-53485359D72B}" dt="2021-10-10T09:20:44.738" v="34" actId="1076"/>
          <ac:spMkLst>
            <pc:docMk/>
            <pc:sldMk cId="723863540" sldId="257"/>
            <ac:spMk id="6" creationId="{535132E5-B205-4CB3-86BE-1AAC33FFEBA8}"/>
          </ac:spMkLst>
        </pc:spChg>
        <pc:picChg chg="add del">
          <ac:chgData name="Alys-Oksana Bosneac (2113970)" userId="S::2113970@student.uwtsd.ac.uk::0caa37ad-4f5c-4fb3-9aa0-6e464b53086b" providerId="AD" clId="Web-{67E0B37C-1633-4759-83F8-53485359D72B}" dt="2021-10-10T09:20:11.144" v="31"/>
          <ac:picMkLst>
            <pc:docMk/>
            <pc:sldMk cId="723863540" sldId="257"/>
            <ac:picMk id="5" creationId="{C2586003-B835-4533-BCBB-FCD523730134}"/>
          </ac:picMkLst>
        </pc:picChg>
      </pc:sldChg>
      <pc:sldChg chg="addSp delSp modSp add modTransition addAnim delAnim">
        <pc:chgData name="Alys-Oksana Bosneac (2113970)" userId="S::2113970@student.uwtsd.ac.uk::0caa37ad-4f5c-4fb3-9aa0-6e464b53086b" providerId="AD" clId="Web-{67E0B37C-1633-4759-83F8-53485359D72B}" dt="2021-10-10T09:20:53.957" v="35" actId="1076"/>
        <pc:sldMkLst>
          <pc:docMk/>
          <pc:sldMk cId="3523052014" sldId="258"/>
        </pc:sldMkLst>
        <pc:spChg chg="add mod">
          <ac:chgData name="Alys-Oksana Bosneac (2113970)" userId="S::2113970@student.uwtsd.ac.uk::0caa37ad-4f5c-4fb3-9aa0-6e464b53086b" providerId="AD" clId="Web-{67E0B37C-1633-4759-83F8-53485359D72B}" dt="2021-10-10T09:20:53.957" v="35" actId="1076"/>
          <ac:spMkLst>
            <pc:docMk/>
            <pc:sldMk cId="3523052014" sldId="258"/>
            <ac:spMk id="4" creationId="{812C6D6F-EC7D-43DC-8FAF-9AB95EF37244}"/>
          </ac:spMkLst>
        </pc:spChg>
        <pc:picChg chg="add del">
          <ac:chgData name="Alys-Oksana Bosneac (2113970)" userId="S::2113970@student.uwtsd.ac.uk::0caa37ad-4f5c-4fb3-9aa0-6e464b53086b" providerId="AD" clId="Web-{67E0B37C-1633-4759-83F8-53485359D72B}" dt="2021-10-10T09:20:16.175" v="32"/>
          <ac:picMkLst>
            <pc:docMk/>
            <pc:sldMk cId="3523052014" sldId="258"/>
            <ac:picMk id="2" creationId="{BB7A9F60-0F6E-47D5-86F2-A1882F984AAC}"/>
          </ac:picMkLst>
        </pc:picChg>
      </pc:sldChg>
      <pc:sldChg chg="modSp add modTransition addAnim delAnim">
        <pc:chgData name="Alys-Oksana Bosneac (2113970)" userId="S::2113970@student.uwtsd.ac.uk::0caa37ad-4f5c-4fb3-9aa0-6e464b53086b" providerId="AD" clId="Web-{67E0B37C-1633-4759-83F8-53485359D72B}" dt="2021-10-10T09:18:36.079" v="23" actId="20577"/>
        <pc:sldMkLst>
          <pc:docMk/>
          <pc:sldMk cId="2663293954" sldId="259"/>
        </pc:sldMkLst>
        <pc:spChg chg="mod">
          <ac:chgData name="Alys-Oksana Bosneac (2113970)" userId="S::2113970@student.uwtsd.ac.uk::0caa37ad-4f5c-4fb3-9aa0-6e464b53086b" providerId="AD" clId="Web-{67E0B37C-1633-4759-83F8-53485359D72B}" dt="2021-10-10T09:18:36.079" v="23" actId="20577"/>
          <ac:spMkLst>
            <pc:docMk/>
            <pc:sldMk cId="2663293954" sldId="259"/>
            <ac:spMk id="404" creationId="{113F29DF-8AB6-4C6F-BEC9-B1E45143CC9F}"/>
          </ac:spMkLst>
        </pc:spChg>
      </pc:sldChg>
      <pc:sldChg chg="add">
        <pc:chgData name="Alys-Oksana Bosneac (2113970)" userId="S::2113970@student.uwtsd.ac.uk::0caa37ad-4f5c-4fb3-9aa0-6e464b53086b" providerId="AD" clId="Web-{67E0B37C-1633-4759-83F8-53485359D72B}" dt="2021-10-10T09:15:01.721" v="3"/>
        <pc:sldMkLst>
          <pc:docMk/>
          <pc:sldMk cId="1385055767" sldId="260"/>
        </pc:sldMkLst>
      </pc:sldChg>
      <pc:sldChg chg="add">
        <pc:chgData name="Alys-Oksana Bosneac (2113970)" userId="S::2113970@student.uwtsd.ac.uk::0caa37ad-4f5c-4fb3-9aa0-6e464b53086b" providerId="AD" clId="Web-{67E0B37C-1633-4759-83F8-53485359D72B}" dt="2021-10-10T09:15:21.737" v="4"/>
        <pc:sldMkLst>
          <pc:docMk/>
          <pc:sldMk cId="1665386171" sldId="261"/>
        </pc:sldMkLst>
      </pc:sldChg>
      <pc:sldMasterChg chg="add addSldLayout">
        <pc:chgData name="Alys-Oksana Bosneac (2113970)" userId="S::2113970@student.uwtsd.ac.uk::0caa37ad-4f5c-4fb3-9aa0-6e464b53086b" providerId="AD" clId="Web-{67E0B37C-1633-4759-83F8-53485359D72B}" dt="2021-10-10T09:15:21.737" v="4"/>
        <pc:sldMasterMkLst>
          <pc:docMk/>
          <pc:sldMasterMk cId="1689835211" sldId="2147483921"/>
        </pc:sldMasterMkLst>
        <pc:sldLayoutChg chg="add">
          <pc:chgData name="Alys-Oksana Bosneac (2113970)" userId="S::2113970@student.uwtsd.ac.uk::0caa37ad-4f5c-4fb3-9aa0-6e464b53086b" providerId="AD" clId="Web-{67E0B37C-1633-4759-83F8-53485359D72B}" dt="2021-10-10T09:15:21.737" v="4"/>
          <pc:sldLayoutMkLst>
            <pc:docMk/>
            <pc:sldMasterMk cId="1689835211" sldId="2147483921"/>
            <pc:sldLayoutMk cId="3937779808" sldId="2147483928"/>
          </pc:sldLayoutMkLst>
        </pc:sldLayoutChg>
      </pc:sldMasterChg>
      <pc:sldMasterChg chg="add addSldLayout">
        <pc:chgData name="Alys-Oksana Bosneac (2113970)" userId="S::2113970@student.uwtsd.ac.uk::0caa37ad-4f5c-4fb3-9aa0-6e464b53086b" providerId="AD" clId="Web-{67E0B37C-1633-4759-83F8-53485359D72B}" dt="2021-10-10T09:15:01.721" v="3"/>
        <pc:sldMasterMkLst>
          <pc:docMk/>
          <pc:sldMasterMk cId="2213361075" sldId="2147483929"/>
        </pc:sldMasterMkLst>
        <pc:sldLayoutChg chg="add">
          <pc:chgData name="Alys-Oksana Bosneac (2113970)" userId="S::2113970@student.uwtsd.ac.uk::0caa37ad-4f5c-4fb3-9aa0-6e464b53086b" providerId="AD" clId="Web-{67E0B37C-1633-4759-83F8-53485359D72B}" dt="2021-10-10T09:15:01.721" v="3"/>
          <pc:sldLayoutMkLst>
            <pc:docMk/>
            <pc:sldMasterMk cId="2213361075" sldId="2147483929"/>
            <pc:sldLayoutMk cId="2801524257" sldId="2147483930"/>
          </pc:sldLayoutMkLst>
        </pc:sldLayoutChg>
        <pc:sldLayoutChg chg="add">
          <pc:chgData name="Alys-Oksana Bosneac (2113970)" userId="S::2113970@student.uwtsd.ac.uk::0caa37ad-4f5c-4fb3-9aa0-6e464b53086b" providerId="AD" clId="Web-{67E0B37C-1633-4759-83F8-53485359D72B}" dt="2021-10-10T09:15:01.721" v="3"/>
          <pc:sldLayoutMkLst>
            <pc:docMk/>
            <pc:sldMasterMk cId="2213361075" sldId="2147483929"/>
            <pc:sldLayoutMk cId="3937962659" sldId="2147483931"/>
          </pc:sldLayoutMkLst>
        </pc:sldLayoutChg>
        <pc:sldLayoutChg chg="add">
          <pc:chgData name="Alys-Oksana Bosneac (2113970)" userId="S::2113970@student.uwtsd.ac.uk::0caa37ad-4f5c-4fb3-9aa0-6e464b53086b" providerId="AD" clId="Web-{67E0B37C-1633-4759-83F8-53485359D72B}" dt="2021-10-10T09:15:01.721" v="3"/>
          <pc:sldLayoutMkLst>
            <pc:docMk/>
            <pc:sldMasterMk cId="2213361075" sldId="2147483929"/>
            <pc:sldLayoutMk cId="2456964356" sldId="2147483932"/>
          </pc:sldLayoutMkLst>
        </pc:sldLayoutChg>
        <pc:sldLayoutChg chg="add">
          <pc:chgData name="Alys-Oksana Bosneac (2113970)" userId="S::2113970@student.uwtsd.ac.uk::0caa37ad-4f5c-4fb3-9aa0-6e464b53086b" providerId="AD" clId="Web-{67E0B37C-1633-4759-83F8-53485359D72B}" dt="2021-10-10T09:15:01.721" v="3"/>
          <pc:sldLayoutMkLst>
            <pc:docMk/>
            <pc:sldMasterMk cId="2213361075" sldId="2147483929"/>
            <pc:sldLayoutMk cId="2554073064" sldId="2147483933"/>
          </pc:sldLayoutMkLst>
        </pc:sldLayoutChg>
        <pc:sldLayoutChg chg="add">
          <pc:chgData name="Alys-Oksana Bosneac (2113970)" userId="S::2113970@student.uwtsd.ac.uk::0caa37ad-4f5c-4fb3-9aa0-6e464b53086b" providerId="AD" clId="Web-{67E0B37C-1633-4759-83F8-53485359D72B}" dt="2021-10-10T09:15:01.721" v="3"/>
          <pc:sldLayoutMkLst>
            <pc:docMk/>
            <pc:sldMasterMk cId="2213361075" sldId="2147483929"/>
            <pc:sldLayoutMk cId="2000583694" sldId="2147483934"/>
          </pc:sldLayoutMkLst>
        </pc:sldLayoutChg>
        <pc:sldLayoutChg chg="add">
          <pc:chgData name="Alys-Oksana Bosneac (2113970)" userId="S::2113970@student.uwtsd.ac.uk::0caa37ad-4f5c-4fb3-9aa0-6e464b53086b" providerId="AD" clId="Web-{67E0B37C-1633-4759-83F8-53485359D72B}" dt="2021-10-10T09:15:01.721" v="3"/>
          <pc:sldLayoutMkLst>
            <pc:docMk/>
            <pc:sldMasterMk cId="2213361075" sldId="2147483929"/>
            <pc:sldLayoutMk cId="1899489512" sldId="2147483935"/>
          </pc:sldLayoutMkLst>
        </pc:sldLayoutChg>
        <pc:sldLayoutChg chg="add">
          <pc:chgData name="Alys-Oksana Bosneac (2113970)" userId="S::2113970@student.uwtsd.ac.uk::0caa37ad-4f5c-4fb3-9aa0-6e464b53086b" providerId="AD" clId="Web-{67E0B37C-1633-4759-83F8-53485359D72B}" dt="2021-10-10T09:15:01.721" v="3"/>
          <pc:sldLayoutMkLst>
            <pc:docMk/>
            <pc:sldMasterMk cId="2213361075" sldId="2147483929"/>
            <pc:sldLayoutMk cId="359225055" sldId="2147483936"/>
          </pc:sldLayoutMkLst>
        </pc:sldLayoutChg>
        <pc:sldLayoutChg chg="add">
          <pc:chgData name="Alys-Oksana Bosneac (2113970)" userId="S::2113970@student.uwtsd.ac.uk::0caa37ad-4f5c-4fb3-9aa0-6e464b53086b" providerId="AD" clId="Web-{67E0B37C-1633-4759-83F8-53485359D72B}" dt="2021-10-10T09:15:01.721" v="3"/>
          <pc:sldLayoutMkLst>
            <pc:docMk/>
            <pc:sldMasterMk cId="2213361075" sldId="2147483929"/>
            <pc:sldLayoutMk cId="3725808222" sldId="2147483937"/>
          </pc:sldLayoutMkLst>
        </pc:sldLayoutChg>
        <pc:sldLayoutChg chg="add">
          <pc:chgData name="Alys-Oksana Bosneac (2113970)" userId="S::2113970@student.uwtsd.ac.uk::0caa37ad-4f5c-4fb3-9aa0-6e464b53086b" providerId="AD" clId="Web-{67E0B37C-1633-4759-83F8-53485359D72B}" dt="2021-10-10T09:15:01.721" v="3"/>
          <pc:sldLayoutMkLst>
            <pc:docMk/>
            <pc:sldMasterMk cId="2213361075" sldId="2147483929"/>
            <pc:sldLayoutMk cId="1103292089" sldId="2147483938"/>
          </pc:sldLayoutMkLst>
        </pc:sldLayoutChg>
        <pc:sldLayoutChg chg="add">
          <pc:chgData name="Alys-Oksana Bosneac (2113970)" userId="S::2113970@student.uwtsd.ac.uk::0caa37ad-4f5c-4fb3-9aa0-6e464b53086b" providerId="AD" clId="Web-{67E0B37C-1633-4759-83F8-53485359D72B}" dt="2021-10-10T09:15:01.721" v="3"/>
          <pc:sldLayoutMkLst>
            <pc:docMk/>
            <pc:sldMasterMk cId="2213361075" sldId="2147483929"/>
            <pc:sldLayoutMk cId="3713554378" sldId="2147483939"/>
          </pc:sldLayoutMkLst>
        </pc:sldLayoutChg>
        <pc:sldLayoutChg chg="add">
          <pc:chgData name="Alys-Oksana Bosneac (2113970)" userId="S::2113970@student.uwtsd.ac.uk::0caa37ad-4f5c-4fb3-9aa0-6e464b53086b" providerId="AD" clId="Web-{67E0B37C-1633-4759-83F8-53485359D72B}" dt="2021-10-10T09:15:01.721" v="3"/>
          <pc:sldLayoutMkLst>
            <pc:docMk/>
            <pc:sldMasterMk cId="2213361075" sldId="2147483929"/>
            <pc:sldLayoutMk cId="1442772794" sldId="2147483940"/>
          </pc:sldLayoutMkLst>
        </pc:sldLayoutChg>
        <pc:sldLayoutChg chg="add">
          <pc:chgData name="Alys-Oksana Bosneac (2113970)" userId="S::2113970@student.uwtsd.ac.uk::0caa37ad-4f5c-4fb3-9aa0-6e464b53086b" providerId="AD" clId="Web-{67E0B37C-1633-4759-83F8-53485359D72B}" dt="2021-10-10T09:15:01.721" v="3"/>
          <pc:sldLayoutMkLst>
            <pc:docMk/>
            <pc:sldMasterMk cId="2213361075" sldId="2147483929"/>
            <pc:sldLayoutMk cId="186379339" sldId="2147483941"/>
          </pc:sldLayoutMkLst>
        </pc:sldLayoutChg>
      </pc:sldMasterChg>
      <pc:sldMasterChg chg="add addSldLayout">
        <pc:chgData name="Alys-Oksana Bosneac (2113970)" userId="S::2113970@student.uwtsd.ac.uk::0caa37ad-4f5c-4fb3-9aa0-6e464b53086b" providerId="AD" clId="Web-{67E0B37C-1633-4759-83F8-53485359D72B}" dt="2021-10-10T09:14:11.078" v="0"/>
        <pc:sldMasterMkLst>
          <pc:docMk/>
          <pc:sldMasterMk cId="1722725504" sldId="2147484035"/>
        </pc:sldMasterMkLst>
        <pc:sldLayoutChg chg="add">
          <pc:chgData name="Alys-Oksana Bosneac (2113970)" userId="S::2113970@student.uwtsd.ac.uk::0caa37ad-4f5c-4fb3-9aa0-6e464b53086b" providerId="AD" clId="Web-{67E0B37C-1633-4759-83F8-53485359D72B}" dt="2021-10-10T09:14:11.078" v="0"/>
          <pc:sldLayoutMkLst>
            <pc:docMk/>
            <pc:sldMasterMk cId="1722725504" sldId="2147484035"/>
            <pc:sldLayoutMk cId="3877177661" sldId="2147484042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9DC5679-B9A5-4F93-8735-4C12159007EF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69BA9046-F4AD-4F6D-BCC2-D4ACED12B0FB}">
      <dgm:prSet/>
      <dgm:spPr/>
      <dgm:t>
        <a:bodyPr/>
        <a:lstStyle/>
        <a:p>
          <a:pPr rtl="0"/>
          <a:r>
            <a:rPr lang="en-GB" dirty="0"/>
            <a:t>Redundancy effect ​: Our brain gets confused when we present sentences and talk at the same time. ​</a:t>
          </a:r>
          <a:r>
            <a:rPr lang="en-US" dirty="0"/>
            <a:t>​</a:t>
          </a:r>
          <a:r>
            <a:rPr lang="en-US" dirty="0">
              <a:latin typeface="Calibri Light" panose="020F0302020204030204"/>
            </a:rPr>
            <a:t>And that’s also why we have the magical number 6</a:t>
          </a:r>
          <a:endParaRPr lang="en-US" dirty="0"/>
        </a:p>
      </dgm:t>
    </dgm:pt>
    <dgm:pt modelId="{9268F701-1BF9-462C-9FB0-2A694C089965}" type="parTrans" cxnId="{9FCD6305-AAAA-4DC3-AEAE-3567EE6C2EDC}">
      <dgm:prSet/>
      <dgm:spPr/>
      <dgm:t>
        <a:bodyPr/>
        <a:lstStyle/>
        <a:p>
          <a:endParaRPr lang="en-US"/>
        </a:p>
      </dgm:t>
    </dgm:pt>
    <dgm:pt modelId="{0C45C220-F277-4DE3-95E6-ED00FA3657BD}" type="sibTrans" cxnId="{9FCD6305-AAAA-4DC3-AEAE-3567EE6C2EDC}">
      <dgm:prSet/>
      <dgm:spPr/>
      <dgm:t>
        <a:bodyPr/>
        <a:lstStyle/>
        <a:p>
          <a:endParaRPr lang="en-US"/>
        </a:p>
      </dgm:t>
    </dgm:pt>
    <dgm:pt modelId="{2F130BA9-BEEB-4A21-90BD-9AE31173AAD4}">
      <dgm:prSet/>
      <dgm:spPr/>
      <dgm:t>
        <a:bodyPr/>
        <a:lstStyle/>
        <a:p>
          <a:pPr rtl="0"/>
          <a:r>
            <a:rPr lang="en-GB" dirty="0"/>
            <a:t>Cognitive effect : Our brain </a:t>
          </a:r>
          <a:r>
            <a:rPr lang="en-GB" dirty="0">
              <a:latin typeface="Calibri Light" panose="020F0302020204030204"/>
            </a:rPr>
            <a:t>takes 500</a:t>
          </a:r>
          <a:r>
            <a:rPr lang="en-GB" dirty="0"/>
            <a:t>% more energy counting many objects. </a:t>
          </a:r>
          <a:r>
            <a:rPr lang="en-US" dirty="0"/>
            <a:t> </a:t>
          </a:r>
          <a:r>
            <a:rPr lang="en-GB" dirty="0">
              <a:latin typeface="Calibri Light" panose="020F0302020204030204"/>
            </a:rPr>
            <a:t> 6</a:t>
          </a:r>
          <a:r>
            <a:rPr lang="en-GB" dirty="0"/>
            <a:t> objects can be recognised in approximately  two tenths of a second. </a:t>
          </a:r>
          <a:r>
            <a:rPr lang="en-US" dirty="0"/>
            <a:t>​</a:t>
          </a:r>
        </a:p>
      </dgm:t>
    </dgm:pt>
    <dgm:pt modelId="{19348AA9-6615-4173-A026-0BA518241F44}" type="parTrans" cxnId="{2AC7BB6B-C282-49AE-ADD1-8508191CC545}">
      <dgm:prSet/>
      <dgm:spPr/>
      <dgm:t>
        <a:bodyPr/>
        <a:lstStyle/>
        <a:p>
          <a:endParaRPr lang="en-US"/>
        </a:p>
      </dgm:t>
    </dgm:pt>
    <dgm:pt modelId="{9CF526A8-54BB-41F6-AB97-A1F0C715AED0}" type="sibTrans" cxnId="{2AC7BB6B-C282-49AE-ADD1-8508191CC545}">
      <dgm:prSet/>
      <dgm:spPr/>
      <dgm:t>
        <a:bodyPr/>
        <a:lstStyle/>
        <a:p>
          <a:endParaRPr lang="en-US"/>
        </a:p>
      </dgm:t>
    </dgm:pt>
    <dgm:pt modelId="{D745B711-9052-4997-8455-C504DEEF90FE}" type="pres">
      <dgm:prSet presAssocID="{B9DC5679-B9A5-4F93-8735-4C12159007EF}" presName="root" presStyleCnt="0">
        <dgm:presLayoutVars>
          <dgm:dir/>
          <dgm:resizeHandles val="exact"/>
        </dgm:presLayoutVars>
      </dgm:prSet>
      <dgm:spPr/>
    </dgm:pt>
    <dgm:pt modelId="{4F5A2966-C696-436E-9DC7-877171F40732}" type="pres">
      <dgm:prSet presAssocID="{69BA9046-F4AD-4F6D-BCC2-D4ACED12B0FB}" presName="compNode" presStyleCnt="0"/>
      <dgm:spPr/>
    </dgm:pt>
    <dgm:pt modelId="{7EB6BB06-802B-4D51-92C2-428E288347BE}" type="pres">
      <dgm:prSet presAssocID="{69BA9046-F4AD-4F6D-BCC2-D4ACED12B0FB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"/>
        </a:ext>
      </dgm:extLst>
    </dgm:pt>
    <dgm:pt modelId="{5119EB32-A341-4DD3-A35F-90F332FE9ACD}" type="pres">
      <dgm:prSet presAssocID="{69BA9046-F4AD-4F6D-BCC2-D4ACED12B0FB}" presName="spaceRect" presStyleCnt="0"/>
      <dgm:spPr/>
    </dgm:pt>
    <dgm:pt modelId="{4DE861CC-10E8-4E88-BEE4-FD0E9802151E}" type="pres">
      <dgm:prSet presAssocID="{69BA9046-F4AD-4F6D-BCC2-D4ACED12B0FB}" presName="textRect" presStyleLbl="revTx" presStyleIdx="0" presStyleCnt="2">
        <dgm:presLayoutVars>
          <dgm:chMax val="1"/>
          <dgm:chPref val="1"/>
        </dgm:presLayoutVars>
      </dgm:prSet>
      <dgm:spPr/>
    </dgm:pt>
    <dgm:pt modelId="{01A7B4AE-0CEB-4A83-8C91-A1432021C0EA}" type="pres">
      <dgm:prSet presAssocID="{0C45C220-F277-4DE3-95E6-ED00FA3657BD}" presName="sibTrans" presStyleCnt="0"/>
      <dgm:spPr/>
    </dgm:pt>
    <dgm:pt modelId="{53412A7A-857E-4EB7-B764-922E244F0543}" type="pres">
      <dgm:prSet presAssocID="{2F130BA9-BEEB-4A21-90BD-9AE31173AAD4}" presName="compNode" presStyleCnt="0"/>
      <dgm:spPr/>
    </dgm:pt>
    <dgm:pt modelId="{AD15C3A6-3BCB-43CE-AB61-2EF7A777B212}" type="pres">
      <dgm:prSet presAssocID="{2F130BA9-BEEB-4A21-90BD-9AE31173AAD4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EA0AB12F-A737-4EF9-900C-181A2716ED46}" type="pres">
      <dgm:prSet presAssocID="{2F130BA9-BEEB-4A21-90BD-9AE31173AAD4}" presName="spaceRect" presStyleCnt="0"/>
      <dgm:spPr/>
    </dgm:pt>
    <dgm:pt modelId="{0CEB29B8-D150-4ECD-BB51-C8A71FEBF67E}" type="pres">
      <dgm:prSet presAssocID="{2F130BA9-BEEB-4A21-90BD-9AE31173AAD4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9FCD6305-AAAA-4DC3-AEAE-3567EE6C2EDC}" srcId="{B9DC5679-B9A5-4F93-8735-4C12159007EF}" destId="{69BA9046-F4AD-4F6D-BCC2-D4ACED12B0FB}" srcOrd="0" destOrd="0" parTransId="{9268F701-1BF9-462C-9FB0-2A694C089965}" sibTransId="{0C45C220-F277-4DE3-95E6-ED00FA3657BD}"/>
    <dgm:cxn modelId="{63A8AC12-947F-4E3C-88C6-8E0E42EF83ED}" type="presOf" srcId="{B9DC5679-B9A5-4F93-8735-4C12159007EF}" destId="{D745B711-9052-4997-8455-C504DEEF90FE}" srcOrd="0" destOrd="0" presId="urn:microsoft.com/office/officeart/2018/2/layout/IconLabelList"/>
    <dgm:cxn modelId="{CFCD6445-162B-46FC-934F-89851147FC68}" type="presOf" srcId="{69BA9046-F4AD-4F6D-BCC2-D4ACED12B0FB}" destId="{4DE861CC-10E8-4E88-BEE4-FD0E9802151E}" srcOrd="0" destOrd="0" presId="urn:microsoft.com/office/officeart/2018/2/layout/IconLabelList"/>
    <dgm:cxn modelId="{2AC7BB6B-C282-49AE-ADD1-8508191CC545}" srcId="{B9DC5679-B9A5-4F93-8735-4C12159007EF}" destId="{2F130BA9-BEEB-4A21-90BD-9AE31173AAD4}" srcOrd="1" destOrd="0" parTransId="{19348AA9-6615-4173-A026-0BA518241F44}" sibTransId="{9CF526A8-54BB-41F6-AB97-A1F0C715AED0}"/>
    <dgm:cxn modelId="{148AD1FC-02BF-4282-ADDA-86C89DA5FBBF}" type="presOf" srcId="{2F130BA9-BEEB-4A21-90BD-9AE31173AAD4}" destId="{0CEB29B8-D150-4ECD-BB51-C8A71FEBF67E}" srcOrd="0" destOrd="0" presId="urn:microsoft.com/office/officeart/2018/2/layout/IconLabelList"/>
    <dgm:cxn modelId="{6E9079BC-8B7B-42D9-84F7-18936858766C}" type="presParOf" srcId="{D745B711-9052-4997-8455-C504DEEF90FE}" destId="{4F5A2966-C696-436E-9DC7-877171F40732}" srcOrd="0" destOrd="0" presId="urn:microsoft.com/office/officeart/2018/2/layout/IconLabelList"/>
    <dgm:cxn modelId="{199D1174-0F4A-4C54-9C69-9040B4B51FE1}" type="presParOf" srcId="{4F5A2966-C696-436E-9DC7-877171F40732}" destId="{7EB6BB06-802B-4D51-92C2-428E288347BE}" srcOrd="0" destOrd="0" presId="urn:microsoft.com/office/officeart/2018/2/layout/IconLabelList"/>
    <dgm:cxn modelId="{969BB58A-EC39-42B8-85C5-5EEA52CFBF86}" type="presParOf" srcId="{4F5A2966-C696-436E-9DC7-877171F40732}" destId="{5119EB32-A341-4DD3-A35F-90F332FE9ACD}" srcOrd="1" destOrd="0" presId="urn:microsoft.com/office/officeart/2018/2/layout/IconLabelList"/>
    <dgm:cxn modelId="{54D9A721-ADA4-4CBF-8740-68EE87068318}" type="presParOf" srcId="{4F5A2966-C696-436E-9DC7-877171F40732}" destId="{4DE861CC-10E8-4E88-BEE4-FD0E9802151E}" srcOrd="2" destOrd="0" presId="urn:microsoft.com/office/officeart/2018/2/layout/IconLabelList"/>
    <dgm:cxn modelId="{FCFD1C59-9C89-4EF0-85D2-A1548A57BB38}" type="presParOf" srcId="{D745B711-9052-4997-8455-C504DEEF90FE}" destId="{01A7B4AE-0CEB-4A83-8C91-A1432021C0EA}" srcOrd="1" destOrd="0" presId="urn:microsoft.com/office/officeart/2018/2/layout/IconLabelList"/>
    <dgm:cxn modelId="{78B1C965-D729-4597-A896-19C209B0F15E}" type="presParOf" srcId="{D745B711-9052-4997-8455-C504DEEF90FE}" destId="{53412A7A-857E-4EB7-B764-922E244F0543}" srcOrd="2" destOrd="0" presId="urn:microsoft.com/office/officeart/2018/2/layout/IconLabelList"/>
    <dgm:cxn modelId="{CC92B9D6-FFD7-45A8-B2E2-AA84DCB87C71}" type="presParOf" srcId="{53412A7A-857E-4EB7-B764-922E244F0543}" destId="{AD15C3A6-3BCB-43CE-AB61-2EF7A777B212}" srcOrd="0" destOrd="0" presId="urn:microsoft.com/office/officeart/2018/2/layout/IconLabelList"/>
    <dgm:cxn modelId="{6AF6E6FE-9451-4980-B5DA-DEEDEE50A20A}" type="presParOf" srcId="{53412A7A-857E-4EB7-B764-922E244F0543}" destId="{EA0AB12F-A737-4EF9-900C-181A2716ED46}" srcOrd="1" destOrd="0" presId="urn:microsoft.com/office/officeart/2018/2/layout/IconLabelList"/>
    <dgm:cxn modelId="{D3720C99-660A-41EC-B72A-F267A290E396}" type="presParOf" srcId="{53412A7A-857E-4EB7-B764-922E244F0543}" destId="{0CEB29B8-D150-4ECD-BB51-C8A71FEBF67E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B6BB06-802B-4D51-92C2-428E288347BE}">
      <dsp:nvSpPr>
        <dsp:cNvPr id="0" name=""/>
        <dsp:cNvSpPr/>
      </dsp:nvSpPr>
      <dsp:spPr>
        <a:xfrm>
          <a:off x="1201459" y="730792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E861CC-10E8-4E88-BEE4-FD0E9802151E}">
      <dsp:nvSpPr>
        <dsp:cNvPr id="0" name=""/>
        <dsp:cNvSpPr/>
      </dsp:nvSpPr>
      <dsp:spPr>
        <a:xfrm>
          <a:off x="13459" y="3144959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Redundancy effect ​: Our brain gets confused when we present sentences and talk at the same time. ​</a:t>
          </a:r>
          <a:r>
            <a:rPr lang="en-US" sz="1200" kern="1200" dirty="0"/>
            <a:t>​</a:t>
          </a:r>
          <a:r>
            <a:rPr lang="en-US" sz="1200" kern="1200" dirty="0">
              <a:latin typeface="Calibri Light" panose="020F0302020204030204"/>
            </a:rPr>
            <a:t>And that’s also why we have the magical number 6</a:t>
          </a:r>
          <a:endParaRPr lang="en-US" sz="1200" kern="1200" dirty="0"/>
        </a:p>
      </dsp:txBody>
      <dsp:txXfrm>
        <a:off x="13459" y="3144959"/>
        <a:ext cx="4320000" cy="720000"/>
      </dsp:txXfrm>
    </dsp:sp>
    <dsp:sp modelId="{AD15C3A6-3BCB-43CE-AB61-2EF7A777B212}">
      <dsp:nvSpPr>
        <dsp:cNvPr id="0" name=""/>
        <dsp:cNvSpPr/>
      </dsp:nvSpPr>
      <dsp:spPr>
        <a:xfrm>
          <a:off x="6277459" y="730792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EB29B8-D150-4ECD-BB51-C8A71FEBF67E}">
      <dsp:nvSpPr>
        <dsp:cNvPr id="0" name=""/>
        <dsp:cNvSpPr/>
      </dsp:nvSpPr>
      <dsp:spPr>
        <a:xfrm>
          <a:off x="5089459" y="3144959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Cognitive effect : Our brain </a:t>
          </a:r>
          <a:r>
            <a:rPr lang="en-GB" sz="1200" kern="1200" dirty="0">
              <a:latin typeface="Calibri Light" panose="020F0302020204030204"/>
            </a:rPr>
            <a:t>takes 500</a:t>
          </a:r>
          <a:r>
            <a:rPr lang="en-GB" sz="1200" kern="1200" dirty="0"/>
            <a:t>% more energy counting many objects. </a:t>
          </a:r>
          <a:r>
            <a:rPr lang="en-US" sz="1200" kern="1200" dirty="0"/>
            <a:t> </a:t>
          </a:r>
          <a:r>
            <a:rPr lang="en-GB" sz="1200" kern="1200" dirty="0">
              <a:latin typeface="Calibri Light" panose="020F0302020204030204"/>
            </a:rPr>
            <a:t> 6</a:t>
          </a:r>
          <a:r>
            <a:rPr lang="en-GB" sz="1200" kern="1200" dirty="0"/>
            <a:t> objects can be recognised in approximately  two tenths of a second. </a:t>
          </a:r>
          <a:r>
            <a:rPr lang="en-US" sz="1200" kern="1200" dirty="0"/>
            <a:t>​</a:t>
          </a:r>
        </a:p>
      </dsp:txBody>
      <dsp:txXfrm>
        <a:off x="5089459" y="3144959"/>
        <a:ext cx="432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10/11/21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717766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A488BE-BEFA-4D39-A9AC-8A5E2BA250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D6A0EEB-4962-4903-9E19-871108FF1B2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DE0C07-AF9B-4992-89B1-D42B30B2DE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B4570-070F-44C8-82FF-94347ACE1C2F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39D4DD-4640-4863-ABC4-EB2699243F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25B34D-2D36-4E87-B280-CF5129424F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3CA6C-DDCA-4FDE-AA07-435AB9EDF1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1524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10B189-162A-486F-9D4E-03826A373B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6474B4-E9A1-4BB9-BEE5-06C7706F34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7110AD-B87A-4347-AD0B-65F5F4041A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B4570-070F-44C8-82FF-94347ACE1C2F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195424-F7F1-496A-B1FB-F3E097AED7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A6C265-04F3-4D44-BB64-E0F74104AB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3CA6C-DDCA-4FDE-AA07-435AB9EDF1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7962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20DA58-1356-466D-8F0C-C91810E0B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B05C99-05F5-4A57-A669-6BBA5A6C43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3C099A-16F5-4CF4-86DB-7F57A29F06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B4570-070F-44C8-82FF-94347ACE1C2F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561628-05C4-484C-A7A2-4D6C3AD2B4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D67F14-EDDF-4BDB-AC76-82D173405E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3CA6C-DDCA-4FDE-AA07-435AB9EDF1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6964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966AFD-9C54-4DC7-B8B2-B167D36095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944AB7-2D15-4685-B4BC-46D055A0EB6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CDE178A-4305-45E4-B2A5-1F619A599E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5B43F8A-73DC-4BE2-A651-EED3A6E1BA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B4570-070F-44C8-82FF-94347ACE1C2F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C8F2AE-96E4-444F-B1DF-15CDAA512C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8FDB8E-9187-4480-B19D-71173EBBA6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3CA6C-DDCA-4FDE-AA07-435AB9EDF1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40730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319F61-6553-4896-BACD-48C3C73A5F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613802-B0D5-4B97-A686-C2771B3944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9E20CB-770D-421C-88EC-1AC00CBC2F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EE7597C-8CE8-40FF-A64B-C6D3E734448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6279A20-FCF8-4C9E-B337-B78C0C2F3D2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0544365-FF1F-4BC5-9A40-8DDC724E4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B4570-070F-44C8-82FF-94347ACE1C2F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FD6BAA4-AB47-4D2A-B803-C27E429138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0664A09-6DCA-4F03-A0D2-5692F6F4D8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3CA6C-DDCA-4FDE-AA07-435AB9EDF1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05836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3563BE-0BC1-43F9-A0DC-8535CEE352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6D04F1F-40B9-4E43-A1C7-F3BF841FB6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B4570-070F-44C8-82FF-94347ACE1C2F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4D6791-EF2A-434B-9DF9-DB55B720F4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48E9904-F8CC-4D6B-94BE-C38BE670B9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3CA6C-DDCA-4FDE-AA07-435AB9EDF1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9489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3C743C1-A9D9-4C1B-89CB-B7B24B5916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B4570-070F-44C8-82FF-94347ACE1C2F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ABE738-F69B-4819-9E8D-DDCEA135CA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F4FCC00-EEC6-43A4-9A7D-D6EE93CF7D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3CA6C-DDCA-4FDE-AA07-435AB9EDF1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2250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1E521C-1D0B-4C3A-A2B7-7C8390A834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3198EE-0C6E-4533-9ED0-169C8A37A3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CF3A1C6-0B4C-404A-B149-FA5A179C1DE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5267C0-FA71-4FC7-831F-672B47F632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B4570-070F-44C8-82FF-94347ACE1C2F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33441EE-564D-45F9-A55B-CDA1D17EB2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644CA0B-94BD-4265-B0F4-11C96009A0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3CA6C-DDCA-4FDE-AA07-435AB9EDF1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5808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FAA356-F5CF-404A-83B5-98EC5A2BAF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9518611-34EA-45F1-B6C1-4CB8638D9C4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31E063-A393-4C5C-B724-20116301301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195F33-6F6A-47DD-8903-79241181CD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B4570-070F-44C8-82FF-94347ACE1C2F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3560FBC-3E83-452D-889C-5392AB0919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6098CD9-F7BA-46AB-814D-0C8E354865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3CA6C-DDCA-4FDE-AA07-435AB9EDF1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32920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7FB61F-CD0D-4FEC-ADE3-7F71802E78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190E891-E639-481C-B3BF-C311E754A0B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13F823-789A-4944-B2E7-0EE0C216E7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B4570-070F-44C8-82FF-94347ACE1C2F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765801-D237-4FD8-A1C5-FCF7FEC8F1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FFD937-479A-4C47-B501-D6FBC19562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3CA6C-DDCA-4FDE-AA07-435AB9EDF1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35543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C0305C1-8059-4363-BC65-124CC41198A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AD9D3BE-F0EF-4421-A156-B63E5DF247A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2EDF8C-B15A-4E39-A37B-6D798DE195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B4570-070F-44C8-82FF-94347ACE1C2F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E2D814-78DB-426A-B0EF-60C3B1AC28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C93988-D028-4991-A22F-0EB4EF07D0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3CA6C-DDCA-4FDE-AA07-435AB9EDF1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27727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10810C-06AA-43DC-9816-B495C653A2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9692470-551B-4840-B0D0-45697E4B32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B4570-070F-44C8-82FF-94347ACE1C2F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685003F-8F2E-418D-9698-B6DE61522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9D7BBF7-AB68-47DA-91DB-70D918C038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3CA6C-DDCA-4FDE-AA07-435AB9EDF1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379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377798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_rels/slideMaster4.xml.rels><?xml version="1.0" encoding="UTF-8" standalone="yes"?>
<Relationships xmlns="http://schemas.openxmlformats.org/package/2006/relationships"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10/11/21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272550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04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F3E51DD-8B23-428F-BDBD-799E5389FE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5D76903-74C6-4B48-9F3D-EFAE6CB3D5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98763-6970-4BE9-B17A-3EF1C81FC3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5B4570-070F-44C8-82FF-94347ACE1C2F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7FE6FA-6B78-4959-AB7B-BACB3E8B4AA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67872F-D229-459B-9233-1D8B6BBA29C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93CA6C-DDCA-4FDE-AA07-435AB9EDF1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33610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30" r:id="rId1"/>
    <p:sldLayoutId id="2147483931" r:id="rId2"/>
    <p:sldLayoutId id="2147483932" r:id="rId3"/>
    <p:sldLayoutId id="2147483933" r:id="rId4"/>
    <p:sldLayoutId id="2147483934" r:id="rId5"/>
    <p:sldLayoutId id="2147483935" r:id="rId6"/>
    <p:sldLayoutId id="2147483936" r:id="rId7"/>
    <p:sldLayoutId id="2147483937" r:id="rId8"/>
    <p:sldLayoutId id="2147483938" r:id="rId9"/>
    <p:sldLayoutId id="2147483939" r:id="rId10"/>
    <p:sldLayoutId id="2147483940" r:id="rId11"/>
    <p:sldLayoutId id="2147483941" r:id="rId12"/>
  </p:sldLayoutIdLst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10/11/21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983521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28" r:id="rId1"/>
  </p:sldLayoutIdLst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6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8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10">
            <a:extLst>
              <a:ext uri="{FF2B5EF4-FFF2-40B4-BE49-F238E27FC236}">
                <a16:creationId xmlns:a16="http://schemas.microsoft.com/office/drawing/2014/main" id="{6816D899-5807-48DD-AFE8-CB54DE05F1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1" name="Picture 12">
            <a:extLst>
              <a:ext uri="{FF2B5EF4-FFF2-40B4-BE49-F238E27FC236}">
                <a16:creationId xmlns:a16="http://schemas.microsoft.com/office/drawing/2014/main" id="{7D7446A5-5755-4786-AB96-2F60936475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32" name="Rectangle 14">
            <a:extLst>
              <a:ext uri="{FF2B5EF4-FFF2-40B4-BE49-F238E27FC236}">
                <a16:creationId xmlns:a16="http://schemas.microsoft.com/office/drawing/2014/main" id="{48D56BC1-95D7-49E8-9614-B659978448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4" name="Rectangle 16">
            <a:extLst>
              <a:ext uri="{FF2B5EF4-FFF2-40B4-BE49-F238E27FC236}">
                <a16:creationId xmlns:a16="http://schemas.microsoft.com/office/drawing/2014/main" id="{1351CE30-8B3C-4193-9366-0C0D7A1E86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838906"/>
            <a:ext cx="10981990" cy="3171424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3F87D17-F704-470F-A218-11E51C68E524}"/>
              </a:ext>
            </a:extLst>
          </p:cNvPr>
          <p:cNvSpPr txBox="1"/>
          <p:nvPr/>
        </p:nvSpPr>
        <p:spPr>
          <a:xfrm>
            <a:off x="456402" y="2558146"/>
            <a:ext cx="3623363" cy="173013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 fontScale="92500"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</a:pPr>
            <a:r>
              <a:rPr lang="en-US" dirty="0"/>
              <a:t> </a:t>
            </a:r>
            <a:r>
              <a:rPr lang="en-US" sz="3200" dirty="0"/>
              <a:t>   </a:t>
            </a:r>
            <a:r>
              <a:rPr lang="en-US" sz="3600" dirty="0"/>
              <a:t>Component 1 </a:t>
            </a:r>
            <a:endParaRPr lang="en-US" sz="3600">
              <a:cs typeface="Calibri"/>
            </a:endParaRPr>
          </a:p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</a:pPr>
            <a:r>
              <a:rPr lang="en-US" sz="3600" dirty="0"/>
              <a:t>Research Methods </a:t>
            </a:r>
            <a:endParaRPr lang="en-US" sz="3600">
              <a:cs typeface="Calibri" panose="020F0502020204030204"/>
            </a:endParaRPr>
          </a:p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</a:pPr>
            <a:r>
              <a:rPr lang="en-US" sz="3600" dirty="0"/>
              <a:t>     Presentation </a:t>
            </a:r>
            <a:endParaRPr lang="en-US" sz="3600" dirty="0">
              <a:cs typeface="Calibri" panose="020F0502020204030204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FE54E0F-82D7-49C8-A3DC-E82D17C3E41E}"/>
              </a:ext>
            </a:extLst>
          </p:cNvPr>
          <p:cNvSpPr txBox="1"/>
          <p:nvPr/>
        </p:nvSpPr>
        <p:spPr>
          <a:xfrm>
            <a:off x="6678821" y="3170746"/>
            <a:ext cx="2714446" cy="9079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 sz="2400" dirty="0">
                <a:cs typeface="Calibri"/>
              </a:rPr>
              <a:t>University of Wales </a:t>
            </a:r>
          </a:p>
          <a:p>
            <a:pPr>
              <a:spcAft>
                <a:spcPts val="600"/>
              </a:spcAft>
            </a:pPr>
            <a:r>
              <a:rPr lang="en-GB" sz="2400" dirty="0">
                <a:cs typeface="Calibri"/>
              </a:rPr>
              <a:t> Trinity Saint David </a:t>
            </a:r>
            <a:endParaRPr lang="en-GB" sz="2400"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FED00CD-BD56-4CE0-A957-D9DCE1CECCD6}"/>
              </a:ext>
            </a:extLst>
          </p:cNvPr>
          <p:cNvSpPr txBox="1"/>
          <p:nvPr/>
        </p:nvSpPr>
        <p:spPr>
          <a:xfrm>
            <a:off x="6390378" y="2695394"/>
            <a:ext cx="3390181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 sz="2400" dirty="0">
                <a:cs typeface="Calibri"/>
              </a:rPr>
              <a:t>Lecturer : Abdi Rahman 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35132E5-B205-4CB3-86BE-1AAC33FFEBA8}"/>
              </a:ext>
            </a:extLst>
          </p:cNvPr>
          <p:cNvSpPr txBox="1"/>
          <p:nvPr/>
        </p:nvSpPr>
        <p:spPr>
          <a:xfrm>
            <a:off x="-5751" y="6205268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rgbClr val="D9D9D9"/>
                </a:solidFill>
                <a:cs typeface="Segoe UI"/>
              </a:rPr>
              <a:t>Alys Oksana Bosneac </a:t>
            </a:r>
            <a:r>
              <a:rPr lang="en-US">
                <a:solidFill>
                  <a:srgbClr val="D9D9D9"/>
                </a:solidFill>
                <a:cs typeface="Segoe UI"/>
              </a:rPr>
              <a:t>​</a:t>
            </a:r>
            <a:r>
              <a:rPr lang="en-US">
                <a:cs typeface="Segoe UI"/>
              </a:rPr>
              <a:t>​</a:t>
            </a:r>
          </a:p>
          <a:p>
            <a:r>
              <a:rPr lang="en-GB">
                <a:solidFill>
                  <a:srgbClr val="D9D9D9"/>
                </a:solidFill>
                <a:cs typeface="Segoe UI"/>
              </a:rPr>
              <a:t>         2113970 </a:t>
            </a:r>
            <a:r>
              <a:rPr lang="en-US">
                <a:solidFill>
                  <a:srgbClr val="D9D9D9"/>
                </a:solidFill>
                <a:cs typeface="Segoe UI"/>
              </a:rPr>
              <a:t>​</a:t>
            </a:r>
          </a:p>
        </p:txBody>
      </p:sp>
    </p:spTree>
    <p:extLst>
      <p:ext uri="{BB962C8B-B14F-4D97-AF65-F5344CB8AC3E}">
        <p14:creationId xmlns:p14="http://schemas.microsoft.com/office/powerpoint/2010/main" val="72386354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3" name="Rectangle 116">
            <a:extLst>
              <a:ext uri="{FF2B5EF4-FFF2-40B4-BE49-F238E27FC236}">
                <a16:creationId xmlns:a16="http://schemas.microsoft.com/office/drawing/2014/main" id="{33CD251C-A887-4D2F-925B-FC09719853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6" name="TextBox 175">
            <a:extLst>
              <a:ext uri="{FF2B5EF4-FFF2-40B4-BE49-F238E27FC236}">
                <a16:creationId xmlns:a16="http://schemas.microsoft.com/office/drawing/2014/main" id="{C36CBAD3-0FDB-4384-BF0E-61686A8F894D}"/>
              </a:ext>
            </a:extLst>
          </p:cNvPr>
          <p:cNvSpPr txBox="1"/>
          <p:nvPr/>
        </p:nvSpPr>
        <p:spPr>
          <a:xfrm>
            <a:off x="965200" y="1567843"/>
            <a:ext cx="3712224" cy="371449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kern="1200" cap="all">
                <a:ln w="3175" cmpd="sng">
                  <a:noFill/>
                </a:ln>
                <a:solidFill>
                  <a:schemeClr val="tx1"/>
                </a:soli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The Design Principles 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kern="1200" cap="all">
                <a:ln w="3175" cmpd="sng">
                  <a:noFill/>
                </a:ln>
                <a:solidFill>
                  <a:schemeClr val="tx1"/>
                </a:soli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of PowerPoint </a:t>
            </a:r>
          </a:p>
        </p:txBody>
      </p:sp>
      <p:grpSp>
        <p:nvGrpSpPr>
          <p:cNvPr id="205" name="Group 118">
            <a:extLst>
              <a:ext uri="{FF2B5EF4-FFF2-40B4-BE49-F238E27FC236}">
                <a16:creationId xmlns:a16="http://schemas.microsoft.com/office/drawing/2014/main" id="{2C3846A5-A498-4C9E-B4DC-13532657D7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5506" y="643467"/>
            <a:ext cx="1128382" cy="847206"/>
            <a:chOff x="8183879" y="1000124"/>
            <a:chExt cx="1562267" cy="1172973"/>
          </a:xfrm>
        </p:grpSpPr>
        <p:sp>
          <p:nvSpPr>
            <p:cNvPr id="120" name="Freeform 5">
              <a:extLst>
                <a:ext uri="{FF2B5EF4-FFF2-40B4-BE49-F238E27FC236}">
                  <a16:creationId xmlns:a16="http://schemas.microsoft.com/office/drawing/2014/main" id="{8A845FC1-FE68-40DE-B785-AA0F3DBD6F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83879" y="1348782"/>
              <a:ext cx="935037" cy="8243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6" name="Freeform 5">
              <a:extLst>
                <a:ext uri="{FF2B5EF4-FFF2-40B4-BE49-F238E27FC236}">
                  <a16:creationId xmlns:a16="http://schemas.microsoft.com/office/drawing/2014/main" id="{C26048ED-7A92-4694-A168-2C6C5C0D6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83979" y="1000124"/>
              <a:ext cx="762167" cy="6719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07" name="Freeform: Shape 122">
            <a:extLst>
              <a:ext uri="{FF2B5EF4-FFF2-40B4-BE49-F238E27FC236}">
                <a16:creationId xmlns:a16="http://schemas.microsoft.com/office/drawing/2014/main" id="{662A3FAA-D056-4098-8115-EA61EAF068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7645" y="839534"/>
            <a:ext cx="6781601" cy="5652388"/>
          </a:xfrm>
          <a:custGeom>
            <a:avLst/>
            <a:gdLst>
              <a:gd name="connsiteX0" fmla="*/ 2768595 w 4574113"/>
              <a:gd name="connsiteY0" fmla="*/ 2476119 h 3812472"/>
              <a:gd name="connsiteX1" fmla="*/ 3374676 w 4574113"/>
              <a:gd name="connsiteY1" fmla="*/ 2476119 h 3812472"/>
              <a:gd name="connsiteX2" fmla="*/ 3403209 w 4574113"/>
              <a:gd name="connsiteY2" fmla="*/ 2479909 h 3812472"/>
              <a:gd name="connsiteX3" fmla="*/ 3422833 w 4574113"/>
              <a:gd name="connsiteY3" fmla="*/ 2488137 h 3812472"/>
              <a:gd name="connsiteX4" fmla="*/ 3410840 w 4574113"/>
              <a:gd name="connsiteY4" fmla="*/ 2508879 h 3812472"/>
              <a:gd name="connsiteX5" fmla="*/ 2985934 w 4574113"/>
              <a:gd name="connsiteY5" fmla="*/ 3243764 h 3812472"/>
              <a:gd name="connsiteX6" fmla="*/ 2732784 w 4574113"/>
              <a:gd name="connsiteY6" fmla="*/ 3390890 h 3812472"/>
              <a:gd name="connsiteX7" fmla="*/ 2529297 w 4574113"/>
              <a:gd name="connsiteY7" fmla="*/ 3390890 h 3812472"/>
              <a:gd name="connsiteX8" fmla="*/ 2505559 w 4574113"/>
              <a:gd name="connsiteY8" fmla="*/ 3390890 h 3812472"/>
              <a:gd name="connsiteX9" fmla="*/ 2482907 w 4574113"/>
              <a:gd name="connsiteY9" fmla="*/ 3351884 h 3812472"/>
              <a:gd name="connsiteX10" fmla="*/ 2371959 w 4574113"/>
              <a:gd name="connsiteY10" fmla="*/ 3160822 h 3812472"/>
              <a:gd name="connsiteX11" fmla="*/ 2371959 w 4574113"/>
              <a:gd name="connsiteY11" fmla="*/ 3053878 h 3812472"/>
              <a:gd name="connsiteX12" fmla="*/ 2675654 w 4574113"/>
              <a:gd name="connsiteY12" fmla="*/ 2530895 h 3812472"/>
              <a:gd name="connsiteX13" fmla="*/ 2768595 w 4574113"/>
              <a:gd name="connsiteY13" fmla="*/ 2476119 h 3812472"/>
              <a:gd name="connsiteX14" fmla="*/ 3909778 w 4574113"/>
              <a:gd name="connsiteY14" fmla="*/ 676847 h 3812472"/>
              <a:gd name="connsiteX15" fmla="*/ 4305516 w 4574113"/>
              <a:gd name="connsiteY15" fmla="*/ 676847 h 3812472"/>
              <a:gd name="connsiteX16" fmla="*/ 4367056 w 4574113"/>
              <a:gd name="connsiteY16" fmla="*/ 712612 h 3812472"/>
              <a:gd name="connsiteX17" fmla="*/ 4564498 w 4574113"/>
              <a:gd name="connsiteY17" fmla="*/ 1054092 h 3812472"/>
              <a:gd name="connsiteX18" fmla="*/ 4564498 w 4574113"/>
              <a:gd name="connsiteY18" fmla="*/ 1123921 h 3812472"/>
              <a:gd name="connsiteX19" fmla="*/ 4367056 w 4574113"/>
              <a:gd name="connsiteY19" fmla="*/ 1465401 h 3812472"/>
              <a:gd name="connsiteX20" fmla="*/ 4305516 w 4574113"/>
              <a:gd name="connsiteY20" fmla="*/ 1501167 h 3812472"/>
              <a:gd name="connsiteX21" fmla="*/ 3909778 w 4574113"/>
              <a:gd name="connsiteY21" fmla="*/ 1501167 h 3812472"/>
              <a:gd name="connsiteX22" fmla="*/ 3849091 w 4574113"/>
              <a:gd name="connsiteY22" fmla="*/ 1465401 h 3812472"/>
              <a:gd name="connsiteX23" fmla="*/ 3650795 w 4574113"/>
              <a:gd name="connsiteY23" fmla="*/ 1123921 h 3812472"/>
              <a:gd name="connsiteX24" fmla="*/ 3650795 w 4574113"/>
              <a:gd name="connsiteY24" fmla="*/ 1054092 h 3812472"/>
              <a:gd name="connsiteX25" fmla="*/ 3849091 w 4574113"/>
              <a:gd name="connsiteY25" fmla="*/ 712612 h 3812472"/>
              <a:gd name="connsiteX26" fmla="*/ 3909778 w 4574113"/>
              <a:gd name="connsiteY26" fmla="*/ 676847 h 3812472"/>
              <a:gd name="connsiteX27" fmla="*/ 1104892 w 4574113"/>
              <a:gd name="connsiteY27" fmla="*/ 0 h 3812472"/>
              <a:gd name="connsiteX28" fmla="*/ 2732784 w 4574113"/>
              <a:gd name="connsiteY28" fmla="*/ 0 h 3812472"/>
              <a:gd name="connsiteX29" fmla="*/ 2985934 w 4574113"/>
              <a:gd name="connsiteY29" fmla="*/ 147125 h 3812472"/>
              <a:gd name="connsiteX30" fmla="*/ 3798122 w 4574113"/>
              <a:gd name="connsiteY30" fmla="*/ 1551823 h 3812472"/>
              <a:gd name="connsiteX31" fmla="*/ 3798122 w 4574113"/>
              <a:gd name="connsiteY31" fmla="*/ 1839068 h 3812472"/>
              <a:gd name="connsiteX32" fmla="*/ 3496551 w 4574113"/>
              <a:gd name="connsiteY32" fmla="*/ 2360642 h 3812472"/>
              <a:gd name="connsiteX33" fmla="*/ 3471135 w 4574113"/>
              <a:gd name="connsiteY33" fmla="*/ 2404597 h 3812472"/>
              <a:gd name="connsiteX34" fmla="*/ 3472029 w 4574113"/>
              <a:gd name="connsiteY34" fmla="*/ 2404972 h 3812472"/>
              <a:gd name="connsiteX35" fmla="*/ 3516881 w 4574113"/>
              <a:gd name="connsiteY35" fmla="*/ 2450209 h 3812472"/>
              <a:gd name="connsiteX36" fmla="*/ 3857970 w 4574113"/>
              <a:gd name="connsiteY36" fmla="*/ 3040131 h 3812472"/>
              <a:gd name="connsiteX37" fmla="*/ 3857970 w 4574113"/>
              <a:gd name="connsiteY37" fmla="*/ 3160764 h 3812472"/>
              <a:gd name="connsiteX38" fmla="*/ 3516881 w 4574113"/>
              <a:gd name="connsiteY38" fmla="*/ 3750684 h 3812472"/>
              <a:gd name="connsiteX39" fmla="*/ 3410567 w 4574113"/>
              <a:gd name="connsiteY39" fmla="*/ 3812472 h 3812472"/>
              <a:gd name="connsiteX40" fmla="*/ 2726911 w 4574113"/>
              <a:gd name="connsiteY40" fmla="*/ 3812472 h 3812472"/>
              <a:gd name="connsiteX41" fmla="*/ 2622074 w 4574113"/>
              <a:gd name="connsiteY41" fmla="*/ 3750684 h 3812472"/>
              <a:gd name="connsiteX42" fmla="*/ 2438330 w 4574113"/>
              <a:gd name="connsiteY42" fmla="*/ 3434265 h 3812472"/>
              <a:gd name="connsiteX43" fmla="*/ 2417573 w 4574113"/>
              <a:gd name="connsiteY43" fmla="*/ 3398519 h 3812472"/>
              <a:gd name="connsiteX44" fmla="*/ 2433905 w 4574113"/>
              <a:gd name="connsiteY44" fmla="*/ 3398519 h 3812472"/>
              <a:gd name="connsiteX45" fmla="*/ 2511101 w 4574113"/>
              <a:gd name="connsiteY45" fmla="*/ 3398519 h 3812472"/>
              <a:gd name="connsiteX46" fmla="*/ 2544636 w 4574113"/>
              <a:gd name="connsiteY46" fmla="*/ 3456269 h 3812472"/>
              <a:gd name="connsiteX47" fmla="*/ 2672757 w 4574113"/>
              <a:gd name="connsiteY47" fmla="*/ 3676902 h 3812472"/>
              <a:gd name="connsiteX48" fmla="*/ 2765699 w 4574113"/>
              <a:gd name="connsiteY48" fmla="*/ 3731679 h 3812472"/>
              <a:gd name="connsiteX49" fmla="*/ 3371780 w 4574113"/>
              <a:gd name="connsiteY49" fmla="*/ 3731679 h 3812472"/>
              <a:gd name="connsiteX50" fmla="*/ 3466029 w 4574113"/>
              <a:gd name="connsiteY50" fmla="*/ 3676902 h 3812472"/>
              <a:gd name="connsiteX51" fmla="*/ 3768415 w 4574113"/>
              <a:gd name="connsiteY51" fmla="*/ 3153920 h 3812472"/>
              <a:gd name="connsiteX52" fmla="*/ 3768415 w 4574113"/>
              <a:gd name="connsiteY52" fmla="*/ 3046975 h 3812472"/>
              <a:gd name="connsiteX53" fmla="*/ 3466029 w 4574113"/>
              <a:gd name="connsiteY53" fmla="*/ 2523992 h 3812472"/>
              <a:gd name="connsiteX54" fmla="*/ 3426268 w 4574113"/>
              <a:gd name="connsiteY54" fmla="*/ 2483888 h 3812472"/>
              <a:gd name="connsiteX55" fmla="*/ 3421667 w 4574113"/>
              <a:gd name="connsiteY55" fmla="*/ 2481960 h 3812472"/>
              <a:gd name="connsiteX56" fmla="*/ 3446331 w 4574113"/>
              <a:gd name="connsiteY56" fmla="*/ 2439303 h 3812472"/>
              <a:gd name="connsiteX57" fmla="*/ 3464674 w 4574113"/>
              <a:gd name="connsiteY57" fmla="*/ 2407578 h 3812472"/>
              <a:gd name="connsiteX58" fmla="*/ 3445649 w 4574113"/>
              <a:gd name="connsiteY58" fmla="*/ 2399601 h 3812472"/>
              <a:gd name="connsiteX59" fmla="*/ 3413464 w 4574113"/>
              <a:gd name="connsiteY59" fmla="*/ 2395325 h 3812472"/>
              <a:gd name="connsiteX60" fmla="*/ 2729808 w 4574113"/>
              <a:gd name="connsiteY60" fmla="*/ 2395325 h 3812472"/>
              <a:gd name="connsiteX61" fmla="*/ 2624971 w 4574113"/>
              <a:gd name="connsiteY61" fmla="*/ 2457112 h 3812472"/>
              <a:gd name="connsiteX62" fmla="*/ 2282405 w 4574113"/>
              <a:gd name="connsiteY62" fmla="*/ 3047034 h 3812472"/>
              <a:gd name="connsiteX63" fmla="*/ 2282405 w 4574113"/>
              <a:gd name="connsiteY63" fmla="*/ 3167666 h 3812472"/>
              <a:gd name="connsiteX64" fmla="*/ 2395478 w 4574113"/>
              <a:gd name="connsiteY64" fmla="*/ 3362386 h 3812472"/>
              <a:gd name="connsiteX65" fmla="*/ 2412031 w 4574113"/>
              <a:gd name="connsiteY65" fmla="*/ 3390890 h 3812472"/>
              <a:gd name="connsiteX66" fmla="*/ 2335350 w 4574113"/>
              <a:gd name="connsiteY66" fmla="*/ 3390890 h 3812472"/>
              <a:gd name="connsiteX67" fmla="*/ 1104892 w 4574113"/>
              <a:gd name="connsiteY67" fmla="*/ 3390890 h 3812472"/>
              <a:gd name="connsiteX68" fmla="*/ 855258 w 4574113"/>
              <a:gd name="connsiteY68" fmla="*/ 3243764 h 3812472"/>
              <a:gd name="connsiteX69" fmla="*/ 39555 w 4574113"/>
              <a:gd name="connsiteY69" fmla="*/ 1839068 h 3812472"/>
              <a:gd name="connsiteX70" fmla="*/ 39555 w 4574113"/>
              <a:gd name="connsiteY70" fmla="*/ 1551823 h 3812472"/>
              <a:gd name="connsiteX71" fmla="*/ 855258 w 4574113"/>
              <a:gd name="connsiteY71" fmla="*/ 147125 h 3812472"/>
              <a:gd name="connsiteX72" fmla="*/ 1104892 w 4574113"/>
              <a:gd name="connsiteY72" fmla="*/ 0 h 38124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</a:cxnLst>
            <a:rect l="l" t="t" r="r" b="b"/>
            <a:pathLst>
              <a:path w="4574113" h="3812472">
                <a:moveTo>
                  <a:pt x="2768595" y="2476119"/>
                </a:moveTo>
                <a:cubicBezTo>
                  <a:pt x="2768595" y="2476119"/>
                  <a:pt x="2768595" y="2476119"/>
                  <a:pt x="3374676" y="2476119"/>
                </a:cubicBezTo>
                <a:cubicBezTo>
                  <a:pt x="3384493" y="2476119"/>
                  <a:pt x="3394066" y="2477423"/>
                  <a:pt x="3403209" y="2479909"/>
                </a:cubicBezTo>
                <a:lnTo>
                  <a:pt x="3422833" y="2488137"/>
                </a:lnTo>
                <a:lnTo>
                  <a:pt x="3410840" y="2508879"/>
                </a:lnTo>
                <a:cubicBezTo>
                  <a:pt x="3302401" y="2696426"/>
                  <a:pt x="3163600" y="2936487"/>
                  <a:pt x="2985934" y="3243764"/>
                </a:cubicBezTo>
                <a:cubicBezTo>
                  <a:pt x="2933195" y="3334842"/>
                  <a:pt x="2838263" y="3390890"/>
                  <a:pt x="2732784" y="3390890"/>
                </a:cubicBezTo>
                <a:cubicBezTo>
                  <a:pt x="2732784" y="3390890"/>
                  <a:pt x="2732784" y="3390890"/>
                  <a:pt x="2529297" y="3390890"/>
                </a:cubicBezTo>
                <a:lnTo>
                  <a:pt x="2505559" y="3390890"/>
                </a:lnTo>
                <a:lnTo>
                  <a:pt x="2482907" y="3351884"/>
                </a:lnTo>
                <a:cubicBezTo>
                  <a:pt x="2451367" y="3297569"/>
                  <a:pt x="2414666" y="3234367"/>
                  <a:pt x="2371959" y="3160822"/>
                </a:cubicBezTo>
                <a:cubicBezTo>
                  <a:pt x="2352324" y="3128217"/>
                  <a:pt x="2352324" y="3086483"/>
                  <a:pt x="2371959" y="3053878"/>
                </a:cubicBezTo>
                <a:cubicBezTo>
                  <a:pt x="2371959" y="3053878"/>
                  <a:pt x="2371959" y="3053878"/>
                  <a:pt x="2675654" y="2530895"/>
                </a:cubicBezTo>
                <a:cubicBezTo>
                  <a:pt x="2693981" y="2496986"/>
                  <a:pt x="2730633" y="2476119"/>
                  <a:pt x="2768595" y="2476119"/>
                </a:cubicBezTo>
                <a:close/>
                <a:moveTo>
                  <a:pt x="3909778" y="676847"/>
                </a:moveTo>
                <a:cubicBezTo>
                  <a:pt x="3909778" y="676847"/>
                  <a:pt x="3909778" y="676847"/>
                  <a:pt x="4305516" y="676847"/>
                </a:cubicBezTo>
                <a:cubicBezTo>
                  <a:pt x="4331158" y="676847"/>
                  <a:pt x="4354235" y="690472"/>
                  <a:pt x="4367056" y="712612"/>
                </a:cubicBezTo>
                <a:cubicBezTo>
                  <a:pt x="4367056" y="712612"/>
                  <a:pt x="4367056" y="712612"/>
                  <a:pt x="4564498" y="1054092"/>
                </a:cubicBezTo>
                <a:cubicBezTo>
                  <a:pt x="4577319" y="1075382"/>
                  <a:pt x="4577319" y="1102632"/>
                  <a:pt x="4564498" y="1123921"/>
                </a:cubicBezTo>
                <a:cubicBezTo>
                  <a:pt x="4564498" y="1123921"/>
                  <a:pt x="4564498" y="1123921"/>
                  <a:pt x="4367056" y="1465401"/>
                </a:cubicBezTo>
                <a:cubicBezTo>
                  <a:pt x="4354235" y="1487542"/>
                  <a:pt x="4331158" y="1501167"/>
                  <a:pt x="4305516" y="1501167"/>
                </a:cubicBezTo>
                <a:cubicBezTo>
                  <a:pt x="4305516" y="1501167"/>
                  <a:pt x="4305516" y="1501167"/>
                  <a:pt x="3909778" y="1501167"/>
                </a:cubicBezTo>
                <a:cubicBezTo>
                  <a:pt x="3884990" y="1501167"/>
                  <a:pt x="3861058" y="1487542"/>
                  <a:pt x="3849091" y="1465401"/>
                </a:cubicBezTo>
                <a:cubicBezTo>
                  <a:pt x="3849091" y="1465401"/>
                  <a:pt x="3849091" y="1465401"/>
                  <a:pt x="3650795" y="1123921"/>
                </a:cubicBezTo>
                <a:cubicBezTo>
                  <a:pt x="3637974" y="1102632"/>
                  <a:pt x="3637974" y="1075382"/>
                  <a:pt x="3650795" y="1054092"/>
                </a:cubicBezTo>
                <a:cubicBezTo>
                  <a:pt x="3650795" y="1054092"/>
                  <a:pt x="3650795" y="1054092"/>
                  <a:pt x="3849091" y="712612"/>
                </a:cubicBezTo>
                <a:cubicBezTo>
                  <a:pt x="3861058" y="690472"/>
                  <a:pt x="3884990" y="676847"/>
                  <a:pt x="3909778" y="676847"/>
                </a:cubicBezTo>
                <a:close/>
                <a:moveTo>
                  <a:pt x="1104892" y="0"/>
                </a:moveTo>
                <a:cubicBezTo>
                  <a:pt x="1104892" y="0"/>
                  <a:pt x="1104892" y="0"/>
                  <a:pt x="2732784" y="0"/>
                </a:cubicBezTo>
                <a:cubicBezTo>
                  <a:pt x="2838263" y="0"/>
                  <a:pt x="2933195" y="56047"/>
                  <a:pt x="2985934" y="147125"/>
                </a:cubicBezTo>
                <a:cubicBezTo>
                  <a:pt x="2985934" y="147125"/>
                  <a:pt x="2985934" y="147125"/>
                  <a:pt x="3798122" y="1551823"/>
                </a:cubicBezTo>
                <a:cubicBezTo>
                  <a:pt x="3850862" y="1639397"/>
                  <a:pt x="3850862" y="1751493"/>
                  <a:pt x="3798122" y="1839068"/>
                </a:cubicBezTo>
                <a:cubicBezTo>
                  <a:pt x="3798122" y="1839068"/>
                  <a:pt x="3798122" y="1839068"/>
                  <a:pt x="3496551" y="2360642"/>
                </a:cubicBezTo>
                <a:lnTo>
                  <a:pt x="3471135" y="2404597"/>
                </a:lnTo>
                <a:lnTo>
                  <a:pt x="3472029" y="2404972"/>
                </a:lnTo>
                <a:cubicBezTo>
                  <a:pt x="3490302" y="2415638"/>
                  <a:pt x="3505806" y="2431084"/>
                  <a:pt x="3516881" y="2450209"/>
                </a:cubicBezTo>
                <a:cubicBezTo>
                  <a:pt x="3516881" y="2450209"/>
                  <a:pt x="3516881" y="2450209"/>
                  <a:pt x="3857970" y="3040131"/>
                </a:cubicBezTo>
                <a:cubicBezTo>
                  <a:pt x="3880120" y="3076909"/>
                  <a:pt x="3880120" y="3123985"/>
                  <a:pt x="3857970" y="3160764"/>
                </a:cubicBezTo>
                <a:cubicBezTo>
                  <a:pt x="3857970" y="3160764"/>
                  <a:pt x="3857970" y="3160764"/>
                  <a:pt x="3516881" y="3750684"/>
                </a:cubicBezTo>
                <a:cubicBezTo>
                  <a:pt x="3494732" y="3788933"/>
                  <a:pt x="3454864" y="3812472"/>
                  <a:pt x="3410567" y="3812472"/>
                </a:cubicBezTo>
                <a:cubicBezTo>
                  <a:pt x="3410567" y="3812472"/>
                  <a:pt x="3410567" y="3812472"/>
                  <a:pt x="2726911" y="3812472"/>
                </a:cubicBezTo>
                <a:cubicBezTo>
                  <a:pt x="2684090" y="3812472"/>
                  <a:pt x="2642747" y="3788933"/>
                  <a:pt x="2622074" y="3750684"/>
                </a:cubicBezTo>
                <a:cubicBezTo>
                  <a:pt x="2622074" y="3750684"/>
                  <a:pt x="2622074" y="3750684"/>
                  <a:pt x="2438330" y="3434265"/>
                </a:cubicBezTo>
                <a:lnTo>
                  <a:pt x="2417573" y="3398519"/>
                </a:lnTo>
                <a:lnTo>
                  <a:pt x="2433905" y="3398519"/>
                </a:lnTo>
                <a:lnTo>
                  <a:pt x="2511101" y="3398519"/>
                </a:lnTo>
                <a:lnTo>
                  <a:pt x="2544636" y="3456269"/>
                </a:lnTo>
                <a:cubicBezTo>
                  <a:pt x="2672757" y="3676902"/>
                  <a:pt x="2672757" y="3676902"/>
                  <a:pt x="2672757" y="3676902"/>
                </a:cubicBezTo>
                <a:cubicBezTo>
                  <a:pt x="2691084" y="3710811"/>
                  <a:pt x="2727737" y="3731679"/>
                  <a:pt x="2765699" y="3731679"/>
                </a:cubicBezTo>
                <a:cubicBezTo>
                  <a:pt x="3371780" y="3731679"/>
                  <a:pt x="3371780" y="3731679"/>
                  <a:pt x="3371780" y="3731679"/>
                </a:cubicBezTo>
                <a:cubicBezTo>
                  <a:pt x="3411050" y="3731679"/>
                  <a:pt x="3446394" y="3710811"/>
                  <a:pt x="3466029" y="3676902"/>
                </a:cubicBezTo>
                <a:cubicBezTo>
                  <a:pt x="3768415" y="3153920"/>
                  <a:pt x="3768415" y="3153920"/>
                  <a:pt x="3768415" y="3153920"/>
                </a:cubicBezTo>
                <a:cubicBezTo>
                  <a:pt x="3788051" y="3121314"/>
                  <a:pt x="3788051" y="3079580"/>
                  <a:pt x="3768415" y="3046975"/>
                </a:cubicBezTo>
                <a:cubicBezTo>
                  <a:pt x="3466029" y="2523992"/>
                  <a:pt x="3466029" y="2523992"/>
                  <a:pt x="3466029" y="2523992"/>
                </a:cubicBezTo>
                <a:cubicBezTo>
                  <a:pt x="3456211" y="2507037"/>
                  <a:pt x="3442467" y="2493343"/>
                  <a:pt x="3426268" y="2483888"/>
                </a:cubicBezTo>
                <a:lnTo>
                  <a:pt x="3421667" y="2481960"/>
                </a:lnTo>
                <a:lnTo>
                  <a:pt x="3446331" y="2439303"/>
                </a:lnTo>
                <a:lnTo>
                  <a:pt x="3464674" y="2407578"/>
                </a:lnTo>
                <a:lnTo>
                  <a:pt x="3445649" y="2399601"/>
                </a:lnTo>
                <a:cubicBezTo>
                  <a:pt x="3435335" y="2396796"/>
                  <a:pt x="3424538" y="2395325"/>
                  <a:pt x="3413464" y="2395325"/>
                </a:cubicBezTo>
                <a:cubicBezTo>
                  <a:pt x="2729808" y="2395325"/>
                  <a:pt x="2729808" y="2395325"/>
                  <a:pt x="2729808" y="2395325"/>
                </a:cubicBezTo>
                <a:cubicBezTo>
                  <a:pt x="2686987" y="2395325"/>
                  <a:pt x="2645644" y="2418863"/>
                  <a:pt x="2624971" y="2457112"/>
                </a:cubicBezTo>
                <a:cubicBezTo>
                  <a:pt x="2282405" y="3047034"/>
                  <a:pt x="2282405" y="3047034"/>
                  <a:pt x="2282405" y="3047034"/>
                </a:cubicBezTo>
                <a:cubicBezTo>
                  <a:pt x="2260256" y="3083811"/>
                  <a:pt x="2260256" y="3130887"/>
                  <a:pt x="2282405" y="3167666"/>
                </a:cubicBezTo>
                <a:cubicBezTo>
                  <a:pt x="2325225" y="3241406"/>
                  <a:pt x="2362693" y="3305929"/>
                  <a:pt x="2395478" y="3362386"/>
                </a:cubicBezTo>
                <a:lnTo>
                  <a:pt x="2412031" y="3390890"/>
                </a:lnTo>
                <a:lnTo>
                  <a:pt x="2335350" y="3390890"/>
                </a:lnTo>
                <a:cubicBezTo>
                  <a:pt x="2096889" y="3390890"/>
                  <a:pt x="1715352" y="3390890"/>
                  <a:pt x="1104892" y="3390890"/>
                </a:cubicBezTo>
                <a:cubicBezTo>
                  <a:pt x="1002929" y="3390890"/>
                  <a:pt x="904482" y="3334842"/>
                  <a:pt x="855258" y="3243764"/>
                </a:cubicBezTo>
                <a:cubicBezTo>
                  <a:pt x="855258" y="3243764"/>
                  <a:pt x="855258" y="3243764"/>
                  <a:pt x="39555" y="1839068"/>
                </a:cubicBezTo>
                <a:cubicBezTo>
                  <a:pt x="-13185" y="1751493"/>
                  <a:pt x="-13185" y="1639397"/>
                  <a:pt x="39555" y="1551823"/>
                </a:cubicBezTo>
                <a:cubicBezTo>
                  <a:pt x="39555" y="1551823"/>
                  <a:pt x="39555" y="1551823"/>
                  <a:pt x="855258" y="147125"/>
                </a:cubicBezTo>
                <a:cubicBezTo>
                  <a:pt x="904482" y="56047"/>
                  <a:pt x="1002929" y="0"/>
                  <a:pt x="1104892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53EFA3C-2CC3-44FA-9378-085AFD730AA3}"/>
              </a:ext>
            </a:extLst>
          </p:cNvPr>
          <p:cNvSpPr txBox="1"/>
          <p:nvPr/>
        </p:nvSpPr>
        <p:spPr>
          <a:xfrm>
            <a:off x="5763685" y="2944425"/>
            <a:ext cx="5073103" cy="47250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</a:pPr>
            <a:r>
              <a:rPr lang="en-US" sz="3200" cap="small" dirty="0">
                <a:solidFill>
                  <a:schemeClr val="bg1">
                    <a:lumMod val="50000"/>
                    <a:lumOff val="50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  </a:t>
            </a:r>
            <a:r>
              <a:rPr lang="en-US" sz="3200" cap="small">
                <a:solidFill>
                  <a:schemeClr val="bg1">
                    <a:lumMod val="65000"/>
                    <a:lumOff val="3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Source of information </a:t>
            </a:r>
            <a:endParaRPr lang="en-US">
              <a:solidFill>
                <a:schemeClr val="bg1">
                  <a:lumMod val="65000"/>
                  <a:lumOff val="35000"/>
                </a:schemeClr>
              </a:solidFill>
              <a:cs typeface="Calibri"/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</a:pPr>
            <a:r>
              <a:rPr lang="en-US" sz="3200" cap="small">
                <a:solidFill>
                  <a:schemeClr val="bg1">
                    <a:lumMod val="65000"/>
                    <a:lumOff val="3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       and references :</a:t>
            </a:r>
            <a:endParaRPr lang="en-US">
              <a:solidFill>
                <a:schemeClr val="bg1">
                  <a:lumMod val="65000"/>
                  <a:lumOff val="35000"/>
                </a:schemeClr>
              </a:solidFill>
              <a:cs typeface="Calibri"/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</a:pPr>
            <a:r>
              <a:rPr lang="en-US" sz="3200" cap="small">
                <a:solidFill>
                  <a:schemeClr val="bg1">
                    <a:lumMod val="65000"/>
                    <a:lumOff val="3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David J. P. Phillips, Ted Talks </a:t>
            </a:r>
            <a:endParaRPr lang="en-US" sz="3200" cap="small">
              <a:solidFill>
                <a:schemeClr val="bg1">
                  <a:lumMod val="65000"/>
                  <a:lumOff val="35000"/>
                </a:schemeClr>
              </a:solidFill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12C6D6F-EC7D-43DC-8FAF-9AB95EF37244}"/>
              </a:ext>
            </a:extLst>
          </p:cNvPr>
          <p:cNvSpPr txBox="1"/>
          <p:nvPr/>
        </p:nvSpPr>
        <p:spPr>
          <a:xfrm>
            <a:off x="-5751" y="6205269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rgbClr val="D9D9D9"/>
                </a:solidFill>
                <a:cs typeface="Segoe UI"/>
              </a:rPr>
              <a:t>Alys Oksana Bosneac </a:t>
            </a:r>
            <a:r>
              <a:rPr lang="en-US">
                <a:solidFill>
                  <a:srgbClr val="D9D9D9"/>
                </a:solidFill>
                <a:cs typeface="Segoe UI"/>
              </a:rPr>
              <a:t>​</a:t>
            </a:r>
            <a:r>
              <a:rPr lang="en-US">
                <a:cs typeface="Segoe UI"/>
              </a:rPr>
              <a:t>​</a:t>
            </a:r>
          </a:p>
          <a:p>
            <a:r>
              <a:rPr lang="en-GB">
                <a:solidFill>
                  <a:srgbClr val="D9D9D9"/>
                </a:solidFill>
                <a:cs typeface="Segoe UI"/>
              </a:rPr>
              <a:t>         2113970 </a:t>
            </a:r>
            <a:r>
              <a:rPr lang="en-US">
                <a:solidFill>
                  <a:srgbClr val="D9D9D9"/>
                </a:solidFill>
                <a:cs typeface="Segoe UI"/>
              </a:rPr>
              <a:t>​</a:t>
            </a:r>
          </a:p>
        </p:txBody>
      </p:sp>
    </p:spTree>
    <p:extLst>
      <p:ext uri="{BB962C8B-B14F-4D97-AF65-F5344CB8AC3E}">
        <p14:creationId xmlns:p14="http://schemas.microsoft.com/office/powerpoint/2010/main" val="352305201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6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5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1" name="TextBox 1">
            <a:extLst>
              <a:ext uri="{FF2B5EF4-FFF2-40B4-BE49-F238E27FC236}">
                <a16:creationId xmlns:a16="http://schemas.microsoft.com/office/drawing/2014/main" id="{189B7572-8D3D-4ED1-B602-09793F92287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16073707"/>
              </p:ext>
            </p:extLst>
          </p:nvPr>
        </p:nvGraphicFramePr>
        <p:xfrm>
          <a:off x="1557068" y="1437437"/>
          <a:ext cx="9422919" cy="45957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02" name="TextBox 401">
            <a:extLst>
              <a:ext uri="{FF2B5EF4-FFF2-40B4-BE49-F238E27FC236}">
                <a16:creationId xmlns:a16="http://schemas.microsoft.com/office/drawing/2014/main" id="{FA2DAEDD-2A7E-4EAB-ACA1-3AF59A6A0B3D}"/>
              </a:ext>
            </a:extLst>
          </p:cNvPr>
          <p:cNvSpPr txBox="1"/>
          <p:nvPr/>
        </p:nvSpPr>
        <p:spPr>
          <a:xfrm>
            <a:off x="4724400" y="871268"/>
            <a:ext cx="311701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Working memory and Objects </a:t>
            </a:r>
            <a:r>
              <a:rPr lang="en-GB">
                <a:cs typeface="Calibri"/>
              </a:rPr>
              <a:t>​</a:t>
            </a:r>
            <a:endParaRPr lang="en-GB"/>
          </a:p>
        </p:txBody>
      </p:sp>
      <p:pic>
        <p:nvPicPr>
          <p:cNvPr id="403" name="Picture 403">
            <a:extLst>
              <a:ext uri="{FF2B5EF4-FFF2-40B4-BE49-F238E27FC236}">
                <a16:creationId xmlns:a16="http://schemas.microsoft.com/office/drawing/2014/main" id="{02827478-CF4A-4FE3-A2A8-E1B24DD78EE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85557" y="5599442"/>
            <a:ext cx="879716" cy="1065004"/>
          </a:xfrm>
          <a:prstGeom prst="rect">
            <a:avLst/>
          </a:prstGeom>
        </p:spPr>
      </p:pic>
      <p:sp>
        <p:nvSpPr>
          <p:cNvPr id="404" name="TextBox 403">
            <a:extLst>
              <a:ext uri="{FF2B5EF4-FFF2-40B4-BE49-F238E27FC236}">
                <a16:creationId xmlns:a16="http://schemas.microsoft.com/office/drawing/2014/main" id="{113F29DF-8AB6-4C6F-BEC9-B1E45143CC9F}"/>
              </a:ext>
            </a:extLst>
          </p:cNvPr>
          <p:cNvSpPr txBox="1"/>
          <p:nvPr/>
        </p:nvSpPr>
        <p:spPr>
          <a:xfrm>
            <a:off x="1201946" y="6032740"/>
            <a:ext cx="2096219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>
                <a:solidFill>
                  <a:schemeClr val="tx1">
                    <a:lumMod val="85000"/>
                  </a:schemeClr>
                </a:solidFill>
                <a:cs typeface="Segoe UI"/>
              </a:rPr>
              <a:t>Alys Oksana </a:t>
            </a:r>
            <a:r>
              <a:rPr lang="en-GB" sz="1600" dirty="0" err="1">
                <a:solidFill>
                  <a:schemeClr val="tx1">
                    <a:lumMod val="85000"/>
                  </a:schemeClr>
                </a:solidFill>
                <a:cs typeface="Segoe UI"/>
              </a:rPr>
              <a:t>Bosneac</a:t>
            </a:r>
            <a:r>
              <a:rPr lang="en-GB" sz="1600" dirty="0">
                <a:solidFill>
                  <a:schemeClr val="tx1">
                    <a:lumMod val="85000"/>
                  </a:schemeClr>
                </a:solidFill>
                <a:cs typeface="Segoe UI"/>
              </a:rPr>
              <a:t> </a:t>
            </a:r>
            <a:r>
              <a:rPr lang="en-US" sz="1600" dirty="0">
                <a:solidFill>
                  <a:schemeClr val="tx1">
                    <a:lumMod val="85000"/>
                  </a:schemeClr>
                </a:solidFill>
                <a:cs typeface="Segoe UI"/>
              </a:rPr>
              <a:t>​</a:t>
            </a:r>
          </a:p>
          <a:p>
            <a:r>
              <a:rPr lang="en-GB" sz="1600" dirty="0">
                <a:solidFill>
                  <a:schemeClr val="tx1">
                    <a:lumMod val="85000"/>
                  </a:schemeClr>
                </a:solidFill>
                <a:cs typeface="Segoe UI"/>
              </a:rPr>
              <a:t>         2113970 </a:t>
            </a:r>
            <a:r>
              <a:rPr lang="en-US" sz="1600" dirty="0">
                <a:solidFill>
                  <a:schemeClr val="tx1">
                    <a:lumMod val="85000"/>
                  </a:schemeClr>
                </a:solidFill>
                <a:cs typeface="Segoe UI"/>
              </a:rPr>
              <a:t>​</a:t>
            </a:r>
          </a:p>
        </p:txBody>
      </p:sp>
    </p:spTree>
    <p:extLst>
      <p:ext uri="{BB962C8B-B14F-4D97-AF65-F5344CB8AC3E}">
        <p14:creationId xmlns:p14="http://schemas.microsoft.com/office/powerpoint/2010/main" val="266329395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airplan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4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4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1" grpId="0">
        <p:bldAsOne/>
      </p:bldGraphic>
      <p:bldP spid="402" grpId="0"/>
      <p:bldP spid="40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  <a:lumOff val="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515CCB-9E5F-47B6-B94F-5B964BF8F3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2782" y="2103437"/>
            <a:ext cx="5314536" cy="1325563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1800">
                <a:latin typeface="Arial" panose="020B0604020202020204" pitchFamily="34" charset="0"/>
                <a:cs typeface="Arial" panose="020B0604020202020204" pitchFamily="34" charset="0"/>
              </a:rPr>
              <a:t>                Size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of the text Title</a:t>
            </a:r>
            <a:br>
              <a:rPr lang="en-US" sz="1100" dirty="0"/>
            </a:br>
            <a:br>
              <a:rPr lang="en-US" sz="1100" dirty="0"/>
            </a:br>
            <a:br>
              <a:rPr lang="en-US" sz="1100" dirty="0"/>
            </a:br>
            <a:br>
              <a:rPr lang="en-US" sz="1100" dirty="0"/>
            </a:br>
            <a:br>
              <a:rPr lang="en-US" sz="1100" dirty="0"/>
            </a:br>
            <a:br>
              <a:rPr lang="en-US" sz="1100" dirty="0"/>
            </a:br>
            <a:br>
              <a:rPr lang="en-US" sz="1100" dirty="0"/>
            </a:br>
            <a:br>
              <a:rPr lang="en-US" sz="1100" dirty="0"/>
            </a:br>
            <a:br>
              <a:rPr lang="en-US" sz="1100" dirty="0"/>
            </a:br>
            <a:br>
              <a:rPr lang="en-US" sz="1100" dirty="0"/>
            </a:b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Main title must be  smaller size than the content</a:t>
            </a:r>
            <a:b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to control  people attention on the main object</a:t>
            </a:r>
            <a:br>
              <a:rPr lang="en-US" sz="1100" dirty="0"/>
            </a:br>
            <a:br>
              <a:rPr lang="en-US" sz="1100" dirty="0"/>
            </a:br>
            <a:br>
              <a:rPr lang="en-US" sz="1100" dirty="0"/>
            </a:br>
            <a:endParaRPr lang="en-US" sz="1100" dirty="0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 descr="A picture containing person, person, wall, indoor&#10;&#10;Description automatically generated">
            <a:extLst>
              <a:ext uri="{FF2B5EF4-FFF2-40B4-BE49-F238E27FC236}">
                <a16:creationId xmlns:a16="http://schemas.microsoft.com/office/drawing/2014/main" id="{2CACDE86-F30A-4C8F-9ED9-7CE2F2B9AA8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310" r="22560"/>
          <a:stretch/>
        </p:blipFill>
        <p:spPr>
          <a:xfrm>
            <a:off x="3" y="-2"/>
            <a:ext cx="4081344" cy="4241153"/>
          </a:xfrm>
          <a:custGeom>
            <a:avLst/>
            <a:gdLst/>
            <a:ahLst/>
            <a:cxnLst/>
            <a:rect l="l" t="t" r="r" b="b"/>
            <a:pathLst>
              <a:path w="5441859" h="5654940">
                <a:moveTo>
                  <a:pt x="0" y="0"/>
                </a:moveTo>
                <a:lnTo>
                  <a:pt x="4400491" y="0"/>
                </a:lnTo>
                <a:lnTo>
                  <a:pt x="4484766" y="76595"/>
                </a:lnTo>
                <a:cubicBezTo>
                  <a:pt x="5076107" y="667936"/>
                  <a:pt x="5441859" y="1484866"/>
                  <a:pt x="5441859" y="2387221"/>
                </a:cubicBezTo>
                <a:cubicBezTo>
                  <a:pt x="5441859" y="4191932"/>
                  <a:pt x="3978851" y="5654940"/>
                  <a:pt x="2174140" y="5654940"/>
                </a:cubicBezTo>
                <a:cubicBezTo>
                  <a:pt x="1412778" y="5654940"/>
                  <a:pt x="712231" y="5394557"/>
                  <a:pt x="156693" y="4957981"/>
                </a:cubicBezTo>
                <a:lnTo>
                  <a:pt x="0" y="4820612"/>
                </a:lnTo>
                <a:close/>
              </a:path>
            </a:pathLst>
          </a:custGeo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A9A0763-4C12-4350-8A15-5476AC8C2EA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19787" y="5170040"/>
            <a:ext cx="5314543" cy="3375920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endParaRPr lang="en-US" sz="1800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 dirty="0"/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800" dirty="0"/>
              <a:t>   Angel Stoyanov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800" dirty="0"/>
              <a:t>        2106796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138505576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3CB9959D-D6D5-8245-B62A-29C678E182F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977" r="2841" b="24880"/>
          <a:stretch/>
        </p:blipFill>
        <p:spPr>
          <a:xfrm>
            <a:off x="791432" y="2164080"/>
            <a:ext cx="3295758" cy="249173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E7EB71A-AAC5-0945-BA12-A5F72D93F571}"/>
              </a:ext>
            </a:extLst>
          </p:cNvPr>
          <p:cNvSpPr txBox="1"/>
          <p:nvPr/>
        </p:nvSpPr>
        <p:spPr>
          <a:xfrm>
            <a:off x="6469380" y="2551837"/>
            <a:ext cx="467295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dirty="0"/>
              <a:t>Key Points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dirty="0"/>
              <a:t>No read, to hear speech more important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dirty="0"/>
              <a:t>Keep the attention on you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dirty="0"/>
              <a:t>Quickly digest information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dirty="0"/>
              <a:t>Focus on the point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dirty="0"/>
              <a:t>Too much will bore and overwhelm 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3D53775A-CCDA-434C-9ABE-729128FB17A8}"/>
              </a:ext>
            </a:extLst>
          </p:cNvPr>
          <p:cNvCxnSpPr/>
          <p:nvPr/>
        </p:nvCxnSpPr>
        <p:spPr>
          <a:xfrm>
            <a:off x="4091940" y="3429000"/>
            <a:ext cx="739140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9B8CF6B2-FFFD-46BD-BDCC-F0C2459B42A1}"/>
              </a:ext>
            </a:extLst>
          </p:cNvPr>
          <p:cNvSpPr txBox="1"/>
          <p:nvPr/>
        </p:nvSpPr>
        <p:spPr>
          <a:xfrm>
            <a:off x="4831080" y="3228945"/>
            <a:ext cx="8305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i="1" dirty="0"/>
              <a:t>Why?</a:t>
            </a: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10DB7DB4-7BBC-4F49-A51D-49A72928A792}"/>
              </a:ext>
            </a:extLst>
          </p:cNvPr>
          <p:cNvCxnSpPr>
            <a:cxnSpLocks/>
          </p:cNvCxnSpPr>
          <p:nvPr/>
        </p:nvCxnSpPr>
        <p:spPr>
          <a:xfrm>
            <a:off x="5661660" y="3429000"/>
            <a:ext cx="714386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4C0CCF76-3399-44C5-A3A9-49B3642A3864}"/>
              </a:ext>
            </a:extLst>
          </p:cNvPr>
          <p:cNvSpPr txBox="1"/>
          <p:nvPr/>
        </p:nvSpPr>
        <p:spPr>
          <a:xfrm>
            <a:off x="5638800" y="2971800"/>
            <a:ext cx="914400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18" name="Picture 17" descr="A picture containing wall, person, indoor, posing&#10;&#10;Description automatically generated">
            <a:extLst>
              <a:ext uri="{FF2B5EF4-FFF2-40B4-BE49-F238E27FC236}">
                <a16:creationId xmlns:a16="http://schemas.microsoft.com/office/drawing/2014/main" id="{361014DB-5DEB-4995-958B-AA8380DCEF7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07567" y="458065"/>
            <a:ext cx="1484433" cy="1568856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2F219F1A-C170-414A-9C9E-D4A7F953052B}"/>
              </a:ext>
            </a:extLst>
          </p:cNvPr>
          <p:cNvSpPr txBox="1"/>
          <p:nvPr/>
        </p:nvSpPr>
        <p:spPr>
          <a:xfrm>
            <a:off x="9058784" y="458065"/>
            <a:ext cx="164878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Marina Crihana</a:t>
            </a:r>
          </a:p>
          <a:p>
            <a:r>
              <a:rPr lang="en-GB" dirty="0"/>
              <a:t>2112988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C1FFFA34-9CD9-44D2-9068-639B51C6CC30}"/>
              </a:ext>
            </a:extLst>
          </p:cNvPr>
          <p:cNvSpPr txBox="1"/>
          <p:nvPr/>
        </p:nvSpPr>
        <p:spPr>
          <a:xfrm>
            <a:off x="7219985" y="6211669"/>
            <a:ext cx="53263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References :</a:t>
            </a:r>
          </a:p>
          <a:p>
            <a:r>
              <a:rPr lang="en-GB" sz="1200" dirty="0"/>
              <a:t> 2021 Slide Player.com Inc</a:t>
            </a:r>
          </a:p>
          <a:p>
            <a:r>
              <a:rPr lang="en-GB" sz="1200" dirty="0"/>
              <a:t> </a:t>
            </a:r>
            <a:r>
              <a:rPr lang="en-GB" sz="1200" dirty="0" err="1"/>
              <a:t>TedxStockholmSalon</a:t>
            </a:r>
            <a:r>
              <a:rPr lang="en-GB" sz="1200" dirty="0"/>
              <a:t> with David J P Philips How to avoid Death of Power Point </a:t>
            </a:r>
          </a:p>
        </p:txBody>
      </p:sp>
    </p:spTree>
    <p:extLst>
      <p:ext uri="{BB962C8B-B14F-4D97-AF65-F5344CB8AC3E}">
        <p14:creationId xmlns:p14="http://schemas.microsoft.com/office/powerpoint/2010/main" val="166538617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prestig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9" grpId="0"/>
      <p:bldP spid="20" grpId="0"/>
    </p:bld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ppt/theme/theme3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29AF8C"/>
      </a:accent1>
      <a:accent2>
        <a:srgbClr val="97BE49"/>
      </a:accent2>
      <a:accent3>
        <a:srgbClr val="3D9CCC"/>
      </a:accent3>
      <a:accent4>
        <a:srgbClr val="7C60C6"/>
      </a:accent4>
      <a:accent5>
        <a:srgbClr val="C9492C"/>
      </a:accent5>
      <a:accent6>
        <a:srgbClr val="D58C2E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3E4F19A7-A959-40BB-972C-4880BAF8EB0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4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office theme</vt:lpstr>
      <vt:lpstr>Office Theme</vt:lpstr>
      <vt:lpstr>Custom Design</vt:lpstr>
      <vt:lpstr>Office Theme</vt:lpstr>
      <vt:lpstr>PowerPoint Presentation</vt:lpstr>
      <vt:lpstr>PowerPoint Presentation</vt:lpstr>
      <vt:lpstr>PowerPoint Presentation</vt:lpstr>
      <vt:lpstr>PowerPoint Presentation</vt:lpstr>
      <vt:lpstr>                Size of the text Title          Main title must be  smaller size than the content to control  people attention on the main object  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Alys-Oksana Bosneac (2113970)</cp:lastModifiedBy>
  <cp:revision>27</cp:revision>
  <dcterms:created xsi:type="dcterms:W3CDTF">2021-10-10T09:13:35Z</dcterms:created>
  <dcterms:modified xsi:type="dcterms:W3CDTF">2021-10-11T06:24:46Z</dcterms:modified>
</cp:coreProperties>
</file>