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691" y="28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8F47DA-F03E-47CB-A9A1-F330094CE29B}" type="doc">
      <dgm:prSet loTypeId="urn:microsoft.com/office/officeart/2005/8/layout/process2" loCatId="process" qsTypeId="urn:microsoft.com/office/officeart/2005/8/quickstyle/3d3" qsCatId="3D" csTypeId="urn:microsoft.com/office/officeart/2005/8/colors/colorful2" csCatId="colorful" phldr="1"/>
      <dgm:spPr/>
    </dgm:pt>
    <dgm:pt modelId="{90C4D358-6825-4D87-BBE5-DE8509EF28F0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b="0" i="0" dirty="0"/>
            <a:t>Jenny is 16 and has been her mother's primary carer since age 11, following her father's death (Allen et al., 2023).</a:t>
          </a:r>
          <a:endParaRPr lang="en-US" sz="1800" dirty="0"/>
        </a:p>
      </dgm:t>
    </dgm:pt>
    <dgm:pt modelId="{1EF310F6-5997-4619-B6B0-AB0C6A253EF2}" type="parTrans" cxnId="{9F237D21-8066-45B7-BE07-BED2FA75CAB5}">
      <dgm:prSet/>
      <dgm:spPr/>
      <dgm:t>
        <a:bodyPr/>
        <a:lstStyle/>
        <a:p>
          <a:endParaRPr lang="en-US"/>
        </a:p>
      </dgm:t>
    </dgm:pt>
    <dgm:pt modelId="{1AFA20F8-C0B3-405D-AD82-37305D37510A}" type="sibTrans" cxnId="{9F237D21-8066-45B7-BE07-BED2FA75CAB5}">
      <dgm:prSet/>
      <dgm:spPr/>
      <dgm:t>
        <a:bodyPr/>
        <a:lstStyle/>
        <a:p>
          <a:endParaRPr lang="en-US"/>
        </a:p>
      </dgm:t>
    </dgm:pt>
    <dgm:pt modelId="{3E46E926-92EB-4300-8D60-1075877CF015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b="0" i="0" dirty="0"/>
            <a:t>Her caring role includes cooking, cleaning, shopping, and managing household administration.</a:t>
          </a:r>
        </a:p>
      </dgm:t>
    </dgm:pt>
    <dgm:pt modelId="{30651BF9-A076-4253-A87D-F8901C7F57BA}" type="parTrans" cxnId="{D16E119B-53E8-4274-895E-30175209AE83}">
      <dgm:prSet/>
      <dgm:spPr/>
      <dgm:t>
        <a:bodyPr/>
        <a:lstStyle/>
        <a:p>
          <a:endParaRPr lang="en-US"/>
        </a:p>
      </dgm:t>
    </dgm:pt>
    <dgm:pt modelId="{AEDA6E5E-6AC4-4AC4-842F-A7AABD1A7CAB}" type="sibTrans" cxnId="{D16E119B-53E8-4274-895E-30175209AE83}">
      <dgm:prSet/>
      <dgm:spPr/>
      <dgm:t>
        <a:bodyPr/>
        <a:lstStyle/>
        <a:p>
          <a:endParaRPr lang="en-US"/>
        </a:p>
      </dgm:t>
    </dgm:pt>
    <dgm:pt modelId="{C732BB27-2B6F-4639-8B38-E67CB6327214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b="0" i="0" dirty="0"/>
            <a:t>Adolescence is a critical developmental stage where identity, emotion, and social skills form (Hashmi and Fayyaz, 2022).</a:t>
          </a:r>
        </a:p>
      </dgm:t>
    </dgm:pt>
    <dgm:pt modelId="{7CD9AE51-BFF7-4C0D-A04A-E1D4048FB724}" type="parTrans" cxnId="{D52F027D-218C-4463-8E33-C4209F1EECC6}">
      <dgm:prSet/>
      <dgm:spPr/>
      <dgm:t>
        <a:bodyPr/>
        <a:lstStyle/>
        <a:p>
          <a:endParaRPr lang="en-US"/>
        </a:p>
      </dgm:t>
    </dgm:pt>
    <dgm:pt modelId="{CAE6679E-ACDA-4AFE-A6B2-7C6C147BD2CB}" type="sibTrans" cxnId="{D52F027D-218C-4463-8E33-C4209F1EECC6}">
      <dgm:prSet/>
      <dgm:spPr/>
      <dgm:t>
        <a:bodyPr/>
        <a:lstStyle/>
        <a:p>
          <a:endParaRPr lang="en-US"/>
        </a:p>
      </dgm:t>
    </dgm:pt>
    <dgm:pt modelId="{27675B52-8280-47FD-9442-BABEAA3A5709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1800" b="0" i="0" dirty="0"/>
            <a:t>Young carers like Jenny face significant risks to their wellbeing and education due to these early responsibilities (Bowman Grangel et al., 2025).</a:t>
          </a:r>
        </a:p>
      </dgm:t>
    </dgm:pt>
    <dgm:pt modelId="{2E3037EE-CB4A-4592-94CC-C4059804AF60}" type="parTrans" cxnId="{374CBD69-DE6C-4AEA-8EDF-71D8D98D2F10}">
      <dgm:prSet/>
      <dgm:spPr/>
      <dgm:t>
        <a:bodyPr/>
        <a:lstStyle/>
        <a:p>
          <a:endParaRPr lang="en-US"/>
        </a:p>
      </dgm:t>
    </dgm:pt>
    <dgm:pt modelId="{E065A10F-CE8C-42AD-A6D2-F5DF3A55ACC8}" type="sibTrans" cxnId="{374CBD69-DE6C-4AEA-8EDF-71D8D98D2F10}">
      <dgm:prSet/>
      <dgm:spPr/>
      <dgm:t>
        <a:bodyPr/>
        <a:lstStyle/>
        <a:p>
          <a:endParaRPr lang="en-US"/>
        </a:p>
      </dgm:t>
    </dgm:pt>
    <dgm:pt modelId="{81F13027-D898-41D3-9E3C-46B2D968676B}" type="pres">
      <dgm:prSet presAssocID="{948F47DA-F03E-47CB-A9A1-F330094CE29B}" presName="linearFlow" presStyleCnt="0">
        <dgm:presLayoutVars>
          <dgm:resizeHandles val="exact"/>
        </dgm:presLayoutVars>
      </dgm:prSet>
      <dgm:spPr/>
    </dgm:pt>
    <dgm:pt modelId="{E2F50428-AADC-41DE-8187-928B2DBB0CF3}" type="pres">
      <dgm:prSet presAssocID="{90C4D358-6825-4D87-BBE5-DE8509EF28F0}" presName="node" presStyleLbl="node1" presStyleIdx="0" presStyleCnt="4">
        <dgm:presLayoutVars>
          <dgm:bulletEnabled val="1"/>
        </dgm:presLayoutVars>
      </dgm:prSet>
      <dgm:spPr/>
    </dgm:pt>
    <dgm:pt modelId="{28F6FA09-EF3C-4C75-BFC0-5EAC5C256E75}" type="pres">
      <dgm:prSet presAssocID="{1AFA20F8-C0B3-405D-AD82-37305D37510A}" presName="sibTrans" presStyleLbl="sibTrans2D1" presStyleIdx="0" presStyleCnt="3"/>
      <dgm:spPr/>
    </dgm:pt>
    <dgm:pt modelId="{9062B146-175F-4E38-9A13-EFE897FBF7E9}" type="pres">
      <dgm:prSet presAssocID="{1AFA20F8-C0B3-405D-AD82-37305D37510A}" presName="connectorText" presStyleLbl="sibTrans2D1" presStyleIdx="0" presStyleCnt="3"/>
      <dgm:spPr/>
    </dgm:pt>
    <dgm:pt modelId="{4814FCED-E3A4-4107-A1AE-0D68BEE17AA8}" type="pres">
      <dgm:prSet presAssocID="{3E46E926-92EB-4300-8D60-1075877CF015}" presName="node" presStyleLbl="node1" presStyleIdx="1" presStyleCnt="4">
        <dgm:presLayoutVars>
          <dgm:bulletEnabled val="1"/>
        </dgm:presLayoutVars>
      </dgm:prSet>
      <dgm:spPr/>
    </dgm:pt>
    <dgm:pt modelId="{D1AA7E1F-F7C0-4ADB-BEFE-9A90A4C2E25C}" type="pres">
      <dgm:prSet presAssocID="{AEDA6E5E-6AC4-4AC4-842F-A7AABD1A7CAB}" presName="sibTrans" presStyleLbl="sibTrans2D1" presStyleIdx="1" presStyleCnt="3"/>
      <dgm:spPr/>
    </dgm:pt>
    <dgm:pt modelId="{64ED72D1-EFC3-468C-84C4-02B1FA14BCB2}" type="pres">
      <dgm:prSet presAssocID="{AEDA6E5E-6AC4-4AC4-842F-A7AABD1A7CAB}" presName="connectorText" presStyleLbl="sibTrans2D1" presStyleIdx="1" presStyleCnt="3"/>
      <dgm:spPr/>
    </dgm:pt>
    <dgm:pt modelId="{F2DAB1EF-F6AB-49F4-A24B-B1922AF3F5F4}" type="pres">
      <dgm:prSet presAssocID="{C732BB27-2B6F-4639-8B38-E67CB6327214}" presName="node" presStyleLbl="node1" presStyleIdx="2" presStyleCnt="4">
        <dgm:presLayoutVars>
          <dgm:bulletEnabled val="1"/>
        </dgm:presLayoutVars>
      </dgm:prSet>
      <dgm:spPr/>
    </dgm:pt>
    <dgm:pt modelId="{D5122A85-CC41-423D-B9F7-590E7A50F68B}" type="pres">
      <dgm:prSet presAssocID="{CAE6679E-ACDA-4AFE-A6B2-7C6C147BD2CB}" presName="sibTrans" presStyleLbl="sibTrans2D1" presStyleIdx="2" presStyleCnt="3"/>
      <dgm:spPr/>
    </dgm:pt>
    <dgm:pt modelId="{C294B22E-7773-40C5-AF51-1E63F9D2BCBE}" type="pres">
      <dgm:prSet presAssocID="{CAE6679E-ACDA-4AFE-A6B2-7C6C147BD2CB}" presName="connectorText" presStyleLbl="sibTrans2D1" presStyleIdx="2" presStyleCnt="3"/>
      <dgm:spPr/>
    </dgm:pt>
    <dgm:pt modelId="{8AFF6230-45D5-4131-9F19-0C1E574360CA}" type="pres">
      <dgm:prSet presAssocID="{27675B52-8280-47FD-9442-BABEAA3A5709}" presName="node" presStyleLbl="node1" presStyleIdx="3" presStyleCnt="4">
        <dgm:presLayoutVars>
          <dgm:bulletEnabled val="1"/>
        </dgm:presLayoutVars>
      </dgm:prSet>
      <dgm:spPr/>
    </dgm:pt>
  </dgm:ptLst>
  <dgm:cxnLst>
    <dgm:cxn modelId="{AE193805-EF7B-473A-8782-8CF7BA57F6D8}" type="presOf" srcId="{1AFA20F8-C0B3-405D-AD82-37305D37510A}" destId="{9062B146-175F-4E38-9A13-EFE897FBF7E9}" srcOrd="1" destOrd="0" presId="urn:microsoft.com/office/officeart/2005/8/layout/process2"/>
    <dgm:cxn modelId="{4214A11C-797A-465D-8A6E-05BFDFB94BF5}" type="presOf" srcId="{C732BB27-2B6F-4639-8B38-E67CB6327214}" destId="{F2DAB1EF-F6AB-49F4-A24B-B1922AF3F5F4}" srcOrd="0" destOrd="0" presId="urn:microsoft.com/office/officeart/2005/8/layout/process2"/>
    <dgm:cxn modelId="{9F237D21-8066-45B7-BE07-BED2FA75CAB5}" srcId="{948F47DA-F03E-47CB-A9A1-F330094CE29B}" destId="{90C4D358-6825-4D87-BBE5-DE8509EF28F0}" srcOrd="0" destOrd="0" parTransId="{1EF310F6-5997-4619-B6B0-AB0C6A253EF2}" sibTransId="{1AFA20F8-C0B3-405D-AD82-37305D37510A}"/>
    <dgm:cxn modelId="{2C2B7B39-1E87-4F29-8273-26A77F9E0593}" type="presOf" srcId="{1AFA20F8-C0B3-405D-AD82-37305D37510A}" destId="{28F6FA09-EF3C-4C75-BFC0-5EAC5C256E75}" srcOrd="0" destOrd="0" presId="urn:microsoft.com/office/officeart/2005/8/layout/process2"/>
    <dgm:cxn modelId="{D069D45F-068B-4D57-AD33-8E3DA382826B}" type="presOf" srcId="{27675B52-8280-47FD-9442-BABEAA3A5709}" destId="{8AFF6230-45D5-4131-9F19-0C1E574360CA}" srcOrd="0" destOrd="0" presId="urn:microsoft.com/office/officeart/2005/8/layout/process2"/>
    <dgm:cxn modelId="{50007E62-6B9E-4882-BDD1-9696C490A8F0}" type="presOf" srcId="{AEDA6E5E-6AC4-4AC4-842F-A7AABD1A7CAB}" destId="{64ED72D1-EFC3-468C-84C4-02B1FA14BCB2}" srcOrd="1" destOrd="0" presId="urn:microsoft.com/office/officeart/2005/8/layout/process2"/>
    <dgm:cxn modelId="{58C05265-CC15-4724-A47A-480DB52CDCED}" type="presOf" srcId="{CAE6679E-ACDA-4AFE-A6B2-7C6C147BD2CB}" destId="{C294B22E-7773-40C5-AF51-1E63F9D2BCBE}" srcOrd="1" destOrd="0" presId="urn:microsoft.com/office/officeart/2005/8/layout/process2"/>
    <dgm:cxn modelId="{374CBD69-DE6C-4AEA-8EDF-71D8D98D2F10}" srcId="{948F47DA-F03E-47CB-A9A1-F330094CE29B}" destId="{27675B52-8280-47FD-9442-BABEAA3A5709}" srcOrd="3" destOrd="0" parTransId="{2E3037EE-CB4A-4592-94CC-C4059804AF60}" sibTransId="{E065A10F-CE8C-42AD-A6D2-F5DF3A55ACC8}"/>
    <dgm:cxn modelId="{D52F027D-218C-4463-8E33-C4209F1EECC6}" srcId="{948F47DA-F03E-47CB-A9A1-F330094CE29B}" destId="{C732BB27-2B6F-4639-8B38-E67CB6327214}" srcOrd="2" destOrd="0" parTransId="{7CD9AE51-BFF7-4C0D-A04A-E1D4048FB724}" sibTransId="{CAE6679E-ACDA-4AFE-A6B2-7C6C147BD2CB}"/>
    <dgm:cxn modelId="{3BE8577D-253A-4DFD-BB9E-B22A6788CBDB}" type="presOf" srcId="{948F47DA-F03E-47CB-A9A1-F330094CE29B}" destId="{81F13027-D898-41D3-9E3C-46B2D968676B}" srcOrd="0" destOrd="0" presId="urn:microsoft.com/office/officeart/2005/8/layout/process2"/>
    <dgm:cxn modelId="{3CCC4581-59EB-4425-AA87-72D4C3C532CC}" type="presOf" srcId="{90C4D358-6825-4D87-BBE5-DE8509EF28F0}" destId="{E2F50428-AADC-41DE-8187-928B2DBB0CF3}" srcOrd="0" destOrd="0" presId="urn:microsoft.com/office/officeart/2005/8/layout/process2"/>
    <dgm:cxn modelId="{5E923688-074A-4D90-B74E-88BC0B4269BC}" type="presOf" srcId="{AEDA6E5E-6AC4-4AC4-842F-A7AABD1A7CAB}" destId="{D1AA7E1F-F7C0-4ADB-BEFE-9A90A4C2E25C}" srcOrd="0" destOrd="0" presId="urn:microsoft.com/office/officeart/2005/8/layout/process2"/>
    <dgm:cxn modelId="{D16E119B-53E8-4274-895E-30175209AE83}" srcId="{948F47DA-F03E-47CB-A9A1-F330094CE29B}" destId="{3E46E926-92EB-4300-8D60-1075877CF015}" srcOrd="1" destOrd="0" parTransId="{30651BF9-A076-4253-A87D-F8901C7F57BA}" sibTransId="{AEDA6E5E-6AC4-4AC4-842F-A7AABD1A7CAB}"/>
    <dgm:cxn modelId="{2D0E01A1-2E5E-4D11-BB77-510AEA222A25}" type="presOf" srcId="{3E46E926-92EB-4300-8D60-1075877CF015}" destId="{4814FCED-E3A4-4107-A1AE-0D68BEE17AA8}" srcOrd="0" destOrd="0" presId="urn:microsoft.com/office/officeart/2005/8/layout/process2"/>
    <dgm:cxn modelId="{5CD293E8-17C7-41F9-9CC3-6603F4AA484D}" type="presOf" srcId="{CAE6679E-ACDA-4AFE-A6B2-7C6C147BD2CB}" destId="{D5122A85-CC41-423D-B9F7-590E7A50F68B}" srcOrd="0" destOrd="0" presId="urn:microsoft.com/office/officeart/2005/8/layout/process2"/>
    <dgm:cxn modelId="{3AF1C896-8523-4756-8E0D-FEA48CFB22D1}" type="presParOf" srcId="{81F13027-D898-41D3-9E3C-46B2D968676B}" destId="{E2F50428-AADC-41DE-8187-928B2DBB0CF3}" srcOrd="0" destOrd="0" presId="urn:microsoft.com/office/officeart/2005/8/layout/process2"/>
    <dgm:cxn modelId="{11F45E89-41E5-4E38-B2E2-DF6399455162}" type="presParOf" srcId="{81F13027-D898-41D3-9E3C-46B2D968676B}" destId="{28F6FA09-EF3C-4C75-BFC0-5EAC5C256E75}" srcOrd="1" destOrd="0" presId="urn:microsoft.com/office/officeart/2005/8/layout/process2"/>
    <dgm:cxn modelId="{B0FB20AB-04F6-41C8-9589-9B8AD728CC26}" type="presParOf" srcId="{28F6FA09-EF3C-4C75-BFC0-5EAC5C256E75}" destId="{9062B146-175F-4E38-9A13-EFE897FBF7E9}" srcOrd="0" destOrd="0" presId="urn:microsoft.com/office/officeart/2005/8/layout/process2"/>
    <dgm:cxn modelId="{C8F56624-DB8F-4F17-A4D9-E56F1471276A}" type="presParOf" srcId="{81F13027-D898-41D3-9E3C-46B2D968676B}" destId="{4814FCED-E3A4-4107-A1AE-0D68BEE17AA8}" srcOrd="2" destOrd="0" presId="urn:microsoft.com/office/officeart/2005/8/layout/process2"/>
    <dgm:cxn modelId="{8F257D10-144A-44FA-A585-1E45A65AEB08}" type="presParOf" srcId="{81F13027-D898-41D3-9E3C-46B2D968676B}" destId="{D1AA7E1F-F7C0-4ADB-BEFE-9A90A4C2E25C}" srcOrd="3" destOrd="0" presId="urn:microsoft.com/office/officeart/2005/8/layout/process2"/>
    <dgm:cxn modelId="{2BFE69AA-3DC7-4FF4-90AC-F92C71A7F526}" type="presParOf" srcId="{D1AA7E1F-F7C0-4ADB-BEFE-9A90A4C2E25C}" destId="{64ED72D1-EFC3-468C-84C4-02B1FA14BCB2}" srcOrd="0" destOrd="0" presId="urn:microsoft.com/office/officeart/2005/8/layout/process2"/>
    <dgm:cxn modelId="{4AC2C740-88A6-4424-AFCD-C1F731C3F4E3}" type="presParOf" srcId="{81F13027-D898-41D3-9E3C-46B2D968676B}" destId="{F2DAB1EF-F6AB-49F4-A24B-B1922AF3F5F4}" srcOrd="4" destOrd="0" presId="urn:microsoft.com/office/officeart/2005/8/layout/process2"/>
    <dgm:cxn modelId="{D88F4195-33DD-4E7D-8B22-C02483F37071}" type="presParOf" srcId="{81F13027-D898-41D3-9E3C-46B2D968676B}" destId="{D5122A85-CC41-423D-B9F7-590E7A50F68B}" srcOrd="5" destOrd="0" presId="urn:microsoft.com/office/officeart/2005/8/layout/process2"/>
    <dgm:cxn modelId="{25D110E7-ECB5-4676-91E9-C891806AAC1F}" type="presParOf" srcId="{D5122A85-CC41-423D-B9F7-590E7A50F68B}" destId="{C294B22E-7773-40C5-AF51-1E63F9D2BCBE}" srcOrd="0" destOrd="0" presId="urn:microsoft.com/office/officeart/2005/8/layout/process2"/>
    <dgm:cxn modelId="{DD2F883B-A14A-4045-94C2-1FD9250CD92D}" type="presParOf" srcId="{81F13027-D898-41D3-9E3C-46B2D968676B}" destId="{8AFF6230-45D5-4131-9F19-0C1E574360CA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BCA304-DB79-45FE-8D0F-6EF8D37AD171}" type="doc">
      <dgm:prSet loTypeId="urn:microsoft.com/office/officeart/2005/8/layout/vProcess5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E3D8B9F-E6F4-4648-934E-8F43B9D6E65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dirty="0"/>
            <a:t>Adolescence is the period where individuals develop their identity and learn to manage complex emotions (Hashmi and Fayyaz, 2022).</a:t>
          </a:r>
          <a:endParaRPr lang="en-US" dirty="0"/>
        </a:p>
      </dgm:t>
    </dgm:pt>
    <dgm:pt modelId="{3EF85E86-F249-4116-9051-BC13F0C63740}" type="parTrans" cxnId="{EB82F402-B531-4681-A806-AAA6CB0C6EFD}">
      <dgm:prSet/>
      <dgm:spPr/>
      <dgm:t>
        <a:bodyPr/>
        <a:lstStyle/>
        <a:p>
          <a:endParaRPr lang="en-US"/>
        </a:p>
      </dgm:t>
    </dgm:pt>
    <dgm:pt modelId="{2BDCA95F-FB00-4C0C-A4E4-0F9FB0C06196}" type="sibTrans" cxnId="{EB82F402-B531-4681-A806-AAA6CB0C6EFD}">
      <dgm:prSet/>
      <dgm:spPr/>
      <dgm:t>
        <a:bodyPr/>
        <a:lstStyle/>
        <a:p>
          <a:endParaRPr lang="en-US"/>
        </a:p>
      </dgm:t>
    </dgm:pt>
    <dgm:pt modelId="{19CFBB04-24C5-4809-83DE-70C6B578DF20}">
      <dgm:prSet phldrT="[Text]" phldr="1"/>
      <dgm:spPr/>
      <dgm:t>
        <a:bodyPr/>
        <a:lstStyle/>
        <a:p>
          <a:endParaRPr lang="en-US"/>
        </a:p>
      </dgm:t>
    </dgm:pt>
    <dgm:pt modelId="{5BBF30AF-042D-4EAD-BB16-241C74D6E4F0}" type="parTrans" cxnId="{8B0A8B9C-C23A-4D95-BB57-3A64C6F0CB2E}">
      <dgm:prSet/>
      <dgm:spPr/>
      <dgm:t>
        <a:bodyPr/>
        <a:lstStyle/>
        <a:p>
          <a:endParaRPr lang="en-US"/>
        </a:p>
      </dgm:t>
    </dgm:pt>
    <dgm:pt modelId="{1BCABE32-C710-41CA-85E1-799E4B6E1ACB}" type="sibTrans" cxnId="{8B0A8B9C-C23A-4D95-BB57-3A64C6F0CB2E}">
      <dgm:prSet/>
      <dgm:spPr/>
      <dgm:t>
        <a:bodyPr/>
        <a:lstStyle/>
        <a:p>
          <a:endParaRPr lang="en-US"/>
        </a:p>
      </dgm:t>
    </dgm:pt>
    <dgm:pt modelId="{FB303730-6247-4FC4-A756-ACA7261039A2}">
      <dgm:prSet phldrT="[Text]" phldr="1"/>
      <dgm:spPr/>
      <dgm:t>
        <a:bodyPr/>
        <a:lstStyle/>
        <a:p>
          <a:endParaRPr lang="en-US"/>
        </a:p>
      </dgm:t>
    </dgm:pt>
    <dgm:pt modelId="{AFE0D27A-B6AA-4F3C-8634-11926F620470}" type="parTrans" cxnId="{3F45C85E-44CD-4982-A224-74B42E859BD7}">
      <dgm:prSet/>
      <dgm:spPr/>
      <dgm:t>
        <a:bodyPr/>
        <a:lstStyle/>
        <a:p>
          <a:endParaRPr lang="en-US"/>
        </a:p>
      </dgm:t>
    </dgm:pt>
    <dgm:pt modelId="{8E3692BC-D64F-4D43-B619-443BD23B2F16}" type="sibTrans" cxnId="{3F45C85E-44CD-4982-A224-74B42E859BD7}">
      <dgm:prSet/>
      <dgm:spPr/>
      <dgm:t>
        <a:bodyPr/>
        <a:lstStyle/>
        <a:p>
          <a:endParaRPr lang="en-US"/>
        </a:p>
      </dgm:t>
    </dgm:pt>
    <dgm:pt modelId="{E4674106-AA2E-4B1F-AECF-FB706E8C0ED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dirty="0"/>
            <a:t>Strong peer relationships during this stage provide emotional support and build social skills essential for later life (Andrews et al., 2024).</a:t>
          </a:r>
        </a:p>
      </dgm:t>
    </dgm:pt>
    <dgm:pt modelId="{3591D2DC-0F00-4B0E-94A1-C47DF60A3BFA}" type="parTrans" cxnId="{91D79EE6-C83A-4243-98E4-99413B82D610}">
      <dgm:prSet/>
      <dgm:spPr/>
      <dgm:t>
        <a:bodyPr/>
        <a:lstStyle/>
        <a:p>
          <a:endParaRPr lang="en-US"/>
        </a:p>
      </dgm:t>
    </dgm:pt>
    <dgm:pt modelId="{8912196E-4317-4FE5-875C-054B61F71546}" type="sibTrans" cxnId="{91D79EE6-C83A-4243-98E4-99413B82D610}">
      <dgm:prSet/>
      <dgm:spPr/>
      <dgm:t>
        <a:bodyPr/>
        <a:lstStyle/>
        <a:p>
          <a:endParaRPr lang="en-US"/>
        </a:p>
      </dgm:t>
    </dgm:pt>
    <dgm:pt modelId="{BF484A3E-2D3F-4FF4-B6B9-2858F1F2D3D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/>
            <a:t>Chronic stress during adolescence can negatively affect the brain's ability to learn and make decisions (Lacey, Xue and McMunn, 2022).</a:t>
          </a:r>
        </a:p>
      </dgm:t>
    </dgm:pt>
    <dgm:pt modelId="{550115A4-9B54-4BFB-A719-8C6A51E8FE82}" type="parTrans" cxnId="{D9189DE7-5EE9-40EB-8996-1A17DE6778E0}">
      <dgm:prSet/>
      <dgm:spPr/>
      <dgm:t>
        <a:bodyPr/>
        <a:lstStyle/>
        <a:p>
          <a:endParaRPr lang="en-US"/>
        </a:p>
      </dgm:t>
    </dgm:pt>
    <dgm:pt modelId="{D2343C9F-1D72-4B9E-BEF5-CCB954761175}" type="sibTrans" cxnId="{D9189DE7-5EE9-40EB-8996-1A17DE6778E0}">
      <dgm:prSet/>
      <dgm:spPr/>
      <dgm:t>
        <a:bodyPr/>
        <a:lstStyle/>
        <a:p>
          <a:endParaRPr lang="en-US"/>
        </a:p>
      </dgm:t>
    </dgm:pt>
    <dgm:pt modelId="{4CF9810A-0F45-4E36-9B6E-3F9399B9D46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/>
            <a:t>For Jenny, caregiving has likely reduced her opportunities for normal adolescent experiences like socialising and exploring interests.</a:t>
          </a:r>
        </a:p>
      </dgm:t>
    </dgm:pt>
    <dgm:pt modelId="{83FCD973-ACD6-460F-8804-F6EC8FA76E33}" type="parTrans" cxnId="{D435D05B-4113-4507-BDA4-FF9CD112D94C}">
      <dgm:prSet/>
      <dgm:spPr/>
      <dgm:t>
        <a:bodyPr/>
        <a:lstStyle/>
        <a:p>
          <a:endParaRPr lang="en-US"/>
        </a:p>
      </dgm:t>
    </dgm:pt>
    <dgm:pt modelId="{0FB621B8-862E-4A7E-A207-B1376ABC7F34}" type="sibTrans" cxnId="{D435D05B-4113-4507-BDA4-FF9CD112D94C}">
      <dgm:prSet/>
      <dgm:spPr/>
      <dgm:t>
        <a:bodyPr/>
        <a:lstStyle/>
        <a:p>
          <a:endParaRPr lang="en-US"/>
        </a:p>
      </dgm:t>
    </dgm:pt>
    <dgm:pt modelId="{4192B61A-50D2-42AA-93FC-A910EA66B74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/>
            <a:t>Taking on adult responsibilities early can increase psychological pressure and limit developmental growth (Allen et al., 2023).</a:t>
          </a:r>
        </a:p>
      </dgm:t>
    </dgm:pt>
    <dgm:pt modelId="{5C644BA3-E7F7-47B7-BA33-198EBD301B3B}" type="parTrans" cxnId="{285B0390-AF96-416C-98A3-08596787DD2E}">
      <dgm:prSet/>
      <dgm:spPr/>
      <dgm:t>
        <a:bodyPr/>
        <a:lstStyle/>
        <a:p>
          <a:endParaRPr lang="en-US"/>
        </a:p>
      </dgm:t>
    </dgm:pt>
    <dgm:pt modelId="{A78ECDED-D4E5-4E63-BC07-DEDD5894878C}" type="sibTrans" cxnId="{285B0390-AF96-416C-98A3-08596787DD2E}">
      <dgm:prSet/>
      <dgm:spPr/>
      <dgm:t>
        <a:bodyPr/>
        <a:lstStyle/>
        <a:p>
          <a:endParaRPr lang="en-US"/>
        </a:p>
      </dgm:t>
    </dgm:pt>
    <dgm:pt modelId="{09472507-492C-4DA0-8F61-FFDD508541B7}" type="pres">
      <dgm:prSet presAssocID="{DDBCA304-DB79-45FE-8D0F-6EF8D37AD171}" presName="outerComposite" presStyleCnt="0">
        <dgm:presLayoutVars>
          <dgm:chMax val="5"/>
          <dgm:dir/>
          <dgm:resizeHandles val="exact"/>
        </dgm:presLayoutVars>
      </dgm:prSet>
      <dgm:spPr/>
    </dgm:pt>
    <dgm:pt modelId="{46336BA4-7091-4938-8E88-85A739BEA9AA}" type="pres">
      <dgm:prSet presAssocID="{DDBCA304-DB79-45FE-8D0F-6EF8D37AD171}" presName="dummyMaxCanvas" presStyleCnt="0">
        <dgm:presLayoutVars/>
      </dgm:prSet>
      <dgm:spPr/>
    </dgm:pt>
    <dgm:pt modelId="{6AAD7A31-07EB-4314-B239-15CEDF6AAB9A}" type="pres">
      <dgm:prSet presAssocID="{DDBCA304-DB79-45FE-8D0F-6EF8D37AD171}" presName="FiveNodes_1" presStyleLbl="node1" presStyleIdx="0" presStyleCnt="5">
        <dgm:presLayoutVars>
          <dgm:bulletEnabled val="1"/>
        </dgm:presLayoutVars>
      </dgm:prSet>
      <dgm:spPr/>
    </dgm:pt>
    <dgm:pt modelId="{F5124B42-B68E-4E97-8A2E-50DD9C840CAB}" type="pres">
      <dgm:prSet presAssocID="{DDBCA304-DB79-45FE-8D0F-6EF8D37AD171}" presName="FiveNodes_2" presStyleLbl="node1" presStyleIdx="1" presStyleCnt="5">
        <dgm:presLayoutVars>
          <dgm:bulletEnabled val="1"/>
        </dgm:presLayoutVars>
      </dgm:prSet>
      <dgm:spPr/>
    </dgm:pt>
    <dgm:pt modelId="{DC797E52-5A76-4796-8F2B-AA37CD6120D8}" type="pres">
      <dgm:prSet presAssocID="{DDBCA304-DB79-45FE-8D0F-6EF8D37AD171}" presName="FiveNodes_3" presStyleLbl="node1" presStyleIdx="2" presStyleCnt="5">
        <dgm:presLayoutVars>
          <dgm:bulletEnabled val="1"/>
        </dgm:presLayoutVars>
      </dgm:prSet>
      <dgm:spPr/>
    </dgm:pt>
    <dgm:pt modelId="{BB181054-8F74-4632-B538-49A124366689}" type="pres">
      <dgm:prSet presAssocID="{DDBCA304-DB79-45FE-8D0F-6EF8D37AD171}" presName="FiveNodes_4" presStyleLbl="node1" presStyleIdx="3" presStyleCnt="5">
        <dgm:presLayoutVars>
          <dgm:bulletEnabled val="1"/>
        </dgm:presLayoutVars>
      </dgm:prSet>
      <dgm:spPr/>
    </dgm:pt>
    <dgm:pt modelId="{ADBBBA09-1A20-4ECC-9D9F-E9803A1E734D}" type="pres">
      <dgm:prSet presAssocID="{DDBCA304-DB79-45FE-8D0F-6EF8D37AD171}" presName="FiveNodes_5" presStyleLbl="node1" presStyleIdx="4" presStyleCnt="5">
        <dgm:presLayoutVars>
          <dgm:bulletEnabled val="1"/>
        </dgm:presLayoutVars>
      </dgm:prSet>
      <dgm:spPr/>
    </dgm:pt>
    <dgm:pt modelId="{6791F3BA-18A5-4CB1-94FB-276774FFD2F6}" type="pres">
      <dgm:prSet presAssocID="{DDBCA304-DB79-45FE-8D0F-6EF8D37AD171}" presName="FiveConn_1-2" presStyleLbl="fgAccFollowNode1" presStyleIdx="0" presStyleCnt="4">
        <dgm:presLayoutVars>
          <dgm:bulletEnabled val="1"/>
        </dgm:presLayoutVars>
      </dgm:prSet>
      <dgm:spPr/>
    </dgm:pt>
    <dgm:pt modelId="{88B18285-4A53-4D25-AF37-199356AFA8D6}" type="pres">
      <dgm:prSet presAssocID="{DDBCA304-DB79-45FE-8D0F-6EF8D37AD171}" presName="FiveConn_2-3" presStyleLbl="fgAccFollowNode1" presStyleIdx="1" presStyleCnt="4">
        <dgm:presLayoutVars>
          <dgm:bulletEnabled val="1"/>
        </dgm:presLayoutVars>
      </dgm:prSet>
      <dgm:spPr/>
    </dgm:pt>
    <dgm:pt modelId="{1449CD53-CD19-48CB-A024-F166F3A7890F}" type="pres">
      <dgm:prSet presAssocID="{DDBCA304-DB79-45FE-8D0F-6EF8D37AD171}" presName="FiveConn_3-4" presStyleLbl="fgAccFollowNode1" presStyleIdx="2" presStyleCnt="4">
        <dgm:presLayoutVars>
          <dgm:bulletEnabled val="1"/>
        </dgm:presLayoutVars>
      </dgm:prSet>
      <dgm:spPr/>
    </dgm:pt>
    <dgm:pt modelId="{C18E3E68-7485-4107-9316-2D42D21A9169}" type="pres">
      <dgm:prSet presAssocID="{DDBCA304-DB79-45FE-8D0F-6EF8D37AD171}" presName="FiveConn_4-5" presStyleLbl="fgAccFollowNode1" presStyleIdx="3" presStyleCnt="4">
        <dgm:presLayoutVars>
          <dgm:bulletEnabled val="1"/>
        </dgm:presLayoutVars>
      </dgm:prSet>
      <dgm:spPr/>
    </dgm:pt>
    <dgm:pt modelId="{615F1CB2-E3B6-4F9D-8A19-8ADAEBCF54EB}" type="pres">
      <dgm:prSet presAssocID="{DDBCA304-DB79-45FE-8D0F-6EF8D37AD171}" presName="FiveNodes_1_text" presStyleLbl="node1" presStyleIdx="4" presStyleCnt="5">
        <dgm:presLayoutVars>
          <dgm:bulletEnabled val="1"/>
        </dgm:presLayoutVars>
      </dgm:prSet>
      <dgm:spPr/>
    </dgm:pt>
    <dgm:pt modelId="{7EF37474-B8C7-459D-8CD8-6DA7C14DD63A}" type="pres">
      <dgm:prSet presAssocID="{DDBCA304-DB79-45FE-8D0F-6EF8D37AD171}" presName="FiveNodes_2_text" presStyleLbl="node1" presStyleIdx="4" presStyleCnt="5">
        <dgm:presLayoutVars>
          <dgm:bulletEnabled val="1"/>
        </dgm:presLayoutVars>
      </dgm:prSet>
      <dgm:spPr/>
    </dgm:pt>
    <dgm:pt modelId="{7922CD87-FF13-4488-B5B0-36C644CFD3BA}" type="pres">
      <dgm:prSet presAssocID="{DDBCA304-DB79-45FE-8D0F-6EF8D37AD171}" presName="FiveNodes_3_text" presStyleLbl="node1" presStyleIdx="4" presStyleCnt="5">
        <dgm:presLayoutVars>
          <dgm:bulletEnabled val="1"/>
        </dgm:presLayoutVars>
      </dgm:prSet>
      <dgm:spPr/>
    </dgm:pt>
    <dgm:pt modelId="{E0FA2AB2-C147-4DB1-8A4B-4B778CD94A8E}" type="pres">
      <dgm:prSet presAssocID="{DDBCA304-DB79-45FE-8D0F-6EF8D37AD171}" presName="FiveNodes_4_text" presStyleLbl="node1" presStyleIdx="4" presStyleCnt="5">
        <dgm:presLayoutVars>
          <dgm:bulletEnabled val="1"/>
        </dgm:presLayoutVars>
      </dgm:prSet>
      <dgm:spPr/>
    </dgm:pt>
    <dgm:pt modelId="{75764588-A2EB-4BD0-AA64-DB4D98F8B14B}" type="pres">
      <dgm:prSet presAssocID="{DDBCA304-DB79-45FE-8D0F-6EF8D37AD17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B82F402-B531-4681-A806-AAA6CB0C6EFD}" srcId="{DDBCA304-DB79-45FE-8D0F-6EF8D37AD171}" destId="{CE3D8B9F-E6F4-4648-934E-8F43B9D6E65D}" srcOrd="0" destOrd="0" parTransId="{3EF85E86-F249-4116-9051-BC13F0C63740}" sibTransId="{2BDCA95F-FB00-4C0C-A4E4-0F9FB0C06196}"/>
    <dgm:cxn modelId="{85AF921B-0A18-409E-B907-A9B334031F29}" type="presOf" srcId="{4CF9810A-0F45-4E36-9B6E-3F9399B9D466}" destId="{BB181054-8F74-4632-B538-49A124366689}" srcOrd="0" destOrd="0" presId="urn:microsoft.com/office/officeart/2005/8/layout/vProcess5"/>
    <dgm:cxn modelId="{401C6520-057E-4870-B146-00B815C03587}" type="presOf" srcId="{8912196E-4317-4FE5-875C-054B61F71546}" destId="{88B18285-4A53-4D25-AF37-199356AFA8D6}" srcOrd="0" destOrd="0" presId="urn:microsoft.com/office/officeart/2005/8/layout/vProcess5"/>
    <dgm:cxn modelId="{1B328E2C-5E6F-49F0-A401-BB935D02C2D1}" type="presOf" srcId="{DDBCA304-DB79-45FE-8D0F-6EF8D37AD171}" destId="{09472507-492C-4DA0-8F61-FFDD508541B7}" srcOrd="0" destOrd="0" presId="urn:microsoft.com/office/officeart/2005/8/layout/vProcess5"/>
    <dgm:cxn modelId="{B994263B-F06A-4A59-A46E-638E3E04DC17}" type="presOf" srcId="{E4674106-AA2E-4B1F-AECF-FB706E8C0EDF}" destId="{7EF37474-B8C7-459D-8CD8-6DA7C14DD63A}" srcOrd="1" destOrd="0" presId="urn:microsoft.com/office/officeart/2005/8/layout/vProcess5"/>
    <dgm:cxn modelId="{D435D05B-4113-4507-BDA4-FF9CD112D94C}" srcId="{DDBCA304-DB79-45FE-8D0F-6EF8D37AD171}" destId="{4CF9810A-0F45-4E36-9B6E-3F9399B9D466}" srcOrd="3" destOrd="0" parTransId="{83FCD973-ACD6-460F-8804-F6EC8FA76E33}" sibTransId="{0FB621B8-862E-4A7E-A207-B1376ABC7F34}"/>
    <dgm:cxn modelId="{3F45C85E-44CD-4982-A224-74B42E859BD7}" srcId="{DDBCA304-DB79-45FE-8D0F-6EF8D37AD171}" destId="{FB303730-6247-4FC4-A756-ACA7261039A2}" srcOrd="6" destOrd="0" parTransId="{AFE0D27A-B6AA-4F3C-8634-11926F620470}" sibTransId="{8E3692BC-D64F-4D43-B619-443BD23B2F16}"/>
    <dgm:cxn modelId="{54ABED4F-997D-4879-8670-7BDCEB61BD7B}" type="presOf" srcId="{4CF9810A-0F45-4E36-9B6E-3F9399B9D466}" destId="{E0FA2AB2-C147-4DB1-8A4B-4B778CD94A8E}" srcOrd="1" destOrd="0" presId="urn:microsoft.com/office/officeart/2005/8/layout/vProcess5"/>
    <dgm:cxn modelId="{5FE44C5A-5821-4E93-9635-0CF976C69ED1}" type="presOf" srcId="{CE3D8B9F-E6F4-4648-934E-8F43B9D6E65D}" destId="{615F1CB2-E3B6-4F9D-8A19-8ADAEBCF54EB}" srcOrd="1" destOrd="0" presId="urn:microsoft.com/office/officeart/2005/8/layout/vProcess5"/>
    <dgm:cxn modelId="{26D81385-5630-440F-9E04-7A9FB0D83F1F}" type="presOf" srcId="{CE3D8B9F-E6F4-4648-934E-8F43B9D6E65D}" destId="{6AAD7A31-07EB-4314-B239-15CEDF6AAB9A}" srcOrd="0" destOrd="0" presId="urn:microsoft.com/office/officeart/2005/8/layout/vProcess5"/>
    <dgm:cxn modelId="{285B0390-AF96-416C-98A3-08596787DD2E}" srcId="{DDBCA304-DB79-45FE-8D0F-6EF8D37AD171}" destId="{4192B61A-50D2-42AA-93FC-A910EA66B749}" srcOrd="4" destOrd="0" parTransId="{5C644BA3-E7F7-47B7-BA33-198EBD301B3B}" sibTransId="{A78ECDED-D4E5-4E63-BC07-DEDD5894878C}"/>
    <dgm:cxn modelId="{BAF2CE94-A3F8-46E8-829E-DC4F2F3A15C5}" type="presOf" srcId="{4192B61A-50D2-42AA-93FC-A910EA66B749}" destId="{75764588-A2EB-4BD0-AA64-DB4D98F8B14B}" srcOrd="1" destOrd="0" presId="urn:microsoft.com/office/officeart/2005/8/layout/vProcess5"/>
    <dgm:cxn modelId="{FAFC1F97-4A1A-4777-A8C6-22C6976ACDBA}" type="presOf" srcId="{0FB621B8-862E-4A7E-A207-B1376ABC7F34}" destId="{C18E3E68-7485-4107-9316-2D42D21A9169}" srcOrd="0" destOrd="0" presId="urn:microsoft.com/office/officeart/2005/8/layout/vProcess5"/>
    <dgm:cxn modelId="{D3184B9A-0C22-4005-808A-1292292AF22E}" type="presOf" srcId="{BF484A3E-2D3F-4FF4-B6B9-2858F1F2D3DF}" destId="{DC797E52-5A76-4796-8F2B-AA37CD6120D8}" srcOrd="0" destOrd="0" presId="urn:microsoft.com/office/officeart/2005/8/layout/vProcess5"/>
    <dgm:cxn modelId="{8B0A8B9C-C23A-4D95-BB57-3A64C6F0CB2E}" srcId="{DDBCA304-DB79-45FE-8D0F-6EF8D37AD171}" destId="{19CFBB04-24C5-4809-83DE-70C6B578DF20}" srcOrd="5" destOrd="0" parTransId="{5BBF30AF-042D-4EAD-BB16-241C74D6E4F0}" sibTransId="{1BCABE32-C710-41CA-85E1-799E4B6E1ACB}"/>
    <dgm:cxn modelId="{1CFE81AF-2510-4DD3-BA5F-7AE4BF08465D}" type="presOf" srcId="{BF484A3E-2D3F-4FF4-B6B9-2858F1F2D3DF}" destId="{7922CD87-FF13-4488-B5B0-36C644CFD3BA}" srcOrd="1" destOrd="0" presId="urn:microsoft.com/office/officeart/2005/8/layout/vProcess5"/>
    <dgm:cxn modelId="{A100FCB0-D146-4A96-AE7C-D670DA1F8388}" type="presOf" srcId="{D2343C9F-1D72-4B9E-BEF5-CCB954761175}" destId="{1449CD53-CD19-48CB-A024-F166F3A7890F}" srcOrd="0" destOrd="0" presId="urn:microsoft.com/office/officeart/2005/8/layout/vProcess5"/>
    <dgm:cxn modelId="{8151C9CA-D5F6-471B-84D3-E14972B74948}" type="presOf" srcId="{2BDCA95F-FB00-4C0C-A4E4-0F9FB0C06196}" destId="{6791F3BA-18A5-4CB1-94FB-276774FFD2F6}" srcOrd="0" destOrd="0" presId="urn:microsoft.com/office/officeart/2005/8/layout/vProcess5"/>
    <dgm:cxn modelId="{C54284D8-7046-4BFA-A7D7-4AFC4E054CAE}" type="presOf" srcId="{E4674106-AA2E-4B1F-AECF-FB706E8C0EDF}" destId="{F5124B42-B68E-4E97-8A2E-50DD9C840CAB}" srcOrd="0" destOrd="0" presId="urn:microsoft.com/office/officeart/2005/8/layout/vProcess5"/>
    <dgm:cxn modelId="{F9296FE1-A4D4-4226-A1BF-18DBE8CC3A15}" type="presOf" srcId="{4192B61A-50D2-42AA-93FC-A910EA66B749}" destId="{ADBBBA09-1A20-4ECC-9D9F-E9803A1E734D}" srcOrd="0" destOrd="0" presId="urn:microsoft.com/office/officeart/2005/8/layout/vProcess5"/>
    <dgm:cxn modelId="{91D79EE6-C83A-4243-98E4-99413B82D610}" srcId="{DDBCA304-DB79-45FE-8D0F-6EF8D37AD171}" destId="{E4674106-AA2E-4B1F-AECF-FB706E8C0EDF}" srcOrd="1" destOrd="0" parTransId="{3591D2DC-0F00-4B0E-94A1-C47DF60A3BFA}" sibTransId="{8912196E-4317-4FE5-875C-054B61F71546}"/>
    <dgm:cxn modelId="{D9189DE7-5EE9-40EB-8996-1A17DE6778E0}" srcId="{DDBCA304-DB79-45FE-8D0F-6EF8D37AD171}" destId="{BF484A3E-2D3F-4FF4-B6B9-2858F1F2D3DF}" srcOrd="2" destOrd="0" parTransId="{550115A4-9B54-4BFB-A719-8C6A51E8FE82}" sibTransId="{D2343C9F-1D72-4B9E-BEF5-CCB954761175}"/>
    <dgm:cxn modelId="{3F00DFFF-63B3-45E5-AEE5-423EE235A481}" type="presParOf" srcId="{09472507-492C-4DA0-8F61-FFDD508541B7}" destId="{46336BA4-7091-4938-8E88-85A739BEA9AA}" srcOrd="0" destOrd="0" presId="urn:microsoft.com/office/officeart/2005/8/layout/vProcess5"/>
    <dgm:cxn modelId="{16A0EC2C-4E2A-48FB-8A4C-3374815EFB54}" type="presParOf" srcId="{09472507-492C-4DA0-8F61-FFDD508541B7}" destId="{6AAD7A31-07EB-4314-B239-15CEDF6AAB9A}" srcOrd="1" destOrd="0" presId="urn:microsoft.com/office/officeart/2005/8/layout/vProcess5"/>
    <dgm:cxn modelId="{51770B9F-EE91-430E-B644-9A0B0E26C68A}" type="presParOf" srcId="{09472507-492C-4DA0-8F61-FFDD508541B7}" destId="{F5124B42-B68E-4E97-8A2E-50DD9C840CAB}" srcOrd="2" destOrd="0" presId="urn:microsoft.com/office/officeart/2005/8/layout/vProcess5"/>
    <dgm:cxn modelId="{4594136C-AEC7-4AAD-9083-AB1E41923057}" type="presParOf" srcId="{09472507-492C-4DA0-8F61-FFDD508541B7}" destId="{DC797E52-5A76-4796-8F2B-AA37CD6120D8}" srcOrd="3" destOrd="0" presId="urn:microsoft.com/office/officeart/2005/8/layout/vProcess5"/>
    <dgm:cxn modelId="{BCA8A43D-AE06-4500-B180-3481C9A5C19C}" type="presParOf" srcId="{09472507-492C-4DA0-8F61-FFDD508541B7}" destId="{BB181054-8F74-4632-B538-49A124366689}" srcOrd="4" destOrd="0" presId="urn:microsoft.com/office/officeart/2005/8/layout/vProcess5"/>
    <dgm:cxn modelId="{BAC18351-FEBB-4779-97BF-6CFA6205BA6A}" type="presParOf" srcId="{09472507-492C-4DA0-8F61-FFDD508541B7}" destId="{ADBBBA09-1A20-4ECC-9D9F-E9803A1E734D}" srcOrd="5" destOrd="0" presId="urn:microsoft.com/office/officeart/2005/8/layout/vProcess5"/>
    <dgm:cxn modelId="{400F30BE-AE5F-4D10-8296-C635FF0F8080}" type="presParOf" srcId="{09472507-492C-4DA0-8F61-FFDD508541B7}" destId="{6791F3BA-18A5-4CB1-94FB-276774FFD2F6}" srcOrd="6" destOrd="0" presId="urn:microsoft.com/office/officeart/2005/8/layout/vProcess5"/>
    <dgm:cxn modelId="{2A0CEC01-DF4D-4805-A11E-570CABBCF508}" type="presParOf" srcId="{09472507-492C-4DA0-8F61-FFDD508541B7}" destId="{88B18285-4A53-4D25-AF37-199356AFA8D6}" srcOrd="7" destOrd="0" presId="urn:microsoft.com/office/officeart/2005/8/layout/vProcess5"/>
    <dgm:cxn modelId="{B123972A-7341-4897-91E2-342235131B9A}" type="presParOf" srcId="{09472507-492C-4DA0-8F61-FFDD508541B7}" destId="{1449CD53-CD19-48CB-A024-F166F3A7890F}" srcOrd="8" destOrd="0" presId="urn:microsoft.com/office/officeart/2005/8/layout/vProcess5"/>
    <dgm:cxn modelId="{F0669B06-B6B3-4E06-84C9-CAC22B73A9DE}" type="presParOf" srcId="{09472507-492C-4DA0-8F61-FFDD508541B7}" destId="{C18E3E68-7485-4107-9316-2D42D21A9169}" srcOrd="9" destOrd="0" presId="urn:microsoft.com/office/officeart/2005/8/layout/vProcess5"/>
    <dgm:cxn modelId="{80BCAA5B-4C78-4D43-8AD1-DF582FF27544}" type="presParOf" srcId="{09472507-492C-4DA0-8F61-FFDD508541B7}" destId="{615F1CB2-E3B6-4F9D-8A19-8ADAEBCF54EB}" srcOrd="10" destOrd="0" presId="urn:microsoft.com/office/officeart/2005/8/layout/vProcess5"/>
    <dgm:cxn modelId="{42B0E557-0D1D-4ED0-A8B2-77DBFB394CD0}" type="presParOf" srcId="{09472507-492C-4DA0-8F61-FFDD508541B7}" destId="{7EF37474-B8C7-459D-8CD8-6DA7C14DD63A}" srcOrd="11" destOrd="0" presId="urn:microsoft.com/office/officeart/2005/8/layout/vProcess5"/>
    <dgm:cxn modelId="{5692636B-28B3-4304-A0AA-B584150EF19C}" type="presParOf" srcId="{09472507-492C-4DA0-8F61-FFDD508541B7}" destId="{7922CD87-FF13-4488-B5B0-36C644CFD3BA}" srcOrd="12" destOrd="0" presId="urn:microsoft.com/office/officeart/2005/8/layout/vProcess5"/>
    <dgm:cxn modelId="{D69D4A95-533E-4BC9-9FA9-603461729CED}" type="presParOf" srcId="{09472507-492C-4DA0-8F61-FFDD508541B7}" destId="{E0FA2AB2-C147-4DB1-8A4B-4B778CD94A8E}" srcOrd="13" destOrd="0" presId="urn:microsoft.com/office/officeart/2005/8/layout/vProcess5"/>
    <dgm:cxn modelId="{1FB502D9-EE31-4414-8266-8FE09CBC93CF}" type="presParOf" srcId="{09472507-492C-4DA0-8F61-FFDD508541B7}" destId="{75764588-A2EB-4BD0-AA64-DB4D98F8B14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DD8D48-0AD7-405D-945C-414F4AF8D788}" type="doc">
      <dgm:prSet loTypeId="urn:microsoft.com/office/officeart/2005/8/layout/process2" loCatId="process" qsTypeId="urn:microsoft.com/office/officeart/2005/8/quickstyle/simple5" qsCatId="simple" csTypeId="urn:microsoft.com/office/officeart/2005/8/colors/colorful1" csCatId="colorful" phldr="1"/>
      <dgm:spPr/>
    </dgm:pt>
    <dgm:pt modelId="{4A4D869F-E42F-43FE-9C0A-CDF7B2F83E0E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000" b="0" i="0" dirty="0"/>
            <a:t>Jenny learned caregiving skills through repeated daily practice, moving from simple to complex tasks over time (Allen et al., 2023).</a:t>
          </a:r>
          <a:endParaRPr lang="en-US" sz="2000" dirty="0"/>
        </a:p>
      </dgm:t>
    </dgm:pt>
    <dgm:pt modelId="{8B796640-2FD4-4379-A212-50CB574199A4}" type="parTrans" cxnId="{66725C33-CEC2-4391-B728-9003EEBB2EE4}">
      <dgm:prSet/>
      <dgm:spPr/>
      <dgm:t>
        <a:bodyPr/>
        <a:lstStyle/>
        <a:p>
          <a:endParaRPr lang="en-US"/>
        </a:p>
      </dgm:t>
    </dgm:pt>
    <dgm:pt modelId="{3D28CDAE-1D1A-4D18-9E8B-A2439414A254}" type="sibTrans" cxnId="{66725C33-CEC2-4391-B728-9003EEBB2EE4}">
      <dgm:prSet/>
      <dgm:spPr/>
      <dgm:t>
        <a:bodyPr/>
        <a:lstStyle/>
        <a:p>
          <a:endParaRPr lang="en-US"/>
        </a:p>
      </dgm:t>
    </dgm:pt>
    <dgm:pt modelId="{E2133347-EB9D-495C-8C0F-290631E69266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000" b="0" i="0" dirty="0"/>
            <a:t>Her home became her primary learning environment, shaping her development around adult responsibilities.</a:t>
          </a:r>
        </a:p>
      </dgm:t>
    </dgm:pt>
    <dgm:pt modelId="{34EB2F39-3606-4460-96AA-FE2496C776B4}" type="parTrans" cxnId="{7AF024DD-3547-4C9C-812D-ED84EA571984}">
      <dgm:prSet/>
      <dgm:spPr/>
      <dgm:t>
        <a:bodyPr/>
        <a:lstStyle/>
        <a:p>
          <a:endParaRPr lang="en-US"/>
        </a:p>
      </dgm:t>
    </dgm:pt>
    <dgm:pt modelId="{45060DA3-CCEE-429F-B168-8E5F4903CA40}" type="sibTrans" cxnId="{7AF024DD-3547-4C9C-812D-ED84EA571984}">
      <dgm:prSet/>
      <dgm:spPr/>
      <dgm:t>
        <a:bodyPr/>
        <a:lstStyle/>
        <a:p>
          <a:endParaRPr lang="en-US"/>
        </a:p>
      </dgm:t>
    </dgm:pt>
    <dgm:pt modelId="{465B606E-F890-473B-8CF7-00ABC7E60DD6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000" b="0" i="0"/>
            <a:t>This environment led to early practical maturity, as she mastered skills like cooking and budgeting.</a:t>
          </a:r>
        </a:p>
      </dgm:t>
    </dgm:pt>
    <dgm:pt modelId="{9ED801C4-FEF6-4203-8D94-BC2DEEBC7FE7}" type="parTrans" cxnId="{0B1583BE-CF9A-461D-9306-E45A151C1440}">
      <dgm:prSet/>
      <dgm:spPr/>
      <dgm:t>
        <a:bodyPr/>
        <a:lstStyle/>
        <a:p>
          <a:endParaRPr lang="en-US"/>
        </a:p>
      </dgm:t>
    </dgm:pt>
    <dgm:pt modelId="{7D781E71-D127-4AB7-8225-96F44B3E3EBD}" type="sibTrans" cxnId="{0B1583BE-CF9A-461D-9306-E45A151C1440}">
      <dgm:prSet/>
      <dgm:spPr/>
      <dgm:t>
        <a:bodyPr/>
        <a:lstStyle/>
        <a:p>
          <a:endParaRPr lang="en-US"/>
        </a:p>
      </dgm:t>
    </dgm:pt>
    <dgm:pt modelId="{7129F687-F62A-49F4-8944-021C45CF41B6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000" b="0" i="0"/>
            <a:t>However, reduced peer interaction at home may have limited her social development compared to other adolescents (Brolin et al., 2023).</a:t>
          </a:r>
        </a:p>
      </dgm:t>
    </dgm:pt>
    <dgm:pt modelId="{239DFCA3-00D7-43C5-895C-D5C17B8595FE}" type="parTrans" cxnId="{2BE16462-A03A-43F6-8924-DB5A106011D2}">
      <dgm:prSet/>
      <dgm:spPr/>
      <dgm:t>
        <a:bodyPr/>
        <a:lstStyle/>
        <a:p>
          <a:endParaRPr lang="en-US"/>
        </a:p>
      </dgm:t>
    </dgm:pt>
    <dgm:pt modelId="{8E0B8672-E0FE-41F8-BA53-2E6ED3EDA50C}" type="sibTrans" cxnId="{2BE16462-A03A-43F6-8924-DB5A106011D2}">
      <dgm:prSet/>
      <dgm:spPr/>
      <dgm:t>
        <a:bodyPr/>
        <a:lstStyle/>
        <a:p>
          <a:endParaRPr lang="en-US"/>
        </a:p>
      </dgm:t>
    </dgm:pt>
    <dgm:pt modelId="{E1CF4FD2-F51A-41BC-ACA8-1FB49C0053B2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US" sz="2000" b="0" i="0" dirty="0"/>
            <a:t>The bereavement of her father intensified her responsibilities, forcing her to learn coping strategies without typical family support.</a:t>
          </a:r>
        </a:p>
      </dgm:t>
    </dgm:pt>
    <dgm:pt modelId="{E0930D88-5C38-4402-9635-DC504E9E2607}" type="parTrans" cxnId="{3EDB7F4F-53CF-4807-BE92-866AC0E8B7A5}">
      <dgm:prSet/>
      <dgm:spPr/>
      <dgm:t>
        <a:bodyPr/>
        <a:lstStyle/>
        <a:p>
          <a:endParaRPr lang="en-US"/>
        </a:p>
      </dgm:t>
    </dgm:pt>
    <dgm:pt modelId="{5D48286D-0AE6-4E4A-A802-4B10453A2691}" type="sibTrans" cxnId="{3EDB7F4F-53CF-4807-BE92-866AC0E8B7A5}">
      <dgm:prSet/>
      <dgm:spPr/>
      <dgm:t>
        <a:bodyPr/>
        <a:lstStyle/>
        <a:p>
          <a:endParaRPr lang="en-US"/>
        </a:p>
      </dgm:t>
    </dgm:pt>
    <dgm:pt modelId="{308A4876-C125-473D-BBC3-20BBD694026B}" type="pres">
      <dgm:prSet presAssocID="{9EDD8D48-0AD7-405D-945C-414F4AF8D788}" presName="linearFlow" presStyleCnt="0">
        <dgm:presLayoutVars>
          <dgm:resizeHandles val="exact"/>
        </dgm:presLayoutVars>
      </dgm:prSet>
      <dgm:spPr/>
    </dgm:pt>
    <dgm:pt modelId="{BDB5C341-AD2C-4873-B4F8-A67612516DF6}" type="pres">
      <dgm:prSet presAssocID="{4A4D869F-E42F-43FE-9C0A-CDF7B2F83E0E}" presName="node" presStyleLbl="node1" presStyleIdx="0" presStyleCnt="5" custScaleX="224561">
        <dgm:presLayoutVars>
          <dgm:bulletEnabled val="1"/>
        </dgm:presLayoutVars>
      </dgm:prSet>
      <dgm:spPr/>
    </dgm:pt>
    <dgm:pt modelId="{FC845B6D-988A-4B1E-8E1E-62E0DCD2F359}" type="pres">
      <dgm:prSet presAssocID="{3D28CDAE-1D1A-4D18-9E8B-A2439414A254}" presName="sibTrans" presStyleLbl="sibTrans2D1" presStyleIdx="0" presStyleCnt="4"/>
      <dgm:spPr/>
    </dgm:pt>
    <dgm:pt modelId="{5ECD17F6-EF37-40F1-88F9-B4FA93DD02A2}" type="pres">
      <dgm:prSet presAssocID="{3D28CDAE-1D1A-4D18-9E8B-A2439414A254}" presName="connectorText" presStyleLbl="sibTrans2D1" presStyleIdx="0" presStyleCnt="4"/>
      <dgm:spPr/>
    </dgm:pt>
    <dgm:pt modelId="{B5630880-2DAA-4513-A347-7680F886D0A6}" type="pres">
      <dgm:prSet presAssocID="{E2133347-EB9D-495C-8C0F-290631E69266}" presName="node" presStyleLbl="node1" presStyleIdx="1" presStyleCnt="5" custScaleX="224561">
        <dgm:presLayoutVars>
          <dgm:bulletEnabled val="1"/>
        </dgm:presLayoutVars>
      </dgm:prSet>
      <dgm:spPr/>
    </dgm:pt>
    <dgm:pt modelId="{D88D7F0D-C41F-4F80-938E-6287EAFB3E70}" type="pres">
      <dgm:prSet presAssocID="{45060DA3-CCEE-429F-B168-8E5F4903CA40}" presName="sibTrans" presStyleLbl="sibTrans2D1" presStyleIdx="1" presStyleCnt="4"/>
      <dgm:spPr/>
    </dgm:pt>
    <dgm:pt modelId="{58E28A99-CFFA-4667-A361-9B5C57D50A6F}" type="pres">
      <dgm:prSet presAssocID="{45060DA3-CCEE-429F-B168-8E5F4903CA40}" presName="connectorText" presStyleLbl="sibTrans2D1" presStyleIdx="1" presStyleCnt="4"/>
      <dgm:spPr/>
    </dgm:pt>
    <dgm:pt modelId="{24E37783-76E6-46A3-B03B-10D626795FBB}" type="pres">
      <dgm:prSet presAssocID="{465B606E-F890-473B-8CF7-00ABC7E60DD6}" presName="node" presStyleLbl="node1" presStyleIdx="2" presStyleCnt="5" custScaleX="224561">
        <dgm:presLayoutVars>
          <dgm:bulletEnabled val="1"/>
        </dgm:presLayoutVars>
      </dgm:prSet>
      <dgm:spPr/>
    </dgm:pt>
    <dgm:pt modelId="{F3C5E740-FD48-455C-922C-C6806C44444D}" type="pres">
      <dgm:prSet presAssocID="{7D781E71-D127-4AB7-8225-96F44B3E3EBD}" presName="sibTrans" presStyleLbl="sibTrans2D1" presStyleIdx="2" presStyleCnt="4"/>
      <dgm:spPr/>
    </dgm:pt>
    <dgm:pt modelId="{2DBFF77F-AEF2-4023-B944-62F17D6DF561}" type="pres">
      <dgm:prSet presAssocID="{7D781E71-D127-4AB7-8225-96F44B3E3EBD}" presName="connectorText" presStyleLbl="sibTrans2D1" presStyleIdx="2" presStyleCnt="4"/>
      <dgm:spPr/>
    </dgm:pt>
    <dgm:pt modelId="{EB9FED49-194E-41CD-91C4-1F79ECFEF8D5}" type="pres">
      <dgm:prSet presAssocID="{7129F687-F62A-49F4-8944-021C45CF41B6}" presName="node" presStyleLbl="node1" presStyleIdx="3" presStyleCnt="5" custScaleX="224561">
        <dgm:presLayoutVars>
          <dgm:bulletEnabled val="1"/>
        </dgm:presLayoutVars>
      </dgm:prSet>
      <dgm:spPr/>
    </dgm:pt>
    <dgm:pt modelId="{5AED5AF0-313F-46F6-B1E2-311699534299}" type="pres">
      <dgm:prSet presAssocID="{8E0B8672-E0FE-41F8-BA53-2E6ED3EDA50C}" presName="sibTrans" presStyleLbl="sibTrans2D1" presStyleIdx="3" presStyleCnt="4"/>
      <dgm:spPr/>
    </dgm:pt>
    <dgm:pt modelId="{E23A3065-5321-4C12-8791-7C4594632832}" type="pres">
      <dgm:prSet presAssocID="{8E0B8672-E0FE-41F8-BA53-2E6ED3EDA50C}" presName="connectorText" presStyleLbl="sibTrans2D1" presStyleIdx="3" presStyleCnt="4"/>
      <dgm:spPr/>
    </dgm:pt>
    <dgm:pt modelId="{CDE8F56E-CC11-4BBD-B3D6-BE9E59A74DB2}" type="pres">
      <dgm:prSet presAssocID="{E1CF4FD2-F51A-41BC-ACA8-1FB49C0053B2}" presName="node" presStyleLbl="node1" presStyleIdx="4" presStyleCnt="5" custScaleX="224561">
        <dgm:presLayoutVars>
          <dgm:bulletEnabled val="1"/>
        </dgm:presLayoutVars>
      </dgm:prSet>
      <dgm:spPr/>
    </dgm:pt>
  </dgm:ptLst>
  <dgm:cxnLst>
    <dgm:cxn modelId="{98948900-631C-4EBE-9FC9-200B7276132F}" type="presOf" srcId="{3D28CDAE-1D1A-4D18-9E8B-A2439414A254}" destId="{5ECD17F6-EF37-40F1-88F9-B4FA93DD02A2}" srcOrd="1" destOrd="0" presId="urn:microsoft.com/office/officeart/2005/8/layout/process2"/>
    <dgm:cxn modelId="{907BA30A-45CC-453A-90E1-CA2C590BC8F8}" type="presOf" srcId="{7129F687-F62A-49F4-8944-021C45CF41B6}" destId="{EB9FED49-194E-41CD-91C4-1F79ECFEF8D5}" srcOrd="0" destOrd="0" presId="urn:microsoft.com/office/officeart/2005/8/layout/process2"/>
    <dgm:cxn modelId="{2F27E119-C5D1-4645-BBB2-0836BBB993AA}" type="presOf" srcId="{E1CF4FD2-F51A-41BC-ACA8-1FB49C0053B2}" destId="{CDE8F56E-CC11-4BBD-B3D6-BE9E59A74DB2}" srcOrd="0" destOrd="0" presId="urn:microsoft.com/office/officeart/2005/8/layout/process2"/>
    <dgm:cxn modelId="{7DDD1E28-3125-4293-B7D0-6005BCE5F165}" type="presOf" srcId="{7D781E71-D127-4AB7-8225-96F44B3E3EBD}" destId="{2DBFF77F-AEF2-4023-B944-62F17D6DF561}" srcOrd="1" destOrd="0" presId="urn:microsoft.com/office/officeart/2005/8/layout/process2"/>
    <dgm:cxn modelId="{66725C33-CEC2-4391-B728-9003EEBB2EE4}" srcId="{9EDD8D48-0AD7-405D-945C-414F4AF8D788}" destId="{4A4D869F-E42F-43FE-9C0A-CDF7B2F83E0E}" srcOrd="0" destOrd="0" parTransId="{8B796640-2FD4-4379-A212-50CB574199A4}" sibTransId="{3D28CDAE-1D1A-4D18-9E8B-A2439414A254}"/>
    <dgm:cxn modelId="{F7E18640-5358-49AE-9401-19AB6680F0F0}" type="presOf" srcId="{4A4D869F-E42F-43FE-9C0A-CDF7B2F83E0E}" destId="{BDB5C341-AD2C-4873-B4F8-A67612516DF6}" srcOrd="0" destOrd="0" presId="urn:microsoft.com/office/officeart/2005/8/layout/process2"/>
    <dgm:cxn modelId="{4DB36C60-19E1-4453-980B-2BF115969192}" type="presOf" srcId="{E2133347-EB9D-495C-8C0F-290631E69266}" destId="{B5630880-2DAA-4513-A347-7680F886D0A6}" srcOrd="0" destOrd="0" presId="urn:microsoft.com/office/officeart/2005/8/layout/process2"/>
    <dgm:cxn modelId="{2BE16462-A03A-43F6-8924-DB5A106011D2}" srcId="{9EDD8D48-0AD7-405D-945C-414F4AF8D788}" destId="{7129F687-F62A-49F4-8944-021C45CF41B6}" srcOrd="3" destOrd="0" parTransId="{239DFCA3-00D7-43C5-895C-D5C17B8595FE}" sibTransId="{8E0B8672-E0FE-41F8-BA53-2E6ED3EDA50C}"/>
    <dgm:cxn modelId="{53D1684F-951A-4248-9952-46C0F0B63FD3}" type="presOf" srcId="{465B606E-F890-473B-8CF7-00ABC7E60DD6}" destId="{24E37783-76E6-46A3-B03B-10D626795FBB}" srcOrd="0" destOrd="0" presId="urn:microsoft.com/office/officeart/2005/8/layout/process2"/>
    <dgm:cxn modelId="{3EDB7F4F-53CF-4807-BE92-866AC0E8B7A5}" srcId="{9EDD8D48-0AD7-405D-945C-414F4AF8D788}" destId="{E1CF4FD2-F51A-41BC-ACA8-1FB49C0053B2}" srcOrd="4" destOrd="0" parTransId="{E0930D88-5C38-4402-9635-DC504E9E2607}" sibTransId="{5D48286D-0AE6-4E4A-A802-4B10453A2691}"/>
    <dgm:cxn modelId="{513DA272-F97E-4169-91FE-959669076102}" type="presOf" srcId="{7D781E71-D127-4AB7-8225-96F44B3E3EBD}" destId="{F3C5E740-FD48-455C-922C-C6806C44444D}" srcOrd="0" destOrd="0" presId="urn:microsoft.com/office/officeart/2005/8/layout/process2"/>
    <dgm:cxn modelId="{65F4B658-2038-4D8D-8032-AB86AB993677}" type="presOf" srcId="{8E0B8672-E0FE-41F8-BA53-2E6ED3EDA50C}" destId="{5AED5AF0-313F-46F6-B1E2-311699534299}" srcOrd="0" destOrd="0" presId="urn:microsoft.com/office/officeart/2005/8/layout/process2"/>
    <dgm:cxn modelId="{04A4D379-3989-4A33-A10B-E643C96B36A9}" type="presOf" srcId="{45060DA3-CCEE-429F-B168-8E5F4903CA40}" destId="{D88D7F0D-C41F-4F80-938E-6287EAFB3E70}" srcOrd="0" destOrd="0" presId="urn:microsoft.com/office/officeart/2005/8/layout/process2"/>
    <dgm:cxn modelId="{0B1583BE-CF9A-461D-9306-E45A151C1440}" srcId="{9EDD8D48-0AD7-405D-945C-414F4AF8D788}" destId="{465B606E-F890-473B-8CF7-00ABC7E60DD6}" srcOrd="2" destOrd="0" parTransId="{9ED801C4-FEF6-4203-8D94-BC2DEEBC7FE7}" sibTransId="{7D781E71-D127-4AB7-8225-96F44B3E3EBD}"/>
    <dgm:cxn modelId="{9DBF55D6-3FE1-4B8C-92D0-8DCC07769730}" type="presOf" srcId="{45060DA3-CCEE-429F-B168-8E5F4903CA40}" destId="{58E28A99-CFFA-4667-A361-9B5C57D50A6F}" srcOrd="1" destOrd="0" presId="urn:microsoft.com/office/officeart/2005/8/layout/process2"/>
    <dgm:cxn modelId="{7AF024DD-3547-4C9C-812D-ED84EA571984}" srcId="{9EDD8D48-0AD7-405D-945C-414F4AF8D788}" destId="{E2133347-EB9D-495C-8C0F-290631E69266}" srcOrd="1" destOrd="0" parTransId="{34EB2F39-3606-4460-96AA-FE2496C776B4}" sibTransId="{45060DA3-CCEE-429F-B168-8E5F4903CA40}"/>
    <dgm:cxn modelId="{5767E5EF-8063-4D29-A7AB-28A018BB4CF1}" type="presOf" srcId="{8E0B8672-E0FE-41F8-BA53-2E6ED3EDA50C}" destId="{E23A3065-5321-4C12-8791-7C4594632832}" srcOrd="1" destOrd="0" presId="urn:microsoft.com/office/officeart/2005/8/layout/process2"/>
    <dgm:cxn modelId="{12FE80F0-24A6-4CFA-8592-911726B395F3}" type="presOf" srcId="{3D28CDAE-1D1A-4D18-9E8B-A2439414A254}" destId="{FC845B6D-988A-4B1E-8E1E-62E0DCD2F359}" srcOrd="0" destOrd="0" presId="urn:microsoft.com/office/officeart/2005/8/layout/process2"/>
    <dgm:cxn modelId="{83BC0FF7-D76B-49AF-9F73-E2C0B288F98A}" type="presOf" srcId="{9EDD8D48-0AD7-405D-945C-414F4AF8D788}" destId="{308A4876-C125-473D-BBC3-20BBD694026B}" srcOrd="0" destOrd="0" presId="urn:microsoft.com/office/officeart/2005/8/layout/process2"/>
    <dgm:cxn modelId="{26B82FD3-F7C3-4896-88E4-992677EF1469}" type="presParOf" srcId="{308A4876-C125-473D-BBC3-20BBD694026B}" destId="{BDB5C341-AD2C-4873-B4F8-A67612516DF6}" srcOrd="0" destOrd="0" presId="urn:microsoft.com/office/officeart/2005/8/layout/process2"/>
    <dgm:cxn modelId="{E913A38C-CFF8-4526-8A7E-0F9B81A21A8E}" type="presParOf" srcId="{308A4876-C125-473D-BBC3-20BBD694026B}" destId="{FC845B6D-988A-4B1E-8E1E-62E0DCD2F359}" srcOrd="1" destOrd="0" presId="urn:microsoft.com/office/officeart/2005/8/layout/process2"/>
    <dgm:cxn modelId="{11EAB68E-432C-4899-9F34-7FD1C0DBE17A}" type="presParOf" srcId="{FC845B6D-988A-4B1E-8E1E-62E0DCD2F359}" destId="{5ECD17F6-EF37-40F1-88F9-B4FA93DD02A2}" srcOrd="0" destOrd="0" presId="urn:microsoft.com/office/officeart/2005/8/layout/process2"/>
    <dgm:cxn modelId="{04826952-204E-4DE0-9B34-3F78181CA383}" type="presParOf" srcId="{308A4876-C125-473D-BBC3-20BBD694026B}" destId="{B5630880-2DAA-4513-A347-7680F886D0A6}" srcOrd="2" destOrd="0" presId="urn:microsoft.com/office/officeart/2005/8/layout/process2"/>
    <dgm:cxn modelId="{7B89D67D-CB34-4B51-8691-F8021EDD2484}" type="presParOf" srcId="{308A4876-C125-473D-BBC3-20BBD694026B}" destId="{D88D7F0D-C41F-4F80-938E-6287EAFB3E70}" srcOrd="3" destOrd="0" presId="urn:microsoft.com/office/officeart/2005/8/layout/process2"/>
    <dgm:cxn modelId="{4C0D5BB4-08A1-4327-B829-8713076BE4EF}" type="presParOf" srcId="{D88D7F0D-C41F-4F80-938E-6287EAFB3E70}" destId="{58E28A99-CFFA-4667-A361-9B5C57D50A6F}" srcOrd="0" destOrd="0" presId="urn:microsoft.com/office/officeart/2005/8/layout/process2"/>
    <dgm:cxn modelId="{A1C7DFC9-2B3E-4A71-A637-42DE8B92E0FD}" type="presParOf" srcId="{308A4876-C125-473D-BBC3-20BBD694026B}" destId="{24E37783-76E6-46A3-B03B-10D626795FBB}" srcOrd="4" destOrd="0" presId="urn:microsoft.com/office/officeart/2005/8/layout/process2"/>
    <dgm:cxn modelId="{F1BCF627-4F03-4994-8549-E50E30525845}" type="presParOf" srcId="{308A4876-C125-473D-BBC3-20BBD694026B}" destId="{F3C5E740-FD48-455C-922C-C6806C44444D}" srcOrd="5" destOrd="0" presId="urn:microsoft.com/office/officeart/2005/8/layout/process2"/>
    <dgm:cxn modelId="{D9EC0292-C531-4FB9-8230-F4D8B6D50E9C}" type="presParOf" srcId="{F3C5E740-FD48-455C-922C-C6806C44444D}" destId="{2DBFF77F-AEF2-4023-B944-62F17D6DF561}" srcOrd="0" destOrd="0" presId="urn:microsoft.com/office/officeart/2005/8/layout/process2"/>
    <dgm:cxn modelId="{E44C1806-0475-4853-8801-7B94C911F99A}" type="presParOf" srcId="{308A4876-C125-473D-BBC3-20BBD694026B}" destId="{EB9FED49-194E-41CD-91C4-1F79ECFEF8D5}" srcOrd="6" destOrd="0" presId="urn:microsoft.com/office/officeart/2005/8/layout/process2"/>
    <dgm:cxn modelId="{C1859031-2C66-489D-BAF7-3648778F1455}" type="presParOf" srcId="{308A4876-C125-473D-BBC3-20BBD694026B}" destId="{5AED5AF0-313F-46F6-B1E2-311699534299}" srcOrd="7" destOrd="0" presId="urn:microsoft.com/office/officeart/2005/8/layout/process2"/>
    <dgm:cxn modelId="{20BB8FC5-1C08-482D-AB38-BEA7AF939557}" type="presParOf" srcId="{5AED5AF0-313F-46F6-B1E2-311699534299}" destId="{E23A3065-5321-4C12-8791-7C4594632832}" srcOrd="0" destOrd="0" presId="urn:microsoft.com/office/officeart/2005/8/layout/process2"/>
    <dgm:cxn modelId="{3C2A02BF-F168-4A99-A891-5B6145813FB5}" type="presParOf" srcId="{308A4876-C125-473D-BBC3-20BBD694026B}" destId="{CDE8F56E-CC11-4BBD-B3D6-BE9E59A74DB2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7897FA-5679-4F7B-95CB-268402D4A58A}" type="doc">
      <dgm:prSet loTypeId="urn:microsoft.com/office/officeart/2005/8/layout/process1" loCatId="process" qsTypeId="urn:microsoft.com/office/officeart/2005/8/quickstyle/simple5" qsCatId="simple" csTypeId="urn:microsoft.com/office/officeart/2005/8/colors/colorful4" csCatId="colorful" phldr="1"/>
      <dgm:spPr/>
    </dgm:pt>
    <dgm:pt modelId="{28E577CE-6EA5-4160-B990-8652F8DF7187}">
      <dgm:prSet phldrT="[Text]" custT="1"/>
      <dgm:spPr/>
      <dgm:t>
        <a:bodyPr/>
        <a:lstStyle/>
        <a:p>
          <a:pPr algn="l">
            <a:buFont typeface="+mj-lt"/>
            <a:buAutoNum type="arabicPeriod"/>
          </a:pPr>
          <a:r>
            <a:rPr lang="en-US" sz="1600" b="0" i="0" dirty="0"/>
            <a:t>Professional support services provide the "scaffolding" Jenny needs to manage her caring role.</a:t>
          </a:r>
          <a:endParaRPr lang="en-US" sz="1600" dirty="0"/>
        </a:p>
      </dgm:t>
    </dgm:pt>
    <dgm:pt modelId="{CC69A0E1-B147-42A0-B437-EF4D055A2A65}" type="parTrans" cxnId="{796712BC-B74C-4E96-B55A-23829F7C6C7E}">
      <dgm:prSet/>
      <dgm:spPr/>
      <dgm:t>
        <a:bodyPr/>
        <a:lstStyle/>
        <a:p>
          <a:pPr algn="l"/>
          <a:endParaRPr lang="en-US"/>
        </a:p>
      </dgm:t>
    </dgm:pt>
    <dgm:pt modelId="{F03F26F5-DF01-4BD7-ABEC-FEBCE79F66EE}" type="sibTrans" cxnId="{796712BC-B74C-4E96-B55A-23829F7C6C7E}">
      <dgm:prSet/>
      <dgm:spPr/>
      <dgm:t>
        <a:bodyPr/>
        <a:lstStyle/>
        <a:p>
          <a:pPr algn="l"/>
          <a:endParaRPr lang="en-US"/>
        </a:p>
      </dgm:t>
    </dgm:pt>
    <dgm:pt modelId="{66E5A011-D15F-4B8E-98FE-926B99D77735}">
      <dgm:prSet custT="1"/>
      <dgm:spPr/>
      <dgm:t>
        <a:bodyPr/>
        <a:lstStyle/>
        <a:p>
          <a:pPr algn="l">
            <a:buFont typeface="+mj-lt"/>
            <a:buAutoNum type="arabicPeriod"/>
          </a:pPr>
          <a:r>
            <a:rPr lang="en-US" sz="1600" b="0" i="0" dirty="0"/>
            <a:t>Trusted adults, such as counsellors and teachers, can guide her in developing healthy coping skills (Andrews et al., 2024).</a:t>
          </a:r>
        </a:p>
      </dgm:t>
    </dgm:pt>
    <dgm:pt modelId="{DA5486CA-9523-4755-B0D6-E4D9FA4E1491}" type="parTrans" cxnId="{DED2D3B0-914E-431C-BD1C-F2CFE8AEFFD8}">
      <dgm:prSet/>
      <dgm:spPr/>
      <dgm:t>
        <a:bodyPr/>
        <a:lstStyle/>
        <a:p>
          <a:pPr algn="l"/>
          <a:endParaRPr lang="en-US"/>
        </a:p>
      </dgm:t>
    </dgm:pt>
    <dgm:pt modelId="{0538BC1A-6C52-4820-B5ED-BB77EDC65978}" type="sibTrans" cxnId="{DED2D3B0-914E-431C-BD1C-F2CFE8AEFFD8}">
      <dgm:prSet/>
      <dgm:spPr/>
      <dgm:t>
        <a:bodyPr/>
        <a:lstStyle/>
        <a:p>
          <a:pPr algn="l"/>
          <a:endParaRPr lang="en-US"/>
        </a:p>
      </dgm:t>
    </dgm:pt>
    <dgm:pt modelId="{080109CF-8748-4B1B-9F5B-E4D491972DA3}">
      <dgm:prSet custT="1"/>
      <dgm:spPr/>
      <dgm:t>
        <a:bodyPr/>
        <a:lstStyle/>
        <a:p>
          <a:pPr algn="l">
            <a:buFont typeface="+mj-lt"/>
            <a:buAutoNum type="arabicPeriod"/>
          </a:pPr>
          <a:r>
            <a:rPr lang="en-US" sz="1600" b="0" i="0"/>
            <a:t>Peer support groups strengthen her social learning by providing interaction with others who understand her experience (Hlebec et al., 2024).</a:t>
          </a:r>
        </a:p>
      </dgm:t>
    </dgm:pt>
    <dgm:pt modelId="{E2399484-7ED0-497E-A26B-64E328C6F3EE}" type="parTrans" cxnId="{31001CB4-B1D9-4AA3-A5E4-2506F7B929ED}">
      <dgm:prSet/>
      <dgm:spPr/>
      <dgm:t>
        <a:bodyPr/>
        <a:lstStyle/>
        <a:p>
          <a:pPr algn="l"/>
          <a:endParaRPr lang="en-US"/>
        </a:p>
      </dgm:t>
    </dgm:pt>
    <dgm:pt modelId="{ED9992DC-296D-4CB1-BB74-1E4F28B38209}" type="sibTrans" cxnId="{31001CB4-B1D9-4AA3-A5E4-2506F7B929ED}">
      <dgm:prSet/>
      <dgm:spPr/>
      <dgm:t>
        <a:bodyPr/>
        <a:lstStyle/>
        <a:p>
          <a:pPr algn="l"/>
          <a:endParaRPr lang="en-US"/>
        </a:p>
      </dgm:t>
    </dgm:pt>
    <dgm:pt modelId="{185B763A-E1C2-431B-98CF-B9BAED7C0320}">
      <dgm:prSet custT="1"/>
      <dgm:spPr/>
      <dgm:t>
        <a:bodyPr/>
        <a:lstStyle/>
        <a:p>
          <a:pPr algn="l">
            <a:buFont typeface="+mj-lt"/>
            <a:buAutoNum type="arabicPeriod"/>
          </a:pPr>
          <a:r>
            <a:rPr lang="en-US" sz="1600" b="0" i="0" dirty="0"/>
            <a:t>Shared care responsibilities reduce the pressure on Jenny, allowing her more time for developmentally appropriate activities.</a:t>
          </a:r>
        </a:p>
      </dgm:t>
    </dgm:pt>
    <dgm:pt modelId="{3AA295A6-14C0-4FFC-AFA5-F6A24AF9CDF7}" type="parTrans" cxnId="{210B02A1-95DE-486B-870A-3F65FE734E9D}">
      <dgm:prSet/>
      <dgm:spPr/>
      <dgm:t>
        <a:bodyPr/>
        <a:lstStyle/>
        <a:p>
          <a:pPr algn="l"/>
          <a:endParaRPr lang="en-US"/>
        </a:p>
      </dgm:t>
    </dgm:pt>
    <dgm:pt modelId="{1AB167A0-3DFE-496C-8B59-FDB22EAEF678}" type="sibTrans" cxnId="{210B02A1-95DE-486B-870A-3F65FE734E9D}">
      <dgm:prSet/>
      <dgm:spPr/>
      <dgm:t>
        <a:bodyPr/>
        <a:lstStyle/>
        <a:p>
          <a:pPr algn="l"/>
          <a:endParaRPr lang="en-US"/>
        </a:p>
      </dgm:t>
    </dgm:pt>
    <dgm:pt modelId="{9CBAD966-388F-4068-A994-0307DCC931A5}">
      <dgm:prSet custT="1"/>
      <dgm:spPr/>
      <dgm:t>
        <a:bodyPr/>
        <a:lstStyle/>
        <a:p>
          <a:pPr algn="l">
            <a:buFont typeface="+mj-lt"/>
            <a:buAutoNum type="arabicPeriod"/>
          </a:pPr>
          <a:r>
            <a:rPr lang="en-US" sz="1600" b="0" i="0" dirty="0"/>
            <a:t>This combined support promotes healthier development by expanding her learning environment beyond the home.</a:t>
          </a:r>
        </a:p>
      </dgm:t>
    </dgm:pt>
    <dgm:pt modelId="{0BAB3CB4-A6FC-4739-A9EE-8B79120F3201}" type="parTrans" cxnId="{D89EA1D3-DD20-4CF5-955E-28D06A4C13F5}">
      <dgm:prSet/>
      <dgm:spPr/>
      <dgm:t>
        <a:bodyPr/>
        <a:lstStyle/>
        <a:p>
          <a:pPr algn="l"/>
          <a:endParaRPr lang="en-US"/>
        </a:p>
      </dgm:t>
    </dgm:pt>
    <dgm:pt modelId="{66C03A33-646F-4BD6-B297-E770A78C4C5E}" type="sibTrans" cxnId="{D89EA1D3-DD20-4CF5-955E-28D06A4C13F5}">
      <dgm:prSet/>
      <dgm:spPr/>
      <dgm:t>
        <a:bodyPr/>
        <a:lstStyle/>
        <a:p>
          <a:pPr algn="l"/>
          <a:endParaRPr lang="en-US"/>
        </a:p>
      </dgm:t>
    </dgm:pt>
    <dgm:pt modelId="{88580D10-3EF2-455D-B321-2CEBF7D83AD7}" type="pres">
      <dgm:prSet presAssocID="{127897FA-5679-4F7B-95CB-268402D4A58A}" presName="Name0" presStyleCnt="0">
        <dgm:presLayoutVars>
          <dgm:dir/>
          <dgm:resizeHandles val="exact"/>
        </dgm:presLayoutVars>
      </dgm:prSet>
      <dgm:spPr/>
    </dgm:pt>
    <dgm:pt modelId="{B010CE3C-CF47-4EE5-8E32-E0AA8260D8F4}" type="pres">
      <dgm:prSet presAssocID="{28E577CE-6EA5-4160-B990-8652F8DF7187}" presName="node" presStyleLbl="node1" presStyleIdx="0" presStyleCnt="5">
        <dgm:presLayoutVars>
          <dgm:bulletEnabled val="1"/>
        </dgm:presLayoutVars>
      </dgm:prSet>
      <dgm:spPr/>
    </dgm:pt>
    <dgm:pt modelId="{E379223A-5AFF-4D08-B2FD-2E2A0A7C4736}" type="pres">
      <dgm:prSet presAssocID="{F03F26F5-DF01-4BD7-ABEC-FEBCE79F66EE}" presName="sibTrans" presStyleLbl="sibTrans2D1" presStyleIdx="0" presStyleCnt="4"/>
      <dgm:spPr/>
    </dgm:pt>
    <dgm:pt modelId="{324C15D4-4D1E-43CD-A18A-F007D2D92F34}" type="pres">
      <dgm:prSet presAssocID="{F03F26F5-DF01-4BD7-ABEC-FEBCE79F66EE}" presName="connectorText" presStyleLbl="sibTrans2D1" presStyleIdx="0" presStyleCnt="4"/>
      <dgm:spPr/>
    </dgm:pt>
    <dgm:pt modelId="{EEC76A9A-AED8-4781-9A5C-D19941AB2787}" type="pres">
      <dgm:prSet presAssocID="{66E5A011-D15F-4B8E-98FE-926B99D77735}" presName="node" presStyleLbl="node1" presStyleIdx="1" presStyleCnt="5">
        <dgm:presLayoutVars>
          <dgm:bulletEnabled val="1"/>
        </dgm:presLayoutVars>
      </dgm:prSet>
      <dgm:spPr/>
    </dgm:pt>
    <dgm:pt modelId="{CCA65C02-597A-4B1B-BE8B-FE6F3786B683}" type="pres">
      <dgm:prSet presAssocID="{0538BC1A-6C52-4820-B5ED-BB77EDC65978}" presName="sibTrans" presStyleLbl="sibTrans2D1" presStyleIdx="1" presStyleCnt="4"/>
      <dgm:spPr/>
    </dgm:pt>
    <dgm:pt modelId="{06D63F1F-6F12-4489-BCF6-265D7F4F893A}" type="pres">
      <dgm:prSet presAssocID="{0538BC1A-6C52-4820-B5ED-BB77EDC65978}" presName="connectorText" presStyleLbl="sibTrans2D1" presStyleIdx="1" presStyleCnt="4"/>
      <dgm:spPr/>
    </dgm:pt>
    <dgm:pt modelId="{8D17FC11-B360-4C76-8038-C7FB14527151}" type="pres">
      <dgm:prSet presAssocID="{080109CF-8748-4B1B-9F5B-E4D491972DA3}" presName="node" presStyleLbl="node1" presStyleIdx="2" presStyleCnt="5">
        <dgm:presLayoutVars>
          <dgm:bulletEnabled val="1"/>
        </dgm:presLayoutVars>
      </dgm:prSet>
      <dgm:spPr/>
    </dgm:pt>
    <dgm:pt modelId="{B3A70FD2-59CA-40F7-8958-481663802D30}" type="pres">
      <dgm:prSet presAssocID="{ED9992DC-296D-4CB1-BB74-1E4F28B38209}" presName="sibTrans" presStyleLbl="sibTrans2D1" presStyleIdx="2" presStyleCnt="4"/>
      <dgm:spPr/>
    </dgm:pt>
    <dgm:pt modelId="{617E8906-6EF1-4505-A1E2-4E2B9F13CF8B}" type="pres">
      <dgm:prSet presAssocID="{ED9992DC-296D-4CB1-BB74-1E4F28B38209}" presName="connectorText" presStyleLbl="sibTrans2D1" presStyleIdx="2" presStyleCnt="4"/>
      <dgm:spPr/>
    </dgm:pt>
    <dgm:pt modelId="{4F17D80F-72E1-4A22-8F4E-1C604C7000AC}" type="pres">
      <dgm:prSet presAssocID="{185B763A-E1C2-431B-98CF-B9BAED7C0320}" presName="node" presStyleLbl="node1" presStyleIdx="3" presStyleCnt="5">
        <dgm:presLayoutVars>
          <dgm:bulletEnabled val="1"/>
        </dgm:presLayoutVars>
      </dgm:prSet>
      <dgm:spPr/>
    </dgm:pt>
    <dgm:pt modelId="{1E1061B8-0A04-4BB7-B2D2-F5B944817233}" type="pres">
      <dgm:prSet presAssocID="{1AB167A0-3DFE-496C-8B59-FDB22EAEF678}" presName="sibTrans" presStyleLbl="sibTrans2D1" presStyleIdx="3" presStyleCnt="4"/>
      <dgm:spPr/>
    </dgm:pt>
    <dgm:pt modelId="{BC3ECE35-BB73-4154-A879-4AC6D479A558}" type="pres">
      <dgm:prSet presAssocID="{1AB167A0-3DFE-496C-8B59-FDB22EAEF678}" presName="connectorText" presStyleLbl="sibTrans2D1" presStyleIdx="3" presStyleCnt="4"/>
      <dgm:spPr/>
    </dgm:pt>
    <dgm:pt modelId="{6EFD70F4-5520-47BB-B8E0-0C5CB102D4E0}" type="pres">
      <dgm:prSet presAssocID="{9CBAD966-388F-4068-A994-0307DCC931A5}" presName="node" presStyleLbl="node1" presStyleIdx="4" presStyleCnt="5">
        <dgm:presLayoutVars>
          <dgm:bulletEnabled val="1"/>
        </dgm:presLayoutVars>
      </dgm:prSet>
      <dgm:spPr/>
    </dgm:pt>
  </dgm:ptLst>
  <dgm:cxnLst>
    <dgm:cxn modelId="{EC656D06-B8CF-40AB-B0C2-44544CBF9B40}" type="presOf" srcId="{ED9992DC-296D-4CB1-BB74-1E4F28B38209}" destId="{B3A70FD2-59CA-40F7-8958-481663802D30}" srcOrd="0" destOrd="0" presId="urn:microsoft.com/office/officeart/2005/8/layout/process1"/>
    <dgm:cxn modelId="{3F7D2F0E-626C-4E8D-960A-8C73445AFD84}" type="presOf" srcId="{9CBAD966-388F-4068-A994-0307DCC931A5}" destId="{6EFD70F4-5520-47BB-B8E0-0C5CB102D4E0}" srcOrd="0" destOrd="0" presId="urn:microsoft.com/office/officeart/2005/8/layout/process1"/>
    <dgm:cxn modelId="{FC06AB1C-2168-468F-8CEB-CDC1ABCB060A}" type="presOf" srcId="{F03F26F5-DF01-4BD7-ABEC-FEBCE79F66EE}" destId="{E379223A-5AFF-4D08-B2FD-2E2A0A7C4736}" srcOrd="0" destOrd="0" presId="urn:microsoft.com/office/officeart/2005/8/layout/process1"/>
    <dgm:cxn modelId="{E86F832F-AEA2-4CD8-ACD6-16696B0BB78C}" type="presOf" srcId="{0538BC1A-6C52-4820-B5ED-BB77EDC65978}" destId="{CCA65C02-597A-4B1B-BE8B-FE6F3786B683}" srcOrd="0" destOrd="0" presId="urn:microsoft.com/office/officeart/2005/8/layout/process1"/>
    <dgm:cxn modelId="{633B0A44-83C0-4E20-8268-65AB9D09D5AA}" type="presOf" srcId="{185B763A-E1C2-431B-98CF-B9BAED7C0320}" destId="{4F17D80F-72E1-4A22-8F4E-1C604C7000AC}" srcOrd="0" destOrd="0" presId="urn:microsoft.com/office/officeart/2005/8/layout/process1"/>
    <dgm:cxn modelId="{48F8B546-22E8-4C9E-8BAC-1C7886E844EF}" type="presOf" srcId="{28E577CE-6EA5-4160-B990-8652F8DF7187}" destId="{B010CE3C-CF47-4EE5-8E32-E0AA8260D8F4}" srcOrd="0" destOrd="0" presId="urn:microsoft.com/office/officeart/2005/8/layout/process1"/>
    <dgm:cxn modelId="{047EF146-1E98-464E-A46B-8CC74626C60B}" type="presOf" srcId="{127897FA-5679-4F7B-95CB-268402D4A58A}" destId="{88580D10-3EF2-455D-B321-2CEBF7D83AD7}" srcOrd="0" destOrd="0" presId="urn:microsoft.com/office/officeart/2005/8/layout/process1"/>
    <dgm:cxn modelId="{610C7369-449A-4274-95B6-51DD303167CD}" type="presOf" srcId="{1AB167A0-3DFE-496C-8B59-FDB22EAEF678}" destId="{BC3ECE35-BB73-4154-A879-4AC6D479A558}" srcOrd="1" destOrd="0" presId="urn:microsoft.com/office/officeart/2005/8/layout/process1"/>
    <dgm:cxn modelId="{4290DB71-F0E1-41AC-A2D3-C7295A05C793}" type="presOf" srcId="{080109CF-8748-4B1B-9F5B-E4D491972DA3}" destId="{8D17FC11-B360-4C76-8038-C7FB14527151}" srcOrd="0" destOrd="0" presId="urn:microsoft.com/office/officeart/2005/8/layout/process1"/>
    <dgm:cxn modelId="{72768576-0656-4942-B04C-65F8D1549264}" type="presOf" srcId="{66E5A011-D15F-4B8E-98FE-926B99D77735}" destId="{EEC76A9A-AED8-4781-9A5C-D19941AB2787}" srcOrd="0" destOrd="0" presId="urn:microsoft.com/office/officeart/2005/8/layout/process1"/>
    <dgm:cxn modelId="{9E76F778-C000-4F47-A5D9-B52A545734EC}" type="presOf" srcId="{0538BC1A-6C52-4820-B5ED-BB77EDC65978}" destId="{06D63F1F-6F12-4489-BCF6-265D7F4F893A}" srcOrd="1" destOrd="0" presId="urn:microsoft.com/office/officeart/2005/8/layout/process1"/>
    <dgm:cxn modelId="{210B02A1-95DE-486B-870A-3F65FE734E9D}" srcId="{127897FA-5679-4F7B-95CB-268402D4A58A}" destId="{185B763A-E1C2-431B-98CF-B9BAED7C0320}" srcOrd="3" destOrd="0" parTransId="{3AA295A6-14C0-4FFC-AFA5-F6A24AF9CDF7}" sibTransId="{1AB167A0-3DFE-496C-8B59-FDB22EAEF678}"/>
    <dgm:cxn modelId="{DED2D3B0-914E-431C-BD1C-F2CFE8AEFFD8}" srcId="{127897FA-5679-4F7B-95CB-268402D4A58A}" destId="{66E5A011-D15F-4B8E-98FE-926B99D77735}" srcOrd="1" destOrd="0" parTransId="{DA5486CA-9523-4755-B0D6-E4D9FA4E1491}" sibTransId="{0538BC1A-6C52-4820-B5ED-BB77EDC65978}"/>
    <dgm:cxn modelId="{16E6CEB3-3C60-4807-837E-FB913CE8EB87}" type="presOf" srcId="{F03F26F5-DF01-4BD7-ABEC-FEBCE79F66EE}" destId="{324C15D4-4D1E-43CD-A18A-F007D2D92F34}" srcOrd="1" destOrd="0" presId="urn:microsoft.com/office/officeart/2005/8/layout/process1"/>
    <dgm:cxn modelId="{31001CB4-B1D9-4AA3-A5E4-2506F7B929ED}" srcId="{127897FA-5679-4F7B-95CB-268402D4A58A}" destId="{080109CF-8748-4B1B-9F5B-E4D491972DA3}" srcOrd="2" destOrd="0" parTransId="{E2399484-7ED0-497E-A26B-64E328C6F3EE}" sibTransId="{ED9992DC-296D-4CB1-BB74-1E4F28B38209}"/>
    <dgm:cxn modelId="{796712BC-B74C-4E96-B55A-23829F7C6C7E}" srcId="{127897FA-5679-4F7B-95CB-268402D4A58A}" destId="{28E577CE-6EA5-4160-B990-8652F8DF7187}" srcOrd="0" destOrd="0" parTransId="{CC69A0E1-B147-42A0-B437-EF4D055A2A65}" sibTransId="{F03F26F5-DF01-4BD7-ABEC-FEBCE79F66EE}"/>
    <dgm:cxn modelId="{AA4FEACE-10F5-40A7-BA26-D5AA159CF2FC}" type="presOf" srcId="{ED9992DC-296D-4CB1-BB74-1E4F28B38209}" destId="{617E8906-6EF1-4505-A1E2-4E2B9F13CF8B}" srcOrd="1" destOrd="0" presId="urn:microsoft.com/office/officeart/2005/8/layout/process1"/>
    <dgm:cxn modelId="{D89EA1D3-DD20-4CF5-955E-28D06A4C13F5}" srcId="{127897FA-5679-4F7B-95CB-268402D4A58A}" destId="{9CBAD966-388F-4068-A994-0307DCC931A5}" srcOrd="4" destOrd="0" parTransId="{0BAB3CB4-A6FC-4739-A9EE-8B79120F3201}" sibTransId="{66C03A33-646F-4BD6-B297-E770A78C4C5E}"/>
    <dgm:cxn modelId="{06844FF0-C79C-4EEE-B41F-F22E0F94294C}" type="presOf" srcId="{1AB167A0-3DFE-496C-8B59-FDB22EAEF678}" destId="{1E1061B8-0A04-4BB7-B2D2-F5B944817233}" srcOrd="0" destOrd="0" presId="urn:microsoft.com/office/officeart/2005/8/layout/process1"/>
    <dgm:cxn modelId="{8648A127-E348-459F-AA1B-B2FED7C7CA56}" type="presParOf" srcId="{88580D10-3EF2-455D-B321-2CEBF7D83AD7}" destId="{B010CE3C-CF47-4EE5-8E32-E0AA8260D8F4}" srcOrd="0" destOrd="0" presId="urn:microsoft.com/office/officeart/2005/8/layout/process1"/>
    <dgm:cxn modelId="{FF0CE700-20C0-4D42-9913-A3BF1BEAB5BC}" type="presParOf" srcId="{88580D10-3EF2-455D-B321-2CEBF7D83AD7}" destId="{E379223A-5AFF-4D08-B2FD-2E2A0A7C4736}" srcOrd="1" destOrd="0" presId="urn:microsoft.com/office/officeart/2005/8/layout/process1"/>
    <dgm:cxn modelId="{C6567C8E-54C7-46E0-A7B6-6C7B72697121}" type="presParOf" srcId="{E379223A-5AFF-4D08-B2FD-2E2A0A7C4736}" destId="{324C15D4-4D1E-43CD-A18A-F007D2D92F34}" srcOrd="0" destOrd="0" presId="urn:microsoft.com/office/officeart/2005/8/layout/process1"/>
    <dgm:cxn modelId="{AA93744E-C62C-4C6E-8977-C33CBFA87C4B}" type="presParOf" srcId="{88580D10-3EF2-455D-B321-2CEBF7D83AD7}" destId="{EEC76A9A-AED8-4781-9A5C-D19941AB2787}" srcOrd="2" destOrd="0" presId="urn:microsoft.com/office/officeart/2005/8/layout/process1"/>
    <dgm:cxn modelId="{F0263E20-8926-4369-A3E0-C2E18301E135}" type="presParOf" srcId="{88580D10-3EF2-455D-B321-2CEBF7D83AD7}" destId="{CCA65C02-597A-4B1B-BE8B-FE6F3786B683}" srcOrd="3" destOrd="0" presId="urn:microsoft.com/office/officeart/2005/8/layout/process1"/>
    <dgm:cxn modelId="{9263B54D-4BA1-400B-A554-D56BC56C1060}" type="presParOf" srcId="{CCA65C02-597A-4B1B-BE8B-FE6F3786B683}" destId="{06D63F1F-6F12-4489-BCF6-265D7F4F893A}" srcOrd="0" destOrd="0" presId="urn:microsoft.com/office/officeart/2005/8/layout/process1"/>
    <dgm:cxn modelId="{0F6CBAF8-DFC2-4CE5-9E83-D9EBBC901695}" type="presParOf" srcId="{88580D10-3EF2-455D-B321-2CEBF7D83AD7}" destId="{8D17FC11-B360-4C76-8038-C7FB14527151}" srcOrd="4" destOrd="0" presId="urn:microsoft.com/office/officeart/2005/8/layout/process1"/>
    <dgm:cxn modelId="{95597473-ADCA-4401-9868-039492548292}" type="presParOf" srcId="{88580D10-3EF2-455D-B321-2CEBF7D83AD7}" destId="{B3A70FD2-59CA-40F7-8958-481663802D30}" srcOrd="5" destOrd="0" presId="urn:microsoft.com/office/officeart/2005/8/layout/process1"/>
    <dgm:cxn modelId="{5B76AF47-FC6C-421B-80F4-5F86801EC91C}" type="presParOf" srcId="{B3A70FD2-59CA-40F7-8958-481663802D30}" destId="{617E8906-6EF1-4505-A1E2-4E2B9F13CF8B}" srcOrd="0" destOrd="0" presId="urn:microsoft.com/office/officeart/2005/8/layout/process1"/>
    <dgm:cxn modelId="{50B06424-9AC7-4032-ABC8-168AFB865813}" type="presParOf" srcId="{88580D10-3EF2-455D-B321-2CEBF7D83AD7}" destId="{4F17D80F-72E1-4A22-8F4E-1C604C7000AC}" srcOrd="6" destOrd="0" presId="urn:microsoft.com/office/officeart/2005/8/layout/process1"/>
    <dgm:cxn modelId="{944EC914-1AC3-4B0A-A809-E9F7290DB333}" type="presParOf" srcId="{88580D10-3EF2-455D-B321-2CEBF7D83AD7}" destId="{1E1061B8-0A04-4BB7-B2D2-F5B944817233}" srcOrd="7" destOrd="0" presId="urn:microsoft.com/office/officeart/2005/8/layout/process1"/>
    <dgm:cxn modelId="{F835F908-8EE5-4F56-A251-909070B12873}" type="presParOf" srcId="{1E1061B8-0A04-4BB7-B2D2-F5B944817233}" destId="{BC3ECE35-BB73-4154-A879-4AC6D479A558}" srcOrd="0" destOrd="0" presId="urn:microsoft.com/office/officeart/2005/8/layout/process1"/>
    <dgm:cxn modelId="{E8BC66D7-4432-47A3-BCDF-088C9F259873}" type="presParOf" srcId="{88580D10-3EF2-455D-B321-2CEBF7D83AD7}" destId="{6EFD70F4-5520-47BB-B8E0-0C5CB102D4E0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F50428-AADC-41DE-8187-928B2DBB0CF3}">
      <dsp:nvSpPr>
        <dsp:cNvPr id="0" name=""/>
        <dsp:cNvSpPr/>
      </dsp:nvSpPr>
      <dsp:spPr>
        <a:xfrm>
          <a:off x="2281572" y="5289"/>
          <a:ext cx="3933155" cy="9832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Jenny is 16 and has been her mother's primary carer since age 11, following her father's death (Allen et al., 2023).</a:t>
          </a:r>
          <a:endParaRPr lang="en-US" sz="1800" kern="1200" dirty="0"/>
        </a:p>
      </dsp:txBody>
      <dsp:txXfrm>
        <a:off x="2310372" y="34089"/>
        <a:ext cx="3875555" cy="925688"/>
      </dsp:txXfrm>
    </dsp:sp>
    <dsp:sp modelId="{28F6FA09-EF3C-4C75-BFC0-5EAC5C256E75}">
      <dsp:nvSpPr>
        <dsp:cNvPr id="0" name=""/>
        <dsp:cNvSpPr/>
      </dsp:nvSpPr>
      <dsp:spPr>
        <a:xfrm rot="5400000">
          <a:off x="4063783" y="1013160"/>
          <a:ext cx="368733" cy="4424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4115406" y="1050033"/>
        <a:ext cx="265487" cy="258113"/>
      </dsp:txXfrm>
    </dsp:sp>
    <dsp:sp modelId="{4814FCED-E3A4-4107-A1AE-0D68BEE17AA8}">
      <dsp:nvSpPr>
        <dsp:cNvPr id="0" name=""/>
        <dsp:cNvSpPr/>
      </dsp:nvSpPr>
      <dsp:spPr>
        <a:xfrm>
          <a:off x="2281572" y="1480222"/>
          <a:ext cx="3933155" cy="983288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Her caring role includes cooking, cleaning, shopping, and managing household administration.</a:t>
          </a:r>
        </a:p>
      </dsp:txBody>
      <dsp:txXfrm>
        <a:off x="2310372" y="1509022"/>
        <a:ext cx="3875555" cy="925688"/>
      </dsp:txXfrm>
    </dsp:sp>
    <dsp:sp modelId="{D1AA7E1F-F7C0-4ADB-BEFE-9A90A4C2E25C}">
      <dsp:nvSpPr>
        <dsp:cNvPr id="0" name=""/>
        <dsp:cNvSpPr/>
      </dsp:nvSpPr>
      <dsp:spPr>
        <a:xfrm rot="5400000">
          <a:off x="4063783" y="2488093"/>
          <a:ext cx="368733" cy="4424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4115406" y="2524966"/>
        <a:ext cx="265487" cy="258113"/>
      </dsp:txXfrm>
    </dsp:sp>
    <dsp:sp modelId="{F2DAB1EF-F6AB-49F4-A24B-B1922AF3F5F4}">
      <dsp:nvSpPr>
        <dsp:cNvPr id="0" name=""/>
        <dsp:cNvSpPr/>
      </dsp:nvSpPr>
      <dsp:spPr>
        <a:xfrm>
          <a:off x="2281572" y="2955155"/>
          <a:ext cx="3933155" cy="983288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Adolescence is a critical developmental stage where identity, emotion, and social skills form (Hashmi and Fayyaz, 2022).</a:t>
          </a:r>
        </a:p>
      </dsp:txBody>
      <dsp:txXfrm>
        <a:off x="2310372" y="2983955"/>
        <a:ext cx="3875555" cy="925688"/>
      </dsp:txXfrm>
    </dsp:sp>
    <dsp:sp modelId="{D5122A85-CC41-423D-B9F7-590E7A50F68B}">
      <dsp:nvSpPr>
        <dsp:cNvPr id="0" name=""/>
        <dsp:cNvSpPr/>
      </dsp:nvSpPr>
      <dsp:spPr>
        <a:xfrm rot="5400000">
          <a:off x="4063783" y="3963026"/>
          <a:ext cx="368733" cy="4424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4115406" y="3999899"/>
        <a:ext cx="265487" cy="258113"/>
      </dsp:txXfrm>
    </dsp:sp>
    <dsp:sp modelId="{8AFF6230-45D5-4131-9F19-0C1E574360CA}">
      <dsp:nvSpPr>
        <dsp:cNvPr id="0" name=""/>
        <dsp:cNvSpPr/>
      </dsp:nvSpPr>
      <dsp:spPr>
        <a:xfrm>
          <a:off x="2281572" y="4430089"/>
          <a:ext cx="3933155" cy="983288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Young carers like Jenny face significant risks to their wellbeing and education due to these early responsibilities (Bowman Grangel et al., 2025).</a:t>
          </a:r>
        </a:p>
      </dsp:txBody>
      <dsp:txXfrm>
        <a:off x="2310372" y="4458889"/>
        <a:ext cx="3875555" cy="9256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D7A31-07EB-4314-B239-15CEDF6AAB9A}">
      <dsp:nvSpPr>
        <dsp:cNvPr id="0" name=""/>
        <dsp:cNvSpPr/>
      </dsp:nvSpPr>
      <dsp:spPr>
        <a:xfrm>
          <a:off x="0" y="0"/>
          <a:ext cx="7862316" cy="975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Adolescence is the period where individuals develop their identity and learn to manage complex emotions (Hashmi and Fayyaz, 2022).</a:t>
          </a:r>
          <a:endParaRPr lang="en-US" sz="1800" kern="1200" dirty="0"/>
        </a:p>
      </dsp:txBody>
      <dsp:txXfrm>
        <a:off x="28567" y="28567"/>
        <a:ext cx="6695709" cy="918226"/>
      </dsp:txXfrm>
    </dsp:sp>
    <dsp:sp modelId="{F5124B42-B68E-4E97-8A2E-50DD9C840CAB}">
      <dsp:nvSpPr>
        <dsp:cNvPr id="0" name=""/>
        <dsp:cNvSpPr/>
      </dsp:nvSpPr>
      <dsp:spPr>
        <a:xfrm>
          <a:off x="587121" y="1110826"/>
          <a:ext cx="7862316" cy="975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 dirty="0"/>
            <a:t>Strong peer relationships during this stage provide emotional support and build social skills essential for later life (Andrews et al., 2024).</a:t>
          </a:r>
        </a:p>
      </dsp:txBody>
      <dsp:txXfrm>
        <a:off x="615688" y="1139393"/>
        <a:ext cx="6584076" cy="918226"/>
      </dsp:txXfrm>
    </dsp:sp>
    <dsp:sp modelId="{DC797E52-5A76-4796-8F2B-AA37CD6120D8}">
      <dsp:nvSpPr>
        <dsp:cNvPr id="0" name=""/>
        <dsp:cNvSpPr/>
      </dsp:nvSpPr>
      <dsp:spPr>
        <a:xfrm>
          <a:off x="1174242" y="2221653"/>
          <a:ext cx="7862316" cy="975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/>
            <a:t>Chronic stress during adolescence can negatively affect the brain's ability to learn and make decisions (Lacey, Xue and McMunn, 2022).</a:t>
          </a:r>
        </a:p>
      </dsp:txBody>
      <dsp:txXfrm>
        <a:off x="1202809" y="2250220"/>
        <a:ext cx="6584076" cy="918226"/>
      </dsp:txXfrm>
    </dsp:sp>
    <dsp:sp modelId="{BB181054-8F74-4632-B538-49A124366689}">
      <dsp:nvSpPr>
        <dsp:cNvPr id="0" name=""/>
        <dsp:cNvSpPr/>
      </dsp:nvSpPr>
      <dsp:spPr>
        <a:xfrm>
          <a:off x="1761363" y="3332480"/>
          <a:ext cx="7862316" cy="975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/>
            <a:t>For Jenny, caregiving has likely reduced her opportunities for normal adolescent experiences like socialising and exploring interests.</a:t>
          </a:r>
        </a:p>
      </dsp:txBody>
      <dsp:txXfrm>
        <a:off x="1789930" y="3361047"/>
        <a:ext cx="6584076" cy="918226"/>
      </dsp:txXfrm>
    </dsp:sp>
    <dsp:sp modelId="{ADBBBA09-1A20-4ECC-9D9F-E9803A1E734D}">
      <dsp:nvSpPr>
        <dsp:cNvPr id="0" name=""/>
        <dsp:cNvSpPr/>
      </dsp:nvSpPr>
      <dsp:spPr>
        <a:xfrm>
          <a:off x="2348484" y="4443306"/>
          <a:ext cx="7862316" cy="9753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0" i="0" kern="1200"/>
            <a:t>Taking on adult responsibilities early can increase psychological pressure and limit developmental growth (Allen et al., 2023).</a:t>
          </a:r>
        </a:p>
      </dsp:txBody>
      <dsp:txXfrm>
        <a:off x="2377051" y="4471873"/>
        <a:ext cx="6584076" cy="918226"/>
      </dsp:txXfrm>
    </dsp:sp>
    <dsp:sp modelId="{6791F3BA-18A5-4CB1-94FB-276774FFD2F6}">
      <dsp:nvSpPr>
        <dsp:cNvPr id="0" name=""/>
        <dsp:cNvSpPr/>
      </dsp:nvSpPr>
      <dsp:spPr>
        <a:xfrm>
          <a:off x="7228331" y="712554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370977" y="712554"/>
        <a:ext cx="348692" cy="477073"/>
      </dsp:txXfrm>
    </dsp:sp>
    <dsp:sp modelId="{88B18285-4A53-4D25-AF37-199356AFA8D6}">
      <dsp:nvSpPr>
        <dsp:cNvPr id="0" name=""/>
        <dsp:cNvSpPr/>
      </dsp:nvSpPr>
      <dsp:spPr>
        <a:xfrm>
          <a:off x="7815452" y="1823381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58098" y="1823381"/>
        <a:ext cx="348692" cy="477073"/>
      </dsp:txXfrm>
    </dsp:sp>
    <dsp:sp modelId="{1449CD53-CD19-48CB-A024-F166F3A7890F}">
      <dsp:nvSpPr>
        <dsp:cNvPr id="0" name=""/>
        <dsp:cNvSpPr/>
      </dsp:nvSpPr>
      <dsp:spPr>
        <a:xfrm>
          <a:off x="8402573" y="2917952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545219" y="2917952"/>
        <a:ext cx="348692" cy="477073"/>
      </dsp:txXfrm>
    </dsp:sp>
    <dsp:sp modelId="{C18E3E68-7485-4107-9316-2D42D21A9169}">
      <dsp:nvSpPr>
        <dsp:cNvPr id="0" name=""/>
        <dsp:cNvSpPr/>
      </dsp:nvSpPr>
      <dsp:spPr>
        <a:xfrm>
          <a:off x="8989694" y="4039616"/>
          <a:ext cx="633984" cy="633984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132340" y="4039616"/>
        <a:ext cx="348692" cy="4770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5C341-AD2C-4873-B4F8-A67612516DF6}">
      <dsp:nvSpPr>
        <dsp:cNvPr id="0" name=""/>
        <dsp:cNvSpPr/>
      </dsp:nvSpPr>
      <dsp:spPr>
        <a:xfrm>
          <a:off x="22221" y="3327"/>
          <a:ext cx="6988182" cy="7779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kern="1200" dirty="0"/>
            <a:t>Jenny learned caregiving skills through repeated daily practice, moving from simple to complex tasks over time (Allen et al., 2023).</a:t>
          </a:r>
          <a:endParaRPr lang="en-US" sz="2000" kern="1200" dirty="0"/>
        </a:p>
      </dsp:txBody>
      <dsp:txXfrm>
        <a:off x="45007" y="26113"/>
        <a:ext cx="6942610" cy="732410"/>
      </dsp:txXfrm>
    </dsp:sp>
    <dsp:sp modelId="{FC845B6D-988A-4B1E-8E1E-62E0DCD2F359}">
      <dsp:nvSpPr>
        <dsp:cNvPr id="0" name=""/>
        <dsp:cNvSpPr/>
      </dsp:nvSpPr>
      <dsp:spPr>
        <a:xfrm rot="5400000">
          <a:off x="3370441" y="800759"/>
          <a:ext cx="291743" cy="35009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411285" y="829934"/>
        <a:ext cx="210056" cy="204220"/>
      </dsp:txXfrm>
    </dsp:sp>
    <dsp:sp modelId="{B5630880-2DAA-4513-A347-7680F886D0A6}">
      <dsp:nvSpPr>
        <dsp:cNvPr id="0" name=""/>
        <dsp:cNvSpPr/>
      </dsp:nvSpPr>
      <dsp:spPr>
        <a:xfrm>
          <a:off x="22221" y="1170301"/>
          <a:ext cx="6988182" cy="7779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kern="1200" dirty="0"/>
            <a:t>Her home became her primary learning environment, shaping her development around adult responsibilities.</a:t>
          </a:r>
        </a:p>
      </dsp:txBody>
      <dsp:txXfrm>
        <a:off x="45007" y="1193087"/>
        <a:ext cx="6942610" cy="732410"/>
      </dsp:txXfrm>
    </dsp:sp>
    <dsp:sp modelId="{D88D7F0D-C41F-4F80-938E-6287EAFB3E70}">
      <dsp:nvSpPr>
        <dsp:cNvPr id="0" name=""/>
        <dsp:cNvSpPr/>
      </dsp:nvSpPr>
      <dsp:spPr>
        <a:xfrm rot="5400000">
          <a:off x="3370441" y="1967733"/>
          <a:ext cx="291743" cy="35009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411285" y="1996908"/>
        <a:ext cx="210056" cy="204220"/>
      </dsp:txXfrm>
    </dsp:sp>
    <dsp:sp modelId="{24E37783-76E6-46A3-B03B-10D626795FBB}">
      <dsp:nvSpPr>
        <dsp:cNvPr id="0" name=""/>
        <dsp:cNvSpPr/>
      </dsp:nvSpPr>
      <dsp:spPr>
        <a:xfrm>
          <a:off x="22221" y="2337275"/>
          <a:ext cx="6988182" cy="7779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kern="1200"/>
            <a:t>This environment led to early practical maturity, as she mastered skills like cooking and budgeting.</a:t>
          </a:r>
        </a:p>
      </dsp:txBody>
      <dsp:txXfrm>
        <a:off x="45007" y="2360061"/>
        <a:ext cx="6942610" cy="732410"/>
      </dsp:txXfrm>
    </dsp:sp>
    <dsp:sp modelId="{F3C5E740-FD48-455C-922C-C6806C44444D}">
      <dsp:nvSpPr>
        <dsp:cNvPr id="0" name=""/>
        <dsp:cNvSpPr/>
      </dsp:nvSpPr>
      <dsp:spPr>
        <a:xfrm rot="5400000">
          <a:off x="3370441" y="3134707"/>
          <a:ext cx="291743" cy="35009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411285" y="3163882"/>
        <a:ext cx="210056" cy="204220"/>
      </dsp:txXfrm>
    </dsp:sp>
    <dsp:sp modelId="{EB9FED49-194E-41CD-91C4-1F79ECFEF8D5}">
      <dsp:nvSpPr>
        <dsp:cNvPr id="0" name=""/>
        <dsp:cNvSpPr/>
      </dsp:nvSpPr>
      <dsp:spPr>
        <a:xfrm>
          <a:off x="22221" y="3504249"/>
          <a:ext cx="6988182" cy="7779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kern="1200"/>
            <a:t>However, reduced peer interaction at home may have limited her social development compared to other adolescents (Brolin et al., 2023).</a:t>
          </a:r>
        </a:p>
      </dsp:txBody>
      <dsp:txXfrm>
        <a:off x="45007" y="3527035"/>
        <a:ext cx="6942610" cy="732410"/>
      </dsp:txXfrm>
    </dsp:sp>
    <dsp:sp modelId="{5AED5AF0-313F-46F6-B1E2-311699534299}">
      <dsp:nvSpPr>
        <dsp:cNvPr id="0" name=""/>
        <dsp:cNvSpPr/>
      </dsp:nvSpPr>
      <dsp:spPr>
        <a:xfrm rot="5400000">
          <a:off x="3370441" y="4301681"/>
          <a:ext cx="291743" cy="35009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3411285" y="4330856"/>
        <a:ext cx="210056" cy="204220"/>
      </dsp:txXfrm>
    </dsp:sp>
    <dsp:sp modelId="{CDE8F56E-CC11-4BBD-B3D6-BE9E59A74DB2}">
      <dsp:nvSpPr>
        <dsp:cNvPr id="0" name=""/>
        <dsp:cNvSpPr/>
      </dsp:nvSpPr>
      <dsp:spPr>
        <a:xfrm>
          <a:off x="22221" y="4671223"/>
          <a:ext cx="6988182" cy="7779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b="0" i="0" kern="1200" dirty="0"/>
            <a:t>The bereavement of her father intensified her responsibilities, forcing her to learn coping strategies without typical family support.</a:t>
          </a:r>
        </a:p>
      </dsp:txBody>
      <dsp:txXfrm>
        <a:off x="45007" y="4694009"/>
        <a:ext cx="6942610" cy="7324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10CE3C-CF47-4EE5-8E32-E0AA8260D8F4}">
      <dsp:nvSpPr>
        <dsp:cNvPr id="0" name=""/>
        <dsp:cNvSpPr/>
      </dsp:nvSpPr>
      <dsp:spPr>
        <a:xfrm>
          <a:off x="5543" y="791864"/>
          <a:ext cx="1718592" cy="26834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0" i="0" kern="1200" dirty="0"/>
            <a:t>Professional support services provide the "scaffolding" Jenny needs to manage her caring role.</a:t>
          </a:r>
          <a:endParaRPr lang="en-US" sz="1600" kern="1200" dirty="0"/>
        </a:p>
      </dsp:txBody>
      <dsp:txXfrm>
        <a:off x="55879" y="842200"/>
        <a:ext cx="1617920" cy="2582799"/>
      </dsp:txXfrm>
    </dsp:sp>
    <dsp:sp modelId="{E379223A-5AFF-4D08-B2FD-2E2A0A7C4736}">
      <dsp:nvSpPr>
        <dsp:cNvPr id="0" name=""/>
        <dsp:cNvSpPr/>
      </dsp:nvSpPr>
      <dsp:spPr>
        <a:xfrm>
          <a:off x="1895995" y="1920494"/>
          <a:ext cx="364341" cy="426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1895995" y="2005736"/>
        <a:ext cx="255039" cy="255727"/>
      </dsp:txXfrm>
    </dsp:sp>
    <dsp:sp modelId="{EEC76A9A-AED8-4781-9A5C-D19941AB2787}">
      <dsp:nvSpPr>
        <dsp:cNvPr id="0" name=""/>
        <dsp:cNvSpPr/>
      </dsp:nvSpPr>
      <dsp:spPr>
        <a:xfrm>
          <a:off x="2411573" y="791864"/>
          <a:ext cx="1718592" cy="26834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0" i="0" kern="1200" dirty="0"/>
            <a:t>Trusted adults, such as counsellors and teachers, can guide her in developing healthy coping skills (Andrews et al., 2024).</a:t>
          </a:r>
        </a:p>
      </dsp:txBody>
      <dsp:txXfrm>
        <a:off x="2461909" y="842200"/>
        <a:ext cx="1617920" cy="2582799"/>
      </dsp:txXfrm>
    </dsp:sp>
    <dsp:sp modelId="{CCA65C02-597A-4B1B-BE8B-FE6F3786B683}">
      <dsp:nvSpPr>
        <dsp:cNvPr id="0" name=""/>
        <dsp:cNvSpPr/>
      </dsp:nvSpPr>
      <dsp:spPr>
        <a:xfrm>
          <a:off x="4302025" y="1920494"/>
          <a:ext cx="364341" cy="426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302025" y="2005736"/>
        <a:ext cx="255039" cy="255727"/>
      </dsp:txXfrm>
    </dsp:sp>
    <dsp:sp modelId="{8D17FC11-B360-4C76-8038-C7FB14527151}">
      <dsp:nvSpPr>
        <dsp:cNvPr id="0" name=""/>
        <dsp:cNvSpPr/>
      </dsp:nvSpPr>
      <dsp:spPr>
        <a:xfrm>
          <a:off x="4817603" y="791864"/>
          <a:ext cx="1718592" cy="26834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0" i="0" kern="1200"/>
            <a:t>Peer support groups strengthen her social learning by providing interaction with others who understand her experience (Hlebec et al., 2024).</a:t>
          </a:r>
        </a:p>
      </dsp:txBody>
      <dsp:txXfrm>
        <a:off x="4867939" y="842200"/>
        <a:ext cx="1617920" cy="2582799"/>
      </dsp:txXfrm>
    </dsp:sp>
    <dsp:sp modelId="{B3A70FD2-59CA-40F7-8958-481663802D30}">
      <dsp:nvSpPr>
        <dsp:cNvPr id="0" name=""/>
        <dsp:cNvSpPr/>
      </dsp:nvSpPr>
      <dsp:spPr>
        <a:xfrm>
          <a:off x="6708055" y="1920494"/>
          <a:ext cx="364341" cy="426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708055" y="2005736"/>
        <a:ext cx="255039" cy="255727"/>
      </dsp:txXfrm>
    </dsp:sp>
    <dsp:sp modelId="{4F17D80F-72E1-4A22-8F4E-1C604C7000AC}">
      <dsp:nvSpPr>
        <dsp:cNvPr id="0" name=""/>
        <dsp:cNvSpPr/>
      </dsp:nvSpPr>
      <dsp:spPr>
        <a:xfrm>
          <a:off x="7223633" y="791864"/>
          <a:ext cx="1718592" cy="26834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0" i="0" kern="1200" dirty="0"/>
            <a:t>Shared care responsibilities reduce the pressure on Jenny, allowing her more time for developmentally appropriate activities.</a:t>
          </a:r>
        </a:p>
      </dsp:txBody>
      <dsp:txXfrm>
        <a:off x="7273969" y="842200"/>
        <a:ext cx="1617920" cy="2582799"/>
      </dsp:txXfrm>
    </dsp:sp>
    <dsp:sp modelId="{1E1061B8-0A04-4BB7-B2D2-F5B944817233}">
      <dsp:nvSpPr>
        <dsp:cNvPr id="0" name=""/>
        <dsp:cNvSpPr/>
      </dsp:nvSpPr>
      <dsp:spPr>
        <a:xfrm>
          <a:off x="9114085" y="1920494"/>
          <a:ext cx="364341" cy="4262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114085" y="2005736"/>
        <a:ext cx="255039" cy="255727"/>
      </dsp:txXfrm>
    </dsp:sp>
    <dsp:sp modelId="{6EFD70F4-5520-47BB-B8E0-0C5CB102D4E0}">
      <dsp:nvSpPr>
        <dsp:cNvPr id="0" name=""/>
        <dsp:cNvSpPr/>
      </dsp:nvSpPr>
      <dsp:spPr>
        <a:xfrm>
          <a:off x="9629663" y="791864"/>
          <a:ext cx="1718592" cy="26834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600" b="0" i="0" kern="1200" dirty="0"/>
            <a:t>This combined support promotes healthier development by expanding her learning environment beyond the home.</a:t>
          </a:r>
        </a:p>
      </dsp:txBody>
      <dsp:txXfrm>
        <a:off x="9679999" y="842200"/>
        <a:ext cx="1617920" cy="25827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7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6067425" y="0"/>
            <a:ext cx="6124575" cy="6858000"/>
          </a:xfrm>
          <a:custGeom>
            <a:avLst/>
            <a:gdLst/>
            <a:ahLst/>
            <a:cxnLst/>
            <a:rect l="l" t="t" r="r" b="b"/>
            <a:pathLst>
              <a:path w="6124575" h="6858000">
                <a:moveTo>
                  <a:pt x="0" y="6858000"/>
                </a:moveTo>
                <a:lnTo>
                  <a:pt x="6124575" y="6858000"/>
                </a:lnTo>
                <a:lnTo>
                  <a:pt x="6124575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E8E8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6067425" cy="6858000"/>
          </a:xfrm>
          <a:custGeom>
            <a:avLst/>
            <a:gdLst/>
            <a:ahLst/>
            <a:cxnLst/>
            <a:rect l="l" t="t" r="r" b="b"/>
            <a:pathLst>
              <a:path w="6067425" h="6858000">
                <a:moveTo>
                  <a:pt x="6067425" y="0"/>
                </a:moveTo>
                <a:lnTo>
                  <a:pt x="0" y="0"/>
                </a:lnTo>
                <a:lnTo>
                  <a:pt x="0" y="6858000"/>
                </a:lnTo>
                <a:lnTo>
                  <a:pt x="6067425" y="6858000"/>
                </a:lnTo>
                <a:lnTo>
                  <a:pt x="6067425" y="0"/>
                </a:lnTo>
                <a:close/>
              </a:path>
            </a:pathLst>
          </a:custGeom>
          <a:solidFill>
            <a:srgbClr val="9F2B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6067425" cy="6858000"/>
          </a:xfrm>
          <a:custGeom>
            <a:avLst/>
            <a:gdLst/>
            <a:ahLst/>
            <a:cxnLst/>
            <a:rect l="l" t="t" r="r" b="b"/>
            <a:pathLst>
              <a:path w="6067425" h="6858000">
                <a:moveTo>
                  <a:pt x="6067425" y="0"/>
                </a:moveTo>
                <a:lnTo>
                  <a:pt x="0" y="0"/>
                </a:lnTo>
                <a:lnTo>
                  <a:pt x="0" y="6858000"/>
                </a:lnTo>
                <a:lnTo>
                  <a:pt x="6067425" y="6858000"/>
                </a:lnTo>
                <a:lnTo>
                  <a:pt x="6067425" y="0"/>
                </a:lnTo>
                <a:close/>
              </a:path>
            </a:pathLst>
          </a:custGeom>
          <a:solidFill>
            <a:srgbClr val="4EA72D">
              <a:alpha val="3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bg object 1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912" y="5800090"/>
            <a:ext cx="3114008" cy="1057910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3476625" y="0"/>
            <a:ext cx="6172200" cy="1781175"/>
          </a:xfrm>
          <a:custGeom>
            <a:avLst/>
            <a:gdLst/>
            <a:ahLst/>
            <a:cxnLst/>
            <a:rect l="l" t="t" r="r" b="b"/>
            <a:pathLst>
              <a:path w="6172200" h="1781175">
                <a:moveTo>
                  <a:pt x="4283075" y="1746503"/>
                </a:moveTo>
                <a:lnTo>
                  <a:pt x="4263898" y="1746503"/>
                </a:lnTo>
                <a:lnTo>
                  <a:pt x="4256151" y="1754251"/>
                </a:lnTo>
                <a:lnTo>
                  <a:pt x="4256151" y="1773427"/>
                </a:lnTo>
                <a:lnTo>
                  <a:pt x="4263898" y="1781175"/>
                </a:lnTo>
                <a:lnTo>
                  <a:pt x="4283075" y="1781175"/>
                </a:lnTo>
                <a:lnTo>
                  <a:pt x="4290949" y="1773427"/>
                </a:lnTo>
                <a:lnTo>
                  <a:pt x="4290949" y="1754251"/>
                </a:lnTo>
                <a:lnTo>
                  <a:pt x="4283075" y="1746503"/>
                </a:lnTo>
                <a:close/>
              </a:path>
              <a:path w="6172200" h="1781175">
                <a:moveTo>
                  <a:pt x="4103116" y="1740662"/>
                </a:moveTo>
                <a:lnTo>
                  <a:pt x="4083939" y="1740662"/>
                </a:lnTo>
                <a:lnTo>
                  <a:pt x="4076065" y="1748409"/>
                </a:lnTo>
                <a:lnTo>
                  <a:pt x="4076065" y="1767586"/>
                </a:lnTo>
                <a:lnTo>
                  <a:pt x="4083939" y="1775333"/>
                </a:lnTo>
                <a:lnTo>
                  <a:pt x="4103116" y="1775333"/>
                </a:lnTo>
                <a:lnTo>
                  <a:pt x="4110990" y="1767586"/>
                </a:lnTo>
                <a:lnTo>
                  <a:pt x="4110990" y="1748409"/>
                </a:lnTo>
                <a:lnTo>
                  <a:pt x="4103116" y="1740662"/>
                </a:lnTo>
                <a:close/>
              </a:path>
              <a:path w="6172200" h="1781175">
                <a:moveTo>
                  <a:pt x="4422521" y="1729104"/>
                </a:moveTo>
                <a:lnTo>
                  <a:pt x="4403217" y="1729104"/>
                </a:lnTo>
                <a:lnTo>
                  <a:pt x="4395470" y="1736852"/>
                </a:lnTo>
                <a:lnTo>
                  <a:pt x="4395470" y="1756028"/>
                </a:lnTo>
                <a:lnTo>
                  <a:pt x="4403217" y="1763776"/>
                </a:lnTo>
                <a:lnTo>
                  <a:pt x="4422521" y="1763776"/>
                </a:lnTo>
                <a:lnTo>
                  <a:pt x="4430268" y="1756028"/>
                </a:lnTo>
                <a:lnTo>
                  <a:pt x="4430268" y="1736852"/>
                </a:lnTo>
                <a:lnTo>
                  <a:pt x="4422521" y="1729104"/>
                </a:lnTo>
                <a:close/>
              </a:path>
              <a:path w="6172200" h="1781175">
                <a:moveTo>
                  <a:pt x="4550283" y="1711705"/>
                </a:moveTo>
                <a:lnTo>
                  <a:pt x="4530979" y="1711705"/>
                </a:lnTo>
                <a:lnTo>
                  <a:pt x="4523232" y="1719452"/>
                </a:lnTo>
                <a:lnTo>
                  <a:pt x="4523232" y="1738629"/>
                </a:lnTo>
                <a:lnTo>
                  <a:pt x="4530979" y="1746503"/>
                </a:lnTo>
                <a:lnTo>
                  <a:pt x="4550283" y="1746503"/>
                </a:lnTo>
                <a:lnTo>
                  <a:pt x="4558030" y="1738629"/>
                </a:lnTo>
                <a:lnTo>
                  <a:pt x="4558030" y="1719452"/>
                </a:lnTo>
                <a:lnTo>
                  <a:pt x="4550283" y="1711705"/>
                </a:lnTo>
                <a:close/>
              </a:path>
              <a:path w="6172200" h="1781175">
                <a:moveTo>
                  <a:pt x="3957954" y="1694434"/>
                </a:moveTo>
                <a:lnTo>
                  <a:pt x="3938778" y="1694434"/>
                </a:lnTo>
                <a:lnTo>
                  <a:pt x="3930904" y="1702180"/>
                </a:lnTo>
                <a:lnTo>
                  <a:pt x="3930904" y="1721358"/>
                </a:lnTo>
                <a:lnTo>
                  <a:pt x="3938778" y="1729104"/>
                </a:lnTo>
                <a:lnTo>
                  <a:pt x="3957954" y="1729104"/>
                </a:lnTo>
                <a:lnTo>
                  <a:pt x="3965829" y="1721358"/>
                </a:lnTo>
                <a:lnTo>
                  <a:pt x="3965829" y="1702180"/>
                </a:lnTo>
                <a:lnTo>
                  <a:pt x="3957954" y="1694434"/>
                </a:lnTo>
                <a:close/>
              </a:path>
              <a:path w="6172200" h="1781175">
                <a:moveTo>
                  <a:pt x="4166997" y="1659636"/>
                </a:moveTo>
                <a:lnTo>
                  <a:pt x="4147820" y="1659636"/>
                </a:lnTo>
                <a:lnTo>
                  <a:pt x="4139946" y="1667383"/>
                </a:lnTo>
                <a:lnTo>
                  <a:pt x="4139946" y="1686560"/>
                </a:lnTo>
                <a:lnTo>
                  <a:pt x="4147820" y="1694434"/>
                </a:lnTo>
                <a:lnTo>
                  <a:pt x="4166997" y="1694434"/>
                </a:lnTo>
                <a:lnTo>
                  <a:pt x="4174744" y="1686560"/>
                </a:lnTo>
                <a:lnTo>
                  <a:pt x="4174744" y="1667383"/>
                </a:lnTo>
                <a:lnTo>
                  <a:pt x="4166997" y="1659636"/>
                </a:lnTo>
                <a:close/>
              </a:path>
              <a:path w="6172200" h="1781175">
                <a:moveTo>
                  <a:pt x="4300601" y="1653921"/>
                </a:moveTo>
                <a:lnTo>
                  <a:pt x="4281297" y="1653921"/>
                </a:lnTo>
                <a:lnTo>
                  <a:pt x="4273550" y="1661667"/>
                </a:lnTo>
                <a:lnTo>
                  <a:pt x="4273550" y="1680845"/>
                </a:lnTo>
                <a:lnTo>
                  <a:pt x="4281297" y="1688591"/>
                </a:lnTo>
                <a:lnTo>
                  <a:pt x="4300601" y="1688591"/>
                </a:lnTo>
                <a:lnTo>
                  <a:pt x="4308348" y="1680845"/>
                </a:lnTo>
                <a:lnTo>
                  <a:pt x="4308348" y="1661667"/>
                </a:lnTo>
                <a:lnTo>
                  <a:pt x="4300601" y="1653921"/>
                </a:lnTo>
                <a:close/>
              </a:path>
              <a:path w="6172200" h="1781175">
                <a:moveTo>
                  <a:pt x="3841877" y="1648078"/>
                </a:moveTo>
                <a:lnTo>
                  <a:pt x="3822573" y="1648078"/>
                </a:lnTo>
                <a:lnTo>
                  <a:pt x="3814826" y="1655826"/>
                </a:lnTo>
                <a:lnTo>
                  <a:pt x="3814826" y="1675002"/>
                </a:lnTo>
                <a:lnTo>
                  <a:pt x="3822573" y="1682750"/>
                </a:lnTo>
                <a:lnTo>
                  <a:pt x="3841877" y="1682750"/>
                </a:lnTo>
                <a:lnTo>
                  <a:pt x="3849624" y="1675002"/>
                </a:lnTo>
                <a:lnTo>
                  <a:pt x="3849624" y="1655826"/>
                </a:lnTo>
                <a:lnTo>
                  <a:pt x="3841877" y="1648078"/>
                </a:lnTo>
                <a:close/>
              </a:path>
              <a:path w="6172200" h="1781175">
                <a:moveTo>
                  <a:pt x="4683759" y="1642364"/>
                </a:moveTo>
                <a:lnTo>
                  <a:pt x="4664583" y="1642364"/>
                </a:lnTo>
                <a:lnTo>
                  <a:pt x="4656708" y="1650111"/>
                </a:lnTo>
                <a:lnTo>
                  <a:pt x="4656708" y="1669288"/>
                </a:lnTo>
                <a:lnTo>
                  <a:pt x="4664583" y="1677035"/>
                </a:lnTo>
                <a:lnTo>
                  <a:pt x="4683759" y="1677035"/>
                </a:lnTo>
                <a:lnTo>
                  <a:pt x="4691507" y="1669288"/>
                </a:lnTo>
                <a:lnTo>
                  <a:pt x="4691507" y="1650111"/>
                </a:lnTo>
                <a:lnTo>
                  <a:pt x="4683759" y="1642364"/>
                </a:lnTo>
                <a:close/>
              </a:path>
              <a:path w="6172200" h="1781175">
                <a:moveTo>
                  <a:pt x="4045077" y="1619123"/>
                </a:moveTo>
                <a:lnTo>
                  <a:pt x="4025773" y="1619123"/>
                </a:lnTo>
                <a:lnTo>
                  <a:pt x="4018026" y="1626870"/>
                </a:lnTo>
                <a:lnTo>
                  <a:pt x="4018026" y="1646047"/>
                </a:lnTo>
                <a:lnTo>
                  <a:pt x="4025773" y="1653921"/>
                </a:lnTo>
                <a:lnTo>
                  <a:pt x="4045077" y="1653921"/>
                </a:lnTo>
                <a:lnTo>
                  <a:pt x="4052824" y="1646047"/>
                </a:lnTo>
                <a:lnTo>
                  <a:pt x="4052824" y="1626870"/>
                </a:lnTo>
                <a:lnTo>
                  <a:pt x="4045077" y="1619123"/>
                </a:lnTo>
                <a:close/>
              </a:path>
              <a:path w="6172200" h="1781175">
                <a:moveTo>
                  <a:pt x="4457319" y="1613408"/>
                </a:moveTo>
                <a:lnTo>
                  <a:pt x="4438015" y="1613408"/>
                </a:lnTo>
                <a:lnTo>
                  <a:pt x="4430268" y="1621154"/>
                </a:lnTo>
                <a:lnTo>
                  <a:pt x="4430268" y="1640332"/>
                </a:lnTo>
                <a:lnTo>
                  <a:pt x="4438015" y="1648078"/>
                </a:lnTo>
                <a:lnTo>
                  <a:pt x="4457319" y="1648078"/>
                </a:lnTo>
                <a:lnTo>
                  <a:pt x="4465066" y="1640332"/>
                </a:lnTo>
                <a:lnTo>
                  <a:pt x="4465066" y="1621154"/>
                </a:lnTo>
                <a:lnTo>
                  <a:pt x="4457319" y="1613408"/>
                </a:lnTo>
                <a:close/>
              </a:path>
              <a:path w="6172200" h="1781175">
                <a:moveTo>
                  <a:pt x="4585081" y="1601851"/>
                </a:moveTo>
                <a:lnTo>
                  <a:pt x="4565777" y="1601851"/>
                </a:lnTo>
                <a:lnTo>
                  <a:pt x="4558030" y="1609598"/>
                </a:lnTo>
                <a:lnTo>
                  <a:pt x="4558030" y="1628775"/>
                </a:lnTo>
                <a:lnTo>
                  <a:pt x="4565777" y="1636522"/>
                </a:lnTo>
                <a:lnTo>
                  <a:pt x="4585081" y="1636522"/>
                </a:lnTo>
                <a:lnTo>
                  <a:pt x="4592828" y="1628775"/>
                </a:lnTo>
                <a:lnTo>
                  <a:pt x="4592828" y="1609598"/>
                </a:lnTo>
                <a:lnTo>
                  <a:pt x="4585081" y="1601851"/>
                </a:lnTo>
                <a:close/>
              </a:path>
              <a:path w="6172200" h="1781175">
                <a:moveTo>
                  <a:pt x="3731514" y="1601851"/>
                </a:moveTo>
                <a:lnTo>
                  <a:pt x="3712336" y="1601851"/>
                </a:lnTo>
                <a:lnTo>
                  <a:pt x="3704463" y="1609598"/>
                </a:lnTo>
                <a:lnTo>
                  <a:pt x="3704463" y="1628775"/>
                </a:lnTo>
                <a:lnTo>
                  <a:pt x="3712336" y="1636522"/>
                </a:lnTo>
                <a:lnTo>
                  <a:pt x="3731514" y="1636522"/>
                </a:lnTo>
                <a:lnTo>
                  <a:pt x="3739260" y="1628775"/>
                </a:lnTo>
                <a:lnTo>
                  <a:pt x="3739260" y="1609598"/>
                </a:lnTo>
                <a:lnTo>
                  <a:pt x="3731514" y="1601851"/>
                </a:lnTo>
                <a:close/>
              </a:path>
              <a:path w="6172200" h="1781175">
                <a:moveTo>
                  <a:pt x="3934714" y="1567052"/>
                </a:moveTo>
                <a:lnTo>
                  <a:pt x="3915536" y="1567052"/>
                </a:lnTo>
                <a:lnTo>
                  <a:pt x="3907663" y="1574800"/>
                </a:lnTo>
                <a:lnTo>
                  <a:pt x="3907663" y="1593977"/>
                </a:lnTo>
                <a:lnTo>
                  <a:pt x="3915536" y="1601851"/>
                </a:lnTo>
                <a:lnTo>
                  <a:pt x="3934714" y="1601851"/>
                </a:lnTo>
                <a:lnTo>
                  <a:pt x="3942588" y="1593977"/>
                </a:lnTo>
                <a:lnTo>
                  <a:pt x="3942588" y="1574800"/>
                </a:lnTo>
                <a:lnTo>
                  <a:pt x="3934714" y="1567052"/>
                </a:lnTo>
                <a:close/>
              </a:path>
              <a:path w="6172200" h="1781175">
                <a:moveTo>
                  <a:pt x="4341241" y="1561338"/>
                </a:moveTo>
                <a:lnTo>
                  <a:pt x="4321936" y="1561338"/>
                </a:lnTo>
                <a:lnTo>
                  <a:pt x="4314190" y="1569085"/>
                </a:lnTo>
                <a:lnTo>
                  <a:pt x="4314190" y="1588262"/>
                </a:lnTo>
                <a:lnTo>
                  <a:pt x="4321936" y="1596009"/>
                </a:lnTo>
                <a:lnTo>
                  <a:pt x="4341241" y="1596009"/>
                </a:lnTo>
                <a:lnTo>
                  <a:pt x="4348988" y="1588262"/>
                </a:lnTo>
                <a:lnTo>
                  <a:pt x="4348988" y="1569085"/>
                </a:lnTo>
                <a:lnTo>
                  <a:pt x="4341241" y="1561338"/>
                </a:lnTo>
                <a:close/>
              </a:path>
              <a:path w="6172200" h="1781175">
                <a:moveTo>
                  <a:pt x="4770882" y="1555496"/>
                </a:moveTo>
                <a:lnTo>
                  <a:pt x="4751578" y="1555496"/>
                </a:lnTo>
                <a:lnTo>
                  <a:pt x="4743831" y="1563242"/>
                </a:lnTo>
                <a:lnTo>
                  <a:pt x="4743831" y="1582420"/>
                </a:lnTo>
                <a:lnTo>
                  <a:pt x="4751578" y="1590166"/>
                </a:lnTo>
                <a:lnTo>
                  <a:pt x="4770882" y="1590166"/>
                </a:lnTo>
                <a:lnTo>
                  <a:pt x="4778629" y="1582420"/>
                </a:lnTo>
                <a:lnTo>
                  <a:pt x="4778629" y="1563242"/>
                </a:lnTo>
                <a:lnTo>
                  <a:pt x="4770882" y="1555496"/>
                </a:lnTo>
                <a:close/>
              </a:path>
              <a:path w="6172200" h="1781175">
                <a:moveTo>
                  <a:pt x="3603752" y="1555496"/>
                </a:moveTo>
                <a:lnTo>
                  <a:pt x="3584575" y="1555496"/>
                </a:lnTo>
                <a:lnTo>
                  <a:pt x="3576701" y="1563242"/>
                </a:lnTo>
                <a:lnTo>
                  <a:pt x="3576701" y="1582420"/>
                </a:lnTo>
                <a:lnTo>
                  <a:pt x="3584575" y="1590166"/>
                </a:lnTo>
                <a:lnTo>
                  <a:pt x="3603752" y="1590166"/>
                </a:lnTo>
                <a:lnTo>
                  <a:pt x="3611626" y="1582420"/>
                </a:lnTo>
                <a:lnTo>
                  <a:pt x="3611626" y="1563242"/>
                </a:lnTo>
                <a:lnTo>
                  <a:pt x="3603752" y="1555496"/>
                </a:lnTo>
                <a:close/>
              </a:path>
              <a:path w="6172200" h="1781175">
                <a:moveTo>
                  <a:pt x="4207636" y="1543939"/>
                </a:moveTo>
                <a:lnTo>
                  <a:pt x="4188459" y="1543939"/>
                </a:lnTo>
                <a:lnTo>
                  <a:pt x="4180585" y="1551686"/>
                </a:lnTo>
                <a:lnTo>
                  <a:pt x="4180585" y="1570863"/>
                </a:lnTo>
                <a:lnTo>
                  <a:pt x="4188459" y="1578610"/>
                </a:lnTo>
                <a:lnTo>
                  <a:pt x="4207636" y="1578610"/>
                </a:lnTo>
                <a:lnTo>
                  <a:pt x="4215383" y="1570863"/>
                </a:lnTo>
                <a:lnTo>
                  <a:pt x="4215383" y="1551686"/>
                </a:lnTo>
                <a:lnTo>
                  <a:pt x="4207636" y="1543939"/>
                </a:lnTo>
                <a:close/>
              </a:path>
              <a:path w="6172200" h="1781175">
                <a:moveTo>
                  <a:pt x="4103116" y="1520825"/>
                </a:moveTo>
                <a:lnTo>
                  <a:pt x="4083939" y="1520825"/>
                </a:lnTo>
                <a:lnTo>
                  <a:pt x="4076065" y="1528572"/>
                </a:lnTo>
                <a:lnTo>
                  <a:pt x="4076065" y="1547749"/>
                </a:lnTo>
                <a:lnTo>
                  <a:pt x="4083939" y="1555496"/>
                </a:lnTo>
                <a:lnTo>
                  <a:pt x="4103116" y="1555496"/>
                </a:lnTo>
                <a:lnTo>
                  <a:pt x="4110990" y="1547749"/>
                </a:lnTo>
                <a:lnTo>
                  <a:pt x="4110990" y="1528572"/>
                </a:lnTo>
                <a:lnTo>
                  <a:pt x="4103116" y="1520825"/>
                </a:lnTo>
                <a:close/>
              </a:path>
              <a:path w="6172200" h="1781175">
                <a:moveTo>
                  <a:pt x="3818635" y="1514983"/>
                </a:moveTo>
                <a:lnTo>
                  <a:pt x="3799331" y="1514983"/>
                </a:lnTo>
                <a:lnTo>
                  <a:pt x="3791584" y="1522729"/>
                </a:lnTo>
                <a:lnTo>
                  <a:pt x="3791584" y="1541907"/>
                </a:lnTo>
                <a:lnTo>
                  <a:pt x="3799331" y="1549780"/>
                </a:lnTo>
                <a:lnTo>
                  <a:pt x="3818635" y="1549780"/>
                </a:lnTo>
                <a:lnTo>
                  <a:pt x="3826382" y="1541907"/>
                </a:lnTo>
                <a:lnTo>
                  <a:pt x="3826382" y="1522729"/>
                </a:lnTo>
                <a:lnTo>
                  <a:pt x="3818635" y="1514983"/>
                </a:lnTo>
                <a:close/>
              </a:path>
              <a:path w="6172200" h="1781175">
                <a:moveTo>
                  <a:pt x="1031494" y="1509267"/>
                </a:moveTo>
                <a:lnTo>
                  <a:pt x="1012316" y="1509267"/>
                </a:lnTo>
                <a:lnTo>
                  <a:pt x="1004442" y="1517014"/>
                </a:lnTo>
                <a:lnTo>
                  <a:pt x="1004442" y="1536191"/>
                </a:lnTo>
                <a:lnTo>
                  <a:pt x="1012316" y="1543939"/>
                </a:lnTo>
                <a:lnTo>
                  <a:pt x="1031494" y="1543939"/>
                </a:lnTo>
                <a:lnTo>
                  <a:pt x="1039367" y="1536191"/>
                </a:lnTo>
                <a:lnTo>
                  <a:pt x="1039367" y="1517014"/>
                </a:lnTo>
                <a:lnTo>
                  <a:pt x="1031494" y="1509267"/>
                </a:lnTo>
                <a:close/>
              </a:path>
              <a:path w="6172200" h="1781175">
                <a:moveTo>
                  <a:pt x="1170939" y="1503426"/>
                </a:moveTo>
                <a:lnTo>
                  <a:pt x="1151636" y="1503426"/>
                </a:lnTo>
                <a:lnTo>
                  <a:pt x="1143889" y="1511173"/>
                </a:lnTo>
                <a:lnTo>
                  <a:pt x="1143889" y="1530350"/>
                </a:lnTo>
                <a:lnTo>
                  <a:pt x="1151636" y="1538097"/>
                </a:lnTo>
                <a:lnTo>
                  <a:pt x="1170939" y="1538097"/>
                </a:lnTo>
                <a:lnTo>
                  <a:pt x="1178687" y="1530350"/>
                </a:lnTo>
                <a:lnTo>
                  <a:pt x="1178687" y="1511173"/>
                </a:lnTo>
                <a:lnTo>
                  <a:pt x="1170939" y="1503426"/>
                </a:lnTo>
                <a:close/>
              </a:path>
              <a:path w="6172200" h="1781175">
                <a:moveTo>
                  <a:pt x="4567682" y="1497584"/>
                </a:moveTo>
                <a:lnTo>
                  <a:pt x="4548378" y="1497584"/>
                </a:lnTo>
                <a:lnTo>
                  <a:pt x="4540631" y="1505458"/>
                </a:lnTo>
                <a:lnTo>
                  <a:pt x="4540631" y="1524635"/>
                </a:lnTo>
                <a:lnTo>
                  <a:pt x="4548378" y="1532382"/>
                </a:lnTo>
                <a:lnTo>
                  <a:pt x="4567682" y="1532382"/>
                </a:lnTo>
                <a:lnTo>
                  <a:pt x="4575429" y="1524635"/>
                </a:lnTo>
                <a:lnTo>
                  <a:pt x="4575429" y="1505458"/>
                </a:lnTo>
                <a:lnTo>
                  <a:pt x="4567682" y="1497584"/>
                </a:lnTo>
                <a:close/>
              </a:path>
              <a:path w="6172200" h="1781175">
                <a:moveTo>
                  <a:pt x="4434078" y="1497584"/>
                </a:moveTo>
                <a:lnTo>
                  <a:pt x="4414901" y="1497584"/>
                </a:lnTo>
                <a:lnTo>
                  <a:pt x="4407027" y="1505458"/>
                </a:lnTo>
                <a:lnTo>
                  <a:pt x="4407027" y="1524635"/>
                </a:lnTo>
                <a:lnTo>
                  <a:pt x="4414901" y="1532382"/>
                </a:lnTo>
                <a:lnTo>
                  <a:pt x="4434078" y="1532382"/>
                </a:lnTo>
                <a:lnTo>
                  <a:pt x="4441952" y="1524635"/>
                </a:lnTo>
                <a:lnTo>
                  <a:pt x="4441952" y="1505458"/>
                </a:lnTo>
                <a:lnTo>
                  <a:pt x="4434078" y="1497584"/>
                </a:lnTo>
                <a:close/>
              </a:path>
              <a:path w="6172200" h="1781175">
                <a:moveTo>
                  <a:pt x="1298702" y="1497584"/>
                </a:moveTo>
                <a:lnTo>
                  <a:pt x="1279398" y="1497584"/>
                </a:lnTo>
                <a:lnTo>
                  <a:pt x="1271651" y="1505458"/>
                </a:lnTo>
                <a:lnTo>
                  <a:pt x="1271651" y="1524635"/>
                </a:lnTo>
                <a:lnTo>
                  <a:pt x="1279398" y="1532382"/>
                </a:lnTo>
                <a:lnTo>
                  <a:pt x="1298702" y="1532382"/>
                </a:lnTo>
                <a:lnTo>
                  <a:pt x="1306449" y="1524635"/>
                </a:lnTo>
                <a:lnTo>
                  <a:pt x="1306449" y="1505458"/>
                </a:lnTo>
                <a:lnTo>
                  <a:pt x="1298702" y="1497584"/>
                </a:lnTo>
                <a:close/>
              </a:path>
              <a:path w="6172200" h="1781175">
                <a:moveTo>
                  <a:pt x="4689602" y="1486027"/>
                </a:moveTo>
                <a:lnTo>
                  <a:pt x="4670298" y="1486027"/>
                </a:lnTo>
                <a:lnTo>
                  <a:pt x="4662551" y="1493901"/>
                </a:lnTo>
                <a:lnTo>
                  <a:pt x="4662551" y="1512951"/>
                </a:lnTo>
                <a:lnTo>
                  <a:pt x="4670298" y="1520825"/>
                </a:lnTo>
                <a:lnTo>
                  <a:pt x="4689602" y="1520825"/>
                </a:lnTo>
                <a:lnTo>
                  <a:pt x="4697349" y="1512951"/>
                </a:lnTo>
                <a:lnTo>
                  <a:pt x="4697349" y="1493901"/>
                </a:lnTo>
                <a:lnTo>
                  <a:pt x="4689602" y="1486027"/>
                </a:lnTo>
                <a:close/>
              </a:path>
              <a:path w="6172200" h="1781175">
                <a:moveTo>
                  <a:pt x="3685031" y="1480312"/>
                </a:moveTo>
                <a:lnTo>
                  <a:pt x="3665854" y="1480312"/>
                </a:lnTo>
                <a:lnTo>
                  <a:pt x="3657980" y="1488059"/>
                </a:lnTo>
                <a:lnTo>
                  <a:pt x="3657980" y="1507236"/>
                </a:lnTo>
                <a:lnTo>
                  <a:pt x="3665854" y="1514983"/>
                </a:lnTo>
                <a:lnTo>
                  <a:pt x="3685031" y="1514983"/>
                </a:lnTo>
                <a:lnTo>
                  <a:pt x="3692905" y="1507236"/>
                </a:lnTo>
                <a:lnTo>
                  <a:pt x="3692905" y="1488059"/>
                </a:lnTo>
                <a:lnTo>
                  <a:pt x="3685031" y="1480312"/>
                </a:lnTo>
                <a:close/>
              </a:path>
              <a:path w="6172200" h="1781175">
                <a:moveTo>
                  <a:pt x="3998595" y="1474470"/>
                </a:moveTo>
                <a:lnTo>
                  <a:pt x="3979418" y="1474470"/>
                </a:lnTo>
                <a:lnTo>
                  <a:pt x="3971544" y="1482216"/>
                </a:lnTo>
                <a:lnTo>
                  <a:pt x="3971544" y="1501394"/>
                </a:lnTo>
                <a:lnTo>
                  <a:pt x="3979418" y="1509267"/>
                </a:lnTo>
                <a:lnTo>
                  <a:pt x="3998595" y="1509267"/>
                </a:lnTo>
                <a:lnTo>
                  <a:pt x="4006469" y="1501394"/>
                </a:lnTo>
                <a:lnTo>
                  <a:pt x="4006469" y="1482216"/>
                </a:lnTo>
                <a:lnTo>
                  <a:pt x="3998595" y="1474470"/>
                </a:lnTo>
                <a:close/>
              </a:path>
              <a:path w="6172200" h="1781175">
                <a:moveTo>
                  <a:pt x="3522472" y="1474470"/>
                </a:moveTo>
                <a:lnTo>
                  <a:pt x="3503295" y="1474470"/>
                </a:lnTo>
                <a:lnTo>
                  <a:pt x="3495421" y="1482216"/>
                </a:lnTo>
                <a:lnTo>
                  <a:pt x="3495421" y="1501394"/>
                </a:lnTo>
                <a:lnTo>
                  <a:pt x="3503295" y="1509267"/>
                </a:lnTo>
                <a:lnTo>
                  <a:pt x="3522472" y="1509267"/>
                </a:lnTo>
                <a:lnTo>
                  <a:pt x="3530346" y="1501394"/>
                </a:lnTo>
                <a:lnTo>
                  <a:pt x="3530346" y="1482216"/>
                </a:lnTo>
                <a:lnTo>
                  <a:pt x="3522472" y="1474470"/>
                </a:lnTo>
                <a:close/>
              </a:path>
              <a:path w="6172200" h="1781175">
                <a:moveTo>
                  <a:pt x="3423793" y="1474470"/>
                </a:moveTo>
                <a:lnTo>
                  <a:pt x="3404489" y="1474470"/>
                </a:lnTo>
                <a:lnTo>
                  <a:pt x="3396742" y="1482216"/>
                </a:lnTo>
                <a:lnTo>
                  <a:pt x="3396742" y="1501394"/>
                </a:lnTo>
                <a:lnTo>
                  <a:pt x="3404489" y="1509267"/>
                </a:lnTo>
                <a:lnTo>
                  <a:pt x="3423793" y="1509267"/>
                </a:lnTo>
                <a:lnTo>
                  <a:pt x="3431540" y="1501394"/>
                </a:lnTo>
                <a:lnTo>
                  <a:pt x="3431540" y="1482216"/>
                </a:lnTo>
                <a:lnTo>
                  <a:pt x="3423793" y="1474470"/>
                </a:lnTo>
                <a:close/>
              </a:path>
              <a:path w="6172200" h="1781175">
                <a:moveTo>
                  <a:pt x="1438021" y="1474470"/>
                </a:moveTo>
                <a:lnTo>
                  <a:pt x="1418716" y="1474470"/>
                </a:lnTo>
                <a:lnTo>
                  <a:pt x="1410970" y="1482216"/>
                </a:lnTo>
                <a:lnTo>
                  <a:pt x="1410970" y="1501394"/>
                </a:lnTo>
                <a:lnTo>
                  <a:pt x="1418716" y="1509267"/>
                </a:lnTo>
                <a:lnTo>
                  <a:pt x="1438021" y="1509267"/>
                </a:lnTo>
                <a:lnTo>
                  <a:pt x="1445767" y="1501394"/>
                </a:lnTo>
                <a:lnTo>
                  <a:pt x="1445767" y="1482216"/>
                </a:lnTo>
                <a:lnTo>
                  <a:pt x="1438021" y="1474470"/>
                </a:lnTo>
                <a:close/>
              </a:path>
              <a:path w="6172200" h="1781175">
                <a:moveTo>
                  <a:pt x="4288917" y="1462913"/>
                </a:moveTo>
                <a:lnTo>
                  <a:pt x="4269740" y="1462913"/>
                </a:lnTo>
                <a:lnTo>
                  <a:pt x="4261866" y="1470660"/>
                </a:lnTo>
                <a:lnTo>
                  <a:pt x="4261866" y="1489837"/>
                </a:lnTo>
                <a:lnTo>
                  <a:pt x="4269740" y="1497584"/>
                </a:lnTo>
                <a:lnTo>
                  <a:pt x="4288917" y="1497584"/>
                </a:lnTo>
                <a:lnTo>
                  <a:pt x="4296791" y="1489837"/>
                </a:lnTo>
                <a:lnTo>
                  <a:pt x="4296791" y="1470660"/>
                </a:lnTo>
                <a:lnTo>
                  <a:pt x="4288917" y="1462913"/>
                </a:lnTo>
                <a:close/>
              </a:path>
              <a:path w="6172200" h="1781175">
                <a:moveTo>
                  <a:pt x="4823079" y="1451355"/>
                </a:moveTo>
                <a:lnTo>
                  <a:pt x="4803902" y="1451355"/>
                </a:lnTo>
                <a:lnTo>
                  <a:pt x="4796028" y="1459102"/>
                </a:lnTo>
                <a:lnTo>
                  <a:pt x="4796028" y="1478279"/>
                </a:lnTo>
                <a:lnTo>
                  <a:pt x="4803902" y="1486027"/>
                </a:lnTo>
                <a:lnTo>
                  <a:pt x="4823079" y="1486027"/>
                </a:lnTo>
                <a:lnTo>
                  <a:pt x="4830953" y="1478279"/>
                </a:lnTo>
                <a:lnTo>
                  <a:pt x="4830953" y="1459102"/>
                </a:lnTo>
                <a:lnTo>
                  <a:pt x="4823079" y="1451355"/>
                </a:lnTo>
                <a:close/>
              </a:path>
              <a:path w="6172200" h="1781175">
                <a:moveTo>
                  <a:pt x="938657" y="1451355"/>
                </a:moveTo>
                <a:lnTo>
                  <a:pt x="919352" y="1451355"/>
                </a:lnTo>
                <a:lnTo>
                  <a:pt x="911605" y="1459102"/>
                </a:lnTo>
                <a:lnTo>
                  <a:pt x="911605" y="1478279"/>
                </a:lnTo>
                <a:lnTo>
                  <a:pt x="919352" y="1486027"/>
                </a:lnTo>
                <a:lnTo>
                  <a:pt x="938657" y="1486027"/>
                </a:lnTo>
                <a:lnTo>
                  <a:pt x="946403" y="1478279"/>
                </a:lnTo>
                <a:lnTo>
                  <a:pt x="946403" y="1459102"/>
                </a:lnTo>
                <a:lnTo>
                  <a:pt x="938657" y="1451355"/>
                </a:lnTo>
                <a:close/>
              </a:path>
              <a:path w="6172200" h="1781175">
                <a:moveTo>
                  <a:pt x="839977" y="1445514"/>
                </a:moveTo>
                <a:lnTo>
                  <a:pt x="820674" y="1445514"/>
                </a:lnTo>
                <a:lnTo>
                  <a:pt x="812926" y="1453388"/>
                </a:lnTo>
                <a:lnTo>
                  <a:pt x="812926" y="1472564"/>
                </a:lnTo>
                <a:lnTo>
                  <a:pt x="820674" y="1480312"/>
                </a:lnTo>
                <a:lnTo>
                  <a:pt x="839977" y="1480312"/>
                </a:lnTo>
                <a:lnTo>
                  <a:pt x="847725" y="1472564"/>
                </a:lnTo>
                <a:lnTo>
                  <a:pt x="847725" y="1453388"/>
                </a:lnTo>
                <a:lnTo>
                  <a:pt x="839977" y="1445514"/>
                </a:lnTo>
                <a:close/>
              </a:path>
              <a:path w="6172200" h="1781175">
                <a:moveTo>
                  <a:pt x="3888231" y="1428241"/>
                </a:moveTo>
                <a:lnTo>
                  <a:pt x="3869054" y="1428241"/>
                </a:lnTo>
                <a:lnTo>
                  <a:pt x="3861307" y="1435989"/>
                </a:lnTo>
                <a:lnTo>
                  <a:pt x="3861307" y="1455165"/>
                </a:lnTo>
                <a:lnTo>
                  <a:pt x="3869054" y="1462913"/>
                </a:lnTo>
                <a:lnTo>
                  <a:pt x="3888231" y="1462913"/>
                </a:lnTo>
                <a:lnTo>
                  <a:pt x="3896105" y="1455165"/>
                </a:lnTo>
                <a:lnTo>
                  <a:pt x="3896105" y="1435989"/>
                </a:lnTo>
                <a:lnTo>
                  <a:pt x="3888231" y="1428241"/>
                </a:lnTo>
                <a:close/>
              </a:path>
              <a:path w="6172200" h="1781175">
                <a:moveTo>
                  <a:pt x="3307715" y="1428241"/>
                </a:moveTo>
                <a:lnTo>
                  <a:pt x="3288410" y="1428241"/>
                </a:lnTo>
                <a:lnTo>
                  <a:pt x="3280664" y="1435989"/>
                </a:lnTo>
                <a:lnTo>
                  <a:pt x="3280664" y="1455165"/>
                </a:lnTo>
                <a:lnTo>
                  <a:pt x="3288410" y="1462913"/>
                </a:lnTo>
                <a:lnTo>
                  <a:pt x="3307715" y="1462913"/>
                </a:lnTo>
                <a:lnTo>
                  <a:pt x="3315461" y="1455165"/>
                </a:lnTo>
                <a:lnTo>
                  <a:pt x="3315461" y="1435989"/>
                </a:lnTo>
                <a:lnTo>
                  <a:pt x="3307715" y="1428241"/>
                </a:lnTo>
                <a:close/>
              </a:path>
              <a:path w="6172200" h="1781175">
                <a:moveTo>
                  <a:pt x="1542541" y="1422400"/>
                </a:moveTo>
                <a:lnTo>
                  <a:pt x="1523238" y="1422400"/>
                </a:lnTo>
                <a:lnTo>
                  <a:pt x="1515490" y="1430147"/>
                </a:lnTo>
                <a:lnTo>
                  <a:pt x="1515490" y="1449324"/>
                </a:lnTo>
                <a:lnTo>
                  <a:pt x="1523238" y="1457198"/>
                </a:lnTo>
                <a:lnTo>
                  <a:pt x="1542541" y="1457198"/>
                </a:lnTo>
                <a:lnTo>
                  <a:pt x="1550289" y="1449324"/>
                </a:lnTo>
                <a:lnTo>
                  <a:pt x="1550289" y="1430147"/>
                </a:lnTo>
                <a:lnTo>
                  <a:pt x="1542541" y="1422400"/>
                </a:lnTo>
                <a:close/>
              </a:path>
              <a:path w="6172200" h="1781175">
                <a:moveTo>
                  <a:pt x="4137914" y="1410842"/>
                </a:moveTo>
                <a:lnTo>
                  <a:pt x="4118736" y="1410842"/>
                </a:lnTo>
                <a:lnTo>
                  <a:pt x="4110990" y="1418589"/>
                </a:lnTo>
                <a:lnTo>
                  <a:pt x="4110990" y="1437766"/>
                </a:lnTo>
                <a:lnTo>
                  <a:pt x="4118736" y="1445514"/>
                </a:lnTo>
                <a:lnTo>
                  <a:pt x="4137914" y="1445514"/>
                </a:lnTo>
                <a:lnTo>
                  <a:pt x="4145788" y="1437766"/>
                </a:lnTo>
                <a:lnTo>
                  <a:pt x="4145788" y="1418589"/>
                </a:lnTo>
                <a:lnTo>
                  <a:pt x="4137914" y="1410842"/>
                </a:lnTo>
                <a:close/>
              </a:path>
              <a:path w="6172200" h="1781175">
                <a:moveTo>
                  <a:pt x="1077976" y="1410842"/>
                </a:moveTo>
                <a:lnTo>
                  <a:pt x="1058799" y="1410842"/>
                </a:lnTo>
                <a:lnTo>
                  <a:pt x="1050925" y="1418589"/>
                </a:lnTo>
                <a:lnTo>
                  <a:pt x="1050925" y="1437766"/>
                </a:lnTo>
                <a:lnTo>
                  <a:pt x="1058799" y="1445514"/>
                </a:lnTo>
                <a:lnTo>
                  <a:pt x="1077976" y="1445514"/>
                </a:lnTo>
                <a:lnTo>
                  <a:pt x="1085850" y="1437766"/>
                </a:lnTo>
                <a:lnTo>
                  <a:pt x="1085850" y="1418589"/>
                </a:lnTo>
                <a:lnTo>
                  <a:pt x="1077976" y="1410842"/>
                </a:lnTo>
                <a:close/>
              </a:path>
              <a:path w="6172200" h="1781175">
                <a:moveTo>
                  <a:pt x="4457319" y="1399286"/>
                </a:moveTo>
                <a:lnTo>
                  <a:pt x="4438015" y="1399286"/>
                </a:lnTo>
                <a:lnTo>
                  <a:pt x="4430268" y="1407033"/>
                </a:lnTo>
                <a:lnTo>
                  <a:pt x="4430268" y="1426210"/>
                </a:lnTo>
                <a:lnTo>
                  <a:pt x="4438015" y="1433957"/>
                </a:lnTo>
                <a:lnTo>
                  <a:pt x="4457319" y="1433957"/>
                </a:lnTo>
                <a:lnTo>
                  <a:pt x="4465066" y="1426210"/>
                </a:lnTo>
                <a:lnTo>
                  <a:pt x="4465066" y="1407033"/>
                </a:lnTo>
                <a:lnTo>
                  <a:pt x="4457319" y="1399286"/>
                </a:lnTo>
                <a:close/>
              </a:path>
              <a:path w="6172200" h="1781175">
                <a:moveTo>
                  <a:pt x="3754754" y="1399286"/>
                </a:moveTo>
                <a:lnTo>
                  <a:pt x="3735451" y="1399286"/>
                </a:lnTo>
                <a:lnTo>
                  <a:pt x="3727704" y="1407033"/>
                </a:lnTo>
                <a:lnTo>
                  <a:pt x="3727704" y="1426210"/>
                </a:lnTo>
                <a:lnTo>
                  <a:pt x="3735451" y="1433957"/>
                </a:lnTo>
                <a:lnTo>
                  <a:pt x="3754754" y="1433957"/>
                </a:lnTo>
                <a:lnTo>
                  <a:pt x="3762502" y="1426210"/>
                </a:lnTo>
                <a:lnTo>
                  <a:pt x="3762502" y="1407033"/>
                </a:lnTo>
                <a:lnTo>
                  <a:pt x="3754754" y="1399286"/>
                </a:lnTo>
                <a:close/>
              </a:path>
              <a:path w="6172200" h="1781175">
                <a:moveTo>
                  <a:pt x="1658620" y="1399286"/>
                </a:moveTo>
                <a:lnTo>
                  <a:pt x="1639442" y="1399286"/>
                </a:lnTo>
                <a:lnTo>
                  <a:pt x="1631569" y="1407033"/>
                </a:lnTo>
                <a:lnTo>
                  <a:pt x="1631569" y="1426210"/>
                </a:lnTo>
                <a:lnTo>
                  <a:pt x="1639442" y="1433957"/>
                </a:lnTo>
                <a:lnTo>
                  <a:pt x="1658620" y="1433957"/>
                </a:lnTo>
                <a:lnTo>
                  <a:pt x="1666494" y="1426210"/>
                </a:lnTo>
                <a:lnTo>
                  <a:pt x="1666494" y="1407033"/>
                </a:lnTo>
                <a:lnTo>
                  <a:pt x="1658620" y="1399286"/>
                </a:lnTo>
                <a:close/>
              </a:path>
              <a:path w="6172200" h="1781175">
                <a:moveTo>
                  <a:pt x="1374139" y="1399286"/>
                </a:moveTo>
                <a:lnTo>
                  <a:pt x="1354836" y="1399286"/>
                </a:lnTo>
                <a:lnTo>
                  <a:pt x="1347089" y="1407033"/>
                </a:lnTo>
                <a:lnTo>
                  <a:pt x="1347089" y="1426210"/>
                </a:lnTo>
                <a:lnTo>
                  <a:pt x="1354836" y="1433957"/>
                </a:lnTo>
                <a:lnTo>
                  <a:pt x="1374139" y="1433957"/>
                </a:lnTo>
                <a:lnTo>
                  <a:pt x="1381887" y="1426210"/>
                </a:lnTo>
                <a:lnTo>
                  <a:pt x="1381887" y="1407033"/>
                </a:lnTo>
                <a:lnTo>
                  <a:pt x="1374139" y="1399286"/>
                </a:lnTo>
                <a:close/>
              </a:path>
              <a:path w="6172200" h="1781175">
                <a:moveTo>
                  <a:pt x="1217295" y="1399286"/>
                </a:moveTo>
                <a:lnTo>
                  <a:pt x="1198117" y="1399286"/>
                </a:lnTo>
                <a:lnTo>
                  <a:pt x="1190371" y="1407033"/>
                </a:lnTo>
                <a:lnTo>
                  <a:pt x="1190371" y="1426210"/>
                </a:lnTo>
                <a:lnTo>
                  <a:pt x="1198117" y="1433957"/>
                </a:lnTo>
                <a:lnTo>
                  <a:pt x="1217295" y="1433957"/>
                </a:lnTo>
                <a:lnTo>
                  <a:pt x="1225169" y="1426210"/>
                </a:lnTo>
                <a:lnTo>
                  <a:pt x="1225169" y="1407033"/>
                </a:lnTo>
                <a:lnTo>
                  <a:pt x="1217295" y="1399286"/>
                </a:lnTo>
                <a:close/>
              </a:path>
              <a:path w="6172200" h="1781175">
                <a:moveTo>
                  <a:pt x="4614036" y="1393444"/>
                </a:moveTo>
                <a:lnTo>
                  <a:pt x="4594859" y="1393444"/>
                </a:lnTo>
                <a:lnTo>
                  <a:pt x="4587113" y="1401317"/>
                </a:lnTo>
                <a:lnTo>
                  <a:pt x="4587113" y="1420495"/>
                </a:lnTo>
                <a:lnTo>
                  <a:pt x="4594859" y="1428241"/>
                </a:lnTo>
                <a:lnTo>
                  <a:pt x="4614036" y="1428241"/>
                </a:lnTo>
                <a:lnTo>
                  <a:pt x="4621910" y="1420495"/>
                </a:lnTo>
                <a:lnTo>
                  <a:pt x="4621910" y="1401317"/>
                </a:lnTo>
                <a:lnTo>
                  <a:pt x="4614036" y="1393444"/>
                </a:lnTo>
                <a:close/>
              </a:path>
              <a:path w="6172200" h="1781175">
                <a:moveTo>
                  <a:pt x="747013" y="1393444"/>
                </a:moveTo>
                <a:lnTo>
                  <a:pt x="727837" y="1393444"/>
                </a:lnTo>
                <a:lnTo>
                  <a:pt x="719963" y="1401317"/>
                </a:lnTo>
                <a:lnTo>
                  <a:pt x="719963" y="1420495"/>
                </a:lnTo>
                <a:lnTo>
                  <a:pt x="727837" y="1428241"/>
                </a:lnTo>
                <a:lnTo>
                  <a:pt x="747013" y="1428241"/>
                </a:lnTo>
                <a:lnTo>
                  <a:pt x="754888" y="1420495"/>
                </a:lnTo>
                <a:lnTo>
                  <a:pt x="754888" y="1401317"/>
                </a:lnTo>
                <a:lnTo>
                  <a:pt x="747013" y="1393444"/>
                </a:lnTo>
                <a:close/>
              </a:path>
              <a:path w="6172200" h="1781175">
                <a:moveTo>
                  <a:pt x="3615435" y="1381887"/>
                </a:moveTo>
                <a:lnTo>
                  <a:pt x="3596131" y="1381887"/>
                </a:lnTo>
                <a:lnTo>
                  <a:pt x="3588384" y="1389634"/>
                </a:lnTo>
                <a:lnTo>
                  <a:pt x="3588384" y="1408811"/>
                </a:lnTo>
                <a:lnTo>
                  <a:pt x="3596131" y="1416685"/>
                </a:lnTo>
                <a:lnTo>
                  <a:pt x="3615435" y="1416685"/>
                </a:lnTo>
                <a:lnTo>
                  <a:pt x="3623182" y="1408811"/>
                </a:lnTo>
                <a:lnTo>
                  <a:pt x="3623182" y="1389634"/>
                </a:lnTo>
                <a:lnTo>
                  <a:pt x="3615435" y="1381887"/>
                </a:lnTo>
                <a:close/>
              </a:path>
              <a:path w="6172200" h="1781175">
                <a:moveTo>
                  <a:pt x="3203194" y="1370329"/>
                </a:moveTo>
                <a:lnTo>
                  <a:pt x="3183890" y="1370329"/>
                </a:lnTo>
                <a:lnTo>
                  <a:pt x="3176143" y="1378077"/>
                </a:lnTo>
                <a:lnTo>
                  <a:pt x="3176143" y="1397253"/>
                </a:lnTo>
                <a:lnTo>
                  <a:pt x="3183890" y="1405001"/>
                </a:lnTo>
                <a:lnTo>
                  <a:pt x="3203194" y="1405001"/>
                </a:lnTo>
                <a:lnTo>
                  <a:pt x="3210941" y="1397253"/>
                </a:lnTo>
                <a:lnTo>
                  <a:pt x="3210941" y="1378077"/>
                </a:lnTo>
                <a:lnTo>
                  <a:pt x="3203194" y="1370329"/>
                </a:lnTo>
                <a:close/>
              </a:path>
              <a:path w="6172200" h="1781175">
                <a:moveTo>
                  <a:pt x="4736083" y="1364614"/>
                </a:moveTo>
                <a:lnTo>
                  <a:pt x="4716780" y="1364614"/>
                </a:lnTo>
                <a:lnTo>
                  <a:pt x="4709033" y="1372362"/>
                </a:lnTo>
                <a:lnTo>
                  <a:pt x="4709033" y="1391539"/>
                </a:lnTo>
                <a:lnTo>
                  <a:pt x="4716780" y="1399286"/>
                </a:lnTo>
                <a:lnTo>
                  <a:pt x="4736083" y="1399286"/>
                </a:lnTo>
                <a:lnTo>
                  <a:pt x="4743831" y="1391539"/>
                </a:lnTo>
                <a:lnTo>
                  <a:pt x="4743831" y="1372362"/>
                </a:lnTo>
                <a:lnTo>
                  <a:pt x="4736083" y="1364614"/>
                </a:lnTo>
                <a:close/>
              </a:path>
              <a:path w="6172200" h="1781175">
                <a:moveTo>
                  <a:pt x="3435350" y="1358773"/>
                </a:moveTo>
                <a:lnTo>
                  <a:pt x="3416173" y="1358773"/>
                </a:lnTo>
                <a:lnTo>
                  <a:pt x="3408299" y="1366520"/>
                </a:lnTo>
                <a:lnTo>
                  <a:pt x="3408299" y="1385697"/>
                </a:lnTo>
                <a:lnTo>
                  <a:pt x="3416173" y="1393444"/>
                </a:lnTo>
                <a:lnTo>
                  <a:pt x="3435350" y="1393444"/>
                </a:lnTo>
                <a:lnTo>
                  <a:pt x="3443224" y="1385697"/>
                </a:lnTo>
                <a:lnTo>
                  <a:pt x="3443224" y="1366520"/>
                </a:lnTo>
                <a:lnTo>
                  <a:pt x="3435350" y="1358773"/>
                </a:lnTo>
                <a:close/>
              </a:path>
              <a:path w="6172200" h="1781175">
                <a:moveTo>
                  <a:pt x="4346956" y="1352930"/>
                </a:moveTo>
                <a:lnTo>
                  <a:pt x="4327779" y="1352930"/>
                </a:lnTo>
                <a:lnTo>
                  <a:pt x="4319905" y="1360804"/>
                </a:lnTo>
                <a:lnTo>
                  <a:pt x="4319905" y="1379982"/>
                </a:lnTo>
                <a:lnTo>
                  <a:pt x="4327779" y="1387728"/>
                </a:lnTo>
                <a:lnTo>
                  <a:pt x="4346956" y="1387728"/>
                </a:lnTo>
                <a:lnTo>
                  <a:pt x="4354830" y="1379982"/>
                </a:lnTo>
                <a:lnTo>
                  <a:pt x="4354830" y="1360804"/>
                </a:lnTo>
                <a:lnTo>
                  <a:pt x="4346956" y="1352930"/>
                </a:lnTo>
                <a:close/>
              </a:path>
              <a:path w="6172200" h="1781175">
                <a:moveTo>
                  <a:pt x="4869560" y="1347215"/>
                </a:moveTo>
                <a:lnTo>
                  <a:pt x="4850383" y="1347215"/>
                </a:lnTo>
                <a:lnTo>
                  <a:pt x="4842509" y="1354963"/>
                </a:lnTo>
                <a:lnTo>
                  <a:pt x="4842509" y="1374139"/>
                </a:lnTo>
                <a:lnTo>
                  <a:pt x="4850383" y="1381887"/>
                </a:lnTo>
                <a:lnTo>
                  <a:pt x="4869560" y="1381887"/>
                </a:lnTo>
                <a:lnTo>
                  <a:pt x="4877434" y="1374139"/>
                </a:lnTo>
                <a:lnTo>
                  <a:pt x="4877434" y="1354963"/>
                </a:lnTo>
                <a:lnTo>
                  <a:pt x="4869560" y="1347215"/>
                </a:lnTo>
                <a:close/>
              </a:path>
              <a:path w="6172200" h="1781175">
                <a:moveTo>
                  <a:pt x="4230878" y="1347215"/>
                </a:moveTo>
                <a:lnTo>
                  <a:pt x="4211574" y="1347215"/>
                </a:lnTo>
                <a:lnTo>
                  <a:pt x="4203827" y="1354963"/>
                </a:lnTo>
                <a:lnTo>
                  <a:pt x="4203827" y="1374139"/>
                </a:lnTo>
                <a:lnTo>
                  <a:pt x="4211574" y="1381887"/>
                </a:lnTo>
                <a:lnTo>
                  <a:pt x="4230878" y="1381887"/>
                </a:lnTo>
                <a:lnTo>
                  <a:pt x="4238625" y="1374139"/>
                </a:lnTo>
                <a:lnTo>
                  <a:pt x="4238625" y="1354963"/>
                </a:lnTo>
                <a:lnTo>
                  <a:pt x="4230878" y="1347215"/>
                </a:lnTo>
                <a:close/>
              </a:path>
              <a:path w="6172200" h="1781175">
                <a:moveTo>
                  <a:pt x="4033393" y="1347215"/>
                </a:moveTo>
                <a:lnTo>
                  <a:pt x="4014216" y="1347215"/>
                </a:lnTo>
                <a:lnTo>
                  <a:pt x="4006469" y="1354963"/>
                </a:lnTo>
                <a:lnTo>
                  <a:pt x="4006469" y="1374139"/>
                </a:lnTo>
                <a:lnTo>
                  <a:pt x="4014216" y="1381887"/>
                </a:lnTo>
                <a:lnTo>
                  <a:pt x="4033393" y="1381887"/>
                </a:lnTo>
                <a:lnTo>
                  <a:pt x="4041267" y="1374139"/>
                </a:lnTo>
                <a:lnTo>
                  <a:pt x="4041267" y="1354963"/>
                </a:lnTo>
                <a:lnTo>
                  <a:pt x="4033393" y="1347215"/>
                </a:lnTo>
                <a:close/>
              </a:path>
              <a:path w="6172200" h="1781175">
                <a:moveTo>
                  <a:pt x="659891" y="1347215"/>
                </a:moveTo>
                <a:lnTo>
                  <a:pt x="640714" y="1347215"/>
                </a:lnTo>
                <a:lnTo>
                  <a:pt x="632840" y="1354963"/>
                </a:lnTo>
                <a:lnTo>
                  <a:pt x="632840" y="1374139"/>
                </a:lnTo>
                <a:lnTo>
                  <a:pt x="640714" y="1381887"/>
                </a:lnTo>
                <a:lnTo>
                  <a:pt x="659891" y="1381887"/>
                </a:lnTo>
                <a:lnTo>
                  <a:pt x="667765" y="1374139"/>
                </a:lnTo>
                <a:lnTo>
                  <a:pt x="667765" y="1354963"/>
                </a:lnTo>
                <a:lnTo>
                  <a:pt x="659891" y="1347215"/>
                </a:lnTo>
                <a:close/>
              </a:path>
              <a:path w="6172200" h="1781175">
                <a:moveTo>
                  <a:pt x="3092830" y="1341374"/>
                </a:moveTo>
                <a:lnTo>
                  <a:pt x="3073527" y="1341374"/>
                </a:lnTo>
                <a:lnTo>
                  <a:pt x="3065779" y="1349121"/>
                </a:lnTo>
                <a:lnTo>
                  <a:pt x="3065779" y="1368298"/>
                </a:lnTo>
                <a:lnTo>
                  <a:pt x="3073527" y="1376172"/>
                </a:lnTo>
                <a:lnTo>
                  <a:pt x="3092830" y="1376172"/>
                </a:lnTo>
                <a:lnTo>
                  <a:pt x="3100578" y="1368298"/>
                </a:lnTo>
                <a:lnTo>
                  <a:pt x="3100578" y="1349121"/>
                </a:lnTo>
                <a:lnTo>
                  <a:pt x="3092830" y="1341374"/>
                </a:lnTo>
                <a:close/>
              </a:path>
              <a:path w="6172200" h="1781175">
                <a:moveTo>
                  <a:pt x="1763140" y="1341374"/>
                </a:moveTo>
                <a:lnTo>
                  <a:pt x="1743964" y="1341374"/>
                </a:lnTo>
                <a:lnTo>
                  <a:pt x="1736089" y="1349121"/>
                </a:lnTo>
                <a:lnTo>
                  <a:pt x="1736089" y="1368298"/>
                </a:lnTo>
                <a:lnTo>
                  <a:pt x="1743964" y="1376172"/>
                </a:lnTo>
                <a:lnTo>
                  <a:pt x="1763140" y="1376172"/>
                </a:lnTo>
                <a:lnTo>
                  <a:pt x="1770888" y="1368298"/>
                </a:lnTo>
                <a:lnTo>
                  <a:pt x="1770888" y="1349121"/>
                </a:lnTo>
                <a:lnTo>
                  <a:pt x="1763140" y="1341374"/>
                </a:lnTo>
                <a:close/>
              </a:path>
              <a:path w="6172200" h="1781175">
                <a:moveTo>
                  <a:pt x="944499" y="1335659"/>
                </a:moveTo>
                <a:lnTo>
                  <a:pt x="925195" y="1335659"/>
                </a:lnTo>
                <a:lnTo>
                  <a:pt x="917448" y="1343405"/>
                </a:lnTo>
                <a:lnTo>
                  <a:pt x="917448" y="1362583"/>
                </a:lnTo>
                <a:lnTo>
                  <a:pt x="925195" y="1370329"/>
                </a:lnTo>
                <a:lnTo>
                  <a:pt x="944499" y="1370329"/>
                </a:lnTo>
                <a:lnTo>
                  <a:pt x="952246" y="1362583"/>
                </a:lnTo>
                <a:lnTo>
                  <a:pt x="952246" y="1343405"/>
                </a:lnTo>
                <a:lnTo>
                  <a:pt x="944499" y="1335659"/>
                </a:lnTo>
                <a:close/>
              </a:path>
              <a:path w="6172200" h="1781175">
                <a:moveTo>
                  <a:pt x="3923156" y="1324102"/>
                </a:moveTo>
                <a:lnTo>
                  <a:pt x="3903853" y="1324102"/>
                </a:lnTo>
                <a:lnTo>
                  <a:pt x="3896105" y="1331849"/>
                </a:lnTo>
                <a:lnTo>
                  <a:pt x="3896105" y="1351026"/>
                </a:lnTo>
                <a:lnTo>
                  <a:pt x="3903853" y="1358773"/>
                </a:lnTo>
                <a:lnTo>
                  <a:pt x="3923156" y="1358773"/>
                </a:lnTo>
                <a:lnTo>
                  <a:pt x="3930904" y="1351026"/>
                </a:lnTo>
                <a:lnTo>
                  <a:pt x="3930904" y="1331849"/>
                </a:lnTo>
                <a:lnTo>
                  <a:pt x="3923156" y="1324102"/>
                </a:lnTo>
                <a:close/>
              </a:path>
              <a:path w="6172200" h="1781175">
                <a:moveTo>
                  <a:pt x="4527042" y="1318260"/>
                </a:moveTo>
                <a:lnTo>
                  <a:pt x="4507738" y="1318260"/>
                </a:lnTo>
                <a:lnTo>
                  <a:pt x="4499991" y="1326007"/>
                </a:lnTo>
                <a:lnTo>
                  <a:pt x="4499991" y="1345184"/>
                </a:lnTo>
                <a:lnTo>
                  <a:pt x="4507738" y="1352930"/>
                </a:lnTo>
                <a:lnTo>
                  <a:pt x="4527042" y="1352930"/>
                </a:lnTo>
                <a:lnTo>
                  <a:pt x="4534789" y="1345184"/>
                </a:lnTo>
                <a:lnTo>
                  <a:pt x="4534789" y="1326007"/>
                </a:lnTo>
                <a:lnTo>
                  <a:pt x="4527042" y="1318260"/>
                </a:lnTo>
                <a:close/>
              </a:path>
              <a:path w="6172200" h="1781175">
                <a:moveTo>
                  <a:pt x="1484502" y="1318260"/>
                </a:moveTo>
                <a:lnTo>
                  <a:pt x="1465199" y="1318260"/>
                </a:lnTo>
                <a:lnTo>
                  <a:pt x="1457452" y="1326007"/>
                </a:lnTo>
                <a:lnTo>
                  <a:pt x="1457452" y="1345184"/>
                </a:lnTo>
                <a:lnTo>
                  <a:pt x="1465199" y="1352930"/>
                </a:lnTo>
                <a:lnTo>
                  <a:pt x="1484502" y="1352930"/>
                </a:lnTo>
                <a:lnTo>
                  <a:pt x="1492250" y="1345184"/>
                </a:lnTo>
                <a:lnTo>
                  <a:pt x="1492250" y="1326007"/>
                </a:lnTo>
                <a:lnTo>
                  <a:pt x="1484502" y="1318260"/>
                </a:lnTo>
                <a:close/>
              </a:path>
              <a:path w="6172200" h="1781175">
                <a:moveTo>
                  <a:pt x="1333500" y="1318260"/>
                </a:moveTo>
                <a:lnTo>
                  <a:pt x="1314196" y="1318260"/>
                </a:lnTo>
                <a:lnTo>
                  <a:pt x="1306449" y="1326007"/>
                </a:lnTo>
                <a:lnTo>
                  <a:pt x="1306449" y="1345184"/>
                </a:lnTo>
                <a:lnTo>
                  <a:pt x="1314196" y="1352930"/>
                </a:lnTo>
                <a:lnTo>
                  <a:pt x="1333500" y="1352930"/>
                </a:lnTo>
                <a:lnTo>
                  <a:pt x="1341247" y="1345184"/>
                </a:lnTo>
                <a:lnTo>
                  <a:pt x="1341247" y="1326007"/>
                </a:lnTo>
                <a:lnTo>
                  <a:pt x="1333500" y="1318260"/>
                </a:lnTo>
                <a:close/>
              </a:path>
              <a:path w="6172200" h="1781175">
                <a:moveTo>
                  <a:pt x="3313429" y="1312417"/>
                </a:moveTo>
                <a:lnTo>
                  <a:pt x="3294253" y="1312417"/>
                </a:lnTo>
                <a:lnTo>
                  <a:pt x="3286379" y="1320291"/>
                </a:lnTo>
                <a:lnTo>
                  <a:pt x="3286379" y="1339469"/>
                </a:lnTo>
                <a:lnTo>
                  <a:pt x="3294253" y="1347215"/>
                </a:lnTo>
                <a:lnTo>
                  <a:pt x="3313429" y="1347215"/>
                </a:lnTo>
                <a:lnTo>
                  <a:pt x="3321304" y="1339469"/>
                </a:lnTo>
                <a:lnTo>
                  <a:pt x="3321304" y="1320291"/>
                </a:lnTo>
                <a:lnTo>
                  <a:pt x="3313429" y="1312417"/>
                </a:lnTo>
                <a:close/>
              </a:path>
              <a:path w="6172200" h="1781175">
                <a:moveTo>
                  <a:pt x="1118615" y="1312417"/>
                </a:moveTo>
                <a:lnTo>
                  <a:pt x="1099439" y="1312417"/>
                </a:lnTo>
                <a:lnTo>
                  <a:pt x="1091564" y="1320291"/>
                </a:lnTo>
                <a:lnTo>
                  <a:pt x="1091564" y="1339469"/>
                </a:lnTo>
                <a:lnTo>
                  <a:pt x="1099439" y="1347215"/>
                </a:lnTo>
                <a:lnTo>
                  <a:pt x="1118615" y="1347215"/>
                </a:lnTo>
                <a:lnTo>
                  <a:pt x="1126489" y="1339469"/>
                </a:lnTo>
                <a:lnTo>
                  <a:pt x="1126489" y="1320291"/>
                </a:lnTo>
                <a:lnTo>
                  <a:pt x="1118615" y="1312417"/>
                </a:lnTo>
                <a:close/>
              </a:path>
              <a:path w="6172200" h="1781175">
                <a:moveTo>
                  <a:pt x="3534155" y="1306702"/>
                </a:moveTo>
                <a:lnTo>
                  <a:pt x="3514852" y="1306702"/>
                </a:lnTo>
                <a:lnTo>
                  <a:pt x="3507104" y="1314450"/>
                </a:lnTo>
                <a:lnTo>
                  <a:pt x="3507104" y="1333627"/>
                </a:lnTo>
                <a:lnTo>
                  <a:pt x="3514852" y="1341374"/>
                </a:lnTo>
                <a:lnTo>
                  <a:pt x="3534155" y="1341374"/>
                </a:lnTo>
                <a:lnTo>
                  <a:pt x="3541903" y="1333627"/>
                </a:lnTo>
                <a:lnTo>
                  <a:pt x="3541903" y="1314450"/>
                </a:lnTo>
                <a:lnTo>
                  <a:pt x="3534155" y="1306702"/>
                </a:lnTo>
                <a:close/>
              </a:path>
              <a:path w="6172200" h="1781175">
                <a:moveTo>
                  <a:pt x="1890902" y="1306702"/>
                </a:moveTo>
                <a:lnTo>
                  <a:pt x="1871599" y="1306702"/>
                </a:lnTo>
                <a:lnTo>
                  <a:pt x="1863852" y="1314450"/>
                </a:lnTo>
                <a:lnTo>
                  <a:pt x="1863852" y="1333627"/>
                </a:lnTo>
                <a:lnTo>
                  <a:pt x="1871599" y="1341374"/>
                </a:lnTo>
                <a:lnTo>
                  <a:pt x="1890902" y="1341374"/>
                </a:lnTo>
                <a:lnTo>
                  <a:pt x="1898650" y="1333627"/>
                </a:lnTo>
                <a:lnTo>
                  <a:pt x="1898650" y="1314450"/>
                </a:lnTo>
                <a:lnTo>
                  <a:pt x="1890902" y="1306702"/>
                </a:lnTo>
                <a:close/>
              </a:path>
              <a:path w="6172200" h="1781175">
                <a:moveTo>
                  <a:pt x="1612138" y="1300861"/>
                </a:moveTo>
                <a:lnTo>
                  <a:pt x="1592961" y="1300861"/>
                </a:lnTo>
                <a:lnTo>
                  <a:pt x="1585087" y="1308735"/>
                </a:lnTo>
                <a:lnTo>
                  <a:pt x="1585087" y="1327912"/>
                </a:lnTo>
                <a:lnTo>
                  <a:pt x="1592961" y="1335659"/>
                </a:lnTo>
                <a:lnTo>
                  <a:pt x="1612138" y="1335659"/>
                </a:lnTo>
                <a:lnTo>
                  <a:pt x="1620012" y="1327912"/>
                </a:lnTo>
                <a:lnTo>
                  <a:pt x="1620012" y="1308735"/>
                </a:lnTo>
                <a:lnTo>
                  <a:pt x="1612138" y="1300861"/>
                </a:lnTo>
                <a:close/>
              </a:path>
              <a:path w="6172200" h="1781175">
                <a:moveTo>
                  <a:pt x="3806952" y="1295146"/>
                </a:moveTo>
                <a:lnTo>
                  <a:pt x="3787775" y="1295146"/>
                </a:lnTo>
                <a:lnTo>
                  <a:pt x="3779901" y="1302892"/>
                </a:lnTo>
                <a:lnTo>
                  <a:pt x="3779901" y="1322070"/>
                </a:lnTo>
                <a:lnTo>
                  <a:pt x="3787775" y="1329816"/>
                </a:lnTo>
                <a:lnTo>
                  <a:pt x="3806952" y="1329816"/>
                </a:lnTo>
                <a:lnTo>
                  <a:pt x="3814826" y="1322070"/>
                </a:lnTo>
                <a:lnTo>
                  <a:pt x="3814826" y="1302892"/>
                </a:lnTo>
                <a:lnTo>
                  <a:pt x="3806952" y="1295146"/>
                </a:lnTo>
                <a:close/>
              </a:path>
              <a:path w="6172200" h="1781175">
                <a:moveTo>
                  <a:pt x="2994152" y="1295146"/>
                </a:moveTo>
                <a:lnTo>
                  <a:pt x="2974848" y="1295146"/>
                </a:lnTo>
                <a:lnTo>
                  <a:pt x="2967101" y="1302892"/>
                </a:lnTo>
                <a:lnTo>
                  <a:pt x="2967101" y="1322070"/>
                </a:lnTo>
                <a:lnTo>
                  <a:pt x="2974848" y="1329816"/>
                </a:lnTo>
                <a:lnTo>
                  <a:pt x="2994152" y="1329816"/>
                </a:lnTo>
                <a:lnTo>
                  <a:pt x="3001899" y="1322070"/>
                </a:lnTo>
                <a:lnTo>
                  <a:pt x="3001899" y="1302892"/>
                </a:lnTo>
                <a:lnTo>
                  <a:pt x="2994152" y="1295146"/>
                </a:lnTo>
                <a:close/>
              </a:path>
              <a:path w="6172200" h="1781175">
                <a:moveTo>
                  <a:pt x="834136" y="1295146"/>
                </a:moveTo>
                <a:lnTo>
                  <a:pt x="814832" y="1295146"/>
                </a:lnTo>
                <a:lnTo>
                  <a:pt x="807085" y="1302892"/>
                </a:lnTo>
                <a:lnTo>
                  <a:pt x="807085" y="1322070"/>
                </a:lnTo>
                <a:lnTo>
                  <a:pt x="814832" y="1329816"/>
                </a:lnTo>
                <a:lnTo>
                  <a:pt x="834136" y="1329816"/>
                </a:lnTo>
                <a:lnTo>
                  <a:pt x="841883" y="1322070"/>
                </a:lnTo>
                <a:lnTo>
                  <a:pt x="841883" y="1302892"/>
                </a:lnTo>
                <a:lnTo>
                  <a:pt x="834136" y="1295146"/>
                </a:lnTo>
                <a:close/>
              </a:path>
              <a:path w="6172200" h="1781175">
                <a:moveTo>
                  <a:pt x="4149598" y="1277747"/>
                </a:moveTo>
                <a:lnTo>
                  <a:pt x="4130294" y="1277747"/>
                </a:lnTo>
                <a:lnTo>
                  <a:pt x="4122547" y="1285494"/>
                </a:lnTo>
                <a:lnTo>
                  <a:pt x="4122547" y="1304671"/>
                </a:lnTo>
                <a:lnTo>
                  <a:pt x="4130294" y="1312417"/>
                </a:lnTo>
                <a:lnTo>
                  <a:pt x="4149598" y="1312417"/>
                </a:lnTo>
                <a:lnTo>
                  <a:pt x="4157345" y="1304671"/>
                </a:lnTo>
                <a:lnTo>
                  <a:pt x="4157345" y="1285494"/>
                </a:lnTo>
                <a:lnTo>
                  <a:pt x="4149598" y="1277747"/>
                </a:lnTo>
                <a:close/>
              </a:path>
              <a:path w="6172200" h="1781175">
                <a:moveTo>
                  <a:pt x="3696716" y="1277747"/>
                </a:moveTo>
                <a:lnTo>
                  <a:pt x="3677411" y="1277747"/>
                </a:lnTo>
                <a:lnTo>
                  <a:pt x="3669665" y="1285494"/>
                </a:lnTo>
                <a:lnTo>
                  <a:pt x="3669665" y="1304671"/>
                </a:lnTo>
                <a:lnTo>
                  <a:pt x="3677411" y="1312417"/>
                </a:lnTo>
                <a:lnTo>
                  <a:pt x="3696716" y="1312417"/>
                </a:lnTo>
                <a:lnTo>
                  <a:pt x="3704463" y="1304671"/>
                </a:lnTo>
                <a:lnTo>
                  <a:pt x="3704463" y="1285494"/>
                </a:lnTo>
                <a:lnTo>
                  <a:pt x="3696716" y="1277747"/>
                </a:lnTo>
                <a:close/>
              </a:path>
              <a:path w="6172200" h="1781175">
                <a:moveTo>
                  <a:pt x="2889630" y="1277747"/>
                </a:moveTo>
                <a:lnTo>
                  <a:pt x="2870327" y="1277747"/>
                </a:lnTo>
                <a:lnTo>
                  <a:pt x="2862579" y="1285494"/>
                </a:lnTo>
                <a:lnTo>
                  <a:pt x="2862579" y="1304671"/>
                </a:lnTo>
                <a:lnTo>
                  <a:pt x="2870327" y="1312417"/>
                </a:lnTo>
                <a:lnTo>
                  <a:pt x="2889630" y="1312417"/>
                </a:lnTo>
                <a:lnTo>
                  <a:pt x="2897378" y="1304671"/>
                </a:lnTo>
                <a:lnTo>
                  <a:pt x="2897378" y="1285494"/>
                </a:lnTo>
                <a:lnTo>
                  <a:pt x="2889630" y="1277747"/>
                </a:lnTo>
                <a:close/>
              </a:path>
              <a:path w="6172200" h="1781175">
                <a:moveTo>
                  <a:pt x="584453" y="1277747"/>
                </a:moveTo>
                <a:lnTo>
                  <a:pt x="565150" y="1277747"/>
                </a:lnTo>
                <a:lnTo>
                  <a:pt x="557402" y="1285494"/>
                </a:lnTo>
                <a:lnTo>
                  <a:pt x="557402" y="1304671"/>
                </a:lnTo>
                <a:lnTo>
                  <a:pt x="565150" y="1312417"/>
                </a:lnTo>
                <a:lnTo>
                  <a:pt x="584453" y="1312417"/>
                </a:lnTo>
                <a:lnTo>
                  <a:pt x="592201" y="1304671"/>
                </a:lnTo>
                <a:lnTo>
                  <a:pt x="592201" y="1285494"/>
                </a:lnTo>
                <a:lnTo>
                  <a:pt x="584453" y="1277747"/>
                </a:lnTo>
                <a:close/>
              </a:path>
              <a:path w="6172200" h="1781175">
                <a:moveTo>
                  <a:pt x="4683759" y="1266189"/>
                </a:moveTo>
                <a:lnTo>
                  <a:pt x="4664583" y="1266189"/>
                </a:lnTo>
                <a:lnTo>
                  <a:pt x="4656708" y="1273937"/>
                </a:lnTo>
                <a:lnTo>
                  <a:pt x="4656708" y="1293114"/>
                </a:lnTo>
                <a:lnTo>
                  <a:pt x="4664583" y="1300861"/>
                </a:lnTo>
                <a:lnTo>
                  <a:pt x="4683759" y="1300861"/>
                </a:lnTo>
                <a:lnTo>
                  <a:pt x="4691507" y="1293114"/>
                </a:lnTo>
                <a:lnTo>
                  <a:pt x="4691507" y="1273937"/>
                </a:lnTo>
                <a:lnTo>
                  <a:pt x="4683759" y="1266189"/>
                </a:lnTo>
                <a:close/>
              </a:path>
              <a:path w="6172200" h="1781175">
                <a:moveTo>
                  <a:pt x="4823079" y="1260348"/>
                </a:moveTo>
                <a:lnTo>
                  <a:pt x="4803902" y="1260348"/>
                </a:lnTo>
                <a:lnTo>
                  <a:pt x="4796028" y="1268222"/>
                </a:lnTo>
                <a:lnTo>
                  <a:pt x="4796028" y="1287399"/>
                </a:lnTo>
                <a:lnTo>
                  <a:pt x="4803902" y="1295146"/>
                </a:lnTo>
                <a:lnTo>
                  <a:pt x="4823079" y="1295146"/>
                </a:lnTo>
                <a:lnTo>
                  <a:pt x="4830953" y="1287399"/>
                </a:lnTo>
                <a:lnTo>
                  <a:pt x="4830953" y="1268222"/>
                </a:lnTo>
                <a:lnTo>
                  <a:pt x="4823079" y="1260348"/>
                </a:lnTo>
                <a:close/>
              </a:path>
              <a:path w="6172200" h="1781175">
                <a:moveTo>
                  <a:pt x="2785110" y="1254633"/>
                </a:moveTo>
                <a:lnTo>
                  <a:pt x="2765805" y="1254633"/>
                </a:lnTo>
                <a:lnTo>
                  <a:pt x="2758059" y="1262379"/>
                </a:lnTo>
                <a:lnTo>
                  <a:pt x="2758059" y="1281557"/>
                </a:lnTo>
                <a:lnTo>
                  <a:pt x="2765805" y="1289303"/>
                </a:lnTo>
                <a:lnTo>
                  <a:pt x="2785110" y="1289303"/>
                </a:lnTo>
                <a:lnTo>
                  <a:pt x="2792857" y="1281557"/>
                </a:lnTo>
                <a:lnTo>
                  <a:pt x="2792857" y="1262379"/>
                </a:lnTo>
                <a:lnTo>
                  <a:pt x="2785110" y="1254633"/>
                </a:lnTo>
                <a:close/>
              </a:path>
              <a:path w="6172200" h="1781175">
                <a:moveTo>
                  <a:pt x="2041905" y="1254633"/>
                </a:moveTo>
                <a:lnTo>
                  <a:pt x="2022602" y="1254633"/>
                </a:lnTo>
                <a:lnTo>
                  <a:pt x="2014854" y="1262379"/>
                </a:lnTo>
                <a:lnTo>
                  <a:pt x="2014854" y="1281557"/>
                </a:lnTo>
                <a:lnTo>
                  <a:pt x="2022602" y="1289303"/>
                </a:lnTo>
                <a:lnTo>
                  <a:pt x="2041905" y="1289303"/>
                </a:lnTo>
                <a:lnTo>
                  <a:pt x="2049652" y="1281557"/>
                </a:lnTo>
                <a:lnTo>
                  <a:pt x="2049652" y="1262379"/>
                </a:lnTo>
                <a:lnTo>
                  <a:pt x="2041905" y="1254633"/>
                </a:lnTo>
                <a:close/>
              </a:path>
              <a:path w="6172200" h="1781175">
                <a:moveTo>
                  <a:pt x="1240536" y="1254633"/>
                </a:moveTo>
                <a:lnTo>
                  <a:pt x="1221359" y="1254633"/>
                </a:lnTo>
                <a:lnTo>
                  <a:pt x="1213485" y="1262379"/>
                </a:lnTo>
                <a:lnTo>
                  <a:pt x="1213485" y="1281557"/>
                </a:lnTo>
                <a:lnTo>
                  <a:pt x="1221359" y="1289303"/>
                </a:lnTo>
                <a:lnTo>
                  <a:pt x="1240536" y="1289303"/>
                </a:lnTo>
                <a:lnTo>
                  <a:pt x="1248410" y="1281557"/>
                </a:lnTo>
                <a:lnTo>
                  <a:pt x="1248410" y="1262379"/>
                </a:lnTo>
                <a:lnTo>
                  <a:pt x="1240536" y="1254633"/>
                </a:lnTo>
                <a:close/>
              </a:path>
              <a:path w="6172200" h="1781175">
                <a:moveTo>
                  <a:pt x="1008379" y="1254633"/>
                </a:moveTo>
                <a:lnTo>
                  <a:pt x="989076" y="1254633"/>
                </a:lnTo>
                <a:lnTo>
                  <a:pt x="981328" y="1262379"/>
                </a:lnTo>
                <a:lnTo>
                  <a:pt x="981328" y="1281557"/>
                </a:lnTo>
                <a:lnTo>
                  <a:pt x="989076" y="1289303"/>
                </a:lnTo>
                <a:lnTo>
                  <a:pt x="1008379" y="1289303"/>
                </a:lnTo>
                <a:lnTo>
                  <a:pt x="1016126" y="1281557"/>
                </a:lnTo>
                <a:lnTo>
                  <a:pt x="1016126" y="1262379"/>
                </a:lnTo>
                <a:lnTo>
                  <a:pt x="1008379" y="1254633"/>
                </a:lnTo>
                <a:close/>
              </a:path>
              <a:path w="6172200" h="1781175">
                <a:moveTo>
                  <a:pt x="4405122" y="1248790"/>
                </a:moveTo>
                <a:lnTo>
                  <a:pt x="4385818" y="1248790"/>
                </a:lnTo>
                <a:lnTo>
                  <a:pt x="4378071" y="1256538"/>
                </a:lnTo>
                <a:lnTo>
                  <a:pt x="4378071" y="1275714"/>
                </a:lnTo>
                <a:lnTo>
                  <a:pt x="4385818" y="1283589"/>
                </a:lnTo>
                <a:lnTo>
                  <a:pt x="4405122" y="1283589"/>
                </a:lnTo>
                <a:lnTo>
                  <a:pt x="4412869" y="1275714"/>
                </a:lnTo>
                <a:lnTo>
                  <a:pt x="4412869" y="1256538"/>
                </a:lnTo>
                <a:lnTo>
                  <a:pt x="4405122" y="1248790"/>
                </a:lnTo>
                <a:close/>
              </a:path>
              <a:path w="6172200" h="1781175">
                <a:moveTo>
                  <a:pt x="3412108" y="1243076"/>
                </a:moveTo>
                <a:lnTo>
                  <a:pt x="3392931" y="1243076"/>
                </a:lnTo>
                <a:lnTo>
                  <a:pt x="3385184" y="1250823"/>
                </a:lnTo>
                <a:lnTo>
                  <a:pt x="3385184" y="1270000"/>
                </a:lnTo>
                <a:lnTo>
                  <a:pt x="3392931" y="1277747"/>
                </a:lnTo>
                <a:lnTo>
                  <a:pt x="3412108" y="1277747"/>
                </a:lnTo>
                <a:lnTo>
                  <a:pt x="3419982" y="1270000"/>
                </a:lnTo>
                <a:lnTo>
                  <a:pt x="3419982" y="1250823"/>
                </a:lnTo>
                <a:lnTo>
                  <a:pt x="3412108" y="1243076"/>
                </a:lnTo>
                <a:close/>
              </a:path>
              <a:path w="6172200" h="1781175">
                <a:moveTo>
                  <a:pt x="3145028" y="1243076"/>
                </a:moveTo>
                <a:lnTo>
                  <a:pt x="3125851" y="1243076"/>
                </a:lnTo>
                <a:lnTo>
                  <a:pt x="3117977" y="1250823"/>
                </a:lnTo>
                <a:lnTo>
                  <a:pt x="3117977" y="1270000"/>
                </a:lnTo>
                <a:lnTo>
                  <a:pt x="3125851" y="1277747"/>
                </a:lnTo>
                <a:lnTo>
                  <a:pt x="3145028" y="1277747"/>
                </a:lnTo>
                <a:lnTo>
                  <a:pt x="3152902" y="1270000"/>
                </a:lnTo>
                <a:lnTo>
                  <a:pt x="3152902" y="1250823"/>
                </a:lnTo>
                <a:lnTo>
                  <a:pt x="3145028" y="1243076"/>
                </a:lnTo>
                <a:close/>
              </a:path>
              <a:path w="6172200" h="1781175">
                <a:moveTo>
                  <a:pt x="741172" y="1243076"/>
                </a:moveTo>
                <a:lnTo>
                  <a:pt x="721995" y="1243076"/>
                </a:lnTo>
                <a:lnTo>
                  <a:pt x="714248" y="1250823"/>
                </a:lnTo>
                <a:lnTo>
                  <a:pt x="714248" y="1270000"/>
                </a:lnTo>
                <a:lnTo>
                  <a:pt x="721995" y="1277747"/>
                </a:lnTo>
                <a:lnTo>
                  <a:pt x="741172" y="1277747"/>
                </a:lnTo>
                <a:lnTo>
                  <a:pt x="749046" y="1270000"/>
                </a:lnTo>
                <a:lnTo>
                  <a:pt x="749046" y="1250823"/>
                </a:lnTo>
                <a:lnTo>
                  <a:pt x="741172" y="1243076"/>
                </a:lnTo>
                <a:close/>
              </a:path>
              <a:path w="6172200" h="1781175">
                <a:moveTo>
                  <a:pt x="4288917" y="1237234"/>
                </a:moveTo>
                <a:lnTo>
                  <a:pt x="4269740" y="1237234"/>
                </a:lnTo>
                <a:lnTo>
                  <a:pt x="4261866" y="1244980"/>
                </a:lnTo>
                <a:lnTo>
                  <a:pt x="4261866" y="1264158"/>
                </a:lnTo>
                <a:lnTo>
                  <a:pt x="4269740" y="1272032"/>
                </a:lnTo>
                <a:lnTo>
                  <a:pt x="4288917" y="1272032"/>
                </a:lnTo>
                <a:lnTo>
                  <a:pt x="4296791" y="1264158"/>
                </a:lnTo>
                <a:lnTo>
                  <a:pt x="4296791" y="1244980"/>
                </a:lnTo>
                <a:lnTo>
                  <a:pt x="4288917" y="1237234"/>
                </a:lnTo>
                <a:close/>
              </a:path>
              <a:path w="6172200" h="1781175">
                <a:moveTo>
                  <a:pt x="2680589" y="1231519"/>
                </a:moveTo>
                <a:lnTo>
                  <a:pt x="2661285" y="1231519"/>
                </a:lnTo>
                <a:lnTo>
                  <a:pt x="2653538" y="1239265"/>
                </a:lnTo>
                <a:lnTo>
                  <a:pt x="2653538" y="1258442"/>
                </a:lnTo>
                <a:lnTo>
                  <a:pt x="2661285" y="1266189"/>
                </a:lnTo>
                <a:lnTo>
                  <a:pt x="2680589" y="1266189"/>
                </a:lnTo>
                <a:lnTo>
                  <a:pt x="2688336" y="1258442"/>
                </a:lnTo>
                <a:lnTo>
                  <a:pt x="2688336" y="1239265"/>
                </a:lnTo>
                <a:lnTo>
                  <a:pt x="2680589" y="1231519"/>
                </a:lnTo>
                <a:close/>
              </a:path>
              <a:path w="6172200" h="1781175">
                <a:moveTo>
                  <a:pt x="2152141" y="1225677"/>
                </a:moveTo>
                <a:lnTo>
                  <a:pt x="2132965" y="1225677"/>
                </a:lnTo>
                <a:lnTo>
                  <a:pt x="2125091" y="1233424"/>
                </a:lnTo>
                <a:lnTo>
                  <a:pt x="2125091" y="1252601"/>
                </a:lnTo>
                <a:lnTo>
                  <a:pt x="2132965" y="1260348"/>
                </a:lnTo>
                <a:lnTo>
                  <a:pt x="2152141" y="1260348"/>
                </a:lnTo>
                <a:lnTo>
                  <a:pt x="2160016" y="1252601"/>
                </a:lnTo>
                <a:lnTo>
                  <a:pt x="2160016" y="1233424"/>
                </a:lnTo>
                <a:lnTo>
                  <a:pt x="2152141" y="1225677"/>
                </a:lnTo>
                <a:close/>
              </a:path>
              <a:path w="6172200" h="1781175">
                <a:moveTo>
                  <a:pt x="1821179" y="1225677"/>
                </a:moveTo>
                <a:lnTo>
                  <a:pt x="1802002" y="1225677"/>
                </a:lnTo>
                <a:lnTo>
                  <a:pt x="1794128" y="1233424"/>
                </a:lnTo>
                <a:lnTo>
                  <a:pt x="1794128" y="1252601"/>
                </a:lnTo>
                <a:lnTo>
                  <a:pt x="1802002" y="1260348"/>
                </a:lnTo>
                <a:lnTo>
                  <a:pt x="1821179" y="1260348"/>
                </a:lnTo>
                <a:lnTo>
                  <a:pt x="1829053" y="1252601"/>
                </a:lnTo>
                <a:lnTo>
                  <a:pt x="1829053" y="1233424"/>
                </a:lnTo>
                <a:lnTo>
                  <a:pt x="1821179" y="1225677"/>
                </a:lnTo>
                <a:close/>
              </a:path>
              <a:path w="6172200" h="1781175">
                <a:moveTo>
                  <a:pt x="3272790" y="1219835"/>
                </a:moveTo>
                <a:lnTo>
                  <a:pt x="3253613" y="1219835"/>
                </a:lnTo>
                <a:lnTo>
                  <a:pt x="3245739" y="1227709"/>
                </a:lnTo>
                <a:lnTo>
                  <a:pt x="3245739" y="1246886"/>
                </a:lnTo>
                <a:lnTo>
                  <a:pt x="3253613" y="1254633"/>
                </a:lnTo>
                <a:lnTo>
                  <a:pt x="3272790" y="1254633"/>
                </a:lnTo>
                <a:lnTo>
                  <a:pt x="3280664" y="1246886"/>
                </a:lnTo>
                <a:lnTo>
                  <a:pt x="3280664" y="1227709"/>
                </a:lnTo>
                <a:lnTo>
                  <a:pt x="3272790" y="1219835"/>
                </a:lnTo>
                <a:close/>
              </a:path>
              <a:path w="6172200" h="1781175">
                <a:moveTo>
                  <a:pt x="2564384" y="1219835"/>
                </a:moveTo>
                <a:lnTo>
                  <a:pt x="2545207" y="1219835"/>
                </a:lnTo>
                <a:lnTo>
                  <a:pt x="2537333" y="1227709"/>
                </a:lnTo>
                <a:lnTo>
                  <a:pt x="2537333" y="1246886"/>
                </a:lnTo>
                <a:lnTo>
                  <a:pt x="2545207" y="1254633"/>
                </a:lnTo>
                <a:lnTo>
                  <a:pt x="2564384" y="1254633"/>
                </a:lnTo>
                <a:lnTo>
                  <a:pt x="2572258" y="1246886"/>
                </a:lnTo>
                <a:lnTo>
                  <a:pt x="2572258" y="1227709"/>
                </a:lnTo>
                <a:lnTo>
                  <a:pt x="2564384" y="1219835"/>
                </a:lnTo>
                <a:close/>
              </a:path>
              <a:path w="6172200" h="1781175">
                <a:moveTo>
                  <a:pt x="1705102" y="1219835"/>
                </a:moveTo>
                <a:lnTo>
                  <a:pt x="1685798" y="1219835"/>
                </a:lnTo>
                <a:lnTo>
                  <a:pt x="1678051" y="1227709"/>
                </a:lnTo>
                <a:lnTo>
                  <a:pt x="1678051" y="1246886"/>
                </a:lnTo>
                <a:lnTo>
                  <a:pt x="1685798" y="1254633"/>
                </a:lnTo>
                <a:lnTo>
                  <a:pt x="1705102" y="1254633"/>
                </a:lnTo>
                <a:lnTo>
                  <a:pt x="1712849" y="1246886"/>
                </a:lnTo>
                <a:lnTo>
                  <a:pt x="1712849" y="1227709"/>
                </a:lnTo>
                <a:lnTo>
                  <a:pt x="1705102" y="1219835"/>
                </a:lnTo>
                <a:close/>
              </a:path>
              <a:path w="6172200" h="1781175">
                <a:moveTo>
                  <a:pt x="4590923" y="1214120"/>
                </a:moveTo>
                <a:lnTo>
                  <a:pt x="4571619" y="1214120"/>
                </a:lnTo>
                <a:lnTo>
                  <a:pt x="4563872" y="1221866"/>
                </a:lnTo>
                <a:lnTo>
                  <a:pt x="4563872" y="1241044"/>
                </a:lnTo>
                <a:lnTo>
                  <a:pt x="4571619" y="1248790"/>
                </a:lnTo>
                <a:lnTo>
                  <a:pt x="4590923" y="1248790"/>
                </a:lnTo>
                <a:lnTo>
                  <a:pt x="4598670" y="1241044"/>
                </a:lnTo>
                <a:lnTo>
                  <a:pt x="4598670" y="1221866"/>
                </a:lnTo>
                <a:lnTo>
                  <a:pt x="4590923" y="1214120"/>
                </a:lnTo>
                <a:close/>
              </a:path>
              <a:path w="6172200" h="1781175">
                <a:moveTo>
                  <a:pt x="3975354" y="1214120"/>
                </a:moveTo>
                <a:lnTo>
                  <a:pt x="3956177" y="1214120"/>
                </a:lnTo>
                <a:lnTo>
                  <a:pt x="3948303" y="1221866"/>
                </a:lnTo>
                <a:lnTo>
                  <a:pt x="3948303" y="1241044"/>
                </a:lnTo>
                <a:lnTo>
                  <a:pt x="3956177" y="1248790"/>
                </a:lnTo>
                <a:lnTo>
                  <a:pt x="3975354" y="1248790"/>
                </a:lnTo>
                <a:lnTo>
                  <a:pt x="3983228" y="1241044"/>
                </a:lnTo>
                <a:lnTo>
                  <a:pt x="3983228" y="1221866"/>
                </a:lnTo>
                <a:lnTo>
                  <a:pt x="3975354" y="1214120"/>
                </a:lnTo>
                <a:close/>
              </a:path>
              <a:path w="6172200" h="1781175">
                <a:moveTo>
                  <a:pt x="3609594" y="1214120"/>
                </a:moveTo>
                <a:lnTo>
                  <a:pt x="3590290" y="1214120"/>
                </a:lnTo>
                <a:lnTo>
                  <a:pt x="3582543" y="1221866"/>
                </a:lnTo>
                <a:lnTo>
                  <a:pt x="3582543" y="1241044"/>
                </a:lnTo>
                <a:lnTo>
                  <a:pt x="3590290" y="1248790"/>
                </a:lnTo>
                <a:lnTo>
                  <a:pt x="3609594" y="1248790"/>
                </a:lnTo>
                <a:lnTo>
                  <a:pt x="3617341" y="1241044"/>
                </a:lnTo>
                <a:lnTo>
                  <a:pt x="3617341" y="1221866"/>
                </a:lnTo>
                <a:lnTo>
                  <a:pt x="3609594" y="1214120"/>
                </a:lnTo>
                <a:close/>
              </a:path>
              <a:path w="6172200" h="1781175">
                <a:moveTo>
                  <a:pt x="1368298" y="1214120"/>
                </a:moveTo>
                <a:lnTo>
                  <a:pt x="1349121" y="1214120"/>
                </a:lnTo>
                <a:lnTo>
                  <a:pt x="1341247" y="1221866"/>
                </a:lnTo>
                <a:lnTo>
                  <a:pt x="1341247" y="1241044"/>
                </a:lnTo>
                <a:lnTo>
                  <a:pt x="1349121" y="1248790"/>
                </a:lnTo>
                <a:lnTo>
                  <a:pt x="1368298" y="1248790"/>
                </a:lnTo>
                <a:lnTo>
                  <a:pt x="1376172" y="1241044"/>
                </a:lnTo>
                <a:lnTo>
                  <a:pt x="1376172" y="1221866"/>
                </a:lnTo>
                <a:lnTo>
                  <a:pt x="1368298" y="1214120"/>
                </a:lnTo>
                <a:close/>
              </a:path>
              <a:path w="6172200" h="1781175">
                <a:moveTo>
                  <a:pt x="485775" y="1214120"/>
                </a:moveTo>
                <a:lnTo>
                  <a:pt x="466471" y="1214120"/>
                </a:lnTo>
                <a:lnTo>
                  <a:pt x="458724" y="1221866"/>
                </a:lnTo>
                <a:lnTo>
                  <a:pt x="458724" y="1241044"/>
                </a:lnTo>
                <a:lnTo>
                  <a:pt x="466471" y="1248790"/>
                </a:lnTo>
                <a:lnTo>
                  <a:pt x="485775" y="1248790"/>
                </a:lnTo>
                <a:lnTo>
                  <a:pt x="493522" y="1241044"/>
                </a:lnTo>
                <a:lnTo>
                  <a:pt x="493522" y="1221866"/>
                </a:lnTo>
                <a:lnTo>
                  <a:pt x="485775" y="1214120"/>
                </a:lnTo>
                <a:close/>
              </a:path>
              <a:path w="6172200" h="1781175">
                <a:moveTo>
                  <a:pt x="4097274" y="1202563"/>
                </a:moveTo>
                <a:lnTo>
                  <a:pt x="4078097" y="1202563"/>
                </a:lnTo>
                <a:lnTo>
                  <a:pt x="4070223" y="1210310"/>
                </a:lnTo>
                <a:lnTo>
                  <a:pt x="4070223" y="1229487"/>
                </a:lnTo>
                <a:lnTo>
                  <a:pt x="4078097" y="1237234"/>
                </a:lnTo>
                <a:lnTo>
                  <a:pt x="4097274" y="1237234"/>
                </a:lnTo>
                <a:lnTo>
                  <a:pt x="4105148" y="1229487"/>
                </a:lnTo>
                <a:lnTo>
                  <a:pt x="4105148" y="1210310"/>
                </a:lnTo>
                <a:lnTo>
                  <a:pt x="4097274" y="1202563"/>
                </a:lnTo>
                <a:close/>
              </a:path>
              <a:path w="6172200" h="1781175">
                <a:moveTo>
                  <a:pt x="2367026" y="1202563"/>
                </a:moveTo>
                <a:lnTo>
                  <a:pt x="2347722" y="1202563"/>
                </a:lnTo>
                <a:lnTo>
                  <a:pt x="2339975" y="1210310"/>
                </a:lnTo>
                <a:lnTo>
                  <a:pt x="2339975" y="1229487"/>
                </a:lnTo>
                <a:lnTo>
                  <a:pt x="2347722" y="1237234"/>
                </a:lnTo>
                <a:lnTo>
                  <a:pt x="2367026" y="1237234"/>
                </a:lnTo>
                <a:lnTo>
                  <a:pt x="2374773" y="1229487"/>
                </a:lnTo>
                <a:lnTo>
                  <a:pt x="2374773" y="1210310"/>
                </a:lnTo>
                <a:lnTo>
                  <a:pt x="2367026" y="1202563"/>
                </a:lnTo>
                <a:close/>
              </a:path>
              <a:path w="6172200" h="1781175">
                <a:moveTo>
                  <a:pt x="2268347" y="1202563"/>
                </a:moveTo>
                <a:lnTo>
                  <a:pt x="2249042" y="1202563"/>
                </a:lnTo>
                <a:lnTo>
                  <a:pt x="2241296" y="1210310"/>
                </a:lnTo>
                <a:lnTo>
                  <a:pt x="2241296" y="1229487"/>
                </a:lnTo>
                <a:lnTo>
                  <a:pt x="2249042" y="1237234"/>
                </a:lnTo>
                <a:lnTo>
                  <a:pt x="2268347" y="1237234"/>
                </a:lnTo>
                <a:lnTo>
                  <a:pt x="2276094" y="1229487"/>
                </a:lnTo>
                <a:lnTo>
                  <a:pt x="2276094" y="1210310"/>
                </a:lnTo>
                <a:lnTo>
                  <a:pt x="2268347" y="1202563"/>
                </a:lnTo>
                <a:close/>
              </a:path>
              <a:path w="6172200" h="1781175">
                <a:moveTo>
                  <a:pt x="1954784" y="1202563"/>
                </a:moveTo>
                <a:lnTo>
                  <a:pt x="1935479" y="1202563"/>
                </a:lnTo>
                <a:lnTo>
                  <a:pt x="1927733" y="1210310"/>
                </a:lnTo>
                <a:lnTo>
                  <a:pt x="1927733" y="1229487"/>
                </a:lnTo>
                <a:lnTo>
                  <a:pt x="1935479" y="1237234"/>
                </a:lnTo>
                <a:lnTo>
                  <a:pt x="1954784" y="1237234"/>
                </a:lnTo>
                <a:lnTo>
                  <a:pt x="1962530" y="1229487"/>
                </a:lnTo>
                <a:lnTo>
                  <a:pt x="1962530" y="1210310"/>
                </a:lnTo>
                <a:lnTo>
                  <a:pt x="1954784" y="1202563"/>
                </a:lnTo>
                <a:close/>
              </a:path>
              <a:path w="6172200" h="1781175">
                <a:moveTo>
                  <a:pt x="1136014" y="1202563"/>
                </a:moveTo>
                <a:lnTo>
                  <a:pt x="1116838" y="1202563"/>
                </a:lnTo>
                <a:lnTo>
                  <a:pt x="1108964" y="1210310"/>
                </a:lnTo>
                <a:lnTo>
                  <a:pt x="1108964" y="1229487"/>
                </a:lnTo>
                <a:lnTo>
                  <a:pt x="1116838" y="1237234"/>
                </a:lnTo>
                <a:lnTo>
                  <a:pt x="1136014" y="1237234"/>
                </a:lnTo>
                <a:lnTo>
                  <a:pt x="1143889" y="1229487"/>
                </a:lnTo>
                <a:lnTo>
                  <a:pt x="1143889" y="1210310"/>
                </a:lnTo>
                <a:lnTo>
                  <a:pt x="1136014" y="1202563"/>
                </a:lnTo>
                <a:close/>
              </a:path>
              <a:path w="6172200" h="1781175">
                <a:moveTo>
                  <a:pt x="3865118" y="1196721"/>
                </a:moveTo>
                <a:lnTo>
                  <a:pt x="3845814" y="1196721"/>
                </a:lnTo>
                <a:lnTo>
                  <a:pt x="3838067" y="1204467"/>
                </a:lnTo>
                <a:lnTo>
                  <a:pt x="3838067" y="1223645"/>
                </a:lnTo>
                <a:lnTo>
                  <a:pt x="3845814" y="1231519"/>
                </a:lnTo>
                <a:lnTo>
                  <a:pt x="3865118" y="1231519"/>
                </a:lnTo>
                <a:lnTo>
                  <a:pt x="3872865" y="1223645"/>
                </a:lnTo>
                <a:lnTo>
                  <a:pt x="3872865" y="1204467"/>
                </a:lnTo>
                <a:lnTo>
                  <a:pt x="3865118" y="1196721"/>
                </a:lnTo>
                <a:close/>
              </a:path>
              <a:path w="6172200" h="1781175">
                <a:moveTo>
                  <a:pt x="1472819" y="1196721"/>
                </a:moveTo>
                <a:lnTo>
                  <a:pt x="1453641" y="1196721"/>
                </a:lnTo>
                <a:lnTo>
                  <a:pt x="1445767" y="1204467"/>
                </a:lnTo>
                <a:lnTo>
                  <a:pt x="1445767" y="1223645"/>
                </a:lnTo>
                <a:lnTo>
                  <a:pt x="1453641" y="1231519"/>
                </a:lnTo>
                <a:lnTo>
                  <a:pt x="1472819" y="1231519"/>
                </a:lnTo>
                <a:lnTo>
                  <a:pt x="1480692" y="1223645"/>
                </a:lnTo>
                <a:lnTo>
                  <a:pt x="1480692" y="1204467"/>
                </a:lnTo>
                <a:lnTo>
                  <a:pt x="1472819" y="1196721"/>
                </a:lnTo>
                <a:close/>
              </a:path>
              <a:path w="6172200" h="1781175">
                <a:moveTo>
                  <a:pt x="2994152" y="1185164"/>
                </a:moveTo>
                <a:lnTo>
                  <a:pt x="2974848" y="1185164"/>
                </a:lnTo>
                <a:lnTo>
                  <a:pt x="2967101" y="1192911"/>
                </a:lnTo>
                <a:lnTo>
                  <a:pt x="2967101" y="1212088"/>
                </a:lnTo>
                <a:lnTo>
                  <a:pt x="2974848" y="1219835"/>
                </a:lnTo>
                <a:lnTo>
                  <a:pt x="2994152" y="1219835"/>
                </a:lnTo>
                <a:lnTo>
                  <a:pt x="3001899" y="1212088"/>
                </a:lnTo>
                <a:lnTo>
                  <a:pt x="3001899" y="1192911"/>
                </a:lnTo>
                <a:lnTo>
                  <a:pt x="2994152" y="1185164"/>
                </a:lnTo>
                <a:close/>
              </a:path>
              <a:path w="6172200" h="1781175">
                <a:moveTo>
                  <a:pt x="874776" y="1185164"/>
                </a:moveTo>
                <a:lnTo>
                  <a:pt x="855472" y="1185164"/>
                </a:lnTo>
                <a:lnTo>
                  <a:pt x="847725" y="1192911"/>
                </a:lnTo>
                <a:lnTo>
                  <a:pt x="847725" y="1212088"/>
                </a:lnTo>
                <a:lnTo>
                  <a:pt x="855472" y="1219835"/>
                </a:lnTo>
                <a:lnTo>
                  <a:pt x="874776" y="1219835"/>
                </a:lnTo>
                <a:lnTo>
                  <a:pt x="882523" y="1212088"/>
                </a:lnTo>
                <a:lnTo>
                  <a:pt x="882523" y="1192911"/>
                </a:lnTo>
                <a:lnTo>
                  <a:pt x="874776" y="1185164"/>
                </a:lnTo>
                <a:close/>
              </a:path>
              <a:path w="6172200" h="1781175">
                <a:moveTo>
                  <a:pt x="4480559" y="1179449"/>
                </a:moveTo>
                <a:lnTo>
                  <a:pt x="4461256" y="1179449"/>
                </a:lnTo>
                <a:lnTo>
                  <a:pt x="4453508" y="1187196"/>
                </a:lnTo>
                <a:lnTo>
                  <a:pt x="4453508" y="1206373"/>
                </a:lnTo>
                <a:lnTo>
                  <a:pt x="4461256" y="1214120"/>
                </a:lnTo>
                <a:lnTo>
                  <a:pt x="4480559" y="1214120"/>
                </a:lnTo>
                <a:lnTo>
                  <a:pt x="4488307" y="1206373"/>
                </a:lnTo>
                <a:lnTo>
                  <a:pt x="4488307" y="1187196"/>
                </a:lnTo>
                <a:lnTo>
                  <a:pt x="4480559" y="1179449"/>
                </a:lnTo>
                <a:close/>
              </a:path>
              <a:path w="6172200" h="1781175">
                <a:moveTo>
                  <a:pt x="2471547" y="1179449"/>
                </a:moveTo>
                <a:lnTo>
                  <a:pt x="2452242" y="1179449"/>
                </a:lnTo>
                <a:lnTo>
                  <a:pt x="2444496" y="1187196"/>
                </a:lnTo>
                <a:lnTo>
                  <a:pt x="2444496" y="1206373"/>
                </a:lnTo>
                <a:lnTo>
                  <a:pt x="2452242" y="1214120"/>
                </a:lnTo>
                <a:lnTo>
                  <a:pt x="2471547" y="1214120"/>
                </a:lnTo>
                <a:lnTo>
                  <a:pt x="2479294" y="1206373"/>
                </a:lnTo>
                <a:lnTo>
                  <a:pt x="2479294" y="1187196"/>
                </a:lnTo>
                <a:lnTo>
                  <a:pt x="2471547" y="1179449"/>
                </a:lnTo>
                <a:close/>
              </a:path>
              <a:path w="6172200" h="1781175">
                <a:moveTo>
                  <a:pt x="1583182" y="1179449"/>
                </a:moveTo>
                <a:lnTo>
                  <a:pt x="1563877" y="1179449"/>
                </a:lnTo>
                <a:lnTo>
                  <a:pt x="1556130" y="1187196"/>
                </a:lnTo>
                <a:lnTo>
                  <a:pt x="1556130" y="1206373"/>
                </a:lnTo>
                <a:lnTo>
                  <a:pt x="1563877" y="1214120"/>
                </a:lnTo>
                <a:lnTo>
                  <a:pt x="1583182" y="1214120"/>
                </a:lnTo>
                <a:lnTo>
                  <a:pt x="1590928" y="1206373"/>
                </a:lnTo>
                <a:lnTo>
                  <a:pt x="1590928" y="1187196"/>
                </a:lnTo>
                <a:lnTo>
                  <a:pt x="1583182" y="1179449"/>
                </a:lnTo>
                <a:close/>
              </a:path>
              <a:path w="6172200" h="1781175">
                <a:moveTo>
                  <a:pt x="4892802" y="1167764"/>
                </a:moveTo>
                <a:lnTo>
                  <a:pt x="4873498" y="1167764"/>
                </a:lnTo>
                <a:lnTo>
                  <a:pt x="4865751" y="1175639"/>
                </a:lnTo>
                <a:lnTo>
                  <a:pt x="4865751" y="1194815"/>
                </a:lnTo>
                <a:lnTo>
                  <a:pt x="4873498" y="1202563"/>
                </a:lnTo>
                <a:lnTo>
                  <a:pt x="4892802" y="1202563"/>
                </a:lnTo>
                <a:lnTo>
                  <a:pt x="4900549" y="1194815"/>
                </a:lnTo>
                <a:lnTo>
                  <a:pt x="4900549" y="1175639"/>
                </a:lnTo>
                <a:lnTo>
                  <a:pt x="4892802" y="1167764"/>
                </a:lnTo>
                <a:close/>
              </a:path>
              <a:path w="6172200" h="1781175">
                <a:moveTo>
                  <a:pt x="3725672" y="1162050"/>
                </a:moveTo>
                <a:lnTo>
                  <a:pt x="3706495" y="1162050"/>
                </a:lnTo>
                <a:lnTo>
                  <a:pt x="3698621" y="1169797"/>
                </a:lnTo>
                <a:lnTo>
                  <a:pt x="3698621" y="1188974"/>
                </a:lnTo>
                <a:lnTo>
                  <a:pt x="3706495" y="1196721"/>
                </a:lnTo>
                <a:lnTo>
                  <a:pt x="3725672" y="1196721"/>
                </a:lnTo>
                <a:lnTo>
                  <a:pt x="3733546" y="1188974"/>
                </a:lnTo>
                <a:lnTo>
                  <a:pt x="3733546" y="1169797"/>
                </a:lnTo>
                <a:lnTo>
                  <a:pt x="3725672" y="1162050"/>
                </a:lnTo>
                <a:close/>
              </a:path>
              <a:path w="6172200" h="1781175">
                <a:moveTo>
                  <a:pt x="3493516" y="1162050"/>
                </a:moveTo>
                <a:lnTo>
                  <a:pt x="3474211" y="1162050"/>
                </a:lnTo>
                <a:lnTo>
                  <a:pt x="3466465" y="1169797"/>
                </a:lnTo>
                <a:lnTo>
                  <a:pt x="3466465" y="1188974"/>
                </a:lnTo>
                <a:lnTo>
                  <a:pt x="3474211" y="1196721"/>
                </a:lnTo>
                <a:lnTo>
                  <a:pt x="3493516" y="1196721"/>
                </a:lnTo>
                <a:lnTo>
                  <a:pt x="3501263" y="1188974"/>
                </a:lnTo>
                <a:lnTo>
                  <a:pt x="3501263" y="1169797"/>
                </a:lnTo>
                <a:lnTo>
                  <a:pt x="3493516" y="1162050"/>
                </a:lnTo>
                <a:close/>
              </a:path>
              <a:path w="6172200" h="1781175">
                <a:moveTo>
                  <a:pt x="590296" y="1156208"/>
                </a:moveTo>
                <a:lnTo>
                  <a:pt x="570991" y="1156208"/>
                </a:lnTo>
                <a:lnTo>
                  <a:pt x="563245" y="1163954"/>
                </a:lnTo>
                <a:lnTo>
                  <a:pt x="563245" y="1183132"/>
                </a:lnTo>
                <a:lnTo>
                  <a:pt x="570991" y="1191005"/>
                </a:lnTo>
                <a:lnTo>
                  <a:pt x="590296" y="1191005"/>
                </a:lnTo>
                <a:lnTo>
                  <a:pt x="598042" y="1183132"/>
                </a:lnTo>
                <a:lnTo>
                  <a:pt x="598042" y="1163954"/>
                </a:lnTo>
                <a:lnTo>
                  <a:pt x="590296" y="1156208"/>
                </a:lnTo>
                <a:close/>
              </a:path>
              <a:path w="6172200" h="1781175">
                <a:moveTo>
                  <a:pt x="2860548" y="1150492"/>
                </a:moveTo>
                <a:lnTo>
                  <a:pt x="2841371" y="1150492"/>
                </a:lnTo>
                <a:lnTo>
                  <a:pt x="2833497" y="1158239"/>
                </a:lnTo>
                <a:lnTo>
                  <a:pt x="2833497" y="1177416"/>
                </a:lnTo>
                <a:lnTo>
                  <a:pt x="2841371" y="1185164"/>
                </a:lnTo>
                <a:lnTo>
                  <a:pt x="2860548" y="1185164"/>
                </a:lnTo>
                <a:lnTo>
                  <a:pt x="2868422" y="1177416"/>
                </a:lnTo>
                <a:lnTo>
                  <a:pt x="2868422" y="1158239"/>
                </a:lnTo>
                <a:lnTo>
                  <a:pt x="2860548" y="1150492"/>
                </a:lnTo>
                <a:close/>
              </a:path>
              <a:path w="6172200" h="1781175">
                <a:moveTo>
                  <a:pt x="985138" y="1150492"/>
                </a:moveTo>
                <a:lnTo>
                  <a:pt x="965835" y="1150492"/>
                </a:lnTo>
                <a:lnTo>
                  <a:pt x="958088" y="1158239"/>
                </a:lnTo>
                <a:lnTo>
                  <a:pt x="958088" y="1177416"/>
                </a:lnTo>
                <a:lnTo>
                  <a:pt x="965835" y="1185164"/>
                </a:lnTo>
                <a:lnTo>
                  <a:pt x="985138" y="1185164"/>
                </a:lnTo>
                <a:lnTo>
                  <a:pt x="992886" y="1177416"/>
                </a:lnTo>
                <a:lnTo>
                  <a:pt x="992886" y="1158239"/>
                </a:lnTo>
                <a:lnTo>
                  <a:pt x="985138" y="1150492"/>
                </a:lnTo>
                <a:close/>
              </a:path>
              <a:path w="6172200" h="1781175">
                <a:moveTo>
                  <a:pt x="4776724" y="1144651"/>
                </a:moveTo>
                <a:lnTo>
                  <a:pt x="4757420" y="1144651"/>
                </a:lnTo>
                <a:lnTo>
                  <a:pt x="4749673" y="1152398"/>
                </a:lnTo>
                <a:lnTo>
                  <a:pt x="4749673" y="1171575"/>
                </a:lnTo>
                <a:lnTo>
                  <a:pt x="4757420" y="1179449"/>
                </a:lnTo>
                <a:lnTo>
                  <a:pt x="4776724" y="1179449"/>
                </a:lnTo>
                <a:lnTo>
                  <a:pt x="4784471" y="1171575"/>
                </a:lnTo>
                <a:lnTo>
                  <a:pt x="4784471" y="1152398"/>
                </a:lnTo>
                <a:lnTo>
                  <a:pt x="4776724" y="1144651"/>
                </a:lnTo>
                <a:close/>
              </a:path>
              <a:path w="6172200" h="1781175">
                <a:moveTo>
                  <a:pt x="4225035" y="1144651"/>
                </a:moveTo>
                <a:lnTo>
                  <a:pt x="4205858" y="1144651"/>
                </a:lnTo>
                <a:lnTo>
                  <a:pt x="4197984" y="1152398"/>
                </a:lnTo>
                <a:lnTo>
                  <a:pt x="4197984" y="1171575"/>
                </a:lnTo>
                <a:lnTo>
                  <a:pt x="4205858" y="1179449"/>
                </a:lnTo>
                <a:lnTo>
                  <a:pt x="4225035" y="1179449"/>
                </a:lnTo>
                <a:lnTo>
                  <a:pt x="4232909" y="1171575"/>
                </a:lnTo>
                <a:lnTo>
                  <a:pt x="4232909" y="1152398"/>
                </a:lnTo>
                <a:lnTo>
                  <a:pt x="4225035" y="1144651"/>
                </a:lnTo>
                <a:close/>
              </a:path>
              <a:path w="6172200" h="1781175">
                <a:moveTo>
                  <a:pt x="3121786" y="1144651"/>
                </a:moveTo>
                <a:lnTo>
                  <a:pt x="3102609" y="1144651"/>
                </a:lnTo>
                <a:lnTo>
                  <a:pt x="3094863" y="1152398"/>
                </a:lnTo>
                <a:lnTo>
                  <a:pt x="3094863" y="1171575"/>
                </a:lnTo>
                <a:lnTo>
                  <a:pt x="3102609" y="1179449"/>
                </a:lnTo>
                <a:lnTo>
                  <a:pt x="3121786" y="1179449"/>
                </a:lnTo>
                <a:lnTo>
                  <a:pt x="3129660" y="1171575"/>
                </a:lnTo>
                <a:lnTo>
                  <a:pt x="3129660" y="1152398"/>
                </a:lnTo>
                <a:lnTo>
                  <a:pt x="3121786" y="1144651"/>
                </a:lnTo>
                <a:close/>
              </a:path>
              <a:path w="6172200" h="1781175">
                <a:moveTo>
                  <a:pt x="694816" y="1144651"/>
                </a:moveTo>
                <a:lnTo>
                  <a:pt x="675513" y="1144651"/>
                </a:lnTo>
                <a:lnTo>
                  <a:pt x="667765" y="1152398"/>
                </a:lnTo>
                <a:lnTo>
                  <a:pt x="667765" y="1171575"/>
                </a:lnTo>
                <a:lnTo>
                  <a:pt x="675513" y="1179449"/>
                </a:lnTo>
                <a:lnTo>
                  <a:pt x="694816" y="1179449"/>
                </a:lnTo>
                <a:lnTo>
                  <a:pt x="702563" y="1171575"/>
                </a:lnTo>
                <a:lnTo>
                  <a:pt x="702563" y="1152398"/>
                </a:lnTo>
                <a:lnTo>
                  <a:pt x="694816" y="1144651"/>
                </a:lnTo>
                <a:close/>
              </a:path>
              <a:path w="6172200" h="1781175">
                <a:moveTo>
                  <a:pt x="4672203" y="1138936"/>
                </a:moveTo>
                <a:lnTo>
                  <a:pt x="4652899" y="1138936"/>
                </a:lnTo>
                <a:lnTo>
                  <a:pt x="4645152" y="1146683"/>
                </a:lnTo>
                <a:lnTo>
                  <a:pt x="4645152" y="1165860"/>
                </a:lnTo>
                <a:lnTo>
                  <a:pt x="4652899" y="1173607"/>
                </a:lnTo>
                <a:lnTo>
                  <a:pt x="4672203" y="1173607"/>
                </a:lnTo>
                <a:lnTo>
                  <a:pt x="4679950" y="1165860"/>
                </a:lnTo>
                <a:lnTo>
                  <a:pt x="4679950" y="1146683"/>
                </a:lnTo>
                <a:lnTo>
                  <a:pt x="4672203" y="1138936"/>
                </a:lnTo>
                <a:close/>
              </a:path>
              <a:path w="6172200" h="1781175">
                <a:moveTo>
                  <a:pt x="1246377" y="1127252"/>
                </a:moveTo>
                <a:lnTo>
                  <a:pt x="1227201" y="1127252"/>
                </a:lnTo>
                <a:lnTo>
                  <a:pt x="1219327" y="1135126"/>
                </a:lnTo>
                <a:lnTo>
                  <a:pt x="1219327" y="1154302"/>
                </a:lnTo>
                <a:lnTo>
                  <a:pt x="1227201" y="1162050"/>
                </a:lnTo>
                <a:lnTo>
                  <a:pt x="1246377" y="1162050"/>
                </a:lnTo>
                <a:lnTo>
                  <a:pt x="1254125" y="1154302"/>
                </a:lnTo>
                <a:lnTo>
                  <a:pt x="1254125" y="1135126"/>
                </a:lnTo>
                <a:lnTo>
                  <a:pt x="1246377" y="1127252"/>
                </a:lnTo>
                <a:close/>
              </a:path>
              <a:path w="6172200" h="1781175">
                <a:moveTo>
                  <a:pt x="3371469" y="1121537"/>
                </a:moveTo>
                <a:lnTo>
                  <a:pt x="3352292" y="1121537"/>
                </a:lnTo>
                <a:lnTo>
                  <a:pt x="3344545" y="1129284"/>
                </a:lnTo>
                <a:lnTo>
                  <a:pt x="3344545" y="1148461"/>
                </a:lnTo>
                <a:lnTo>
                  <a:pt x="3352292" y="1156208"/>
                </a:lnTo>
                <a:lnTo>
                  <a:pt x="3371469" y="1156208"/>
                </a:lnTo>
                <a:lnTo>
                  <a:pt x="3379343" y="1148461"/>
                </a:lnTo>
                <a:lnTo>
                  <a:pt x="3379343" y="1129284"/>
                </a:lnTo>
                <a:lnTo>
                  <a:pt x="3371469" y="1121537"/>
                </a:lnTo>
                <a:close/>
              </a:path>
              <a:path w="6172200" h="1781175">
                <a:moveTo>
                  <a:pt x="2622550" y="1121537"/>
                </a:moveTo>
                <a:lnTo>
                  <a:pt x="2603246" y="1121537"/>
                </a:lnTo>
                <a:lnTo>
                  <a:pt x="2595499" y="1129284"/>
                </a:lnTo>
                <a:lnTo>
                  <a:pt x="2595499" y="1148461"/>
                </a:lnTo>
                <a:lnTo>
                  <a:pt x="2603246" y="1156208"/>
                </a:lnTo>
                <a:lnTo>
                  <a:pt x="2622550" y="1156208"/>
                </a:lnTo>
                <a:lnTo>
                  <a:pt x="2630297" y="1148461"/>
                </a:lnTo>
                <a:lnTo>
                  <a:pt x="2630297" y="1129284"/>
                </a:lnTo>
                <a:lnTo>
                  <a:pt x="2622550" y="1121537"/>
                </a:lnTo>
                <a:close/>
              </a:path>
              <a:path w="6172200" h="1781175">
                <a:moveTo>
                  <a:pt x="4358640" y="1115695"/>
                </a:moveTo>
                <a:lnTo>
                  <a:pt x="4339335" y="1115695"/>
                </a:lnTo>
                <a:lnTo>
                  <a:pt x="4331589" y="1123569"/>
                </a:lnTo>
                <a:lnTo>
                  <a:pt x="4331589" y="1142746"/>
                </a:lnTo>
                <a:lnTo>
                  <a:pt x="4339335" y="1150492"/>
                </a:lnTo>
                <a:lnTo>
                  <a:pt x="4358640" y="1150492"/>
                </a:lnTo>
                <a:lnTo>
                  <a:pt x="4366386" y="1142746"/>
                </a:lnTo>
                <a:lnTo>
                  <a:pt x="4366386" y="1123569"/>
                </a:lnTo>
                <a:lnTo>
                  <a:pt x="4358640" y="1115695"/>
                </a:lnTo>
                <a:close/>
              </a:path>
              <a:path w="6172200" h="1781175">
                <a:moveTo>
                  <a:pt x="4068318" y="1115695"/>
                </a:moveTo>
                <a:lnTo>
                  <a:pt x="4049014" y="1115695"/>
                </a:lnTo>
                <a:lnTo>
                  <a:pt x="4041267" y="1123569"/>
                </a:lnTo>
                <a:lnTo>
                  <a:pt x="4041267" y="1142746"/>
                </a:lnTo>
                <a:lnTo>
                  <a:pt x="4049014" y="1150492"/>
                </a:lnTo>
                <a:lnTo>
                  <a:pt x="4068318" y="1150492"/>
                </a:lnTo>
                <a:lnTo>
                  <a:pt x="4076065" y="1142746"/>
                </a:lnTo>
                <a:lnTo>
                  <a:pt x="4076065" y="1123569"/>
                </a:lnTo>
                <a:lnTo>
                  <a:pt x="4068318" y="1115695"/>
                </a:lnTo>
                <a:close/>
              </a:path>
              <a:path w="6172200" h="1781175">
                <a:moveTo>
                  <a:pt x="2070862" y="1115695"/>
                </a:moveTo>
                <a:lnTo>
                  <a:pt x="2051685" y="1115695"/>
                </a:lnTo>
                <a:lnTo>
                  <a:pt x="2043811" y="1123569"/>
                </a:lnTo>
                <a:lnTo>
                  <a:pt x="2043811" y="1142746"/>
                </a:lnTo>
                <a:lnTo>
                  <a:pt x="2051685" y="1150492"/>
                </a:lnTo>
                <a:lnTo>
                  <a:pt x="2070862" y="1150492"/>
                </a:lnTo>
                <a:lnTo>
                  <a:pt x="2078736" y="1142746"/>
                </a:lnTo>
                <a:lnTo>
                  <a:pt x="2078736" y="1123569"/>
                </a:lnTo>
                <a:lnTo>
                  <a:pt x="2070862" y="1115695"/>
                </a:lnTo>
                <a:close/>
              </a:path>
              <a:path w="6172200" h="1781175">
                <a:moveTo>
                  <a:pt x="1797939" y="1115695"/>
                </a:moveTo>
                <a:lnTo>
                  <a:pt x="1778762" y="1115695"/>
                </a:lnTo>
                <a:lnTo>
                  <a:pt x="1770888" y="1123569"/>
                </a:lnTo>
                <a:lnTo>
                  <a:pt x="1770888" y="1142746"/>
                </a:lnTo>
                <a:lnTo>
                  <a:pt x="1778762" y="1150492"/>
                </a:lnTo>
                <a:lnTo>
                  <a:pt x="1797939" y="1150492"/>
                </a:lnTo>
                <a:lnTo>
                  <a:pt x="1805813" y="1142746"/>
                </a:lnTo>
                <a:lnTo>
                  <a:pt x="1805813" y="1123569"/>
                </a:lnTo>
                <a:lnTo>
                  <a:pt x="1797939" y="1115695"/>
                </a:lnTo>
                <a:close/>
              </a:path>
              <a:path w="6172200" h="1781175">
                <a:moveTo>
                  <a:pt x="3237992" y="1109979"/>
                </a:moveTo>
                <a:lnTo>
                  <a:pt x="3218688" y="1109979"/>
                </a:lnTo>
                <a:lnTo>
                  <a:pt x="3210941" y="1117727"/>
                </a:lnTo>
                <a:lnTo>
                  <a:pt x="3210941" y="1136903"/>
                </a:lnTo>
                <a:lnTo>
                  <a:pt x="3218688" y="1144651"/>
                </a:lnTo>
                <a:lnTo>
                  <a:pt x="3237992" y="1144651"/>
                </a:lnTo>
                <a:lnTo>
                  <a:pt x="3245739" y="1136903"/>
                </a:lnTo>
                <a:lnTo>
                  <a:pt x="3245739" y="1117727"/>
                </a:lnTo>
                <a:lnTo>
                  <a:pt x="3237992" y="1109979"/>
                </a:lnTo>
                <a:close/>
              </a:path>
              <a:path w="6172200" h="1781175">
                <a:moveTo>
                  <a:pt x="2744470" y="1109979"/>
                </a:moveTo>
                <a:lnTo>
                  <a:pt x="2725166" y="1109979"/>
                </a:lnTo>
                <a:lnTo>
                  <a:pt x="2717419" y="1117727"/>
                </a:lnTo>
                <a:lnTo>
                  <a:pt x="2717419" y="1136903"/>
                </a:lnTo>
                <a:lnTo>
                  <a:pt x="2725166" y="1144651"/>
                </a:lnTo>
                <a:lnTo>
                  <a:pt x="2744470" y="1144651"/>
                </a:lnTo>
                <a:lnTo>
                  <a:pt x="2752216" y="1136903"/>
                </a:lnTo>
                <a:lnTo>
                  <a:pt x="2752216" y="1117727"/>
                </a:lnTo>
                <a:lnTo>
                  <a:pt x="2744470" y="1109979"/>
                </a:lnTo>
                <a:close/>
              </a:path>
              <a:path w="6172200" h="1781175">
                <a:moveTo>
                  <a:pt x="2187066" y="1109979"/>
                </a:moveTo>
                <a:lnTo>
                  <a:pt x="2167763" y="1109979"/>
                </a:lnTo>
                <a:lnTo>
                  <a:pt x="2160016" y="1117727"/>
                </a:lnTo>
                <a:lnTo>
                  <a:pt x="2160016" y="1136903"/>
                </a:lnTo>
                <a:lnTo>
                  <a:pt x="2167763" y="1144651"/>
                </a:lnTo>
                <a:lnTo>
                  <a:pt x="2187066" y="1144651"/>
                </a:lnTo>
                <a:lnTo>
                  <a:pt x="2194814" y="1136903"/>
                </a:lnTo>
                <a:lnTo>
                  <a:pt x="2194814" y="1117727"/>
                </a:lnTo>
                <a:lnTo>
                  <a:pt x="2187066" y="1109979"/>
                </a:lnTo>
                <a:close/>
              </a:path>
              <a:path w="6172200" h="1781175">
                <a:moveTo>
                  <a:pt x="1937385" y="1104138"/>
                </a:moveTo>
                <a:lnTo>
                  <a:pt x="1918080" y="1104138"/>
                </a:lnTo>
                <a:lnTo>
                  <a:pt x="1910334" y="1111885"/>
                </a:lnTo>
                <a:lnTo>
                  <a:pt x="1910334" y="1131062"/>
                </a:lnTo>
                <a:lnTo>
                  <a:pt x="1918080" y="1138936"/>
                </a:lnTo>
                <a:lnTo>
                  <a:pt x="1937385" y="1138936"/>
                </a:lnTo>
                <a:lnTo>
                  <a:pt x="1945132" y="1131062"/>
                </a:lnTo>
                <a:lnTo>
                  <a:pt x="1945132" y="1111885"/>
                </a:lnTo>
                <a:lnTo>
                  <a:pt x="1937385" y="1104138"/>
                </a:lnTo>
                <a:close/>
              </a:path>
              <a:path w="6172200" h="1781175">
                <a:moveTo>
                  <a:pt x="1670303" y="1104138"/>
                </a:moveTo>
                <a:lnTo>
                  <a:pt x="1651000" y="1104138"/>
                </a:lnTo>
                <a:lnTo>
                  <a:pt x="1643252" y="1111885"/>
                </a:lnTo>
                <a:lnTo>
                  <a:pt x="1643252" y="1131062"/>
                </a:lnTo>
                <a:lnTo>
                  <a:pt x="1651000" y="1138936"/>
                </a:lnTo>
                <a:lnTo>
                  <a:pt x="1670303" y="1138936"/>
                </a:lnTo>
                <a:lnTo>
                  <a:pt x="1678051" y="1131062"/>
                </a:lnTo>
                <a:lnTo>
                  <a:pt x="1678051" y="1111885"/>
                </a:lnTo>
                <a:lnTo>
                  <a:pt x="1670303" y="1104138"/>
                </a:lnTo>
                <a:close/>
              </a:path>
              <a:path w="6172200" h="1781175">
                <a:moveTo>
                  <a:pt x="1101216" y="1104138"/>
                </a:moveTo>
                <a:lnTo>
                  <a:pt x="1082039" y="1104138"/>
                </a:lnTo>
                <a:lnTo>
                  <a:pt x="1074165" y="1111885"/>
                </a:lnTo>
                <a:lnTo>
                  <a:pt x="1074165" y="1131062"/>
                </a:lnTo>
                <a:lnTo>
                  <a:pt x="1082039" y="1138936"/>
                </a:lnTo>
                <a:lnTo>
                  <a:pt x="1101216" y="1138936"/>
                </a:lnTo>
                <a:lnTo>
                  <a:pt x="1108964" y="1131062"/>
                </a:lnTo>
                <a:lnTo>
                  <a:pt x="1108964" y="1111885"/>
                </a:lnTo>
                <a:lnTo>
                  <a:pt x="1101216" y="1104138"/>
                </a:lnTo>
                <a:close/>
              </a:path>
              <a:path w="6172200" h="1781175">
                <a:moveTo>
                  <a:pt x="491489" y="1098423"/>
                </a:moveTo>
                <a:lnTo>
                  <a:pt x="472313" y="1098423"/>
                </a:lnTo>
                <a:lnTo>
                  <a:pt x="464565" y="1106170"/>
                </a:lnTo>
                <a:lnTo>
                  <a:pt x="464565" y="1125347"/>
                </a:lnTo>
                <a:lnTo>
                  <a:pt x="472313" y="1133094"/>
                </a:lnTo>
                <a:lnTo>
                  <a:pt x="491489" y="1133094"/>
                </a:lnTo>
                <a:lnTo>
                  <a:pt x="499363" y="1125347"/>
                </a:lnTo>
                <a:lnTo>
                  <a:pt x="499363" y="1106170"/>
                </a:lnTo>
                <a:lnTo>
                  <a:pt x="491489" y="1098423"/>
                </a:lnTo>
                <a:close/>
              </a:path>
              <a:path w="6172200" h="1781175">
                <a:moveTo>
                  <a:pt x="3592195" y="1092580"/>
                </a:moveTo>
                <a:lnTo>
                  <a:pt x="3572891" y="1092580"/>
                </a:lnTo>
                <a:lnTo>
                  <a:pt x="3565144" y="1100327"/>
                </a:lnTo>
                <a:lnTo>
                  <a:pt x="3565144" y="1119504"/>
                </a:lnTo>
                <a:lnTo>
                  <a:pt x="3572891" y="1127252"/>
                </a:lnTo>
                <a:lnTo>
                  <a:pt x="3592195" y="1127252"/>
                </a:lnTo>
                <a:lnTo>
                  <a:pt x="3599942" y="1119504"/>
                </a:lnTo>
                <a:lnTo>
                  <a:pt x="3599942" y="1100327"/>
                </a:lnTo>
                <a:lnTo>
                  <a:pt x="3592195" y="1092580"/>
                </a:lnTo>
                <a:close/>
              </a:path>
              <a:path w="6172200" h="1781175">
                <a:moveTo>
                  <a:pt x="781812" y="1092580"/>
                </a:moveTo>
                <a:lnTo>
                  <a:pt x="762635" y="1092580"/>
                </a:lnTo>
                <a:lnTo>
                  <a:pt x="754888" y="1100327"/>
                </a:lnTo>
                <a:lnTo>
                  <a:pt x="754888" y="1119504"/>
                </a:lnTo>
                <a:lnTo>
                  <a:pt x="762635" y="1127252"/>
                </a:lnTo>
                <a:lnTo>
                  <a:pt x="781812" y="1127252"/>
                </a:lnTo>
                <a:lnTo>
                  <a:pt x="789686" y="1119504"/>
                </a:lnTo>
                <a:lnTo>
                  <a:pt x="789686" y="1100327"/>
                </a:lnTo>
                <a:lnTo>
                  <a:pt x="781812" y="1092580"/>
                </a:lnTo>
                <a:close/>
              </a:path>
              <a:path w="6172200" h="1781175">
                <a:moveTo>
                  <a:pt x="381253" y="1092580"/>
                </a:moveTo>
                <a:lnTo>
                  <a:pt x="361950" y="1092580"/>
                </a:lnTo>
                <a:lnTo>
                  <a:pt x="354202" y="1100327"/>
                </a:lnTo>
                <a:lnTo>
                  <a:pt x="354202" y="1119504"/>
                </a:lnTo>
                <a:lnTo>
                  <a:pt x="361950" y="1127252"/>
                </a:lnTo>
                <a:lnTo>
                  <a:pt x="381253" y="1127252"/>
                </a:lnTo>
                <a:lnTo>
                  <a:pt x="389000" y="1119504"/>
                </a:lnTo>
                <a:lnTo>
                  <a:pt x="389000" y="1100327"/>
                </a:lnTo>
                <a:lnTo>
                  <a:pt x="381253" y="1092580"/>
                </a:lnTo>
                <a:close/>
              </a:path>
              <a:path w="6172200" h="1781175">
                <a:moveTo>
                  <a:pt x="3812794" y="1086865"/>
                </a:moveTo>
                <a:lnTo>
                  <a:pt x="3793617" y="1086865"/>
                </a:lnTo>
                <a:lnTo>
                  <a:pt x="3785743" y="1094613"/>
                </a:lnTo>
                <a:lnTo>
                  <a:pt x="3785743" y="1113789"/>
                </a:lnTo>
                <a:lnTo>
                  <a:pt x="3793617" y="1121537"/>
                </a:lnTo>
                <a:lnTo>
                  <a:pt x="3812794" y="1121537"/>
                </a:lnTo>
                <a:lnTo>
                  <a:pt x="3820668" y="1113789"/>
                </a:lnTo>
                <a:lnTo>
                  <a:pt x="3820668" y="1094613"/>
                </a:lnTo>
                <a:lnTo>
                  <a:pt x="3812794" y="1086865"/>
                </a:lnTo>
                <a:close/>
              </a:path>
              <a:path w="6172200" h="1781175">
                <a:moveTo>
                  <a:pt x="1472819" y="1086865"/>
                </a:moveTo>
                <a:lnTo>
                  <a:pt x="1453641" y="1086865"/>
                </a:lnTo>
                <a:lnTo>
                  <a:pt x="1445767" y="1094613"/>
                </a:lnTo>
                <a:lnTo>
                  <a:pt x="1445767" y="1113789"/>
                </a:lnTo>
                <a:lnTo>
                  <a:pt x="1453641" y="1121537"/>
                </a:lnTo>
                <a:lnTo>
                  <a:pt x="1472819" y="1121537"/>
                </a:lnTo>
                <a:lnTo>
                  <a:pt x="1480692" y="1113789"/>
                </a:lnTo>
                <a:lnTo>
                  <a:pt x="1480692" y="1094613"/>
                </a:lnTo>
                <a:lnTo>
                  <a:pt x="1472819" y="1086865"/>
                </a:lnTo>
                <a:close/>
              </a:path>
              <a:path w="6172200" h="1781175">
                <a:moveTo>
                  <a:pt x="4503801" y="1081024"/>
                </a:moveTo>
                <a:lnTo>
                  <a:pt x="4484497" y="1081024"/>
                </a:lnTo>
                <a:lnTo>
                  <a:pt x="4476750" y="1088771"/>
                </a:lnTo>
                <a:lnTo>
                  <a:pt x="4476750" y="1107948"/>
                </a:lnTo>
                <a:lnTo>
                  <a:pt x="4484497" y="1115695"/>
                </a:lnTo>
                <a:lnTo>
                  <a:pt x="4503801" y="1115695"/>
                </a:lnTo>
                <a:lnTo>
                  <a:pt x="4511548" y="1107948"/>
                </a:lnTo>
                <a:lnTo>
                  <a:pt x="4511548" y="1088771"/>
                </a:lnTo>
                <a:lnTo>
                  <a:pt x="4503801" y="1081024"/>
                </a:lnTo>
                <a:close/>
              </a:path>
              <a:path w="6172200" h="1781175">
                <a:moveTo>
                  <a:pt x="3946398" y="1081024"/>
                </a:moveTo>
                <a:lnTo>
                  <a:pt x="3927094" y="1081024"/>
                </a:lnTo>
                <a:lnTo>
                  <a:pt x="3919347" y="1088771"/>
                </a:lnTo>
                <a:lnTo>
                  <a:pt x="3919347" y="1107948"/>
                </a:lnTo>
                <a:lnTo>
                  <a:pt x="3927094" y="1115695"/>
                </a:lnTo>
                <a:lnTo>
                  <a:pt x="3946398" y="1115695"/>
                </a:lnTo>
                <a:lnTo>
                  <a:pt x="3954145" y="1107948"/>
                </a:lnTo>
                <a:lnTo>
                  <a:pt x="3954145" y="1088771"/>
                </a:lnTo>
                <a:lnTo>
                  <a:pt x="3946398" y="1081024"/>
                </a:lnTo>
                <a:close/>
              </a:path>
              <a:path w="6172200" h="1781175">
                <a:moveTo>
                  <a:pt x="2401824" y="1081024"/>
                </a:moveTo>
                <a:lnTo>
                  <a:pt x="2382647" y="1081024"/>
                </a:lnTo>
                <a:lnTo>
                  <a:pt x="2374773" y="1088771"/>
                </a:lnTo>
                <a:lnTo>
                  <a:pt x="2374773" y="1107948"/>
                </a:lnTo>
                <a:lnTo>
                  <a:pt x="2382647" y="1115695"/>
                </a:lnTo>
                <a:lnTo>
                  <a:pt x="2401824" y="1115695"/>
                </a:lnTo>
                <a:lnTo>
                  <a:pt x="2409698" y="1107948"/>
                </a:lnTo>
                <a:lnTo>
                  <a:pt x="2409698" y="1088771"/>
                </a:lnTo>
                <a:lnTo>
                  <a:pt x="2401824" y="1081024"/>
                </a:lnTo>
                <a:close/>
              </a:path>
              <a:path w="6172200" h="1781175">
                <a:moveTo>
                  <a:pt x="1356740" y="1081024"/>
                </a:moveTo>
                <a:lnTo>
                  <a:pt x="1337437" y="1081024"/>
                </a:lnTo>
                <a:lnTo>
                  <a:pt x="1329689" y="1088771"/>
                </a:lnTo>
                <a:lnTo>
                  <a:pt x="1329689" y="1107948"/>
                </a:lnTo>
                <a:lnTo>
                  <a:pt x="1337437" y="1115695"/>
                </a:lnTo>
                <a:lnTo>
                  <a:pt x="1356740" y="1115695"/>
                </a:lnTo>
                <a:lnTo>
                  <a:pt x="1364488" y="1107948"/>
                </a:lnTo>
                <a:lnTo>
                  <a:pt x="1364488" y="1088771"/>
                </a:lnTo>
                <a:lnTo>
                  <a:pt x="1356740" y="1081024"/>
                </a:lnTo>
                <a:close/>
              </a:path>
              <a:path w="6172200" h="1781175">
                <a:moveTo>
                  <a:pt x="2965069" y="1075182"/>
                </a:moveTo>
                <a:lnTo>
                  <a:pt x="2945891" y="1075182"/>
                </a:lnTo>
                <a:lnTo>
                  <a:pt x="2938017" y="1083055"/>
                </a:lnTo>
                <a:lnTo>
                  <a:pt x="2938017" y="1102233"/>
                </a:lnTo>
                <a:lnTo>
                  <a:pt x="2945891" y="1109979"/>
                </a:lnTo>
                <a:lnTo>
                  <a:pt x="2965069" y="1109979"/>
                </a:lnTo>
                <a:lnTo>
                  <a:pt x="2972816" y="1102233"/>
                </a:lnTo>
                <a:lnTo>
                  <a:pt x="2972816" y="1083055"/>
                </a:lnTo>
                <a:lnTo>
                  <a:pt x="2965069" y="1075182"/>
                </a:lnTo>
                <a:close/>
              </a:path>
              <a:path w="6172200" h="1781175">
                <a:moveTo>
                  <a:pt x="4648961" y="1052067"/>
                </a:moveTo>
                <a:lnTo>
                  <a:pt x="4629658" y="1052067"/>
                </a:lnTo>
                <a:lnTo>
                  <a:pt x="4621910" y="1059814"/>
                </a:lnTo>
                <a:lnTo>
                  <a:pt x="4621910" y="1078991"/>
                </a:lnTo>
                <a:lnTo>
                  <a:pt x="4629658" y="1086865"/>
                </a:lnTo>
                <a:lnTo>
                  <a:pt x="4648961" y="1086865"/>
                </a:lnTo>
                <a:lnTo>
                  <a:pt x="4656708" y="1078991"/>
                </a:lnTo>
                <a:lnTo>
                  <a:pt x="4656708" y="1059814"/>
                </a:lnTo>
                <a:lnTo>
                  <a:pt x="4648961" y="1052067"/>
                </a:lnTo>
                <a:close/>
              </a:path>
              <a:path w="6172200" h="1781175">
                <a:moveTo>
                  <a:pt x="2279904" y="1052067"/>
                </a:moveTo>
                <a:lnTo>
                  <a:pt x="2260727" y="1052067"/>
                </a:lnTo>
                <a:lnTo>
                  <a:pt x="2252853" y="1059814"/>
                </a:lnTo>
                <a:lnTo>
                  <a:pt x="2252853" y="1078991"/>
                </a:lnTo>
                <a:lnTo>
                  <a:pt x="2260727" y="1086865"/>
                </a:lnTo>
                <a:lnTo>
                  <a:pt x="2279904" y="1086865"/>
                </a:lnTo>
                <a:lnTo>
                  <a:pt x="2287778" y="1078991"/>
                </a:lnTo>
                <a:lnTo>
                  <a:pt x="2287778" y="1059814"/>
                </a:lnTo>
                <a:lnTo>
                  <a:pt x="2279904" y="1052067"/>
                </a:lnTo>
                <a:close/>
              </a:path>
              <a:path w="6172200" h="1781175">
                <a:moveTo>
                  <a:pt x="909574" y="1052067"/>
                </a:moveTo>
                <a:lnTo>
                  <a:pt x="890397" y="1052067"/>
                </a:lnTo>
                <a:lnTo>
                  <a:pt x="882523" y="1059814"/>
                </a:lnTo>
                <a:lnTo>
                  <a:pt x="882523" y="1078991"/>
                </a:lnTo>
                <a:lnTo>
                  <a:pt x="890397" y="1086865"/>
                </a:lnTo>
                <a:lnTo>
                  <a:pt x="909574" y="1086865"/>
                </a:lnTo>
                <a:lnTo>
                  <a:pt x="917448" y="1078991"/>
                </a:lnTo>
                <a:lnTo>
                  <a:pt x="917448" y="1059814"/>
                </a:lnTo>
                <a:lnTo>
                  <a:pt x="909574" y="1052067"/>
                </a:lnTo>
                <a:close/>
              </a:path>
              <a:path w="6172200" h="1781175">
                <a:moveTo>
                  <a:pt x="4828921" y="1046352"/>
                </a:moveTo>
                <a:lnTo>
                  <a:pt x="4809744" y="1046352"/>
                </a:lnTo>
                <a:lnTo>
                  <a:pt x="4801870" y="1054100"/>
                </a:lnTo>
                <a:lnTo>
                  <a:pt x="4801870" y="1073277"/>
                </a:lnTo>
                <a:lnTo>
                  <a:pt x="4809744" y="1081024"/>
                </a:lnTo>
                <a:lnTo>
                  <a:pt x="4828921" y="1081024"/>
                </a:lnTo>
                <a:lnTo>
                  <a:pt x="4836668" y="1073277"/>
                </a:lnTo>
                <a:lnTo>
                  <a:pt x="4836668" y="1054100"/>
                </a:lnTo>
                <a:lnTo>
                  <a:pt x="4828921" y="1046352"/>
                </a:lnTo>
                <a:close/>
              </a:path>
              <a:path w="6172200" h="1781175">
                <a:moveTo>
                  <a:pt x="3696716" y="1046352"/>
                </a:moveTo>
                <a:lnTo>
                  <a:pt x="3677411" y="1046352"/>
                </a:lnTo>
                <a:lnTo>
                  <a:pt x="3669665" y="1054100"/>
                </a:lnTo>
                <a:lnTo>
                  <a:pt x="3669665" y="1073277"/>
                </a:lnTo>
                <a:lnTo>
                  <a:pt x="3677411" y="1081024"/>
                </a:lnTo>
                <a:lnTo>
                  <a:pt x="3696716" y="1081024"/>
                </a:lnTo>
                <a:lnTo>
                  <a:pt x="3704463" y="1073277"/>
                </a:lnTo>
                <a:lnTo>
                  <a:pt x="3704463" y="1054100"/>
                </a:lnTo>
                <a:lnTo>
                  <a:pt x="3696716" y="1046352"/>
                </a:lnTo>
                <a:close/>
              </a:path>
              <a:path w="6172200" h="1781175">
                <a:moveTo>
                  <a:pt x="3475990" y="1046352"/>
                </a:moveTo>
                <a:lnTo>
                  <a:pt x="3456813" y="1046352"/>
                </a:lnTo>
                <a:lnTo>
                  <a:pt x="3448939" y="1054100"/>
                </a:lnTo>
                <a:lnTo>
                  <a:pt x="3448939" y="1073277"/>
                </a:lnTo>
                <a:lnTo>
                  <a:pt x="3456813" y="1081024"/>
                </a:lnTo>
                <a:lnTo>
                  <a:pt x="3475990" y="1081024"/>
                </a:lnTo>
                <a:lnTo>
                  <a:pt x="3483864" y="1073277"/>
                </a:lnTo>
                <a:lnTo>
                  <a:pt x="3483864" y="1054100"/>
                </a:lnTo>
                <a:lnTo>
                  <a:pt x="3475990" y="1046352"/>
                </a:lnTo>
                <a:close/>
              </a:path>
              <a:path w="6172200" h="1781175">
                <a:moveTo>
                  <a:pt x="3069590" y="1046352"/>
                </a:moveTo>
                <a:lnTo>
                  <a:pt x="3050413" y="1046352"/>
                </a:lnTo>
                <a:lnTo>
                  <a:pt x="3042539" y="1054100"/>
                </a:lnTo>
                <a:lnTo>
                  <a:pt x="3042539" y="1073277"/>
                </a:lnTo>
                <a:lnTo>
                  <a:pt x="3050413" y="1081024"/>
                </a:lnTo>
                <a:lnTo>
                  <a:pt x="3069590" y="1081024"/>
                </a:lnTo>
                <a:lnTo>
                  <a:pt x="3077336" y="1073277"/>
                </a:lnTo>
                <a:lnTo>
                  <a:pt x="3077336" y="1054100"/>
                </a:lnTo>
                <a:lnTo>
                  <a:pt x="3069590" y="1046352"/>
                </a:lnTo>
                <a:close/>
              </a:path>
              <a:path w="6172200" h="1781175">
                <a:moveTo>
                  <a:pt x="2518029" y="1046352"/>
                </a:moveTo>
                <a:lnTo>
                  <a:pt x="2498725" y="1046352"/>
                </a:lnTo>
                <a:lnTo>
                  <a:pt x="2490978" y="1054100"/>
                </a:lnTo>
                <a:lnTo>
                  <a:pt x="2490978" y="1073277"/>
                </a:lnTo>
                <a:lnTo>
                  <a:pt x="2498725" y="1081024"/>
                </a:lnTo>
                <a:lnTo>
                  <a:pt x="2518029" y="1081024"/>
                </a:lnTo>
                <a:lnTo>
                  <a:pt x="2525776" y="1073277"/>
                </a:lnTo>
                <a:lnTo>
                  <a:pt x="2525776" y="1054100"/>
                </a:lnTo>
                <a:lnTo>
                  <a:pt x="2518029" y="1046352"/>
                </a:lnTo>
                <a:close/>
              </a:path>
              <a:path w="6172200" h="1781175">
                <a:moveTo>
                  <a:pt x="1583182" y="1034669"/>
                </a:moveTo>
                <a:lnTo>
                  <a:pt x="1563877" y="1034669"/>
                </a:lnTo>
                <a:lnTo>
                  <a:pt x="1556130" y="1042542"/>
                </a:lnTo>
                <a:lnTo>
                  <a:pt x="1556130" y="1061720"/>
                </a:lnTo>
                <a:lnTo>
                  <a:pt x="1563877" y="1069466"/>
                </a:lnTo>
                <a:lnTo>
                  <a:pt x="1583182" y="1069466"/>
                </a:lnTo>
                <a:lnTo>
                  <a:pt x="1590928" y="1061720"/>
                </a:lnTo>
                <a:lnTo>
                  <a:pt x="1590928" y="1042542"/>
                </a:lnTo>
                <a:lnTo>
                  <a:pt x="1583182" y="1034669"/>
                </a:lnTo>
                <a:close/>
              </a:path>
              <a:path w="6172200" h="1781175">
                <a:moveTo>
                  <a:pt x="630936" y="1034669"/>
                </a:moveTo>
                <a:lnTo>
                  <a:pt x="611632" y="1034669"/>
                </a:lnTo>
                <a:lnTo>
                  <a:pt x="603885" y="1042542"/>
                </a:lnTo>
                <a:lnTo>
                  <a:pt x="603885" y="1061720"/>
                </a:lnTo>
                <a:lnTo>
                  <a:pt x="611632" y="1069466"/>
                </a:lnTo>
                <a:lnTo>
                  <a:pt x="630936" y="1069466"/>
                </a:lnTo>
                <a:lnTo>
                  <a:pt x="638683" y="1061720"/>
                </a:lnTo>
                <a:lnTo>
                  <a:pt x="638683" y="1042542"/>
                </a:lnTo>
                <a:lnTo>
                  <a:pt x="630936" y="1034669"/>
                </a:lnTo>
                <a:close/>
              </a:path>
              <a:path w="6172200" h="1781175">
                <a:moveTo>
                  <a:pt x="2837307" y="1028953"/>
                </a:moveTo>
                <a:lnTo>
                  <a:pt x="2818129" y="1028953"/>
                </a:lnTo>
                <a:lnTo>
                  <a:pt x="2810255" y="1036701"/>
                </a:lnTo>
                <a:lnTo>
                  <a:pt x="2810255" y="1055877"/>
                </a:lnTo>
                <a:lnTo>
                  <a:pt x="2818129" y="1063625"/>
                </a:lnTo>
                <a:lnTo>
                  <a:pt x="2837307" y="1063625"/>
                </a:lnTo>
                <a:lnTo>
                  <a:pt x="2845180" y="1055877"/>
                </a:lnTo>
                <a:lnTo>
                  <a:pt x="2845180" y="1036701"/>
                </a:lnTo>
                <a:lnTo>
                  <a:pt x="2837307" y="1028953"/>
                </a:lnTo>
                <a:close/>
              </a:path>
              <a:path w="6172200" h="1781175">
                <a:moveTo>
                  <a:pt x="3319272" y="1023112"/>
                </a:moveTo>
                <a:lnTo>
                  <a:pt x="3299968" y="1023112"/>
                </a:lnTo>
                <a:lnTo>
                  <a:pt x="3292221" y="1030986"/>
                </a:lnTo>
                <a:lnTo>
                  <a:pt x="3292221" y="1050163"/>
                </a:lnTo>
                <a:lnTo>
                  <a:pt x="3299968" y="1057910"/>
                </a:lnTo>
                <a:lnTo>
                  <a:pt x="3319272" y="1057910"/>
                </a:lnTo>
                <a:lnTo>
                  <a:pt x="3327019" y="1050163"/>
                </a:lnTo>
                <a:lnTo>
                  <a:pt x="3327019" y="1030986"/>
                </a:lnTo>
                <a:lnTo>
                  <a:pt x="3319272" y="1023112"/>
                </a:lnTo>
                <a:close/>
              </a:path>
              <a:path w="6172200" h="1781175">
                <a:moveTo>
                  <a:pt x="1217295" y="1023112"/>
                </a:moveTo>
                <a:lnTo>
                  <a:pt x="1198117" y="1023112"/>
                </a:lnTo>
                <a:lnTo>
                  <a:pt x="1190371" y="1030986"/>
                </a:lnTo>
                <a:lnTo>
                  <a:pt x="1190371" y="1050163"/>
                </a:lnTo>
                <a:lnTo>
                  <a:pt x="1198117" y="1057910"/>
                </a:lnTo>
                <a:lnTo>
                  <a:pt x="1217295" y="1057910"/>
                </a:lnTo>
                <a:lnTo>
                  <a:pt x="1225169" y="1050163"/>
                </a:lnTo>
                <a:lnTo>
                  <a:pt x="1225169" y="1030986"/>
                </a:lnTo>
                <a:lnTo>
                  <a:pt x="1217295" y="1023112"/>
                </a:lnTo>
                <a:close/>
              </a:path>
              <a:path w="6172200" h="1781175">
                <a:moveTo>
                  <a:pt x="1049020" y="1023112"/>
                </a:moveTo>
                <a:lnTo>
                  <a:pt x="1029715" y="1023112"/>
                </a:lnTo>
                <a:lnTo>
                  <a:pt x="1021969" y="1030986"/>
                </a:lnTo>
                <a:lnTo>
                  <a:pt x="1021969" y="1050163"/>
                </a:lnTo>
                <a:lnTo>
                  <a:pt x="1029715" y="1057910"/>
                </a:lnTo>
                <a:lnTo>
                  <a:pt x="1049020" y="1057910"/>
                </a:lnTo>
                <a:lnTo>
                  <a:pt x="1056766" y="1050163"/>
                </a:lnTo>
                <a:lnTo>
                  <a:pt x="1056766" y="1030986"/>
                </a:lnTo>
                <a:lnTo>
                  <a:pt x="1049020" y="1023112"/>
                </a:lnTo>
                <a:close/>
              </a:path>
              <a:path w="6172200" h="1781175">
                <a:moveTo>
                  <a:pt x="1873503" y="1017397"/>
                </a:moveTo>
                <a:lnTo>
                  <a:pt x="1854200" y="1017397"/>
                </a:lnTo>
                <a:lnTo>
                  <a:pt x="1846452" y="1025144"/>
                </a:lnTo>
                <a:lnTo>
                  <a:pt x="1846452" y="1044321"/>
                </a:lnTo>
                <a:lnTo>
                  <a:pt x="1854200" y="1052067"/>
                </a:lnTo>
                <a:lnTo>
                  <a:pt x="1873503" y="1052067"/>
                </a:lnTo>
                <a:lnTo>
                  <a:pt x="1881251" y="1044321"/>
                </a:lnTo>
                <a:lnTo>
                  <a:pt x="1881251" y="1025144"/>
                </a:lnTo>
                <a:lnTo>
                  <a:pt x="1873503" y="1017397"/>
                </a:lnTo>
                <a:close/>
              </a:path>
              <a:path w="6172200" h="1781175">
                <a:moveTo>
                  <a:pt x="2628265" y="1005839"/>
                </a:moveTo>
                <a:lnTo>
                  <a:pt x="2609088" y="1005839"/>
                </a:lnTo>
                <a:lnTo>
                  <a:pt x="2601214" y="1013587"/>
                </a:lnTo>
                <a:lnTo>
                  <a:pt x="2601214" y="1032763"/>
                </a:lnTo>
                <a:lnTo>
                  <a:pt x="2609088" y="1040511"/>
                </a:lnTo>
                <a:lnTo>
                  <a:pt x="2628265" y="1040511"/>
                </a:lnTo>
                <a:lnTo>
                  <a:pt x="2636139" y="1032763"/>
                </a:lnTo>
                <a:lnTo>
                  <a:pt x="2636139" y="1013587"/>
                </a:lnTo>
                <a:lnTo>
                  <a:pt x="2628265" y="1005839"/>
                </a:lnTo>
                <a:close/>
              </a:path>
              <a:path w="6172200" h="1781175">
                <a:moveTo>
                  <a:pt x="1734058" y="1005839"/>
                </a:moveTo>
                <a:lnTo>
                  <a:pt x="1714880" y="1005839"/>
                </a:lnTo>
                <a:lnTo>
                  <a:pt x="1707134" y="1013587"/>
                </a:lnTo>
                <a:lnTo>
                  <a:pt x="1707134" y="1032763"/>
                </a:lnTo>
                <a:lnTo>
                  <a:pt x="1714880" y="1040511"/>
                </a:lnTo>
                <a:lnTo>
                  <a:pt x="1734058" y="1040511"/>
                </a:lnTo>
                <a:lnTo>
                  <a:pt x="1741932" y="1032763"/>
                </a:lnTo>
                <a:lnTo>
                  <a:pt x="1741932" y="1013587"/>
                </a:lnTo>
                <a:lnTo>
                  <a:pt x="1734058" y="1005839"/>
                </a:lnTo>
                <a:close/>
              </a:path>
              <a:path w="6172200" h="1781175">
                <a:moveTo>
                  <a:pt x="3191509" y="999998"/>
                </a:moveTo>
                <a:lnTo>
                  <a:pt x="3172332" y="999998"/>
                </a:lnTo>
                <a:lnTo>
                  <a:pt x="3164458" y="1007745"/>
                </a:lnTo>
                <a:lnTo>
                  <a:pt x="3164458" y="1026922"/>
                </a:lnTo>
                <a:lnTo>
                  <a:pt x="3172332" y="1034669"/>
                </a:lnTo>
                <a:lnTo>
                  <a:pt x="3191509" y="1034669"/>
                </a:lnTo>
                <a:lnTo>
                  <a:pt x="3199383" y="1026922"/>
                </a:lnTo>
                <a:lnTo>
                  <a:pt x="3199383" y="1007745"/>
                </a:lnTo>
                <a:lnTo>
                  <a:pt x="3191509" y="999998"/>
                </a:lnTo>
                <a:close/>
              </a:path>
              <a:path w="6172200" h="1781175">
                <a:moveTo>
                  <a:pt x="2134742" y="999998"/>
                </a:moveTo>
                <a:lnTo>
                  <a:pt x="2115566" y="999998"/>
                </a:lnTo>
                <a:lnTo>
                  <a:pt x="2107691" y="1007745"/>
                </a:lnTo>
                <a:lnTo>
                  <a:pt x="2107691" y="1026922"/>
                </a:lnTo>
                <a:lnTo>
                  <a:pt x="2115566" y="1034669"/>
                </a:lnTo>
                <a:lnTo>
                  <a:pt x="2134742" y="1034669"/>
                </a:lnTo>
                <a:lnTo>
                  <a:pt x="2142616" y="1026922"/>
                </a:lnTo>
                <a:lnTo>
                  <a:pt x="2142616" y="1007745"/>
                </a:lnTo>
                <a:lnTo>
                  <a:pt x="2134742" y="999998"/>
                </a:lnTo>
                <a:close/>
              </a:path>
              <a:path w="6172200" h="1781175">
                <a:moveTo>
                  <a:pt x="2018664" y="994283"/>
                </a:moveTo>
                <a:lnTo>
                  <a:pt x="1999361" y="994283"/>
                </a:lnTo>
                <a:lnTo>
                  <a:pt x="1991614" y="1002029"/>
                </a:lnTo>
                <a:lnTo>
                  <a:pt x="1991614" y="1021207"/>
                </a:lnTo>
                <a:lnTo>
                  <a:pt x="1999361" y="1028953"/>
                </a:lnTo>
                <a:lnTo>
                  <a:pt x="2018664" y="1028953"/>
                </a:lnTo>
                <a:lnTo>
                  <a:pt x="2026412" y="1021207"/>
                </a:lnTo>
                <a:lnTo>
                  <a:pt x="2026412" y="1002029"/>
                </a:lnTo>
                <a:lnTo>
                  <a:pt x="2018664" y="994283"/>
                </a:lnTo>
                <a:close/>
              </a:path>
              <a:path w="6172200" h="1781175">
                <a:moveTo>
                  <a:pt x="3859276" y="988440"/>
                </a:moveTo>
                <a:lnTo>
                  <a:pt x="3839972" y="988440"/>
                </a:lnTo>
                <a:lnTo>
                  <a:pt x="3832225" y="996188"/>
                </a:lnTo>
                <a:lnTo>
                  <a:pt x="3832225" y="1015364"/>
                </a:lnTo>
                <a:lnTo>
                  <a:pt x="3839972" y="1023112"/>
                </a:lnTo>
                <a:lnTo>
                  <a:pt x="3859276" y="1023112"/>
                </a:lnTo>
                <a:lnTo>
                  <a:pt x="3867023" y="1015364"/>
                </a:lnTo>
                <a:lnTo>
                  <a:pt x="3867023" y="996188"/>
                </a:lnTo>
                <a:lnTo>
                  <a:pt x="3859276" y="988440"/>
                </a:lnTo>
                <a:close/>
              </a:path>
              <a:path w="6172200" h="1781175">
                <a:moveTo>
                  <a:pt x="796036" y="982599"/>
                </a:moveTo>
                <a:lnTo>
                  <a:pt x="783209" y="982599"/>
                </a:lnTo>
                <a:lnTo>
                  <a:pt x="778001" y="987805"/>
                </a:lnTo>
                <a:lnTo>
                  <a:pt x="778001" y="1000633"/>
                </a:lnTo>
                <a:lnTo>
                  <a:pt x="783209" y="1005839"/>
                </a:lnTo>
                <a:lnTo>
                  <a:pt x="796036" y="1005839"/>
                </a:lnTo>
                <a:lnTo>
                  <a:pt x="801242" y="1000633"/>
                </a:lnTo>
                <a:lnTo>
                  <a:pt x="801242" y="987805"/>
                </a:lnTo>
                <a:lnTo>
                  <a:pt x="796036" y="982599"/>
                </a:lnTo>
                <a:close/>
              </a:path>
              <a:path w="6172200" h="1781175">
                <a:moveTo>
                  <a:pt x="2732786" y="976884"/>
                </a:moveTo>
                <a:lnTo>
                  <a:pt x="2713609" y="976884"/>
                </a:lnTo>
                <a:lnTo>
                  <a:pt x="2705735" y="984630"/>
                </a:lnTo>
                <a:lnTo>
                  <a:pt x="2705735" y="1003808"/>
                </a:lnTo>
                <a:lnTo>
                  <a:pt x="2713609" y="1011554"/>
                </a:lnTo>
                <a:lnTo>
                  <a:pt x="2732786" y="1011554"/>
                </a:lnTo>
                <a:lnTo>
                  <a:pt x="2740660" y="1003808"/>
                </a:lnTo>
                <a:lnTo>
                  <a:pt x="2740660" y="984630"/>
                </a:lnTo>
                <a:lnTo>
                  <a:pt x="2732786" y="976884"/>
                </a:lnTo>
                <a:close/>
              </a:path>
              <a:path w="6172200" h="1781175">
                <a:moveTo>
                  <a:pt x="2372867" y="976884"/>
                </a:moveTo>
                <a:lnTo>
                  <a:pt x="2353564" y="976884"/>
                </a:lnTo>
                <a:lnTo>
                  <a:pt x="2345816" y="984630"/>
                </a:lnTo>
                <a:lnTo>
                  <a:pt x="2345816" y="1003808"/>
                </a:lnTo>
                <a:lnTo>
                  <a:pt x="2353564" y="1011554"/>
                </a:lnTo>
                <a:lnTo>
                  <a:pt x="2372867" y="1011554"/>
                </a:lnTo>
                <a:lnTo>
                  <a:pt x="2380615" y="1003808"/>
                </a:lnTo>
                <a:lnTo>
                  <a:pt x="2380615" y="984630"/>
                </a:lnTo>
                <a:lnTo>
                  <a:pt x="2372867" y="976884"/>
                </a:lnTo>
                <a:close/>
              </a:path>
              <a:path w="6172200" h="1781175">
                <a:moveTo>
                  <a:pt x="416051" y="976884"/>
                </a:moveTo>
                <a:lnTo>
                  <a:pt x="396875" y="976884"/>
                </a:lnTo>
                <a:lnTo>
                  <a:pt x="389000" y="984630"/>
                </a:lnTo>
                <a:lnTo>
                  <a:pt x="389000" y="1003808"/>
                </a:lnTo>
                <a:lnTo>
                  <a:pt x="396875" y="1011554"/>
                </a:lnTo>
                <a:lnTo>
                  <a:pt x="416051" y="1011554"/>
                </a:lnTo>
                <a:lnTo>
                  <a:pt x="423925" y="1003808"/>
                </a:lnTo>
                <a:lnTo>
                  <a:pt x="423925" y="984630"/>
                </a:lnTo>
                <a:lnTo>
                  <a:pt x="416051" y="976884"/>
                </a:lnTo>
                <a:close/>
              </a:path>
              <a:path w="6172200" h="1781175">
                <a:moveTo>
                  <a:pt x="1478661" y="971041"/>
                </a:moveTo>
                <a:lnTo>
                  <a:pt x="1459357" y="971041"/>
                </a:lnTo>
                <a:lnTo>
                  <a:pt x="1451610" y="978788"/>
                </a:lnTo>
                <a:lnTo>
                  <a:pt x="1451610" y="997965"/>
                </a:lnTo>
                <a:lnTo>
                  <a:pt x="1459357" y="1005839"/>
                </a:lnTo>
                <a:lnTo>
                  <a:pt x="1478661" y="1005839"/>
                </a:lnTo>
                <a:lnTo>
                  <a:pt x="1486408" y="997965"/>
                </a:lnTo>
                <a:lnTo>
                  <a:pt x="1486408" y="978788"/>
                </a:lnTo>
                <a:lnTo>
                  <a:pt x="1478661" y="971041"/>
                </a:lnTo>
                <a:close/>
              </a:path>
              <a:path w="6172200" h="1781175">
                <a:moveTo>
                  <a:pt x="1350899" y="971041"/>
                </a:moveTo>
                <a:lnTo>
                  <a:pt x="1331595" y="971041"/>
                </a:lnTo>
                <a:lnTo>
                  <a:pt x="1323848" y="978788"/>
                </a:lnTo>
                <a:lnTo>
                  <a:pt x="1323848" y="997965"/>
                </a:lnTo>
                <a:lnTo>
                  <a:pt x="1331595" y="1005839"/>
                </a:lnTo>
                <a:lnTo>
                  <a:pt x="1350899" y="1005839"/>
                </a:lnTo>
                <a:lnTo>
                  <a:pt x="1358646" y="997965"/>
                </a:lnTo>
                <a:lnTo>
                  <a:pt x="1358646" y="978788"/>
                </a:lnTo>
                <a:lnTo>
                  <a:pt x="1350899" y="971041"/>
                </a:lnTo>
                <a:close/>
              </a:path>
              <a:path w="6172200" h="1781175">
                <a:moveTo>
                  <a:pt x="526414" y="971041"/>
                </a:moveTo>
                <a:lnTo>
                  <a:pt x="507111" y="971041"/>
                </a:lnTo>
                <a:lnTo>
                  <a:pt x="499363" y="978788"/>
                </a:lnTo>
                <a:lnTo>
                  <a:pt x="499363" y="997965"/>
                </a:lnTo>
                <a:lnTo>
                  <a:pt x="507111" y="1005839"/>
                </a:lnTo>
                <a:lnTo>
                  <a:pt x="526414" y="1005839"/>
                </a:lnTo>
                <a:lnTo>
                  <a:pt x="534162" y="997965"/>
                </a:lnTo>
                <a:lnTo>
                  <a:pt x="534162" y="978788"/>
                </a:lnTo>
                <a:lnTo>
                  <a:pt x="526414" y="971041"/>
                </a:lnTo>
                <a:close/>
              </a:path>
              <a:path w="6172200" h="1781175">
                <a:moveTo>
                  <a:pt x="2924429" y="965326"/>
                </a:moveTo>
                <a:lnTo>
                  <a:pt x="2905252" y="965326"/>
                </a:lnTo>
                <a:lnTo>
                  <a:pt x="2897378" y="973074"/>
                </a:lnTo>
                <a:lnTo>
                  <a:pt x="2897378" y="992251"/>
                </a:lnTo>
                <a:lnTo>
                  <a:pt x="2905252" y="999998"/>
                </a:lnTo>
                <a:lnTo>
                  <a:pt x="2924429" y="999998"/>
                </a:lnTo>
                <a:lnTo>
                  <a:pt x="2932176" y="992251"/>
                </a:lnTo>
                <a:lnTo>
                  <a:pt x="2932176" y="973074"/>
                </a:lnTo>
                <a:lnTo>
                  <a:pt x="2924429" y="965326"/>
                </a:lnTo>
                <a:close/>
              </a:path>
              <a:path w="6172200" h="1781175">
                <a:moveTo>
                  <a:pt x="294132" y="959485"/>
                </a:moveTo>
                <a:lnTo>
                  <a:pt x="274954" y="959485"/>
                </a:lnTo>
                <a:lnTo>
                  <a:pt x="267080" y="967232"/>
                </a:lnTo>
                <a:lnTo>
                  <a:pt x="267080" y="986409"/>
                </a:lnTo>
                <a:lnTo>
                  <a:pt x="274954" y="994283"/>
                </a:lnTo>
                <a:lnTo>
                  <a:pt x="294132" y="994283"/>
                </a:lnTo>
                <a:lnTo>
                  <a:pt x="301878" y="986409"/>
                </a:lnTo>
                <a:lnTo>
                  <a:pt x="301878" y="967232"/>
                </a:lnTo>
                <a:lnTo>
                  <a:pt x="294132" y="959485"/>
                </a:lnTo>
                <a:close/>
              </a:path>
              <a:path w="6172200" h="1781175">
                <a:moveTo>
                  <a:pt x="3563111" y="953770"/>
                </a:moveTo>
                <a:lnTo>
                  <a:pt x="3543934" y="953770"/>
                </a:lnTo>
                <a:lnTo>
                  <a:pt x="3536060" y="961516"/>
                </a:lnTo>
                <a:lnTo>
                  <a:pt x="3536060" y="980694"/>
                </a:lnTo>
                <a:lnTo>
                  <a:pt x="3543934" y="988440"/>
                </a:lnTo>
                <a:lnTo>
                  <a:pt x="3563111" y="988440"/>
                </a:lnTo>
                <a:lnTo>
                  <a:pt x="3570985" y="980694"/>
                </a:lnTo>
                <a:lnTo>
                  <a:pt x="3570985" y="961516"/>
                </a:lnTo>
                <a:lnTo>
                  <a:pt x="3563111" y="953770"/>
                </a:lnTo>
                <a:close/>
              </a:path>
              <a:path w="6172200" h="1781175">
                <a:moveTo>
                  <a:pt x="3435350" y="947927"/>
                </a:moveTo>
                <a:lnTo>
                  <a:pt x="3416173" y="947927"/>
                </a:lnTo>
                <a:lnTo>
                  <a:pt x="3408299" y="955675"/>
                </a:lnTo>
                <a:lnTo>
                  <a:pt x="3408299" y="974851"/>
                </a:lnTo>
                <a:lnTo>
                  <a:pt x="3416173" y="982599"/>
                </a:lnTo>
                <a:lnTo>
                  <a:pt x="3435350" y="982599"/>
                </a:lnTo>
                <a:lnTo>
                  <a:pt x="3443224" y="974851"/>
                </a:lnTo>
                <a:lnTo>
                  <a:pt x="3443224" y="955675"/>
                </a:lnTo>
                <a:lnTo>
                  <a:pt x="3435350" y="947927"/>
                </a:lnTo>
                <a:close/>
              </a:path>
              <a:path w="6172200" h="1781175">
                <a:moveTo>
                  <a:pt x="694816" y="947927"/>
                </a:moveTo>
                <a:lnTo>
                  <a:pt x="675513" y="947927"/>
                </a:lnTo>
                <a:lnTo>
                  <a:pt x="667765" y="955675"/>
                </a:lnTo>
                <a:lnTo>
                  <a:pt x="667765" y="974851"/>
                </a:lnTo>
                <a:lnTo>
                  <a:pt x="675513" y="982599"/>
                </a:lnTo>
                <a:lnTo>
                  <a:pt x="694816" y="982599"/>
                </a:lnTo>
                <a:lnTo>
                  <a:pt x="702563" y="974851"/>
                </a:lnTo>
                <a:lnTo>
                  <a:pt x="702563" y="955675"/>
                </a:lnTo>
                <a:lnTo>
                  <a:pt x="694816" y="947927"/>
                </a:lnTo>
                <a:close/>
              </a:path>
              <a:path w="6172200" h="1781175">
                <a:moveTo>
                  <a:pt x="3685031" y="942086"/>
                </a:moveTo>
                <a:lnTo>
                  <a:pt x="3665854" y="942086"/>
                </a:lnTo>
                <a:lnTo>
                  <a:pt x="3657980" y="949960"/>
                </a:lnTo>
                <a:lnTo>
                  <a:pt x="3657980" y="969137"/>
                </a:lnTo>
                <a:lnTo>
                  <a:pt x="3665854" y="976884"/>
                </a:lnTo>
                <a:lnTo>
                  <a:pt x="3685031" y="976884"/>
                </a:lnTo>
                <a:lnTo>
                  <a:pt x="3692905" y="969137"/>
                </a:lnTo>
                <a:lnTo>
                  <a:pt x="3692905" y="949960"/>
                </a:lnTo>
                <a:lnTo>
                  <a:pt x="3685031" y="942086"/>
                </a:lnTo>
                <a:close/>
              </a:path>
              <a:path w="6172200" h="1781175">
                <a:moveTo>
                  <a:pt x="979297" y="942086"/>
                </a:moveTo>
                <a:lnTo>
                  <a:pt x="959992" y="942086"/>
                </a:lnTo>
                <a:lnTo>
                  <a:pt x="952246" y="949960"/>
                </a:lnTo>
                <a:lnTo>
                  <a:pt x="952246" y="969137"/>
                </a:lnTo>
                <a:lnTo>
                  <a:pt x="959992" y="976884"/>
                </a:lnTo>
                <a:lnTo>
                  <a:pt x="979297" y="976884"/>
                </a:lnTo>
                <a:lnTo>
                  <a:pt x="987044" y="969137"/>
                </a:lnTo>
                <a:lnTo>
                  <a:pt x="987044" y="949960"/>
                </a:lnTo>
                <a:lnTo>
                  <a:pt x="979297" y="942086"/>
                </a:lnTo>
                <a:close/>
              </a:path>
              <a:path w="6172200" h="1781175">
                <a:moveTo>
                  <a:pt x="3098673" y="936371"/>
                </a:moveTo>
                <a:lnTo>
                  <a:pt x="3079369" y="936371"/>
                </a:lnTo>
                <a:lnTo>
                  <a:pt x="3071622" y="944117"/>
                </a:lnTo>
                <a:lnTo>
                  <a:pt x="3071622" y="963295"/>
                </a:lnTo>
                <a:lnTo>
                  <a:pt x="3079369" y="971041"/>
                </a:lnTo>
                <a:lnTo>
                  <a:pt x="3098673" y="971041"/>
                </a:lnTo>
                <a:lnTo>
                  <a:pt x="3106420" y="963295"/>
                </a:lnTo>
                <a:lnTo>
                  <a:pt x="3106420" y="944117"/>
                </a:lnTo>
                <a:lnTo>
                  <a:pt x="3098673" y="936371"/>
                </a:lnTo>
                <a:close/>
              </a:path>
              <a:path w="6172200" h="1781175">
                <a:moveTo>
                  <a:pt x="1153540" y="936371"/>
                </a:moveTo>
                <a:lnTo>
                  <a:pt x="1134237" y="936371"/>
                </a:lnTo>
                <a:lnTo>
                  <a:pt x="1126489" y="944117"/>
                </a:lnTo>
                <a:lnTo>
                  <a:pt x="1126489" y="963295"/>
                </a:lnTo>
                <a:lnTo>
                  <a:pt x="1134237" y="971041"/>
                </a:lnTo>
                <a:lnTo>
                  <a:pt x="1153540" y="971041"/>
                </a:lnTo>
                <a:lnTo>
                  <a:pt x="1161288" y="963295"/>
                </a:lnTo>
                <a:lnTo>
                  <a:pt x="1161288" y="944117"/>
                </a:lnTo>
                <a:lnTo>
                  <a:pt x="1153540" y="936371"/>
                </a:lnTo>
                <a:close/>
              </a:path>
              <a:path w="6172200" h="1781175">
                <a:moveTo>
                  <a:pt x="2204466" y="924813"/>
                </a:moveTo>
                <a:lnTo>
                  <a:pt x="2185162" y="924813"/>
                </a:lnTo>
                <a:lnTo>
                  <a:pt x="2177415" y="932561"/>
                </a:lnTo>
                <a:lnTo>
                  <a:pt x="2177415" y="951738"/>
                </a:lnTo>
                <a:lnTo>
                  <a:pt x="2185162" y="959485"/>
                </a:lnTo>
                <a:lnTo>
                  <a:pt x="2204466" y="959485"/>
                </a:lnTo>
                <a:lnTo>
                  <a:pt x="2212213" y="951738"/>
                </a:lnTo>
                <a:lnTo>
                  <a:pt x="2212213" y="932561"/>
                </a:lnTo>
                <a:lnTo>
                  <a:pt x="2204466" y="924813"/>
                </a:lnTo>
                <a:close/>
              </a:path>
              <a:path w="6172200" h="1781175">
                <a:moveTo>
                  <a:pt x="1612138" y="924813"/>
                </a:moveTo>
                <a:lnTo>
                  <a:pt x="1592961" y="924813"/>
                </a:lnTo>
                <a:lnTo>
                  <a:pt x="1585087" y="932561"/>
                </a:lnTo>
                <a:lnTo>
                  <a:pt x="1585087" y="951738"/>
                </a:lnTo>
                <a:lnTo>
                  <a:pt x="1592961" y="959485"/>
                </a:lnTo>
                <a:lnTo>
                  <a:pt x="1612138" y="959485"/>
                </a:lnTo>
                <a:lnTo>
                  <a:pt x="1620012" y="951738"/>
                </a:lnTo>
                <a:lnTo>
                  <a:pt x="1620012" y="932561"/>
                </a:lnTo>
                <a:lnTo>
                  <a:pt x="1612138" y="924813"/>
                </a:lnTo>
                <a:close/>
              </a:path>
              <a:path w="6172200" h="1781175">
                <a:moveTo>
                  <a:pt x="1902460" y="918972"/>
                </a:moveTo>
                <a:lnTo>
                  <a:pt x="1883283" y="918972"/>
                </a:lnTo>
                <a:lnTo>
                  <a:pt x="1875409" y="926719"/>
                </a:lnTo>
                <a:lnTo>
                  <a:pt x="1875409" y="945896"/>
                </a:lnTo>
                <a:lnTo>
                  <a:pt x="1883283" y="953770"/>
                </a:lnTo>
                <a:lnTo>
                  <a:pt x="1902460" y="953770"/>
                </a:lnTo>
                <a:lnTo>
                  <a:pt x="1910334" y="945896"/>
                </a:lnTo>
                <a:lnTo>
                  <a:pt x="1910334" y="926719"/>
                </a:lnTo>
                <a:lnTo>
                  <a:pt x="1902460" y="918972"/>
                </a:lnTo>
                <a:close/>
              </a:path>
              <a:path w="6172200" h="1781175">
                <a:moveTo>
                  <a:pt x="2552827" y="913257"/>
                </a:moveTo>
                <a:lnTo>
                  <a:pt x="2533523" y="913257"/>
                </a:lnTo>
                <a:lnTo>
                  <a:pt x="2525776" y="921003"/>
                </a:lnTo>
                <a:lnTo>
                  <a:pt x="2525776" y="940180"/>
                </a:lnTo>
                <a:lnTo>
                  <a:pt x="2533523" y="947927"/>
                </a:lnTo>
                <a:lnTo>
                  <a:pt x="2552827" y="947927"/>
                </a:lnTo>
                <a:lnTo>
                  <a:pt x="2560574" y="940180"/>
                </a:lnTo>
                <a:lnTo>
                  <a:pt x="2560574" y="921003"/>
                </a:lnTo>
                <a:lnTo>
                  <a:pt x="2552827" y="913257"/>
                </a:lnTo>
                <a:close/>
              </a:path>
              <a:path w="6172200" h="1781175">
                <a:moveTo>
                  <a:pt x="1786382" y="913257"/>
                </a:moveTo>
                <a:lnTo>
                  <a:pt x="1767077" y="913257"/>
                </a:lnTo>
                <a:lnTo>
                  <a:pt x="1759330" y="921003"/>
                </a:lnTo>
                <a:lnTo>
                  <a:pt x="1759330" y="940180"/>
                </a:lnTo>
                <a:lnTo>
                  <a:pt x="1767077" y="947927"/>
                </a:lnTo>
                <a:lnTo>
                  <a:pt x="1786382" y="947927"/>
                </a:lnTo>
                <a:lnTo>
                  <a:pt x="1794128" y="940180"/>
                </a:lnTo>
                <a:lnTo>
                  <a:pt x="1794128" y="921003"/>
                </a:lnTo>
                <a:lnTo>
                  <a:pt x="1786382" y="913257"/>
                </a:lnTo>
                <a:close/>
              </a:path>
              <a:path w="6172200" h="1781175">
                <a:moveTo>
                  <a:pt x="3325114" y="907414"/>
                </a:moveTo>
                <a:lnTo>
                  <a:pt x="3305809" y="907414"/>
                </a:lnTo>
                <a:lnTo>
                  <a:pt x="3298063" y="915162"/>
                </a:lnTo>
                <a:lnTo>
                  <a:pt x="3298063" y="934338"/>
                </a:lnTo>
                <a:lnTo>
                  <a:pt x="3305809" y="942086"/>
                </a:lnTo>
                <a:lnTo>
                  <a:pt x="3325114" y="942086"/>
                </a:lnTo>
                <a:lnTo>
                  <a:pt x="3332860" y="934338"/>
                </a:lnTo>
                <a:lnTo>
                  <a:pt x="3332860" y="915162"/>
                </a:lnTo>
                <a:lnTo>
                  <a:pt x="3325114" y="907414"/>
                </a:lnTo>
                <a:close/>
              </a:path>
              <a:path w="6172200" h="1781175">
                <a:moveTo>
                  <a:pt x="2454148" y="907414"/>
                </a:moveTo>
                <a:lnTo>
                  <a:pt x="2434844" y="907414"/>
                </a:lnTo>
                <a:lnTo>
                  <a:pt x="2427097" y="915162"/>
                </a:lnTo>
                <a:lnTo>
                  <a:pt x="2427097" y="934338"/>
                </a:lnTo>
                <a:lnTo>
                  <a:pt x="2434844" y="942086"/>
                </a:lnTo>
                <a:lnTo>
                  <a:pt x="2454148" y="942086"/>
                </a:lnTo>
                <a:lnTo>
                  <a:pt x="2461895" y="934338"/>
                </a:lnTo>
                <a:lnTo>
                  <a:pt x="2461895" y="915162"/>
                </a:lnTo>
                <a:lnTo>
                  <a:pt x="2454148" y="907414"/>
                </a:lnTo>
                <a:close/>
              </a:path>
              <a:path w="6172200" h="1781175">
                <a:moveTo>
                  <a:pt x="868934" y="907414"/>
                </a:moveTo>
                <a:lnTo>
                  <a:pt x="849757" y="907414"/>
                </a:lnTo>
                <a:lnTo>
                  <a:pt x="841883" y="915162"/>
                </a:lnTo>
                <a:lnTo>
                  <a:pt x="841883" y="934338"/>
                </a:lnTo>
                <a:lnTo>
                  <a:pt x="849757" y="942086"/>
                </a:lnTo>
                <a:lnTo>
                  <a:pt x="868934" y="942086"/>
                </a:lnTo>
                <a:lnTo>
                  <a:pt x="876808" y="934338"/>
                </a:lnTo>
                <a:lnTo>
                  <a:pt x="876808" y="915162"/>
                </a:lnTo>
                <a:lnTo>
                  <a:pt x="868934" y="907414"/>
                </a:lnTo>
                <a:close/>
              </a:path>
              <a:path w="6172200" h="1781175">
                <a:moveTo>
                  <a:pt x="3812794" y="901700"/>
                </a:moveTo>
                <a:lnTo>
                  <a:pt x="3793617" y="901700"/>
                </a:lnTo>
                <a:lnTo>
                  <a:pt x="3785743" y="909447"/>
                </a:lnTo>
                <a:lnTo>
                  <a:pt x="3785743" y="928624"/>
                </a:lnTo>
                <a:lnTo>
                  <a:pt x="3793617" y="936371"/>
                </a:lnTo>
                <a:lnTo>
                  <a:pt x="3812794" y="936371"/>
                </a:lnTo>
                <a:lnTo>
                  <a:pt x="3820668" y="928624"/>
                </a:lnTo>
                <a:lnTo>
                  <a:pt x="3820668" y="909447"/>
                </a:lnTo>
                <a:lnTo>
                  <a:pt x="3812794" y="901700"/>
                </a:lnTo>
                <a:close/>
              </a:path>
              <a:path w="6172200" h="1781175">
                <a:moveTo>
                  <a:pt x="1269619" y="901700"/>
                </a:moveTo>
                <a:lnTo>
                  <a:pt x="1250314" y="901700"/>
                </a:lnTo>
                <a:lnTo>
                  <a:pt x="1242567" y="909447"/>
                </a:lnTo>
                <a:lnTo>
                  <a:pt x="1242567" y="928624"/>
                </a:lnTo>
                <a:lnTo>
                  <a:pt x="1250314" y="936371"/>
                </a:lnTo>
                <a:lnTo>
                  <a:pt x="1269619" y="936371"/>
                </a:lnTo>
                <a:lnTo>
                  <a:pt x="1277365" y="928624"/>
                </a:lnTo>
                <a:lnTo>
                  <a:pt x="1277365" y="909447"/>
                </a:lnTo>
                <a:lnTo>
                  <a:pt x="1269619" y="901700"/>
                </a:lnTo>
                <a:close/>
              </a:path>
              <a:path w="6172200" h="1781175">
                <a:moveTo>
                  <a:pt x="590296" y="890015"/>
                </a:moveTo>
                <a:lnTo>
                  <a:pt x="570991" y="890015"/>
                </a:lnTo>
                <a:lnTo>
                  <a:pt x="563245" y="897889"/>
                </a:lnTo>
                <a:lnTo>
                  <a:pt x="563245" y="917066"/>
                </a:lnTo>
                <a:lnTo>
                  <a:pt x="570991" y="924813"/>
                </a:lnTo>
                <a:lnTo>
                  <a:pt x="590296" y="924813"/>
                </a:lnTo>
                <a:lnTo>
                  <a:pt x="598042" y="917066"/>
                </a:lnTo>
                <a:lnTo>
                  <a:pt x="598042" y="897889"/>
                </a:lnTo>
                <a:lnTo>
                  <a:pt x="590296" y="890015"/>
                </a:lnTo>
                <a:close/>
              </a:path>
              <a:path w="6172200" h="1781175">
                <a:moveTo>
                  <a:pt x="2994152" y="884301"/>
                </a:moveTo>
                <a:lnTo>
                  <a:pt x="2974848" y="884301"/>
                </a:lnTo>
                <a:lnTo>
                  <a:pt x="2967101" y="892048"/>
                </a:lnTo>
                <a:lnTo>
                  <a:pt x="2967101" y="911225"/>
                </a:lnTo>
                <a:lnTo>
                  <a:pt x="2974848" y="918972"/>
                </a:lnTo>
                <a:lnTo>
                  <a:pt x="2994152" y="918972"/>
                </a:lnTo>
                <a:lnTo>
                  <a:pt x="3001899" y="911225"/>
                </a:lnTo>
                <a:lnTo>
                  <a:pt x="3001899" y="892048"/>
                </a:lnTo>
                <a:lnTo>
                  <a:pt x="2994152" y="884301"/>
                </a:lnTo>
                <a:close/>
              </a:path>
              <a:path w="6172200" h="1781175">
                <a:moveTo>
                  <a:pt x="2796666" y="884301"/>
                </a:moveTo>
                <a:lnTo>
                  <a:pt x="2777490" y="884301"/>
                </a:lnTo>
                <a:lnTo>
                  <a:pt x="2769616" y="892048"/>
                </a:lnTo>
                <a:lnTo>
                  <a:pt x="2769616" y="911225"/>
                </a:lnTo>
                <a:lnTo>
                  <a:pt x="2777490" y="918972"/>
                </a:lnTo>
                <a:lnTo>
                  <a:pt x="2796666" y="918972"/>
                </a:lnTo>
                <a:lnTo>
                  <a:pt x="2804541" y="911225"/>
                </a:lnTo>
                <a:lnTo>
                  <a:pt x="2804541" y="892048"/>
                </a:lnTo>
                <a:lnTo>
                  <a:pt x="2796666" y="884301"/>
                </a:lnTo>
                <a:close/>
              </a:path>
              <a:path w="6172200" h="1781175">
                <a:moveTo>
                  <a:pt x="2308987" y="884301"/>
                </a:moveTo>
                <a:lnTo>
                  <a:pt x="2289683" y="884301"/>
                </a:lnTo>
                <a:lnTo>
                  <a:pt x="2281936" y="892048"/>
                </a:lnTo>
                <a:lnTo>
                  <a:pt x="2281936" y="911225"/>
                </a:lnTo>
                <a:lnTo>
                  <a:pt x="2289683" y="918972"/>
                </a:lnTo>
                <a:lnTo>
                  <a:pt x="2308987" y="918972"/>
                </a:lnTo>
                <a:lnTo>
                  <a:pt x="2316734" y="911225"/>
                </a:lnTo>
                <a:lnTo>
                  <a:pt x="2316734" y="892048"/>
                </a:lnTo>
                <a:lnTo>
                  <a:pt x="2308987" y="884301"/>
                </a:lnTo>
                <a:close/>
              </a:path>
              <a:path w="6172200" h="1781175">
                <a:moveTo>
                  <a:pt x="2059304" y="884301"/>
                </a:moveTo>
                <a:lnTo>
                  <a:pt x="2040001" y="884301"/>
                </a:lnTo>
                <a:lnTo>
                  <a:pt x="2032253" y="892048"/>
                </a:lnTo>
                <a:lnTo>
                  <a:pt x="2032253" y="911225"/>
                </a:lnTo>
                <a:lnTo>
                  <a:pt x="2040001" y="918972"/>
                </a:lnTo>
                <a:lnTo>
                  <a:pt x="2059304" y="918972"/>
                </a:lnTo>
                <a:lnTo>
                  <a:pt x="2067052" y="911225"/>
                </a:lnTo>
                <a:lnTo>
                  <a:pt x="2067052" y="892048"/>
                </a:lnTo>
                <a:lnTo>
                  <a:pt x="2059304" y="884301"/>
                </a:lnTo>
                <a:close/>
              </a:path>
              <a:path w="6172200" h="1781175">
                <a:moveTo>
                  <a:pt x="3226307" y="872744"/>
                </a:moveTo>
                <a:lnTo>
                  <a:pt x="3207130" y="872744"/>
                </a:lnTo>
                <a:lnTo>
                  <a:pt x="3199383" y="880490"/>
                </a:lnTo>
                <a:lnTo>
                  <a:pt x="3199383" y="899667"/>
                </a:lnTo>
                <a:lnTo>
                  <a:pt x="3207130" y="907414"/>
                </a:lnTo>
                <a:lnTo>
                  <a:pt x="3226307" y="907414"/>
                </a:lnTo>
                <a:lnTo>
                  <a:pt x="3234181" y="899667"/>
                </a:lnTo>
                <a:lnTo>
                  <a:pt x="3234181" y="880490"/>
                </a:lnTo>
                <a:lnTo>
                  <a:pt x="3226307" y="872744"/>
                </a:lnTo>
                <a:close/>
              </a:path>
              <a:path w="6172200" h="1781175">
                <a:moveTo>
                  <a:pt x="1466977" y="866901"/>
                </a:moveTo>
                <a:lnTo>
                  <a:pt x="1447800" y="866901"/>
                </a:lnTo>
                <a:lnTo>
                  <a:pt x="1439926" y="874649"/>
                </a:lnTo>
                <a:lnTo>
                  <a:pt x="1439926" y="893826"/>
                </a:lnTo>
                <a:lnTo>
                  <a:pt x="1447800" y="901700"/>
                </a:lnTo>
                <a:lnTo>
                  <a:pt x="1466977" y="901700"/>
                </a:lnTo>
                <a:lnTo>
                  <a:pt x="1474851" y="893826"/>
                </a:lnTo>
                <a:lnTo>
                  <a:pt x="1474851" y="874649"/>
                </a:lnTo>
                <a:lnTo>
                  <a:pt x="1466977" y="866901"/>
                </a:lnTo>
                <a:close/>
              </a:path>
              <a:path w="6172200" h="1781175">
                <a:moveTo>
                  <a:pt x="2657348" y="861187"/>
                </a:moveTo>
                <a:lnTo>
                  <a:pt x="2638044" y="861187"/>
                </a:lnTo>
                <a:lnTo>
                  <a:pt x="2630297" y="868934"/>
                </a:lnTo>
                <a:lnTo>
                  <a:pt x="2630297" y="888111"/>
                </a:lnTo>
                <a:lnTo>
                  <a:pt x="2638044" y="895858"/>
                </a:lnTo>
                <a:lnTo>
                  <a:pt x="2657348" y="895858"/>
                </a:lnTo>
                <a:lnTo>
                  <a:pt x="2665095" y="888111"/>
                </a:lnTo>
                <a:lnTo>
                  <a:pt x="2665095" y="868934"/>
                </a:lnTo>
                <a:lnTo>
                  <a:pt x="2657348" y="861187"/>
                </a:lnTo>
                <a:close/>
              </a:path>
              <a:path w="6172200" h="1781175">
                <a:moveTo>
                  <a:pt x="358013" y="861187"/>
                </a:moveTo>
                <a:lnTo>
                  <a:pt x="338709" y="861187"/>
                </a:lnTo>
                <a:lnTo>
                  <a:pt x="330962" y="868934"/>
                </a:lnTo>
                <a:lnTo>
                  <a:pt x="330962" y="888111"/>
                </a:lnTo>
                <a:lnTo>
                  <a:pt x="338709" y="895858"/>
                </a:lnTo>
                <a:lnTo>
                  <a:pt x="358013" y="895858"/>
                </a:lnTo>
                <a:lnTo>
                  <a:pt x="365760" y="888111"/>
                </a:lnTo>
                <a:lnTo>
                  <a:pt x="365760" y="868934"/>
                </a:lnTo>
                <a:lnTo>
                  <a:pt x="358013" y="861187"/>
                </a:lnTo>
                <a:close/>
              </a:path>
              <a:path w="6172200" h="1781175">
                <a:moveTo>
                  <a:pt x="1066419" y="855345"/>
                </a:moveTo>
                <a:lnTo>
                  <a:pt x="1047114" y="855345"/>
                </a:lnTo>
                <a:lnTo>
                  <a:pt x="1039367" y="863091"/>
                </a:lnTo>
                <a:lnTo>
                  <a:pt x="1039367" y="882269"/>
                </a:lnTo>
                <a:lnTo>
                  <a:pt x="1047114" y="890015"/>
                </a:lnTo>
                <a:lnTo>
                  <a:pt x="1066419" y="890015"/>
                </a:lnTo>
                <a:lnTo>
                  <a:pt x="1074165" y="882269"/>
                </a:lnTo>
                <a:lnTo>
                  <a:pt x="1074165" y="863091"/>
                </a:lnTo>
                <a:lnTo>
                  <a:pt x="1066419" y="855345"/>
                </a:lnTo>
                <a:close/>
              </a:path>
              <a:path w="6172200" h="1781175">
                <a:moveTo>
                  <a:pt x="3592195" y="849502"/>
                </a:moveTo>
                <a:lnTo>
                  <a:pt x="3572891" y="849502"/>
                </a:lnTo>
                <a:lnTo>
                  <a:pt x="3565144" y="857376"/>
                </a:lnTo>
                <a:lnTo>
                  <a:pt x="3565144" y="876553"/>
                </a:lnTo>
                <a:lnTo>
                  <a:pt x="3572891" y="884301"/>
                </a:lnTo>
                <a:lnTo>
                  <a:pt x="3592195" y="884301"/>
                </a:lnTo>
                <a:lnTo>
                  <a:pt x="3599942" y="876553"/>
                </a:lnTo>
                <a:lnTo>
                  <a:pt x="3599942" y="857376"/>
                </a:lnTo>
                <a:lnTo>
                  <a:pt x="3592195" y="849502"/>
                </a:lnTo>
                <a:close/>
              </a:path>
              <a:path w="6172200" h="1781175">
                <a:moveTo>
                  <a:pt x="1693417" y="849502"/>
                </a:moveTo>
                <a:lnTo>
                  <a:pt x="1674240" y="849502"/>
                </a:lnTo>
                <a:lnTo>
                  <a:pt x="1666494" y="857376"/>
                </a:lnTo>
                <a:lnTo>
                  <a:pt x="1666494" y="876553"/>
                </a:lnTo>
                <a:lnTo>
                  <a:pt x="1674240" y="884301"/>
                </a:lnTo>
                <a:lnTo>
                  <a:pt x="1693417" y="884301"/>
                </a:lnTo>
                <a:lnTo>
                  <a:pt x="1701291" y="876553"/>
                </a:lnTo>
                <a:lnTo>
                  <a:pt x="1701291" y="857376"/>
                </a:lnTo>
                <a:lnTo>
                  <a:pt x="1693417" y="849502"/>
                </a:lnTo>
                <a:close/>
              </a:path>
              <a:path w="6172200" h="1781175">
                <a:moveTo>
                  <a:pt x="741172" y="843788"/>
                </a:moveTo>
                <a:lnTo>
                  <a:pt x="721995" y="843788"/>
                </a:lnTo>
                <a:lnTo>
                  <a:pt x="714248" y="851535"/>
                </a:lnTo>
                <a:lnTo>
                  <a:pt x="714248" y="870712"/>
                </a:lnTo>
                <a:lnTo>
                  <a:pt x="721995" y="878459"/>
                </a:lnTo>
                <a:lnTo>
                  <a:pt x="741172" y="878459"/>
                </a:lnTo>
                <a:lnTo>
                  <a:pt x="749046" y="870712"/>
                </a:lnTo>
                <a:lnTo>
                  <a:pt x="749046" y="851535"/>
                </a:lnTo>
                <a:lnTo>
                  <a:pt x="741172" y="843788"/>
                </a:lnTo>
                <a:close/>
              </a:path>
              <a:path w="6172200" h="1781175">
                <a:moveTo>
                  <a:pt x="5908929" y="837946"/>
                </a:moveTo>
                <a:lnTo>
                  <a:pt x="5889625" y="837946"/>
                </a:lnTo>
                <a:lnTo>
                  <a:pt x="5881878" y="845820"/>
                </a:lnTo>
                <a:lnTo>
                  <a:pt x="5881878" y="864997"/>
                </a:lnTo>
                <a:lnTo>
                  <a:pt x="5889625" y="872744"/>
                </a:lnTo>
                <a:lnTo>
                  <a:pt x="5908929" y="872744"/>
                </a:lnTo>
                <a:lnTo>
                  <a:pt x="5916676" y="864997"/>
                </a:lnTo>
                <a:lnTo>
                  <a:pt x="5916676" y="845820"/>
                </a:lnTo>
                <a:lnTo>
                  <a:pt x="5908929" y="837946"/>
                </a:lnTo>
                <a:close/>
              </a:path>
              <a:path w="6172200" h="1781175">
                <a:moveTo>
                  <a:pt x="468375" y="837946"/>
                </a:moveTo>
                <a:lnTo>
                  <a:pt x="449072" y="837946"/>
                </a:lnTo>
                <a:lnTo>
                  <a:pt x="441325" y="845820"/>
                </a:lnTo>
                <a:lnTo>
                  <a:pt x="441325" y="864997"/>
                </a:lnTo>
                <a:lnTo>
                  <a:pt x="449072" y="872744"/>
                </a:lnTo>
                <a:lnTo>
                  <a:pt x="468375" y="872744"/>
                </a:lnTo>
                <a:lnTo>
                  <a:pt x="476123" y="864997"/>
                </a:lnTo>
                <a:lnTo>
                  <a:pt x="476123" y="845820"/>
                </a:lnTo>
                <a:lnTo>
                  <a:pt x="468375" y="837946"/>
                </a:lnTo>
                <a:close/>
              </a:path>
              <a:path w="6172200" h="1781175">
                <a:moveTo>
                  <a:pt x="3458591" y="832230"/>
                </a:moveTo>
                <a:lnTo>
                  <a:pt x="3439414" y="832230"/>
                </a:lnTo>
                <a:lnTo>
                  <a:pt x="3431540" y="839977"/>
                </a:lnTo>
                <a:lnTo>
                  <a:pt x="3431540" y="859154"/>
                </a:lnTo>
                <a:lnTo>
                  <a:pt x="3439414" y="866901"/>
                </a:lnTo>
                <a:lnTo>
                  <a:pt x="3458591" y="866901"/>
                </a:lnTo>
                <a:lnTo>
                  <a:pt x="3466465" y="859154"/>
                </a:lnTo>
                <a:lnTo>
                  <a:pt x="3466465" y="839977"/>
                </a:lnTo>
                <a:lnTo>
                  <a:pt x="3458591" y="832230"/>
                </a:lnTo>
                <a:close/>
              </a:path>
              <a:path w="6172200" h="1781175">
                <a:moveTo>
                  <a:pt x="2889630" y="832230"/>
                </a:moveTo>
                <a:lnTo>
                  <a:pt x="2870327" y="832230"/>
                </a:lnTo>
                <a:lnTo>
                  <a:pt x="2862579" y="839977"/>
                </a:lnTo>
                <a:lnTo>
                  <a:pt x="2862579" y="859154"/>
                </a:lnTo>
                <a:lnTo>
                  <a:pt x="2870327" y="866901"/>
                </a:lnTo>
                <a:lnTo>
                  <a:pt x="2889630" y="866901"/>
                </a:lnTo>
                <a:lnTo>
                  <a:pt x="2897378" y="859154"/>
                </a:lnTo>
                <a:lnTo>
                  <a:pt x="2897378" y="839977"/>
                </a:lnTo>
                <a:lnTo>
                  <a:pt x="2889630" y="832230"/>
                </a:lnTo>
                <a:close/>
              </a:path>
              <a:path w="6172200" h="1781175">
                <a:moveTo>
                  <a:pt x="1954784" y="832230"/>
                </a:moveTo>
                <a:lnTo>
                  <a:pt x="1935479" y="832230"/>
                </a:lnTo>
                <a:lnTo>
                  <a:pt x="1927733" y="839977"/>
                </a:lnTo>
                <a:lnTo>
                  <a:pt x="1927733" y="859154"/>
                </a:lnTo>
                <a:lnTo>
                  <a:pt x="1935479" y="866901"/>
                </a:lnTo>
                <a:lnTo>
                  <a:pt x="1954784" y="866901"/>
                </a:lnTo>
                <a:lnTo>
                  <a:pt x="1962530" y="859154"/>
                </a:lnTo>
                <a:lnTo>
                  <a:pt x="1962530" y="839977"/>
                </a:lnTo>
                <a:lnTo>
                  <a:pt x="1954784" y="832230"/>
                </a:lnTo>
                <a:close/>
              </a:path>
              <a:path w="6172200" h="1781175">
                <a:moveTo>
                  <a:pt x="3737355" y="826388"/>
                </a:moveTo>
                <a:lnTo>
                  <a:pt x="3718052" y="826388"/>
                </a:lnTo>
                <a:lnTo>
                  <a:pt x="3710304" y="834136"/>
                </a:lnTo>
                <a:lnTo>
                  <a:pt x="3710304" y="853313"/>
                </a:lnTo>
                <a:lnTo>
                  <a:pt x="3718052" y="861187"/>
                </a:lnTo>
                <a:lnTo>
                  <a:pt x="3737355" y="861187"/>
                </a:lnTo>
                <a:lnTo>
                  <a:pt x="3745103" y="853313"/>
                </a:lnTo>
                <a:lnTo>
                  <a:pt x="3745103" y="834136"/>
                </a:lnTo>
                <a:lnTo>
                  <a:pt x="3737355" y="826388"/>
                </a:lnTo>
                <a:close/>
              </a:path>
              <a:path w="6172200" h="1781175">
                <a:moveTo>
                  <a:pt x="1350899" y="826388"/>
                </a:moveTo>
                <a:lnTo>
                  <a:pt x="1331595" y="826388"/>
                </a:lnTo>
                <a:lnTo>
                  <a:pt x="1323848" y="834136"/>
                </a:lnTo>
                <a:lnTo>
                  <a:pt x="1323848" y="853313"/>
                </a:lnTo>
                <a:lnTo>
                  <a:pt x="1331595" y="861187"/>
                </a:lnTo>
                <a:lnTo>
                  <a:pt x="1350899" y="861187"/>
                </a:lnTo>
                <a:lnTo>
                  <a:pt x="1358646" y="853313"/>
                </a:lnTo>
                <a:lnTo>
                  <a:pt x="1358646" y="834136"/>
                </a:lnTo>
                <a:lnTo>
                  <a:pt x="1350899" y="826388"/>
                </a:lnTo>
                <a:close/>
              </a:path>
              <a:path w="6172200" h="1781175">
                <a:moveTo>
                  <a:pt x="950213" y="820674"/>
                </a:moveTo>
                <a:lnTo>
                  <a:pt x="931037" y="820674"/>
                </a:lnTo>
                <a:lnTo>
                  <a:pt x="923163" y="828421"/>
                </a:lnTo>
                <a:lnTo>
                  <a:pt x="923163" y="847598"/>
                </a:lnTo>
                <a:lnTo>
                  <a:pt x="931037" y="855345"/>
                </a:lnTo>
                <a:lnTo>
                  <a:pt x="950213" y="855345"/>
                </a:lnTo>
                <a:lnTo>
                  <a:pt x="958088" y="847598"/>
                </a:lnTo>
                <a:lnTo>
                  <a:pt x="958088" y="828421"/>
                </a:lnTo>
                <a:lnTo>
                  <a:pt x="950213" y="820674"/>
                </a:lnTo>
                <a:close/>
              </a:path>
              <a:path w="6172200" h="1781175">
                <a:moveTo>
                  <a:pt x="230250" y="820674"/>
                </a:moveTo>
                <a:lnTo>
                  <a:pt x="211074" y="820674"/>
                </a:lnTo>
                <a:lnTo>
                  <a:pt x="203200" y="828421"/>
                </a:lnTo>
                <a:lnTo>
                  <a:pt x="203200" y="847598"/>
                </a:lnTo>
                <a:lnTo>
                  <a:pt x="211074" y="855345"/>
                </a:lnTo>
                <a:lnTo>
                  <a:pt x="230250" y="855345"/>
                </a:lnTo>
                <a:lnTo>
                  <a:pt x="238125" y="847598"/>
                </a:lnTo>
                <a:lnTo>
                  <a:pt x="238125" y="828421"/>
                </a:lnTo>
                <a:lnTo>
                  <a:pt x="230250" y="820674"/>
                </a:lnTo>
                <a:close/>
              </a:path>
              <a:path w="6172200" h="1781175">
                <a:moveTo>
                  <a:pt x="3098673" y="814832"/>
                </a:moveTo>
                <a:lnTo>
                  <a:pt x="3079369" y="814832"/>
                </a:lnTo>
                <a:lnTo>
                  <a:pt x="3071622" y="822578"/>
                </a:lnTo>
                <a:lnTo>
                  <a:pt x="3071622" y="841755"/>
                </a:lnTo>
                <a:lnTo>
                  <a:pt x="3079369" y="849502"/>
                </a:lnTo>
                <a:lnTo>
                  <a:pt x="3098673" y="849502"/>
                </a:lnTo>
                <a:lnTo>
                  <a:pt x="3106420" y="841755"/>
                </a:lnTo>
                <a:lnTo>
                  <a:pt x="3106420" y="822578"/>
                </a:lnTo>
                <a:lnTo>
                  <a:pt x="3098673" y="814832"/>
                </a:lnTo>
                <a:close/>
              </a:path>
              <a:path w="6172200" h="1781175">
                <a:moveTo>
                  <a:pt x="6019292" y="809116"/>
                </a:moveTo>
                <a:lnTo>
                  <a:pt x="5999988" y="809116"/>
                </a:lnTo>
                <a:lnTo>
                  <a:pt x="5992241" y="816863"/>
                </a:lnTo>
                <a:lnTo>
                  <a:pt x="5992241" y="836040"/>
                </a:lnTo>
                <a:lnTo>
                  <a:pt x="5999988" y="843788"/>
                </a:lnTo>
                <a:lnTo>
                  <a:pt x="6019292" y="843788"/>
                </a:lnTo>
                <a:lnTo>
                  <a:pt x="6027039" y="836040"/>
                </a:lnTo>
                <a:lnTo>
                  <a:pt x="6027039" y="816863"/>
                </a:lnTo>
                <a:lnTo>
                  <a:pt x="6019292" y="809116"/>
                </a:lnTo>
                <a:close/>
              </a:path>
              <a:path w="6172200" h="1781175">
                <a:moveTo>
                  <a:pt x="5787008" y="803275"/>
                </a:moveTo>
                <a:lnTo>
                  <a:pt x="5767705" y="803275"/>
                </a:lnTo>
                <a:lnTo>
                  <a:pt x="5759958" y="811022"/>
                </a:lnTo>
                <a:lnTo>
                  <a:pt x="5759958" y="830199"/>
                </a:lnTo>
                <a:lnTo>
                  <a:pt x="5767705" y="837946"/>
                </a:lnTo>
                <a:lnTo>
                  <a:pt x="5787008" y="837946"/>
                </a:lnTo>
                <a:lnTo>
                  <a:pt x="5794756" y="830199"/>
                </a:lnTo>
                <a:lnTo>
                  <a:pt x="5794756" y="811022"/>
                </a:lnTo>
                <a:lnTo>
                  <a:pt x="5787008" y="803275"/>
                </a:lnTo>
                <a:close/>
              </a:path>
              <a:path w="6172200" h="1781175">
                <a:moveTo>
                  <a:pt x="2134742" y="803275"/>
                </a:moveTo>
                <a:lnTo>
                  <a:pt x="2115566" y="803275"/>
                </a:lnTo>
                <a:lnTo>
                  <a:pt x="2107691" y="811022"/>
                </a:lnTo>
                <a:lnTo>
                  <a:pt x="2107691" y="830199"/>
                </a:lnTo>
                <a:lnTo>
                  <a:pt x="2115566" y="837946"/>
                </a:lnTo>
                <a:lnTo>
                  <a:pt x="2134742" y="837946"/>
                </a:lnTo>
                <a:lnTo>
                  <a:pt x="2142616" y="830199"/>
                </a:lnTo>
                <a:lnTo>
                  <a:pt x="2142616" y="811022"/>
                </a:lnTo>
                <a:lnTo>
                  <a:pt x="2134742" y="803275"/>
                </a:lnTo>
                <a:close/>
              </a:path>
              <a:path w="6172200" h="1781175">
                <a:moveTo>
                  <a:pt x="1577339" y="803275"/>
                </a:moveTo>
                <a:lnTo>
                  <a:pt x="1558163" y="803275"/>
                </a:lnTo>
                <a:lnTo>
                  <a:pt x="1550289" y="811022"/>
                </a:lnTo>
                <a:lnTo>
                  <a:pt x="1550289" y="830199"/>
                </a:lnTo>
                <a:lnTo>
                  <a:pt x="1558163" y="837946"/>
                </a:lnTo>
                <a:lnTo>
                  <a:pt x="1577339" y="837946"/>
                </a:lnTo>
                <a:lnTo>
                  <a:pt x="1585087" y="830199"/>
                </a:lnTo>
                <a:lnTo>
                  <a:pt x="1585087" y="811022"/>
                </a:lnTo>
                <a:lnTo>
                  <a:pt x="1577339" y="803275"/>
                </a:lnTo>
                <a:close/>
              </a:path>
              <a:path w="6172200" h="1781175">
                <a:moveTo>
                  <a:pt x="1170939" y="803275"/>
                </a:moveTo>
                <a:lnTo>
                  <a:pt x="1151636" y="803275"/>
                </a:lnTo>
                <a:lnTo>
                  <a:pt x="1143889" y="811022"/>
                </a:lnTo>
                <a:lnTo>
                  <a:pt x="1143889" y="830199"/>
                </a:lnTo>
                <a:lnTo>
                  <a:pt x="1151636" y="837946"/>
                </a:lnTo>
                <a:lnTo>
                  <a:pt x="1170939" y="837946"/>
                </a:lnTo>
                <a:lnTo>
                  <a:pt x="1178687" y="830199"/>
                </a:lnTo>
                <a:lnTo>
                  <a:pt x="1178687" y="811022"/>
                </a:lnTo>
                <a:lnTo>
                  <a:pt x="1170939" y="803275"/>
                </a:lnTo>
                <a:close/>
              </a:path>
              <a:path w="6172200" h="1781175">
                <a:moveTo>
                  <a:pt x="2396109" y="797433"/>
                </a:moveTo>
                <a:lnTo>
                  <a:pt x="2376804" y="797433"/>
                </a:lnTo>
                <a:lnTo>
                  <a:pt x="2369058" y="805307"/>
                </a:lnTo>
                <a:lnTo>
                  <a:pt x="2369058" y="824484"/>
                </a:lnTo>
                <a:lnTo>
                  <a:pt x="2376804" y="832230"/>
                </a:lnTo>
                <a:lnTo>
                  <a:pt x="2396109" y="832230"/>
                </a:lnTo>
                <a:lnTo>
                  <a:pt x="2403855" y="824484"/>
                </a:lnTo>
                <a:lnTo>
                  <a:pt x="2403855" y="805307"/>
                </a:lnTo>
                <a:lnTo>
                  <a:pt x="2396109" y="797433"/>
                </a:lnTo>
                <a:close/>
              </a:path>
              <a:path w="6172200" h="1781175">
                <a:moveTo>
                  <a:pt x="3342513" y="791717"/>
                </a:moveTo>
                <a:lnTo>
                  <a:pt x="3323208" y="791717"/>
                </a:lnTo>
                <a:lnTo>
                  <a:pt x="3315461" y="799464"/>
                </a:lnTo>
                <a:lnTo>
                  <a:pt x="3315461" y="818641"/>
                </a:lnTo>
                <a:lnTo>
                  <a:pt x="3323208" y="826388"/>
                </a:lnTo>
                <a:lnTo>
                  <a:pt x="3342513" y="826388"/>
                </a:lnTo>
                <a:lnTo>
                  <a:pt x="3350259" y="818641"/>
                </a:lnTo>
                <a:lnTo>
                  <a:pt x="3350259" y="799464"/>
                </a:lnTo>
                <a:lnTo>
                  <a:pt x="3342513" y="791717"/>
                </a:lnTo>
                <a:close/>
              </a:path>
              <a:path w="6172200" h="1781175">
                <a:moveTo>
                  <a:pt x="1821179" y="791717"/>
                </a:moveTo>
                <a:lnTo>
                  <a:pt x="1802002" y="791717"/>
                </a:lnTo>
                <a:lnTo>
                  <a:pt x="1794128" y="799464"/>
                </a:lnTo>
                <a:lnTo>
                  <a:pt x="1794128" y="818641"/>
                </a:lnTo>
                <a:lnTo>
                  <a:pt x="1802002" y="826388"/>
                </a:lnTo>
                <a:lnTo>
                  <a:pt x="1821179" y="826388"/>
                </a:lnTo>
                <a:lnTo>
                  <a:pt x="1829053" y="818641"/>
                </a:lnTo>
                <a:lnTo>
                  <a:pt x="1829053" y="799464"/>
                </a:lnTo>
                <a:lnTo>
                  <a:pt x="1821179" y="791717"/>
                </a:lnTo>
                <a:close/>
              </a:path>
              <a:path w="6172200" h="1781175">
                <a:moveTo>
                  <a:pt x="2738628" y="785876"/>
                </a:moveTo>
                <a:lnTo>
                  <a:pt x="2719324" y="785876"/>
                </a:lnTo>
                <a:lnTo>
                  <a:pt x="2711577" y="793623"/>
                </a:lnTo>
                <a:lnTo>
                  <a:pt x="2711577" y="812800"/>
                </a:lnTo>
                <a:lnTo>
                  <a:pt x="2719324" y="820674"/>
                </a:lnTo>
                <a:lnTo>
                  <a:pt x="2738628" y="820674"/>
                </a:lnTo>
                <a:lnTo>
                  <a:pt x="2746375" y="812800"/>
                </a:lnTo>
                <a:lnTo>
                  <a:pt x="2746375" y="793623"/>
                </a:lnTo>
                <a:lnTo>
                  <a:pt x="2738628" y="785876"/>
                </a:lnTo>
                <a:close/>
              </a:path>
              <a:path w="6172200" h="1781175">
                <a:moveTo>
                  <a:pt x="2518029" y="785876"/>
                </a:moveTo>
                <a:lnTo>
                  <a:pt x="2498725" y="785876"/>
                </a:lnTo>
                <a:lnTo>
                  <a:pt x="2490978" y="793623"/>
                </a:lnTo>
                <a:lnTo>
                  <a:pt x="2490978" y="812800"/>
                </a:lnTo>
                <a:lnTo>
                  <a:pt x="2498725" y="820674"/>
                </a:lnTo>
                <a:lnTo>
                  <a:pt x="2518029" y="820674"/>
                </a:lnTo>
                <a:lnTo>
                  <a:pt x="2525776" y="812800"/>
                </a:lnTo>
                <a:lnTo>
                  <a:pt x="2525776" y="793623"/>
                </a:lnTo>
                <a:lnTo>
                  <a:pt x="2518029" y="785876"/>
                </a:lnTo>
                <a:close/>
              </a:path>
              <a:path w="6172200" h="1781175">
                <a:moveTo>
                  <a:pt x="2239264" y="785876"/>
                </a:moveTo>
                <a:lnTo>
                  <a:pt x="2220087" y="785876"/>
                </a:lnTo>
                <a:lnTo>
                  <a:pt x="2212213" y="793623"/>
                </a:lnTo>
                <a:lnTo>
                  <a:pt x="2212213" y="812800"/>
                </a:lnTo>
                <a:lnTo>
                  <a:pt x="2220087" y="820674"/>
                </a:lnTo>
                <a:lnTo>
                  <a:pt x="2239264" y="820674"/>
                </a:lnTo>
                <a:lnTo>
                  <a:pt x="2247138" y="812800"/>
                </a:lnTo>
                <a:lnTo>
                  <a:pt x="2247138" y="793623"/>
                </a:lnTo>
                <a:lnTo>
                  <a:pt x="2239264" y="785876"/>
                </a:lnTo>
                <a:close/>
              </a:path>
              <a:path w="6172200" h="1781175">
                <a:moveTo>
                  <a:pt x="596011" y="785876"/>
                </a:moveTo>
                <a:lnTo>
                  <a:pt x="576834" y="785876"/>
                </a:lnTo>
                <a:lnTo>
                  <a:pt x="569087" y="793623"/>
                </a:lnTo>
                <a:lnTo>
                  <a:pt x="569087" y="812800"/>
                </a:lnTo>
                <a:lnTo>
                  <a:pt x="576834" y="820674"/>
                </a:lnTo>
                <a:lnTo>
                  <a:pt x="596011" y="820674"/>
                </a:lnTo>
                <a:lnTo>
                  <a:pt x="603885" y="812800"/>
                </a:lnTo>
                <a:lnTo>
                  <a:pt x="603885" y="793623"/>
                </a:lnTo>
                <a:lnTo>
                  <a:pt x="596011" y="785876"/>
                </a:lnTo>
                <a:close/>
              </a:path>
              <a:path w="6172200" h="1781175">
                <a:moveTo>
                  <a:pt x="3191509" y="762762"/>
                </a:moveTo>
                <a:lnTo>
                  <a:pt x="3172332" y="762762"/>
                </a:lnTo>
                <a:lnTo>
                  <a:pt x="3164458" y="770509"/>
                </a:lnTo>
                <a:lnTo>
                  <a:pt x="3164458" y="789686"/>
                </a:lnTo>
                <a:lnTo>
                  <a:pt x="3172332" y="797433"/>
                </a:lnTo>
                <a:lnTo>
                  <a:pt x="3191509" y="797433"/>
                </a:lnTo>
                <a:lnTo>
                  <a:pt x="3199383" y="789686"/>
                </a:lnTo>
                <a:lnTo>
                  <a:pt x="3199383" y="770509"/>
                </a:lnTo>
                <a:lnTo>
                  <a:pt x="3191509" y="762762"/>
                </a:lnTo>
                <a:close/>
              </a:path>
              <a:path w="6172200" h="1781175">
                <a:moveTo>
                  <a:pt x="839977" y="762762"/>
                </a:moveTo>
                <a:lnTo>
                  <a:pt x="820674" y="762762"/>
                </a:lnTo>
                <a:lnTo>
                  <a:pt x="812926" y="770509"/>
                </a:lnTo>
                <a:lnTo>
                  <a:pt x="812926" y="789686"/>
                </a:lnTo>
                <a:lnTo>
                  <a:pt x="820674" y="797433"/>
                </a:lnTo>
                <a:lnTo>
                  <a:pt x="839977" y="797433"/>
                </a:lnTo>
                <a:lnTo>
                  <a:pt x="847725" y="789686"/>
                </a:lnTo>
                <a:lnTo>
                  <a:pt x="847725" y="770509"/>
                </a:lnTo>
                <a:lnTo>
                  <a:pt x="839977" y="762762"/>
                </a:lnTo>
                <a:close/>
              </a:path>
              <a:path w="6172200" h="1781175">
                <a:moveTo>
                  <a:pt x="1263777" y="756920"/>
                </a:moveTo>
                <a:lnTo>
                  <a:pt x="1244600" y="756920"/>
                </a:lnTo>
                <a:lnTo>
                  <a:pt x="1236726" y="764794"/>
                </a:lnTo>
                <a:lnTo>
                  <a:pt x="1236726" y="783971"/>
                </a:lnTo>
                <a:lnTo>
                  <a:pt x="1244600" y="791717"/>
                </a:lnTo>
                <a:lnTo>
                  <a:pt x="1263777" y="791717"/>
                </a:lnTo>
                <a:lnTo>
                  <a:pt x="1271651" y="783971"/>
                </a:lnTo>
                <a:lnTo>
                  <a:pt x="1271651" y="764794"/>
                </a:lnTo>
                <a:lnTo>
                  <a:pt x="1263777" y="756920"/>
                </a:lnTo>
                <a:close/>
              </a:path>
              <a:path w="6172200" h="1781175">
                <a:moveTo>
                  <a:pt x="323214" y="756920"/>
                </a:moveTo>
                <a:lnTo>
                  <a:pt x="303911" y="756920"/>
                </a:lnTo>
                <a:lnTo>
                  <a:pt x="296163" y="764794"/>
                </a:lnTo>
                <a:lnTo>
                  <a:pt x="296163" y="783971"/>
                </a:lnTo>
                <a:lnTo>
                  <a:pt x="303911" y="791717"/>
                </a:lnTo>
                <a:lnTo>
                  <a:pt x="323214" y="791717"/>
                </a:lnTo>
                <a:lnTo>
                  <a:pt x="330962" y="783971"/>
                </a:lnTo>
                <a:lnTo>
                  <a:pt x="330962" y="764794"/>
                </a:lnTo>
                <a:lnTo>
                  <a:pt x="323214" y="756920"/>
                </a:lnTo>
                <a:close/>
              </a:path>
              <a:path w="6172200" h="1781175">
                <a:moveTo>
                  <a:pt x="3638677" y="751204"/>
                </a:moveTo>
                <a:lnTo>
                  <a:pt x="3619373" y="751204"/>
                </a:lnTo>
                <a:lnTo>
                  <a:pt x="3611626" y="758951"/>
                </a:lnTo>
                <a:lnTo>
                  <a:pt x="3611626" y="778128"/>
                </a:lnTo>
                <a:lnTo>
                  <a:pt x="3619373" y="785876"/>
                </a:lnTo>
                <a:lnTo>
                  <a:pt x="3638677" y="785876"/>
                </a:lnTo>
                <a:lnTo>
                  <a:pt x="3646424" y="778128"/>
                </a:lnTo>
                <a:lnTo>
                  <a:pt x="3646424" y="758951"/>
                </a:lnTo>
                <a:lnTo>
                  <a:pt x="3638677" y="751204"/>
                </a:lnTo>
                <a:close/>
              </a:path>
              <a:path w="6172200" h="1781175">
                <a:moveTo>
                  <a:pt x="1455420" y="751204"/>
                </a:moveTo>
                <a:lnTo>
                  <a:pt x="1436115" y="751204"/>
                </a:lnTo>
                <a:lnTo>
                  <a:pt x="1428369" y="758951"/>
                </a:lnTo>
                <a:lnTo>
                  <a:pt x="1428369" y="778128"/>
                </a:lnTo>
                <a:lnTo>
                  <a:pt x="1436115" y="785876"/>
                </a:lnTo>
                <a:lnTo>
                  <a:pt x="1455420" y="785876"/>
                </a:lnTo>
                <a:lnTo>
                  <a:pt x="1463166" y="778128"/>
                </a:lnTo>
                <a:lnTo>
                  <a:pt x="1463166" y="758951"/>
                </a:lnTo>
                <a:lnTo>
                  <a:pt x="1455420" y="751204"/>
                </a:lnTo>
                <a:close/>
              </a:path>
              <a:path w="6172200" h="1781175">
                <a:moveTo>
                  <a:pt x="3510915" y="739648"/>
                </a:moveTo>
                <a:lnTo>
                  <a:pt x="3491610" y="739648"/>
                </a:lnTo>
                <a:lnTo>
                  <a:pt x="3483864" y="747395"/>
                </a:lnTo>
                <a:lnTo>
                  <a:pt x="3483864" y="766572"/>
                </a:lnTo>
                <a:lnTo>
                  <a:pt x="3491610" y="774319"/>
                </a:lnTo>
                <a:lnTo>
                  <a:pt x="3510915" y="774319"/>
                </a:lnTo>
                <a:lnTo>
                  <a:pt x="3518661" y="766572"/>
                </a:lnTo>
                <a:lnTo>
                  <a:pt x="3518661" y="747395"/>
                </a:lnTo>
                <a:lnTo>
                  <a:pt x="3510915" y="739648"/>
                </a:lnTo>
                <a:close/>
              </a:path>
              <a:path w="6172200" h="1781175">
                <a:moveTo>
                  <a:pt x="3017392" y="739648"/>
                </a:moveTo>
                <a:lnTo>
                  <a:pt x="2998089" y="739648"/>
                </a:lnTo>
                <a:lnTo>
                  <a:pt x="2990341" y="747395"/>
                </a:lnTo>
                <a:lnTo>
                  <a:pt x="2990341" y="766572"/>
                </a:lnTo>
                <a:lnTo>
                  <a:pt x="2998089" y="774319"/>
                </a:lnTo>
                <a:lnTo>
                  <a:pt x="3017392" y="774319"/>
                </a:lnTo>
                <a:lnTo>
                  <a:pt x="3025140" y="766572"/>
                </a:lnTo>
                <a:lnTo>
                  <a:pt x="3025140" y="747395"/>
                </a:lnTo>
                <a:lnTo>
                  <a:pt x="3017392" y="739648"/>
                </a:lnTo>
                <a:close/>
              </a:path>
              <a:path w="6172200" h="1781175">
                <a:moveTo>
                  <a:pt x="700532" y="739648"/>
                </a:moveTo>
                <a:lnTo>
                  <a:pt x="681354" y="739648"/>
                </a:lnTo>
                <a:lnTo>
                  <a:pt x="673480" y="747395"/>
                </a:lnTo>
                <a:lnTo>
                  <a:pt x="673480" y="766572"/>
                </a:lnTo>
                <a:lnTo>
                  <a:pt x="681354" y="774319"/>
                </a:lnTo>
                <a:lnTo>
                  <a:pt x="700532" y="774319"/>
                </a:lnTo>
                <a:lnTo>
                  <a:pt x="708405" y="766572"/>
                </a:lnTo>
                <a:lnTo>
                  <a:pt x="708405" y="747395"/>
                </a:lnTo>
                <a:lnTo>
                  <a:pt x="700532" y="739648"/>
                </a:lnTo>
                <a:close/>
              </a:path>
              <a:path w="6172200" h="1781175">
                <a:moveTo>
                  <a:pt x="2895346" y="733805"/>
                </a:moveTo>
                <a:lnTo>
                  <a:pt x="2876169" y="733805"/>
                </a:lnTo>
                <a:lnTo>
                  <a:pt x="2868295" y="741552"/>
                </a:lnTo>
                <a:lnTo>
                  <a:pt x="2868295" y="760729"/>
                </a:lnTo>
                <a:lnTo>
                  <a:pt x="2876169" y="768603"/>
                </a:lnTo>
                <a:lnTo>
                  <a:pt x="2895346" y="768603"/>
                </a:lnTo>
                <a:lnTo>
                  <a:pt x="2903220" y="760729"/>
                </a:lnTo>
                <a:lnTo>
                  <a:pt x="2903220" y="741552"/>
                </a:lnTo>
                <a:lnTo>
                  <a:pt x="2895346" y="733805"/>
                </a:lnTo>
                <a:close/>
              </a:path>
              <a:path w="6172200" h="1781175">
                <a:moveTo>
                  <a:pt x="1687702" y="733805"/>
                </a:moveTo>
                <a:lnTo>
                  <a:pt x="1668399" y="733805"/>
                </a:lnTo>
                <a:lnTo>
                  <a:pt x="1660652" y="741552"/>
                </a:lnTo>
                <a:lnTo>
                  <a:pt x="1660652" y="760729"/>
                </a:lnTo>
                <a:lnTo>
                  <a:pt x="1668399" y="768603"/>
                </a:lnTo>
                <a:lnTo>
                  <a:pt x="1687702" y="768603"/>
                </a:lnTo>
                <a:lnTo>
                  <a:pt x="1695450" y="760729"/>
                </a:lnTo>
                <a:lnTo>
                  <a:pt x="1695450" y="741552"/>
                </a:lnTo>
                <a:lnTo>
                  <a:pt x="1687702" y="733805"/>
                </a:lnTo>
                <a:close/>
              </a:path>
              <a:path w="6172200" h="1781175">
                <a:moveTo>
                  <a:pt x="5676646" y="728090"/>
                </a:moveTo>
                <a:lnTo>
                  <a:pt x="5657469" y="728090"/>
                </a:lnTo>
                <a:lnTo>
                  <a:pt x="5649595" y="735838"/>
                </a:lnTo>
                <a:lnTo>
                  <a:pt x="5649595" y="755014"/>
                </a:lnTo>
                <a:lnTo>
                  <a:pt x="5657469" y="762762"/>
                </a:lnTo>
                <a:lnTo>
                  <a:pt x="5676646" y="762762"/>
                </a:lnTo>
                <a:lnTo>
                  <a:pt x="5684520" y="755014"/>
                </a:lnTo>
                <a:lnTo>
                  <a:pt x="5684520" y="735838"/>
                </a:lnTo>
                <a:lnTo>
                  <a:pt x="5676646" y="728090"/>
                </a:lnTo>
                <a:close/>
              </a:path>
              <a:path w="6172200" h="1781175">
                <a:moveTo>
                  <a:pt x="2605024" y="728090"/>
                </a:moveTo>
                <a:lnTo>
                  <a:pt x="2585847" y="728090"/>
                </a:lnTo>
                <a:lnTo>
                  <a:pt x="2578100" y="735838"/>
                </a:lnTo>
                <a:lnTo>
                  <a:pt x="2578100" y="755014"/>
                </a:lnTo>
                <a:lnTo>
                  <a:pt x="2585847" y="762762"/>
                </a:lnTo>
                <a:lnTo>
                  <a:pt x="2605024" y="762762"/>
                </a:lnTo>
                <a:lnTo>
                  <a:pt x="2612898" y="755014"/>
                </a:lnTo>
                <a:lnTo>
                  <a:pt x="2612898" y="735838"/>
                </a:lnTo>
                <a:lnTo>
                  <a:pt x="2605024" y="728090"/>
                </a:lnTo>
                <a:close/>
              </a:path>
              <a:path w="6172200" h="1781175">
                <a:moveTo>
                  <a:pt x="1043177" y="728090"/>
                </a:moveTo>
                <a:lnTo>
                  <a:pt x="1023874" y="728090"/>
                </a:lnTo>
                <a:lnTo>
                  <a:pt x="1016126" y="735838"/>
                </a:lnTo>
                <a:lnTo>
                  <a:pt x="1016126" y="755014"/>
                </a:lnTo>
                <a:lnTo>
                  <a:pt x="1023874" y="762762"/>
                </a:lnTo>
                <a:lnTo>
                  <a:pt x="1043177" y="762762"/>
                </a:lnTo>
                <a:lnTo>
                  <a:pt x="1050925" y="755014"/>
                </a:lnTo>
                <a:lnTo>
                  <a:pt x="1050925" y="735838"/>
                </a:lnTo>
                <a:lnTo>
                  <a:pt x="1043177" y="728090"/>
                </a:lnTo>
                <a:close/>
              </a:path>
              <a:path w="6172200" h="1781175">
                <a:moveTo>
                  <a:pt x="3812794" y="722249"/>
                </a:moveTo>
                <a:lnTo>
                  <a:pt x="3793617" y="722249"/>
                </a:lnTo>
                <a:lnTo>
                  <a:pt x="3785743" y="729996"/>
                </a:lnTo>
                <a:lnTo>
                  <a:pt x="3785743" y="749173"/>
                </a:lnTo>
                <a:lnTo>
                  <a:pt x="3793617" y="756920"/>
                </a:lnTo>
                <a:lnTo>
                  <a:pt x="3812794" y="756920"/>
                </a:lnTo>
                <a:lnTo>
                  <a:pt x="3820668" y="749173"/>
                </a:lnTo>
                <a:lnTo>
                  <a:pt x="3820668" y="729996"/>
                </a:lnTo>
                <a:lnTo>
                  <a:pt x="3812794" y="722249"/>
                </a:lnTo>
                <a:close/>
              </a:path>
              <a:path w="6172200" h="1781175">
                <a:moveTo>
                  <a:pt x="2053463" y="722249"/>
                </a:moveTo>
                <a:lnTo>
                  <a:pt x="2034286" y="722249"/>
                </a:lnTo>
                <a:lnTo>
                  <a:pt x="2026412" y="729996"/>
                </a:lnTo>
                <a:lnTo>
                  <a:pt x="2026412" y="749173"/>
                </a:lnTo>
                <a:lnTo>
                  <a:pt x="2034286" y="756920"/>
                </a:lnTo>
                <a:lnTo>
                  <a:pt x="2053463" y="756920"/>
                </a:lnTo>
                <a:lnTo>
                  <a:pt x="2061210" y="749173"/>
                </a:lnTo>
                <a:lnTo>
                  <a:pt x="2061210" y="729996"/>
                </a:lnTo>
                <a:lnTo>
                  <a:pt x="2053463" y="722249"/>
                </a:lnTo>
                <a:close/>
              </a:path>
              <a:path w="6172200" h="1781175">
                <a:moveTo>
                  <a:pt x="1948941" y="722249"/>
                </a:moveTo>
                <a:lnTo>
                  <a:pt x="1929764" y="722249"/>
                </a:lnTo>
                <a:lnTo>
                  <a:pt x="1921890" y="729996"/>
                </a:lnTo>
                <a:lnTo>
                  <a:pt x="1921890" y="749173"/>
                </a:lnTo>
                <a:lnTo>
                  <a:pt x="1929764" y="756920"/>
                </a:lnTo>
                <a:lnTo>
                  <a:pt x="1948941" y="756920"/>
                </a:lnTo>
                <a:lnTo>
                  <a:pt x="1956815" y="749173"/>
                </a:lnTo>
                <a:lnTo>
                  <a:pt x="1956815" y="729996"/>
                </a:lnTo>
                <a:lnTo>
                  <a:pt x="1948941" y="722249"/>
                </a:lnTo>
                <a:close/>
              </a:path>
              <a:path w="6172200" h="1781175">
                <a:moveTo>
                  <a:pt x="5920485" y="710691"/>
                </a:moveTo>
                <a:lnTo>
                  <a:pt x="5901308" y="710691"/>
                </a:lnTo>
                <a:lnTo>
                  <a:pt x="5893434" y="718438"/>
                </a:lnTo>
                <a:lnTo>
                  <a:pt x="5893434" y="737615"/>
                </a:lnTo>
                <a:lnTo>
                  <a:pt x="5901308" y="745363"/>
                </a:lnTo>
                <a:lnTo>
                  <a:pt x="5920485" y="745363"/>
                </a:lnTo>
                <a:lnTo>
                  <a:pt x="5928359" y="737615"/>
                </a:lnTo>
                <a:lnTo>
                  <a:pt x="5928359" y="718438"/>
                </a:lnTo>
                <a:lnTo>
                  <a:pt x="5920485" y="710691"/>
                </a:lnTo>
                <a:close/>
              </a:path>
              <a:path w="6172200" h="1781175">
                <a:moveTo>
                  <a:pt x="2326386" y="710691"/>
                </a:moveTo>
                <a:lnTo>
                  <a:pt x="2307082" y="710691"/>
                </a:lnTo>
                <a:lnTo>
                  <a:pt x="2299335" y="718438"/>
                </a:lnTo>
                <a:lnTo>
                  <a:pt x="2299335" y="737615"/>
                </a:lnTo>
                <a:lnTo>
                  <a:pt x="2307082" y="745363"/>
                </a:lnTo>
                <a:lnTo>
                  <a:pt x="2326386" y="745363"/>
                </a:lnTo>
                <a:lnTo>
                  <a:pt x="2334133" y="737615"/>
                </a:lnTo>
                <a:lnTo>
                  <a:pt x="2334133" y="718438"/>
                </a:lnTo>
                <a:lnTo>
                  <a:pt x="2326386" y="710691"/>
                </a:lnTo>
                <a:close/>
              </a:path>
              <a:path w="6172200" h="1781175">
                <a:moveTo>
                  <a:pt x="514730" y="704850"/>
                </a:moveTo>
                <a:lnTo>
                  <a:pt x="495553" y="704850"/>
                </a:lnTo>
                <a:lnTo>
                  <a:pt x="487679" y="712724"/>
                </a:lnTo>
                <a:lnTo>
                  <a:pt x="487679" y="731901"/>
                </a:lnTo>
                <a:lnTo>
                  <a:pt x="495553" y="739648"/>
                </a:lnTo>
                <a:lnTo>
                  <a:pt x="514730" y="739648"/>
                </a:lnTo>
                <a:lnTo>
                  <a:pt x="522604" y="731901"/>
                </a:lnTo>
                <a:lnTo>
                  <a:pt x="522604" y="712724"/>
                </a:lnTo>
                <a:lnTo>
                  <a:pt x="514730" y="704850"/>
                </a:lnTo>
                <a:close/>
              </a:path>
              <a:path w="6172200" h="1781175">
                <a:moveTo>
                  <a:pt x="410210" y="704850"/>
                </a:moveTo>
                <a:lnTo>
                  <a:pt x="391033" y="704850"/>
                </a:lnTo>
                <a:lnTo>
                  <a:pt x="383159" y="712724"/>
                </a:lnTo>
                <a:lnTo>
                  <a:pt x="383159" y="731901"/>
                </a:lnTo>
                <a:lnTo>
                  <a:pt x="391033" y="739648"/>
                </a:lnTo>
                <a:lnTo>
                  <a:pt x="410210" y="739648"/>
                </a:lnTo>
                <a:lnTo>
                  <a:pt x="418084" y="731901"/>
                </a:lnTo>
                <a:lnTo>
                  <a:pt x="418084" y="712724"/>
                </a:lnTo>
                <a:lnTo>
                  <a:pt x="410210" y="704850"/>
                </a:lnTo>
                <a:close/>
              </a:path>
              <a:path w="6172200" h="1781175">
                <a:moveTo>
                  <a:pt x="6036691" y="699135"/>
                </a:moveTo>
                <a:lnTo>
                  <a:pt x="6017386" y="699135"/>
                </a:lnTo>
                <a:lnTo>
                  <a:pt x="6009640" y="706882"/>
                </a:lnTo>
                <a:lnTo>
                  <a:pt x="6009640" y="726059"/>
                </a:lnTo>
                <a:lnTo>
                  <a:pt x="6017386" y="733805"/>
                </a:lnTo>
                <a:lnTo>
                  <a:pt x="6036691" y="733805"/>
                </a:lnTo>
                <a:lnTo>
                  <a:pt x="6044438" y="726059"/>
                </a:lnTo>
                <a:lnTo>
                  <a:pt x="6044438" y="706882"/>
                </a:lnTo>
                <a:lnTo>
                  <a:pt x="6036691" y="699135"/>
                </a:lnTo>
                <a:close/>
              </a:path>
              <a:path w="6172200" h="1781175">
                <a:moveTo>
                  <a:pt x="938657" y="699135"/>
                </a:moveTo>
                <a:lnTo>
                  <a:pt x="919352" y="699135"/>
                </a:lnTo>
                <a:lnTo>
                  <a:pt x="911605" y="706882"/>
                </a:lnTo>
                <a:lnTo>
                  <a:pt x="911605" y="726059"/>
                </a:lnTo>
                <a:lnTo>
                  <a:pt x="919352" y="733805"/>
                </a:lnTo>
                <a:lnTo>
                  <a:pt x="938657" y="733805"/>
                </a:lnTo>
                <a:lnTo>
                  <a:pt x="946403" y="726059"/>
                </a:lnTo>
                <a:lnTo>
                  <a:pt x="946403" y="706882"/>
                </a:lnTo>
                <a:lnTo>
                  <a:pt x="938657" y="699135"/>
                </a:lnTo>
                <a:close/>
              </a:path>
              <a:path w="6172200" h="1781175">
                <a:moveTo>
                  <a:pt x="3296030" y="693292"/>
                </a:moveTo>
                <a:lnTo>
                  <a:pt x="3276854" y="693292"/>
                </a:lnTo>
                <a:lnTo>
                  <a:pt x="3268979" y="701039"/>
                </a:lnTo>
                <a:lnTo>
                  <a:pt x="3268979" y="720216"/>
                </a:lnTo>
                <a:lnTo>
                  <a:pt x="3276854" y="728090"/>
                </a:lnTo>
                <a:lnTo>
                  <a:pt x="3296030" y="728090"/>
                </a:lnTo>
                <a:lnTo>
                  <a:pt x="3303778" y="720216"/>
                </a:lnTo>
                <a:lnTo>
                  <a:pt x="3303778" y="701039"/>
                </a:lnTo>
                <a:lnTo>
                  <a:pt x="3296030" y="693292"/>
                </a:lnTo>
                <a:close/>
              </a:path>
              <a:path w="6172200" h="1781175">
                <a:moveTo>
                  <a:pt x="5810250" y="687577"/>
                </a:moveTo>
                <a:lnTo>
                  <a:pt x="5790946" y="687577"/>
                </a:lnTo>
                <a:lnTo>
                  <a:pt x="5783199" y="695325"/>
                </a:lnTo>
                <a:lnTo>
                  <a:pt x="5783199" y="714501"/>
                </a:lnTo>
                <a:lnTo>
                  <a:pt x="5790946" y="722249"/>
                </a:lnTo>
                <a:lnTo>
                  <a:pt x="5810250" y="722249"/>
                </a:lnTo>
                <a:lnTo>
                  <a:pt x="5817997" y="714501"/>
                </a:lnTo>
                <a:lnTo>
                  <a:pt x="5817997" y="695325"/>
                </a:lnTo>
                <a:lnTo>
                  <a:pt x="5810250" y="687577"/>
                </a:lnTo>
                <a:close/>
              </a:path>
              <a:path w="6172200" h="1781175">
                <a:moveTo>
                  <a:pt x="1565783" y="687577"/>
                </a:moveTo>
                <a:lnTo>
                  <a:pt x="1546478" y="687577"/>
                </a:lnTo>
                <a:lnTo>
                  <a:pt x="1538732" y="695325"/>
                </a:lnTo>
                <a:lnTo>
                  <a:pt x="1538732" y="714501"/>
                </a:lnTo>
                <a:lnTo>
                  <a:pt x="1546478" y="722249"/>
                </a:lnTo>
                <a:lnTo>
                  <a:pt x="1565783" y="722249"/>
                </a:lnTo>
                <a:lnTo>
                  <a:pt x="1573529" y="714501"/>
                </a:lnTo>
                <a:lnTo>
                  <a:pt x="1573529" y="695325"/>
                </a:lnTo>
                <a:lnTo>
                  <a:pt x="1565783" y="687577"/>
                </a:lnTo>
                <a:close/>
              </a:path>
              <a:path w="6172200" h="1781175">
                <a:moveTo>
                  <a:pt x="3412108" y="681736"/>
                </a:moveTo>
                <a:lnTo>
                  <a:pt x="3392931" y="681736"/>
                </a:lnTo>
                <a:lnTo>
                  <a:pt x="3385184" y="689483"/>
                </a:lnTo>
                <a:lnTo>
                  <a:pt x="3385184" y="708660"/>
                </a:lnTo>
                <a:lnTo>
                  <a:pt x="3392931" y="716534"/>
                </a:lnTo>
                <a:lnTo>
                  <a:pt x="3412108" y="716534"/>
                </a:lnTo>
                <a:lnTo>
                  <a:pt x="3419982" y="708660"/>
                </a:lnTo>
                <a:lnTo>
                  <a:pt x="3419982" y="689483"/>
                </a:lnTo>
                <a:lnTo>
                  <a:pt x="3412108" y="681736"/>
                </a:lnTo>
                <a:close/>
              </a:path>
              <a:path w="6172200" h="1781175">
                <a:moveTo>
                  <a:pt x="2808351" y="676021"/>
                </a:moveTo>
                <a:lnTo>
                  <a:pt x="2789047" y="676021"/>
                </a:lnTo>
                <a:lnTo>
                  <a:pt x="2781300" y="683767"/>
                </a:lnTo>
                <a:lnTo>
                  <a:pt x="2781300" y="702945"/>
                </a:lnTo>
                <a:lnTo>
                  <a:pt x="2789047" y="710691"/>
                </a:lnTo>
                <a:lnTo>
                  <a:pt x="2808351" y="710691"/>
                </a:lnTo>
                <a:lnTo>
                  <a:pt x="2816098" y="702945"/>
                </a:lnTo>
                <a:lnTo>
                  <a:pt x="2816098" y="683767"/>
                </a:lnTo>
                <a:lnTo>
                  <a:pt x="2808351" y="676021"/>
                </a:lnTo>
                <a:close/>
              </a:path>
              <a:path w="6172200" h="1781175">
                <a:moveTo>
                  <a:pt x="2471547" y="676021"/>
                </a:moveTo>
                <a:lnTo>
                  <a:pt x="2452242" y="676021"/>
                </a:lnTo>
                <a:lnTo>
                  <a:pt x="2444496" y="683767"/>
                </a:lnTo>
                <a:lnTo>
                  <a:pt x="2444496" y="702945"/>
                </a:lnTo>
                <a:lnTo>
                  <a:pt x="2452242" y="710691"/>
                </a:lnTo>
                <a:lnTo>
                  <a:pt x="2471547" y="710691"/>
                </a:lnTo>
                <a:lnTo>
                  <a:pt x="2479294" y="702945"/>
                </a:lnTo>
                <a:lnTo>
                  <a:pt x="2479294" y="683767"/>
                </a:lnTo>
                <a:lnTo>
                  <a:pt x="2471547" y="676021"/>
                </a:lnTo>
                <a:close/>
              </a:path>
              <a:path w="6172200" h="1781175">
                <a:moveTo>
                  <a:pt x="2175383" y="676021"/>
                </a:moveTo>
                <a:lnTo>
                  <a:pt x="2156205" y="676021"/>
                </a:lnTo>
                <a:lnTo>
                  <a:pt x="2148332" y="683767"/>
                </a:lnTo>
                <a:lnTo>
                  <a:pt x="2148332" y="702945"/>
                </a:lnTo>
                <a:lnTo>
                  <a:pt x="2156205" y="710691"/>
                </a:lnTo>
                <a:lnTo>
                  <a:pt x="2175383" y="710691"/>
                </a:lnTo>
                <a:lnTo>
                  <a:pt x="2183257" y="702945"/>
                </a:lnTo>
                <a:lnTo>
                  <a:pt x="2183257" y="683767"/>
                </a:lnTo>
                <a:lnTo>
                  <a:pt x="2175383" y="676021"/>
                </a:lnTo>
                <a:close/>
              </a:path>
              <a:path w="6172200" h="1781175">
                <a:moveTo>
                  <a:pt x="1374139" y="676021"/>
                </a:moveTo>
                <a:lnTo>
                  <a:pt x="1354836" y="676021"/>
                </a:lnTo>
                <a:lnTo>
                  <a:pt x="1347089" y="683767"/>
                </a:lnTo>
                <a:lnTo>
                  <a:pt x="1347089" y="702945"/>
                </a:lnTo>
                <a:lnTo>
                  <a:pt x="1354836" y="710691"/>
                </a:lnTo>
                <a:lnTo>
                  <a:pt x="1374139" y="710691"/>
                </a:lnTo>
                <a:lnTo>
                  <a:pt x="1381887" y="702945"/>
                </a:lnTo>
                <a:lnTo>
                  <a:pt x="1381887" y="683767"/>
                </a:lnTo>
                <a:lnTo>
                  <a:pt x="1374139" y="676021"/>
                </a:lnTo>
                <a:close/>
              </a:path>
              <a:path w="6172200" h="1781175">
                <a:moveTo>
                  <a:pt x="1136014" y="676021"/>
                </a:moveTo>
                <a:lnTo>
                  <a:pt x="1116838" y="676021"/>
                </a:lnTo>
                <a:lnTo>
                  <a:pt x="1108964" y="683767"/>
                </a:lnTo>
                <a:lnTo>
                  <a:pt x="1108964" y="702945"/>
                </a:lnTo>
                <a:lnTo>
                  <a:pt x="1116838" y="710691"/>
                </a:lnTo>
                <a:lnTo>
                  <a:pt x="1136014" y="710691"/>
                </a:lnTo>
                <a:lnTo>
                  <a:pt x="1143889" y="702945"/>
                </a:lnTo>
                <a:lnTo>
                  <a:pt x="1143889" y="683767"/>
                </a:lnTo>
                <a:lnTo>
                  <a:pt x="1136014" y="676021"/>
                </a:lnTo>
                <a:close/>
              </a:path>
              <a:path w="6172200" h="1781175">
                <a:moveTo>
                  <a:pt x="172212" y="676021"/>
                </a:moveTo>
                <a:lnTo>
                  <a:pt x="152908" y="676021"/>
                </a:lnTo>
                <a:lnTo>
                  <a:pt x="145161" y="683767"/>
                </a:lnTo>
                <a:lnTo>
                  <a:pt x="145161" y="702945"/>
                </a:lnTo>
                <a:lnTo>
                  <a:pt x="152908" y="710691"/>
                </a:lnTo>
                <a:lnTo>
                  <a:pt x="172212" y="710691"/>
                </a:lnTo>
                <a:lnTo>
                  <a:pt x="179959" y="702945"/>
                </a:lnTo>
                <a:lnTo>
                  <a:pt x="179959" y="683767"/>
                </a:lnTo>
                <a:lnTo>
                  <a:pt x="172212" y="676021"/>
                </a:lnTo>
                <a:close/>
              </a:path>
              <a:path w="6172200" h="1781175">
                <a:moveTo>
                  <a:pt x="1856104" y="670178"/>
                </a:moveTo>
                <a:lnTo>
                  <a:pt x="1836801" y="670178"/>
                </a:lnTo>
                <a:lnTo>
                  <a:pt x="1829053" y="677926"/>
                </a:lnTo>
                <a:lnTo>
                  <a:pt x="1829053" y="697102"/>
                </a:lnTo>
                <a:lnTo>
                  <a:pt x="1836801" y="704850"/>
                </a:lnTo>
                <a:lnTo>
                  <a:pt x="1856104" y="704850"/>
                </a:lnTo>
                <a:lnTo>
                  <a:pt x="1863852" y="697102"/>
                </a:lnTo>
                <a:lnTo>
                  <a:pt x="1863852" y="677926"/>
                </a:lnTo>
                <a:lnTo>
                  <a:pt x="1856104" y="670178"/>
                </a:lnTo>
                <a:close/>
              </a:path>
              <a:path w="6172200" h="1781175">
                <a:moveTo>
                  <a:pt x="3714115" y="664337"/>
                </a:moveTo>
                <a:lnTo>
                  <a:pt x="3694810" y="664337"/>
                </a:lnTo>
                <a:lnTo>
                  <a:pt x="3687064" y="672211"/>
                </a:lnTo>
                <a:lnTo>
                  <a:pt x="3687064" y="691388"/>
                </a:lnTo>
                <a:lnTo>
                  <a:pt x="3694810" y="699135"/>
                </a:lnTo>
                <a:lnTo>
                  <a:pt x="3714115" y="699135"/>
                </a:lnTo>
                <a:lnTo>
                  <a:pt x="3721861" y="691388"/>
                </a:lnTo>
                <a:lnTo>
                  <a:pt x="3721861" y="672211"/>
                </a:lnTo>
                <a:lnTo>
                  <a:pt x="3714115" y="664337"/>
                </a:lnTo>
                <a:close/>
              </a:path>
              <a:path w="6172200" h="1781175">
                <a:moveTo>
                  <a:pt x="2703829" y="664337"/>
                </a:moveTo>
                <a:lnTo>
                  <a:pt x="2684526" y="664337"/>
                </a:lnTo>
                <a:lnTo>
                  <a:pt x="2676779" y="672211"/>
                </a:lnTo>
                <a:lnTo>
                  <a:pt x="2676779" y="691388"/>
                </a:lnTo>
                <a:lnTo>
                  <a:pt x="2684526" y="699135"/>
                </a:lnTo>
                <a:lnTo>
                  <a:pt x="2703829" y="699135"/>
                </a:lnTo>
                <a:lnTo>
                  <a:pt x="2711577" y="691388"/>
                </a:lnTo>
                <a:lnTo>
                  <a:pt x="2711577" y="672211"/>
                </a:lnTo>
                <a:lnTo>
                  <a:pt x="2703829" y="664337"/>
                </a:lnTo>
                <a:close/>
              </a:path>
              <a:path w="6172200" h="1781175">
                <a:moveTo>
                  <a:pt x="5554726" y="652779"/>
                </a:moveTo>
                <a:lnTo>
                  <a:pt x="5535549" y="652779"/>
                </a:lnTo>
                <a:lnTo>
                  <a:pt x="5527675" y="660653"/>
                </a:lnTo>
                <a:lnTo>
                  <a:pt x="5527675" y="679830"/>
                </a:lnTo>
                <a:lnTo>
                  <a:pt x="5535549" y="687577"/>
                </a:lnTo>
                <a:lnTo>
                  <a:pt x="5554726" y="687577"/>
                </a:lnTo>
                <a:lnTo>
                  <a:pt x="5562473" y="679830"/>
                </a:lnTo>
                <a:lnTo>
                  <a:pt x="5562473" y="660653"/>
                </a:lnTo>
                <a:lnTo>
                  <a:pt x="5554726" y="652779"/>
                </a:lnTo>
                <a:close/>
              </a:path>
              <a:path w="6172200" h="1781175">
                <a:moveTo>
                  <a:pt x="764413" y="652779"/>
                </a:moveTo>
                <a:lnTo>
                  <a:pt x="745236" y="652779"/>
                </a:lnTo>
                <a:lnTo>
                  <a:pt x="737362" y="660653"/>
                </a:lnTo>
                <a:lnTo>
                  <a:pt x="737362" y="679830"/>
                </a:lnTo>
                <a:lnTo>
                  <a:pt x="745236" y="687577"/>
                </a:lnTo>
                <a:lnTo>
                  <a:pt x="764413" y="687577"/>
                </a:lnTo>
                <a:lnTo>
                  <a:pt x="772287" y="679830"/>
                </a:lnTo>
                <a:lnTo>
                  <a:pt x="772287" y="660653"/>
                </a:lnTo>
                <a:lnTo>
                  <a:pt x="764413" y="652779"/>
                </a:lnTo>
                <a:close/>
              </a:path>
              <a:path w="6172200" h="1781175">
                <a:moveTo>
                  <a:pt x="276733" y="652779"/>
                </a:moveTo>
                <a:lnTo>
                  <a:pt x="257428" y="652779"/>
                </a:lnTo>
                <a:lnTo>
                  <a:pt x="249682" y="660653"/>
                </a:lnTo>
                <a:lnTo>
                  <a:pt x="249682" y="679830"/>
                </a:lnTo>
                <a:lnTo>
                  <a:pt x="257428" y="687577"/>
                </a:lnTo>
                <a:lnTo>
                  <a:pt x="276733" y="687577"/>
                </a:lnTo>
                <a:lnTo>
                  <a:pt x="284479" y="679830"/>
                </a:lnTo>
                <a:lnTo>
                  <a:pt x="284479" y="660653"/>
                </a:lnTo>
                <a:lnTo>
                  <a:pt x="276733" y="652779"/>
                </a:lnTo>
                <a:close/>
              </a:path>
              <a:path w="6172200" h="1781175">
                <a:moveTo>
                  <a:pt x="1734058" y="647064"/>
                </a:moveTo>
                <a:lnTo>
                  <a:pt x="1714880" y="647064"/>
                </a:lnTo>
                <a:lnTo>
                  <a:pt x="1707134" y="654812"/>
                </a:lnTo>
                <a:lnTo>
                  <a:pt x="1707134" y="673988"/>
                </a:lnTo>
                <a:lnTo>
                  <a:pt x="1714880" y="681736"/>
                </a:lnTo>
                <a:lnTo>
                  <a:pt x="1734058" y="681736"/>
                </a:lnTo>
                <a:lnTo>
                  <a:pt x="1741932" y="673988"/>
                </a:lnTo>
                <a:lnTo>
                  <a:pt x="1741932" y="654812"/>
                </a:lnTo>
                <a:lnTo>
                  <a:pt x="1734058" y="647064"/>
                </a:lnTo>
                <a:close/>
              </a:path>
              <a:path w="6172200" h="1781175">
                <a:moveTo>
                  <a:pt x="3597909" y="641223"/>
                </a:moveTo>
                <a:lnTo>
                  <a:pt x="3578732" y="641223"/>
                </a:lnTo>
                <a:lnTo>
                  <a:pt x="3570985" y="648970"/>
                </a:lnTo>
                <a:lnTo>
                  <a:pt x="3570985" y="668147"/>
                </a:lnTo>
                <a:lnTo>
                  <a:pt x="3578732" y="676021"/>
                </a:lnTo>
                <a:lnTo>
                  <a:pt x="3597909" y="676021"/>
                </a:lnTo>
                <a:lnTo>
                  <a:pt x="3605783" y="668147"/>
                </a:lnTo>
                <a:lnTo>
                  <a:pt x="3605783" y="648970"/>
                </a:lnTo>
                <a:lnTo>
                  <a:pt x="3597909" y="641223"/>
                </a:lnTo>
                <a:close/>
              </a:path>
              <a:path w="6172200" h="1781175">
                <a:moveTo>
                  <a:pt x="3174110" y="641223"/>
                </a:moveTo>
                <a:lnTo>
                  <a:pt x="3154806" y="641223"/>
                </a:lnTo>
                <a:lnTo>
                  <a:pt x="3147059" y="648970"/>
                </a:lnTo>
                <a:lnTo>
                  <a:pt x="3147059" y="668147"/>
                </a:lnTo>
                <a:lnTo>
                  <a:pt x="3154806" y="676021"/>
                </a:lnTo>
                <a:lnTo>
                  <a:pt x="3174110" y="676021"/>
                </a:lnTo>
                <a:lnTo>
                  <a:pt x="3181857" y="668147"/>
                </a:lnTo>
                <a:lnTo>
                  <a:pt x="3181857" y="648970"/>
                </a:lnTo>
                <a:lnTo>
                  <a:pt x="3174110" y="641223"/>
                </a:lnTo>
                <a:close/>
              </a:path>
              <a:path w="6172200" h="1781175">
                <a:moveTo>
                  <a:pt x="1257935" y="641223"/>
                </a:moveTo>
                <a:lnTo>
                  <a:pt x="1238758" y="641223"/>
                </a:lnTo>
                <a:lnTo>
                  <a:pt x="1231011" y="648970"/>
                </a:lnTo>
                <a:lnTo>
                  <a:pt x="1231011" y="668147"/>
                </a:lnTo>
                <a:lnTo>
                  <a:pt x="1238758" y="676021"/>
                </a:lnTo>
                <a:lnTo>
                  <a:pt x="1257935" y="676021"/>
                </a:lnTo>
                <a:lnTo>
                  <a:pt x="1265809" y="668147"/>
                </a:lnTo>
                <a:lnTo>
                  <a:pt x="1265809" y="648970"/>
                </a:lnTo>
                <a:lnTo>
                  <a:pt x="1257935" y="641223"/>
                </a:lnTo>
                <a:close/>
              </a:path>
              <a:path w="6172200" h="1781175">
                <a:moveTo>
                  <a:pt x="625094" y="641223"/>
                </a:moveTo>
                <a:lnTo>
                  <a:pt x="605916" y="641223"/>
                </a:lnTo>
                <a:lnTo>
                  <a:pt x="598042" y="648970"/>
                </a:lnTo>
                <a:lnTo>
                  <a:pt x="598042" y="668147"/>
                </a:lnTo>
                <a:lnTo>
                  <a:pt x="605916" y="676021"/>
                </a:lnTo>
                <a:lnTo>
                  <a:pt x="625094" y="676021"/>
                </a:lnTo>
                <a:lnTo>
                  <a:pt x="632840" y="668147"/>
                </a:lnTo>
                <a:lnTo>
                  <a:pt x="632840" y="648970"/>
                </a:lnTo>
                <a:lnTo>
                  <a:pt x="625094" y="641223"/>
                </a:lnTo>
                <a:close/>
              </a:path>
              <a:path w="6172200" h="1781175">
                <a:moveTo>
                  <a:pt x="3075431" y="635508"/>
                </a:moveTo>
                <a:lnTo>
                  <a:pt x="3056128" y="635508"/>
                </a:lnTo>
                <a:lnTo>
                  <a:pt x="3048380" y="643254"/>
                </a:lnTo>
                <a:lnTo>
                  <a:pt x="3048380" y="662432"/>
                </a:lnTo>
                <a:lnTo>
                  <a:pt x="3056128" y="670178"/>
                </a:lnTo>
                <a:lnTo>
                  <a:pt x="3075431" y="670178"/>
                </a:lnTo>
                <a:lnTo>
                  <a:pt x="3083179" y="662432"/>
                </a:lnTo>
                <a:lnTo>
                  <a:pt x="3083179" y="643254"/>
                </a:lnTo>
                <a:lnTo>
                  <a:pt x="3075431" y="635508"/>
                </a:lnTo>
                <a:close/>
              </a:path>
              <a:path w="6172200" h="1781175">
                <a:moveTo>
                  <a:pt x="6112129" y="623951"/>
                </a:moveTo>
                <a:lnTo>
                  <a:pt x="6092952" y="623951"/>
                </a:lnTo>
                <a:lnTo>
                  <a:pt x="6085078" y="631698"/>
                </a:lnTo>
                <a:lnTo>
                  <a:pt x="6085078" y="650875"/>
                </a:lnTo>
                <a:lnTo>
                  <a:pt x="6092952" y="658622"/>
                </a:lnTo>
                <a:lnTo>
                  <a:pt x="6112129" y="658622"/>
                </a:lnTo>
                <a:lnTo>
                  <a:pt x="6120003" y="650875"/>
                </a:lnTo>
                <a:lnTo>
                  <a:pt x="6120003" y="631698"/>
                </a:lnTo>
                <a:lnTo>
                  <a:pt x="6112129" y="623951"/>
                </a:lnTo>
                <a:close/>
              </a:path>
              <a:path w="6172200" h="1781175">
                <a:moveTo>
                  <a:pt x="2947670" y="623951"/>
                </a:moveTo>
                <a:lnTo>
                  <a:pt x="2928366" y="623951"/>
                </a:lnTo>
                <a:lnTo>
                  <a:pt x="2920619" y="631698"/>
                </a:lnTo>
                <a:lnTo>
                  <a:pt x="2920619" y="650875"/>
                </a:lnTo>
                <a:lnTo>
                  <a:pt x="2928366" y="658622"/>
                </a:lnTo>
                <a:lnTo>
                  <a:pt x="2947670" y="658622"/>
                </a:lnTo>
                <a:lnTo>
                  <a:pt x="2955416" y="650875"/>
                </a:lnTo>
                <a:lnTo>
                  <a:pt x="2955416" y="631698"/>
                </a:lnTo>
                <a:lnTo>
                  <a:pt x="2947670" y="623951"/>
                </a:lnTo>
                <a:close/>
              </a:path>
              <a:path w="6172200" h="1781175">
                <a:moveTo>
                  <a:pt x="3899916" y="618109"/>
                </a:moveTo>
                <a:lnTo>
                  <a:pt x="3880611" y="618109"/>
                </a:lnTo>
                <a:lnTo>
                  <a:pt x="3872865" y="625855"/>
                </a:lnTo>
                <a:lnTo>
                  <a:pt x="3872865" y="645033"/>
                </a:lnTo>
                <a:lnTo>
                  <a:pt x="3880611" y="652779"/>
                </a:lnTo>
                <a:lnTo>
                  <a:pt x="3899916" y="652779"/>
                </a:lnTo>
                <a:lnTo>
                  <a:pt x="3907663" y="645033"/>
                </a:lnTo>
                <a:lnTo>
                  <a:pt x="3907663" y="625855"/>
                </a:lnTo>
                <a:lnTo>
                  <a:pt x="3899916" y="618109"/>
                </a:lnTo>
                <a:close/>
              </a:path>
              <a:path w="6172200" h="1781175">
                <a:moveTo>
                  <a:pt x="5757926" y="606551"/>
                </a:moveTo>
                <a:lnTo>
                  <a:pt x="5738749" y="606551"/>
                </a:lnTo>
                <a:lnTo>
                  <a:pt x="5730875" y="614299"/>
                </a:lnTo>
                <a:lnTo>
                  <a:pt x="5730875" y="633476"/>
                </a:lnTo>
                <a:lnTo>
                  <a:pt x="5738749" y="641223"/>
                </a:lnTo>
                <a:lnTo>
                  <a:pt x="5757926" y="641223"/>
                </a:lnTo>
                <a:lnTo>
                  <a:pt x="5765800" y="633476"/>
                </a:lnTo>
                <a:lnTo>
                  <a:pt x="5765800" y="614299"/>
                </a:lnTo>
                <a:lnTo>
                  <a:pt x="5757926" y="606551"/>
                </a:lnTo>
                <a:close/>
              </a:path>
              <a:path w="6172200" h="1781175">
                <a:moveTo>
                  <a:pt x="2593466" y="606551"/>
                </a:moveTo>
                <a:lnTo>
                  <a:pt x="2574163" y="606551"/>
                </a:lnTo>
                <a:lnTo>
                  <a:pt x="2566416" y="614299"/>
                </a:lnTo>
                <a:lnTo>
                  <a:pt x="2566416" y="633476"/>
                </a:lnTo>
                <a:lnTo>
                  <a:pt x="2574163" y="641223"/>
                </a:lnTo>
                <a:lnTo>
                  <a:pt x="2593466" y="641223"/>
                </a:lnTo>
                <a:lnTo>
                  <a:pt x="2601214" y="633476"/>
                </a:lnTo>
                <a:lnTo>
                  <a:pt x="2601214" y="614299"/>
                </a:lnTo>
                <a:lnTo>
                  <a:pt x="2593466" y="606551"/>
                </a:lnTo>
                <a:close/>
              </a:path>
              <a:path w="6172200" h="1781175">
                <a:moveTo>
                  <a:pt x="2262504" y="606551"/>
                </a:moveTo>
                <a:lnTo>
                  <a:pt x="2243201" y="606551"/>
                </a:lnTo>
                <a:lnTo>
                  <a:pt x="2235454" y="614299"/>
                </a:lnTo>
                <a:lnTo>
                  <a:pt x="2235454" y="633476"/>
                </a:lnTo>
                <a:lnTo>
                  <a:pt x="2243201" y="641223"/>
                </a:lnTo>
                <a:lnTo>
                  <a:pt x="2262504" y="641223"/>
                </a:lnTo>
                <a:lnTo>
                  <a:pt x="2270252" y="633476"/>
                </a:lnTo>
                <a:lnTo>
                  <a:pt x="2270252" y="614299"/>
                </a:lnTo>
                <a:lnTo>
                  <a:pt x="2262504" y="606551"/>
                </a:lnTo>
                <a:close/>
              </a:path>
              <a:path w="6172200" h="1781175">
                <a:moveTo>
                  <a:pt x="1472819" y="606551"/>
                </a:moveTo>
                <a:lnTo>
                  <a:pt x="1453641" y="606551"/>
                </a:lnTo>
                <a:lnTo>
                  <a:pt x="1445767" y="614299"/>
                </a:lnTo>
                <a:lnTo>
                  <a:pt x="1445767" y="633476"/>
                </a:lnTo>
                <a:lnTo>
                  <a:pt x="1453641" y="641223"/>
                </a:lnTo>
                <a:lnTo>
                  <a:pt x="1472819" y="641223"/>
                </a:lnTo>
                <a:lnTo>
                  <a:pt x="1480692" y="633476"/>
                </a:lnTo>
                <a:lnTo>
                  <a:pt x="1480692" y="614299"/>
                </a:lnTo>
                <a:lnTo>
                  <a:pt x="1472819" y="606551"/>
                </a:lnTo>
                <a:close/>
              </a:path>
              <a:path w="6172200" h="1781175">
                <a:moveTo>
                  <a:pt x="880617" y="606551"/>
                </a:moveTo>
                <a:lnTo>
                  <a:pt x="861313" y="606551"/>
                </a:lnTo>
                <a:lnTo>
                  <a:pt x="853566" y="614299"/>
                </a:lnTo>
                <a:lnTo>
                  <a:pt x="853566" y="633476"/>
                </a:lnTo>
                <a:lnTo>
                  <a:pt x="861313" y="641223"/>
                </a:lnTo>
                <a:lnTo>
                  <a:pt x="880617" y="641223"/>
                </a:lnTo>
                <a:lnTo>
                  <a:pt x="888364" y="633476"/>
                </a:lnTo>
                <a:lnTo>
                  <a:pt x="888364" y="614299"/>
                </a:lnTo>
                <a:lnTo>
                  <a:pt x="880617" y="606551"/>
                </a:lnTo>
                <a:close/>
              </a:path>
              <a:path w="6172200" h="1781175">
                <a:moveTo>
                  <a:pt x="5641848" y="594995"/>
                </a:moveTo>
                <a:lnTo>
                  <a:pt x="5622544" y="594995"/>
                </a:lnTo>
                <a:lnTo>
                  <a:pt x="5614797" y="602741"/>
                </a:lnTo>
                <a:lnTo>
                  <a:pt x="5614797" y="621919"/>
                </a:lnTo>
                <a:lnTo>
                  <a:pt x="5622544" y="629665"/>
                </a:lnTo>
                <a:lnTo>
                  <a:pt x="5641848" y="629665"/>
                </a:lnTo>
                <a:lnTo>
                  <a:pt x="5649595" y="621919"/>
                </a:lnTo>
                <a:lnTo>
                  <a:pt x="5649595" y="602741"/>
                </a:lnTo>
                <a:lnTo>
                  <a:pt x="5641848" y="594995"/>
                </a:lnTo>
                <a:close/>
              </a:path>
              <a:path w="6172200" h="1781175">
                <a:moveTo>
                  <a:pt x="2396109" y="594995"/>
                </a:moveTo>
                <a:lnTo>
                  <a:pt x="2376804" y="594995"/>
                </a:lnTo>
                <a:lnTo>
                  <a:pt x="2369058" y="602741"/>
                </a:lnTo>
                <a:lnTo>
                  <a:pt x="2369058" y="621919"/>
                </a:lnTo>
                <a:lnTo>
                  <a:pt x="2376804" y="629665"/>
                </a:lnTo>
                <a:lnTo>
                  <a:pt x="2396109" y="629665"/>
                </a:lnTo>
                <a:lnTo>
                  <a:pt x="2403855" y="621919"/>
                </a:lnTo>
                <a:lnTo>
                  <a:pt x="2403855" y="602741"/>
                </a:lnTo>
                <a:lnTo>
                  <a:pt x="2396109" y="594995"/>
                </a:lnTo>
                <a:close/>
              </a:path>
              <a:path w="6172200" h="1781175">
                <a:moveTo>
                  <a:pt x="5914771" y="589152"/>
                </a:moveTo>
                <a:lnTo>
                  <a:pt x="5895467" y="589152"/>
                </a:lnTo>
                <a:lnTo>
                  <a:pt x="5887720" y="596900"/>
                </a:lnTo>
                <a:lnTo>
                  <a:pt x="5887720" y="616076"/>
                </a:lnTo>
                <a:lnTo>
                  <a:pt x="5895467" y="623951"/>
                </a:lnTo>
                <a:lnTo>
                  <a:pt x="5914771" y="623951"/>
                </a:lnTo>
                <a:lnTo>
                  <a:pt x="5922518" y="616076"/>
                </a:lnTo>
                <a:lnTo>
                  <a:pt x="5922518" y="596900"/>
                </a:lnTo>
                <a:lnTo>
                  <a:pt x="5914771" y="589152"/>
                </a:lnTo>
                <a:close/>
              </a:path>
              <a:path w="6172200" h="1781175">
                <a:moveTo>
                  <a:pt x="3487674" y="589152"/>
                </a:moveTo>
                <a:lnTo>
                  <a:pt x="3468370" y="589152"/>
                </a:lnTo>
                <a:lnTo>
                  <a:pt x="3460623" y="596900"/>
                </a:lnTo>
                <a:lnTo>
                  <a:pt x="3460623" y="616076"/>
                </a:lnTo>
                <a:lnTo>
                  <a:pt x="3468370" y="623951"/>
                </a:lnTo>
                <a:lnTo>
                  <a:pt x="3487674" y="623951"/>
                </a:lnTo>
                <a:lnTo>
                  <a:pt x="3495421" y="616076"/>
                </a:lnTo>
                <a:lnTo>
                  <a:pt x="3495421" y="596900"/>
                </a:lnTo>
                <a:lnTo>
                  <a:pt x="3487674" y="589152"/>
                </a:lnTo>
                <a:close/>
              </a:path>
              <a:path w="6172200" h="1781175">
                <a:moveTo>
                  <a:pt x="2088261" y="589152"/>
                </a:moveTo>
                <a:lnTo>
                  <a:pt x="2069084" y="589152"/>
                </a:lnTo>
                <a:lnTo>
                  <a:pt x="2061210" y="596900"/>
                </a:lnTo>
                <a:lnTo>
                  <a:pt x="2061210" y="616076"/>
                </a:lnTo>
                <a:lnTo>
                  <a:pt x="2069084" y="623951"/>
                </a:lnTo>
                <a:lnTo>
                  <a:pt x="2088261" y="623951"/>
                </a:lnTo>
                <a:lnTo>
                  <a:pt x="2096135" y="616076"/>
                </a:lnTo>
                <a:lnTo>
                  <a:pt x="2096135" y="596900"/>
                </a:lnTo>
                <a:lnTo>
                  <a:pt x="2088261" y="589152"/>
                </a:lnTo>
                <a:close/>
              </a:path>
              <a:path w="6172200" h="1781175">
                <a:moveTo>
                  <a:pt x="1978025" y="583438"/>
                </a:moveTo>
                <a:lnTo>
                  <a:pt x="1958721" y="583438"/>
                </a:lnTo>
                <a:lnTo>
                  <a:pt x="1950974" y="591185"/>
                </a:lnTo>
                <a:lnTo>
                  <a:pt x="1950974" y="610362"/>
                </a:lnTo>
                <a:lnTo>
                  <a:pt x="1958721" y="618109"/>
                </a:lnTo>
                <a:lnTo>
                  <a:pt x="1978025" y="618109"/>
                </a:lnTo>
                <a:lnTo>
                  <a:pt x="1985772" y="610362"/>
                </a:lnTo>
                <a:lnTo>
                  <a:pt x="1985772" y="591185"/>
                </a:lnTo>
                <a:lnTo>
                  <a:pt x="1978025" y="583438"/>
                </a:lnTo>
                <a:close/>
              </a:path>
              <a:path w="6172200" h="1781175">
                <a:moveTo>
                  <a:pt x="1606423" y="583438"/>
                </a:moveTo>
                <a:lnTo>
                  <a:pt x="1587119" y="583438"/>
                </a:lnTo>
                <a:lnTo>
                  <a:pt x="1579372" y="591185"/>
                </a:lnTo>
                <a:lnTo>
                  <a:pt x="1579372" y="610362"/>
                </a:lnTo>
                <a:lnTo>
                  <a:pt x="1587119" y="618109"/>
                </a:lnTo>
                <a:lnTo>
                  <a:pt x="1606423" y="618109"/>
                </a:lnTo>
                <a:lnTo>
                  <a:pt x="1614170" y="610362"/>
                </a:lnTo>
                <a:lnTo>
                  <a:pt x="1614170" y="591185"/>
                </a:lnTo>
                <a:lnTo>
                  <a:pt x="1606423" y="583438"/>
                </a:lnTo>
                <a:close/>
              </a:path>
              <a:path w="6172200" h="1781175">
                <a:moveTo>
                  <a:pt x="1002538" y="583438"/>
                </a:moveTo>
                <a:lnTo>
                  <a:pt x="983234" y="583438"/>
                </a:lnTo>
                <a:lnTo>
                  <a:pt x="975487" y="591185"/>
                </a:lnTo>
                <a:lnTo>
                  <a:pt x="975487" y="610362"/>
                </a:lnTo>
                <a:lnTo>
                  <a:pt x="983234" y="618109"/>
                </a:lnTo>
                <a:lnTo>
                  <a:pt x="1002538" y="618109"/>
                </a:lnTo>
                <a:lnTo>
                  <a:pt x="1010285" y="610362"/>
                </a:lnTo>
                <a:lnTo>
                  <a:pt x="1010285" y="591185"/>
                </a:lnTo>
                <a:lnTo>
                  <a:pt x="1002538" y="583438"/>
                </a:lnTo>
                <a:close/>
              </a:path>
              <a:path w="6172200" h="1781175">
                <a:moveTo>
                  <a:pt x="497332" y="583438"/>
                </a:moveTo>
                <a:lnTo>
                  <a:pt x="478154" y="583438"/>
                </a:lnTo>
                <a:lnTo>
                  <a:pt x="470280" y="591185"/>
                </a:lnTo>
                <a:lnTo>
                  <a:pt x="470280" y="610362"/>
                </a:lnTo>
                <a:lnTo>
                  <a:pt x="478154" y="618109"/>
                </a:lnTo>
                <a:lnTo>
                  <a:pt x="497332" y="618109"/>
                </a:lnTo>
                <a:lnTo>
                  <a:pt x="505205" y="610362"/>
                </a:lnTo>
                <a:lnTo>
                  <a:pt x="505205" y="591185"/>
                </a:lnTo>
                <a:lnTo>
                  <a:pt x="497332" y="583438"/>
                </a:lnTo>
                <a:close/>
              </a:path>
              <a:path w="6172200" h="1781175">
                <a:moveTo>
                  <a:pt x="375412" y="583438"/>
                </a:moveTo>
                <a:lnTo>
                  <a:pt x="356235" y="583438"/>
                </a:lnTo>
                <a:lnTo>
                  <a:pt x="348361" y="591185"/>
                </a:lnTo>
                <a:lnTo>
                  <a:pt x="348361" y="610362"/>
                </a:lnTo>
                <a:lnTo>
                  <a:pt x="356235" y="618109"/>
                </a:lnTo>
                <a:lnTo>
                  <a:pt x="375412" y="618109"/>
                </a:lnTo>
                <a:lnTo>
                  <a:pt x="383159" y="610362"/>
                </a:lnTo>
                <a:lnTo>
                  <a:pt x="383159" y="591185"/>
                </a:lnTo>
                <a:lnTo>
                  <a:pt x="375412" y="583438"/>
                </a:lnTo>
                <a:close/>
              </a:path>
              <a:path w="6172200" h="1781175">
                <a:moveTo>
                  <a:pt x="3255391" y="577596"/>
                </a:moveTo>
                <a:lnTo>
                  <a:pt x="3236214" y="577596"/>
                </a:lnTo>
                <a:lnTo>
                  <a:pt x="3228340" y="585342"/>
                </a:lnTo>
                <a:lnTo>
                  <a:pt x="3228340" y="604520"/>
                </a:lnTo>
                <a:lnTo>
                  <a:pt x="3236214" y="612266"/>
                </a:lnTo>
                <a:lnTo>
                  <a:pt x="3255391" y="612266"/>
                </a:lnTo>
                <a:lnTo>
                  <a:pt x="3263138" y="604520"/>
                </a:lnTo>
                <a:lnTo>
                  <a:pt x="3263138" y="585342"/>
                </a:lnTo>
                <a:lnTo>
                  <a:pt x="3255391" y="577596"/>
                </a:lnTo>
                <a:close/>
              </a:path>
              <a:path w="6172200" h="1781175">
                <a:moveTo>
                  <a:pt x="3766311" y="571753"/>
                </a:moveTo>
                <a:lnTo>
                  <a:pt x="3747134" y="571753"/>
                </a:lnTo>
                <a:lnTo>
                  <a:pt x="3739260" y="579627"/>
                </a:lnTo>
                <a:lnTo>
                  <a:pt x="3739260" y="598804"/>
                </a:lnTo>
                <a:lnTo>
                  <a:pt x="3747134" y="606551"/>
                </a:lnTo>
                <a:lnTo>
                  <a:pt x="3766311" y="606551"/>
                </a:lnTo>
                <a:lnTo>
                  <a:pt x="3774185" y="598804"/>
                </a:lnTo>
                <a:lnTo>
                  <a:pt x="3774185" y="579627"/>
                </a:lnTo>
                <a:lnTo>
                  <a:pt x="3766311" y="571753"/>
                </a:lnTo>
                <a:close/>
              </a:path>
              <a:path w="6172200" h="1781175">
                <a:moveTo>
                  <a:pt x="5444363" y="566038"/>
                </a:moveTo>
                <a:lnTo>
                  <a:pt x="5425185" y="566038"/>
                </a:lnTo>
                <a:lnTo>
                  <a:pt x="5417311" y="573786"/>
                </a:lnTo>
                <a:lnTo>
                  <a:pt x="5417311" y="592963"/>
                </a:lnTo>
                <a:lnTo>
                  <a:pt x="5425185" y="600710"/>
                </a:lnTo>
                <a:lnTo>
                  <a:pt x="5444363" y="600710"/>
                </a:lnTo>
                <a:lnTo>
                  <a:pt x="5452236" y="592963"/>
                </a:lnTo>
                <a:lnTo>
                  <a:pt x="5452236" y="573786"/>
                </a:lnTo>
                <a:lnTo>
                  <a:pt x="5444363" y="566038"/>
                </a:lnTo>
                <a:close/>
              </a:path>
              <a:path w="6172200" h="1781175">
                <a:moveTo>
                  <a:pt x="4027678" y="566038"/>
                </a:moveTo>
                <a:lnTo>
                  <a:pt x="4008374" y="566038"/>
                </a:lnTo>
                <a:lnTo>
                  <a:pt x="4000627" y="573786"/>
                </a:lnTo>
                <a:lnTo>
                  <a:pt x="4000627" y="592963"/>
                </a:lnTo>
                <a:lnTo>
                  <a:pt x="4008374" y="600710"/>
                </a:lnTo>
                <a:lnTo>
                  <a:pt x="4027678" y="600710"/>
                </a:lnTo>
                <a:lnTo>
                  <a:pt x="4035425" y="592963"/>
                </a:lnTo>
                <a:lnTo>
                  <a:pt x="4035425" y="573786"/>
                </a:lnTo>
                <a:lnTo>
                  <a:pt x="4027678" y="566038"/>
                </a:lnTo>
                <a:close/>
              </a:path>
              <a:path w="6172200" h="1781175">
                <a:moveTo>
                  <a:pt x="1832864" y="566038"/>
                </a:moveTo>
                <a:lnTo>
                  <a:pt x="1813560" y="566038"/>
                </a:lnTo>
                <a:lnTo>
                  <a:pt x="1805813" y="573786"/>
                </a:lnTo>
                <a:lnTo>
                  <a:pt x="1805813" y="592963"/>
                </a:lnTo>
                <a:lnTo>
                  <a:pt x="1813560" y="600710"/>
                </a:lnTo>
                <a:lnTo>
                  <a:pt x="1832864" y="600710"/>
                </a:lnTo>
                <a:lnTo>
                  <a:pt x="1840611" y="592963"/>
                </a:lnTo>
                <a:lnTo>
                  <a:pt x="1840611" y="573786"/>
                </a:lnTo>
                <a:lnTo>
                  <a:pt x="1832864" y="566038"/>
                </a:lnTo>
                <a:close/>
              </a:path>
              <a:path w="6172200" h="1781175">
                <a:moveTo>
                  <a:pt x="1118615" y="566038"/>
                </a:moveTo>
                <a:lnTo>
                  <a:pt x="1099439" y="566038"/>
                </a:lnTo>
                <a:lnTo>
                  <a:pt x="1091564" y="573786"/>
                </a:lnTo>
                <a:lnTo>
                  <a:pt x="1091564" y="592963"/>
                </a:lnTo>
                <a:lnTo>
                  <a:pt x="1099439" y="600710"/>
                </a:lnTo>
                <a:lnTo>
                  <a:pt x="1118615" y="600710"/>
                </a:lnTo>
                <a:lnTo>
                  <a:pt x="1126489" y="592963"/>
                </a:lnTo>
                <a:lnTo>
                  <a:pt x="1126489" y="573786"/>
                </a:lnTo>
                <a:lnTo>
                  <a:pt x="1118615" y="566038"/>
                </a:lnTo>
                <a:close/>
              </a:path>
              <a:path w="6172200" h="1781175">
                <a:moveTo>
                  <a:pt x="6013450" y="560197"/>
                </a:moveTo>
                <a:lnTo>
                  <a:pt x="5994146" y="560197"/>
                </a:lnTo>
                <a:lnTo>
                  <a:pt x="5986399" y="568071"/>
                </a:lnTo>
                <a:lnTo>
                  <a:pt x="5986399" y="587248"/>
                </a:lnTo>
                <a:lnTo>
                  <a:pt x="5994146" y="594995"/>
                </a:lnTo>
                <a:lnTo>
                  <a:pt x="6013450" y="594995"/>
                </a:lnTo>
                <a:lnTo>
                  <a:pt x="6021197" y="587248"/>
                </a:lnTo>
                <a:lnTo>
                  <a:pt x="6021197" y="568071"/>
                </a:lnTo>
                <a:lnTo>
                  <a:pt x="6013450" y="560197"/>
                </a:lnTo>
                <a:close/>
              </a:path>
              <a:path w="6172200" h="1781175">
                <a:moveTo>
                  <a:pt x="3371469" y="560197"/>
                </a:moveTo>
                <a:lnTo>
                  <a:pt x="3352292" y="560197"/>
                </a:lnTo>
                <a:lnTo>
                  <a:pt x="3344545" y="568071"/>
                </a:lnTo>
                <a:lnTo>
                  <a:pt x="3344545" y="587248"/>
                </a:lnTo>
                <a:lnTo>
                  <a:pt x="3352292" y="594995"/>
                </a:lnTo>
                <a:lnTo>
                  <a:pt x="3371469" y="594995"/>
                </a:lnTo>
                <a:lnTo>
                  <a:pt x="3379343" y="587248"/>
                </a:lnTo>
                <a:lnTo>
                  <a:pt x="3379343" y="568071"/>
                </a:lnTo>
                <a:lnTo>
                  <a:pt x="3371469" y="560197"/>
                </a:lnTo>
                <a:close/>
              </a:path>
              <a:path w="6172200" h="1781175">
                <a:moveTo>
                  <a:pt x="2796666" y="560197"/>
                </a:moveTo>
                <a:lnTo>
                  <a:pt x="2777490" y="560197"/>
                </a:lnTo>
                <a:lnTo>
                  <a:pt x="2769616" y="568071"/>
                </a:lnTo>
                <a:lnTo>
                  <a:pt x="2769616" y="587248"/>
                </a:lnTo>
                <a:lnTo>
                  <a:pt x="2777490" y="594995"/>
                </a:lnTo>
                <a:lnTo>
                  <a:pt x="2796666" y="594995"/>
                </a:lnTo>
                <a:lnTo>
                  <a:pt x="2804541" y="587248"/>
                </a:lnTo>
                <a:lnTo>
                  <a:pt x="2804541" y="568071"/>
                </a:lnTo>
                <a:lnTo>
                  <a:pt x="2796666" y="560197"/>
                </a:lnTo>
                <a:close/>
              </a:path>
              <a:path w="6172200" h="1781175">
                <a:moveTo>
                  <a:pt x="4346956" y="554482"/>
                </a:moveTo>
                <a:lnTo>
                  <a:pt x="4327779" y="554482"/>
                </a:lnTo>
                <a:lnTo>
                  <a:pt x="4319905" y="562228"/>
                </a:lnTo>
                <a:lnTo>
                  <a:pt x="4319905" y="581405"/>
                </a:lnTo>
                <a:lnTo>
                  <a:pt x="4327779" y="589152"/>
                </a:lnTo>
                <a:lnTo>
                  <a:pt x="4346956" y="589152"/>
                </a:lnTo>
                <a:lnTo>
                  <a:pt x="4354830" y="581405"/>
                </a:lnTo>
                <a:lnTo>
                  <a:pt x="4354830" y="562228"/>
                </a:lnTo>
                <a:lnTo>
                  <a:pt x="4346956" y="554482"/>
                </a:lnTo>
                <a:close/>
              </a:path>
              <a:path w="6172200" h="1781175">
                <a:moveTo>
                  <a:pt x="4178554" y="554482"/>
                </a:moveTo>
                <a:lnTo>
                  <a:pt x="4159377" y="554482"/>
                </a:lnTo>
                <a:lnTo>
                  <a:pt x="4151629" y="562228"/>
                </a:lnTo>
                <a:lnTo>
                  <a:pt x="4151629" y="581405"/>
                </a:lnTo>
                <a:lnTo>
                  <a:pt x="4159377" y="589152"/>
                </a:lnTo>
                <a:lnTo>
                  <a:pt x="4178554" y="589152"/>
                </a:lnTo>
                <a:lnTo>
                  <a:pt x="4186428" y="581405"/>
                </a:lnTo>
                <a:lnTo>
                  <a:pt x="4186428" y="562228"/>
                </a:lnTo>
                <a:lnTo>
                  <a:pt x="4178554" y="554482"/>
                </a:lnTo>
                <a:close/>
              </a:path>
              <a:path w="6172200" h="1781175">
                <a:moveTo>
                  <a:pt x="1345057" y="548639"/>
                </a:moveTo>
                <a:lnTo>
                  <a:pt x="1325879" y="548639"/>
                </a:lnTo>
                <a:lnTo>
                  <a:pt x="1318005" y="556387"/>
                </a:lnTo>
                <a:lnTo>
                  <a:pt x="1318005" y="575563"/>
                </a:lnTo>
                <a:lnTo>
                  <a:pt x="1325879" y="583438"/>
                </a:lnTo>
                <a:lnTo>
                  <a:pt x="1345057" y="583438"/>
                </a:lnTo>
                <a:lnTo>
                  <a:pt x="1352930" y="575563"/>
                </a:lnTo>
                <a:lnTo>
                  <a:pt x="1352930" y="556387"/>
                </a:lnTo>
                <a:lnTo>
                  <a:pt x="1345057" y="548639"/>
                </a:lnTo>
                <a:close/>
              </a:path>
              <a:path w="6172200" h="1781175">
                <a:moveTo>
                  <a:pt x="131572" y="542925"/>
                </a:moveTo>
                <a:lnTo>
                  <a:pt x="112267" y="542925"/>
                </a:lnTo>
                <a:lnTo>
                  <a:pt x="104521" y="550672"/>
                </a:lnTo>
                <a:lnTo>
                  <a:pt x="104521" y="569849"/>
                </a:lnTo>
                <a:lnTo>
                  <a:pt x="112267" y="577596"/>
                </a:lnTo>
                <a:lnTo>
                  <a:pt x="131572" y="577596"/>
                </a:lnTo>
                <a:lnTo>
                  <a:pt x="139319" y="569849"/>
                </a:lnTo>
                <a:lnTo>
                  <a:pt x="139319" y="550672"/>
                </a:lnTo>
                <a:lnTo>
                  <a:pt x="131572" y="542925"/>
                </a:lnTo>
                <a:close/>
              </a:path>
              <a:path w="6172200" h="1781175">
                <a:moveTo>
                  <a:pt x="2506345" y="537083"/>
                </a:moveTo>
                <a:lnTo>
                  <a:pt x="2487167" y="537083"/>
                </a:lnTo>
                <a:lnTo>
                  <a:pt x="2479294" y="544829"/>
                </a:lnTo>
                <a:lnTo>
                  <a:pt x="2479294" y="564007"/>
                </a:lnTo>
                <a:lnTo>
                  <a:pt x="2487167" y="571753"/>
                </a:lnTo>
                <a:lnTo>
                  <a:pt x="2506345" y="571753"/>
                </a:lnTo>
                <a:lnTo>
                  <a:pt x="2514219" y="564007"/>
                </a:lnTo>
                <a:lnTo>
                  <a:pt x="2514219" y="544829"/>
                </a:lnTo>
                <a:lnTo>
                  <a:pt x="2506345" y="537083"/>
                </a:lnTo>
                <a:close/>
              </a:path>
              <a:path w="6172200" h="1781175">
                <a:moveTo>
                  <a:pt x="247650" y="537083"/>
                </a:moveTo>
                <a:lnTo>
                  <a:pt x="228473" y="537083"/>
                </a:lnTo>
                <a:lnTo>
                  <a:pt x="220599" y="544829"/>
                </a:lnTo>
                <a:lnTo>
                  <a:pt x="220599" y="564007"/>
                </a:lnTo>
                <a:lnTo>
                  <a:pt x="228473" y="571753"/>
                </a:lnTo>
                <a:lnTo>
                  <a:pt x="247650" y="571753"/>
                </a:lnTo>
                <a:lnTo>
                  <a:pt x="255524" y="564007"/>
                </a:lnTo>
                <a:lnTo>
                  <a:pt x="255524" y="544829"/>
                </a:lnTo>
                <a:lnTo>
                  <a:pt x="247650" y="537083"/>
                </a:lnTo>
                <a:close/>
              </a:path>
              <a:path w="6172200" h="1781175">
                <a:moveTo>
                  <a:pt x="1687702" y="531367"/>
                </a:moveTo>
                <a:lnTo>
                  <a:pt x="1668399" y="531367"/>
                </a:lnTo>
                <a:lnTo>
                  <a:pt x="1660652" y="539114"/>
                </a:lnTo>
                <a:lnTo>
                  <a:pt x="1660652" y="558291"/>
                </a:lnTo>
                <a:lnTo>
                  <a:pt x="1668399" y="566038"/>
                </a:lnTo>
                <a:lnTo>
                  <a:pt x="1687702" y="566038"/>
                </a:lnTo>
                <a:lnTo>
                  <a:pt x="1695450" y="558291"/>
                </a:lnTo>
                <a:lnTo>
                  <a:pt x="1695450" y="539114"/>
                </a:lnTo>
                <a:lnTo>
                  <a:pt x="1687702" y="531367"/>
                </a:lnTo>
                <a:close/>
              </a:path>
              <a:path w="6172200" h="1781175">
                <a:moveTo>
                  <a:pt x="3615435" y="525526"/>
                </a:moveTo>
                <a:lnTo>
                  <a:pt x="3596131" y="525526"/>
                </a:lnTo>
                <a:lnTo>
                  <a:pt x="3588384" y="533273"/>
                </a:lnTo>
                <a:lnTo>
                  <a:pt x="3588384" y="552450"/>
                </a:lnTo>
                <a:lnTo>
                  <a:pt x="3596131" y="560197"/>
                </a:lnTo>
                <a:lnTo>
                  <a:pt x="3615435" y="560197"/>
                </a:lnTo>
                <a:lnTo>
                  <a:pt x="3623182" y="552450"/>
                </a:lnTo>
                <a:lnTo>
                  <a:pt x="3623182" y="533273"/>
                </a:lnTo>
                <a:lnTo>
                  <a:pt x="3615435" y="525526"/>
                </a:lnTo>
                <a:close/>
              </a:path>
              <a:path w="6172200" h="1781175">
                <a:moveTo>
                  <a:pt x="2680589" y="525526"/>
                </a:moveTo>
                <a:lnTo>
                  <a:pt x="2661285" y="525526"/>
                </a:lnTo>
                <a:lnTo>
                  <a:pt x="2653538" y="533273"/>
                </a:lnTo>
                <a:lnTo>
                  <a:pt x="2653538" y="552450"/>
                </a:lnTo>
                <a:lnTo>
                  <a:pt x="2661285" y="560197"/>
                </a:lnTo>
                <a:lnTo>
                  <a:pt x="2680589" y="560197"/>
                </a:lnTo>
                <a:lnTo>
                  <a:pt x="2688336" y="552450"/>
                </a:lnTo>
                <a:lnTo>
                  <a:pt x="2688336" y="533273"/>
                </a:lnTo>
                <a:lnTo>
                  <a:pt x="2680589" y="525526"/>
                </a:lnTo>
                <a:close/>
              </a:path>
              <a:path w="6172200" h="1781175">
                <a:moveTo>
                  <a:pt x="712215" y="525526"/>
                </a:moveTo>
                <a:lnTo>
                  <a:pt x="692912" y="525526"/>
                </a:lnTo>
                <a:lnTo>
                  <a:pt x="685164" y="533273"/>
                </a:lnTo>
                <a:lnTo>
                  <a:pt x="685164" y="552450"/>
                </a:lnTo>
                <a:lnTo>
                  <a:pt x="692912" y="560197"/>
                </a:lnTo>
                <a:lnTo>
                  <a:pt x="712215" y="560197"/>
                </a:lnTo>
                <a:lnTo>
                  <a:pt x="719963" y="552450"/>
                </a:lnTo>
                <a:lnTo>
                  <a:pt x="719963" y="533273"/>
                </a:lnTo>
                <a:lnTo>
                  <a:pt x="712215" y="525526"/>
                </a:lnTo>
                <a:close/>
              </a:path>
              <a:path w="6172200" h="1781175">
                <a:moveTo>
                  <a:pt x="3040506" y="519684"/>
                </a:moveTo>
                <a:lnTo>
                  <a:pt x="3021329" y="519684"/>
                </a:lnTo>
                <a:lnTo>
                  <a:pt x="3013455" y="527558"/>
                </a:lnTo>
                <a:lnTo>
                  <a:pt x="3013455" y="546735"/>
                </a:lnTo>
                <a:lnTo>
                  <a:pt x="3021329" y="554482"/>
                </a:lnTo>
                <a:lnTo>
                  <a:pt x="3040506" y="554482"/>
                </a:lnTo>
                <a:lnTo>
                  <a:pt x="3048380" y="546735"/>
                </a:lnTo>
                <a:lnTo>
                  <a:pt x="3048380" y="527558"/>
                </a:lnTo>
                <a:lnTo>
                  <a:pt x="3040506" y="519684"/>
                </a:lnTo>
                <a:close/>
              </a:path>
              <a:path w="6172200" h="1781175">
                <a:moveTo>
                  <a:pt x="2912872" y="519684"/>
                </a:moveTo>
                <a:lnTo>
                  <a:pt x="2893567" y="519684"/>
                </a:lnTo>
                <a:lnTo>
                  <a:pt x="2885821" y="527558"/>
                </a:lnTo>
                <a:lnTo>
                  <a:pt x="2885821" y="546735"/>
                </a:lnTo>
                <a:lnTo>
                  <a:pt x="2893567" y="554482"/>
                </a:lnTo>
                <a:lnTo>
                  <a:pt x="2912872" y="554482"/>
                </a:lnTo>
                <a:lnTo>
                  <a:pt x="2920619" y="546735"/>
                </a:lnTo>
                <a:lnTo>
                  <a:pt x="2920619" y="527558"/>
                </a:lnTo>
                <a:lnTo>
                  <a:pt x="2912872" y="519684"/>
                </a:lnTo>
                <a:close/>
              </a:path>
              <a:path w="6172200" h="1781175">
                <a:moveTo>
                  <a:pt x="813562" y="519684"/>
                </a:moveTo>
                <a:lnTo>
                  <a:pt x="800735" y="519684"/>
                </a:lnTo>
                <a:lnTo>
                  <a:pt x="795527" y="524890"/>
                </a:lnTo>
                <a:lnTo>
                  <a:pt x="795527" y="537717"/>
                </a:lnTo>
                <a:lnTo>
                  <a:pt x="800735" y="542925"/>
                </a:lnTo>
                <a:lnTo>
                  <a:pt x="813562" y="542925"/>
                </a:lnTo>
                <a:lnTo>
                  <a:pt x="818641" y="537717"/>
                </a:lnTo>
                <a:lnTo>
                  <a:pt x="818641" y="524890"/>
                </a:lnTo>
                <a:lnTo>
                  <a:pt x="813562" y="519684"/>
                </a:lnTo>
                <a:close/>
              </a:path>
              <a:path w="6172200" h="1781175">
                <a:moveTo>
                  <a:pt x="601852" y="519684"/>
                </a:moveTo>
                <a:lnTo>
                  <a:pt x="582676" y="519684"/>
                </a:lnTo>
                <a:lnTo>
                  <a:pt x="574801" y="527558"/>
                </a:lnTo>
                <a:lnTo>
                  <a:pt x="574801" y="546735"/>
                </a:lnTo>
                <a:lnTo>
                  <a:pt x="582676" y="554482"/>
                </a:lnTo>
                <a:lnTo>
                  <a:pt x="601852" y="554482"/>
                </a:lnTo>
                <a:lnTo>
                  <a:pt x="609726" y="546735"/>
                </a:lnTo>
                <a:lnTo>
                  <a:pt x="609726" y="527558"/>
                </a:lnTo>
                <a:lnTo>
                  <a:pt x="601852" y="519684"/>
                </a:lnTo>
                <a:close/>
              </a:path>
              <a:path w="6172200" h="1781175">
                <a:moveTo>
                  <a:pt x="5821807" y="513969"/>
                </a:moveTo>
                <a:lnTo>
                  <a:pt x="5802630" y="513969"/>
                </a:lnTo>
                <a:lnTo>
                  <a:pt x="5794756" y="521715"/>
                </a:lnTo>
                <a:lnTo>
                  <a:pt x="5794756" y="540892"/>
                </a:lnTo>
                <a:lnTo>
                  <a:pt x="5802630" y="548639"/>
                </a:lnTo>
                <a:lnTo>
                  <a:pt x="5821807" y="548639"/>
                </a:lnTo>
                <a:lnTo>
                  <a:pt x="5829681" y="540892"/>
                </a:lnTo>
                <a:lnTo>
                  <a:pt x="5829681" y="521715"/>
                </a:lnTo>
                <a:lnTo>
                  <a:pt x="5821807" y="513969"/>
                </a:lnTo>
                <a:close/>
              </a:path>
              <a:path w="6172200" h="1781175">
                <a:moveTo>
                  <a:pt x="5543169" y="513969"/>
                </a:moveTo>
                <a:lnTo>
                  <a:pt x="5523865" y="513969"/>
                </a:lnTo>
                <a:lnTo>
                  <a:pt x="5516118" y="521715"/>
                </a:lnTo>
                <a:lnTo>
                  <a:pt x="5516118" y="540892"/>
                </a:lnTo>
                <a:lnTo>
                  <a:pt x="5523865" y="548639"/>
                </a:lnTo>
                <a:lnTo>
                  <a:pt x="5543169" y="548639"/>
                </a:lnTo>
                <a:lnTo>
                  <a:pt x="5550916" y="540892"/>
                </a:lnTo>
                <a:lnTo>
                  <a:pt x="5550916" y="521715"/>
                </a:lnTo>
                <a:lnTo>
                  <a:pt x="5543169" y="513969"/>
                </a:lnTo>
                <a:close/>
              </a:path>
              <a:path w="6172200" h="1781175">
                <a:moveTo>
                  <a:pt x="3888231" y="513969"/>
                </a:moveTo>
                <a:lnTo>
                  <a:pt x="3869054" y="513969"/>
                </a:lnTo>
                <a:lnTo>
                  <a:pt x="3861307" y="521715"/>
                </a:lnTo>
                <a:lnTo>
                  <a:pt x="3861307" y="540892"/>
                </a:lnTo>
                <a:lnTo>
                  <a:pt x="3869054" y="548639"/>
                </a:lnTo>
                <a:lnTo>
                  <a:pt x="3888231" y="548639"/>
                </a:lnTo>
                <a:lnTo>
                  <a:pt x="3896105" y="540892"/>
                </a:lnTo>
                <a:lnTo>
                  <a:pt x="3896105" y="521715"/>
                </a:lnTo>
                <a:lnTo>
                  <a:pt x="3888231" y="513969"/>
                </a:lnTo>
                <a:close/>
              </a:path>
              <a:path w="6172200" h="1781175">
                <a:moveTo>
                  <a:pt x="2157984" y="513969"/>
                </a:moveTo>
                <a:lnTo>
                  <a:pt x="2138807" y="513969"/>
                </a:lnTo>
                <a:lnTo>
                  <a:pt x="2130933" y="521715"/>
                </a:lnTo>
                <a:lnTo>
                  <a:pt x="2130933" y="540892"/>
                </a:lnTo>
                <a:lnTo>
                  <a:pt x="2138807" y="548639"/>
                </a:lnTo>
                <a:lnTo>
                  <a:pt x="2157984" y="548639"/>
                </a:lnTo>
                <a:lnTo>
                  <a:pt x="2165730" y="540892"/>
                </a:lnTo>
                <a:lnTo>
                  <a:pt x="2165730" y="521715"/>
                </a:lnTo>
                <a:lnTo>
                  <a:pt x="2157984" y="513969"/>
                </a:lnTo>
                <a:close/>
              </a:path>
              <a:path w="6172200" h="1781175">
                <a:moveTo>
                  <a:pt x="1217295" y="513969"/>
                </a:moveTo>
                <a:lnTo>
                  <a:pt x="1198117" y="513969"/>
                </a:lnTo>
                <a:lnTo>
                  <a:pt x="1190371" y="521715"/>
                </a:lnTo>
                <a:lnTo>
                  <a:pt x="1190371" y="540892"/>
                </a:lnTo>
                <a:lnTo>
                  <a:pt x="1198117" y="548639"/>
                </a:lnTo>
                <a:lnTo>
                  <a:pt x="1217295" y="548639"/>
                </a:lnTo>
                <a:lnTo>
                  <a:pt x="1225169" y="540892"/>
                </a:lnTo>
                <a:lnTo>
                  <a:pt x="1225169" y="521715"/>
                </a:lnTo>
                <a:lnTo>
                  <a:pt x="1217295" y="513969"/>
                </a:lnTo>
                <a:close/>
              </a:path>
              <a:path w="6172200" h="1781175">
                <a:moveTo>
                  <a:pt x="2337942" y="508126"/>
                </a:moveTo>
                <a:lnTo>
                  <a:pt x="2318766" y="508126"/>
                </a:lnTo>
                <a:lnTo>
                  <a:pt x="2310891" y="515874"/>
                </a:lnTo>
                <a:lnTo>
                  <a:pt x="2310891" y="535051"/>
                </a:lnTo>
                <a:lnTo>
                  <a:pt x="2318766" y="542925"/>
                </a:lnTo>
                <a:lnTo>
                  <a:pt x="2337942" y="542925"/>
                </a:lnTo>
                <a:lnTo>
                  <a:pt x="2345816" y="535051"/>
                </a:lnTo>
                <a:lnTo>
                  <a:pt x="2345816" y="515874"/>
                </a:lnTo>
                <a:lnTo>
                  <a:pt x="2337942" y="508126"/>
                </a:lnTo>
                <a:close/>
              </a:path>
              <a:path w="6172200" h="1781175">
                <a:moveTo>
                  <a:pt x="5351526" y="502412"/>
                </a:moveTo>
                <a:lnTo>
                  <a:pt x="5332222" y="502412"/>
                </a:lnTo>
                <a:lnTo>
                  <a:pt x="5324475" y="510159"/>
                </a:lnTo>
                <a:lnTo>
                  <a:pt x="5324475" y="529336"/>
                </a:lnTo>
                <a:lnTo>
                  <a:pt x="5332222" y="537083"/>
                </a:lnTo>
                <a:lnTo>
                  <a:pt x="5351526" y="537083"/>
                </a:lnTo>
                <a:lnTo>
                  <a:pt x="5359273" y="529336"/>
                </a:lnTo>
                <a:lnTo>
                  <a:pt x="5359273" y="510159"/>
                </a:lnTo>
                <a:lnTo>
                  <a:pt x="5351526" y="502412"/>
                </a:lnTo>
                <a:close/>
              </a:path>
              <a:path w="6172200" h="1781175">
                <a:moveTo>
                  <a:pt x="4677918" y="502412"/>
                </a:moveTo>
                <a:lnTo>
                  <a:pt x="4658741" y="502412"/>
                </a:lnTo>
                <a:lnTo>
                  <a:pt x="4650867" y="510159"/>
                </a:lnTo>
                <a:lnTo>
                  <a:pt x="4650867" y="529336"/>
                </a:lnTo>
                <a:lnTo>
                  <a:pt x="4658741" y="537083"/>
                </a:lnTo>
                <a:lnTo>
                  <a:pt x="4677918" y="537083"/>
                </a:lnTo>
                <a:lnTo>
                  <a:pt x="4685792" y="529336"/>
                </a:lnTo>
                <a:lnTo>
                  <a:pt x="4685792" y="510159"/>
                </a:lnTo>
                <a:lnTo>
                  <a:pt x="4677918" y="502412"/>
                </a:lnTo>
                <a:close/>
              </a:path>
              <a:path w="6172200" h="1781175">
                <a:moveTo>
                  <a:pt x="1472819" y="502412"/>
                </a:moveTo>
                <a:lnTo>
                  <a:pt x="1453641" y="502412"/>
                </a:lnTo>
                <a:lnTo>
                  <a:pt x="1445767" y="510159"/>
                </a:lnTo>
                <a:lnTo>
                  <a:pt x="1445767" y="529336"/>
                </a:lnTo>
                <a:lnTo>
                  <a:pt x="1453641" y="537083"/>
                </a:lnTo>
                <a:lnTo>
                  <a:pt x="1472819" y="537083"/>
                </a:lnTo>
                <a:lnTo>
                  <a:pt x="1480692" y="529336"/>
                </a:lnTo>
                <a:lnTo>
                  <a:pt x="1480692" y="510159"/>
                </a:lnTo>
                <a:lnTo>
                  <a:pt x="1472819" y="502412"/>
                </a:lnTo>
                <a:close/>
              </a:path>
              <a:path w="6172200" h="1781175">
                <a:moveTo>
                  <a:pt x="6129528" y="496570"/>
                </a:moveTo>
                <a:lnTo>
                  <a:pt x="6110351" y="496570"/>
                </a:lnTo>
                <a:lnTo>
                  <a:pt x="6102477" y="504316"/>
                </a:lnTo>
                <a:lnTo>
                  <a:pt x="6102477" y="523494"/>
                </a:lnTo>
                <a:lnTo>
                  <a:pt x="6110351" y="531367"/>
                </a:lnTo>
                <a:lnTo>
                  <a:pt x="6129528" y="531367"/>
                </a:lnTo>
                <a:lnTo>
                  <a:pt x="6137402" y="523494"/>
                </a:lnTo>
                <a:lnTo>
                  <a:pt x="6137402" y="504316"/>
                </a:lnTo>
                <a:lnTo>
                  <a:pt x="6129528" y="496570"/>
                </a:lnTo>
                <a:close/>
              </a:path>
              <a:path w="6172200" h="1781175">
                <a:moveTo>
                  <a:pt x="5705729" y="490854"/>
                </a:moveTo>
                <a:lnTo>
                  <a:pt x="5686425" y="490854"/>
                </a:lnTo>
                <a:lnTo>
                  <a:pt x="5678678" y="498601"/>
                </a:lnTo>
                <a:lnTo>
                  <a:pt x="5678678" y="517778"/>
                </a:lnTo>
                <a:lnTo>
                  <a:pt x="5686425" y="525526"/>
                </a:lnTo>
                <a:lnTo>
                  <a:pt x="5705729" y="525526"/>
                </a:lnTo>
                <a:lnTo>
                  <a:pt x="5713476" y="517778"/>
                </a:lnTo>
                <a:lnTo>
                  <a:pt x="5713476" y="498601"/>
                </a:lnTo>
                <a:lnTo>
                  <a:pt x="5705729" y="490854"/>
                </a:lnTo>
                <a:close/>
              </a:path>
              <a:path w="6172200" h="1781175">
                <a:moveTo>
                  <a:pt x="3145028" y="490854"/>
                </a:moveTo>
                <a:lnTo>
                  <a:pt x="3125851" y="490854"/>
                </a:lnTo>
                <a:lnTo>
                  <a:pt x="3117977" y="498601"/>
                </a:lnTo>
                <a:lnTo>
                  <a:pt x="3117977" y="517778"/>
                </a:lnTo>
                <a:lnTo>
                  <a:pt x="3125851" y="525526"/>
                </a:lnTo>
                <a:lnTo>
                  <a:pt x="3145028" y="525526"/>
                </a:lnTo>
                <a:lnTo>
                  <a:pt x="3152902" y="517778"/>
                </a:lnTo>
                <a:lnTo>
                  <a:pt x="3152902" y="498601"/>
                </a:lnTo>
                <a:lnTo>
                  <a:pt x="3145028" y="490854"/>
                </a:lnTo>
                <a:close/>
              </a:path>
              <a:path w="6172200" h="1781175">
                <a:moveTo>
                  <a:pt x="1925701" y="490854"/>
                </a:moveTo>
                <a:lnTo>
                  <a:pt x="1906524" y="490854"/>
                </a:lnTo>
                <a:lnTo>
                  <a:pt x="1898650" y="498601"/>
                </a:lnTo>
                <a:lnTo>
                  <a:pt x="1898650" y="517778"/>
                </a:lnTo>
                <a:lnTo>
                  <a:pt x="1906524" y="525526"/>
                </a:lnTo>
                <a:lnTo>
                  <a:pt x="1925701" y="525526"/>
                </a:lnTo>
                <a:lnTo>
                  <a:pt x="1933575" y="517778"/>
                </a:lnTo>
                <a:lnTo>
                  <a:pt x="1933575" y="498601"/>
                </a:lnTo>
                <a:lnTo>
                  <a:pt x="1925701" y="490854"/>
                </a:lnTo>
                <a:close/>
              </a:path>
              <a:path w="6172200" h="1781175">
                <a:moveTo>
                  <a:pt x="4881245" y="485013"/>
                </a:moveTo>
                <a:lnTo>
                  <a:pt x="4861941" y="485013"/>
                </a:lnTo>
                <a:lnTo>
                  <a:pt x="4854194" y="492760"/>
                </a:lnTo>
                <a:lnTo>
                  <a:pt x="4854194" y="511937"/>
                </a:lnTo>
                <a:lnTo>
                  <a:pt x="4861941" y="519684"/>
                </a:lnTo>
                <a:lnTo>
                  <a:pt x="4881245" y="519684"/>
                </a:lnTo>
                <a:lnTo>
                  <a:pt x="4888992" y="511937"/>
                </a:lnTo>
                <a:lnTo>
                  <a:pt x="4888992" y="492760"/>
                </a:lnTo>
                <a:lnTo>
                  <a:pt x="4881245" y="485013"/>
                </a:lnTo>
                <a:close/>
              </a:path>
              <a:path w="6172200" h="1781175">
                <a:moveTo>
                  <a:pt x="4770882" y="485013"/>
                </a:moveTo>
                <a:lnTo>
                  <a:pt x="4751578" y="485013"/>
                </a:lnTo>
                <a:lnTo>
                  <a:pt x="4743831" y="492760"/>
                </a:lnTo>
                <a:lnTo>
                  <a:pt x="4743831" y="511937"/>
                </a:lnTo>
                <a:lnTo>
                  <a:pt x="4751578" y="519684"/>
                </a:lnTo>
                <a:lnTo>
                  <a:pt x="4770882" y="519684"/>
                </a:lnTo>
                <a:lnTo>
                  <a:pt x="4778629" y="511937"/>
                </a:lnTo>
                <a:lnTo>
                  <a:pt x="4778629" y="492760"/>
                </a:lnTo>
                <a:lnTo>
                  <a:pt x="4770882" y="485013"/>
                </a:lnTo>
                <a:close/>
              </a:path>
              <a:path w="6172200" h="1781175">
                <a:moveTo>
                  <a:pt x="5247005" y="479171"/>
                </a:moveTo>
                <a:lnTo>
                  <a:pt x="5227701" y="479171"/>
                </a:lnTo>
                <a:lnTo>
                  <a:pt x="5219954" y="487045"/>
                </a:lnTo>
                <a:lnTo>
                  <a:pt x="5219954" y="506222"/>
                </a:lnTo>
                <a:lnTo>
                  <a:pt x="5227701" y="513969"/>
                </a:lnTo>
                <a:lnTo>
                  <a:pt x="5247005" y="513969"/>
                </a:lnTo>
                <a:lnTo>
                  <a:pt x="5254752" y="506222"/>
                </a:lnTo>
                <a:lnTo>
                  <a:pt x="5254752" y="487045"/>
                </a:lnTo>
                <a:lnTo>
                  <a:pt x="5247005" y="479171"/>
                </a:lnTo>
                <a:close/>
              </a:path>
              <a:path w="6172200" h="1781175">
                <a:moveTo>
                  <a:pt x="3499230" y="479171"/>
                </a:moveTo>
                <a:lnTo>
                  <a:pt x="3480054" y="479171"/>
                </a:lnTo>
                <a:lnTo>
                  <a:pt x="3472179" y="487045"/>
                </a:lnTo>
                <a:lnTo>
                  <a:pt x="3472179" y="506222"/>
                </a:lnTo>
                <a:lnTo>
                  <a:pt x="3480054" y="513969"/>
                </a:lnTo>
                <a:lnTo>
                  <a:pt x="3499230" y="513969"/>
                </a:lnTo>
                <a:lnTo>
                  <a:pt x="3507104" y="506222"/>
                </a:lnTo>
                <a:lnTo>
                  <a:pt x="3507104" y="487045"/>
                </a:lnTo>
                <a:lnTo>
                  <a:pt x="3499230" y="479171"/>
                </a:lnTo>
                <a:close/>
              </a:path>
              <a:path w="6172200" h="1781175">
                <a:moveTo>
                  <a:pt x="944499" y="479171"/>
                </a:moveTo>
                <a:lnTo>
                  <a:pt x="925195" y="479171"/>
                </a:lnTo>
                <a:lnTo>
                  <a:pt x="917448" y="487045"/>
                </a:lnTo>
                <a:lnTo>
                  <a:pt x="917448" y="506222"/>
                </a:lnTo>
                <a:lnTo>
                  <a:pt x="925195" y="513969"/>
                </a:lnTo>
                <a:lnTo>
                  <a:pt x="944499" y="513969"/>
                </a:lnTo>
                <a:lnTo>
                  <a:pt x="952246" y="506222"/>
                </a:lnTo>
                <a:lnTo>
                  <a:pt x="952246" y="487045"/>
                </a:lnTo>
                <a:lnTo>
                  <a:pt x="944499" y="479171"/>
                </a:lnTo>
                <a:close/>
              </a:path>
              <a:path w="6172200" h="1781175">
                <a:moveTo>
                  <a:pt x="445135" y="479171"/>
                </a:moveTo>
                <a:lnTo>
                  <a:pt x="425830" y="479171"/>
                </a:lnTo>
                <a:lnTo>
                  <a:pt x="418084" y="487045"/>
                </a:lnTo>
                <a:lnTo>
                  <a:pt x="418084" y="506222"/>
                </a:lnTo>
                <a:lnTo>
                  <a:pt x="425830" y="513969"/>
                </a:lnTo>
                <a:lnTo>
                  <a:pt x="445135" y="513969"/>
                </a:lnTo>
                <a:lnTo>
                  <a:pt x="452882" y="506222"/>
                </a:lnTo>
                <a:lnTo>
                  <a:pt x="452882" y="487045"/>
                </a:lnTo>
                <a:lnTo>
                  <a:pt x="445135" y="479171"/>
                </a:lnTo>
                <a:close/>
              </a:path>
              <a:path w="6172200" h="1781175">
                <a:moveTo>
                  <a:pt x="4486402" y="467613"/>
                </a:moveTo>
                <a:lnTo>
                  <a:pt x="4467098" y="467613"/>
                </a:lnTo>
                <a:lnTo>
                  <a:pt x="4459351" y="475488"/>
                </a:lnTo>
                <a:lnTo>
                  <a:pt x="4459351" y="494664"/>
                </a:lnTo>
                <a:lnTo>
                  <a:pt x="4467098" y="502412"/>
                </a:lnTo>
                <a:lnTo>
                  <a:pt x="4486402" y="502412"/>
                </a:lnTo>
                <a:lnTo>
                  <a:pt x="4494149" y="494664"/>
                </a:lnTo>
                <a:lnTo>
                  <a:pt x="4494149" y="475488"/>
                </a:lnTo>
                <a:lnTo>
                  <a:pt x="4486402" y="467613"/>
                </a:lnTo>
                <a:close/>
              </a:path>
              <a:path w="6172200" h="1781175">
                <a:moveTo>
                  <a:pt x="4242434" y="467613"/>
                </a:moveTo>
                <a:lnTo>
                  <a:pt x="4223258" y="467613"/>
                </a:lnTo>
                <a:lnTo>
                  <a:pt x="4215383" y="475488"/>
                </a:lnTo>
                <a:lnTo>
                  <a:pt x="4215383" y="494664"/>
                </a:lnTo>
                <a:lnTo>
                  <a:pt x="4223258" y="502412"/>
                </a:lnTo>
                <a:lnTo>
                  <a:pt x="4242434" y="502412"/>
                </a:lnTo>
                <a:lnTo>
                  <a:pt x="4250308" y="494664"/>
                </a:lnTo>
                <a:lnTo>
                  <a:pt x="4250308" y="475488"/>
                </a:lnTo>
                <a:lnTo>
                  <a:pt x="4242434" y="467613"/>
                </a:lnTo>
                <a:close/>
              </a:path>
              <a:path w="6172200" h="1781175">
                <a:moveTo>
                  <a:pt x="4997323" y="461899"/>
                </a:moveTo>
                <a:lnTo>
                  <a:pt x="4978019" y="461899"/>
                </a:lnTo>
                <a:lnTo>
                  <a:pt x="4970272" y="469646"/>
                </a:lnTo>
                <a:lnTo>
                  <a:pt x="4970272" y="488823"/>
                </a:lnTo>
                <a:lnTo>
                  <a:pt x="4978019" y="496570"/>
                </a:lnTo>
                <a:lnTo>
                  <a:pt x="4997323" y="496570"/>
                </a:lnTo>
                <a:lnTo>
                  <a:pt x="5005070" y="488823"/>
                </a:lnTo>
                <a:lnTo>
                  <a:pt x="5005070" y="469646"/>
                </a:lnTo>
                <a:lnTo>
                  <a:pt x="4997323" y="461899"/>
                </a:lnTo>
                <a:close/>
              </a:path>
              <a:path w="6172200" h="1781175">
                <a:moveTo>
                  <a:pt x="4108957" y="461899"/>
                </a:moveTo>
                <a:lnTo>
                  <a:pt x="4089654" y="461899"/>
                </a:lnTo>
                <a:lnTo>
                  <a:pt x="4081906" y="469646"/>
                </a:lnTo>
                <a:lnTo>
                  <a:pt x="4081906" y="488823"/>
                </a:lnTo>
                <a:lnTo>
                  <a:pt x="4089654" y="496570"/>
                </a:lnTo>
                <a:lnTo>
                  <a:pt x="4108957" y="496570"/>
                </a:lnTo>
                <a:lnTo>
                  <a:pt x="4116704" y="488823"/>
                </a:lnTo>
                <a:lnTo>
                  <a:pt x="4116704" y="469646"/>
                </a:lnTo>
                <a:lnTo>
                  <a:pt x="4108957" y="461899"/>
                </a:lnTo>
                <a:close/>
              </a:path>
              <a:path w="6172200" h="1781175">
                <a:moveTo>
                  <a:pt x="3702430" y="461899"/>
                </a:moveTo>
                <a:lnTo>
                  <a:pt x="3683254" y="461899"/>
                </a:lnTo>
                <a:lnTo>
                  <a:pt x="3675506" y="469646"/>
                </a:lnTo>
                <a:lnTo>
                  <a:pt x="3675506" y="488823"/>
                </a:lnTo>
                <a:lnTo>
                  <a:pt x="3683254" y="496570"/>
                </a:lnTo>
                <a:lnTo>
                  <a:pt x="3702430" y="496570"/>
                </a:lnTo>
                <a:lnTo>
                  <a:pt x="3710304" y="488823"/>
                </a:lnTo>
                <a:lnTo>
                  <a:pt x="3710304" y="469646"/>
                </a:lnTo>
                <a:lnTo>
                  <a:pt x="3702430" y="461899"/>
                </a:lnTo>
                <a:close/>
              </a:path>
              <a:path w="6172200" h="1781175">
                <a:moveTo>
                  <a:pt x="3261232" y="461899"/>
                </a:moveTo>
                <a:lnTo>
                  <a:pt x="3241929" y="461899"/>
                </a:lnTo>
                <a:lnTo>
                  <a:pt x="3234181" y="469646"/>
                </a:lnTo>
                <a:lnTo>
                  <a:pt x="3234181" y="488823"/>
                </a:lnTo>
                <a:lnTo>
                  <a:pt x="3241929" y="496570"/>
                </a:lnTo>
                <a:lnTo>
                  <a:pt x="3261232" y="496570"/>
                </a:lnTo>
                <a:lnTo>
                  <a:pt x="3268979" y="488823"/>
                </a:lnTo>
                <a:lnTo>
                  <a:pt x="3268979" y="469646"/>
                </a:lnTo>
                <a:lnTo>
                  <a:pt x="3261232" y="461899"/>
                </a:lnTo>
                <a:close/>
              </a:path>
              <a:path w="6172200" h="1781175">
                <a:moveTo>
                  <a:pt x="1066419" y="461899"/>
                </a:moveTo>
                <a:lnTo>
                  <a:pt x="1047114" y="461899"/>
                </a:lnTo>
                <a:lnTo>
                  <a:pt x="1039367" y="469646"/>
                </a:lnTo>
                <a:lnTo>
                  <a:pt x="1039367" y="488823"/>
                </a:lnTo>
                <a:lnTo>
                  <a:pt x="1047114" y="496570"/>
                </a:lnTo>
                <a:lnTo>
                  <a:pt x="1066419" y="496570"/>
                </a:lnTo>
                <a:lnTo>
                  <a:pt x="1074165" y="488823"/>
                </a:lnTo>
                <a:lnTo>
                  <a:pt x="1074165" y="469646"/>
                </a:lnTo>
                <a:lnTo>
                  <a:pt x="1066419" y="461899"/>
                </a:lnTo>
                <a:close/>
              </a:path>
              <a:path w="6172200" h="1781175">
                <a:moveTo>
                  <a:pt x="5130800" y="456057"/>
                </a:moveTo>
                <a:lnTo>
                  <a:pt x="5111623" y="456057"/>
                </a:lnTo>
                <a:lnTo>
                  <a:pt x="5103876" y="463803"/>
                </a:lnTo>
                <a:lnTo>
                  <a:pt x="5103876" y="482980"/>
                </a:lnTo>
                <a:lnTo>
                  <a:pt x="5111623" y="490854"/>
                </a:lnTo>
                <a:lnTo>
                  <a:pt x="5130800" y="490854"/>
                </a:lnTo>
                <a:lnTo>
                  <a:pt x="5138674" y="482980"/>
                </a:lnTo>
                <a:lnTo>
                  <a:pt x="5138674" y="463803"/>
                </a:lnTo>
                <a:lnTo>
                  <a:pt x="5130800" y="456057"/>
                </a:lnTo>
                <a:close/>
              </a:path>
              <a:path w="6172200" h="1781175">
                <a:moveTo>
                  <a:pt x="4364355" y="456057"/>
                </a:moveTo>
                <a:lnTo>
                  <a:pt x="4345178" y="456057"/>
                </a:lnTo>
                <a:lnTo>
                  <a:pt x="4337431" y="463803"/>
                </a:lnTo>
                <a:lnTo>
                  <a:pt x="4337431" y="482980"/>
                </a:lnTo>
                <a:lnTo>
                  <a:pt x="4345178" y="490854"/>
                </a:lnTo>
                <a:lnTo>
                  <a:pt x="4364355" y="490854"/>
                </a:lnTo>
                <a:lnTo>
                  <a:pt x="4372229" y="482980"/>
                </a:lnTo>
                <a:lnTo>
                  <a:pt x="4372229" y="463803"/>
                </a:lnTo>
                <a:lnTo>
                  <a:pt x="4364355" y="456057"/>
                </a:lnTo>
                <a:close/>
              </a:path>
              <a:path w="6172200" h="1781175">
                <a:moveTo>
                  <a:pt x="3987038" y="456057"/>
                </a:moveTo>
                <a:lnTo>
                  <a:pt x="3967733" y="456057"/>
                </a:lnTo>
                <a:lnTo>
                  <a:pt x="3959986" y="463803"/>
                </a:lnTo>
                <a:lnTo>
                  <a:pt x="3959986" y="482980"/>
                </a:lnTo>
                <a:lnTo>
                  <a:pt x="3967733" y="490854"/>
                </a:lnTo>
                <a:lnTo>
                  <a:pt x="3987038" y="490854"/>
                </a:lnTo>
                <a:lnTo>
                  <a:pt x="3994784" y="482980"/>
                </a:lnTo>
                <a:lnTo>
                  <a:pt x="3994784" y="463803"/>
                </a:lnTo>
                <a:lnTo>
                  <a:pt x="3987038" y="456057"/>
                </a:lnTo>
                <a:close/>
              </a:path>
              <a:path w="6172200" h="1781175">
                <a:moveTo>
                  <a:pt x="2227707" y="456057"/>
                </a:moveTo>
                <a:lnTo>
                  <a:pt x="2208403" y="456057"/>
                </a:lnTo>
                <a:lnTo>
                  <a:pt x="2200655" y="463803"/>
                </a:lnTo>
                <a:lnTo>
                  <a:pt x="2200655" y="482980"/>
                </a:lnTo>
                <a:lnTo>
                  <a:pt x="2208403" y="490854"/>
                </a:lnTo>
                <a:lnTo>
                  <a:pt x="2227707" y="490854"/>
                </a:lnTo>
                <a:lnTo>
                  <a:pt x="2235454" y="482980"/>
                </a:lnTo>
                <a:lnTo>
                  <a:pt x="2235454" y="463803"/>
                </a:lnTo>
                <a:lnTo>
                  <a:pt x="2227707" y="456057"/>
                </a:lnTo>
                <a:close/>
              </a:path>
              <a:path w="6172200" h="1781175">
                <a:moveTo>
                  <a:pt x="1786382" y="456057"/>
                </a:moveTo>
                <a:lnTo>
                  <a:pt x="1767077" y="456057"/>
                </a:lnTo>
                <a:lnTo>
                  <a:pt x="1759330" y="463803"/>
                </a:lnTo>
                <a:lnTo>
                  <a:pt x="1759330" y="482980"/>
                </a:lnTo>
                <a:lnTo>
                  <a:pt x="1767077" y="490854"/>
                </a:lnTo>
                <a:lnTo>
                  <a:pt x="1786382" y="490854"/>
                </a:lnTo>
                <a:lnTo>
                  <a:pt x="1794128" y="482980"/>
                </a:lnTo>
                <a:lnTo>
                  <a:pt x="1794128" y="463803"/>
                </a:lnTo>
                <a:lnTo>
                  <a:pt x="1786382" y="456057"/>
                </a:lnTo>
                <a:close/>
              </a:path>
              <a:path w="6172200" h="1781175">
                <a:moveTo>
                  <a:pt x="2802509" y="450341"/>
                </a:moveTo>
                <a:lnTo>
                  <a:pt x="2783204" y="450341"/>
                </a:lnTo>
                <a:lnTo>
                  <a:pt x="2775458" y="458088"/>
                </a:lnTo>
                <a:lnTo>
                  <a:pt x="2775458" y="477265"/>
                </a:lnTo>
                <a:lnTo>
                  <a:pt x="2783204" y="485013"/>
                </a:lnTo>
                <a:lnTo>
                  <a:pt x="2802509" y="485013"/>
                </a:lnTo>
                <a:lnTo>
                  <a:pt x="2810255" y="477265"/>
                </a:lnTo>
                <a:lnTo>
                  <a:pt x="2810255" y="458088"/>
                </a:lnTo>
                <a:lnTo>
                  <a:pt x="2802509" y="450341"/>
                </a:lnTo>
                <a:close/>
              </a:path>
              <a:path w="6172200" h="1781175">
                <a:moveTo>
                  <a:pt x="2047621" y="450341"/>
                </a:moveTo>
                <a:lnTo>
                  <a:pt x="2028444" y="450341"/>
                </a:lnTo>
                <a:lnTo>
                  <a:pt x="2020570" y="458088"/>
                </a:lnTo>
                <a:lnTo>
                  <a:pt x="2020570" y="477265"/>
                </a:lnTo>
                <a:lnTo>
                  <a:pt x="2028444" y="485013"/>
                </a:lnTo>
                <a:lnTo>
                  <a:pt x="2047621" y="485013"/>
                </a:lnTo>
                <a:lnTo>
                  <a:pt x="2055495" y="477265"/>
                </a:lnTo>
                <a:lnTo>
                  <a:pt x="2055495" y="458088"/>
                </a:lnTo>
                <a:lnTo>
                  <a:pt x="2047621" y="450341"/>
                </a:lnTo>
                <a:close/>
              </a:path>
              <a:path w="6172200" h="1781175">
                <a:moveTo>
                  <a:pt x="1571498" y="450341"/>
                </a:moveTo>
                <a:lnTo>
                  <a:pt x="1552321" y="450341"/>
                </a:lnTo>
                <a:lnTo>
                  <a:pt x="1544447" y="458088"/>
                </a:lnTo>
                <a:lnTo>
                  <a:pt x="1544447" y="477265"/>
                </a:lnTo>
                <a:lnTo>
                  <a:pt x="1552321" y="485013"/>
                </a:lnTo>
                <a:lnTo>
                  <a:pt x="1571498" y="485013"/>
                </a:lnTo>
                <a:lnTo>
                  <a:pt x="1579372" y="477265"/>
                </a:lnTo>
                <a:lnTo>
                  <a:pt x="1579372" y="458088"/>
                </a:lnTo>
                <a:lnTo>
                  <a:pt x="1571498" y="450341"/>
                </a:lnTo>
                <a:close/>
              </a:path>
              <a:path w="6172200" h="1781175">
                <a:moveTo>
                  <a:pt x="328929" y="450341"/>
                </a:moveTo>
                <a:lnTo>
                  <a:pt x="309752" y="450341"/>
                </a:lnTo>
                <a:lnTo>
                  <a:pt x="301878" y="458088"/>
                </a:lnTo>
                <a:lnTo>
                  <a:pt x="301878" y="477265"/>
                </a:lnTo>
                <a:lnTo>
                  <a:pt x="309752" y="485013"/>
                </a:lnTo>
                <a:lnTo>
                  <a:pt x="328929" y="485013"/>
                </a:lnTo>
                <a:lnTo>
                  <a:pt x="336803" y="477265"/>
                </a:lnTo>
                <a:lnTo>
                  <a:pt x="336803" y="458088"/>
                </a:lnTo>
                <a:lnTo>
                  <a:pt x="328929" y="450341"/>
                </a:lnTo>
                <a:close/>
              </a:path>
              <a:path w="6172200" h="1781175">
                <a:moveTo>
                  <a:pt x="3812794" y="444500"/>
                </a:moveTo>
                <a:lnTo>
                  <a:pt x="3793617" y="444500"/>
                </a:lnTo>
                <a:lnTo>
                  <a:pt x="3785743" y="452247"/>
                </a:lnTo>
                <a:lnTo>
                  <a:pt x="3785743" y="471424"/>
                </a:lnTo>
                <a:lnTo>
                  <a:pt x="3793617" y="479171"/>
                </a:lnTo>
                <a:lnTo>
                  <a:pt x="3812794" y="479171"/>
                </a:lnTo>
                <a:lnTo>
                  <a:pt x="3820668" y="471424"/>
                </a:lnTo>
                <a:lnTo>
                  <a:pt x="3820668" y="452247"/>
                </a:lnTo>
                <a:lnTo>
                  <a:pt x="3812794" y="444500"/>
                </a:lnTo>
                <a:close/>
              </a:path>
              <a:path w="6172200" h="1781175">
                <a:moveTo>
                  <a:pt x="6025007" y="438785"/>
                </a:moveTo>
                <a:lnTo>
                  <a:pt x="6005830" y="438785"/>
                </a:lnTo>
                <a:lnTo>
                  <a:pt x="5997956" y="446532"/>
                </a:lnTo>
                <a:lnTo>
                  <a:pt x="5997956" y="465709"/>
                </a:lnTo>
                <a:lnTo>
                  <a:pt x="6005830" y="473455"/>
                </a:lnTo>
                <a:lnTo>
                  <a:pt x="6025007" y="473455"/>
                </a:lnTo>
                <a:lnTo>
                  <a:pt x="6032881" y="465709"/>
                </a:lnTo>
                <a:lnTo>
                  <a:pt x="6032881" y="446532"/>
                </a:lnTo>
                <a:lnTo>
                  <a:pt x="6025007" y="438785"/>
                </a:lnTo>
                <a:close/>
              </a:path>
              <a:path w="6172200" h="1781175">
                <a:moveTo>
                  <a:pt x="5914771" y="438785"/>
                </a:moveTo>
                <a:lnTo>
                  <a:pt x="5895467" y="438785"/>
                </a:lnTo>
                <a:lnTo>
                  <a:pt x="5887720" y="446532"/>
                </a:lnTo>
                <a:lnTo>
                  <a:pt x="5887720" y="465709"/>
                </a:lnTo>
                <a:lnTo>
                  <a:pt x="5895467" y="473455"/>
                </a:lnTo>
                <a:lnTo>
                  <a:pt x="5914771" y="473455"/>
                </a:lnTo>
                <a:lnTo>
                  <a:pt x="5922518" y="465709"/>
                </a:lnTo>
                <a:lnTo>
                  <a:pt x="5922518" y="446532"/>
                </a:lnTo>
                <a:lnTo>
                  <a:pt x="5914771" y="438785"/>
                </a:lnTo>
                <a:close/>
              </a:path>
              <a:path w="6172200" h="1781175">
                <a:moveTo>
                  <a:pt x="3388995" y="438785"/>
                </a:moveTo>
                <a:lnTo>
                  <a:pt x="3369691" y="438785"/>
                </a:lnTo>
                <a:lnTo>
                  <a:pt x="3361944" y="446532"/>
                </a:lnTo>
                <a:lnTo>
                  <a:pt x="3361944" y="465709"/>
                </a:lnTo>
                <a:lnTo>
                  <a:pt x="3369691" y="473455"/>
                </a:lnTo>
                <a:lnTo>
                  <a:pt x="3388995" y="473455"/>
                </a:lnTo>
                <a:lnTo>
                  <a:pt x="3396742" y="465709"/>
                </a:lnTo>
                <a:lnTo>
                  <a:pt x="3396742" y="446532"/>
                </a:lnTo>
                <a:lnTo>
                  <a:pt x="3388995" y="438785"/>
                </a:lnTo>
                <a:close/>
              </a:path>
              <a:path w="6172200" h="1781175">
                <a:moveTo>
                  <a:pt x="1298702" y="438785"/>
                </a:moveTo>
                <a:lnTo>
                  <a:pt x="1279398" y="438785"/>
                </a:lnTo>
                <a:lnTo>
                  <a:pt x="1271651" y="446532"/>
                </a:lnTo>
                <a:lnTo>
                  <a:pt x="1271651" y="465709"/>
                </a:lnTo>
                <a:lnTo>
                  <a:pt x="1279398" y="473455"/>
                </a:lnTo>
                <a:lnTo>
                  <a:pt x="1298702" y="473455"/>
                </a:lnTo>
                <a:lnTo>
                  <a:pt x="1306449" y="465709"/>
                </a:lnTo>
                <a:lnTo>
                  <a:pt x="1306449" y="446532"/>
                </a:lnTo>
                <a:lnTo>
                  <a:pt x="1298702" y="438785"/>
                </a:lnTo>
                <a:close/>
              </a:path>
              <a:path w="6172200" h="1781175">
                <a:moveTo>
                  <a:pt x="2645664" y="432942"/>
                </a:moveTo>
                <a:lnTo>
                  <a:pt x="2626487" y="432942"/>
                </a:lnTo>
                <a:lnTo>
                  <a:pt x="2618740" y="440689"/>
                </a:lnTo>
                <a:lnTo>
                  <a:pt x="2618740" y="459866"/>
                </a:lnTo>
                <a:lnTo>
                  <a:pt x="2626487" y="467613"/>
                </a:lnTo>
                <a:lnTo>
                  <a:pt x="2645664" y="467613"/>
                </a:lnTo>
                <a:lnTo>
                  <a:pt x="2653538" y="459866"/>
                </a:lnTo>
                <a:lnTo>
                  <a:pt x="2653538" y="440689"/>
                </a:lnTo>
                <a:lnTo>
                  <a:pt x="2645664" y="432942"/>
                </a:lnTo>
                <a:close/>
              </a:path>
              <a:path w="6172200" h="1781175">
                <a:moveTo>
                  <a:pt x="2529586" y="432942"/>
                </a:moveTo>
                <a:lnTo>
                  <a:pt x="2510409" y="432942"/>
                </a:lnTo>
                <a:lnTo>
                  <a:pt x="2502535" y="440689"/>
                </a:lnTo>
                <a:lnTo>
                  <a:pt x="2502535" y="459866"/>
                </a:lnTo>
                <a:lnTo>
                  <a:pt x="2510409" y="467613"/>
                </a:lnTo>
                <a:lnTo>
                  <a:pt x="2529586" y="467613"/>
                </a:lnTo>
                <a:lnTo>
                  <a:pt x="2537333" y="459866"/>
                </a:lnTo>
                <a:lnTo>
                  <a:pt x="2537333" y="440689"/>
                </a:lnTo>
                <a:lnTo>
                  <a:pt x="2529586" y="432942"/>
                </a:lnTo>
                <a:close/>
              </a:path>
              <a:path w="6172200" h="1781175">
                <a:moveTo>
                  <a:pt x="5612765" y="427100"/>
                </a:moveTo>
                <a:lnTo>
                  <a:pt x="5593588" y="427100"/>
                </a:lnTo>
                <a:lnTo>
                  <a:pt x="5585714" y="434975"/>
                </a:lnTo>
                <a:lnTo>
                  <a:pt x="5585714" y="454151"/>
                </a:lnTo>
                <a:lnTo>
                  <a:pt x="5593588" y="461899"/>
                </a:lnTo>
                <a:lnTo>
                  <a:pt x="5612765" y="461899"/>
                </a:lnTo>
                <a:lnTo>
                  <a:pt x="5620639" y="454151"/>
                </a:lnTo>
                <a:lnTo>
                  <a:pt x="5620639" y="434975"/>
                </a:lnTo>
                <a:lnTo>
                  <a:pt x="5612765" y="427100"/>
                </a:lnTo>
                <a:close/>
              </a:path>
              <a:path w="6172200" h="1781175">
                <a:moveTo>
                  <a:pt x="5473446" y="427100"/>
                </a:moveTo>
                <a:lnTo>
                  <a:pt x="5454142" y="427100"/>
                </a:lnTo>
                <a:lnTo>
                  <a:pt x="5446395" y="434975"/>
                </a:lnTo>
                <a:lnTo>
                  <a:pt x="5446395" y="454151"/>
                </a:lnTo>
                <a:lnTo>
                  <a:pt x="5454142" y="461899"/>
                </a:lnTo>
                <a:lnTo>
                  <a:pt x="5473446" y="461899"/>
                </a:lnTo>
                <a:lnTo>
                  <a:pt x="5481193" y="454151"/>
                </a:lnTo>
                <a:lnTo>
                  <a:pt x="5481193" y="434975"/>
                </a:lnTo>
                <a:lnTo>
                  <a:pt x="5473446" y="427100"/>
                </a:lnTo>
                <a:close/>
              </a:path>
              <a:path w="6172200" h="1781175">
                <a:moveTo>
                  <a:pt x="102488" y="421386"/>
                </a:moveTo>
                <a:lnTo>
                  <a:pt x="83312" y="421386"/>
                </a:lnTo>
                <a:lnTo>
                  <a:pt x="75437" y="429133"/>
                </a:lnTo>
                <a:lnTo>
                  <a:pt x="75437" y="448310"/>
                </a:lnTo>
                <a:lnTo>
                  <a:pt x="83312" y="456057"/>
                </a:lnTo>
                <a:lnTo>
                  <a:pt x="102488" y="456057"/>
                </a:lnTo>
                <a:lnTo>
                  <a:pt x="110362" y="448310"/>
                </a:lnTo>
                <a:lnTo>
                  <a:pt x="110362" y="429133"/>
                </a:lnTo>
                <a:lnTo>
                  <a:pt x="102488" y="421386"/>
                </a:lnTo>
                <a:close/>
              </a:path>
              <a:path w="6172200" h="1781175">
                <a:moveTo>
                  <a:pt x="2965069" y="415544"/>
                </a:moveTo>
                <a:lnTo>
                  <a:pt x="2945891" y="415544"/>
                </a:lnTo>
                <a:lnTo>
                  <a:pt x="2938017" y="423290"/>
                </a:lnTo>
                <a:lnTo>
                  <a:pt x="2938017" y="442467"/>
                </a:lnTo>
                <a:lnTo>
                  <a:pt x="2945891" y="450341"/>
                </a:lnTo>
                <a:lnTo>
                  <a:pt x="2965069" y="450341"/>
                </a:lnTo>
                <a:lnTo>
                  <a:pt x="2972816" y="442467"/>
                </a:lnTo>
                <a:lnTo>
                  <a:pt x="2972816" y="423290"/>
                </a:lnTo>
                <a:lnTo>
                  <a:pt x="2965069" y="415544"/>
                </a:lnTo>
                <a:close/>
              </a:path>
              <a:path w="6172200" h="1781175">
                <a:moveTo>
                  <a:pt x="2419223" y="415544"/>
                </a:moveTo>
                <a:lnTo>
                  <a:pt x="2400046" y="415544"/>
                </a:lnTo>
                <a:lnTo>
                  <a:pt x="2392172" y="423290"/>
                </a:lnTo>
                <a:lnTo>
                  <a:pt x="2392172" y="442467"/>
                </a:lnTo>
                <a:lnTo>
                  <a:pt x="2400046" y="450341"/>
                </a:lnTo>
                <a:lnTo>
                  <a:pt x="2419223" y="450341"/>
                </a:lnTo>
                <a:lnTo>
                  <a:pt x="2427097" y="442467"/>
                </a:lnTo>
                <a:lnTo>
                  <a:pt x="2427097" y="423290"/>
                </a:lnTo>
                <a:lnTo>
                  <a:pt x="2419223" y="415544"/>
                </a:lnTo>
                <a:close/>
              </a:path>
              <a:path w="6172200" h="1781175">
                <a:moveTo>
                  <a:pt x="218694" y="415544"/>
                </a:moveTo>
                <a:lnTo>
                  <a:pt x="199389" y="415544"/>
                </a:lnTo>
                <a:lnTo>
                  <a:pt x="191642" y="423290"/>
                </a:lnTo>
                <a:lnTo>
                  <a:pt x="191642" y="442467"/>
                </a:lnTo>
                <a:lnTo>
                  <a:pt x="199389" y="450341"/>
                </a:lnTo>
                <a:lnTo>
                  <a:pt x="218694" y="450341"/>
                </a:lnTo>
                <a:lnTo>
                  <a:pt x="226440" y="442467"/>
                </a:lnTo>
                <a:lnTo>
                  <a:pt x="226440" y="423290"/>
                </a:lnTo>
                <a:lnTo>
                  <a:pt x="218694" y="415544"/>
                </a:lnTo>
                <a:close/>
              </a:path>
              <a:path w="6172200" h="1781175">
                <a:moveTo>
                  <a:pt x="4608322" y="409828"/>
                </a:moveTo>
                <a:lnTo>
                  <a:pt x="4589018" y="409828"/>
                </a:lnTo>
                <a:lnTo>
                  <a:pt x="4581271" y="417575"/>
                </a:lnTo>
                <a:lnTo>
                  <a:pt x="4581271" y="436752"/>
                </a:lnTo>
                <a:lnTo>
                  <a:pt x="4589018" y="444500"/>
                </a:lnTo>
                <a:lnTo>
                  <a:pt x="4608322" y="444500"/>
                </a:lnTo>
                <a:lnTo>
                  <a:pt x="4616069" y="436752"/>
                </a:lnTo>
                <a:lnTo>
                  <a:pt x="4616069" y="417575"/>
                </a:lnTo>
                <a:lnTo>
                  <a:pt x="4608322" y="409828"/>
                </a:lnTo>
                <a:close/>
              </a:path>
              <a:path w="6172200" h="1781175">
                <a:moveTo>
                  <a:pt x="1414779" y="409828"/>
                </a:moveTo>
                <a:lnTo>
                  <a:pt x="1395476" y="409828"/>
                </a:lnTo>
                <a:lnTo>
                  <a:pt x="1387728" y="417575"/>
                </a:lnTo>
                <a:lnTo>
                  <a:pt x="1387728" y="436752"/>
                </a:lnTo>
                <a:lnTo>
                  <a:pt x="1395476" y="444500"/>
                </a:lnTo>
                <a:lnTo>
                  <a:pt x="1414779" y="444500"/>
                </a:lnTo>
                <a:lnTo>
                  <a:pt x="1422527" y="436752"/>
                </a:lnTo>
                <a:lnTo>
                  <a:pt x="1422527" y="417575"/>
                </a:lnTo>
                <a:lnTo>
                  <a:pt x="1414779" y="409828"/>
                </a:lnTo>
                <a:close/>
              </a:path>
              <a:path w="6172200" h="1781175">
                <a:moveTo>
                  <a:pt x="543813" y="409828"/>
                </a:moveTo>
                <a:lnTo>
                  <a:pt x="524510" y="409828"/>
                </a:lnTo>
                <a:lnTo>
                  <a:pt x="516763" y="417575"/>
                </a:lnTo>
                <a:lnTo>
                  <a:pt x="516763" y="436752"/>
                </a:lnTo>
                <a:lnTo>
                  <a:pt x="524510" y="444500"/>
                </a:lnTo>
                <a:lnTo>
                  <a:pt x="543813" y="444500"/>
                </a:lnTo>
                <a:lnTo>
                  <a:pt x="551561" y="436752"/>
                </a:lnTo>
                <a:lnTo>
                  <a:pt x="551561" y="417575"/>
                </a:lnTo>
                <a:lnTo>
                  <a:pt x="543813" y="409828"/>
                </a:lnTo>
                <a:close/>
              </a:path>
              <a:path w="6172200" h="1781175">
                <a:moveTo>
                  <a:pt x="1693417" y="403987"/>
                </a:moveTo>
                <a:lnTo>
                  <a:pt x="1674240" y="403987"/>
                </a:lnTo>
                <a:lnTo>
                  <a:pt x="1666494" y="411734"/>
                </a:lnTo>
                <a:lnTo>
                  <a:pt x="1666494" y="430911"/>
                </a:lnTo>
                <a:lnTo>
                  <a:pt x="1674240" y="438785"/>
                </a:lnTo>
                <a:lnTo>
                  <a:pt x="1693417" y="438785"/>
                </a:lnTo>
                <a:lnTo>
                  <a:pt x="1701291" y="430911"/>
                </a:lnTo>
                <a:lnTo>
                  <a:pt x="1701291" y="411734"/>
                </a:lnTo>
                <a:lnTo>
                  <a:pt x="1693417" y="403987"/>
                </a:lnTo>
                <a:close/>
              </a:path>
              <a:path w="6172200" h="1781175">
                <a:moveTo>
                  <a:pt x="1153540" y="398272"/>
                </a:moveTo>
                <a:lnTo>
                  <a:pt x="1134237" y="398272"/>
                </a:lnTo>
                <a:lnTo>
                  <a:pt x="1126489" y="406019"/>
                </a:lnTo>
                <a:lnTo>
                  <a:pt x="1126489" y="425196"/>
                </a:lnTo>
                <a:lnTo>
                  <a:pt x="1134237" y="432942"/>
                </a:lnTo>
                <a:lnTo>
                  <a:pt x="1153540" y="432942"/>
                </a:lnTo>
                <a:lnTo>
                  <a:pt x="1161288" y="425196"/>
                </a:lnTo>
                <a:lnTo>
                  <a:pt x="1161288" y="406019"/>
                </a:lnTo>
                <a:lnTo>
                  <a:pt x="1153540" y="398272"/>
                </a:lnTo>
                <a:close/>
              </a:path>
              <a:path w="6172200" h="1781175">
                <a:moveTo>
                  <a:pt x="874776" y="398272"/>
                </a:moveTo>
                <a:lnTo>
                  <a:pt x="855472" y="398272"/>
                </a:lnTo>
                <a:lnTo>
                  <a:pt x="847725" y="406019"/>
                </a:lnTo>
                <a:lnTo>
                  <a:pt x="847725" y="425196"/>
                </a:lnTo>
                <a:lnTo>
                  <a:pt x="855472" y="432942"/>
                </a:lnTo>
                <a:lnTo>
                  <a:pt x="874776" y="432942"/>
                </a:lnTo>
                <a:lnTo>
                  <a:pt x="882523" y="425196"/>
                </a:lnTo>
                <a:lnTo>
                  <a:pt x="882523" y="406019"/>
                </a:lnTo>
                <a:lnTo>
                  <a:pt x="874776" y="398272"/>
                </a:lnTo>
                <a:close/>
              </a:path>
              <a:path w="6172200" h="1781175">
                <a:moveTo>
                  <a:pt x="659891" y="398272"/>
                </a:moveTo>
                <a:lnTo>
                  <a:pt x="640714" y="398272"/>
                </a:lnTo>
                <a:lnTo>
                  <a:pt x="632840" y="406019"/>
                </a:lnTo>
                <a:lnTo>
                  <a:pt x="632840" y="425196"/>
                </a:lnTo>
                <a:lnTo>
                  <a:pt x="640714" y="432942"/>
                </a:lnTo>
                <a:lnTo>
                  <a:pt x="659891" y="432942"/>
                </a:lnTo>
                <a:lnTo>
                  <a:pt x="667765" y="425196"/>
                </a:lnTo>
                <a:lnTo>
                  <a:pt x="667765" y="406019"/>
                </a:lnTo>
                <a:lnTo>
                  <a:pt x="659891" y="398272"/>
                </a:lnTo>
                <a:close/>
              </a:path>
              <a:path w="6172200" h="1781175">
                <a:moveTo>
                  <a:pt x="3603752" y="392429"/>
                </a:moveTo>
                <a:lnTo>
                  <a:pt x="3584575" y="392429"/>
                </a:lnTo>
                <a:lnTo>
                  <a:pt x="3576701" y="400176"/>
                </a:lnTo>
                <a:lnTo>
                  <a:pt x="3576701" y="419353"/>
                </a:lnTo>
                <a:lnTo>
                  <a:pt x="3584575" y="427100"/>
                </a:lnTo>
                <a:lnTo>
                  <a:pt x="3603752" y="427100"/>
                </a:lnTo>
                <a:lnTo>
                  <a:pt x="3611626" y="419353"/>
                </a:lnTo>
                <a:lnTo>
                  <a:pt x="3611626" y="400176"/>
                </a:lnTo>
                <a:lnTo>
                  <a:pt x="3603752" y="392429"/>
                </a:lnTo>
                <a:close/>
              </a:path>
              <a:path w="6172200" h="1781175">
                <a:moveTo>
                  <a:pt x="5810250" y="386588"/>
                </a:moveTo>
                <a:lnTo>
                  <a:pt x="5790946" y="386588"/>
                </a:lnTo>
                <a:lnTo>
                  <a:pt x="5783199" y="394462"/>
                </a:lnTo>
                <a:lnTo>
                  <a:pt x="5783199" y="413638"/>
                </a:lnTo>
                <a:lnTo>
                  <a:pt x="5790946" y="421386"/>
                </a:lnTo>
                <a:lnTo>
                  <a:pt x="5810250" y="421386"/>
                </a:lnTo>
                <a:lnTo>
                  <a:pt x="5817997" y="413638"/>
                </a:lnTo>
                <a:lnTo>
                  <a:pt x="5817997" y="394462"/>
                </a:lnTo>
                <a:lnTo>
                  <a:pt x="5810250" y="386588"/>
                </a:lnTo>
                <a:close/>
              </a:path>
              <a:path w="6172200" h="1781175">
                <a:moveTo>
                  <a:pt x="1914144" y="386588"/>
                </a:moveTo>
                <a:lnTo>
                  <a:pt x="1894839" y="386588"/>
                </a:lnTo>
                <a:lnTo>
                  <a:pt x="1887092" y="394462"/>
                </a:lnTo>
                <a:lnTo>
                  <a:pt x="1887092" y="413638"/>
                </a:lnTo>
                <a:lnTo>
                  <a:pt x="1894839" y="421386"/>
                </a:lnTo>
                <a:lnTo>
                  <a:pt x="1914144" y="421386"/>
                </a:lnTo>
                <a:lnTo>
                  <a:pt x="1921890" y="413638"/>
                </a:lnTo>
                <a:lnTo>
                  <a:pt x="1921890" y="394462"/>
                </a:lnTo>
                <a:lnTo>
                  <a:pt x="1914144" y="386588"/>
                </a:lnTo>
                <a:close/>
              </a:path>
              <a:path w="6172200" h="1781175">
                <a:moveTo>
                  <a:pt x="5357368" y="380873"/>
                </a:moveTo>
                <a:lnTo>
                  <a:pt x="5338064" y="380873"/>
                </a:lnTo>
                <a:lnTo>
                  <a:pt x="5330317" y="388620"/>
                </a:lnTo>
                <a:lnTo>
                  <a:pt x="5330317" y="407797"/>
                </a:lnTo>
                <a:lnTo>
                  <a:pt x="5338064" y="415544"/>
                </a:lnTo>
                <a:lnTo>
                  <a:pt x="5357368" y="415544"/>
                </a:lnTo>
                <a:lnTo>
                  <a:pt x="5365115" y="407797"/>
                </a:lnTo>
                <a:lnTo>
                  <a:pt x="5365115" y="388620"/>
                </a:lnTo>
                <a:lnTo>
                  <a:pt x="5357368" y="380873"/>
                </a:lnTo>
                <a:close/>
              </a:path>
              <a:path w="6172200" h="1781175">
                <a:moveTo>
                  <a:pt x="3069590" y="380873"/>
                </a:moveTo>
                <a:lnTo>
                  <a:pt x="3050413" y="380873"/>
                </a:lnTo>
                <a:lnTo>
                  <a:pt x="3042539" y="388620"/>
                </a:lnTo>
                <a:lnTo>
                  <a:pt x="3042539" y="407797"/>
                </a:lnTo>
                <a:lnTo>
                  <a:pt x="3050413" y="415544"/>
                </a:lnTo>
                <a:lnTo>
                  <a:pt x="3069590" y="415544"/>
                </a:lnTo>
                <a:lnTo>
                  <a:pt x="3077336" y="407797"/>
                </a:lnTo>
                <a:lnTo>
                  <a:pt x="3077336" y="388620"/>
                </a:lnTo>
                <a:lnTo>
                  <a:pt x="3069590" y="380873"/>
                </a:lnTo>
                <a:close/>
              </a:path>
              <a:path w="6172200" h="1781175">
                <a:moveTo>
                  <a:pt x="2303145" y="380873"/>
                </a:moveTo>
                <a:lnTo>
                  <a:pt x="2283967" y="380873"/>
                </a:lnTo>
                <a:lnTo>
                  <a:pt x="2276094" y="388620"/>
                </a:lnTo>
                <a:lnTo>
                  <a:pt x="2276094" y="407797"/>
                </a:lnTo>
                <a:lnTo>
                  <a:pt x="2283967" y="415544"/>
                </a:lnTo>
                <a:lnTo>
                  <a:pt x="2303145" y="415544"/>
                </a:lnTo>
                <a:lnTo>
                  <a:pt x="2310891" y="407797"/>
                </a:lnTo>
                <a:lnTo>
                  <a:pt x="2310891" y="388620"/>
                </a:lnTo>
                <a:lnTo>
                  <a:pt x="2303145" y="380873"/>
                </a:lnTo>
                <a:close/>
              </a:path>
              <a:path w="6172200" h="1781175">
                <a:moveTo>
                  <a:pt x="770254" y="380873"/>
                </a:moveTo>
                <a:lnTo>
                  <a:pt x="751077" y="380873"/>
                </a:lnTo>
                <a:lnTo>
                  <a:pt x="743203" y="388620"/>
                </a:lnTo>
                <a:lnTo>
                  <a:pt x="743203" y="407797"/>
                </a:lnTo>
                <a:lnTo>
                  <a:pt x="751077" y="415544"/>
                </a:lnTo>
                <a:lnTo>
                  <a:pt x="770254" y="415544"/>
                </a:lnTo>
                <a:lnTo>
                  <a:pt x="778001" y="407797"/>
                </a:lnTo>
                <a:lnTo>
                  <a:pt x="778001" y="388620"/>
                </a:lnTo>
                <a:lnTo>
                  <a:pt x="770254" y="380873"/>
                </a:lnTo>
                <a:close/>
              </a:path>
              <a:path w="6172200" h="1781175">
                <a:moveTo>
                  <a:pt x="6141211" y="375030"/>
                </a:moveTo>
                <a:lnTo>
                  <a:pt x="6121908" y="375030"/>
                </a:lnTo>
                <a:lnTo>
                  <a:pt x="6114160" y="382904"/>
                </a:lnTo>
                <a:lnTo>
                  <a:pt x="6114160" y="402082"/>
                </a:lnTo>
                <a:lnTo>
                  <a:pt x="6121908" y="409828"/>
                </a:lnTo>
                <a:lnTo>
                  <a:pt x="6141211" y="409828"/>
                </a:lnTo>
                <a:lnTo>
                  <a:pt x="6148958" y="402082"/>
                </a:lnTo>
                <a:lnTo>
                  <a:pt x="6148958" y="382904"/>
                </a:lnTo>
                <a:lnTo>
                  <a:pt x="6141211" y="375030"/>
                </a:lnTo>
                <a:close/>
              </a:path>
              <a:path w="6172200" h="1781175">
                <a:moveTo>
                  <a:pt x="5235321" y="369315"/>
                </a:moveTo>
                <a:lnTo>
                  <a:pt x="5216144" y="369315"/>
                </a:lnTo>
                <a:lnTo>
                  <a:pt x="5208397" y="377063"/>
                </a:lnTo>
                <a:lnTo>
                  <a:pt x="5208397" y="396239"/>
                </a:lnTo>
                <a:lnTo>
                  <a:pt x="5216144" y="403987"/>
                </a:lnTo>
                <a:lnTo>
                  <a:pt x="5235321" y="403987"/>
                </a:lnTo>
                <a:lnTo>
                  <a:pt x="5243195" y="396239"/>
                </a:lnTo>
                <a:lnTo>
                  <a:pt x="5243195" y="377063"/>
                </a:lnTo>
                <a:lnTo>
                  <a:pt x="5235321" y="369315"/>
                </a:lnTo>
                <a:close/>
              </a:path>
              <a:path w="6172200" h="1781175">
                <a:moveTo>
                  <a:pt x="5067046" y="369315"/>
                </a:moveTo>
                <a:lnTo>
                  <a:pt x="5047742" y="369315"/>
                </a:lnTo>
                <a:lnTo>
                  <a:pt x="5039995" y="377063"/>
                </a:lnTo>
                <a:lnTo>
                  <a:pt x="5039995" y="396239"/>
                </a:lnTo>
                <a:lnTo>
                  <a:pt x="5047742" y="403987"/>
                </a:lnTo>
                <a:lnTo>
                  <a:pt x="5067046" y="403987"/>
                </a:lnTo>
                <a:lnTo>
                  <a:pt x="5074793" y="396239"/>
                </a:lnTo>
                <a:lnTo>
                  <a:pt x="5074793" y="377063"/>
                </a:lnTo>
                <a:lnTo>
                  <a:pt x="5067046" y="369315"/>
                </a:lnTo>
                <a:close/>
              </a:path>
              <a:path w="6172200" h="1781175">
                <a:moveTo>
                  <a:pt x="4799838" y="369315"/>
                </a:moveTo>
                <a:lnTo>
                  <a:pt x="4780660" y="369315"/>
                </a:lnTo>
                <a:lnTo>
                  <a:pt x="4772914" y="377063"/>
                </a:lnTo>
                <a:lnTo>
                  <a:pt x="4772914" y="396239"/>
                </a:lnTo>
                <a:lnTo>
                  <a:pt x="4780660" y="403987"/>
                </a:lnTo>
                <a:lnTo>
                  <a:pt x="4799838" y="403987"/>
                </a:lnTo>
                <a:lnTo>
                  <a:pt x="4807711" y="396239"/>
                </a:lnTo>
                <a:lnTo>
                  <a:pt x="4807711" y="377063"/>
                </a:lnTo>
                <a:lnTo>
                  <a:pt x="4799838" y="369315"/>
                </a:lnTo>
                <a:close/>
              </a:path>
              <a:path w="6172200" h="1781175">
                <a:moveTo>
                  <a:pt x="3493516" y="363474"/>
                </a:moveTo>
                <a:lnTo>
                  <a:pt x="3474211" y="363474"/>
                </a:lnTo>
                <a:lnTo>
                  <a:pt x="3466465" y="371221"/>
                </a:lnTo>
                <a:lnTo>
                  <a:pt x="3466465" y="390398"/>
                </a:lnTo>
                <a:lnTo>
                  <a:pt x="3474211" y="398272"/>
                </a:lnTo>
                <a:lnTo>
                  <a:pt x="3493516" y="398272"/>
                </a:lnTo>
                <a:lnTo>
                  <a:pt x="3501263" y="390398"/>
                </a:lnTo>
                <a:lnTo>
                  <a:pt x="3501263" y="371221"/>
                </a:lnTo>
                <a:lnTo>
                  <a:pt x="3493516" y="363474"/>
                </a:lnTo>
                <a:close/>
              </a:path>
              <a:path w="6172200" h="1781175">
                <a:moveTo>
                  <a:pt x="4921884" y="357759"/>
                </a:moveTo>
                <a:lnTo>
                  <a:pt x="4902581" y="357759"/>
                </a:lnTo>
                <a:lnTo>
                  <a:pt x="4894833" y="365505"/>
                </a:lnTo>
                <a:lnTo>
                  <a:pt x="4894833" y="384683"/>
                </a:lnTo>
                <a:lnTo>
                  <a:pt x="4902581" y="392429"/>
                </a:lnTo>
                <a:lnTo>
                  <a:pt x="4921884" y="392429"/>
                </a:lnTo>
                <a:lnTo>
                  <a:pt x="4929632" y="384683"/>
                </a:lnTo>
                <a:lnTo>
                  <a:pt x="4929632" y="365505"/>
                </a:lnTo>
                <a:lnTo>
                  <a:pt x="4921884" y="357759"/>
                </a:lnTo>
                <a:close/>
              </a:path>
              <a:path w="6172200" h="1781175">
                <a:moveTo>
                  <a:pt x="4492117" y="357759"/>
                </a:moveTo>
                <a:lnTo>
                  <a:pt x="4472940" y="357759"/>
                </a:lnTo>
                <a:lnTo>
                  <a:pt x="4465066" y="365505"/>
                </a:lnTo>
                <a:lnTo>
                  <a:pt x="4465066" y="384683"/>
                </a:lnTo>
                <a:lnTo>
                  <a:pt x="4472940" y="392429"/>
                </a:lnTo>
                <a:lnTo>
                  <a:pt x="4492117" y="392429"/>
                </a:lnTo>
                <a:lnTo>
                  <a:pt x="4499991" y="384683"/>
                </a:lnTo>
                <a:lnTo>
                  <a:pt x="4499991" y="365505"/>
                </a:lnTo>
                <a:lnTo>
                  <a:pt x="4492117" y="357759"/>
                </a:lnTo>
                <a:close/>
              </a:path>
              <a:path w="6172200" h="1781175">
                <a:moveTo>
                  <a:pt x="4155440" y="357759"/>
                </a:moveTo>
                <a:lnTo>
                  <a:pt x="4136135" y="357759"/>
                </a:lnTo>
                <a:lnTo>
                  <a:pt x="4128389" y="365505"/>
                </a:lnTo>
                <a:lnTo>
                  <a:pt x="4128389" y="384683"/>
                </a:lnTo>
                <a:lnTo>
                  <a:pt x="4136135" y="392429"/>
                </a:lnTo>
                <a:lnTo>
                  <a:pt x="4155440" y="392429"/>
                </a:lnTo>
                <a:lnTo>
                  <a:pt x="4163186" y="384683"/>
                </a:lnTo>
                <a:lnTo>
                  <a:pt x="4163186" y="365505"/>
                </a:lnTo>
                <a:lnTo>
                  <a:pt x="4155440" y="357759"/>
                </a:lnTo>
                <a:close/>
              </a:path>
              <a:path w="6172200" h="1781175">
                <a:moveTo>
                  <a:pt x="3307715" y="357759"/>
                </a:moveTo>
                <a:lnTo>
                  <a:pt x="3288410" y="357759"/>
                </a:lnTo>
                <a:lnTo>
                  <a:pt x="3280664" y="365505"/>
                </a:lnTo>
                <a:lnTo>
                  <a:pt x="3280664" y="384683"/>
                </a:lnTo>
                <a:lnTo>
                  <a:pt x="3288410" y="392429"/>
                </a:lnTo>
                <a:lnTo>
                  <a:pt x="3307715" y="392429"/>
                </a:lnTo>
                <a:lnTo>
                  <a:pt x="3315461" y="384683"/>
                </a:lnTo>
                <a:lnTo>
                  <a:pt x="3315461" y="365505"/>
                </a:lnTo>
                <a:lnTo>
                  <a:pt x="3307715" y="357759"/>
                </a:lnTo>
                <a:close/>
              </a:path>
              <a:path w="6172200" h="1781175">
                <a:moveTo>
                  <a:pt x="3185668" y="357759"/>
                </a:moveTo>
                <a:lnTo>
                  <a:pt x="3166491" y="357759"/>
                </a:lnTo>
                <a:lnTo>
                  <a:pt x="3158617" y="365505"/>
                </a:lnTo>
                <a:lnTo>
                  <a:pt x="3158617" y="384683"/>
                </a:lnTo>
                <a:lnTo>
                  <a:pt x="3166491" y="392429"/>
                </a:lnTo>
                <a:lnTo>
                  <a:pt x="3185668" y="392429"/>
                </a:lnTo>
                <a:lnTo>
                  <a:pt x="3193542" y="384683"/>
                </a:lnTo>
                <a:lnTo>
                  <a:pt x="3193542" y="365505"/>
                </a:lnTo>
                <a:lnTo>
                  <a:pt x="3185668" y="357759"/>
                </a:lnTo>
                <a:close/>
              </a:path>
              <a:path w="6172200" h="1781175">
                <a:moveTo>
                  <a:pt x="2140585" y="357759"/>
                </a:moveTo>
                <a:lnTo>
                  <a:pt x="2121280" y="357759"/>
                </a:lnTo>
                <a:lnTo>
                  <a:pt x="2113534" y="365505"/>
                </a:lnTo>
                <a:lnTo>
                  <a:pt x="2113534" y="384683"/>
                </a:lnTo>
                <a:lnTo>
                  <a:pt x="2121280" y="392429"/>
                </a:lnTo>
                <a:lnTo>
                  <a:pt x="2140585" y="392429"/>
                </a:lnTo>
                <a:lnTo>
                  <a:pt x="2148332" y="384683"/>
                </a:lnTo>
                <a:lnTo>
                  <a:pt x="2148332" y="365505"/>
                </a:lnTo>
                <a:lnTo>
                  <a:pt x="2140585" y="357759"/>
                </a:lnTo>
                <a:close/>
              </a:path>
              <a:path w="6172200" h="1781175">
                <a:moveTo>
                  <a:pt x="1008379" y="357759"/>
                </a:moveTo>
                <a:lnTo>
                  <a:pt x="989076" y="357759"/>
                </a:lnTo>
                <a:lnTo>
                  <a:pt x="981328" y="365505"/>
                </a:lnTo>
                <a:lnTo>
                  <a:pt x="981328" y="384683"/>
                </a:lnTo>
                <a:lnTo>
                  <a:pt x="989076" y="392429"/>
                </a:lnTo>
                <a:lnTo>
                  <a:pt x="1008379" y="392429"/>
                </a:lnTo>
                <a:lnTo>
                  <a:pt x="1016126" y="384683"/>
                </a:lnTo>
                <a:lnTo>
                  <a:pt x="1016126" y="365505"/>
                </a:lnTo>
                <a:lnTo>
                  <a:pt x="1008379" y="357759"/>
                </a:lnTo>
                <a:close/>
              </a:path>
              <a:path w="6172200" h="1781175">
                <a:moveTo>
                  <a:pt x="427736" y="357759"/>
                </a:moveTo>
                <a:lnTo>
                  <a:pt x="408432" y="357759"/>
                </a:lnTo>
                <a:lnTo>
                  <a:pt x="400685" y="365505"/>
                </a:lnTo>
                <a:lnTo>
                  <a:pt x="400685" y="384683"/>
                </a:lnTo>
                <a:lnTo>
                  <a:pt x="408432" y="392429"/>
                </a:lnTo>
                <a:lnTo>
                  <a:pt x="427736" y="392429"/>
                </a:lnTo>
                <a:lnTo>
                  <a:pt x="435483" y="384683"/>
                </a:lnTo>
                <a:lnTo>
                  <a:pt x="435483" y="365505"/>
                </a:lnTo>
                <a:lnTo>
                  <a:pt x="427736" y="357759"/>
                </a:lnTo>
                <a:close/>
              </a:path>
              <a:path w="6172200" h="1781175">
                <a:moveTo>
                  <a:pt x="3911473" y="351917"/>
                </a:moveTo>
                <a:lnTo>
                  <a:pt x="3892296" y="351917"/>
                </a:lnTo>
                <a:lnTo>
                  <a:pt x="3884422" y="359663"/>
                </a:lnTo>
                <a:lnTo>
                  <a:pt x="3884422" y="378840"/>
                </a:lnTo>
                <a:lnTo>
                  <a:pt x="3892296" y="386588"/>
                </a:lnTo>
                <a:lnTo>
                  <a:pt x="3911473" y="386588"/>
                </a:lnTo>
                <a:lnTo>
                  <a:pt x="3919347" y="378840"/>
                </a:lnTo>
                <a:lnTo>
                  <a:pt x="3919347" y="359663"/>
                </a:lnTo>
                <a:lnTo>
                  <a:pt x="3911473" y="351917"/>
                </a:lnTo>
                <a:close/>
              </a:path>
              <a:path w="6172200" h="1781175">
                <a:moveTo>
                  <a:pt x="2854705" y="351917"/>
                </a:moveTo>
                <a:lnTo>
                  <a:pt x="2835529" y="351917"/>
                </a:lnTo>
                <a:lnTo>
                  <a:pt x="2827654" y="359663"/>
                </a:lnTo>
                <a:lnTo>
                  <a:pt x="2827654" y="378840"/>
                </a:lnTo>
                <a:lnTo>
                  <a:pt x="2835529" y="386588"/>
                </a:lnTo>
                <a:lnTo>
                  <a:pt x="2854705" y="386588"/>
                </a:lnTo>
                <a:lnTo>
                  <a:pt x="2862579" y="378840"/>
                </a:lnTo>
                <a:lnTo>
                  <a:pt x="2862579" y="359663"/>
                </a:lnTo>
                <a:lnTo>
                  <a:pt x="2854705" y="351917"/>
                </a:lnTo>
                <a:close/>
              </a:path>
              <a:path w="6172200" h="1781175">
                <a:moveTo>
                  <a:pt x="2727071" y="351917"/>
                </a:moveTo>
                <a:lnTo>
                  <a:pt x="2707766" y="351917"/>
                </a:lnTo>
                <a:lnTo>
                  <a:pt x="2700020" y="359663"/>
                </a:lnTo>
                <a:lnTo>
                  <a:pt x="2700020" y="378840"/>
                </a:lnTo>
                <a:lnTo>
                  <a:pt x="2707766" y="386588"/>
                </a:lnTo>
                <a:lnTo>
                  <a:pt x="2727071" y="386588"/>
                </a:lnTo>
                <a:lnTo>
                  <a:pt x="2734817" y="378840"/>
                </a:lnTo>
                <a:lnTo>
                  <a:pt x="2734817" y="359663"/>
                </a:lnTo>
                <a:lnTo>
                  <a:pt x="2727071" y="351917"/>
                </a:lnTo>
                <a:close/>
              </a:path>
              <a:path w="6172200" h="1781175">
                <a:moveTo>
                  <a:pt x="5711444" y="340359"/>
                </a:moveTo>
                <a:lnTo>
                  <a:pt x="5692267" y="340359"/>
                </a:lnTo>
                <a:lnTo>
                  <a:pt x="5684520" y="348106"/>
                </a:lnTo>
                <a:lnTo>
                  <a:pt x="5684520" y="367284"/>
                </a:lnTo>
                <a:lnTo>
                  <a:pt x="5692267" y="375030"/>
                </a:lnTo>
                <a:lnTo>
                  <a:pt x="5711444" y="375030"/>
                </a:lnTo>
                <a:lnTo>
                  <a:pt x="5719318" y="367284"/>
                </a:lnTo>
                <a:lnTo>
                  <a:pt x="5719318" y="348106"/>
                </a:lnTo>
                <a:lnTo>
                  <a:pt x="5711444" y="340359"/>
                </a:lnTo>
                <a:close/>
              </a:path>
              <a:path w="6172200" h="1781175">
                <a:moveTo>
                  <a:pt x="4689602" y="340359"/>
                </a:moveTo>
                <a:lnTo>
                  <a:pt x="4670298" y="340359"/>
                </a:lnTo>
                <a:lnTo>
                  <a:pt x="4662551" y="348106"/>
                </a:lnTo>
                <a:lnTo>
                  <a:pt x="4662551" y="367284"/>
                </a:lnTo>
                <a:lnTo>
                  <a:pt x="4670298" y="375030"/>
                </a:lnTo>
                <a:lnTo>
                  <a:pt x="4689602" y="375030"/>
                </a:lnTo>
                <a:lnTo>
                  <a:pt x="4697349" y="367284"/>
                </a:lnTo>
                <a:lnTo>
                  <a:pt x="4697349" y="348106"/>
                </a:lnTo>
                <a:lnTo>
                  <a:pt x="4689602" y="340359"/>
                </a:lnTo>
                <a:close/>
              </a:path>
              <a:path w="6172200" h="1781175">
                <a:moveTo>
                  <a:pt x="4376039" y="340359"/>
                </a:moveTo>
                <a:lnTo>
                  <a:pt x="4356734" y="340359"/>
                </a:lnTo>
                <a:lnTo>
                  <a:pt x="4348988" y="348106"/>
                </a:lnTo>
                <a:lnTo>
                  <a:pt x="4348988" y="367284"/>
                </a:lnTo>
                <a:lnTo>
                  <a:pt x="4356734" y="375030"/>
                </a:lnTo>
                <a:lnTo>
                  <a:pt x="4376039" y="375030"/>
                </a:lnTo>
                <a:lnTo>
                  <a:pt x="4383785" y="367284"/>
                </a:lnTo>
                <a:lnTo>
                  <a:pt x="4383785" y="348106"/>
                </a:lnTo>
                <a:lnTo>
                  <a:pt x="4376039" y="340359"/>
                </a:lnTo>
                <a:close/>
              </a:path>
              <a:path w="6172200" h="1781175">
                <a:moveTo>
                  <a:pt x="4265676" y="340359"/>
                </a:moveTo>
                <a:lnTo>
                  <a:pt x="4246499" y="340359"/>
                </a:lnTo>
                <a:lnTo>
                  <a:pt x="4238625" y="348106"/>
                </a:lnTo>
                <a:lnTo>
                  <a:pt x="4238625" y="367284"/>
                </a:lnTo>
                <a:lnTo>
                  <a:pt x="4246499" y="375030"/>
                </a:lnTo>
                <a:lnTo>
                  <a:pt x="4265676" y="375030"/>
                </a:lnTo>
                <a:lnTo>
                  <a:pt x="4273550" y="367284"/>
                </a:lnTo>
                <a:lnTo>
                  <a:pt x="4273550" y="348106"/>
                </a:lnTo>
                <a:lnTo>
                  <a:pt x="4265676" y="340359"/>
                </a:lnTo>
                <a:close/>
              </a:path>
              <a:path w="6172200" h="1781175">
                <a:moveTo>
                  <a:pt x="4021835" y="340359"/>
                </a:moveTo>
                <a:lnTo>
                  <a:pt x="4002658" y="340359"/>
                </a:lnTo>
                <a:lnTo>
                  <a:pt x="3994784" y="348106"/>
                </a:lnTo>
                <a:lnTo>
                  <a:pt x="3994784" y="367284"/>
                </a:lnTo>
                <a:lnTo>
                  <a:pt x="4002658" y="375030"/>
                </a:lnTo>
                <a:lnTo>
                  <a:pt x="4021835" y="375030"/>
                </a:lnTo>
                <a:lnTo>
                  <a:pt x="4029582" y="367284"/>
                </a:lnTo>
                <a:lnTo>
                  <a:pt x="4029582" y="348106"/>
                </a:lnTo>
                <a:lnTo>
                  <a:pt x="4021835" y="340359"/>
                </a:lnTo>
                <a:close/>
              </a:path>
              <a:path w="6172200" h="1781175">
                <a:moveTo>
                  <a:pt x="3789553" y="334518"/>
                </a:moveTo>
                <a:lnTo>
                  <a:pt x="3770376" y="334518"/>
                </a:lnTo>
                <a:lnTo>
                  <a:pt x="3762502" y="342392"/>
                </a:lnTo>
                <a:lnTo>
                  <a:pt x="3762502" y="361569"/>
                </a:lnTo>
                <a:lnTo>
                  <a:pt x="3770376" y="369315"/>
                </a:lnTo>
                <a:lnTo>
                  <a:pt x="3789553" y="369315"/>
                </a:lnTo>
                <a:lnTo>
                  <a:pt x="3797427" y="361569"/>
                </a:lnTo>
                <a:lnTo>
                  <a:pt x="3797427" y="342392"/>
                </a:lnTo>
                <a:lnTo>
                  <a:pt x="3789553" y="334518"/>
                </a:lnTo>
                <a:close/>
              </a:path>
              <a:path w="6172200" h="1781175">
                <a:moveTo>
                  <a:pt x="2018664" y="334518"/>
                </a:moveTo>
                <a:lnTo>
                  <a:pt x="1999361" y="334518"/>
                </a:lnTo>
                <a:lnTo>
                  <a:pt x="1991614" y="342392"/>
                </a:lnTo>
                <a:lnTo>
                  <a:pt x="1991614" y="361569"/>
                </a:lnTo>
                <a:lnTo>
                  <a:pt x="1999361" y="369315"/>
                </a:lnTo>
                <a:lnTo>
                  <a:pt x="2018664" y="369315"/>
                </a:lnTo>
                <a:lnTo>
                  <a:pt x="2026412" y="361569"/>
                </a:lnTo>
                <a:lnTo>
                  <a:pt x="2026412" y="342392"/>
                </a:lnTo>
                <a:lnTo>
                  <a:pt x="2018664" y="334518"/>
                </a:lnTo>
                <a:close/>
              </a:path>
              <a:path w="6172200" h="1781175">
                <a:moveTo>
                  <a:pt x="1310259" y="334518"/>
                </a:moveTo>
                <a:lnTo>
                  <a:pt x="1290954" y="334518"/>
                </a:lnTo>
                <a:lnTo>
                  <a:pt x="1283208" y="342392"/>
                </a:lnTo>
                <a:lnTo>
                  <a:pt x="1283208" y="361569"/>
                </a:lnTo>
                <a:lnTo>
                  <a:pt x="1290954" y="369315"/>
                </a:lnTo>
                <a:lnTo>
                  <a:pt x="1310259" y="369315"/>
                </a:lnTo>
                <a:lnTo>
                  <a:pt x="1318005" y="361569"/>
                </a:lnTo>
                <a:lnTo>
                  <a:pt x="1318005" y="342392"/>
                </a:lnTo>
                <a:lnTo>
                  <a:pt x="1310259" y="334518"/>
                </a:lnTo>
                <a:close/>
              </a:path>
              <a:path w="6172200" h="1781175">
                <a:moveTo>
                  <a:pt x="1513459" y="328802"/>
                </a:moveTo>
                <a:lnTo>
                  <a:pt x="1494282" y="328802"/>
                </a:lnTo>
                <a:lnTo>
                  <a:pt x="1486408" y="336550"/>
                </a:lnTo>
                <a:lnTo>
                  <a:pt x="1486408" y="355726"/>
                </a:lnTo>
                <a:lnTo>
                  <a:pt x="1494282" y="363474"/>
                </a:lnTo>
                <a:lnTo>
                  <a:pt x="1513459" y="363474"/>
                </a:lnTo>
                <a:lnTo>
                  <a:pt x="1521333" y="355726"/>
                </a:lnTo>
                <a:lnTo>
                  <a:pt x="1521333" y="336550"/>
                </a:lnTo>
                <a:lnTo>
                  <a:pt x="1513459" y="328802"/>
                </a:lnTo>
                <a:close/>
              </a:path>
              <a:path w="6172200" h="1781175">
                <a:moveTo>
                  <a:pt x="305688" y="328802"/>
                </a:moveTo>
                <a:lnTo>
                  <a:pt x="286512" y="328802"/>
                </a:lnTo>
                <a:lnTo>
                  <a:pt x="278764" y="336550"/>
                </a:lnTo>
                <a:lnTo>
                  <a:pt x="278764" y="355726"/>
                </a:lnTo>
                <a:lnTo>
                  <a:pt x="286512" y="363474"/>
                </a:lnTo>
                <a:lnTo>
                  <a:pt x="305688" y="363474"/>
                </a:lnTo>
                <a:lnTo>
                  <a:pt x="313563" y="355726"/>
                </a:lnTo>
                <a:lnTo>
                  <a:pt x="313563" y="336550"/>
                </a:lnTo>
                <a:lnTo>
                  <a:pt x="305688" y="328802"/>
                </a:lnTo>
                <a:close/>
              </a:path>
              <a:path w="6172200" h="1781175">
                <a:moveTo>
                  <a:pt x="6007608" y="322960"/>
                </a:moveTo>
                <a:lnTo>
                  <a:pt x="5988431" y="322960"/>
                </a:lnTo>
                <a:lnTo>
                  <a:pt x="5980557" y="330707"/>
                </a:lnTo>
                <a:lnTo>
                  <a:pt x="5980557" y="349884"/>
                </a:lnTo>
                <a:lnTo>
                  <a:pt x="5988431" y="357759"/>
                </a:lnTo>
                <a:lnTo>
                  <a:pt x="6007608" y="357759"/>
                </a:lnTo>
                <a:lnTo>
                  <a:pt x="6015482" y="349884"/>
                </a:lnTo>
                <a:lnTo>
                  <a:pt x="6015482" y="330707"/>
                </a:lnTo>
                <a:lnTo>
                  <a:pt x="6007608" y="322960"/>
                </a:lnTo>
                <a:close/>
              </a:path>
              <a:path w="6172200" h="1781175">
                <a:moveTo>
                  <a:pt x="1623822" y="322960"/>
                </a:moveTo>
                <a:lnTo>
                  <a:pt x="1604517" y="322960"/>
                </a:lnTo>
                <a:lnTo>
                  <a:pt x="1596771" y="330707"/>
                </a:lnTo>
                <a:lnTo>
                  <a:pt x="1596771" y="349884"/>
                </a:lnTo>
                <a:lnTo>
                  <a:pt x="1604517" y="357759"/>
                </a:lnTo>
                <a:lnTo>
                  <a:pt x="1623822" y="357759"/>
                </a:lnTo>
                <a:lnTo>
                  <a:pt x="1631569" y="349884"/>
                </a:lnTo>
                <a:lnTo>
                  <a:pt x="1631569" y="330707"/>
                </a:lnTo>
                <a:lnTo>
                  <a:pt x="1623822" y="322960"/>
                </a:lnTo>
                <a:close/>
              </a:path>
              <a:path w="6172200" h="1781175">
                <a:moveTo>
                  <a:pt x="5583808" y="317246"/>
                </a:moveTo>
                <a:lnTo>
                  <a:pt x="5564505" y="317246"/>
                </a:lnTo>
                <a:lnTo>
                  <a:pt x="5556758" y="324993"/>
                </a:lnTo>
                <a:lnTo>
                  <a:pt x="5556758" y="344170"/>
                </a:lnTo>
                <a:lnTo>
                  <a:pt x="5564505" y="351917"/>
                </a:lnTo>
                <a:lnTo>
                  <a:pt x="5583808" y="351917"/>
                </a:lnTo>
                <a:lnTo>
                  <a:pt x="5591556" y="344170"/>
                </a:lnTo>
                <a:lnTo>
                  <a:pt x="5591556" y="324993"/>
                </a:lnTo>
                <a:lnTo>
                  <a:pt x="5583808" y="317246"/>
                </a:lnTo>
                <a:close/>
              </a:path>
              <a:path w="6172200" h="1781175">
                <a:moveTo>
                  <a:pt x="3679317" y="317246"/>
                </a:moveTo>
                <a:lnTo>
                  <a:pt x="3660013" y="317246"/>
                </a:lnTo>
                <a:lnTo>
                  <a:pt x="3652266" y="324993"/>
                </a:lnTo>
                <a:lnTo>
                  <a:pt x="3652266" y="344170"/>
                </a:lnTo>
                <a:lnTo>
                  <a:pt x="3660013" y="351917"/>
                </a:lnTo>
                <a:lnTo>
                  <a:pt x="3679317" y="351917"/>
                </a:lnTo>
                <a:lnTo>
                  <a:pt x="3687064" y="344170"/>
                </a:lnTo>
                <a:lnTo>
                  <a:pt x="3687064" y="324993"/>
                </a:lnTo>
                <a:lnTo>
                  <a:pt x="3679317" y="317246"/>
                </a:lnTo>
                <a:close/>
              </a:path>
              <a:path w="6172200" h="1781175">
                <a:moveTo>
                  <a:pt x="2593466" y="317246"/>
                </a:moveTo>
                <a:lnTo>
                  <a:pt x="2574163" y="317246"/>
                </a:lnTo>
                <a:lnTo>
                  <a:pt x="2566416" y="324993"/>
                </a:lnTo>
                <a:lnTo>
                  <a:pt x="2566416" y="344170"/>
                </a:lnTo>
                <a:lnTo>
                  <a:pt x="2574163" y="351917"/>
                </a:lnTo>
                <a:lnTo>
                  <a:pt x="2593466" y="351917"/>
                </a:lnTo>
                <a:lnTo>
                  <a:pt x="2601214" y="344170"/>
                </a:lnTo>
                <a:lnTo>
                  <a:pt x="2601214" y="324993"/>
                </a:lnTo>
                <a:lnTo>
                  <a:pt x="2593466" y="317246"/>
                </a:lnTo>
                <a:close/>
              </a:path>
              <a:path w="6172200" h="1781175">
                <a:moveTo>
                  <a:pt x="1844421" y="317246"/>
                </a:moveTo>
                <a:lnTo>
                  <a:pt x="1825244" y="317246"/>
                </a:lnTo>
                <a:lnTo>
                  <a:pt x="1817370" y="324993"/>
                </a:lnTo>
                <a:lnTo>
                  <a:pt x="1817370" y="344170"/>
                </a:lnTo>
                <a:lnTo>
                  <a:pt x="1825244" y="351917"/>
                </a:lnTo>
                <a:lnTo>
                  <a:pt x="1844421" y="351917"/>
                </a:lnTo>
                <a:lnTo>
                  <a:pt x="1852295" y="344170"/>
                </a:lnTo>
                <a:lnTo>
                  <a:pt x="1852295" y="324993"/>
                </a:lnTo>
                <a:lnTo>
                  <a:pt x="1844421" y="317246"/>
                </a:lnTo>
                <a:close/>
              </a:path>
              <a:path w="6172200" h="1781175">
                <a:moveTo>
                  <a:pt x="73533" y="311403"/>
                </a:moveTo>
                <a:lnTo>
                  <a:pt x="54228" y="311403"/>
                </a:lnTo>
                <a:lnTo>
                  <a:pt x="46482" y="319150"/>
                </a:lnTo>
                <a:lnTo>
                  <a:pt x="46482" y="338327"/>
                </a:lnTo>
                <a:lnTo>
                  <a:pt x="54228" y="346201"/>
                </a:lnTo>
                <a:lnTo>
                  <a:pt x="73533" y="346201"/>
                </a:lnTo>
                <a:lnTo>
                  <a:pt x="81279" y="338327"/>
                </a:lnTo>
                <a:lnTo>
                  <a:pt x="81279" y="319150"/>
                </a:lnTo>
                <a:lnTo>
                  <a:pt x="73533" y="311403"/>
                </a:lnTo>
                <a:close/>
              </a:path>
              <a:path w="6172200" h="1781175">
                <a:moveTo>
                  <a:pt x="5467604" y="305689"/>
                </a:moveTo>
                <a:lnTo>
                  <a:pt x="5448427" y="305689"/>
                </a:lnTo>
                <a:lnTo>
                  <a:pt x="5440553" y="313435"/>
                </a:lnTo>
                <a:lnTo>
                  <a:pt x="5440553" y="332613"/>
                </a:lnTo>
                <a:lnTo>
                  <a:pt x="5448427" y="340359"/>
                </a:lnTo>
                <a:lnTo>
                  <a:pt x="5467604" y="340359"/>
                </a:lnTo>
                <a:lnTo>
                  <a:pt x="5475478" y="332613"/>
                </a:lnTo>
                <a:lnTo>
                  <a:pt x="5475478" y="313435"/>
                </a:lnTo>
                <a:lnTo>
                  <a:pt x="5467604" y="305689"/>
                </a:lnTo>
                <a:close/>
              </a:path>
              <a:path w="6172200" h="1781175">
                <a:moveTo>
                  <a:pt x="2970911" y="299847"/>
                </a:moveTo>
                <a:lnTo>
                  <a:pt x="2951607" y="299847"/>
                </a:lnTo>
                <a:lnTo>
                  <a:pt x="2943860" y="307594"/>
                </a:lnTo>
                <a:lnTo>
                  <a:pt x="2943860" y="326771"/>
                </a:lnTo>
                <a:lnTo>
                  <a:pt x="2951607" y="334518"/>
                </a:lnTo>
                <a:lnTo>
                  <a:pt x="2970911" y="334518"/>
                </a:lnTo>
                <a:lnTo>
                  <a:pt x="2978658" y="326771"/>
                </a:lnTo>
                <a:lnTo>
                  <a:pt x="2978658" y="307594"/>
                </a:lnTo>
                <a:lnTo>
                  <a:pt x="2970911" y="299847"/>
                </a:lnTo>
                <a:close/>
              </a:path>
              <a:path w="6172200" h="1781175">
                <a:moveTo>
                  <a:pt x="2477389" y="299847"/>
                </a:moveTo>
                <a:lnTo>
                  <a:pt x="2458085" y="299847"/>
                </a:lnTo>
                <a:lnTo>
                  <a:pt x="2450338" y="307594"/>
                </a:lnTo>
                <a:lnTo>
                  <a:pt x="2450338" y="326771"/>
                </a:lnTo>
                <a:lnTo>
                  <a:pt x="2458085" y="334518"/>
                </a:lnTo>
                <a:lnTo>
                  <a:pt x="2477389" y="334518"/>
                </a:lnTo>
                <a:lnTo>
                  <a:pt x="2485136" y="326771"/>
                </a:lnTo>
                <a:lnTo>
                  <a:pt x="2485136" y="307594"/>
                </a:lnTo>
                <a:lnTo>
                  <a:pt x="2477389" y="299847"/>
                </a:lnTo>
                <a:close/>
              </a:path>
              <a:path w="6172200" h="1781175">
                <a:moveTo>
                  <a:pt x="5903086" y="294004"/>
                </a:moveTo>
                <a:lnTo>
                  <a:pt x="5883909" y="294004"/>
                </a:lnTo>
                <a:lnTo>
                  <a:pt x="5876035" y="301878"/>
                </a:lnTo>
                <a:lnTo>
                  <a:pt x="5876035" y="321055"/>
                </a:lnTo>
                <a:lnTo>
                  <a:pt x="5883909" y="328802"/>
                </a:lnTo>
                <a:lnTo>
                  <a:pt x="5903086" y="328802"/>
                </a:lnTo>
                <a:lnTo>
                  <a:pt x="5910960" y="321055"/>
                </a:lnTo>
                <a:lnTo>
                  <a:pt x="5910960" y="301878"/>
                </a:lnTo>
                <a:lnTo>
                  <a:pt x="5903086" y="294004"/>
                </a:lnTo>
                <a:close/>
              </a:path>
              <a:path w="6172200" h="1781175">
                <a:moveTo>
                  <a:pt x="1199896" y="294004"/>
                </a:moveTo>
                <a:lnTo>
                  <a:pt x="1180719" y="294004"/>
                </a:lnTo>
                <a:lnTo>
                  <a:pt x="1172845" y="301878"/>
                </a:lnTo>
                <a:lnTo>
                  <a:pt x="1172845" y="321055"/>
                </a:lnTo>
                <a:lnTo>
                  <a:pt x="1180719" y="328802"/>
                </a:lnTo>
                <a:lnTo>
                  <a:pt x="1199896" y="328802"/>
                </a:lnTo>
                <a:lnTo>
                  <a:pt x="1207770" y="321055"/>
                </a:lnTo>
                <a:lnTo>
                  <a:pt x="1207770" y="301878"/>
                </a:lnTo>
                <a:lnTo>
                  <a:pt x="1199896" y="294004"/>
                </a:lnTo>
                <a:close/>
              </a:path>
              <a:path w="6172200" h="1781175">
                <a:moveTo>
                  <a:pt x="178053" y="294004"/>
                </a:moveTo>
                <a:lnTo>
                  <a:pt x="158750" y="294004"/>
                </a:lnTo>
                <a:lnTo>
                  <a:pt x="151002" y="301878"/>
                </a:lnTo>
                <a:lnTo>
                  <a:pt x="151002" y="321055"/>
                </a:lnTo>
                <a:lnTo>
                  <a:pt x="158750" y="328802"/>
                </a:lnTo>
                <a:lnTo>
                  <a:pt x="178053" y="328802"/>
                </a:lnTo>
                <a:lnTo>
                  <a:pt x="185800" y="321055"/>
                </a:lnTo>
                <a:lnTo>
                  <a:pt x="185800" y="301878"/>
                </a:lnTo>
                <a:lnTo>
                  <a:pt x="178053" y="294004"/>
                </a:lnTo>
                <a:close/>
              </a:path>
              <a:path w="6172200" h="1781175">
                <a:moveTo>
                  <a:pt x="3412108" y="288290"/>
                </a:moveTo>
                <a:lnTo>
                  <a:pt x="3392931" y="288290"/>
                </a:lnTo>
                <a:lnTo>
                  <a:pt x="3385184" y="296036"/>
                </a:lnTo>
                <a:lnTo>
                  <a:pt x="3385184" y="315214"/>
                </a:lnTo>
                <a:lnTo>
                  <a:pt x="3392931" y="322960"/>
                </a:lnTo>
                <a:lnTo>
                  <a:pt x="3412108" y="322960"/>
                </a:lnTo>
                <a:lnTo>
                  <a:pt x="3419982" y="315214"/>
                </a:lnTo>
                <a:lnTo>
                  <a:pt x="3419982" y="296036"/>
                </a:lnTo>
                <a:lnTo>
                  <a:pt x="3412108" y="288290"/>
                </a:lnTo>
                <a:close/>
              </a:path>
              <a:path w="6172200" h="1781175">
                <a:moveTo>
                  <a:pt x="5177282" y="282448"/>
                </a:moveTo>
                <a:lnTo>
                  <a:pt x="5158105" y="282448"/>
                </a:lnTo>
                <a:lnTo>
                  <a:pt x="5150231" y="290322"/>
                </a:lnTo>
                <a:lnTo>
                  <a:pt x="5150231" y="309499"/>
                </a:lnTo>
                <a:lnTo>
                  <a:pt x="5158105" y="317246"/>
                </a:lnTo>
                <a:lnTo>
                  <a:pt x="5177282" y="317246"/>
                </a:lnTo>
                <a:lnTo>
                  <a:pt x="5185156" y="309499"/>
                </a:lnTo>
                <a:lnTo>
                  <a:pt x="5185156" y="290322"/>
                </a:lnTo>
                <a:lnTo>
                  <a:pt x="5177282" y="282448"/>
                </a:lnTo>
                <a:close/>
              </a:path>
              <a:path w="6172200" h="1781175">
                <a:moveTo>
                  <a:pt x="2367026" y="282448"/>
                </a:moveTo>
                <a:lnTo>
                  <a:pt x="2347722" y="282448"/>
                </a:lnTo>
                <a:lnTo>
                  <a:pt x="2339975" y="290322"/>
                </a:lnTo>
                <a:lnTo>
                  <a:pt x="2339975" y="309499"/>
                </a:lnTo>
                <a:lnTo>
                  <a:pt x="2347722" y="317246"/>
                </a:lnTo>
                <a:lnTo>
                  <a:pt x="2367026" y="317246"/>
                </a:lnTo>
                <a:lnTo>
                  <a:pt x="2374773" y="309499"/>
                </a:lnTo>
                <a:lnTo>
                  <a:pt x="2374773" y="290322"/>
                </a:lnTo>
                <a:lnTo>
                  <a:pt x="2367026" y="282448"/>
                </a:lnTo>
                <a:close/>
              </a:path>
              <a:path w="6172200" h="1781175">
                <a:moveTo>
                  <a:pt x="2233422" y="282448"/>
                </a:moveTo>
                <a:lnTo>
                  <a:pt x="2214245" y="282448"/>
                </a:lnTo>
                <a:lnTo>
                  <a:pt x="2206371" y="290322"/>
                </a:lnTo>
                <a:lnTo>
                  <a:pt x="2206371" y="309499"/>
                </a:lnTo>
                <a:lnTo>
                  <a:pt x="2214245" y="317246"/>
                </a:lnTo>
                <a:lnTo>
                  <a:pt x="2233422" y="317246"/>
                </a:lnTo>
                <a:lnTo>
                  <a:pt x="2241296" y="309499"/>
                </a:lnTo>
                <a:lnTo>
                  <a:pt x="2241296" y="290322"/>
                </a:lnTo>
                <a:lnTo>
                  <a:pt x="2233422" y="282448"/>
                </a:lnTo>
                <a:close/>
              </a:path>
              <a:path w="6172200" h="1781175">
                <a:moveTo>
                  <a:pt x="1408938" y="282448"/>
                </a:moveTo>
                <a:lnTo>
                  <a:pt x="1389761" y="282448"/>
                </a:lnTo>
                <a:lnTo>
                  <a:pt x="1381887" y="290322"/>
                </a:lnTo>
                <a:lnTo>
                  <a:pt x="1381887" y="309499"/>
                </a:lnTo>
                <a:lnTo>
                  <a:pt x="1389761" y="317246"/>
                </a:lnTo>
                <a:lnTo>
                  <a:pt x="1408938" y="317246"/>
                </a:lnTo>
                <a:lnTo>
                  <a:pt x="1416812" y="309499"/>
                </a:lnTo>
                <a:lnTo>
                  <a:pt x="1416812" y="290322"/>
                </a:lnTo>
                <a:lnTo>
                  <a:pt x="1408938" y="282448"/>
                </a:lnTo>
                <a:close/>
              </a:path>
              <a:path w="6172200" h="1781175">
                <a:moveTo>
                  <a:pt x="880617" y="282448"/>
                </a:moveTo>
                <a:lnTo>
                  <a:pt x="861313" y="282448"/>
                </a:lnTo>
                <a:lnTo>
                  <a:pt x="853566" y="290322"/>
                </a:lnTo>
                <a:lnTo>
                  <a:pt x="853566" y="309499"/>
                </a:lnTo>
                <a:lnTo>
                  <a:pt x="861313" y="317246"/>
                </a:lnTo>
                <a:lnTo>
                  <a:pt x="880617" y="317246"/>
                </a:lnTo>
                <a:lnTo>
                  <a:pt x="888364" y="309499"/>
                </a:lnTo>
                <a:lnTo>
                  <a:pt x="888364" y="290322"/>
                </a:lnTo>
                <a:lnTo>
                  <a:pt x="880617" y="282448"/>
                </a:lnTo>
                <a:close/>
              </a:path>
              <a:path w="6172200" h="1781175">
                <a:moveTo>
                  <a:pt x="543813" y="282448"/>
                </a:moveTo>
                <a:lnTo>
                  <a:pt x="524510" y="282448"/>
                </a:lnTo>
                <a:lnTo>
                  <a:pt x="516763" y="290322"/>
                </a:lnTo>
                <a:lnTo>
                  <a:pt x="516763" y="309499"/>
                </a:lnTo>
                <a:lnTo>
                  <a:pt x="524510" y="317246"/>
                </a:lnTo>
                <a:lnTo>
                  <a:pt x="543813" y="317246"/>
                </a:lnTo>
                <a:lnTo>
                  <a:pt x="551561" y="309499"/>
                </a:lnTo>
                <a:lnTo>
                  <a:pt x="551561" y="290322"/>
                </a:lnTo>
                <a:lnTo>
                  <a:pt x="543813" y="282448"/>
                </a:lnTo>
                <a:close/>
              </a:path>
              <a:path w="6172200" h="1781175">
                <a:moveTo>
                  <a:pt x="6123813" y="276732"/>
                </a:moveTo>
                <a:lnTo>
                  <a:pt x="6104508" y="276732"/>
                </a:lnTo>
                <a:lnTo>
                  <a:pt x="6096761" y="284479"/>
                </a:lnTo>
                <a:lnTo>
                  <a:pt x="6096761" y="303656"/>
                </a:lnTo>
                <a:lnTo>
                  <a:pt x="6104508" y="311403"/>
                </a:lnTo>
                <a:lnTo>
                  <a:pt x="6123813" y="311403"/>
                </a:lnTo>
                <a:lnTo>
                  <a:pt x="6131559" y="303656"/>
                </a:lnTo>
                <a:lnTo>
                  <a:pt x="6131559" y="284479"/>
                </a:lnTo>
                <a:lnTo>
                  <a:pt x="6123813" y="276732"/>
                </a:lnTo>
                <a:close/>
              </a:path>
              <a:path w="6172200" h="1781175">
                <a:moveTo>
                  <a:pt x="5328284" y="276732"/>
                </a:moveTo>
                <a:lnTo>
                  <a:pt x="5308981" y="276732"/>
                </a:lnTo>
                <a:lnTo>
                  <a:pt x="5301233" y="284479"/>
                </a:lnTo>
                <a:lnTo>
                  <a:pt x="5301233" y="303656"/>
                </a:lnTo>
                <a:lnTo>
                  <a:pt x="5308981" y="311403"/>
                </a:lnTo>
                <a:lnTo>
                  <a:pt x="5328284" y="311403"/>
                </a:lnTo>
                <a:lnTo>
                  <a:pt x="5336032" y="303656"/>
                </a:lnTo>
                <a:lnTo>
                  <a:pt x="5336032" y="284479"/>
                </a:lnTo>
                <a:lnTo>
                  <a:pt x="5328284" y="276732"/>
                </a:lnTo>
                <a:close/>
              </a:path>
              <a:path w="6172200" h="1781175">
                <a:moveTo>
                  <a:pt x="1757299" y="276732"/>
                </a:moveTo>
                <a:lnTo>
                  <a:pt x="1738122" y="276732"/>
                </a:lnTo>
                <a:lnTo>
                  <a:pt x="1730248" y="284479"/>
                </a:lnTo>
                <a:lnTo>
                  <a:pt x="1730248" y="303656"/>
                </a:lnTo>
                <a:lnTo>
                  <a:pt x="1738122" y="311403"/>
                </a:lnTo>
                <a:lnTo>
                  <a:pt x="1757299" y="311403"/>
                </a:lnTo>
                <a:lnTo>
                  <a:pt x="1765173" y="303656"/>
                </a:lnTo>
                <a:lnTo>
                  <a:pt x="1765173" y="284479"/>
                </a:lnTo>
                <a:lnTo>
                  <a:pt x="1757299" y="276732"/>
                </a:lnTo>
                <a:close/>
              </a:path>
              <a:path w="6172200" h="1781175">
                <a:moveTo>
                  <a:pt x="659891" y="276732"/>
                </a:moveTo>
                <a:lnTo>
                  <a:pt x="640714" y="276732"/>
                </a:lnTo>
                <a:lnTo>
                  <a:pt x="632840" y="284479"/>
                </a:lnTo>
                <a:lnTo>
                  <a:pt x="632840" y="303656"/>
                </a:lnTo>
                <a:lnTo>
                  <a:pt x="640714" y="311403"/>
                </a:lnTo>
                <a:lnTo>
                  <a:pt x="659891" y="311403"/>
                </a:lnTo>
                <a:lnTo>
                  <a:pt x="667765" y="303656"/>
                </a:lnTo>
                <a:lnTo>
                  <a:pt x="667765" y="284479"/>
                </a:lnTo>
                <a:lnTo>
                  <a:pt x="659891" y="276732"/>
                </a:lnTo>
                <a:close/>
              </a:path>
              <a:path w="6172200" h="1781175">
                <a:moveTo>
                  <a:pt x="4561840" y="265175"/>
                </a:moveTo>
                <a:lnTo>
                  <a:pt x="4542535" y="265175"/>
                </a:lnTo>
                <a:lnTo>
                  <a:pt x="4534789" y="272923"/>
                </a:lnTo>
                <a:lnTo>
                  <a:pt x="4534789" y="292100"/>
                </a:lnTo>
                <a:lnTo>
                  <a:pt x="4542535" y="299847"/>
                </a:lnTo>
                <a:lnTo>
                  <a:pt x="4561840" y="299847"/>
                </a:lnTo>
                <a:lnTo>
                  <a:pt x="4569586" y="292100"/>
                </a:lnTo>
                <a:lnTo>
                  <a:pt x="4569586" y="272923"/>
                </a:lnTo>
                <a:lnTo>
                  <a:pt x="4561840" y="265175"/>
                </a:lnTo>
                <a:close/>
              </a:path>
              <a:path w="6172200" h="1781175">
                <a:moveTo>
                  <a:pt x="4805680" y="259333"/>
                </a:moveTo>
                <a:lnTo>
                  <a:pt x="4786503" y="259333"/>
                </a:lnTo>
                <a:lnTo>
                  <a:pt x="4778629" y="267080"/>
                </a:lnTo>
                <a:lnTo>
                  <a:pt x="4778629" y="286257"/>
                </a:lnTo>
                <a:lnTo>
                  <a:pt x="4786503" y="294004"/>
                </a:lnTo>
                <a:lnTo>
                  <a:pt x="4805680" y="294004"/>
                </a:lnTo>
                <a:lnTo>
                  <a:pt x="4813554" y="286257"/>
                </a:lnTo>
                <a:lnTo>
                  <a:pt x="4813554" y="267080"/>
                </a:lnTo>
                <a:lnTo>
                  <a:pt x="4805680" y="259333"/>
                </a:lnTo>
                <a:close/>
              </a:path>
              <a:path w="6172200" h="1781175">
                <a:moveTo>
                  <a:pt x="3539871" y="259333"/>
                </a:moveTo>
                <a:lnTo>
                  <a:pt x="3520694" y="259333"/>
                </a:lnTo>
                <a:lnTo>
                  <a:pt x="3512820" y="267080"/>
                </a:lnTo>
                <a:lnTo>
                  <a:pt x="3512820" y="286257"/>
                </a:lnTo>
                <a:lnTo>
                  <a:pt x="3520694" y="294004"/>
                </a:lnTo>
                <a:lnTo>
                  <a:pt x="3539871" y="294004"/>
                </a:lnTo>
                <a:lnTo>
                  <a:pt x="3547745" y="286257"/>
                </a:lnTo>
                <a:lnTo>
                  <a:pt x="3547745" y="267080"/>
                </a:lnTo>
                <a:lnTo>
                  <a:pt x="3539871" y="259333"/>
                </a:lnTo>
                <a:close/>
              </a:path>
              <a:path w="6172200" h="1781175">
                <a:moveTo>
                  <a:pt x="1095375" y="259333"/>
                </a:moveTo>
                <a:lnTo>
                  <a:pt x="1076198" y="259333"/>
                </a:lnTo>
                <a:lnTo>
                  <a:pt x="1068324" y="267080"/>
                </a:lnTo>
                <a:lnTo>
                  <a:pt x="1068324" y="286257"/>
                </a:lnTo>
                <a:lnTo>
                  <a:pt x="1076198" y="294004"/>
                </a:lnTo>
                <a:lnTo>
                  <a:pt x="1095375" y="294004"/>
                </a:lnTo>
                <a:lnTo>
                  <a:pt x="1103249" y="286257"/>
                </a:lnTo>
                <a:lnTo>
                  <a:pt x="1103249" y="267080"/>
                </a:lnTo>
                <a:lnTo>
                  <a:pt x="1095375" y="259333"/>
                </a:lnTo>
                <a:close/>
              </a:path>
              <a:path w="6172200" h="1781175">
                <a:moveTo>
                  <a:pt x="4950841" y="253619"/>
                </a:moveTo>
                <a:lnTo>
                  <a:pt x="4931664" y="253619"/>
                </a:lnTo>
                <a:lnTo>
                  <a:pt x="4923790" y="261366"/>
                </a:lnTo>
                <a:lnTo>
                  <a:pt x="4923790" y="280543"/>
                </a:lnTo>
                <a:lnTo>
                  <a:pt x="4931664" y="288290"/>
                </a:lnTo>
                <a:lnTo>
                  <a:pt x="4950841" y="288290"/>
                </a:lnTo>
                <a:lnTo>
                  <a:pt x="4958715" y="280543"/>
                </a:lnTo>
                <a:lnTo>
                  <a:pt x="4958715" y="261366"/>
                </a:lnTo>
                <a:lnTo>
                  <a:pt x="4950841" y="253619"/>
                </a:lnTo>
                <a:close/>
              </a:path>
              <a:path w="6172200" h="1781175">
                <a:moveTo>
                  <a:pt x="4085717" y="253619"/>
                </a:moveTo>
                <a:lnTo>
                  <a:pt x="4066413" y="253619"/>
                </a:lnTo>
                <a:lnTo>
                  <a:pt x="4058666" y="261366"/>
                </a:lnTo>
                <a:lnTo>
                  <a:pt x="4058666" y="280543"/>
                </a:lnTo>
                <a:lnTo>
                  <a:pt x="4066413" y="288290"/>
                </a:lnTo>
                <a:lnTo>
                  <a:pt x="4085717" y="288290"/>
                </a:lnTo>
                <a:lnTo>
                  <a:pt x="4093464" y="280543"/>
                </a:lnTo>
                <a:lnTo>
                  <a:pt x="4093464" y="261366"/>
                </a:lnTo>
                <a:lnTo>
                  <a:pt x="4085717" y="253619"/>
                </a:lnTo>
                <a:close/>
              </a:path>
              <a:path w="6172200" h="1781175">
                <a:moveTo>
                  <a:pt x="3092830" y="253619"/>
                </a:moveTo>
                <a:lnTo>
                  <a:pt x="3073527" y="253619"/>
                </a:lnTo>
                <a:lnTo>
                  <a:pt x="3065779" y="261366"/>
                </a:lnTo>
                <a:lnTo>
                  <a:pt x="3065779" y="280543"/>
                </a:lnTo>
                <a:lnTo>
                  <a:pt x="3073527" y="288290"/>
                </a:lnTo>
                <a:lnTo>
                  <a:pt x="3092830" y="288290"/>
                </a:lnTo>
                <a:lnTo>
                  <a:pt x="3100578" y="280543"/>
                </a:lnTo>
                <a:lnTo>
                  <a:pt x="3100578" y="261366"/>
                </a:lnTo>
                <a:lnTo>
                  <a:pt x="3092830" y="253619"/>
                </a:lnTo>
                <a:close/>
              </a:path>
              <a:path w="6172200" h="1781175">
                <a:moveTo>
                  <a:pt x="5804408" y="247776"/>
                </a:moveTo>
                <a:lnTo>
                  <a:pt x="5785104" y="247776"/>
                </a:lnTo>
                <a:lnTo>
                  <a:pt x="5777357" y="255524"/>
                </a:lnTo>
                <a:lnTo>
                  <a:pt x="5777357" y="274700"/>
                </a:lnTo>
                <a:lnTo>
                  <a:pt x="5785104" y="282448"/>
                </a:lnTo>
                <a:lnTo>
                  <a:pt x="5804408" y="282448"/>
                </a:lnTo>
                <a:lnTo>
                  <a:pt x="5812155" y="274700"/>
                </a:lnTo>
                <a:lnTo>
                  <a:pt x="5812155" y="255524"/>
                </a:lnTo>
                <a:lnTo>
                  <a:pt x="5804408" y="247776"/>
                </a:lnTo>
                <a:close/>
              </a:path>
              <a:path w="6172200" h="1781175">
                <a:moveTo>
                  <a:pt x="5067046" y="247776"/>
                </a:moveTo>
                <a:lnTo>
                  <a:pt x="5047742" y="247776"/>
                </a:lnTo>
                <a:lnTo>
                  <a:pt x="5039995" y="255524"/>
                </a:lnTo>
                <a:lnTo>
                  <a:pt x="5039995" y="274700"/>
                </a:lnTo>
                <a:lnTo>
                  <a:pt x="5047742" y="282448"/>
                </a:lnTo>
                <a:lnTo>
                  <a:pt x="5067046" y="282448"/>
                </a:lnTo>
                <a:lnTo>
                  <a:pt x="5074793" y="274700"/>
                </a:lnTo>
                <a:lnTo>
                  <a:pt x="5074793" y="255524"/>
                </a:lnTo>
                <a:lnTo>
                  <a:pt x="5067046" y="247776"/>
                </a:lnTo>
                <a:close/>
              </a:path>
              <a:path w="6172200" h="1781175">
                <a:moveTo>
                  <a:pt x="4439920" y="247776"/>
                </a:moveTo>
                <a:lnTo>
                  <a:pt x="4420616" y="247776"/>
                </a:lnTo>
                <a:lnTo>
                  <a:pt x="4412869" y="255524"/>
                </a:lnTo>
                <a:lnTo>
                  <a:pt x="4412869" y="274700"/>
                </a:lnTo>
                <a:lnTo>
                  <a:pt x="4420616" y="282448"/>
                </a:lnTo>
                <a:lnTo>
                  <a:pt x="4439920" y="282448"/>
                </a:lnTo>
                <a:lnTo>
                  <a:pt x="4447667" y="274700"/>
                </a:lnTo>
                <a:lnTo>
                  <a:pt x="4447667" y="255524"/>
                </a:lnTo>
                <a:lnTo>
                  <a:pt x="4439920" y="247776"/>
                </a:lnTo>
                <a:close/>
              </a:path>
              <a:path w="6172200" h="1781175">
                <a:moveTo>
                  <a:pt x="2094102" y="247776"/>
                </a:moveTo>
                <a:lnTo>
                  <a:pt x="2074926" y="247776"/>
                </a:lnTo>
                <a:lnTo>
                  <a:pt x="2067052" y="255524"/>
                </a:lnTo>
                <a:lnTo>
                  <a:pt x="2067052" y="274700"/>
                </a:lnTo>
                <a:lnTo>
                  <a:pt x="2074926" y="282448"/>
                </a:lnTo>
                <a:lnTo>
                  <a:pt x="2094102" y="282448"/>
                </a:lnTo>
                <a:lnTo>
                  <a:pt x="2101977" y="274700"/>
                </a:lnTo>
                <a:lnTo>
                  <a:pt x="2101977" y="255524"/>
                </a:lnTo>
                <a:lnTo>
                  <a:pt x="2094102" y="247776"/>
                </a:lnTo>
                <a:close/>
              </a:path>
              <a:path w="6172200" h="1781175">
                <a:moveTo>
                  <a:pt x="764413" y="247776"/>
                </a:moveTo>
                <a:lnTo>
                  <a:pt x="745236" y="247776"/>
                </a:lnTo>
                <a:lnTo>
                  <a:pt x="737362" y="255524"/>
                </a:lnTo>
                <a:lnTo>
                  <a:pt x="737362" y="274700"/>
                </a:lnTo>
                <a:lnTo>
                  <a:pt x="745236" y="282448"/>
                </a:lnTo>
                <a:lnTo>
                  <a:pt x="764413" y="282448"/>
                </a:lnTo>
                <a:lnTo>
                  <a:pt x="772287" y="274700"/>
                </a:lnTo>
                <a:lnTo>
                  <a:pt x="772287" y="255524"/>
                </a:lnTo>
                <a:lnTo>
                  <a:pt x="764413" y="247776"/>
                </a:lnTo>
                <a:close/>
              </a:path>
              <a:path w="6172200" h="1781175">
                <a:moveTo>
                  <a:pt x="416051" y="247776"/>
                </a:moveTo>
                <a:lnTo>
                  <a:pt x="396875" y="247776"/>
                </a:lnTo>
                <a:lnTo>
                  <a:pt x="389000" y="255524"/>
                </a:lnTo>
                <a:lnTo>
                  <a:pt x="389000" y="274700"/>
                </a:lnTo>
                <a:lnTo>
                  <a:pt x="396875" y="282448"/>
                </a:lnTo>
                <a:lnTo>
                  <a:pt x="416051" y="282448"/>
                </a:lnTo>
                <a:lnTo>
                  <a:pt x="423925" y="274700"/>
                </a:lnTo>
                <a:lnTo>
                  <a:pt x="423925" y="255524"/>
                </a:lnTo>
                <a:lnTo>
                  <a:pt x="416051" y="247776"/>
                </a:lnTo>
                <a:close/>
              </a:path>
              <a:path w="6172200" h="1781175">
                <a:moveTo>
                  <a:pt x="5659247" y="236220"/>
                </a:moveTo>
                <a:lnTo>
                  <a:pt x="5639943" y="236220"/>
                </a:lnTo>
                <a:lnTo>
                  <a:pt x="5632196" y="243967"/>
                </a:lnTo>
                <a:lnTo>
                  <a:pt x="5632196" y="263144"/>
                </a:lnTo>
                <a:lnTo>
                  <a:pt x="5639943" y="270891"/>
                </a:lnTo>
                <a:lnTo>
                  <a:pt x="5659247" y="270891"/>
                </a:lnTo>
                <a:lnTo>
                  <a:pt x="5666994" y="263144"/>
                </a:lnTo>
                <a:lnTo>
                  <a:pt x="5666994" y="243967"/>
                </a:lnTo>
                <a:lnTo>
                  <a:pt x="5659247" y="236220"/>
                </a:lnTo>
                <a:close/>
              </a:path>
              <a:path w="6172200" h="1781175">
                <a:moveTo>
                  <a:pt x="3888231" y="236220"/>
                </a:moveTo>
                <a:lnTo>
                  <a:pt x="3869054" y="236220"/>
                </a:lnTo>
                <a:lnTo>
                  <a:pt x="3861307" y="243967"/>
                </a:lnTo>
                <a:lnTo>
                  <a:pt x="3861307" y="263144"/>
                </a:lnTo>
                <a:lnTo>
                  <a:pt x="3869054" y="270891"/>
                </a:lnTo>
                <a:lnTo>
                  <a:pt x="3888231" y="270891"/>
                </a:lnTo>
                <a:lnTo>
                  <a:pt x="3896105" y="263144"/>
                </a:lnTo>
                <a:lnTo>
                  <a:pt x="3896105" y="243967"/>
                </a:lnTo>
                <a:lnTo>
                  <a:pt x="3888231" y="236220"/>
                </a:lnTo>
                <a:close/>
              </a:path>
              <a:path w="6172200" h="1781175">
                <a:moveTo>
                  <a:pt x="2756027" y="236220"/>
                </a:moveTo>
                <a:lnTo>
                  <a:pt x="2736850" y="236220"/>
                </a:lnTo>
                <a:lnTo>
                  <a:pt x="2728976" y="243967"/>
                </a:lnTo>
                <a:lnTo>
                  <a:pt x="2728976" y="263144"/>
                </a:lnTo>
                <a:lnTo>
                  <a:pt x="2736850" y="270891"/>
                </a:lnTo>
                <a:lnTo>
                  <a:pt x="2756027" y="270891"/>
                </a:lnTo>
                <a:lnTo>
                  <a:pt x="2763901" y="263144"/>
                </a:lnTo>
                <a:lnTo>
                  <a:pt x="2763901" y="243967"/>
                </a:lnTo>
                <a:lnTo>
                  <a:pt x="2756027" y="236220"/>
                </a:lnTo>
                <a:close/>
              </a:path>
              <a:path w="6172200" h="1781175">
                <a:moveTo>
                  <a:pt x="1948941" y="236220"/>
                </a:moveTo>
                <a:lnTo>
                  <a:pt x="1929764" y="236220"/>
                </a:lnTo>
                <a:lnTo>
                  <a:pt x="1921890" y="243967"/>
                </a:lnTo>
                <a:lnTo>
                  <a:pt x="1921890" y="263144"/>
                </a:lnTo>
                <a:lnTo>
                  <a:pt x="1929764" y="270891"/>
                </a:lnTo>
                <a:lnTo>
                  <a:pt x="1948941" y="270891"/>
                </a:lnTo>
                <a:lnTo>
                  <a:pt x="1956815" y="263144"/>
                </a:lnTo>
                <a:lnTo>
                  <a:pt x="1956815" y="243967"/>
                </a:lnTo>
                <a:lnTo>
                  <a:pt x="1948941" y="236220"/>
                </a:lnTo>
                <a:close/>
              </a:path>
              <a:path w="6172200" h="1781175">
                <a:moveTo>
                  <a:pt x="985138" y="236220"/>
                </a:moveTo>
                <a:lnTo>
                  <a:pt x="965835" y="236220"/>
                </a:lnTo>
                <a:lnTo>
                  <a:pt x="958088" y="243967"/>
                </a:lnTo>
                <a:lnTo>
                  <a:pt x="958088" y="263144"/>
                </a:lnTo>
                <a:lnTo>
                  <a:pt x="965835" y="270891"/>
                </a:lnTo>
                <a:lnTo>
                  <a:pt x="985138" y="270891"/>
                </a:lnTo>
                <a:lnTo>
                  <a:pt x="992886" y="263144"/>
                </a:lnTo>
                <a:lnTo>
                  <a:pt x="992886" y="243967"/>
                </a:lnTo>
                <a:lnTo>
                  <a:pt x="985138" y="236220"/>
                </a:lnTo>
                <a:close/>
              </a:path>
              <a:path w="6172200" h="1781175">
                <a:moveTo>
                  <a:pt x="4201795" y="230377"/>
                </a:moveTo>
                <a:lnTo>
                  <a:pt x="4182618" y="230377"/>
                </a:lnTo>
                <a:lnTo>
                  <a:pt x="4174744" y="238251"/>
                </a:lnTo>
                <a:lnTo>
                  <a:pt x="4174744" y="257301"/>
                </a:lnTo>
                <a:lnTo>
                  <a:pt x="4182618" y="265175"/>
                </a:lnTo>
                <a:lnTo>
                  <a:pt x="4201795" y="265175"/>
                </a:lnTo>
                <a:lnTo>
                  <a:pt x="4209669" y="257301"/>
                </a:lnTo>
                <a:lnTo>
                  <a:pt x="4209669" y="238251"/>
                </a:lnTo>
                <a:lnTo>
                  <a:pt x="4201795" y="230377"/>
                </a:lnTo>
                <a:close/>
              </a:path>
              <a:path w="6172200" h="1781175">
                <a:moveTo>
                  <a:pt x="3208908" y="230377"/>
                </a:moveTo>
                <a:lnTo>
                  <a:pt x="3189731" y="230377"/>
                </a:lnTo>
                <a:lnTo>
                  <a:pt x="3181857" y="238251"/>
                </a:lnTo>
                <a:lnTo>
                  <a:pt x="3181857" y="257301"/>
                </a:lnTo>
                <a:lnTo>
                  <a:pt x="3189731" y="265175"/>
                </a:lnTo>
                <a:lnTo>
                  <a:pt x="3208908" y="265175"/>
                </a:lnTo>
                <a:lnTo>
                  <a:pt x="3216782" y="257301"/>
                </a:lnTo>
                <a:lnTo>
                  <a:pt x="3216782" y="238251"/>
                </a:lnTo>
                <a:lnTo>
                  <a:pt x="3208908" y="230377"/>
                </a:lnTo>
                <a:close/>
              </a:path>
              <a:path w="6172200" h="1781175">
                <a:moveTo>
                  <a:pt x="3313429" y="224663"/>
                </a:moveTo>
                <a:lnTo>
                  <a:pt x="3294253" y="224663"/>
                </a:lnTo>
                <a:lnTo>
                  <a:pt x="3286379" y="232409"/>
                </a:lnTo>
                <a:lnTo>
                  <a:pt x="3286379" y="251586"/>
                </a:lnTo>
                <a:lnTo>
                  <a:pt x="3294253" y="259333"/>
                </a:lnTo>
                <a:lnTo>
                  <a:pt x="3313429" y="259333"/>
                </a:lnTo>
                <a:lnTo>
                  <a:pt x="3321304" y="251586"/>
                </a:lnTo>
                <a:lnTo>
                  <a:pt x="3321304" y="232409"/>
                </a:lnTo>
                <a:lnTo>
                  <a:pt x="3313429" y="224663"/>
                </a:lnTo>
                <a:close/>
              </a:path>
              <a:path w="6172200" h="1781175">
                <a:moveTo>
                  <a:pt x="4683759" y="218821"/>
                </a:moveTo>
                <a:lnTo>
                  <a:pt x="4664583" y="218821"/>
                </a:lnTo>
                <a:lnTo>
                  <a:pt x="4656708" y="226568"/>
                </a:lnTo>
                <a:lnTo>
                  <a:pt x="4656708" y="245745"/>
                </a:lnTo>
                <a:lnTo>
                  <a:pt x="4664583" y="253619"/>
                </a:lnTo>
                <a:lnTo>
                  <a:pt x="4683759" y="253619"/>
                </a:lnTo>
                <a:lnTo>
                  <a:pt x="4691507" y="245745"/>
                </a:lnTo>
                <a:lnTo>
                  <a:pt x="4691507" y="226568"/>
                </a:lnTo>
                <a:lnTo>
                  <a:pt x="4683759" y="218821"/>
                </a:lnTo>
                <a:close/>
              </a:path>
              <a:path w="6172200" h="1781175">
                <a:moveTo>
                  <a:pt x="2860548" y="218821"/>
                </a:moveTo>
                <a:lnTo>
                  <a:pt x="2841371" y="218821"/>
                </a:lnTo>
                <a:lnTo>
                  <a:pt x="2833497" y="226568"/>
                </a:lnTo>
                <a:lnTo>
                  <a:pt x="2833497" y="245745"/>
                </a:lnTo>
                <a:lnTo>
                  <a:pt x="2841371" y="253619"/>
                </a:lnTo>
                <a:lnTo>
                  <a:pt x="2860548" y="253619"/>
                </a:lnTo>
                <a:lnTo>
                  <a:pt x="2868422" y="245745"/>
                </a:lnTo>
                <a:lnTo>
                  <a:pt x="2868422" y="226568"/>
                </a:lnTo>
                <a:lnTo>
                  <a:pt x="2860548" y="218821"/>
                </a:lnTo>
                <a:close/>
              </a:path>
              <a:path w="6172200" h="1781175">
                <a:moveTo>
                  <a:pt x="2645664" y="218821"/>
                </a:moveTo>
                <a:lnTo>
                  <a:pt x="2626487" y="218821"/>
                </a:lnTo>
                <a:lnTo>
                  <a:pt x="2618740" y="226568"/>
                </a:lnTo>
                <a:lnTo>
                  <a:pt x="2618740" y="245745"/>
                </a:lnTo>
                <a:lnTo>
                  <a:pt x="2626487" y="253619"/>
                </a:lnTo>
                <a:lnTo>
                  <a:pt x="2645664" y="253619"/>
                </a:lnTo>
                <a:lnTo>
                  <a:pt x="2653538" y="245745"/>
                </a:lnTo>
                <a:lnTo>
                  <a:pt x="2653538" y="226568"/>
                </a:lnTo>
                <a:lnTo>
                  <a:pt x="2645664" y="218821"/>
                </a:lnTo>
                <a:close/>
              </a:path>
              <a:path w="6172200" h="1781175">
                <a:moveTo>
                  <a:pt x="270890" y="218821"/>
                </a:moveTo>
                <a:lnTo>
                  <a:pt x="251713" y="218821"/>
                </a:lnTo>
                <a:lnTo>
                  <a:pt x="243839" y="226568"/>
                </a:lnTo>
                <a:lnTo>
                  <a:pt x="243839" y="245745"/>
                </a:lnTo>
                <a:lnTo>
                  <a:pt x="251713" y="253619"/>
                </a:lnTo>
                <a:lnTo>
                  <a:pt x="270890" y="253619"/>
                </a:lnTo>
                <a:lnTo>
                  <a:pt x="278764" y="245745"/>
                </a:lnTo>
                <a:lnTo>
                  <a:pt x="278764" y="226568"/>
                </a:lnTo>
                <a:lnTo>
                  <a:pt x="270890" y="218821"/>
                </a:lnTo>
                <a:close/>
              </a:path>
              <a:path w="6172200" h="1781175">
                <a:moveTo>
                  <a:pt x="3772154" y="213105"/>
                </a:moveTo>
                <a:lnTo>
                  <a:pt x="3752977" y="213105"/>
                </a:lnTo>
                <a:lnTo>
                  <a:pt x="3745103" y="220852"/>
                </a:lnTo>
                <a:lnTo>
                  <a:pt x="3745103" y="240029"/>
                </a:lnTo>
                <a:lnTo>
                  <a:pt x="3752977" y="247776"/>
                </a:lnTo>
                <a:lnTo>
                  <a:pt x="3772154" y="247776"/>
                </a:lnTo>
                <a:lnTo>
                  <a:pt x="3779901" y="240029"/>
                </a:lnTo>
                <a:lnTo>
                  <a:pt x="3779901" y="220852"/>
                </a:lnTo>
                <a:lnTo>
                  <a:pt x="3772154" y="213105"/>
                </a:lnTo>
                <a:close/>
              </a:path>
              <a:path w="6172200" h="1781175">
                <a:moveTo>
                  <a:pt x="1635378" y="213105"/>
                </a:moveTo>
                <a:lnTo>
                  <a:pt x="1616202" y="213105"/>
                </a:lnTo>
                <a:lnTo>
                  <a:pt x="1608327" y="220852"/>
                </a:lnTo>
                <a:lnTo>
                  <a:pt x="1608327" y="240029"/>
                </a:lnTo>
                <a:lnTo>
                  <a:pt x="1616202" y="247776"/>
                </a:lnTo>
                <a:lnTo>
                  <a:pt x="1635378" y="247776"/>
                </a:lnTo>
                <a:lnTo>
                  <a:pt x="1643252" y="240029"/>
                </a:lnTo>
                <a:lnTo>
                  <a:pt x="1643252" y="220852"/>
                </a:lnTo>
                <a:lnTo>
                  <a:pt x="1635378" y="213105"/>
                </a:lnTo>
                <a:close/>
              </a:path>
              <a:path w="6172200" h="1781175">
                <a:moveTo>
                  <a:pt x="4318000" y="207264"/>
                </a:moveTo>
                <a:lnTo>
                  <a:pt x="4298696" y="207264"/>
                </a:lnTo>
                <a:lnTo>
                  <a:pt x="4290949" y="215010"/>
                </a:lnTo>
                <a:lnTo>
                  <a:pt x="4290949" y="234188"/>
                </a:lnTo>
                <a:lnTo>
                  <a:pt x="4298696" y="241934"/>
                </a:lnTo>
                <a:lnTo>
                  <a:pt x="4318000" y="241934"/>
                </a:lnTo>
                <a:lnTo>
                  <a:pt x="4325747" y="234188"/>
                </a:lnTo>
                <a:lnTo>
                  <a:pt x="4325747" y="215010"/>
                </a:lnTo>
                <a:lnTo>
                  <a:pt x="4318000" y="207264"/>
                </a:lnTo>
                <a:close/>
              </a:path>
              <a:path w="6172200" h="1781175">
                <a:moveTo>
                  <a:pt x="3650233" y="207264"/>
                </a:moveTo>
                <a:lnTo>
                  <a:pt x="3630929" y="207264"/>
                </a:lnTo>
                <a:lnTo>
                  <a:pt x="3623182" y="215010"/>
                </a:lnTo>
                <a:lnTo>
                  <a:pt x="3623182" y="234188"/>
                </a:lnTo>
                <a:lnTo>
                  <a:pt x="3630929" y="241934"/>
                </a:lnTo>
                <a:lnTo>
                  <a:pt x="3650233" y="241934"/>
                </a:lnTo>
                <a:lnTo>
                  <a:pt x="3657980" y="234188"/>
                </a:lnTo>
                <a:lnTo>
                  <a:pt x="3657980" y="215010"/>
                </a:lnTo>
                <a:lnTo>
                  <a:pt x="3650233" y="207264"/>
                </a:lnTo>
                <a:close/>
              </a:path>
              <a:path w="6172200" h="1781175">
                <a:moveTo>
                  <a:pt x="6025007" y="201422"/>
                </a:moveTo>
                <a:lnTo>
                  <a:pt x="6005830" y="201422"/>
                </a:lnTo>
                <a:lnTo>
                  <a:pt x="5997956" y="209296"/>
                </a:lnTo>
                <a:lnTo>
                  <a:pt x="5997956" y="228473"/>
                </a:lnTo>
                <a:lnTo>
                  <a:pt x="6005830" y="236220"/>
                </a:lnTo>
                <a:lnTo>
                  <a:pt x="6025007" y="236220"/>
                </a:lnTo>
                <a:lnTo>
                  <a:pt x="6032881" y="228473"/>
                </a:lnTo>
                <a:lnTo>
                  <a:pt x="6032881" y="209296"/>
                </a:lnTo>
                <a:lnTo>
                  <a:pt x="6025007" y="201422"/>
                </a:lnTo>
                <a:close/>
              </a:path>
              <a:path w="6172200" h="1781175">
                <a:moveTo>
                  <a:pt x="1281176" y="201422"/>
                </a:moveTo>
                <a:lnTo>
                  <a:pt x="1261999" y="201422"/>
                </a:lnTo>
                <a:lnTo>
                  <a:pt x="1254125" y="209296"/>
                </a:lnTo>
                <a:lnTo>
                  <a:pt x="1254125" y="228473"/>
                </a:lnTo>
                <a:lnTo>
                  <a:pt x="1261999" y="236220"/>
                </a:lnTo>
                <a:lnTo>
                  <a:pt x="1281176" y="236220"/>
                </a:lnTo>
                <a:lnTo>
                  <a:pt x="1289050" y="228473"/>
                </a:lnTo>
                <a:lnTo>
                  <a:pt x="1289050" y="209296"/>
                </a:lnTo>
                <a:lnTo>
                  <a:pt x="1281176" y="201422"/>
                </a:lnTo>
                <a:close/>
              </a:path>
              <a:path w="6172200" h="1781175">
                <a:moveTo>
                  <a:pt x="5531484" y="195706"/>
                </a:moveTo>
                <a:lnTo>
                  <a:pt x="5512308" y="195706"/>
                </a:lnTo>
                <a:lnTo>
                  <a:pt x="5504433" y="203453"/>
                </a:lnTo>
                <a:lnTo>
                  <a:pt x="5504433" y="222630"/>
                </a:lnTo>
                <a:lnTo>
                  <a:pt x="5512308" y="230377"/>
                </a:lnTo>
                <a:lnTo>
                  <a:pt x="5531484" y="230377"/>
                </a:lnTo>
                <a:lnTo>
                  <a:pt x="5539358" y="222630"/>
                </a:lnTo>
                <a:lnTo>
                  <a:pt x="5539358" y="203453"/>
                </a:lnTo>
                <a:lnTo>
                  <a:pt x="5531484" y="195706"/>
                </a:lnTo>
                <a:close/>
              </a:path>
              <a:path w="6172200" h="1781175">
                <a:moveTo>
                  <a:pt x="1507616" y="195706"/>
                </a:moveTo>
                <a:lnTo>
                  <a:pt x="1488439" y="195706"/>
                </a:lnTo>
                <a:lnTo>
                  <a:pt x="1480692" y="203453"/>
                </a:lnTo>
                <a:lnTo>
                  <a:pt x="1480692" y="222630"/>
                </a:lnTo>
                <a:lnTo>
                  <a:pt x="1488439" y="230377"/>
                </a:lnTo>
                <a:lnTo>
                  <a:pt x="1507616" y="230377"/>
                </a:lnTo>
                <a:lnTo>
                  <a:pt x="1515490" y="222630"/>
                </a:lnTo>
                <a:lnTo>
                  <a:pt x="1515490" y="203453"/>
                </a:lnTo>
                <a:lnTo>
                  <a:pt x="1507616" y="195706"/>
                </a:lnTo>
                <a:close/>
              </a:path>
              <a:path w="6172200" h="1781175">
                <a:moveTo>
                  <a:pt x="5409565" y="189865"/>
                </a:moveTo>
                <a:lnTo>
                  <a:pt x="5390388" y="189865"/>
                </a:lnTo>
                <a:lnTo>
                  <a:pt x="5382514" y="197739"/>
                </a:lnTo>
                <a:lnTo>
                  <a:pt x="5382514" y="216916"/>
                </a:lnTo>
                <a:lnTo>
                  <a:pt x="5390388" y="224663"/>
                </a:lnTo>
                <a:lnTo>
                  <a:pt x="5409565" y="224663"/>
                </a:lnTo>
                <a:lnTo>
                  <a:pt x="5417311" y="216916"/>
                </a:lnTo>
                <a:lnTo>
                  <a:pt x="5417311" y="197739"/>
                </a:lnTo>
                <a:lnTo>
                  <a:pt x="5409565" y="189865"/>
                </a:lnTo>
                <a:close/>
              </a:path>
              <a:path w="6172200" h="1781175">
                <a:moveTo>
                  <a:pt x="3992753" y="189865"/>
                </a:moveTo>
                <a:lnTo>
                  <a:pt x="3973576" y="189865"/>
                </a:lnTo>
                <a:lnTo>
                  <a:pt x="3965829" y="197739"/>
                </a:lnTo>
                <a:lnTo>
                  <a:pt x="3965829" y="216916"/>
                </a:lnTo>
                <a:lnTo>
                  <a:pt x="3973576" y="224663"/>
                </a:lnTo>
                <a:lnTo>
                  <a:pt x="3992753" y="224663"/>
                </a:lnTo>
                <a:lnTo>
                  <a:pt x="4000627" y="216916"/>
                </a:lnTo>
                <a:lnTo>
                  <a:pt x="4000627" y="197739"/>
                </a:lnTo>
                <a:lnTo>
                  <a:pt x="3992753" y="189865"/>
                </a:lnTo>
                <a:close/>
              </a:path>
              <a:path w="6172200" h="1781175">
                <a:moveTo>
                  <a:pt x="2982467" y="189865"/>
                </a:moveTo>
                <a:lnTo>
                  <a:pt x="2963291" y="189865"/>
                </a:lnTo>
                <a:lnTo>
                  <a:pt x="2955416" y="197739"/>
                </a:lnTo>
                <a:lnTo>
                  <a:pt x="2955416" y="216916"/>
                </a:lnTo>
                <a:lnTo>
                  <a:pt x="2963291" y="224663"/>
                </a:lnTo>
                <a:lnTo>
                  <a:pt x="2982467" y="224663"/>
                </a:lnTo>
                <a:lnTo>
                  <a:pt x="2990341" y="216916"/>
                </a:lnTo>
                <a:lnTo>
                  <a:pt x="2990341" y="197739"/>
                </a:lnTo>
                <a:lnTo>
                  <a:pt x="2982467" y="189865"/>
                </a:lnTo>
                <a:close/>
              </a:path>
              <a:path w="6172200" h="1781175">
                <a:moveTo>
                  <a:pt x="5275960" y="184150"/>
                </a:moveTo>
                <a:lnTo>
                  <a:pt x="5256783" y="184150"/>
                </a:lnTo>
                <a:lnTo>
                  <a:pt x="5249036" y="191897"/>
                </a:lnTo>
                <a:lnTo>
                  <a:pt x="5249036" y="211074"/>
                </a:lnTo>
                <a:lnTo>
                  <a:pt x="5256783" y="218821"/>
                </a:lnTo>
                <a:lnTo>
                  <a:pt x="5275960" y="218821"/>
                </a:lnTo>
                <a:lnTo>
                  <a:pt x="5283834" y="211074"/>
                </a:lnTo>
                <a:lnTo>
                  <a:pt x="5283834" y="191897"/>
                </a:lnTo>
                <a:lnTo>
                  <a:pt x="5275960" y="184150"/>
                </a:lnTo>
                <a:close/>
              </a:path>
              <a:path w="6172200" h="1781175">
                <a:moveTo>
                  <a:pt x="2529586" y="184150"/>
                </a:moveTo>
                <a:lnTo>
                  <a:pt x="2510409" y="184150"/>
                </a:lnTo>
                <a:lnTo>
                  <a:pt x="2502535" y="191897"/>
                </a:lnTo>
                <a:lnTo>
                  <a:pt x="2502535" y="211074"/>
                </a:lnTo>
                <a:lnTo>
                  <a:pt x="2510409" y="218821"/>
                </a:lnTo>
                <a:lnTo>
                  <a:pt x="2529586" y="218821"/>
                </a:lnTo>
                <a:lnTo>
                  <a:pt x="2537333" y="211074"/>
                </a:lnTo>
                <a:lnTo>
                  <a:pt x="2537333" y="191897"/>
                </a:lnTo>
                <a:lnTo>
                  <a:pt x="2529586" y="184150"/>
                </a:lnTo>
                <a:close/>
              </a:path>
              <a:path w="6172200" h="1781175">
                <a:moveTo>
                  <a:pt x="38608" y="184150"/>
                </a:moveTo>
                <a:lnTo>
                  <a:pt x="19430" y="184150"/>
                </a:lnTo>
                <a:lnTo>
                  <a:pt x="11557" y="191897"/>
                </a:lnTo>
                <a:lnTo>
                  <a:pt x="11557" y="211074"/>
                </a:lnTo>
                <a:lnTo>
                  <a:pt x="19430" y="218821"/>
                </a:lnTo>
                <a:lnTo>
                  <a:pt x="38608" y="218821"/>
                </a:lnTo>
                <a:lnTo>
                  <a:pt x="46482" y="211074"/>
                </a:lnTo>
                <a:lnTo>
                  <a:pt x="46482" y="191897"/>
                </a:lnTo>
                <a:lnTo>
                  <a:pt x="38608" y="184150"/>
                </a:lnTo>
                <a:close/>
              </a:path>
              <a:path w="6172200" h="1781175">
                <a:moveTo>
                  <a:pt x="6164453" y="178307"/>
                </a:moveTo>
                <a:lnTo>
                  <a:pt x="6145149" y="178307"/>
                </a:lnTo>
                <a:lnTo>
                  <a:pt x="6137402" y="186054"/>
                </a:lnTo>
                <a:lnTo>
                  <a:pt x="6137402" y="205231"/>
                </a:lnTo>
                <a:lnTo>
                  <a:pt x="6145149" y="213105"/>
                </a:lnTo>
                <a:lnTo>
                  <a:pt x="6164453" y="213105"/>
                </a:lnTo>
                <a:lnTo>
                  <a:pt x="6172200" y="205231"/>
                </a:lnTo>
                <a:lnTo>
                  <a:pt x="6172200" y="186054"/>
                </a:lnTo>
                <a:lnTo>
                  <a:pt x="6164453" y="178307"/>
                </a:lnTo>
                <a:close/>
              </a:path>
              <a:path w="6172200" h="1781175">
                <a:moveTo>
                  <a:pt x="2308987" y="172593"/>
                </a:moveTo>
                <a:lnTo>
                  <a:pt x="2289683" y="172593"/>
                </a:lnTo>
                <a:lnTo>
                  <a:pt x="2281936" y="180340"/>
                </a:lnTo>
                <a:lnTo>
                  <a:pt x="2281936" y="199517"/>
                </a:lnTo>
                <a:lnTo>
                  <a:pt x="2289683" y="207264"/>
                </a:lnTo>
                <a:lnTo>
                  <a:pt x="2308987" y="207264"/>
                </a:lnTo>
                <a:lnTo>
                  <a:pt x="2316734" y="199517"/>
                </a:lnTo>
                <a:lnTo>
                  <a:pt x="2316734" y="180340"/>
                </a:lnTo>
                <a:lnTo>
                  <a:pt x="2308987" y="172593"/>
                </a:lnTo>
                <a:close/>
              </a:path>
              <a:path w="6172200" h="1781175">
                <a:moveTo>
                  <a:pt x="2187066" y="172593"/>
                </a:moveTo>
                <a:lnTo>
                  <a:pt x="2167763" y="172593"/>
                </a:lnTo>
                <a:lnTo>
                  <a:pt x="2160016" y="180340"/>
                </a:lnTo>
                <a:lnTo>
                  <a:pt x="2160016" y="199517"/>
                </a:lnTo>
                <a:lnTo>
                  <a:pt x="2167763" y="207264"/>
                </a:lnTo>
                <a:lnTo>
                  <a:pt x="2187066" y="207264"/>
                </a:lnTo>
                <a:lnTo>
                  <a:pt x="2194814" y="199517"/>
                </a:lnTo>
                <a:lnTo>
                  <a:pt x="2194814" y="180340"/>
                </a:lnTo>
                <a:lnTo>
                  <a:pt x="2187066" y="172593"/>
                </a:lnTo>
                <a:close/>
              </a:path>
              <a:path w="6172200" h="1781175">
                <a:moveTo>
                  <a:pt x="613537" y="172593"/>
                </a:moveTo>
                <a:lnTo>
                  <a:pt x="594233" y="172593"/>
                </a:lnTo>
                <a:lnTo>
                  <a:pt x="586486" y="180340"/>
                </a:lnTo>
                <a:lnTo>
                  <a:pt x="586486" y="199517"/>
                </a:lnTo>
                <a:lnTo>
                  <a:pt x="594233" y="207264"/>
                </a:lnTo>
                <a:lnTo>
                  <a:pt x="613537" y="207264"/>
                </a:lnTo>
                <a:lnTo>
                  <a:pt x="621284" y="199517"/>
                </a:lnTo>
                <a:lnTo>
                  <a:pt x="621284" y="180340"/>
                </a:lnTo>
                <a:lnTo>
                  <a:pt x="613537" y="172593"/>
                </a:lnTo>
                <a:close/>
              </a:path>
              <a:path w="6172200" h="1781175">
                <a:moveTo>
                  <a:pt x="5920485" y="161035"/>
                </a:moveTo>
                <a:lnTo>
                  <a:pt x="5901308" y="161035"/>
                </a:lnTo>
                <a:lnTo>
                  <a:pt x="5893434" y="168782"/>
                </a:lnTo>
                <a:lnTo>
                  <a:pt x="5893434" y="187959"/>
                </a:lnTo>
                <a:lnTo>
                  <a:pt x="5901308" y="195706"/>
                </a:lnTo>
                <a:lnTo>
                  <a:pt x="5920485" y="195706"/>
                </a:lnTo>
                <a:lnTo>
                  <a:pt x="5928359" y="187959"/>
                </a:lnTo>
                <a:lnTo>
                  <a:pt x="5928359" y="168782"/>
                </a:lnTo>
                <a:lnTo>
                  <a:pt x="5920485" y="161035"/>
                </a:lnTo>
                <a:close/>
              </a:path>
              <a:path w="6172200" h="1781175">
                <a:moveTo>
                  <a:pt x="5142483" y="161035"/>
                </a:moveTo>
                <a:lnTo>
                  <a:pt x="5123180" y="161035"/>
                </a:lnTo>
                <a:lnTo>
                  <a:pt x="5115433" y="168782"/>
                </a:lnTo>
                <a:lnTo>
                  <a:pt x="5115433" y="187959"/>
                </a:lnTo>
                <a:lnTo>
                  <a:pt x="5123180" y="195706"/>
                </a:lnTo>
                <a:lnTo>
                  <a:pt x="5142483" y="195706"/>
                </a:lnTo>
                <a:lnTo>
                  <a:pt x="5150231" y="187959"/>
                </a:lnTo>
                <a:lnTo>
                  <a:pt x="5150231" y="168782"/>
                </a:lnTo>
                <a:lnTo>
                  <a:pt x="5142483" y="161035"/>
                </a:lnTo>
                <a:close/>
              </a:path>
              <a:path w="6172200" h="1781175">
                <a:moveTo>
                  <a:pt x="3400552" y="161035"/>
                </a:moveTo>
                <a:lnTo>
                  <a:pt x="3381375" y="161035"/>
                </a:lnTo>
                <a:lnTo>
                  <a:pt x="3373501" y="168782"/>
                </a:lnTo>
                <a:lnTo>
                  <a:pt x="3373501" y="187959"/>
                </a:lnTo>
                <a:lnTo>
                  <a:pt x="3381375" y="195706"/>
                </a:lnTo>
                <a:lnTo>
                  <a:pt x="3400552" y="195706"/>
                </a:lnTo>
                <a:lnTo>
                  <a:pt x="3408299" y="187959"/>
                </a:lnTo>
                <a:lnTo>
                  <a:pt x="3408299" y="168782"/>
                </a:lnTo>
                <a:lnTo>
                  <a:pt x="3400552" y="161035"/>
                </a:lnTo>
                <a:close/>
              </a:path>
              <a:path w="6172200" h="1781175">
                <a:moveTo>
                  <a:pt x="1768983" y="161035"/>
                </a:moveTo>
                <a:lnTo>
                  <a:pt x="1749678" y="161035"/>
                </a:lnTo>
                <a:lnTo>
                  <a:pt x="1741932" y="168782"/>
                </a:lnTo>
                <a:lnTo>
                  <a:pt x="1741932" y="187959"/>
                </a:lnTo>
                <a:lnTo>
                  <a:pt x="1749678" y="195706"/>
                </a:lnTo>
                <a:lnTo>
                  <a:pt x="1768983" y="195706"/>
                </a:lnTo>
                <a:lnTo>
                  <a:pt x="1776729" y="187959"/>
                </a:lnTo>
                <a:lnTo>
                  <a:pt x="1776729" y="168782"/>
                </a:lnTo>
                <a:lnTo>
                  <a:pt x="1768983" y="161035"/>
                </a:lnTo>
                <a:close/>
              </a:path>
              <a:path w="6172200" h="1781175">
                <a:moveTo>
                  <a:pt x="1385697" y="161035"/>
                </a:moveTo>
                <a:lnTo>
                  <a:pt x="1366520" y="161035"/>
                </a:lnTo>
                <a:lnTo>
                  <a:pt x="1358646" y="168782"/>
                </a:lnTo>
                <a:lnTo>
                  <a:pt x="1358646" y="187959"/>
                </a:lnTo>
                <a:lnTo>
                  <a:pt x="1366520" y="195706"/>
                </a:lnTo>
                <a:lnTo>
                  <a:pt x="1385697" y="195706"/>
                </a:lnTo>
                <a:lnTo>
                  <a:pt x="1393571" y="187959"/>
                </a:lnTo>
                <a:lnTo>
                  <a:pt x="1393571" y="168782"/>
                </a:lnTo>
                <a:lnTo>
                  <a:pt x="1385697" y="161035"/>
                </a:lnTo>
                <a:close/>
              </a:path>
              <a:path w="6172200" h="1781175">
                <a:moveTo>
                  <a:pt x="4939283" y="155194"/>
                </a:moveTo>
                <a:lnTo>
                  <a:pt x="4919980" y="155194"/>
                </a:lnTo>
                <a:lnTo>
                  <a:pt x="4912233" y="162941"/>
                </a:lnTo>
                <a:lnTo>
                  <a:pt x="4912233" y="182118"/>
                </a:lnTo>
                <a:lnTo>
                  <a:pt x="4919980" y="189865"/>
                </a:lnTo>
                <a:lnTo>
                  <a:pt x="4939283" y="189865"/>
                </a:lnTo>
                <a:lnTo>
                  <a:pt x="4947031" y="182118"/>
                </a:lnTo>
                <a:lnTo>
                  <a:pt x="4947031" y="162941"/>
                </a:lnTo>
                <a:lnTo>
                  <a:pt x="4939283" y="155194"/>
                </a:lnTo>
                <a:close/>
              </a:path>
              <a:path w="6172200" h="1781175">
                <a:moveTo>
                  <a:pt x="1159255" y="155194"/>
                </a:moveTo>
                <a:lnTo>
                  <a:pt x="1140078" y="155194"/>
                </a:lnTo>
                <a:lnTo>
                  <a:pt x="1132204" y="162941"/>
                </a:lnTo>
                <a:lnTo>
                  <a:pt x="1132204" y="182118"/>
                </a:lnTo>
                <a:lnTo>
                  <a:pt x="1140078" y="189865"/>
                </a:lnTo>
                <a:lnTo>
                  <a:pt x="1159255" y="189865"/>
                </a:lnTo>
                <a:lnTo>
                  <a:pt x="1167129" y="182118"/>
                </a:lnTo>
                <a:lnTo>
                  <a:pt x="1167129" y="162941"/>
                </a:lnTo>
                <a:lnTo>
                  <a:pt x="1159255" y="155194"/>
                </a:lnTo>
                <a:close/>
              </a:path>
              <a:path w="6172200" h="1781175">
                <a:moveTo>
                  <a:pt x="485775" y="155194"/>
                </a:moveTo>
                <a:lnTo>
                  <a:pt x="466471" y="155194"/>
                </a:lnTo>
                <a:lnTo>
                  <a:pt x="458724" y="162941"/>
                </a:lnTo>
                <a:lnTo>
                  <a:pt x="458724" y="182118"/>
                </a:lnTo>
                <a:lnTo>
                  <a:pt x="466471" y="189865"/>
                </a:lnTo>
                <a:lnTo>
                  <a:pt x="485775" y="189865"/>
                </a:lnTo>
                <a:lnTo>
                  <a:pt x="493522" y="182118"/>
                </a:lnTo>
                <a:lnTo>
                  <a:pt x="493522" y="162941"/>
                </a:lnTo>
                <a:lnTo>
                  <a:pt x="485775" y="155194"/>
                </a:lnTo>
                <a:close/>
              </a:path>
              <a:path w="6172200" h="1781175">
                <a:moveTo>
                  <a:pt x="137413" y="155194"/>
                </a:moveTo>
                <a:lnTo>
                  <a:pt x="118110" y="155194"/>
                </a:lnTo>
                <a:lnTo>
                  <a:pt x="110362" y="162941"/>
                </a:lnTo>
                <a:lnTo>
                  <a:pt x="110362" y="182118"/>
                </a:lnTo>
                <a:lnTo>
                  <a:pt x="118110" y="189865"/>
                </a:lnTo>
                <a:lnTo>
                  <a:pt x="137413" y="189865"/>
                </a:lnTo>
                <a:lnTo>
                  <a:pt x="145161" y="182118"/>
                </a:lnTo>
                <a:lnTo>
                  <a:pt x="145161" y="162941"/>
                </a:lnTo>
                <a:lnTo>
                  <a:pt x="137413" y="155194"/>
                </a:lnTo>
                <a:close/>
              </a:path>
              <a:path w="6172200" h="1781175">
                <a:moveTo>
                  <a:pt x="4811522" y="149351"/>
                </a:moveTo>
                <a:lnTo>
                  <a:pt x="4792218" y="149351"/>
                </a:lnTo>
                <a:lnTo>
                  <a:pt x="4784471" y="157225"/>
                </a:lnTo>
                <a:lnTo>
                  <a:pt x="4784471" y="176402"/>
                </a:lnTo>
                <a:lnTo>
                  <a:pt x="4792218" y="184150"/>
                </a:lnTo>
                <a:lnTo>
                  <a:pt x="4811522" y="184150"/>
                </a:lnTo>
                <a:lnTo>
                  <a:pt x="4819269" y="176402"/>
                </a:lnTo>
                <a:lnTo>
                  <a:pt x="4819269" y="157225"/>
                </a:lnTo>
                <a:lnTo>
                  <a:pt x="4811522" y="149351"/>
                </a:lnTo>
                <a:close/>
              </a:path>
              <a:path w="6172200" h="1781175">
                <a:moveTo>
                  <a:pt x="3522472" y="149351"/>
                </a:moveTo>
                <a:lnTo>
                  <a:pt x="3503295" y="149351"/>
                </a:lnTo>
                <a:lnTo>
                  <a:pt x="3495421" y="157225"/>
                </a:lnTo>
                <a:lnTo>
                  <a:pt x="3495421" y="176402"/>
                </a:lnTo>
                <a:lnTo>
                  <a:pt x="3503295" y="184150"/>
                </a:lnTo>
                <a:lnTo>
                  <a:pt x="3522472" y="184150"/>
                </a:lnTo>
                <a:lnTo>
                  <a:pt x="3530346" y="176402"/>
                </a:lnTo>
                <a:lnTo>
                  <a:pt x="3530346" y="157225"/>
                </a:lnTo>
                <a:lnTo>
                  <a:pt x="3522472" y="149351"/>
                </a:lnTo>
                <a:close/>
              </a:path>
              <a:path w="6172200" h="1781175">
                <a:moveTo>
                  <a:pt x="2419223" y="149351"/>
                </a:moveTo>
                <a:lnTo>
                  <a:pt x="2400046" y="149351"/>
                </a:lnTo>
                <a:lnTo>
                  <a:pt x="2392172" y="157225"/>
                </a:lnTo>
                <a:lnTo>
                  <a:pt x="2392172" y="176402"/>
                </a:lnTo>
                <a:lnTo>
                  <a:pt x="2400046" y="184150"/>
                </a:lnTo>
                <a:lnTo>
                  <a:pt x="2419223" y="184150"/>
                </a:lnTo>
                <a:lnTo>
                  <a:pt x="2427097" y="176402"/>
                </a:lnTo>
                <a:lnTo>
                  <a:pt x="2427097" y="157225"/>
                </a:lnTo>
                <a:lnTo>
                  <a:pt x="2419223" y="149351"/>
                </a:lnTo>
                <a:close/>
              </a:path>
              <a:path w="6172200" h="1781175">
                <a:moveTo>
                  <a:pt x="1867662" y="149351"/>
                </a:moveTo>
                <a:lnTo>
                  <a:pt x="1848485" y="149351"/>
                </a:lnTo>
                <a:lnTo>
                  <a:pt x="1840611" y="157225"/>
                </a:lnTo>
                <a:lnTo>
                  <a:pt x="1840611" y="176402"/>
                </a:lnTo>
                <a:lnTo>
                  <a:pt x="1848485" y="184150"/>
                </a:lnTo>
                <a:lnTo>
                  <a:pt x="1867662" y="184150"/>
                </a:lnTo>
                <a:lnTo>
                  <a:pt x="1875409" y="176402"/>
                </a:lnTo>
                <a:lnTo>
                  <a:pt x="1875409" y="157225"/>
                </a:lnTo>
                <a:lnTo>
                  <a:pt x="1867662" y="149351"/>
                </a:lnTo>
                <a:close/>
              </a:path>
              <a:path w="6172200" h="1781175">
                <a:moveTo>
                  <a:pt x="898016" y="149351"/>
                </a:moveTo>
                <a:lnTo>
                  <a:pt x="878713" y="149351"/>
                </a:lnTo>
                <a:lnTo>
                  <a:pt x="870965" y="157225"/>
                </a:lnTo>
                <a:lnTo>
                  <a:pt x="870965" y="176402"/>
                </a:lnTo>
                <a:lnTo>
                  <a:pt x="878713" y="184150"/>
                </a:lnTo>
                <a:lnTo>
                  <a:pt x="898016" y="184150"/>
                </a:lnTo>
                <a:lnTo>
                  <a:pt x="905763" y="176402"/>
                </a:lnTo>
                <a:lnTo>
                  <a:pt x="905763" y="157225"/>
                </a:lnTo>
                <a:lnTo>
                  <a:pt x="898016" y="149351"/>
                </a:lnTo>
                <a:close/>
              </a:path>
              <a:path w="6172200" h="1781175">
                <a:moveTo>
                  <a:pt x="5717285" y="143636"/>
                </a:moveTo>
                <a:lnTo>
                  <a:pt x="5698108" y="143636"/>
                </a:lnTo>
                <a:lnTo>
                  <a:pt x="5690234" y="151383"/>
                </a:lnTo>
                <a:lnTo>
                  <a:pt x="5690234" y="170560"/>
                </a:lnTo>
                <a:lnTo>
                  <a:pt x="5698108" y="178307"/>
                </a:lnTo>
                <a:lnTo>
                  <a:pt x="5717285" y="178307"/>
                </a:lnTo>
                <a:lnTo>
                  <a:pt x="5725159" y="170560"/>
                </a:lnTo>
                <a:lnTo>
                  <a:pt x="5725159" y="151383"/>
                </a:lnTo>
                <a:lnTo>
                  <a:pt x="5717285" y="143636"/>
                </a:lnTo>
                <a:close/>
              </a:path>
              <a:path w="6172200" h="1781175">
                <a:moveTo>
                  <a:pt x="4497958" y="143636"/>
                </a:moveTo>
                <a:lnTo>
                  <a:pt x="4478782" y="143636"/>
                </a:lnTo>
                <a:lnTo>
                  <a:pt x="4470908" y="151383"/>
                </a:lnTo>
                <a:lnTo>
                  <a:pt x="4470908" y="170560"/>
                </a:lnTo>
                <a:lnTo>
                  <a:pt x="4478782" y="178307"/>
                </a:lnTo>
                <a:lnTo>
                  <a:pt x="4497958" y="178307"/>
                </a:lnTo>
                <a:lnTo>
                  <a:pt x="4505706" y="170560"/>
                </a:lnTo>
                <a:lnTo>
                  <a:pt x="4505706" y="151383"/>
                </a:lnTo>
                <a:lnTo>
                  <a:pt x="4497958" y="143636"/>
                </a:lnTo>
                <a:close/>
              </a:path>
              <a:path w="6172200" h="1781175">
                <a:moveTo>
                  <a:pt x="2065147" y="143636"/>
                </a:moveTo>
                <a:lnTo>
                  <a:pt x="2045842" y="143636"/>
                </a:lnTo>
                <a:lnTo>
                  <a:pt x="2038096" y="151383"/>
                </a:lnTo>
                <a:lnTo>
                  <a:pt x="2038096" y="170560"/>
                </a:lnTo>
                <a:lnTo>
                  <a:pt x="2045842" y="178307"/>
                </a:lnTo>
                <a:lnTo>
                  <a:pt x="2065147" y="178307"/>
                </a:lnTo>
                <a:lnTo>
                  <a:pt x="2072894" y="170560"/>
                </a:lnTo>
                <a:lnTo>
                  <a:pt x="2072894" y="151383"/>
                </a:lnTo>
                <a:lnTo>
                  <a:pt x="2065147" y="143636"/>
                </a:lnTo>
                <a:close/>
              </a:path>
              <a:path w="6172200" h="1781175">
                <a:moveTo>
                  <a:pt x="781812" y="143636"/>
                </a:moveTo>
                <a:lnTo>
                  <a:pt x="762635" y="143636"/>
                </a:lnTo>
                <a:lnTo>
                  <a:pt x="754888" y="151383"/>
                </a:lnTo>
                <a:lnTo>
                  <a:pt x="754888" y="170560"/>
                </a:lnTo>
                <a:lnTo>
                  <a:pt x="762635" y="178307"/>
                </a:lnTo>
                <a:lnTo>
                  <a:pt x="781812" y="178307"/>
                </a:lnTo>
                <a:lnTo>
                  <a:pt x="789686" y="170560"/>
                </a:lnTo>
                <a:lnTo>
                  <a:pt x="789686" y="151383"/>
                </a:lnTo>
                <a:lnTo>
                  <a:pt x="781812" y="143636"/>
                </a:lnTo>
                <a:close/>
              </a:path>
              <a:path w="6172200" h="1781175">
                <a:moveTo>
                  <a:pt x="363854" y="143636"/>
                </a:moveTo>
                <a:lnTo>
                  <a:pt x="344550" y="143636"/>
                </a:lnTo>
                <a:lnTo>
                  <a:pt x="336803" y="151383"/>
                </a:lnTo>
                <a:lnTo>
                  <a:pt x="336803" y="170560"/>
                </a:lnTo>
                <a:lnTo>
                  <a:pt x="344550" y="178307"/>
                </a:lnTo>
                <a:lnTo>
                  <a:pt x="363854" y="178307"/>
                </a:lnTo>
                <a:lnTo>
                  <a:pt x="371601" y="170560"/>
                </a:lnTo>
                <a:lnTo>
                  <a:pt x="371601" y="151383"/>
                </a:lnTo>
                <a:lnTo>
                  <a:pt x="363854" y="143636"/>
                </a:lnTo>
                <a:close/>
              </a:path>
              <a:path w="6172200" h="1781175">
                <a:moveTo>
                  <a:pt x="4608322" y="137795"/>
                </a:moveTo>
                <a:lnTo>
                  <a:pt x="4589018" y="137795"/>
                </a:lnTo>
                <a:lnTo>
                  <a:pt x="4581271" y="145669"/>
                </a:lnTo>
                <a:lnTo>
                  <a:pt x="4581271" y="164719"/>
                </a:lnTo>
                <a:lnTo>
                  <a:pt x="4589018" y="172593"/>
                </a:lnTo>
                <a:lnTo>
                  <a:pt x="4608322" y="172593"/>
                </a:lnTo>
                <a:lnTo>
                  <a:pt x="4616069" y="164719"/>
                </a:lnTo>
                <a:lnTo>
                  <a:pt x="4616069" y="145669"/>
                </a:lnTo>
                <a:lnTo>
                  <a:pt x="4608322" y="137795"/>
                </a:lnTo>
                <a:close/>
              </a:path>
              <a:path w="6172200" h="1781175">
                <a:moveTo>
                  <a:pt x="3127629" y="137795"/>
                </a:moveTo>
                <a:lnTo>
                  <a:pt x="3108452" y="137795"/>
                </a:lnTo>
                <a:lnTo>
                  <a:pt x="3100578" y="145669"/>
                </a:lnTo>
                <a:lnTo>
                  <a:pt x="3100578" y="164719"/>
                </a:lnTo>
                <a:lnTo>
                  <a:pt x="3108452" y="172593"/>
                </a:lnTo>
                <a:lnTo>
                  <a:pt x="3127629" y="172593"/>
                </a:lnTo>
                <a:lnTo>
                  <a:pt x="3135503" y="164719"/>
                </a:lnTo>
                <a:lnTo>
                  <a:pt x="3135503" y="145669"/>
                </a:lnTo>
                <a:lnTo>
                  <a:pt x="3127629" y="137795"/>
                </a:lnTo>
                <a:close/>
              </a:path>
              <a:path w="6172200" h="1781175">
                <a:moveTo>
                  <a:pt x="4103116" y="126238"/>
                </a:moveTo>
                <a:lnTo>
                  <a:pt x="4083939" y="126238"/>
                </a:lnTo>
                <a:lnTo>
                  <a:pt x="4076065" y="133984"/>
                </a:lnTo>
                <a:lnTo>
                  <a:pt x="4076065" y="153161"/>
                </a:lnTo>
                <a:lnTo>
                  <a:pt x="4083939" y="161035"/>
                </a:lnTo>
                <a:lnTo>
                  <a:pt x="4103116" y="161035"/>
                </a:lnTo>
                <a:lnTo>
                  <a:pt x="4110990" y="153161"/>
                </a:lnTo>
                <a:lnTo>
                  <a:pt x="4110990" y="133984"/>
                </a:lnTo>
                <a:lnTo>
                  <a:pt x="4103116" y="126238"/>
                </a:lnTo>
                <a:close/>
              </a:path>
              <a:path w="6172200" h="1781175">
                <a:moveTo>
                  <a:pt x="1031494" y="126238"/>
                </a:moveTo>
                <a:lnTo>
                  <a:pt x="1012316" y="126238"/>
                </a:lnTo>
                <a:lnTo>
                  <a:pt x="1004442" y="133984"/>
                </a:lnTo>
                <a:lnTo>
                  <a:pt x="1004442" y="153161"/>
                </a:lnTo>
                <a:lnTo>
                  <a:pt x="1012316" y="161035"/>
                </a:lnTo>
                <a:lnTo>
                  <a:pt x="1031494" y="161035"/>
                </a:lnTo>
                <a:lnTo>
                  <a:pt x="1039367" y="153161"/>
                </a:lnTo>
                <a:lnTo>
                  <a:pt x="1039367" y="133984"/>
                </a:lnTo>
                <a:lnTo>
                  <a:pt x="1031494" y="126238"/>
                </a:lnTo>
                <a:close/>
              </a:path>
              <a:path w="6172200" h="1781175">
                <a:moveTo>
                  <a:pt x="4393438" y="114680"/>
                </a:moveTo>
                <a:lnTo>
                  <a:pt x="4374260" y="114680"/>
                </a:lnTo>
                <a:lnTo>
                  <a:pt x="4366386" y="122427"/>
                </a:lnTo>
                <a:lnTo>
                  <a:pt x="4366386" y="141604"/>
                </a:lnTo>
                <a:lnTo>
                  <a:pt x="4374260" y="149351"/>
                </a:lnTo>
                <a:lnTo>
                  <a:pt x="4393438" y="149351"/>
                </a:lnTo>
                <a:lnTo>
                  <a:pt x="4401184" y="141604"/>
                </a:lnTo>
                <a:lnTo>
                  <a:pt x="4401184" y="122427"/>
                </a:lnTo>
                <a:lnTo>
                  <a:pt x="4393438" y="114680"/>
                </a:lnTo>
                <a:close/>
              </a:path>
              <a:path w="6172200" h="1781175">
                <a:moveTo>
                  <a:pt x="4225035" y="114680"/>
                </a:moveTo>
                <a:lnTo>
                  <a:pt x="4205858" y="114680"/>
                </a:lnTo>
                <a:lnTo>
                  <a:pt x="4197984" y="122427"/>
                </a:lnTo>
                <a:lnTo>
                  <a:pt x="4197984" y="141604"/>
                </a:lnTo>
                <a:lnTo>
                  <a:pt x="4205858" y="149351"/>
                </a:lnTo>
                <a:lnTo>
                  <a:pt x="4225035" y="149351"/>
                </a:lnTo>
                <a:lnTo>
                  <a:pt x="4232909" y="141604"/>
                </a:lnTo>
                <a:lnTo>
                  <a:pt x="4232909" y="122427"/>
                </a:lnTo>
                <a:lnTo>
                  <a:pt x="4225035" y="114680"/>
                </a:lnTo>
                <a:close/>
              </a:path>
              <a:path w="6172200" h="1781175">
                <a:moveTo>
                  <a:pt x="5827649" y="108839"/>
                </a:moveTo>
                <a:lnTo>
                  <a:pt x="5808345" y="108839"/>
                </a:lnTo>
                <a:lnTo>
                  <a:pt x="5800598" y="116713"/>
                </a:lnTo>
                <a:lnTo>
                  <a:pt x="5800598" y="135890"/>
                </a:lnTo>
                <a:lnTo>
                  <a:pt x="5808345" y="143636"/>
                </a:lnTo>
                <a:lnTo>
                  <a:pt x="5827649" y="143636"/>
                </a:lnTo>
                <a:lnTo>
                  <a:pt x="5835396" y="135890"/>
                </a:lnTo>
                <a:lnTo>
                  <a:pt x="5835396" y="116713"/>
                </a:lnTo>
                <a:lnTo>
                  <a:pt x="5827649" y="108839"/>
                </a:lnTo>
                <a:close/>
              </a:path>
              <a:path w="6172200" h="1781175">
                <a:moveTo>
                  <a:pt x="5043805" y="108839"/>
                </a:moveTo>
                <a:lnTo>
                  <a:pt x="5024501" y="108839"/>
                </a:lnTo>
                <a:lnTo>
                  <a:pt x="5016754" y="116713"/>
                </a:lnTo>
                <a:lnTo>
                  <a:pt x="5016754" y="135890"/>
                </a:lnTo>
                <a:lnTo>
                  <a:pt x="5024501" y="143636"/>
                </a:lnTo>
                <a:lnTo>
                  <a:pt x="5043805" y="143636"/>
                </a:lnTo>
                <a:lnTo>
                  <a:pt x="5051552" y="135890"/>
                </a:lnTo>
                <a:lnTo>
                  <a:pt x="5051552" y="116713"/>
                </a:lnTo>
                <a:lnTo>
                  <a:pt x="5043805" y="108839"/>
                </a:lnTo>
                <a:close/>
              </a:path>
              <a:path w="6172200" h="1781175">
                <a:moveTo>
                  <a:pt x="2779267" y="108839"/>
                </a:moveTo>
                <a:lnTo>
                  <a:pt x="2760091" y="108839"/>
                </a:lnTo>
                <a:lnTo>
                  <a:pt x="2752216" y="116713"/>
                </a:lnTo>
                <a:lnTo>
                  <a:pt x="2752216" y="135890"/>
                </a:lnTo>
                <a:lnTo>
                  <a:pt x="2760091" y="143636"/>
                </a:lnTo>
                <a:lnTo>
                  <a:pt x="2779267" y="143636"/>
                </a:lnTo>
                <a:lnTo>
                  <a:pt x="2787015" y="135890"/>
                </a:lnTo>
                <a:lnTo>
                  <a:pt x="2787015" y="116713"/>
                </a:lnTo>
                <a:lnTo>
                  <a:pt x="2779267" y="108839"/>
                </a:lnTo>
                <a:close/>
              </a:path>
              <a:path w="6172200" h="1781175">
                <a:moveTo>
                  <a:pt x="2668904" y="108839"/>
                </a:moveTo>
                <a:lnTo>
                  <a:pt x="2649728" y="108839"/>
                </a:lnTo>
                <a:lnTo>
                  <a:pt x="2641854" y="116713"/>
                </a:lnTo>
                <a:lnTo>
                  <a:pt x="2641854" y="135890"/>
                </a:lnTo>
                <a:lnTo>
                  <a:pt x="2649728" y="143636"/>
                </a:lnTo>
                <a:lnTo>
                  <a:pt x="2668904" y="143636"/>
                </a:lnTo>
                <a:lnTo>
                  <a:pt x="2676779" y="135890"/>
                </a:lnTo>
                <a:lnTo>
                  <a:pt x="2676779" y="116713"/>
                </a:lnTo>
                <a:lnTo>
                  <a:pt x="2668904" y="108839"/>
                </a:lnTo>
                <a:close/>
              </a:path>
              <a:path w="6172200" h="1781175">
                <a:moveTo>
                  <a:pt x="5612765" y="103124"/>
                </a:moveTo>
                <a:lnTo>
                  <a:pt x="5593588" y="103124"/>
                </a:lnTo>
                <a:lnTo>
                  <a:pt x="5585714" y="110871"/>
                </a:lnTo>
                <a:lnTo>
                  <a:pt x="5585714" y="130048"/>
                </a:lnTo>
                <a:lnTo>
                  <a:pt x="5593588" y="137795"/>
                </a:lnTo>
                <a:lnTo>
                  <a:pt x="5612765" y="137795"/>
                </a:lnTo>
                <a:lnTo>
                  <a:pt x="5620639" y="130048"/>
                </a:lnTo>
                <a:lnTo>
                  <a:pt x="5620639" y="110871"/>
                </a:lnTo>
                <a:lnTo>
                  <a:pt x="5612765" y="103124"/>
                </a:lnTo>
                <a:close/>
              </a:path>
              <a:path w="6172200" h="1781175">
                <a:moveTo>
                  <a:pt x="3928999" y="103124"/>
                </a:moveTo>
                <a:lnTo>
                  <a:pt x="3909695" y="103124"/>
                </a:lnTo>
                <a:lnTo>
                  <a:pt x="3901948" y="110871"/>
                </a:lnTo>
                <a:lnTo>
                  <a:pt x="3901948" y="130048"/>
                </a:lnTo>
                <a:lnTo>
                  <a:pt x="3909695" y="137795"/>
                </a:lnTo>
                <a:lnTo>
                  <a:pt x="3928999" y="137795"/>
                </a:lnTo>
                <a:lnTo>
                  <a:pt x="3936746" y="130048"/>
                </a:lnTo>
                <a:lnTo>
                  <a:pt x="3936746" y="110871"/>
                </a:lnTo>
                <a:lnTo>
                  <a:pt x="3928999" y="103124"/>
                </a:lnTo>
                <a:close/>
              </a:path>
              <a:path w="6172200" h="1781175">
                <a:moveTo>
                  <a:pt x="3795395" y="103124"/>
                </a:moveTo>
                <a:lnTo>
                  <a:pt x="3776091" y="103124"/>
                </a:lnTo>
                <a:lnTo>
                  <a:pt x="3768344" y="110871"/>
                </a:lnTo>
                <a:lnTo>
                  <a:pt x="3768344" y="130048"/>
                </a:lnTo>
                <a:lnTo>
                  <a:pt x="3776091" y="137795"/>
                </a:lnTo>
                <a:lnTo>
                  <a:pt x="3795395" y="137795"/>
                </a:lnTo>
                <a:lnTo>
                  <a:pt x="3803142" y="130048"/>
                </a:lnTo>
                <a:lnTo>
                  <a:pt x="3803142" y="110871"/>
                </a:lnTo>
                <a:lnTo>
                  <a:pt x="3795395" y="103124"/>
                </a:lnTo>
                <a:close/>
              </a:path>
              <a:path w="6172200" h="1781175">
                <a:moveTo>
                  <a:pt x="3243833" y="103124"/>
                </a:moveTo>
                <a:lnTo>
                  <a:pt x="3224529" y="103124"/>
                </a:lnTo>
                <a:lnTo>
                  <a:pt x="3216782" y="110871"/>
                </a:lnTo>
                <a:lnTo>
                  <a:pt x="3216782" y="130048"/>
                </a:lnTo>
                <a:lnTo>
                  <a:pt x="3224529" y="137795"/>
                </a:lnTo>
                <a:lnTo>
                  <a:pt x="3243833" y="137795"/>
                </a:lnTo>
                <a:lnTo>
                  <a:pt x="3251580" y="130048"/>
                </a:lnTo>
                <a:lnTo>
                  <a:pt x="3251580" y="110871"/>
                </a:lnTo>
                <a:lnTo>
                  <a:pt x="3243833" y="103124"/>
                </a:lnTo>
                <a:close/>
              </a:path>
              <a:path w="6172200" h="1781175">
                <a:moveTo>
                  <a:pt x="1966340" y="103124"/>
                </a:moveTo>
                <a:lnTo>
                  <a:pt x="1947164" y="103124"/>
                </a:lnTo>
                <a:lnTo>
                  <a:pt x="1939289" y="110871"/>
                </a:lnTo>
                <a:lnTo>
                  <a:pt x="1939289" y="130048"/>
                </a:lnTo>
                <a:lnTo>
                  <a:pt x="1947164" y="137795"/>
                </a:lnTo>
                <a:lnTo>
                  <a:pt x="1966340" y="137795"/>
                </a:lnTo>
                <a:lnTo>
                  <a:pt x="1974214" y="130048"/>
                </a:lnTo>
                <a:lnTo>
                  <a:pt x="1974214" y="110871"/>
                </a:lnTo>
                <a:lnTo>
                  <a:pt x="1966340" y="103124"/>
                </a:lnTo>
                <a:close/>
              </a:path>
              <a:path w="6172200" h="1781175">
                <a:moveTo>
                  <a:pt x="241935" y="103124"/>
                </a:moveTo>
                <a:lnTo>
                  <a:pt x="222630" y="103124"/>
                </a:lnTo>
                <a:lnTo>
                  <a:pt x="214884" y="110871"/>
                </a:lnTo>
                <a:lnTo>
                  <a:pt x="214884" y="130048"/>
                </a:lnTo>
                <a:lnTo>
                  <a:pt x="222630" y="137795"/>
                </a:lnTo>
                <a:lnTo>
                  <a:pt x="241935" y="137795"/>
                </a:lnTo>
                <a:lnTo>
                  <a:pt x="249682" y="130048"/>
                </a:lnTo>
                <a:lnTo>
                  <a:pt x="249682" y="110871"/>
                </a:lnTo>
                <a:lnTo>
                  <a:pt x="241935" y="103124"/>
                </a:lnTo>
                <a:close/>
              </a:path>
              <a:path w="6172200" h="1781175">
                <a:moveTo>
                  <a:pt x="3644392" y="97281"/>
                </a:moveTo>
                <a:lnTo>
                  <a:pt x="3625215" y="97281"/>
                </a:lnTo>
                <a:lnTo>
                  <a:pt x="3617341" y="105155"/>
                </a:lnTo>
                <a:lnTo>
                  <a:pt x="3617341" y="124332"/>
                </a:lnTo>
                <a:lnTo>
                  <a:pt x="3625215" y="132079"/>
                </a:lnTo>
                <a:lnTo>
                  <a:pt x="3644392" y="132079"/>
                </a:lnTo>
                <a:lnTo>
                  <a:pt x="3652266" y="124332"/>
                </a:lnTo>
                <a:lnTo>
                  <a:pt x="3652266" y="105155"/>
                </a:lnTo>
                <a:lnTo>
                  <a:pt x="3644392" y="97281"/>
                </a:lnTo>
                <a:close/>
              </a:path>
              <a:path w="6172200" h="1781175">
                <a:moveTo>
                  <a:pt x="1658620" y="97281"/>
                </a:moveTo>
                <a:lnTo>
                  <a:pt x="1639442" y="97281"/>
                </a:lnTo>
                <a:lnTo>
                  <a:pt x="1631569" y="105155"/>
                </a:lnTo>
                <a:lnTo>
                  <a:pt x="1631569" y="124332"/>
                </a:lnTo>
                <a:lnTo>
                  <a:pt x="1639442" y="132079"/>
                </a:lnTo>
                <a:lnTo>
                  <a:pt x="1658620" y="132079"/>
                </a:lnTo>
                <a:lnTo>
                  <a:pt x="1666494" y="124332"/>
                </a:lnTo>
                <a:lnTo>
                  <a:pt x="1666494" y="105155"/>
                </a:lnTo>
                <a:lnTo>
                  <a:pt x="1658620" y="97281"/>
                </a:lnTo>
                <a:close/>
              </a:path>
              <a:path w="6172200" h="1781175">
                <a:moveTo>
                  <a:pt x="1530858" y="97281"/>
                </a:moveTo>
                <a:lnTo>
                  <a:pt x="1511680" y="97281"/>
                </a:lnTo>
                <a:lnTo>
                  <a:pt x="1503807" y="105155"/>
                </a:lnTo>
                <a:lnTo>
                  <a:pt x="1503807" y="124332"/>
                </a:lnTo>
                <a:lnTo>
                  <a:pt x="1511680" y="132079"/>
                </a:lnTo>
                <a:lnTo>
                  <a:pt x="1530858" y="132079"/>
                </a:lnTo>
                <a:lnTo>
                  <a:pt x="1538732" y="124332"/>
                </a:lnTo>
                <a:lnTo>
                  <a:pt x="1538732" y="105155"/>
                </a:lnTo>
                <a:lnTo>
                  <a:pt x="1530858" y="97281"/>
                </a:lnTo>
                <a:close/>
              </a:path>
              <a:path w="6172200" h="1781175">
                <a:moveTo>
                  <a:pt x="5432806" y="85725"/>
                </a:moveTo>
                <a:lnTo>
                  <a:pt x="5413502" y="85725"/>
                </a:lnTo>
                <a:lnTo>
                  <a:pt x="5405755" y="93472"/>
                </a:lnTo>
                <a:lnTo>
                  <a:pt x="5405755" y="112649"/>
                </a:lnTo>
                <a:lnTo>
                  <a:pt x="5413502" y="120523"/>
                </a:lnTo>
                <a:lnTo>
                  <a:pt x="5432806" y="120523"/>
                </a:lnTo>
                <a:lnTo>
                  <a:pt x="5440553" y="112649"/>
                </a:lnTo>
                <a:lnTo>
                  <a:pt x="5440553" y="93472"/>
                </a:lnTo>
                <a:lnTo>
                  <a:pt x="5432806" y="85725"/>
                </a:lnTo>
                <a:close/>
              </a:path>
              <a:path w="6172200" h="1781175">
                <a:moveTo>
                  <a:pt x="5247005" y="85725"/>
                </a:moveTo>
                <a:lnTo>
                  <a:pt x="5227701" y="85725"/>
                </a:lnTo>
                <a:lnTo>
                  <a:pt x="5219954" y="93472"/>
                </a:lnTo>
                <a:lnTo>
                  <a:pt x="5219954" y="112649"/>
                </a:lnTo>
                <a:lnTo>
                  <a:pt x="5227701" y="120523"/>
                </a:lnTo>
                <a:lnTo>
                  <a:pt x="5247005" y="120523"/>
                </a:lnTo>
                <a:lnTo>
                  <a:pt x="5254752" y="112649"/>
                </a:lnTo>
                <a:lnTo>
                  <a:pt x="5254752" y="93472"/>
                </a:lnTo>
                <a:lnTo>
                  <a:pt x="5247005" y="85725"/>
                </a:lnTo>
                <a:close/>
              </a:path>
              <a:path w="6172200" h="1781175">
                <a:moveTo>
                  <a:pt x="2901188" y="85725"/>
                </a:moveTo>
                <a:lnTo>
                  <a:pt x="2882011" y="85725"/>
                </a:lnTo>
                <a:lnTo>
                  <a:pt x="2874137" y="93472"/>
                </a:lnTo>
                <a:lnTo>
                  <a:pt x="2874137" y="112649"/>
                </a:lnTo>
                <a:lnTo>
                  <a:pt x="2882011" y="120523"/>
                </a:lnTo>
                <a:lnTo>
                  <a:pt x="2901188" y="120523"/>
                </a:lnTo>
                <a:lnTo>
                  <a:pt x="2909062" y="112649"/>
                </a:lnTo>
                <a:lnTo>
                  <a:pt x="2909062" y="93472"/>
                </a:lnTo>
                <a:lnTo>
                  <a:pt x="2901188" y="85725"/>
                </a:lnTo>
                <a:close/>
              </a:path>
              <a:path w="6172200" h="1781175">
                <a:moveTo>
                  <a:pt x="6164453" y="80009"/>
                </a:moveTo>
                <a:lnTo>
                  <a:pt x="6145149" y="80009"/>
                </a:lnTo>
                <a:lnTo>
                  <a:pt x="6137402" y="87756"/>
                </a:lnTo>
                <a:lnTo>
                  <a:pt x="6137402" y="106933"/>
                </a:lnTo>
                <a:lnTo>
                  <a:pt x="6145149" y="114680"/>
                </a:lnTo>
                <a:lnTo>
                  <a:pt x="6164453" y="114680"/>
                </a:lnTo>
                <a:lnTo>
                  <a:pt x="6172200" y="106933"/>
                </a:lnTo>
                <a:lnTo>
                  <a:pt x="6172200" y="87756"/>
                </a:lnTo>
                <a:lnTo>
                  <a:pt x="6164453" y="80009"/>
                </a:lnTo>
                <a:close/>
              </a:path>
              <a:path w="6172200" h="1781175">
                <a:moveTo>
                  <a:pt x="6042406" y="80009"/>
                </a:moveTo>
                <a:lnTo>
                  <a:pt x="6023229" y="80009"/>
                </a:lnTo>
                <a:lnTo>
                  <a:pt x="6015482" y="87756"/>
                </a:lnTo>
                <a:lnTo>
                  <a:pt x="6015482" y="106933"/>
                </a:lnTo>
                <a:lnTo>
                  <a:pt x="6023229" y="114680"/>
                </a:lnTo>
                <a:lnTo>
                  <a:pt x="6042406" y="114680"/>
                </a:lnTo>
                <a:lnTo>
                  <a:pt x="6050280" y="106933"/>
                </a:lnTo>
                <a:lnTo>
                  <a:pt x="6050280" y="87756"/>
                </a:lnTo>
                <a:lnTo>
                  <a:pt x="6042406" y="80009"/>
                </a:lnTo>
                <a:close/>
              </a:path>
              <a:path w="6172200" h="1781175">
                <a:moveTo>
                  <a:pt x="4730242" y="80009"/>
                </a:moveTo>
                <a:lnTo>
                  <a:pt x="4710938" y="80009"/>
                </a:lnTo>
                <a:lnTo>
                  <a:pt x="4703191" y="87756"/>
                </a:lnTo>
                <a:lnTo>
                  <a:pt x="4703191" y="106933"/>
                </a:lnTo>
                <a:lnTo>
                  <a:pt x="4710938" y="114680"/>
                </a:lnTo>
                <a:lnTo>
                  <a:pt x="4730242" y="114680"/>
                </a:lnTo>
                <a:lnTo>
                  <a:pt x="4737989" y="106933"/>
                </a:lnTo>
                <a:lnTo>
                  <a:pt x="4737989" y="87756"/>
                </a:lnTo>
                <a:lnTo>
                  <a:pt x="4730242" y="80009"/>
                </a:lnTo>
                <a:close/>
              </a:path>
              <a:path w="6172200" h="1781175">
                <a:moveTo>
                  <a:pt x="3023108" y="80009"/>
                </a:moveTo>
                <a:lnTo>
                  <a:pt x="3003930" y="80009"/>
                </a:lnTo>
                <a:lnTo>
                  <a:pt x="2996057" y="87756"/>
                </a:lnTo>
                <a:lnTo>
                  <a:pt x="2996057" y="106933"/>
                </a:lnTo>
                <a:lnTo>
                  <a:pt x="3003930" y="114680"/>
                </a:lnTo>
                <a:lnTo>
                  <a:pt x="3023108" y="114680"/>
                </a:lnTo>
                <a:lnTo>
                  <a:pt x="3030981" y="106933"/>
                </a:lnTo>
                <a:lnTo>
                  <a:pt x="3030981" y="87756"/>
                </a:lnTo>
                <a:lnTo>
                  <a:pt x="3023108" y="80009"/>
                </a:lnTo>
                <a:close/>
              </a:path>
              <a:path w="6172200" h="1781175">
                <a:moveTo>
                  <a:pt x="2541270" y="80009"/>
                </a:moveTo>
                <a:lnTo>
                  <a:pt x="2521966" y="80009"/>
                </a:lnTo>
                <a:lnTo>
                  <a:pt x="2514219" y="87756"/>
                </a:lnTo>
                <a:lnTo>
                  <a:pt x="2514219" y="106933"/>
                </a:lnTo>
                <a:lnTo>
                  <a:pt x="2521966" y="114680"/>
                </a:lnTo>
                <a:lnTo>
                  <a:pt x="2541270" y="114680"/>
                </a:lnTo>
                <a:lnTo>
                  <a:pt x="2549016" y="106933"/>
                </a:lnTo>
                <a:lnTo>
                  <a:pt x="2549016" y="87756"/>
                </a:lnTo>
                <a:lnTo>
                  <a:pt x="2541270" y="80009"/>
                </a:lnTo>
                <a:close/>
              </a:path>
              <a:path w="6172200" h="1781175">
                <a:moveTo>
                  <a:pt x="1257935" y="80009"/>
                </a:moveTo>
                <a:lnTo>
                  <a:pt x="1238758" y="80009"/>
                </a:lnTo>
                <a:lnTo>
                  <a:pt x="1231011" y="87756"/>
                </a:lnTo>
                <a:lnTo>
                  <a:pt x="1231011" y="106933"/>
                </a:lnTo>
                <a:lnTo>
                  <a:pt x="1238758" y="114680"/>
                </a:lnTo>
                <a:lnTo>
                  <a:pt x="1257935" y="114680"/>
                </a:lnTo>
                <a:lnTo>
                  <a:pt x="1265809" y="106933"/>
                </a:lnTo>
                <a:lnTo>
                  <a:pt x="1265809" y="87756"/>
                </a:lnTo>
                <a:lnTo>
                  <a:pt x="1257935" y="80009"/>
                </a:lnTo>
                <a:close/>
              </a:path>
              <a:path w="6172200" h="1781175">
                <a:moveTo>
                  <a:pt x="688975" y="80009"/>
                </a:moveTo>
                <a:lnTo>
                  <a:pt x="669671" y="80009"/>
                </a:lnTo>
                <a:lnTo>
                  <a:pt x="661924" y="87756"/>
                </a:lnTo>
                <a:lnTo>
                  <a:pt x="661924" y="106933"/>
                </a:lnTo>
                <a:lnTo>
                  <a:pt x="669671" y="114680"/>
                </a:lnTo>
                <a:lnTo>
                  <a:pt x="688975" y="114680"/>
                </a:lnTo>
                <a:lnTo>
                  <a:pt x="696722" y="106933"/>
                </a:lnTo>
                <a:lnTo>
                  <a:pt x="696722" y="87756"/>
                </a:lnTo>
                <a:lnTo>
                  <a:pt x="688975" y="80009"/>
                </a:lnTo>
                <a:close/>
              </a:path>
              <a:path w="6172200" h="1781175">
                <a:moveTo>
                  <a:pt x="2250948" y="62610"/>
                </a:moveTo>
                <a:lnTo>
                  <a:pt x="2231644" y="62610"/>
                </a:lnTo>
                <a:lnTo>
                  <a:pt x="2223897" y="70357"/>
                </a:lnTo>
                <a:lnTo>
                  <a:pt x="2223897" y="89534"/>
                </a:lnTo>
                <a:lnTo>
                  <a:pt x="2231644" y="97281"/>
                </a:lnTo>
                <a:lnTo>
                  <a:pt x="2250948" y="97281"/>
                </a:lnTo>
                <a:lnTo>
                  <a:pt x="2258695" y="89534"/>
                </a:lnTo>
                <a:lnTo>
                  <a:pt x="2258695" y="70357"/>
                </a:lnTo>
                <a:lnTo>
                  <a:pt x="2250948" y="62610"/>
                </a:lnTo>
                <a:close/>
              </a:path>
              <a:path w="6172200" h="1781175">
                <a:moveTo>
                  <a:pt x="555371" y="62610"/>
                </a:moveTo>
                <a:lnTo>
                  <a:pt x="536194" y="62610"/>
                </a:lnTo>
                <a:lnTo>
                  <a:pt x="528320" y="70357"/>
                </a:lnTo>
                <a:lnTo>
                  <a:pt x="528320" y="89534"/>
                </a:lnTo>
                <a:lnTo>
                  <a:pt x="536194" y="97281"/>
                </a:lnTo>
                <a:lnTo>
                  <a:pt x="555371" y="97281"/>
                </a:lnTo>
                <a:lnTo>
                  <a:pt x="563245" y="89534"/>
                </a:lnTo>
                <a:lnTo>
                  <a:pt x="563245" y="70357"/>
                </a:lnTo>
                <a:lnTo>
                  <a:pt x="555371" y="62610"/>
                </a:lnTo>
                <a:close/>
              </a:path>
              <a:path w="6172200" h="1781175">
                <a:moveTo>
                  <a:pt x="27050" y="62610"/>
                </a:moveTo>
                <a:lnTo>
                  <a:pt x="7747" y="62610"/>
                </a:lnTo>
                <a:lnTo>
                  <a:pt x="0" y="70357"/>
                </a:lnTo>
                <a:lnTo>
                  <a:pt x="0" y="89534"/>
                </a:lnTo>
                <a:lnTo>
                  <a:pt x="7747" y="97281"/>
                </a:lnTo>
                <a:lnTo>
                  <a:pt x="27050" y="97281"/>
                </a:lnTo>
                <a:lnTo>
                  <a:pt x="34798" y="89534"/>
                </a:lnTo>
                <a:lnTo>
                  <a:pt x="34798" y="70357"/>
                </a:lnTo>
                <a:lnTo>
                  <a:pt x="27050" y="62610"/>
                </a:lnTo>
                <a:close/>
              </a:path>
              <a:path w="6172200" h="1781175">
                <a:moveTo>
                  <a:pt x="4892802" y="56769"/>
                </a:moveTo>
                <a:lnTo>
                  <a:pt x="4873498" y="56769"/>
                </a:lnTo>
                <a:lnTo>
                  <a:pt x="4865751" y="64643"/>
                </a:lnTo>
                <a:lnTo>
                  <a:pt x="4865751" y="83820"/>
                </a:lnTo>
                <a:lnTo>
                  <a:pt x="4873498" y="91567"/>
                </a:lnTo>
                <a:lnTo>
                  <a:pt x="4892802" y="91567"/>
                </a:lnTo>
                <a:lnTo>
                  <a:pt x="4900549" y="83820"/>
                </a:lnTo>
                <a:lnTo>
                  <a:pt x="4900549" y="64643"/>
                </a:lnTo>
                <a:lnTo>
                  <a:pt x="4892802" y="56769"/>
                </a:lnTo>
                <a:close/>
              </a:path>
              <a:path w="6172200" h="1781175">
                <a:moveTo>
                  <a:pt x="3383153" y="56769"/>
                </a:moveTo>
                <a:lnTo>
                  <a:pt x="3363849" y="56769"/>
                </a:lnTo>
                <a:lnTo>
                  <a:pt x="3356102" y="64643"/>
                </a:lnTo>
                <a:lnTo>
                  <a:pt x="3356102" y="83820"/>
                </a:lnTo>
                <a:lnTo>
                  <a:pt x="3363849" y="91567"/>
                </a:lnTo>
                <a:lnTo>
                  <a:pt x="3383153" y="91567"/>
                </a:lnTo>
                <a:lnTo>
                  <a:pt x="3390900" y="83820"/>
                </a:lnTo>
                <a:lnTo>
                  <a:pt x="3390900" y="64643"/>
                </a:lnTo>
                <a:lnTo>
                  <a:pt x="3383153" y="56769"/>
                </a:lnTo>
                <a:close/>
              </a:path>
              <a:path w="6172200" h="1781175">
                <a:moveTo>
                  <a:pt x="1408938" y="56769"/>
                </a:moveTo>
                <a:lnTo>
                  <a:pt x="1389761" y="56769"/>
                </a:lnTo>
                <a:lnTo>
                  <a:pt x="1381887" y="64643"/>
                </a:lnTo>
                <a:lnTo>
                  <a:pt x="1381887" y="83820"/>
                </a:lnTo>
                <a:lnTo>
                  <a:pt x="1389761" y="91567"/>
                </a:lnTo>
                <a:lnTo>
                  <a:pt x="1408938" y="91567"/>
                </a:lnTo>
                <a:lnTo>
                  <a:pt x="1416812" y="83820"/>
                </a:lnTo>
                <a:lnTo>
                  <a:pt x="1416812" y="64643"/>
                </a:lnTo>
                <a:lnTo>
                  <a:pt x="1408938" y="56769"/>
                </a:lnTo>
                <a:close/>
              </a:path>
              <a:path w="6172200" h="1781175">
                <a:moveTo>
                  <a:pt x="2128901" y="45211"/>
                </a:moveTo>
                <a:lnTo>
                  <a:pt x="2109724" y="45211"/>
                </a:lnTo>
                <a:lnTo>
                  <a:pt x="2101977" y="53085"/>
                </a:lnTo>
                <a:lnTo>
                  <a:pt x="2101977" y="72135"/>
                </a:lnTo>
                <a:lnTo>
                  <a:pt x="2109724" y="80009"/>
                </a:lnTo>
                <a:lnTo>
                  <a:pt x="2128901" y="80009"/>
                </a:lnTo>
                <a:lnTo>
                  <a:pt x="2136775" y="72135"/>
                </a:lnTo>
                <a:lnTo>
                  <a:pt x="2136775" y="53085"/>
                </a:lnTo>
                <a:lnTo>
                  <a:pt x="2128901" y="45211"/>
                </a:lnTo>
                <a:close/>
              </a:path>
              <a:path w="6172200" h="1781175">
                <a:moveTo>
                  <a:pt x="4294758" y="39497"/>
                </a:moveTo>
                <a:lnTo>
                  <a:pt x="4275455" y="39497"/>
                </a:lnTo>
                <a:lnTo>
                  <a:pt x="4267708" y="47244"/>
                </a:lnTo>
                <a:lnTo>
                  <a:pt x="4267708" y="66421"/>
                </a:lnTo>
                <a:lnTo>
                  <a:pt x="4275455" y="74168"/>
                </a:lnTo>
                <a:lnTo>
                  <a:pt x="4294758" y="74168"/>
                </a:lnTo>
                <a:lnTo>
                  <a:pt x="4302506" y="66421"/>
                </a:lnTo>
                <a:lnTo>
                  <a:pt x="4302506" y="47244"/>
                </a:lnTo>
                <a:lnTo>
                  <a:pt x="4294758" y="39497"/>
                </a:lnTo>
                <a:close/>
              </a:path>
              <a:path w="6172200" h="1781175">
                <a:moveTo>
                  <a:pt x="3505073" y="39497"/>
                </a:moveTo>
                <a:lnTo>
                  <a:pt x="3485769" y="39497"/>
                </a:lnTo>
                <a:lnTo>
                  <a:pt x="3478022" y="47244"/>
                </a:lnTo>
                <a:lnTo>
                  <a:pt x="3478022" y="66421"/>
                </a:lnTo>
                <a:lnTo>
                  <a:pt x="3485769" y="74168"/>
                </a:lnTo>
                <a:lnTo>
                  <a:pt x="3505073" y="74168"/>
                </a:lnTo>
                <a:lnTo>
                  <a:pt x="3512820" y="66421"/>
                </a:lnTo>
                <a:lnTo>
                  <a:pt x="3512820" y="47244"/>
                </a:lnTo>
                <a:lnTo>
                  <a:pt x="3505073" y="39497"/>
                </a:lnTo>
                <a:close/>
              </a:path>
              <a:path w="6172200" h="1781175">
                <a:moveTo>
                  <a:pt x="1774825" y="39497"/>
                </a:moveTo>
                <a:lnTo>
                  <a:pt x="1755521" y="39497"/>
                </a:lnTo>
                <a:lnTo>
                  <a:pt x="1747774" y="47244"/>
                </a:lnTo>
                <a:lnTo>
                  <a:pt x="1747774" y="66421"/>
                </a:lnTo>
                <a:lnTo>
                  <a:pt x="1755521" y="74168"/>
                </a:lnTo>
                <a:lnTo>
                  <a:pt x="1774825" y="74168"/>
                </a:lnTo>
                <a:lnTo>
                  <a:pt x="1782572" y="66421"/>
                </a:lnTo>
                <a:lnTo>
                  <a:pt x="1782572" y="47244"/>
                </a:lnTo>
                <a:lnTo>
                  <a:pt x="1774825" y="39497"/>
                </a:lnTo>
                <a:close/>
              </a:path>
              <a:path w="6172200" h="1781175">
                <a:moveTo>
                  <a:pt x="5752083" y="33654"/>
                </a:moveTo>
                <a:lnTo>
                  <a:pt x="5732907" y="33654"/>
                </a:lnTo>
                <a:lnTo>
                  <a:pt x="5725159" y="41401"/>
                </a:lnTo>
                <a:lnTo>
                  <a:pt x="5725159" y="60578"/>
                </a:lnTo>
                <a:lnTo>
                  <a:pt x="5732907" y="68452"/>
                </a:lnTo>
                <a:lnTo>
                  <a:pt x="5752083" y="68452"/>
                </a:lnTo>
                <a:lnTo>
                  <a:pt x="5759958" y="60578"/>
                </a:lnTo>
                <a:lnTo>
                  <a:pt x="5759958" y="41401"/>
                </a:lnTo>
                <a:lnTo>
                  <a:pt x="5752083" y="33654"/>
                </a:lnTo>
                <a:close/>
              </a:path>
              <a:path w="6172200" h="1781175">
                <a:moveTo>
                  <a:pt x="5537327" y="33654"/>
                </a:moveTo>
                <a:lnTo>
                  <a:pt x="5518023" y="33654"/>
                </a:lnTo>
                <a:lnTo>
                  <a:pt x="5510276" y="41401"/>
                </a:lnTo>
                <a:lnTo>
                  <a:pt x="5510276" y="60578"/>
                </a:lnTo>
                <a:lnTo>
                  <a:pt x="5518023" y="68452"/>
                </a:lnTo>
                <a:lnTo>
                  <a:pt x="5537327" y="68452"/>
                </a:lnTo>
                <a:lnTo>
                  <a:pt x="5545074" y="60578"/>
                </a:lnTo>
                <a:lnTo>
                  <a:pt x="5545074" y="41401"/>
                </a:lnTo>
                <a:lnTo>
                  <a:pt x="5537327" y="33654"/>
                </a:lnTo>
                <a:close/>
              </a:path>
              <a:path w="6172200" h="1781175">
                <a:moveTo>
                  <a:pt x="1141857" y="33654"/>
                </a:moveTo>
                <a:lnTo>
                  <a:pt x="1122679" y="33654"/>
                </a:lnTo>
                <a:lnTo>
                  <a:pt x="1114805" y="41401"/>
                </a:lnTo>
                <a:lnTo>
                  <a:pt x="1114805" y="60578"/>
                </a:lnTo>
                <a:lnTo>
                  <a:pt x="1122679" y="68452"/>
                </a:lnTo>
                <a:lnTo>
                  <a:pt x="1141857" y="68452"/>
                </a:lnTo>
                <a:lnTo>
                  <a:pt x="1149603" y="60578"/>
                </a:lnTo>
                <a:lnTo>
                  <a:pt x="1149603" y="41401"/>
                </a:lnTo>
                <a:lnTo>
                  <a:pt x="1141857" y="33654"/>
                </a:lnTo>
                <a:close/>
              </a:path>
              <a:path w="6172200" h="1781175">
                <a:moveTo>
                  <a:pt x="915415" y="33654"/>
                </a:moveTo>
                <a:lnTo>
                  <a:pt x="896238" y="33654"/>
                </a:lnTo>
                <a:lnTo>
                  <a:pt x="888364" y="41401"/>
                </a:lnTo>
                <a:lnTo>
                  <a:pt x="888364" y="60578"/>
                </a:lnTo>
                <a:lnTo>
                  <a:pt x="896238" y="68452"/>
                </a:lnTo>
                <a:lnTo>
                  <a:pt x="915415" y="68452"/>
                </a:lnTo>
                <a:lnTo>
                  <a:pt x="923163" y="60578"/>
                </a:lnTo>
                <a:lnTo>
                  <a:pt x="923163" y="41401"/>
                </a:lnTo>
                <a:lnTo>
                  <a:pt x="915415" y="33654"/>
                </a:lnTo>
                <a:close/>
              </a:path>
              <a:path w="6172200" h="1781175">
                <a:moveTo>
                  <a:pt x="421894" y="33654"/>
                </a:moveTo>
                <a:lnTo>
                  <a:pt x="402589" y="33654"/>
                </a:lnTo>
                <a:lnTo>
                  <a:pt x="394842" y="41401"/>
                </a:lnTo>
                <a:lnTo>
                  <a:pt x="394842" y="60578"/>
                </a:lnTo>
                <a:lnTo>
                  <a:pt x="402589" y="68452"/>
                </a:lnTo>
                <a:lnTo>
                  <a:pt x="421894" y="68452"/>
                </a:lnTo>
                <a:lnTo>
                  <a:pt x="429640" y="60578"/>
                </a:lnTo>
                <a:lnTo>
                  <a:pt x="429640" y="41401"/>
                </a:lnTo>
                <a:lnTo>
                  <a:pt x="421894" y="33654"/>
                </a:lnTo>
                <a:close/>
              </a:path>
              <a:path w="6172200" h="1781175">
                <a:moveTo>
                  <a:pt x="5949569" y="27940"/>
                </a:moveTo>
                <a:lnTo>
                  <a:pt x="5930265" y="27940"/>
                </a:lnTo>
                <a:lnTo>
                  <a:pt x="5922518" y="35686"/>
                </a:lnTo>
                <a:lnTo>
                  <a:pt x="5922518" y="54864"/>
                </a:lnTo>
                <a:lnTo>
                  <a:pt x="5930265" y="62610"/>
                </a:lnTo>
                <a:lnTo>
                  <a:pt x="5949569" y="62610"/>
                </a:lnTo>
                <a:lnTo>
                  <a:pt x="5957316" y="54864"/>
                </a:lnTo>
                <a:lnTo>
                  <a:pt x="5957316" y="35686"/>
                </a:lnTo>
                <a:lnTo>
                  <a:pt x="5949569" y="27940"/>
                </a:lnTo>
                <a:close/>
              </a:path>
              <a:path w="6172200" h="1781175">
                <a:moveTo>
                  <a:pt x="4625721" y="27940"/>
                </a:moveTo>
                <a:lnTo>
                  <a:pt x="4606417" y="27940"/>
                </a:lnTo>
                <a:lnTo>
                  <a:pt x="4598670" y="35686"/>
                </a:lnTo>
                <a:lnTo>
                  <a:pt x="4598670" y="54864"/>
                </a:lnTo>
                <a:lnTo>
                  <a:pt x="4606417" y="62610"/>
                </a:lnTo>
                <a:lnTo>
                  <a:pt x="4625721" y="62610"/>
                </a:lnTo>
                <a:lnTo>
                  <a:pt x="4633468" y="54864"/>
                </a:lnTo>
                <a:lnTo>
                  <a:pt x="4633468" y="35686"/>
                </a:lnTo>
                <a:lnTo>
                  <a:pt x="4625721" y="27940"/>
                </a:lnTo>
                <a:close/>
              </a:path>
              <a:path w="6172200" h="1781175">
                <a:moveTo>
                  <a:pt x="2378583" y="27940"/>
                </a:moveTo>
                <a:lnTo>
                  <a:pt x="2359405" y="27940"/>
                </a:lnTo>
                <a:lnTo>
                  <a:pt x="2351532" y="35686"/>
                </a:lnTo>
                <a:lnTo>
                  <a:pt x="2351532" y="54864"/>
                </a:lnTo>
                <a:lnTo>
                  <a:pt x="2359405" y="62610"/>
                </a:lnTo>
                <a:lnTo>
                  <a:pt x="2378583" y="62610"/>
                </a:lnTo>
                <a:lnTo>
                  <a:pt x="2386457" y="54864"/>
                </a:lnTo>
                <a:lnTo>
                  <a:pt x="2386457" y="35686"/>
                </a:lnTo>
                <a:lnTo>
                  <a:pt x="2378583" y="27940"/>
                </a:lnTo>
                <a:close/>
              </a:path>
              <a:path w="6172200" h="1781175">
                <a:moveTo>
                  <a:pt x="154812" y="27940"/>
                </a:moveTo>
                <a:lnTo>
                  <a:pt x="135509" y="27940"/>
                </a:lnTo>
                <a:lnTo>
                  <a:pt x="127762" y="35686"/>
                </a:lnTo>
                <a:lnTo>
                  <a:pt x="127762" y="54864"/>
                </a:lnTo>
                <a:lnTo>
                  <a:pt x="135509" y="62610"/>
                </a:lnTo>
                <a:lnTo>
                  <a:pt x="154812" y="62610"/>
                </a:lnTo>
                <a:lnTo>
                  <a:pt x="162560" y="54864"/>
                </a:lnTo>
                <a:lnTo>
                  <a:pt x="162560" y="35686"/>
                </a:lnTo>
                <a:lnTo>
                  <a:pt x="154812" y="27940"/>
                </a:lnTo>
                <a:close/>
              </a:path>
              <a:path w="6172200" h="1781175">
                <a:moveTo>
                  <a:pt x="4143755" y="22098"/>
                </a:moveTo>
                <a:lnTo>
                  <a:pt x="4124579" y="22098"/>
                </a:lnTo>
                <a:lnTo>
                  <a:pt x="4116704" y="29845"/>
                </a:lnTo>
                <a:lnTo>
                  <a:pt x="4116704" y="49022"/>
                </a:lnTo>
                <a:lnTo>
                  <a:pt x="4124579" y="56769"/>
                </a:lnTo>
                <a:lnTo>
                  <a:pt x="4143755" y="56769"/>
                </a:lnTo>
                <a:lnTo>
                  <a:pt x="4151629" y="49022"/>
                </a:lnTo>
                <a:lnTo>
                  <a:pt x="4151629" y="29845"/>
                </a:lnTo>
                <a:lnTo>
                  <a:pt x="4143755" y="22098"/>
                </a:lnTo>
                <a:close/>
              </a:path>
              <a:path w="6172200" h="1781175">
                <a:moveTo>
                  <a:pt x="4015994" y="22098"/>
                </a:moveTo>
                <a:lnTo>
                  <a:pt x="3996817" y="22098"/>
                </a:lnTo>
                <a:lnTo>
                  <a:pt x="3988943" y="29845"/>
                </a:lnTo>
                <a:lnTo>
                  <a:pt x="3988943" y="49022"/>
                </a:lnTo>
                <a:lnTo>
                  <a:pt x="3996817" y="56769"/>
                </a:lnTo>
                <a:lnTo>
                  <a:pt x="4015994" y="56769"/>
                </a:lnTo>
                <a:lnTo>
                  <a:pt x="4023868" y="49022"/>
                </a:lnTo>
                <a:lnTo>
                  <a:pt x="4023868" y="29845"/>
                </a:lnTo>
                <a:lnTo>
                  <a:pt x="4015994" y="22098"/>
                </a:lnTo>
                <a:close/>
              </a:path>
              <a:path w="6172200" h="1781175">
                <a:moveTo>
                  <a:pt x="796036" y="22098"/>
                </a:moveTo>
                <a:lnTo>
                  <a:pt x="783209" y="22098"/>
                </a:lnTo>
                <a:lnTo>
                  <a:pt x="778001" y="27304"/>
                </a:lnTo>
                <a:lnTo>
                  <a:pt x="778001" y="40131"/>
                </a:lnTo>
                <a:lnTo>
                  <a:pt x="783209" y="45211"/>
                </a:lnTo>
                <a:lnTo>
                  <a:pt x="796036" y="45211"/>
                </a:lnTo>
                <a:lnTo>
                  <a:pt x="801242" y="40131"/>
                </a:lnTo>
                <a:lnTo>
                  <a:pt x="801242" y="27304"/>
                </a:lnTo>
                <a:lnTo>
                  <a:pt x="796036" y="22098"/>
                </a:lnTo>
                <a:close/>
              </a:path>
              <a:path w="6172200" h="1781175">
                <a:moveTo>
                  <a:pt x="5316728" y="16382"/>
                </a:moveTo>
                <a:lnTo>
                  <a:pt x="5297424" y="16382"/>
                </a:lnTo>
                <a:lnTo>
                  <a:pt x="5289677" y="24129"/>
                </a:lnTo>
                <a:lnTo>
                  <a:pt x="5289677" y="43306"/>
                </a:lnTo>
                <a:lnTo>
                  <a:pt x="5297424" y="51053"/>
                </a:lnTo>
                <a:lnTo>
                  <a:pt x="5316728" y="51053"/>
                </a:lnTo>
                <a:lnTo>
                  <a:pt x="5324475" y="43306"/>
                </a:lnTo>
                <a:lnTo>
                  <a:pt x="5324475" y="24129"/>
                </a:lnTo>
                <a:lnTo>
                  <a:pt x="5316728" y="16382"/>
                </a:lnTo>
                <a:close/>
              </a:path>
              <a:path w="6172200" h="1781175">
                <a:moveTo>
                  <a:pt x="5154041" y="16382"/>
                </a:moveTo>
                <a:lnTo>
                  <a:pt x="5134864" y="16382"/>
                </a:lnTo>
                <a:lnTo>
                  <a:pt x="5126990" y="24129"/>
                </a:lnTo>
                <a:lnTo>
                  <a:pt x="5126990" y="43306"/>
                </a:lnTo>
                <a:lnTo>
                  <a:pt x="5134864" y="51053"/>
                </a:lnTo>
                <a:lnTo>
                  <a:pt x="5154041" y="51053"/>
                </a:lnTo>
                <a:lnTo>
                  <a:pt x="5161915" y="43306"/>
                </a:lnTo>
                <a:lnTo>
                  <a:pt x="5161915" y="24129"/>
                </a:lnTo>
                <a:lnTo>
                  <a:pt x="5154041" y="16382"/>
                </a:lnTo>
                <a:close/>
              </a:path>
              <a:path w="6172200" h="1781175">
                <a:moveTo>
                  <a:pt x="4486402" y="16382"/>
                </a:moveTo>
                <a:lnTo>
                  <a:pt x="4467098" y="16382"/>
                </a:lnTo>
                <a:lnTo>
                  <a:pt x="4459351" y="24129"/>
                </a:lnTo>
                <a:lnTo>
                  <a:pt x="4459351" y="43306"/>
                </a:lnTo>
                <a:lnTo>
                  <a:pt x="4467098" y="51053"/>
                </a:lnTo>
                <a:lnTo>
                  <a:pt x="4486402" y="51053"/>
                </a:lnTo>
                <a:lnTo>
                  <a:pt x="4494149" y="43306"/>
                </a:lnTo>
                <a:lnTo>
                  <a:pt x="4494149" y="24129"/>
                </a:lnTo>
                <a:lnTo>
                  <a:pt x="4486402" y="16382"/>
                </a:lnTo>
                <a:close/>
              </a:path>
              <a:path w="6172200" h="1781175">
                <a:moveTo>
                  <a:pt x="3127629" y="16382"/>
                </a:moveTo>
                <a:lnTo>
                  <a:pt x="3108452" y="16382"/>
                </a:lnTo>
                <a:lnTo>
                  <a:pt x="3100578" y="24129"/>
                </a:lnTo>
                <a:lnTo>
                  <a:pt x="3100578" y="43306"/>
                </a:lnTo>
                <a:lnTo>
                  <a:pt x="3108452" y="51053"/>
                </a:lnTo>
                <a:lnTo>
                  <a:pt x="3127629" y="51053"/>
                </a:lnTo>
                <a:lnTo>
                  <a:pt x="3135503" y="43306"/>
                </a:lnTo>
                <a:lnTo>
                  <a:pt x="3135503" y="24129"/>
                </a:lnTo>
                <a:lnTo>
                  <a:pt x="3127629" y="16382"/>
                </a:lnTo>
                <a:close/>
              </a:path>
              <a:path w="6172200" h="1781175">
                <a:moveTo>
                  <a:pt x="3859276" y="10541"/>
                </a:moveTo>
                <a:lnTo>
                  <a:pt x="3839972" y="10541"/>
                </a:lnTo>
                <a:lnTo>
                  <a:pt x="3832225" y="18288"/>
                </a:lnTo>
                <a:lnTo>
                  <a:pt x="3832225" y="37465"/>
                </a:lnTo>
                <a:lnTo>
                  <a:pt x="3839972" y="45211"/>
                </a:lnTo>
                <a:lnTo>
                  <a:pt x="3859276" y="45211"/>
                </a:lnTo>
                <a:lnTo>
                  <a:pt x="3867023" y="37465"/>
                </a:lnTo>
                <a:lnTo>
                  <a:pt x="3867023" y="18288"/>
                </a:lnTo>
                <a:lnTo>
                  <a:pt x="3859276" y="10541"/>
                </a:lnTo>
                <a:close/>
              </a:path>
              <a:path w="6172200" h="1781175">
                <a:moveTo>
                  <a:pt x="1014095" y="10541"/>
                </a:moveTo>
                <a:lnTo>
                  <a:pt x="994917" y="10541"/>
                </a:lnTo>
                <a:lnTo>
                  <a:pt x="987044" y="18288"/>
                </a:lnTo>
                <a:lnTo>
                  <a:pt x="987044" y="37465"/>
                </a:lnTo>
                <a:lnTo>
                  <a:pt x="994917" y="45211"/>
                </a:lnTo>
                <a:lnTo>
                  <a:pt x="1014095" y="45211"/>
                </a:lnTo>
                <a:lnTo>
                  <a:pt x="1021969" y="37465"/>
                </a:lnTo>
                <a:lnTo>
                  <a:pt x="1021969" y="18288"/>
                </a:lnTo>
                <a:lnTo>
                  <a:pt x="1014095" y="10541"/>
                </a:lnTo>
                <a:close/>
              </a:path>
              <a:path w="6172200" h="1781175">
                <a:moveTo>
                  <a:pt x="311530" y="10541"/>
                </a:moveTo>
                <a:lnTo>
                  <a:pt x="292353" y="10541"/>
                </a:lnTo>
                <a:lnTo>
                  <a:pt x="284479" y="18288"/>
                </a:lnTo>
                <a:lnTo>
                  <a:pt x="284479" y="37465"/>
                </a:lnTo>
                <a:lnTo>
                  <a:pt x="292353" y="45211"/>
                </a:lnTo>
                <a:lnTo>
                  <a:pt x="311530" y="45211"/>
                </a:lnTo>
                <a:lnTo>
                  <a:pt x="319404" y="37465"/>
                </a:lnTo>
                <a:lnTo>
                  <a:pt x="319404" y="18288"/>
                </a:lnTo>
                <a:lnTo>
                  <a:pt x="311530" y="10541"/>
                </a:lnTo>
                <a:close/>
              </a:path>
              <a:path w="6172200" h="1781175">
                <a:moveTo>
                  <a:pt x="3719956" y="4699"/>
                </a:moveTo>
                <a:lnTo>
                  <a:pt x="3700653" y="4699"/>
                </a:lnTo>
                <a:lnTo>
                  <a:pt x="3692905" y="12573"/>
                </a:lnTo>
                <a:lnTo>
                  <a:pt x="3692905" y="31750"/>
                </a:lnTo>
                <a:lnTo>
                  <a:pt x="3700653" y="39497"/>
                </a:lnTo>
                <a:lnTo>
                  <a:pt x="3719956" y="39497"/>
                </a:lnTo>
                <a:lnTo>
                  <a:pt x="3727704" y="31750"/>
                </a:lnTo>
                <a:lnTo>
                  <a:pt x="3727704" y="12573"/>
                </a:lnTo>
                <a:lnTo>
                  <a:pt x="3719956" y="4699"/>
                </a:lnTo>
                <a:close/>
              </a:path>
              <a:path w="6172200" h="1781175">
                <a:moveTo>
                  <a:pt x="3284474" y="4699"/>
                </a:moveTo>
                <a:lnTo>
                  <a:pt x="3265170" y="4699"/>
                </a:lnTo>
                <a:lnTo>
                  <a:pt x="3257423" y="12573"/>
                </a:lnTo>
                <a:lnTo>
                  <a:pt x="3257423" y="31750"/>
                </a:lnTo>
                <a:lnTo>
                  <a:pt x="3265170" y="39497"/>
                </a:lnTo>
                <a:lnTo>
                  <a:pt x="3284474" y="39497"/>
                </a:lnTo>
                <a:lnTo>
                  <a:pt x="3292221" y="31750"/>
                </a:lnTo>
                <a:lnTo>
                  <a:pt x="3292221" y="12573"/>
                </a:lnTo>
                <a:lnTo>
                  <a:pt x="3284474" y="4699"/>
                </a:lnTo>
                <a:close/>
              </a:path>
              <a:path w="6172200" h="1781175">
                <a:moveTo>
                  <a:pt x="5023993" y="0"/>
                </a:moveTo>
                <a:lnTo>
                  <a:pt x="4997831" y="0"/>
                </a:lnTo>
                <a:lnTo>
                  <a:pt x="4993513" y="10541"/>
                </a:lnTo>
                <a:lnTo>
                  <a:pt x="4993513" y="20066"/>
                </a:lnTo>
                <a:lnTo>
                  <a:pt x="5001259" y="27940"/>
                </a:lnTo>
                <a:lnTo>
                  <a:pt x="5020564" y="27940"/>
                </a:lnTo>
                <a:lnTo>
                  <a:pt x="5028310" y="20066"/>
                </a:lnTo>
                <a:lnTo>
                  <a:pt x="5028310" y="10541"/>
                </a:lnTo>
                <a:lnTo>
                  <a:pt x="5023993" y="0"/>
                </a:lnTo>
                <a:close/>
              </a:path>
              <a:path w="6172200" h="1781175">
                <a:moveTo>
                  <a:pt x="4766945" y="0"/>
                </a:moveTo>
                <a:lnTo>
                  <a:pt x="4743958" y="0"/>
                </a:lnTo>
                <a:lnTo>
                  <a:pt x="4755388" y="4699"/>
                </a:lnTo>
                <a:lnTo>
                  <a:pt x="4766945" y="0"/>
                </a:lnTo>
                <a:close/>
              </a:path>
              <a:path w="6172200" h="1781175">
                <a:moveTo>
                  <a:pt x="3611118" y="0"/>
                </a:moveTo>
                <a:lnTo>
                  <a:pt x="3577208" y="0"/>
                </a:lnTo>
                <a:lnTo>
                  <a:pt x="3581780" y="11175"/>
                </a:lnTo>
                <a:lnTo>
                  <a:pt x="3584955" y="14350"/>
                </a:lnTo>
                <a:lnTo>
                  <a:pt x="3589401" y="16382"/>
                </a:lnTo>
                <a:lnTo>
                  <a:pt x="3598926" y="16382"/>
                </a:lnTo>
                <a:lnTo>
                  <a:pt x="3603371" y="14350"/>
                </a:lnTo>
                <a:lnTo>
                  <a:pt x="3606419" y="11175"/>
                </a:lnTo>
                <a:lnTo>
                  <a:pt x="3611118" y="0"/>
                </a:lnTo>
                <a:close/>
              </a:path>
              <a:path w="6172200" h="1781175">
                <a:moveTo>
                  <a:pt x="2978530" y="0"/>
                </a:moveTo>
                <a:lnTo>
                  <a:pt x="2955544" y="0"/>
                </a:lnTo>
                <a:lnTo>
                  <a:pt x="2967101" y="4699"/>
                </a:lnTo>
                <a:lnTo>
                  <a:pt x="2978530" y="0"/>
                </a:lnTo>
                <a:close/>
              </a:path>
              <a:path w="6172200" h="1781175">
                <a:moveTo>
                  <a:pt x="2844673" y="0"/>
                </a:moveTo>
                <a:lnTo>
                  <a:pt x="2810764" y="0"/>
                </a:lnTo>
                <a:lnTo>
                  <a:pt x="2815336" y="11175"/>
                </a:lnTo>
                <a:lnTo>
                  <a:pt x="2818511" y="14350"/>
                </a:lnTo>
                <a:lnTo>
                  <a:pt x="2822955" y="16382"/>
                </a:lnTo>
                <a:lnTo>
                  <a:pt x="2832480" y="16382"/>
                </a:lnTo>
                <a:lnTo>
                  <a:pt x="2836926" y="14350"/>
                </a:lnTo>
                <a:lnTo>
                  <a:pt x="2839974" y="11175"/>
                </a:lnTo>
                <a:lnTo>
                  <a:pt x="2844673" y="0"/>
                </a:lnTo>
                <a:close/>
              </a:path>
              <a:path w="6172200" h="1781175">
                <a:moveTo>
                  <a:pt x="2734437" y="0"/>
                </a:moveTo>
                <a:lnTo>
                  <a:pt x="2700401" y="0"/>
                </a:lnTo>
                <a:lnTo>
                  <a:pt x="2705100" y="11175"/>
                </a:lnTo>
                <a:lnTo>
                  <a:pt x="2708275" y="14350"/>
                </a:lnTo>
                <a:lnTo>
                  <a:pt x="2712592" y="16382"/>
                </a:lnTo>
                <a:lnTo>
                  <a:pt x="2722245" y="16382"/>
                </a:lnTo>
                <a:lnTo>
                  <a:pt x="2726563" y="14350"/>
                </a:lnTo>
                <a:lnTo>
                  <a:pt x="2729738" y="11175"/>
                </a:lnTo>
                <a:lnTo>
                  <a:pt x="2734437" y="0"/>
                </a:lnTo>
                <a:close/>
              </a:path>
              <a:path w="6172200" h="1781175">
                <a:moveTo>
                  <a:pt x="2616708" y="0"/>
                </a:moveTo>
                <a:lnTo>
                  <a:pt x="2585847" y="0"/>
                </a:lnTo>
                <a:lnTo>
                  <a:pt x="2583815" y="4699"/>
                </a:lnTo>
                <a:lnTo>
                  <a:pt x="2583815" y="14350"/>
                </a:lnTo>
                <a:lnTo>
                  <a:pt x="2591689" y="22098"/>
                </a:lnTo>
                <a:lnTo>
                  <a:pt x="2610866" y="22098"/>
                </a:lnTo>
                <a:lnTo>
                  <a:pt x="2618740" y="14350"/>
                </a:lnTo>
                <a:lnTo>
                  <a:pt x="2618740" y="4699"/>
                </a:lnTo>
                <a:lnTo>
                  <a:pt x="2616708" y="0"/>
                </a:lnTo>
                <a:close/>
              </a:path>
              <a:path w="6172200" h="1781175">
                <a:moveTo>
                  <a:pt x="2488946" y="0"/>
                </a:moveTo>
                <a:lnTo>
                  <a:pt x="2458085" y="0"/>
                </a:lnTo>
                <a:lnTo>
                  <a:pt x="2456053" y="4699"/>
                </a:lnTo>
                <a:lnTo>
                  <a:pt x="2456053" y="14350"/>
                </a:lnTo>
                <a:lnTo>
                  <a:pt x="2463927" y="22098"/>
                </a:lnTo>
                <a:lnTo>
                  <a:pt x="2483104" y="22098"/>
                </a:lnTo>
                <a:lnTo>
                  <a:pt x="2490978" y="14350"/>
                </a:lnTo>
                <a:lnTo>
                  <a:pt x="2490978" y="4699"/>
                </a:lnTo>
                <a:lnTo>
                  <a:pt x="2488946" y="0"/>
                </a:lnTo>
                <a:close/>
              </a:path>
              <a:path w="6172200" h="1781175">
                <a:moveTo>
                  <a:pt x="2004695" y="0"/>
                </a:moveTo>
                <a:lnTo>
                  <a:pt x="1978533" y="0"/>
                </a:lnTo>
                <a:lnTo>
                  <a:pt x="1974214" y="10541"/>
                </a:lnTo>
                <a:lnTo>
                  <a:pt x="1974214" y="20066"/>
                </a:lnTo>
                <a:lnTo>
                  <a:pt x="1981962" y="27940"/>
                </a:lnTo>
                <a:lnTo>
                  <a:pt x="2001265" y="27940"/>
                </a:lnTo>
                <a:lnTo>
                  <a:pt x="2009013" y="20066"/>
                </a:lnTo>
                <a:lnTo>
                  <a:pt x="2009013" y="10541"/>
                </a:lnTo>
                <a:lnTo>
                  <a:pt x="2004695" y="0"/>
                </a:lnTo>
                <a:close/>
              </a:path>
              <a:path w="6172200" h="1781175">
                <a:moveTo>
                  <a:pt x="1872234" y="0"/>
                </a:moveTo>
                <a:lnTo>
                  <a:pt x="1867153" y="0"/>
                </a:lnTo>
                <a:lnTo>
                  <a:pt x="1857375" y="4064"/>
                </a:lnTo>
                <a:lnTo>
                  <a:pt x="1854200" y="7239"/>
                </a:lnTo>
                <a:lnTo>
                  <a:pt x="1852295" y="11556"/>
                </a:lnTo>
                <a:lnTo>
                  <a:pt x="1852295" y="25907"/>
                </a:lnTo>
                <a:lnTo>
                  <a:pt x="1860041" y="33654"/>
                </a:lnTo>
                <a:lnTo>
                  <a:pt x="1879219" y="33654"/>
                </a:lnTo>
                <a:lnTo>
                  <a:pt x="1887092" y="25907"/>
                </a:lnTo>
                <a:lnTo>
                  <a:pt x="1887092" y="11556"/>
                </a:lnTo>
                <a:lnTo>
                  <a:pt x="1885188" y="7239"/>
                </a:lnTo>
                <a:lnTo>
                  <a:pt x="1882013" y="4064"/>
                </a:lnTo>
                <a:lnTo>
                  <a:pt x="1872234" y="0"/>
                </a:lnTo>
                <a:close/>
              </a:path>
              <a:path w="6172200" h="1781175">
                <a:moveTo>
                  <a:pt x="1671827" y="0"/>
                </a:moveTo>
                <a:lnTo>
                  <a:pt x="1637791" y="0"/>
                </a:lnTo>
                <a:lnTo>
                  <a:pt x="1642490" y="11175"/>
                </a:lnTo>
                <a:lnTo>
                  <a:pt x="1645665" y="14350"/>
                </a:lnTo>
                <a:lnTo>
                  <a:pt x="1649984" y="16382"/>
                </a:lnTo>
                <a:lnTo>
                  <a:pt x="1659636" y="16382"/>
                </a:lnTo>
                <a:lnTo>
                  <a:pt x="1663953" y="14350"/>
                </a:lnTo>
                <a:lnTo>
                  <a:pt x="1667128" y="11175"/>
                </a:lnTo>
                <a:lnTo>
                  <a:pt x="1671827" y="0"/>
                </a:lnTo>
                <a:close/>
              </a:path>
              <a:path w="6172200" h="1781175">
                <a:moveTo>
                  <a:pt x="1567307" y="0"/>
                </a:moveTo>
                <a:lnTo>
                  <a:pt x="1533271" y="0"/>
                </a:lnTo>
                <a:lnTo>
                  <a:pt x="1537970" y="11175"/>
                </a:lnTo>
                <a:lnTo>
                  <a:pt x="1541145" y="14350"/>
                </a:lnTo>
                <a:lnTo>
                  <a:pt x="1545463" y="16382"/>
                </a:lnTo>
                <a:lnTo>
                  <a:pt x="1555114" y="16382"/>
                </a:lnTo>
                <a:lnTo>
                  <a:pt x="1559433" y="14350"/>
                </a:lnTo>
                <a:lnTo>
                  <a:pt x="1562608" y="11175"/>
                </a:lnTo>
                <a:lnTo>
                  <a:pt x="1567307" y="0"/>
                </a:lnTo>
                <a:close/>
              </a:path>
              <a:path w="6172200" h="1781175">
                <a:moveTo>
                  <a:pt x="1317625" y="0"/>
                </a:moveTo>
                <a:lnTo>
                  <a:pt x="1283589" y="0"/>
                </a:lnTo>
                <a:lnTo>
                  <a:pt x="1288288" y="11175"/>
                </a:lnTo>
                <a:lnTo>
                  <a:pt x="1291463" y="14350"/>
                </a:lnTo>
                <a:lnTo>
                  <a:pt x="1295780" y="16382"/>
                </a:lnTo>
                <a:lnTo>
                  <a:pt x="1305433" y="16382"/>
                </a:lnTo>
                <a:lnTo>
                  <a:pt x="1309751" y="14350"/>
                </a:lnTo>
                <a:lnTo>
                  <a:pt x="1312926" y="11175"/>
                </a:lnTo>
                <a:lnTo>
                  <a:pt x="1317625" y="0"/>
                </a:lnTo>
                <a:close/>
              </a:path>
              <a:path w="6172200" h="1781175">
                <a:moveTo>
                  <a:pt x="638555" y="0"/>
                </a:moveTo>
                <a:lnTo>
                  <a:pt x="615569" y="0"/>
                </a:lnTo>
                <a:lnTo>
                  <a:pt x="627126" y="4699"/>
                </a:lnTo>
                <a:lnTo>
                  <a:pt x="638555" y="0"/>
                </a:lnTo>
                <a:close/>
              </a:path>
            </a:pathLst>
          </a:custGeom>
          <a:solidFill>
            <a:srgbClr val="FFFFFF">
              <a:alpha val="3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0" y="2390775"/>
            <a:ext cx="608965" cy="1419225"/>
          </a:xfrm>
          <a:custGeom>
            <a:avLst/>
            <a:gdLst/>
            <a:ahLst/>
            <a:cxnLst/>
            <a:rect l="l" t="t" r="r" b="b"/>
            <a:pathLst>
              <a:path w="608965" h="1419225">
                <a:moveTo>
                  <a:pt x="0" y="0"/>
                </a:moveTo>
                <a:lnTo>
                  <a:pt x="0" y="1419225"/>
                </a:lnTo>
                <a:lnTo>
                  <a:pt x="7706" y="1417320"/>
                </a:lnTo>
                <a:lnTo>
                  <a:pt x="57416" y="1397401"/>
                </a:lnTo>
                <a:lnTo>
                  <a:pt x="105133" y="1372697"/>
                </a:lnTo>
                <a:lnTo>
                  <a:pt x="150213" y="1343665"/>
                </a:lnTo>
                <a:lnTo>
                  <a:pt x="192011" y="1310761"/>
                </a:lnTo>
                <a:lnTo>
                  <a:pt x="229882" y="1274445"/>
                </a:lnTo>
                <a:lnTo>
                  <a:pt x="261716" y="1238308"/>
                </a:lnTo>
                <a:lnTo>
                  <a:pt x="290756" y="1200218"/>
                </a:lnTo>
                <a:lnTo>
                  <a:pt x="317042" y="1160338"/>
                </a:lnTo>
                <a:lnTo>
                  <a:pt x="340614" y="1118829"/>
                </a:lnTo>
                <a:lnTo>
                  <a:pt x="361513" y="1075854"/>
                </a:lnTo>
                <a:lnTo>
                  <a:pt x="379778" y="1031575"/>
                </a:lnTo>
                <a:lnTo>
                  <a:pt x="398542" y="976808"/>
                </a:lnTo>
                <a:lnTo>
                  <a:pt x="405866" y="949198"/>
                </a:lnTo>
                <a:lnTo>
                  <a:pt x="414120" y="920484"/>
                </a:lnTo>
                <a:lnTo>
                  <a:pt x="424975" y="893032"/>
                </a:lnTo>
                <a:lnTo>
                  <a:pt x="438433" y="866866"/>
                </a:lnTo>
                <a:lnTo>
                  <a:pt x="454494" y="842010"/>
                </a:lnTo>
                <a:lnTo>
                  <a:pt x="455650" y="842010"/>
                </a:lnTo>
                <a:lnTo>
                  <a:pt x="455650" y="840866"/>
                </a:lnTo>
                <a:lnTo>
                  <a:pt x="519295" y="758119"/>
                </a:lnTo>
                <a:lnTo>
                  <a:pt x="550454" y="714327"/>
                </a:lnTo>
                <a:lnTo>
                  <a:pt x="577658" y="668810"/>
                </a:lnTo>
                <a:lnTo>
                  <a:pt x="597980" y="621769"/>
                </a:lnTo>
                <a:lnTo>
                  <a:pt x="608495" y="573404"/>
                </a:lnTo>
                <a:lnTo>
                  <a:pt x="608375" y="522951"/>
                </a:lnTo>
                <a:lnTo>
                  <a:pt x="599444" y="472717"/>
                </a:lnTo>
                <a:lnTo>
                  <a:pt x="582729" y="423894"/>
                </a:lnTo>
                <a:lnTo>
                  <a:pt x="559261" y="377674"/>
                </a:lnTo>
                <a:lnTo>
                  <a:pt x="530067" y="335250"/>
                </a:lnTo>
                <a:lnTo>
                  <a:pt x="496176" y="297814"/>
                </a:lnTo>
                <a:lnTo>
                  <a:pt x="458731" y="267042"/>
                </a:lnTo>
                <a:lnTo>
                  <a:pt x="418520" y="242005"/>
                </a:lnTo>
                <a:lnTo>
                  <a:pt x="376056" y="221519"/>
                </a:lnTo>
                <a:lnTo>
                  <a:pt x="331855" y="204399"/>
                </a:lnTo>
                <a:lnTo>
                  <a:pt x="286430" y="189459"/>
                </a:lnTo>
                <a:lnTo>
                  <a:pt x="240296" y="175513"/>
                </a:lnTo>
                <a:lnTo>
                  <a:pt x="210236" y="139005"/>
                </a:lnTo>
                <a:lnTo>
                  <a:pt x="177387" y="104666"/>
                </a:lnTo>
                <a:lnTo>
                  <a:pt x="141773" y="73265"/>
                </a:lnTo>
                <a:lnTo>
                  <a:pt x="103414" y="45571"/>
                </a:lnTo>
                <a:lnTo>
                  <a:pt x="62332" y="22351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3791140" y="0"/>
            <a:ext cx="8401050" cy="2619375"/>
          </a:xfrm>
          <a:custGeom>
            <a:avLst/>
            <a:gdLst/>
            <a:ahLst/>
            <a:cxnLst/>
            <a:rect l="l" t="t" r="r" b="b"/>
            <a:pathLst>
              <a:path w="8401050" h="2619375">
                <a:moveTo>
                  <a:pt x="2428684" y="42164"/>
                </a:moveTo>
                <a:lnTo>
                  <a:pt x="2427160" y="0"/>
                </a:lnTo>
                <a:lnTo>
                  <a:pt x="29654" y="0"/>
                </a:lnTo>
                <a:lnTo>
                  <a:pt x="36944" y="55676"/>
                </a:lnTo>
                <a:lnTo>
                  <a:pt x="45770" y="104432"/>
                </a:lnTo>
                <a:lnTo>
                  <a:pt x="56019" y="153200"/>
                </a:lnTo>
                <a:lnTo>
                  <a:pt x="67195" y="202031"/>
                </a:lnTo>
                <a:lnTo>
                  <a:pt x="78803" y="250952"/>
                </a:lnTo>
                <a:lnTo>
                  <a:pt x="60426" y="297307"/>
                </a:lnTo>
                <a:lnTo>
                  <a:pt x="43992" y="344601"/>
                </a:lnTo>
                <a:lnTo>
                  <a:pt x="29768" y="392684"/>
                </a:lnTo>
                <a:lnTo>
                  <a:pt x="18008" y="441401"/>
                </a:lnTo>
                <a:lnTo>
                  <a:pt x="8953" y="490588"/>
                </a:lnTo>
                <a:lnTo>
                  <a:pt x="2857" y="540092"/>
                </a:lnTo>
                <a:lnTo>
                  <a:pt x="0" y="589762"/>
                </a:lnTo>
                <a:lnTo>
                  <a:pt x="622" y="639432"/>
                </a:lnTo>
                <a:lnTo>
                  <a:pt x="4991" y="688949"/>
                </a:lnTo>
                <a:lnTo>
                  <a:pt x="13347" y="738162"/>
                </a:lnTo>
                <a:lnTo>
                  <a:pt x="25971" y="786892"/>
                </a:lnTo>
                <a:lnTo>
                  <a:pt x="41249" y="831799"/>
                </a:lnTo>
                <a:lnTo>
                  <a:pt x="60058" y="875461"/>
                </a:lnTo>
                <a:lnTo>
                  <a:pt x="82130" y="917778"/>
                </a:lnTo>
                <a:lnTo>
                  <a:pt x="107226" y="958672"/>
                </a:lnTo>
                <a:lnTo>
                  <a:pt x="135115" y="998054"/>
                </a:lnTo>
                <a:lnTo>
                  <a:pt x="165544" y="1035837"/>
                </a:lnTo>
                <a:lnTo>
                  <a:pt x="198259" y="1071930"/>
                </a:lnTo>
                <a:lnTo>
                  <a:pt x="233019" y="1106258"/>
                </a:lnTo>
                <a:lnTo>
                  <a:pt x="269582" y="1138707"/>
                </a:lnTo>
                <a:lnTo>
                  <a:pt x="307708" y="1169225"/>
                </a:lnTo>
                <a:lnTo>
                  <a:pt x="347129" y="1197686"/>
                </a:lnTo>
                <a:lnTo>
                  <a:pt x="387629" y="1224038"/>
                </a:lnTo>
                <a:lnTo>
                  <a:pt x="428955" y="1248168"/>
                </a:lnTo>
                <a:lnTo>
                  <a:pt x="470852" y="1270000"/>
                </a:lnTo>
                <a:lnTo>
                  <a:pt x="513638" y="1290561"/>
                </a:lnTo>
                <a:lnTo>
                  <a:pt x="558825" y="1309281"/>
                </a:lnTo>
                <a:lnTo>
                  <a:pt x="605764" y="1324965"/>
                </a:lnTo>
                <a:lnTo>
                  <a:pt x="653783" y="1336421"/>
                </a:lnTo>
                <a:lnTo>
                  <a:pt x="702221" y="1342415"/>
                </a:lnTo>
                <a:lnTo>
                  <a:pt x="750430" y="1341767"/>
                </a:lnTo>
                <a:lnTo>
                  <a:pt x="797750" y="1333246"/>
                </a:lnTo>
                <a:lnTo>
                  <a:pt x="849845" y="1314437"/>
                </a:lnTo>
                <a:lnTo>
                  <a:pt x="889901" y="1287856"/>
                </a:lnTo>
                <a:lnTo>
                  <a:pt x="922045" y="1255496"/>
                </a:lnTo>
                <a:lnTo>
                  <a:pt x="950404" y="1219301"/>
                </a:lnTo>
                <a:lnTo>
                  <a:pt x="979093" y="1181239"/>
                </a:lnTo>
                <a:lnTo>
                  <a:pt x="1012253" y="1143254"/>
                </a:lnTo>
                <a:lnTo>
                  <a:pt x="1049477" y="1112393"/>
                </a:lnTo>
                <a:lnTo>
                  <a:pt x="1093431" y="1085024"/>
                </a:lnTo>
                <a:lnTo>
                  <a:pt x="1141260" y="1060653"/>
                </a:lnTo>
                <a:lnTo>
                  <a:pt x="1190117" y="1038821"/>
                </a:lnTo>
                <a:lnTo>
                  <a:pt x="1237170" y="1019048"/>
                </a:lnTo>
                <a:lnTo>
                  <a:pt x="1287449" y="999401"/>
                </a:lnTo>
                <a:lnTo>
                  <a:pt x="1338465" y="980186"/>
                </a:lnTo>
                <a:lnTo>
                  <a:pt x="1389875" y="961656"/>
                </a:lnTo>
                <a:lnTo>
                  <a:pt x="1486154" y="928890"/>
                </a:lnTo>
                <a:lnTo>
                  <a:pt x="1531277" y="913168"/>
                </a:lnTo>
                <a:lnTo>
                  <a:pt x="1576641" y="896759"/>
                </a:lnTo>
                <a:lnTo>
                  <a:pt x="1622120" y="879614"/>
                </a:lnTo>
                <a:lnTo>
                  <a:pt x="1667586" y="861682"/>
                </a:lnTo>
                <a:lnTo>
                  <a:pt x="1712912" y="842899"/>
                </a:lnTo>
                <a:lnTo>
                  <a:pt x="1757997" y="823201"/>
                </a:lnTo>
                <a:lnTo>
                  <a:pt x="1802688" y="802538"/>
                </a:lnTo>
                <a:lnTo>
                  <a:pt x="1846884" y="780846"/>
                </a:lnTo>
                <a:lnTo>
                  <a:pt x="1890445" y="758063"/>
                </a:lnTo>
                <a:lnTo>
                  <a:pt x="1933270" y="734148"/>
                </a:lnTo>
                <a:lnTo>
                  <a:pt x="1975218" y="709041"/>
                </a:lnTo>
                <a:lnTo>
                  <a:pt x="2016163" y="682663"/>
                </a:lnTo>
                <a:lnTo>
                  <a:pt x="2056003" y="654977"/>
                </a:lnTo>
                <a:lnTo>
                  <a:pt x="2094585" y="625906"/>
                </a:lnTo>
                <a:lnTo>
                  <a:pt x="2131809" y="595414"/>
                </a:lnTo>
                <a:lnTo>
                  <a:pt x="2167547" y="563435"/>
                </a:lnTo>
                <a:lnTo>
                  <a:pt x="2201672" y="529907"/>
                </a:lnTo>
                <a:lnTo>
                  <a:pt x="2234069" y="494766"/>
                </a:lnTo>
                <a:lnTo>
                  <a:pt x="2264600" y="457974"/>
                </a:lnTo>
                <a:lnTo>
                  <a:pt x="2293150" y="419455"/>
                </a:lnTo>
                <a:lnTo>
                  <a:pt x="2319591" y="379158"/>
                </a:lnTo>
                <a:lnTo>
                  <a:pt x="2343810" y="337019"/>
                </a:lnTo>
                <a:lnTo>
                  <a:pt x="2365679" y="292989"/>
                </a:lnTo>
                <a:lnTo>
                  <a:pt x="2385085" y="247002"/>
                </a:lnTo>
                <a:lnTo>
                  <a:pt x="2401887" y="199009"/>
                </a:lnTo>
                <a:lnTo>
                  <a:pt x="2412873" y="159181"/>
                </a:lnTo>
                <a:lnTo>
                  <a:pt x="2420950" y="119735"/>
                </a:lnTo>
                <a:lnTo>
                  <a:pt x="2426182" y="80708"/>
                </a:lnTo>
                <a:lnTo>
                  <a:pt x="2428684" y="42164"/>
                </a:lnTo>
                <a:close/>
              </a:path>
              <a:path w="8401050" h="2619375">
                <a:moveTo>
                  <a:pt x="8400859" y="0"/>
                </a:moveTo>
                <a:lnTo>
                  <a:pt x="7201344" y="0"/>
                </a:lnTo>
                <a:lnTo>
                  <a:pt x="7198042" y="16383"/>
                </a:lnTo>
                <a:lnTo>
                  <a:pt x="7197649" y="70180"/>
                </a:lnTo>
                <a:lnTo>
                  <a:pt x="7207212" y="119329"/>
                </a:lnTo>
                <a:lnTo>
                  <a:pt x="7223582" y="165976"/>
                </a:lnTo>
                <a:lnTo>
                  <a:pt x="7264120" y="260375"/>
                </a:lnTo>
                <a:lnTo>
                  <a:pt x="7281989" y="312420"/>
                </a:lnTo>
                <a:lnTo>
                  <a:pt x="7291260" y="361099"/>
                </a:lnTo>
                <a:lnTo>
                  <a:pt x="7294689" y="413588"/>
                </a:lnTo>
                <a:lnTo>
                  <a:pt x="7293635" y="468312"/>
                </a:lnTo>
                <a:lnTo>
                  <a:pt x="7289419" y="523684"/>
                </a:lnTo>
                <a:lnTo>
                  <a:pt x="7283399" y="578078"/>
                </a:lnTo>
                <a:lnTo>
                  <a:pt x="7276909" y="629920"/>
                </a:lnTo>
                <a:lnTo>
                  <a:pt x="7268997" y="682675"/>
                </a:lnTo>
                <a:lnTo>
                  <a:pt x="7260501" y="735774"/>
                </a:lnTo>
                <a:lnTo>
                  <a:pt x="7251408" y="789000"/>
                </a:lnTo>
                <a:lnTo>
                  <a:pt x="7241730" y="842098"/>
                </a:lnTo>
                <a:lnTo>
                  <a:pt x="7231443" y="894842"/>
                </a:lnTo>
                <a:lnTo>
                  <a:pt x="7222350" y="939876"/>
                </a:lnTo>
                <a:lnTo>
                  <a:pt x="7213536" y="985405"/>
                </a:lnTo>
                <a:lnTo>
                  <a:pt x="7205053" y="1031379"/>
                </a:lnTo>
                <a:lnTo>
                  <a:pt x="7196963" y="1077747"/>
                </a:lnTo>
                <a:lnTo>
                  <a:pt x="7189343" y="1124458"/>
                </a:lnTo>
                <a:lnTo>
                  <a:pt x="7182256" y="1171473"/>
                </a:lnTo>
                <a:lnTo>
                  <a:pt x="7175779" y="1218755"/>
                </a:lnTo>
                <a:lnTo>
                  <a:pt x="7169975" y="1266240"/>
                </a:lnTo>
                <a:lnTo>
                  <a:pt x="7164908" y="1313891"/>
                </a:lnTo>
                <a:lnTo>
                  <a:pt x="7160654" y="1361655"/>
                </a:lnTo>
                <a:lnTo>
                  <a:pt x="7157288" y="1409484"/>
                </a:lnTo>
                <a:lnTo>
                  <a:pt x="7154850" y="1457350"/>
                </a:lnTo>
                <a:lnTo>
                  <a:pt x="7153440" y="1505178"/>
                </a:lnTo>
                <a:lnTo>
                  <a:pt x="7153110" y="1552943"/>
                </a:lnTo>
                <a:lnTo>
                  <a:pt x="7153935" y="1600593"/>
                </a:lnTo>
                <a:lnTo>
                  <a:pt x="7155980" y="1648079"/>
                </a:lnTo>
                <a:lnTo>
                  <a:pt x="7159307" y="1695348"/>
                </a:lnTo>
                <a:lnTo>
                  <a:pt x="7163994" y="1742363"/>
                </a:lnTo>
                <a:lnTo>
                  <a:pt x="7170102" y="1789061"/>
                </a:lnTo>
                <a:lnTo>
                  <a:pt x="7177710" y="1835429"/>
                </a:lnTo>
                <a:lnTo>
                  <a:pt x="7186879" y="1881378"/>
                </a:lnTo>
                <a:lnTo>
                  <a:pt x="7197687" y="1926894"/>
                </a:lnTo>
                <a:lnTo>
                  <a:pt x="7210184" y="1971916"/>
                </a:lnTo>
                <a:lnTo>
                  <a:pt x="7224446" y="2016404"/>
                </a:lnTo>
                <a:lnTo>
                  <a:pt x="7240549" y="2060308"/>
                </a:lnTo>
                <a:lnTo>
                  <a:pt x="7258558" y="2103564"/>
                </a:lnTo>
                <a:lnTo>
                  <a:pt x="7278535" y="2146160"/>
                </a:lnTo>
                <a:lnTo>
                  <a:pt x="7300557" y="2188019"/>
                </a:lnTo>
                <a:lnTo>
                  <a:pt x="7324687" y="2229116"/>
                </a:lnTo>
                <a:lnTo>
                  <a:pt x="7350988" y="2269375"/>
                </a:lnTo>
                <a:lnTo>
                  <a:pt x="7379538" y="2308783"/>
                </a:lnTo>
                <a:lnTo>
                  <a:pt x="7410399" y="2347277"/>
                </a:lnTo>
                <a:lnTo>
                  <a:pt x="7443660" y="2384806"/>
                </a:lnTo>
                <a:lnTo>
                  <a:pt x="7480173" y="2421331"/>
                </a:lnTo>
                <a:lnTo>
                  <a:pt x="7518120" y="2454503"/>
                </a:lnTo>
                <a:lnTo>
                  <a:pt x="7557376" y="2484412"/>
                </a:lnTo>
                <a:lnTo>
                  <a:pt x="7597864" y="2511107"/>
                </a:lnTo>
                <a:lnTo>
                  <a:pt x="7639469" y="2534691"/>
                </a:lnTo>
                <a:lnTo>
                  <a:pt x="7682077" y="2555214"/>
                </a:lnTo>
                <a:lnTo>
                  <a:pt x="7725613" y="2572753"/>
                </a:lnTo>
                <a:lnTo>
                  <a:pt x="7769961" y="2587383"/>
                </a:lnTo>
                <a:lnTo>
                  <a:pt x="7815008" y="2599169"/>
                </a:lnTo>
                <a:lnTo>
                  <a:pt x="7860678" y="2608186"/>
                </a:lnTo>
                <a:lnTo>
                  <a:pt x="7906842" y="2614511"/>
                </a:lnTo>
                <a:lnTo>
                  <a:pt x="7953426" y="2618219"/>
                </a:lnTo>
                <a:lnTo>
                  <a:pt x="8000301" y="2619375"/>
                </a:lnTo>
                <a:lnTo>
                  <a:pt x="8047393" y="2618054"/>
                </a:lnTo>
                <a:lnTo>
                  <a:pt x="8094573" y="2614320"/>
                </a:lnTo>
                <a:lnTo>
                  <a:pt x="8141754" y="2608262"/>
                </a:lnTo>
                <a:lnTo>
                  <a:pt x="8188846" y="2599931"/>
                </a:lnTo>
                <a:lnTo>
                  <a:pt x="8235721" y="2589415"/>
                </a:lnTo>
                <a:lnTo>
                  <a:pt x="8282292" y="2576779"/>
                </a:lnTo>
                <a:lnTo>
                  <a:pt x="8328469" y="2562098"/>
                </a:lnTo>
                <a:lnTo>
                  <a:pt x="8400859" y="2530475"/>
                </a:lnTo>
                <a:lnTo>
                  <a:pt x="8400859" y="0"/>
                </a:lnTo>
                <a:close/>
              </a:path>
            </a:pathLst>
          </a:custGeom>
          <a:solidFill>
            <a:srgbClr val="FFFFFF">
              <a:alpha val="1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bg object 2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581036" cy="98102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548119" y="1918398"/>
            <a:ext cx="4204970" cy="35337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C2F0C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7467600" cy="6858000"/>
          </a:xfrm>
          <a:custGeom>
            <a:avLst/>
            <a:gdLst/>
            <a:ahLst/>
            <a:cxnLst/>
            <a:rect l="l" t="t" r="r" b="b"/>
            <a:pathLst>
              <a:path w="7467600" h="6858000">
                <a:moveTo>
                  <a:pt x="7467600" y="0"/>
                </a:moveTo>
                <a:lnTo>
                  <a:pt x="0" y="0"/>
                </a:lnTo>
                <a:lnTo>
                  <a:pt x="0" y="6858000"/>
                </a:lnTo>
                <a:lnTo>
                  <a:pt x="7467600" y="6858000"/>
                </a:lnTo>
                <a:lnTo>
                  <a:pt x="7467600" y="0"/>
                </a:lnTo>
                <a:close/>
              </a:path>
            </a:pathLst>
          </a:custGeom>
          <a:solidFill>
            <a:srgbClr val="9F2B92">
              <a:alpha val="5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7467600" cy="6858000"/>
          </a:xfrm>
          <a:custGeom>
            <a:avLst/>
            <a:gdLst/>
            <a:ahLst/>
            <a:cxnLst/>
            <a:rect l="l" t="t" r="r" b="b"/>
            <a:pathLst>
              <a:path w="7467600" h="6858000">
                <a:moveTo>
                  <a:pt x="7467600" y="0"/>
                </a:moveTo>
                <a:lnTo>
                  <a:pt x="0" y="0"/>
                </a:lnTo>
                <a:lnTo>
                  <a:pt x="0" y="6858000"/>
                </a:lnTo>
                <a:lnTo>
                  <a:pt x="7467600" y="6858000"/>
                </a:lnTo>
                <a:lnTo>
                  <a:pt x="7467600" y="0"/>
                </a:lnTo>
                <a:close/>
              </a:path>
            </a:pathLst>
          </a:custGeom>
          <a:solidFill>
            <a:srgbClr val="D9F1D0">
              <a:alpha val="3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bg object 1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2699"/>
            <a:ext cx="7374128" cy="684530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3825" y="657225"/>
            <a:ext cx="11934825" cy="5534025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457200" y="990600"/>
            <a:ext cx="11277600" cy="4876800"/>
          </a:xfrm>
          <a:custGeom>
            <a:avLst/>
            <a:gdLst/>
            <a:ahLst/>
            <a:cxnLst/>
            <a:rect l="l" t="t" r="r" b="b"/>
            <a:pathLst>
              <a:path w="11277600" h="4876800">
                <a:moveTo>
                  <a:pt x="11277600" y="0"/>
                </a:moveTo>
                <a:lnTo>
                  <a:pt x="0" y="0"/>
                </a:lnTo>
                <a:lnTo>
                  <a:pt x="0" y="4876800"/>
                </a:lnTo>
                <a:lnTo>
                  <a:pt x="11277600" y="4876800"/>
                </a:lnTo>
                <a:lnTo>
                  <a:pt x="112776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7575" y="295592"/>
            <a:ext cx="9879965" cy="2220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529454" y="1970024"/>
            <a:ext cx="6707505" cy="3521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00127-022-02333-8" TargetMode="External"/><Relationship Id="rId13" Type="http://schemas.openxmlformats.org/officeDocument/2006/relationships/hyperlink" Target="https://doi.org/10.3389/fpsyg.2022.858781" TargetMode="External"/><Relationship Id="rId3" Type="http://schemas.openxmlformats.org/officeDocument/2006/relationships/hyperlink" Target="https://doi.org/10.3390/children11121469" TargetMode="External"/><Relationship Id="rId7" Type="http://schemas.openxmlformats.org/officeDocument/2006/relationships/hyperlink" Target="https://doi.org/10.3390/healthcare11212876" TargetMode="External"/><Relationship Id="rId12" Type="http://schemas.openxmlformats.org/officeDocument/2006/relationships/hyperlink" Target="https://doi.org/10.1016/s2468-2667(22)00161-x" TargetMode="External"/><Relationship Id="rId2" Type="http://schemas.openxmlformats.org/officeDocument/2006/relationships/hyperlink" Target="https://doi.org/10.1111/cdev.1393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s2468-2667(25)00099-4" TargetMode="External"/><Relationship Id="rId11" Type="http://schemas.openxmlformats.org/officeDocument/2006/relationships/hyperlink" Target="https://doi.org/10.3390/healthcare12212124" TargetMode="External"/><Relationship Id="rId5" Type="http://schemas.openxmlformats.org/officeDocument/2006/relationships/hyperlink" Target="https://doi.org/10.3390/bs15010054" TargetMode="External"/><Relationship Id="rId15" Type="http://schemas.openxmlformats.org/officeDocument/2006/relationships/hyperlink" Target="https://doi.org/10.1038/s41598-025-22652-5" TargetMode="External"/><Relationship Id="rId10" Type="http://schemas.openxmlformats.org/officeDocument/2006/relationships/hyperlink" Target="https://doi.org/10.22555/joeed.v9i1.475" TargetMode="External"/><Relationship Id="rId4" Type="http://schemas.openxmlformats.org/officeDocument/2006/relationships/hyperlink" Target="https://doi.org/10.1111/jora.70045" TargetMode="External"/><Relationship Id="rId9" Type="http://schemas.openxmlformats.org/officeDocument/2006/relationships/hyperlink" Target="https://doi.org/10.1136/bmj.r2321" TargetMode="External"/><Relationship Id="rId14" Type="http://schemas.openxmlformats.org/officeDocument/2006/relationships/hyperlink" Target="https://doi.org/10.1007/s12144-019-00603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9752" y="2278062"/>
            <a:ext cx="11087100" cy="2519279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65"/>
              </a:spcBef>
            </a:pPr>
            <a:r>
              <a:rPr lang="en-GB" sz="2000" dirty="0">
                <a:latin typeface="Arial MT"/>
                <a:cs typeface="Arial MT"/>
              </a:rPr>
              <a:t> </a:t>
            </a:r>
            <a:br>
              <a:rPr lang="en-GB" sz="2000" dirty="0">
                <a:latin typeface="Arial MT"/>
                <a:cs typeface="Arial MT"/>
              </a:rPr>
            </a:br>
            <a:br>
              <a:rPr lang="en-GB" sz="2000" dirty="0">
                <a:latin typeface="Arial MT"/>
                <a:cs typeface="Arial MT"/>
              </a:rPr>
            </a:br>
            <a:br>
              <a:rPr lang="en-GB" sz="2000" dirty="0">
                <a:latin typeface="Arial MT"/>
                <a:cs typeface="Arial MT"/>
              </a:rPr>
            </a:br>
            <a:br>
              <a:rPr lang="en-GB" sz="2000" dirty="0">
                <a:latin typeface="Arial MT"/>
                <a:cs typeface="Arial MT"/>
              </a:rPr>
            </a:br>
            <a:endParaRPr sz="200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b="1" dirty="0">
                <a:latin typeface="Arial"/>
                <a:cs typeface="Arial"/>
              </a:rPr>
              <a:t>Acknowledgement of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use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AI</a:t>
            </a:r>
            <a:r>
              <a:rPr sz="1800" b="1" spc="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tools</a:t>
            </a:r>
            <a:r>
              <a:rPr sz="1800" b="1" spc="-20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(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read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statements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below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delete/amend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as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appropriate</a:t>
            </a:r>
            <a:r>
              <a:rPr sz="1800" b="1" spc="-10" dirty="0">
                <a:latin typeface="Arial"/>
                <a:cs typeface="Arial"/>
              </a:rPr>
              <a:t>)</a:t>
            </a:r>
            <a:endParaRPr sz="1800" dirty="0">
              <a:latin typeface="Arial"/>
              <a:cs typeface="Arial"/>
            </a:endParaRPr>
          </a:p>
          <a:p>
            <a:pPr marL="12700" marR="468630">
              <a:lnSpc>
                <a:spcPts val="1950"/>
              </a:lnSpc>
              <a:spcBef>
                <a:spcPts val="1085"/>
              </a:spcBef>
            </a:pPr>
            <a:r>
              <a:rPr sz="1800" dirty="0">
                <a:latin typeface="Arial MT"/>
                <a:cs typeface="Arial MT"/>
              </a:rPr>
              <a:t>I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confirm that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b="1" dirty="0">
                <a:latin typeface="Arial"/>
                <a:cs typeface="Arial"/>
              </a:rPr>
              <a:t>not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dirty="0">
                <a:latin typeface="Arial MT"/>
                <a:cs typeface="Arial MT"/>
              </a:rPr>
              <a:t>used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any</a:t>
            </a:r>
            <a:r>
              <a:rPr sz="1800" spc="-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tools</a:t>
            </a:r>
            <a:r>
              <a:rPr sz="1800" spc="-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research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creation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this assignment.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confirm that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I </a:t>
            </a:r>
            <a:r>
              <a:rPr sz="1800" dirty="0">
                <a:latin typeface="Arial MT"/>
                <a:cs typeface="Arial MT"/>
              </a:rPr>
              <a:t>have</a:t>
            </a:r>
            <a:r>
              <a:rPr sz="1800" spc="-7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not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presented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any</a:t>
            </a:r>
            <a:r>
              <a:rPr sz="1800" spc="-1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AI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generated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materials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my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own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work.</a:t>
            </a:r>
            <a:endParaRPr sz="1800" dirty="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18889" y="1420906"/>
            <a:ext cx="4568825" cy="640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540" algn="ctr">
              <a:lnSpc>
                <a:spcPct val="100000"/>
              </a:lnSpc>
              <a:spcBef>
                <a:spcPts val="125"/>
              </a:spcBef>
            </a:pPr>
            <a:r>
              <a:rPr lang="en-GB" sz="2000" b="1" spc="-10" dirty="0">
                <a:latin typeface="Arial"/>
                <a:cs typeface="Arial"/>
              </a:rPr>
              <a:t>L</a:t>
            </a:r>
            <a:r>
              <a:rPr sz="2000" b="1" spc="-10" dirty="0">
                <a:latin typeface="Arial"/>
                <a:cs typeface="Arial"/>
              </a:rPr>
              <a:t>CHS4010</a:t>
            </a:r>
            <a:endParaRPr sz="20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2000" b="1" dirty="0">
                <a:latin typeface="Arial"/>
                <a:cs typeface="Arial"/>
              </a:rPr>
              <a:t>Psychology</a:t>
            </a:r>
            <a:r>
              <a:rPr sz="2000" b="1" spc="-5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in</a:t>
            </a:r>
            <a:r>
              <a:rPr sz="2000" b="1" spc="-8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Health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and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Social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spc="-20" dirty="0">
                <a:latin typeface="Arial"/>
                <a:cs typeface="Arial"/>
              </a:rPr>
              <a:t>Care</a:t>
            </a:r>
            <a:endParaRPr sz="20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43400" y="89142"/>
            <a:ext cx="3232912" cy="12858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440E79-A907-6BC4-8D53-5D847C3AF1E6}"/>
              </a:ext>
            </a:extLst>
          </p:cNvPr>
          <p:cNvSpPr txBox="1"/>
          <p:nvPr/>
        </p:nvSpPr>
        <p:spPr>
          <a:xfrm>
            <a:off x="3996690" y="2328029"/>
            <a:ext cx="6508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Andres Carlos Michel pina </a:t>
            </a:r>
            <a:br>
              <a:rPr lang="en-GB" dirty="0"/>
            </a:br>
            <a:r>
              <a:rPr lang="en-GB" dirty="0"/>
              <a:t>Student ID: 2442079 </a:t>
            </a:r>
            <a:br>
              <a:rPr lang="en-GB" dirty="0"/>
            </a:br>
            <a:r>
              <a:rPr lang="en-GB" dirty="0"/>
              <a:t>Lecturer’s Name: Farah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7575" y="295592"/>
            <a:ext cx="9610725" cy="130238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dirty="0">
                <a:solidFill>
                  <a:srgbClr val="FFFFFF"/>
                </a:solidFill>
                <a:latin typeface="Trebuchet MS"/>
                <a:cs typeface="Trebuchet MS"/>
              </a:rPr>
              <a:t>Case</a:t>
            </a:r>
            <a:r>
              <a:rPr sz="4400" spc="-4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spc="-240" dirty="0">
                <a:solidFill>
                  <a:srgbClr val="FFFFFF"/>
                </a:solidFill>
                <a:latin typeface="Trebuchet MS"/>
                <a:cs typeface="Trebuchet MS"/>
              </a:rPr>
              <a:t>Introduction</a:t>
            </a:r>
            <a:r>
              <a:rPr sz="4400" spc="-4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spc="-200" dirty="0">
                <a:solidFill>
                  <a:srgbClr val="FFFFFF"/>
                </a:solidFill>
                <a:latin typeface="Trebuchet MS"/>
                <a:cs typeface="Trebuchet MS"/>
              </a:rPr>
              <a:t>and</a:t>
            </a:r>
            <a:r>
              <a:rPr sz="4400" spc="-4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spc="-135" dirty="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sz="4400" spc="-4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spc="-325" dirty="0">
                <a:solidFill>
                  <a:srgbClr val="FFFFFF"/>
                </a:solidFill>
                <a:latin typeface="Trebuchet MS"/>
                <a:cs typeface="Trebuchet MS"/>
              </a:rPr>
              <a:t>Jenny</a:t>
            </a:r>
            <a:r>
              <a:rPr sz="4400" spc="-4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400" spc="-105" dirty="0">
                <a:solidFill>
                  <a:srgbClr val="FFFFFF"/>
                </a:solidFill>
                <a:latin typeface="Trebuchet MS"/>
                <a:cs typeface="Trebuchet MS"/>
              </a:rPr>
              <a:t>Requires </a:t>
            </a:r>
            <a:r>
              <a:rPr sz="4400" spc="-25" dirty="0">
                <a:solidFill>
                  <a:srgbClr val="FFFFFF"/>
                </a:solidFill>
                <a:latin typeface="Trebuchet MS"/>
                <a:cs typeface="Trebuchet MS"/>
              </a:rPr>
              <a:t>Support</a:t>
            </a:r>
            <a:endParaRPr sz="4400" dirty="0">
              <a:latin typeface="Trebuchet MS"/>
              <a:cs typeface="Trebuchet MS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41A6C8A9-D29C-C99D-DEC5-93B8152CA5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7238026"/>
              </p:ext>
            </p:extLst>
          </p:nvPr>
        </p:nvGraphicFramePr>
        <p:xfrm>
          <a:off x="1981200" y="1439333"/>
          <a:ext cx="84963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15811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51610" y="434593"/>
            <a:ext cx="9793605" cy="5867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650" spc="-70" dirty="0">
                <a:solidFill>
                  <a:srgbClr val="FFFFFF"/>
                </a:solidFill>
                <a:latin typeface="Trebuchet MS"/>
                <a:cs typeface="Trebuchet MS"/>
              </a:rPr>
              <a:t>Why</a:t>
            </a:r>
            <a:r>
              <a:rPr sz="3650" spc="-31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spc="-85" dirty="0">
                <a:solidFill>
                  <a:srgbClr val="FFFFFF"/>
                </a:solidFill>
                <a:latin typeface="Trebuchet MS"/>
                <a:cs typeface="Trebuchet MS"/>
              </a:rPr>
              <a:t>Adolescence</a:t>
            </a:r>
            <a:r>
              <a:rPr sz="3650" spc="-3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dirty="0">
                <a:solidFill>
                  <a:srgbClr val="FFFFFF"/>
                </a:solidFill>
                <a:latin typeface="Trebuchet MS"/>
                <a:cs typeface="Trebuchet MS"/>
              </a:rPr>
              <a:t>Is</a:t>
            </a:r>
            <a:r>
              <a:rPr sz="3650" spc="-35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spc="-120" dirty="0">
                <a:solidFill>
                  <a:srgbClr val="FFFFFF"/>
                </a:solidFill>
                <a:latin typeface="Trebuchet MS"/>
                <a:cs typeface="Trebuchet MS"/>
              </a:rPr>
              <a:t>a</a:t>
            </a:r>
            <a:r>
              <a:rPr sz="3650" spc="-3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spc="-165" dirty="0">
                <a:solidFill>
                  <a:srgbClr val="FFFFFF"/>
                </a:solidFill>
                <a:latin typeface="Trebuchet MS"/>
                <a:cs typeface="Trebuchet MS"/>
              </a:rPr>
              <a:t>Critical</a:t>
            </a:r>
            <a:r>
              <a:rPr sz="3650" spc="-29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spc="-150" dirty="0">
                <a:solidFill>
                  <a:srgbClr val="FFFFFF"/>
                </a:solidFill>
                <a:latin typeface="Trebuchet MS"/>
                <a:cs typeface="Trebuchet MS"/>
              </a:rPr>
              <a:t>Developmental</a:t>
            </a:r>
            <a:r>
              <a:rPr sz="3650" spc="-2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650" spc="-50" dirty="0">
                <a:solidFill>
                  <a:srgbClr val="FFFFFF"/>
                </a:solidFill>
                <a:latin typeface="Trebuchet MS"/>
                <a:cs typeface="Trebuchet MS"/>
              </a:rPr>
              <a:t>Stage</a:t>
            </a:r>
            <a:endParaRPr sz="3650">
              <a:latin typeface="Trebuchet MS"/>
              <a:cs typeface="Trebuchet MS"/>
            </a:endParaRP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BDAF30A7-3094-73AC-4EC8-189F229EED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7633920"/>
              </p:ext>
            </p:extLst>
          </p:nvPr>
        </p:nvGraphicFramePr>
        <p:xfrm>
          <a:off x="838200" y="1581150"/>
          <a:ext cx="102108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939030" cy="6863080"/>
            <a:chOff x="0" y="0"/>
            <a:chExt cx="4939030" cy="68630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938857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825"/>
              <a:ext cx="4820285" cy="6853555"/>
            </a:xfrm>
            <a:custGeom>
              <a:avLst/>
              <a:gdLst/>
              <a:ahLst/>
              <a:cxnLst/>
              <a:rect l="l" t="t" r="r" b="b"/>
              <a:pathLst>
                <a:path w="4820285" h="6853555">
                  <a:moveTo>
                    <a:pt x="3606481" y="0"/>
                  </a:moveTo>
                  <a:lnTo>
                    <a:pt x="0" y="0"/>
                  </a:lnTo>
                  <a:lnTo>
                    <a:pt x="0" y="6853174"/>
                  </a:lnTo>
                  <a:lnTo>
                    <a:pt x="3610812" y="6853174"/>
                  </a:lnTo>
                  <a:lnTo>
                    <a:pt x="3669473" y="6788666"/>
                  </a:lnTo>
                  <a:lnTo>
                    <a:pt x="3698527" y="6753147"/>
                  </a:lnTo>
                  <a:lnTo>
                    <a:pt x="3727272" y="6717261"/>
                  </a:lnTo>
                  <a:lnTo>
                    <a:pt x="3755708" y="6681012"/>
                  </a:lnTo>
                  <a:lnTo>
                    <a:pt x="3783830" y="6644403"/>
                  </a:lnTo>
                  <a:lnTo>
                    <a:pt x="3811636" y="6607437"/>
                  </a:lnTo>
                  <a:lnTo>
                    <a:pt x="3839124" y="6570118"/>
                  </a:lnTo>
                  <a:lnTo>
                    <a:pt x="3866291" y="6532449"/>
                  </a:lnTo>
                  <a:lnTo>
                    <a:pt x="3893135" y="6494432"/>
                  </a:lnTo>
                  <a:lnTo>
                    <a:pt x="3919653" y="6456071"/>
                  </a:lnTo>
                  <a:lnTo>
                    <a:pt x="3945841" y="6417370"/>
                  </a:lnTo>
                  <a:lnTo>
                    <a:pt x="3971699" y="6378330"/>
                  </a:lnTo>
                  <a:lnTo>
                    <a:pt x="3997223" y="6338955"/>
                  </a:lnTo>
                  <a:lnTo>
                    <a:pt x="4022411" y="6299250"/>
                  </a:lnTo>
                  <a:lnTo>
                    <a:pt x="4047259" y="6259215"/>
                  </a:lnTo>
                  <a:lnTo>
                    <a:pt x="4071766" y="6218855"/>
                  </a:lnTo>
                  <a:lnTo>
                    <a:pt x="4095928" y="6178174"/>
                  </a:lnTo>
                  <a:lnTo>
                    <a:pt x="4119744" y="6137173"/>
                  </a:lnTo>
                  <a:lnTo>
                    <a:pt x="4143210" y="6095856"/>
                  </a:lnTo>
                  <a:lnTo>
                    <a:pt x="4166324" y="6054227"/>
                  </a:lnTo>
                  <a:lnTo>
                    <a:pt x="4189084" y="6012288"/>
                  </a:lnTo>
                  <a:lnTo>
                    <a:pt x="4211486" y="5970042"/>
                  </a:lnTo>
                  <a:lnTo>
                    <a:pt x="4233528" y="5927493"/>
                  </a:lnTo>
                  <a:lnTo>
                    <a:pt x="4255208" y="5884644"/>
                  </a:lnTo>
                  <a:lnTo>
                    <a:pt x="4276523" y="5841498"/>
                  </a:lnTo>
                  <a:lnTo>
                    <a:pt x="4297471" y="5798059"/>
                  </a:lnTo>
                  <a:lnTo>
                    <a:pt x="4318048" y="5754328"/>
                  </a:lnTo>
                  <a:lnTo>
                    <a:pt x="4338252" y="5710310"/>
                  </a:lnTo>
                  <a:lnTo>
                    <a:pt x="4358081" y="5666007"/>
                  </a:lnTo>
                  <a:lnTo>
                    <a:pt x="4377532" y="5621423"/>
                  </a:lnTo>
                  <a:lnTo>
                    <a:pt x="4396602" y="5576561"/>
                  </a:lnTo>
                  <a:lnTo>
                    <a:pt x="4415289" y="5531423"/>
                  </a:lnTo>
                  <a:lnTo>
                    <a:pt x="4433591" y="5486014"/>
                  </a:lnTo>
                  <a:lnTo>
                    <a:pt x="4451504" y="5440336"/>
                  </a:lnTo>
                  <a:lnTo>
                    <a:pt x="4469025" y="5394393"/>
                  </a:lnTo>
                  <a:lnTo>
                    <a:pt x="4486154" y="5348187"/>
                  </a:lnTo>
                  <a:lnTo>
                    <a:pt x="4502886" y="5301721"/>
                  </a:lnTo>
                  <a:lnTo>
                    <a:pt x="4519219" y="5254999"/>
                  </a:lnTo>
                  <a:lnTo>
                    <a:pt x="4535151" y="5208025"/>
                  </a:lnTo>
                  <a:lnTo>
                    <a:pt x="4550679" y="5160800"/>
                  </a:lnTo>
                  <a:lnTo>
                    <a:pt x="4565800" y="5113329"/>
                  </a:lnTo>
                  <a:lnTo>
                    <a:pt x="4580513" y="5065614"/>
                  </a:lnTo>
                  <a:lnTo>
                    <a:pt x="4594813" y="5017658"/>
                  </a:lnTo>
                  <a:lnTo>
                    <a:pt x="4608699" y="4969465"/>
                  </a:lnTo>
                  <a:lnTo>
                    <a:pt x="4622168" y="4921038"/>
                  </a:lnTo>
                  <a:lnTo>
                    <a:pt x="4635217" y="4872379"/>
                  </a:lnTo>
                  <a:lnTo>
                    <a:pt x="4647845" y="4823493"/>
                  </a:lnTo>
                  <a:lnTo>
                    <a:pt x="4660047" y="4774382"/>
                  </a:lnTo>
                  <a:lnTo>
                    <a:pt x="4671823" y="4725049"/>
                  </a:lnTo>
                  <a:lnTo>
                    <a:pt x="4683168" y="4675498"/>
                  </a:lnTo>
                  <a:lnTo>
                    <a:pt x="4694080" y="4625731"/>
                  </a:lnTo>
                  <a:lnTo>
                    <a:pt x="4704558" y="4575753"/>
                  </a:lnTo>
                  <a:lnTo>
                    <a:pt x="4714598" y="4525565"/>
                  </a:lnTo>
                  <a:lnTo>
                    <a:pt x="4724197" y="4475171"/>
                  </a:lnTo>
                  <a:lnTo>
                    <a:pt x="4733354" y="4424574"/>
                  </a:lnTo>
                  <a:lnTo>
                    <a:pt x="4742065" y="4373777"/>
                  </a:lnTo>
                  <a:lnTo>
                    <a:pt x="4750327" y="4322784"/>
                  </a:lnTo>
                  <a:lnTo>
                    <a:pt x="4758139" y="4271598"/>
                  </a:lnTo>
                  <a:lnTo>
                    <a:pt x="4765498" y="4220221"/>
                  </a:lnTo>
                  <a:lnTo>
                    <a:pt x="4772401" y="4168657"/>
                  </a:lnTo>
                  <a:lnTo>
                    <a:pt x="4778845" y="4116909"/>
                  </a:lnTo>
                  <a:lnTo>
                    <a:pt x="4784828" y="4064981"/>
                  </a:lnTo>
                  <a:lnTo>
                    <a:pt x="4790348" y="4012874"/>
                  </a:lnTo>
                  <a:lnTo>
                    <a:pt x="4795401" y="3960593"/>
                  </a:lnTo>
                  <a:lnTo>
                    <a:pt x="4799985" y="3908141"/>
                  </a:lnTo>
                  <a:lnTo>
                    <a:pt x="4804098" y="3855520"/>
                  </a:lnTo>
                  <a:lnTo>
                    <a:pt x="4807736" y="3802734"/>
                  </a:lnTo>
                  <a:lnTo>
                    <a:pt x="4810898" y="3749786"/>
                  </a:lnTo>
                  <a:lnTo>
                    <a:pt x="4813580" y="3696679"/>
                  </a:lnTo>
                  <a:lnTo>
                    <a:pt x="4815781" y="3643417"/>
                  </a:lnTo>
                  <a:lnTo>
                    <a:pt x="4817497" y="3590002"/>
                  </a:lnTo>
                  <a:lnTo>
                    <a:pt x="4818726" y="3536437"/>
                  </a:lnTo>
                  <a:lnTo>
                    <a:pt x="4819465" y="3482727"/>
                  </a:lnTo>
                  <a:lnTo>
                    <a:pt x="4819712" y="3428873"/>
                  </a:lnTo>
                  <a:lnTo>
                    <a:pt x="4819465" y="3375024"/>
                  </a:lnTo>
                  <a:lnTo>
                    <a:pt x="4818726" y="3321318"/>
                  </a:lnTo>
                  <a:lnTo>
                    <a:pt x="4817497" y="3267758"/>
                  </a:lnTo>
                  <a:lnTo>
                    <a:pt x="4815781" y="3214347"/>
                  </a:lnTo>
                  <a:lnTo>
                    <a:pt x="4813580" y="3161089"/>
                  </a:lnTo>
                  <a:lnTo>
                    <a:pt x="4810898" y="3107987"/>
                  </a:lnTo>
                  <a:lnTo>
                    <a:pt x="4807736" y="3055043"/>
                  </a:lnTo>
                  <a:lnTo>
                    <a:pt x="4804098" y="3002261"/>
                  </a:lnTo>
                  <a:lnTo>
                    <a:pt x="4799985" y="2949644"/>
                  </a:lnTo>
                  <a:lnTo>
                    <a:pt x="4795401" y="2897195"/>
                  </a:lnTo>
                  <a:lnTo>
                    <a:pt x="4790348" y="2844918"/>
                  </a:lnTo>
                  <a:lnTo>
                    <a:pt x="4784828" y="2792815"/>
                  </a:lnTo>
                  <a:lnTo>
                    <a:pt x="4778845" y="2740889"/>
                  </a:lnTo>
                  <a:lnTo>
                    <a:pt x="4772401" y="2689145"/>
                  </a:lnTo>
                  <a:lnTo>
                    <a:pt x="4765498" y="2637584"/>
                  </a:lnTo>
                  <a:lnTo>
                    <a:pt x="4758139" y="2586210"/>
                  </a:lnTo>
                  <a:lnTo>
                    <a:pt x="4750327" y="2535026"/>
                  </a:lnTo>
                  <a:lnTo>
                    <a:pt x="4742065" y="2484035"/>
                  </a:lnTo>
                  <a:lnTo>
                    <a:pt x="4733354" y="2433241"/>
                  </a:lnTo>
                  <a:lnTo>
                    <a:pt x="4724197" y="2382647"/>
                  </a:lnTo>
                  <a:lnTo>
                    <a:pt x="4714598" y="2332255"/>
                  </a:lnTo>
                  <a:lnTo>
                    <a:pt x="4704558" y="2282069"/>
                  </a:lnTo>
                  <a:lnTo>
                    <a:pt x="4694080" y="2232092"/>
                  </a:lnTo>
                  <a:lnTo>
                    <a:pt x="4683168" y="2182328"/>
                  </a:lnTo>
                  <a:lnTo>
                    <a:pt x="4671823" y="2132778"/>
                  </a:lnTo>
                  <a:lnTo>
                    <a:pt x="4660047" y="2083447"/>
                  </a:lnTo>
                  <a:lnTo>
                    <a:pt x="4647845" y="2034338"/>
                  </a:lnTo>
                  <a:lnTo>
                    <a:pt x="4635217" y="1985453"/>
                  </a:lnTo>
                  <a:lnTo>
                    <a:pt x="4622168" y="1936796"/>
                  </a:lnTo>
                  <a:lnTo>
                    <a:pt x="4608699" y="1888370"/>
                  </a:lnTo>
                  <a:lnTo>
                    <a:pt x="4594813" y="1840179"/>
                  </a:lnTo>
                  <a:lnTo>
                    <a:pt x="4580513" y="1792224"/>
                  </a:lnTo>
                  <a:lnTo>
                    <a:pt x="4565800" y="1744511"/>
                  </a:lnTo>
                  <a:lnTo>
                    <a:pt x="4550679" y="1697040"/>
                  </a:lnTo>
                  <a:lnTo>
                    <a:pt x="4535151" y="1649817"/>
                  </a:lnTo>
                  <a:lnTo>
                    <a:pt x="4519219" y="1602843"/>
                  </a:lnTo>
                  <a:lnTo>
                    <a:pt x="4502886" y="1556122"/>
                  </a:lnTo>
                  <a:lnTo>
                    <a:pt x="4486154" y="1509658"/>
                  </a:lnTo>
                  <a:lnTo>
                    <a:pt x="4469025" y="1463453"/>
                  </a:lnTo>
                  <a:lnTo>
                    <a:pt x="4451504" y="1417510"/>
                  </a:lnTo>
                  <a:lnTo>
                    <a:pt x="4433591" y="1371833"/>
                  </a:lnTo>
                  <a:lnTo>
                    <a:pt x="4415289" y="1326425"/>
                  </a:lnTo>
                  <a:lnTo>
                    <a:pt x="4396602" y="1281288"/>
                  </a:lnTo>
                  <a:lnTo>
                    <a:pt x="4377532" y="1236427"/>
                  </a:lnTo>
                  <a:lnTo>
                    <a:pt x="4358081" y="1191843"/>
                  </a:lnTo>
                  <a:lnTo>
                    <a:pt x="4338252" y="1147541"/>
                  </a:lnTo>
                  <a:lnTo>
                    <a:pt x="4318048" y="1103524"/>
                  </a:lnTo>
                  <a:lnTo>
                    <a:pt x="4297471" y="1059794"/>
                  </a:lnTo>
                  <a:lnTo>
                    <a:pt x="4276523" y="1016355"/>
                  </a:lnTo>
                  <a:lnTo>
                    <a:pt x="4255208" y="973210"/>
                  </a:lnTo>
                  <a:lnTo>
                    <a:pt x="4233528" y="930361"/>
                  </a:lnTo>
                  <a:lnTo>
                    <a:pt x="4211486" y="887813"/>
                  </a:lnTo>
                  <a:lnTo>
                    <a:pt x="4189084" y="845569"/>
                  </a:lnTo>
                  <a:lnTo>
                    <a:pt x="4166324" y="803630"/>
                  </a:lnTo>
                  <a:lnTo>
                    <a:pt x="4143210" y="762002"/>
                  </a:lnTo>
                  <a:lnTo>
                    <a:pt x="4119744" y="720686"/>
                  </a:lnTo>
                  <a:lnTo>
                    <a:pt x="4095928" y="679686"/>
                  </a:lnTo>
                  <a:lnTo>
                    <a:pt x="4071766" y="639005"/>
                  </a:lnTo>
                  <a:lnTo>
                    <a:pt x="4047259" y="598646"/>
                  </a:lnTo>
                  <a:lnTo>
                    <a:pt x="4022411" y="558613"/>
                  </a:lnTo>
                  <a:lnTo>
                    <a:pt x="3997223" y="518908"/>
                  </a:lnTo>
                  <a:lnTo>
                    <a:pt x="3971699" y="479535"/>
                  </a:lnTo>
                  <a:lnTo>
                    <a:pt x="3945841" y="440496"/>
                  </a:lnTo>
                  <a:lnTo>
                    <a:pt x="3919653" y="401796"/>
                  </a:lnTo>
                  <a:lnTo>
                    <a:pt x="3893135" y="363436"/>
                  </a:lnTo>
                  <a:lnTo>
                    <a:pt x="3866291" y="325421"/>
                  </a:lnTo>
                  <a:lnTo>
                    <a:pt x="3839124" y="287753"/>
                  </a:lnTo>
                  <a:lnTo>
                    <a:pt x="3811636" y="250435"/>
                  </a:lnTo>
                  <a:lnTo>
                    <a:pt x="3783830" y="213471"/>
                  </a:lnTo>
                  <a:lnTo>
                    <a:pt x="3755708" y="176864"/>
                  </a:lnTo>
                  <a:lnTo>
                    <a:pt x="3727272" y="140617"/>
                  </a:lnTo>
                  <a:lnTo>
                    <a:pt x="3698527" y="104732"/>
                  </a:lnTo>
                  <a:lnTo>
                    <a:pt x="3669473" y="69215"/>
                  </a:lnTo>
                  <a:lnTo>
                    <a:pt x="360648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63" y="4825"/>
              <a:ext cx="4820285" cy="6853555"/>
            </a:xfrm>
            <a:custGeom>
              <a:avLst/>
              <a:gdLst/>
              <a:ahLst/>
              <a:cxnLst/>
              <a:rect l="l" t="t" r="r" b="b"/>
              <a:pathLst>
                <a:path w="4820285" h="6853555">
                  <a:moveTo>
                    <a:pt x="0" y="6853174"/>
                  </a:moveTo>
                  <a:lnTo>
                    <a:pt x="0" y="0"/>
                  </a:lnTo>
                  <a:lnTo>
                    <a:pt x="3606481" y="0"/>
                  </a:lnTo>
                  <a:lnTo>
                    <a:pt x="3669473" y="69215"/>
                  </a:lnTo>
                  <a:lnTo>
                    <a:pt x="3698527" y="104732"/>
                  </a:lnTo>
                  <a:lnTo>
                    <a:pt x="3727272" y="140617"/>
                  </a:lnTo>
                  <a:lnTo>
                    <a:pt x="3755708" y="176864"/>
                  </a:lnTo>
                  <a:lnTo>
                    <a:pt x="3783830" y="213471"/>
                  </a:lnTo>
                  <a:lnTo>
                    <a:pt x="3811636" y="250435"/>
                  </a:lnTo>
                  <a:lnTo>
                    <a:pt x="3839124" y="287753"/>
                  </a:lnTo>
                  <a:lnTo>
                    <a:pt x="3866291" y="325421"/>
                  </a:lnTo>
                  <a:lnTo>
                    <a:pt x="3893135" y="363436"/>
                  </a:lnTo>
                  <a:lnTo>
                    <a:pt x="3919653" y="401796"/>
                  </a:lnTo>
                  <a:lnTo>
                    <a:pt x="3945841" y="440496"/>
                  </a:lnTo>
                  <a:lnTo>
                    <a:pt x="3971699" y="479535"/>
                  </a:lnTo>
                  <a:lnTo>
                    <a:pt x="3997223" y="518908"/>
                  </a:lnTo>
                  <a:lnTo>
                    <a:pt x="4022411" y="558613"/>
                  </a:lnTo>
                  <a:lnTo>
                    <a:pt x="4047259" y="598646"/>
                  </a:lnTo>
                  <a:lnTo>
                    <a:pt x="4071766" y="639005"/>
                  </a:lnTo>
                  <a:lnTo>
                    <a:pt x="4095928" y="679686"/>
                  </a:lnTo>
                  <a:lnTo>
                    <a:pt x="4119744" y="720686"/>
                  </a:lnTo>
                  <a:lnTo>
                    <a:pt x="4143210" y="762002"/>
                  </a:lnTo>
                  <a:lnTo>
                    <a:pt x="4166324" y="803630"/>
                  </a:lnTo>
                  <a:lnTo>
                    <a:pt x="4189084" y="845569"/>
                  </a:lnTo>
                  <a:lnTo>
                    <a:pt x="4211486" y="887813"/>
                  </a:lnTo>
                  <a:lnTo>
                    <a:pt x="4233528" y="930361"/>
                  </a:lnTo>
                  <a:lnTo>
                    <a:pt x="4255208" y="973210"/>
                  </a:lnTo>
                  <a:lnTo>
                    <a:pt x="4276523" y="1016355"/>
                  </a:lnTo>
                  <a:lnTo>
                    <a:pt x="4297471" y="1059794"/>
                  </a:lnTo>
                  <a:lnTo>
                    <a:pt x="4318048" y="1103524"/>
                  </a:lnTo>
                  <a:lnTo>
                    <a:pt x="4338252" y="1147541"/>
                  </a:lnTo>
                  <a:lnTo>
                    <a:pt x="4358081" y="1191843"/>
                  </a:lnTo>
                  <a:lnTo>
                    <a:pt x="4377532" y="1236427"/>
                  </a:lnTo>
                  <a:lnTo>
                    <a:pt x="4396602" y="1281288"/>
                  </a:lnTo>
                  <a:lnTo>
                    <a:pt x="4415289" y="1326425"/>
                  </a:lnTo>
                  <a:lnTo>
                    <a:pt x="4433591" y="1371833"/>
                  </a:lnTo>
                  <a:lnTo>
                    <a:pt x="4451504" y="1417510"/>
                  </a:lnTo>
                  <a:lnTo>
                    <a:pt x="4469025" y="1463453"/>
                  </a:lnTo>
                  <a:lnTo>
                    <a:pt x="4486154" y="1509658"/>
                  </a:lnTo>
                  <a:lnTo>
                    <a:pt x="4502886" y="1556122"/>
                  </a:lnTo>
                  <a:lnTo>
                    <a:pt x="4519219" y="1602843"/>
                  </a:lnTo>
                  <a:lnTo>
                    <a:pt x="4535151" y="1649817"/>
                  </a:lnTo>
                  <a:lnTo>
                    <a:pt x="4550679" y="1697040"/>
                  </a:lnTo>
                  <a:lnTo>
                    <a:pt x="4565800" y="1744511"/>
                  </a:lnTo>
                  <a:lnTo>
                    <a:pt x="4580513" y="1792224"/>
                  </a:lnTo>
                  <a:lnTo>
                    <a:pt x="4594813" y="1840179"/>
                  </a:lnTo>
                  <a:lnTo>
                    <a:pt x="4608699" y="1888370"/>
                  </a:lnTo>
                  <a:lnTo>
                    <a:pt x="4622168" y="1936796"/>
                  </a:lnTo>
                  <a:lnTo>
                    <a:pt x="4635217" y="1985453"/>
                  </a:lnTo>
                  <a:lnTo>
                    <a:pt x="4647845" y="2034338"/>
                  </a:lnTo>
                  <a:lnTo>
                    <a:pt x="4660047" y="2083447"/>
                  </a:lnTo>
                  <a:lnTo>
                    <a:pt x="4671823" y="2132778"/>
                  </a:lnTo>
                  <a:lnTo>
                    <a:pt x="4683168" y="2182328"/>
                  </a:lnTo>
                  <a:lnTo>
                    <a:pt x="4694080" y="2232092"/>
                  </a:lnTo>
                  <a:lnTo>
                    <a:pt x="4704558" y="2282069"/>
                  </a:lnTo>
                  <a:lnTo>
                    <a:pt x="4714598" y="2332255"/>
                  </a:lnTo>
                  <a:lnTo>
                    <a:pt x="4724197" y="2382647"/>
                  </a:lnTo>
                  <a:lnTo>
                    <a:pt x="4733354" y="2433241"/>
                  </a:lnTo>
                  <a:lnTo>
                    <a:pt x="4742065" y="2484035"/>
                  </a:lnTo>
                  <a:lnTo>
                    <a:pt x="4750327" y="2535026"/>
                  </a:lnTo>
                  <a:lnTo>
                    <a:pt x="4758139" y="2586210"/>
                  </a:lnTo>
                  <a:lnTo>
                    <a:pt x="4765498" y="2637584"/>
                  </a:lnTo>
                  <a:lnTo>
                    <a:pt x="4772401" y="2689145"/>
                  </a:lnTo>
                  <a:lnTo>
                    <a:pt x="4778845" y="2740889"/>
                  </a:lnTo>
                  <a:lnTo>
                    <a:pt x="4784828" y="2792815"/>
                  </a:lnTo>
                  <a:lnTo>
                    <a:pt x="4790348" y="2844918"/>
                  </a:lnTo>
                  <a:lnTo>
                    <a:pt x="4795401" y="2897195"/>
                  </a:lnTo>
                  <a:lnTo>
                    <a:pt x="4799985" y="2949644"/>
                  </a:lnTo>
                  <a:lnTo>
                    <a:pt x="4804098" y="3002261"/>
                  </a:lnTo>
                  <a:lnTo>
                    <a:pt x="4807736" y="3055043"/>
                  </a:lnTo>
                  <a:lnTo>
                    <a:pt x="4810898" y="3107987"/>
                  </a:lnTo>
                  <a:lnTo>
                    <a:pt x="4813580" y="3161089"/>
                  </a:lnTo>
                  <a:lnTo>
                    <a:pt x="4815781" y="3214347"/>
                  </a:lnTo>
                  <a:lnTo>
                    <a:pt x="4817497" y="3267758"/>
                  </a:lnTo>
                  <a:lnTo>
                    <a:pt x="4818726" y="3321318"/>
                  </a:lnTo>
                  <a:lnTo>
                    <a:pt x="4819465" y="3375024"/>
                  </a:lnTo>
                  <a:lnTo>
                    <a:pt x="4819712" y="3428873"/>
                  </a:lnTo>
                  <a:lnTo>
                    <a:pt x="4819465" y="3482727"/>
                  </a:lnTo>
                  <a:lnTo>
                    <a:pt x="4818726" y="3536437"/>
                  </a:lnTo>
                  <a:lnTo>
                    <a:pt x="4817497" y="3590002"/>
                  </a:lnTo>
                  <a:lnTo>
                    <a:pt x="4815781" y="3643417"/>
                  </a:lnTo>
                  <a:lnTo>
                    <a:pt x="4813580" y="3696679"/>
                  </a:lnTo>
                  <a:lnTo>
                    <a:pt x="4810898" y="3749786"/>
                  </a:lnTo>
                  <a:lnTo>
                    <a:pt x="4807736" y="3802734"/>
                  </a:lnTo>
                  <a:lnTo>
                    <a:pt x="4804098" y="3855520"/>
                  </a:lnTo>
                  <a:lnTo>
                    <a:pt x="4799985" y="3908141"/>
                  </a:lnTo>
                  <a:lnTo>
                    <a:pt x="4795401" y="3960593"/>
                  </a:lnTo>
                  <a:lnTo>
                    <a:pt x="4790348" y="4012874"/>
                  </a:lnTo>
                  <a:lnTo>
                    <a:pt x="4784828" y="4064981"/>
                  </a:lnTo>
                  <a:lnTo>
                    <a:pt x="4778845" y="4116909"/>
                  </a:lnTo>
                  <a:lnTo>
                    <a:pt x="4772401" y="4168657"/>
                  </a:lnTo>
                  <a:lnTo>
                    <a:pt x="4765498" y="4220221"/>
                  </a:lnTo>
                  <a:lnTo>
                    <a:pt x="4758139" y="4271598"/>
                  </a:lnTo>
                  <a:lnTo>
                    <a:pt x="4750327" y="4322784"/>
                  </a:lnTo>
                  <a:lnTo>
                    <a:pt x="4742065" y="4373777"/>
                  </a:lnTo>
                  <a:lnTo>
                    <a:pt x="4733354" y="4424574"/>
                  </a:lnTo>
                  <a:lnTo>
                    <a:pt x="4724197" y="4475171"/>
                  </a:lnTo>
                  <a:lnTo>
                    <a:pt x="4714598" y="4525565"/>
                  </a:lnTo>
                  <a:lnTo>
                    <a:pt x="4704558" y="4575753"/>
                  </a:lnTo>
                  <a:lnTo>
                    <a:pt x="4694080" y="4625731"/>
                  </a:lnTo>
                  <a:lnTo>
                    <a:pt x="4683168" y="4675498"/>
                  </a:lnTo>
                  <a:lnTo>
                    <a:pt x="4671823" y="4725049"/>
                  </a:lnTo>
                  <a:lnTo>
                    <a:pt x="4660047" y="4774382"/>
                  </a:lnTo>
                  <a:lnTo>
                    <a:pt x="4647845" y="4823493"/>
                  </a:lnTo>
                  <a:lnTo>
                    <a:pt x="4635217" y="4872379"/>
                  </a:lnTo>
                  <a:lnTo>
                    <a:pt x="4622168" y="4921038"/>
                  </a:lnTo>
                  <a:lnTo>
                    <a:pt x="4608699" y="4969465"/>
                  </a:lnTo>
                  <a:lnTo>
                    <a:pt x="4594813" y="5017658"/>
                  </a:lnTo>
                  <a:lnTo>
                    <a:pt x="4580513" y="5065614"/>
                  </a:lnTo>
                  <a:lnTo>
                    <a:pt x="4565800" y="5113329"/>
                  </a:lnTo>
                  <a:lnTo>
                    <a:pt x="4550679" y="5160800"/>
                  </a:lnTo>
                  <a:lnTo>
                    <a:pt x="4535151" y="5208025"/>
                  </a:lnTo>
                  <a:lnTo>
                    <a:pt x="4519219" y="5254999"/>
                  </a:lnTo>
                  <a:lnTo>
                    <a:pt x="4502886" y="5301721"/>
                  </a:lnTo>
                  <a:lnTo>
                    <a:pt x="4486154" y="5348187"/>
                  </a:lnTo>
                  <a:lnTo>
                    <a:pt x="4469025" y="5394393"/>
                  </a:lnTo>
                  <a:lnTo>
                    <a:pt x="4451504" y="5440336"/>
                  </a:lnTo>
                  <a:lnTo>
                    <a:pt x="4433591" y="5486014"/>
                  </a:lnTo>
                  <a:lnTo>
                    <a:pt x="4415289" y="5531423"/>
                  </a:lnTo>
                  <a:lnTo>
                    <a:pt x="4396602" y="5576561"/>
                  </a:lnTo>
                  <a:lnTo>
                    <a:pt x="4377532" y="5621423"/>
                  </a:lnTo>
                  <a:lnTo>
                    <a:pt x="4358081" y="5666007"/>
                  </a:lnTo>
                  <a:lnTo>
                    <a:pt x="4338252" y="5710310"/>
                  </a:lnTo>
                  <a:lnTo>
                    <a:pt x="4318048" y="5754328"/>
                  </a:lnTo>
                  <a:lnTo>
                    <a:pt x="4297471" y="5798059"/>
                  </a:lnTo>
                  <a:lnTo>
                    <a:pt x="4276523" y="5841498"/>
                  </a:lnTo>
                  <a:lnTo>
                    <a:pt x="4255208" y="5884644"/>
                  </a:lnTo>
                  <a:lnTo>
                    <a:pt x="4233528" y="5927493"/>
                  </a:lnTo>
                  <a:lnTo>
                    <a:pt x="4211486" y="5970042"/>
                  </a:lnTo>
                  <a:lnTo>
                    <a:pt x="4189084" y="6012288"/>
                  </a:lnTo>
                  <a:lnTo>
                    <a:pt x="4166324" y="6054227"/>
                  </a:lnTo>
                  <a:lnTo>
                    <a:pt x="4143210" y="6095856"/>
                  </a:lnTo>
                  <a:lnTo>
                    <a:pt x="4119744" y="6137173"/>
                  </a:lnTo>
                  <a:lnTo>
                    <a:pt x="4095928" y="6178174"/>
                  </a:lnTo>
                  <a:lnTo>
                    <a:pt x="4071766" y="6218855"/>
                  </a:lnTo>
                  <a:lnTo>
                    <a:pt x="4047259" y="6259215"/>
                  </a:lnTo>
                  <a:lnTo>
                    <a:pt x="4022411" y="6299250"/>
                  </a:lnTo>
                  <a:lnTo>
                    <a:pt x="3997223" y="6338955"/>
                  </a:lnTo>
                  <a:lnTo>
                    <a:pt x="3971699" y="6378330"/>
                  </a:lnTo>
                  <a:lnTo>
                    <a:pt x="3945841" y="6417370"/>
                  </a:lnTo>
                  <a:lnTo>
                    <a:pt x="3919653" y="6456071"/>
                  </a:lnTo>
                  <a:lnTo>
                    <a:pt x="3893135" y="6494432"/>
                  </a:lnTo>
                  <a:lnTo>
                    <a:pt x="3866291" y="6532449"/>
                  </a:lnTo>
                  <a:lnTo>
                    <a:pt x="3839124" y="6570118"/>
                  </a:lnTo>
                  <a:lnTo>
                    <a:pt x="3811636" y="6607437"/>
                  </a:lnTo>
                  <a:lnTo>
                    <a:pt x="3783830" y="6644403"/>
                  </a:lnTo>
                  <a:lnTo>
                    <a:pt x="3755708" y="6681012"/>
                  </a:lnTo>
                  <a:lnTo>
                    <a:pt x="3727272" y="6717261"/>
                  </a:lnTo>
                  <a:lnTo>
                    <a:pt x="3698527" y="6753147"/>
                  </a:lnTo>
                  <a:lnTo>
                    <a:pt x="3669473" y="6788666"/>
                  </a:lnTo>
                  <a:lnTo>
                    <a:pt x="3610812" y="6853174"/>
                  </a:lnTo>
                </a:path>
              </a:pathLst>
            </a:custGeom>
            <a:ln w="9525">
              <a:solidFill>
                <a:srgbClr val="EEEE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4810125" cy="6858000"/>
            </a:xfrm>
            <a:custGeom>
              <a:avLst/>
              <a:gdLst/>
              <a:ahLst/>
              <a:cxnLst/>
              <a:rect l="l" t="t" r="r" b="b"/>
              <a:pathLst>
                <a:path w="4810125" h="6858000">
                  <a:moveTo>
                    <a:pt x="3597529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597529" y="6857999"/>
                  </a:lnTo>
                  <a:lnTo>
                    <a:pt x="3660394" y="6788730"/>
                  </a:lnTo>
                  <a:lnTo>
                    <a:pt x="3689437" y="6753210"/>
                  </a:lnTo>
                  <a:lnTo>
                    <a:pt x="3718172" y="6717324"/>
                  </a:lnTo>
                  <a:lnTo>
                    <a:pt x="3746596" y="6681075"/>
                  </a:lnTo>
                  <a:lnTo>
                    <a:pt x="3774708" y="6644466"/>
                  </a:lnTo>
                  <a:lnTo>
                    <a:pt x="3802504" y="6607500"/>
                  </a:lnTo>
                  <a:lnTo>
                    <a:pt x="3829981" y="6570181"/>
                  </a:lnTo>
                  <a:lnTo>
                    <a:pt x="3857138" y="6532511"/>
                  </a:lnTo>
                  <a:lnTo>
                    <a:pt x="3883972" y="6494494"/>
                  </a:lnTo>
                  <a:lnTo>
                    <a:pt x="3910479" y="6456132"/>
                  </a:lnTo>
                  <a:lnTo>
                    <a:pt x="3936658" y="6417430"/>
                  </a:lnTo>
                  <a:lnTo>
                    <a:pt x="3962505" y="6378390"/>
                  </a:lnTo>
                  <a:lnTo>
                    <a:pt x="3988019" y="6339015"/>
                  </a:lnTo>
                  <a:lnTo>
                    <a:pt x="4013196" y="6299308"/>
                  </a:lnTo>
                  <a:lnTo>
                    <a:pt x="4038035" y="6259273"/>
                  </a:lnTo>
                  <a:lnTo>
                    <a:pt x="4062531" y="6218913"/>
                  </a:lnTo>
                  <a:lnTo>
                    <a:pt x="4086684" y="6178231"/>
                  </a:lnTo>
                  <a:lnTo>
                    <a:pt x="4110489" y="6137229"/>
                  </a:lnTo>
                  <a:lnTo>
                    <a:pt x="4133946" y="6095912"/>
                  </a:lnTo>
                  <a:lnTo>
                    <a:pt x="4157050" y="6054282"/>
                  </a:lnTo>
                  <a:lnTo>
                    <a:pt x="4179800" y="6012342"/>
                  </a:lnTo>
                  <a:lnTo>
                    <a:pt x="4202193" y="5970096"/>
                  </a:lnTo>
                  <a:lnTo>
                    <a:pt x="4224226" y="5927547"/>
                  </a:lnTo>
                  <a:lnTo>
                    <a:pt x="4245896" y="5884697"/>
                  </a:lnTo>
                  <a:lnTo>
                    <a:pt x="4267202" y="5841550"/>
                  </a:lnTo>
                  <a:lnTo>
                    <a:pt x="4288140" y="5798110"/>
                  </a:lnTo>
                  <a:lnTo>
                    <a:pt x="4308708" y="5754379"/>
                  </a:lnTo>
                  <a:lnTo>
                    <a:pt x="4328903" y="5710360"/>
                  </a:lnTo>
                  <a:lnTo>
                    <a:pt x="4348723" y="5666057"/>
                  </a:lnTo>
                  <a:lnTo>
                    <a:pt x="4368165" y="5621472"/>
                  </a:lnTo>
                  <a:lnTo>
                    <a:pt x="4387227" y="5576610"/>
                  </a:lnTo>
                  <a:lnTo>
                    <a:pt x="4405905" y="5531472"/>
                  </a:lnTo>
                  <a:lnTo>
                    <a:pt x="4424198" y="5486062"/>
                  </a:lnTo>
                  <a:lnTo>
                    <a:pt x="4442103" y="5440384"/>
                  </a:lnTo>
                  <a:lnTo>
                    <a:pt x="4459616" y="5394440"/>
                  </a:lnTo>
                  <a:lnTo>
                    <a:pt x="4476736" y="5348234"/>
                  </a:lnTo>
                  <a:lnTo>
                    <a:pt x="4493461" y="5301769"/>
                  </a:lnTo>
                  <a:lnTo>
                    <a:pt x="4509786" y="5255047"/>
                  </a:lnTo>
                  <a:lnTo>
                    <a:pt x="4525710" y="5208072"/>
                  </a:lnTo>
                  <a:lnTo>
                    <a:pt x="4541231" y="5160848"/>
                  </a:lnTo>
                  <a:lnTo>
                    <a:pt x="4556345" y="5113377"/>
                  </a:lnTo>
                  <a:lnTo>
                    <a:pt x="4571050" y="5065662"/>
                  </a:lnTo>
                  <a:lnTo>
                    <a:pt x="4585343" y="5017707"/>
                  </a:lnTo>
                  <a:lnTo>
                    <a:pt x="4599222" y="4969514"/>
                  </a:lnTo>
                  <a:lnTo>
                    <a:pt x="4612684" y="4921088"/>
                  </a:lnTo>
                  <a:lnTo>
                    <a:pt x="4625727" y="4872430"/>
                  </a:lnTo>
                  <a:lnTo>
                    <a:pt x="4638348" y="4823545"/>
                  </a:lnTo>
                  <a:lnTo>
                    <a:pt x="4650545" y="4774434"/>
                  </a:lnTo>
                  <a:lnTo>
                    <a:pt x="4662314" y="4725103"/>
                  </a:lnTo>
                  <a:lnTo>
                    <a:pt x="4673653" y="4675553"/>
                  </a:lnTo>
                  <a:lnTo>
                    <a:pt x="4684560" y="4625787"/>
                  </a:lnTo>
                  <a:lnTo>
                    <a:pt x="4695032" y="4575810"/>
                  </a:lnTo>
                  <a:lnTo>
                    <a:pt x="4705067" y="4525623"/>
                  </a:lnTo>
                  <a:lnTo>
                    <a:pt x="4714661" y="4475231"/>
                  </a:lnTo>
                  <a:lnTo>
                    <a:pt x="4723813" y="4424636"/>
                  </a:lnTo>
                  <a:lnTo>
                    <a:pt x="4732519" y="4373841"/>
                  </a:lnTo>
                  <a:lnTo>
                    <a:pt x="4740777" y="4322850"/>
                  </a:lnTo>
                  <a:lnTo>
                    <a:pt x="4748585" y="4271666"/>
                  </a:lnTo>
                  <a:lnTo>
                    <a:pt x="4755940" y="4220292"/>
                  </a:lnTo>
                  <a:lnTo>
                    <a:pt x="4762839" y="4168730"/>
                  </a:lnTo>
                  <a:lnTo>
                    <a:pt x="4769280" y="4116985"/>
                  </a:lnTo>
                  <a:lnTo>
                    <a:pt x="4775260" y="4065059"/>
                  </a:lnTo>
                  <a:lnTo>
                    <a:pt x="4780776" y="4012956"/>
                  </a:lnTo>
                  <a:lnTo>
                    <a:pt x="4785826" y="3960678"/>
                  </a:lnTo>
                  <a:lnTo>
                    <a:pt x="4790408" y="3908229"/>
                  </a:lnTo>
                  <a:lnTo>
                    <a:pt x="4794518" y="3855612"/>
                  </a:lnTo>
                  <a:lnTo>
                    <a:pt x="4798155" y="3802830"/>
                  </a:lnTo>
                  <a:lnTo>
                    <a:pt x="4801315" y="3749886"/>
                  </a:lnTo>
                  <a:lnTo>
                    <a:pt x="4803996" y="3696783"/>
                  </a:lnTo>
                  <a:lnTo>
                    <a:pt x="4806195" y="3643525"/>
                  </a:lnTo>
                  <a:lnTo>
                    <a:pt x="4807910" y="3590114"/>
                  </a:lnTo>
                  <a:lnTo>
                    <a:pt x="4809139" y="3536554"/>
                  </a:lnTo>
                  <a:lnTo>
                    <a:pt x="4809878" y="3482848"/>
                  </a:lnTo>
                  <a:lnTo>
                    <a:pt x="4810125" y="3429000"/>
                  </a:lnTo>
                  <a:lnTo>
                    <a:pt x="4809878" y="3375151"/>
                  </a:lnTo>
                  <a:lnTo>
                    <a:pt x="4809139" y="3321445"/>
                  </a:lnTo>
                  <a:lnTo>
                    <a:pt x="4807910" y="3267885"/>
                  </a:lnTo>
                  <a:lnTo>
                    <a:pt x="4806195" y="3214474"/>
                  </a:lnTo>
                  <a:lnTo>
                    <a:pt x="4803996" y="3161216"/>
                  </a:lnTo>
                  <a:lnTo>
                    <a:pt x="4801315" y="3108114"/>
                  </a:lnTo>
                  <a:lnTo>
                    <a:pt x="4798155" y="3055170"/>
                  </a:lnTo>
                  <a:lnTo>
                    <a:pt x="4794518" y="3002388"/>
                  </a:lnTo>
                  <a:lnTo>
                    <a:pt x="4790408" y="2949771"/>
                  </a:lnTo>
                  <a:lnTo>
                    <a:pt x="4785826" y="2897322"/>
                  </a:lnTo>
                  <a:lnTo>
                    <a:pt x="4780776" y="2845045"/>
                  </a:lnTo>
                  <a:lnTo>
                    <a:pt x="4775260" y="2792941"/>
                  </a:lnTo>
                  <a:lnTo>
                    <a:pt x="4769280" y="2741016"/>
                  </a:lnTo>
                  <a:lnTo>
                    <a:pt x="4762839" y="2689271"/>
                  </a:lnTo>
                  <a:lnTo>
                    <a:pt x="4755940" y="2637709"/>
                  </a:lnTo>
                  <a:lnTo>
                    <a:pt x="4748585" y="2586335"/>
                  </a:lnTo>
                  <a:lnTo>
                    <a:pt x="4740777" y="2535151"/>
                  </a:lnTo>
                  <a:lnTo>
                    <a:pt x="4732519" y="2484160"/>
                  </a:lnTo>
                  <a:lnTo>
                    <a:pt x="4723813" y="2433366"/>
                  </a:lnTo>
                  <a:lnTo>
                    <a:pt x="4714661" y="2382771"/>
                  </a:lnTo>
                  <a:lnTo>
                    <a:pt x="4705067" y="2332379"/>
                  </a:lnTo>
                  <a:lnTo>
                    <a:pt x="4695032" y="2282193"/>
                  </a:lnTo>
                  <a:lnTo>
                    <a:pt x="4684560" y="2232215"/>
                  </a:lnTo>
                  <a:lnTo>
                    <a:pt x="4673653" y="2182450"/>
                  </a:lnTo>
                  <a:lnTo>
                    <a:pt x="4662314" y="2132900"/>
                  </a:lnTo>
                  <a:lnTo>
                    <a:pt x="4650545" y="2083568"/>
                  </a:lnTo>
                  <a:lnTo>
                    <a:pt x="4638348" y="2034458"/>
                  </a:lnTo>
                  <a:lnTo>
                    <a:pt x="4625727" y="1985573"/>
                  </a:lnTo>
                  <a:lnTo>
                    <a:pt x="4612684" y="1936915"/>
                  </a:lnTo>
                  <a:lnTo>
                    <a:pt x="4599222" y="1888489"/>
                  </a:lnTo>
                  <a:lnTo>
                    <a:pt x="4585343" y="1840296"/>
                  </a:lnTo>
                  <a:lnTo>
                    <a:pt x="4571050" y="1792341"/>
                  </a:lnTo>
                  <a:lnTo>
                    <a:pt x="4556345" y="1744626"/>
                  </a:lnTo>
                  <a:lnTo>
                    <a:pt x="4541231" y="1697154"/>
                  </a:lnTo>
                  <a:lnTo>
                    <a:pt x="4525710" y="1649930"/>
                  </a:lnTo>
                  <a:lnTo>
                    <a:pt x="4509786" y="1602955"/>
                  </a:lnTo>
                  <a:lnTo>
                    <a:pt x="4493461" y="1556233"/>
                  </a:lnTo>
                  <a:lnTo>
                    <a:pt x="4476736" y="1509767"/>
                  </a:lnTo>
                  <a:lnTo>
                    <a:pt x="4459616" y="1463560"/>
                  </a:lnTo>
                  <a:lnTo>
                    <a:pt x="4442103" y="1417616"/>
                  </a:lnTo>
                  <a:lnTo>
                    <a:pt x="4424198" y="1371937"/>
                  </a:lnTo>
                  <a:lnTo>
                    <a:pt x="4405905" y="1326527"/>
                  </a:lnTo>
                  <a:lnTo>
                    <a:pt x="4387227" y="1281389"/>
                  </a:lnTo>
                  <a:lnTo>
                    <a:pt x="4368165" y="1236526"/>
                  </a:lnTo>
                  <a:lnTo>
                    <a:pt x="4348723" y="1191941"/>
                  </a:lnTo>
                  <a:lnTo>
                    <a:pt x="4328903" y="1147637"/>
                  </a:lnTo>
                  <a:lnTo>
                    <a:pt x="4308708" y="1103617"/>
                  </a:lnTo>
                  <a:lnTo>
                    <a:pt x="4288140" y="1059885"/>
                  </a:lnTo>
                  <a:lnTo>
                    <a:pt x="4267202" y="1016443"/>
                  </a:lnTo>
                  <a:lnTo>
                    <a:pt x="4245896" y="973296"/>
                  </a:lnTo>
                  <a:lnTo>
                    <a:pt x="4224226" y="930445"/>
                  </a:lnTo>
                  <a:lnTo>
                    <a:pt x="4202193" y="887894"/>
                  </a:lnTo>
                  <a:lnTo>
                    <a:pt x="4179800" y="845647"/>
                  </a:lnTo>
                  <a:lnTo>
                    <a:pt x="4157050" y="803706"/>
                  </a:lnTo>
                  <a:lnTo>
                    <a:pt x="4133946" y="762074"/>
                  </a:lnTo>
                  <a:lnTo>
                    <a:pt x="4110489" y="720756"/>
                  </a:lnTo>
                  <a:lnTo>
                    <a:pt x="4086684" y="679753"/>
                  </a:lnTo>
                  <a:lnTo>
                    <a:pt x="4062531" y="639068"/>
                  </a:lnTo>
                  <a:lnTo>
                    <a:pt x="4038035" y="598706"/>
                  </a:lnTo>
                  <a:lnTo>
                    <a:pt x="4013196" y="558669"/>
                  </a:lnTo>
                  <a:lnTo>
                    <a:pt x="3988019" y="518961"/>
                  </a:lnTo>
                  <a:lnTo>
                    <a:pt x="3962505" y="479584"/>
                  </a:lnTo>
                  <a:lnTo>
                    <a:pt x="3936658" y="440542"/>
                  </a:lnTo>
                  <a:lnTo>
                    <a:pt x="3910479" y="401837"/>
                  </a:lnTo>
                  <a:lnTo>
                    <a:pt x="3883972" y="363473"/>
                  </a:lnTo>
                  <a:lnTo>
                    <a:pt x="3857138" y="325454"/>
                  </a:lnTo>
                  <a:lnTo>
                    <a:pt x="3829981" y="287781"/>
                  </a:lnTo>
                  <a:lnTo>
                    <a:pt x="3802504" y="250459"/>
                  </a:lnTo>
                  <a:lnTo>
                    <a:pt x="3774708" y="213491"/>
                  </a:lnTo>
                  <a:lnTo>
                    <a:pt x="3746596" y="176879"/>
                  </a:lnTo>
                  <a:lnTo>
                    <a:pt x="3718172" y="140627"/>
                  </a:lnTo>
                  <a:lnTo>
                    <a:pt x="3689437" y="104738"/>
                  </a:lnTo>
                  <a:lnTo>
                    <a:pt x="3660394" y="69215"/>
                  </a:lnTo>
                  <a:lnTo>
                    <a:pt x="35975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701040" y="2220594"/>
            <a:ext cx="2740025" cy="228219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ct val="91400"/>
              </a:lnSpc>
              <a:spcBef>
                <a:spcPts val="535"/>
              </a:spcBef>
            </a:pPr>
            <a:r>
              <a:rPr sz="3950" spc="-85" dirty="0">
                <a:latin typeface="Trebuchet MS"/>
                <a:cs typeface="Trebuchet MS"/>
              </a:rPr>
              <a:t>Vygotsky’s </a:t>
            </a:r>
            <a:r>
              <a:rPr sz="3950" spc="-135" dirty="0">
                <a:latin typeface="Trebuchet MS"/>
                <a:cs typeface="Trebuchet MS"/>
              </a:rPr>
              <a:t>Sociocultural </a:t>
            </a:r>
            <a:r>
              <a:rPr sz="3950" spc="-60" dirty="0">
                <a:latin typeface="Trebuchet MS"/>
                <a:cs typeface="Trebuchet MS"/>
              </a:rPr>
              <a:t>Theory </a:t>
            </a:r>
            <a:r>
              <a:rPr sz="3950" spc="-50" dirty="0">
                <a:latin typeface="Trebuchet MS"/>
                <a:cs typeface="Trebuchet MS"/>
              </a:rPr>
              <a:t>Explained</a:t>
            </a:r>
            <a:endParaRPr sz="395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3086100"/>
            <a:ext cx="123825" cy="695325"/>
          </a:xfrm>
          <a:custGeom>
            <a:avLst/>
            <a:gdLst/>
            <a:ahLst/>
            <a:cxnLst/>
            <a:rect l="l" t="t" r="r" b="b"/>
            <a:pathLst>
              <a:path w="123825" h="695325">
                <a:moveTo>
                  <a:pt x="123825" y="0"/>
                </a:moveTo>
                <a:lnTo>
                  <a:pt x="0" y="0"/>
                </a:lnTo>
                <a:lnTo>
                  <a:pt x="0" y="695325"/>
                </a:lnTo>
                <a:lnTo>
                  <a:pt x="123825" y="695325"/>
                </a:lnTo>
                <a:lnTo>
                  <a:pt x="123825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5305425" y="676275"/>
            <a:ext cx="6362700" cy="923925"/>
            <a:chOff x="5305425" y="676275"/>
            <a:chExt cx="6362700" cy="923925"/>
          </a:xfrm>
        </p:grpSpPr>
        <p:sp>
          <p:nvSpPr>
            <p:cNvPr id="10" name="object 10"/>
            <p:cNvSpPr/>
            <p:nvPr/>
          </p:nvSpPr>
          <p:spPr>
            <a:xfrm>
              <a:off x="5305425" y="676275"/>
              <a:ext cx="6362700" cy="923925"/>
            </a:xfrm>
            <a:custGeom>
              <a:avLst/>
              <a:gdLst/>
              <a:ahLst/>
              <a:cxnLst/>
              <a:rect l="l" t="t" r="r" b="b"/>
              <a:pathLst>
                <a:path w="6362700" h="923925">
                  <a:moveTo>
                    <a:pt x="6270244" y="0"/>
                  </a:moveTo>
                  <a:lnTo>
                    <a:pt x="92455" y="0"/>
                  </a:lnTo>
                  <a:lnTo>
                    <a:pt x="56471" y="7266"/>
                  </a:lnTo>
                  <a:lnTo>
                    <a:pt x="27082" y="27082"/>
                  </a:lnTo>
                  <a:lnTo>
                    <a:pt x="7266" y="56471"/>
                  </a:lnTo>
                  <a:lnTo>
                    <a:pt x="0" y="92455"/>
                  </a:lnTo>
                  <a:lnTo>
                    <a:pt x="0" y="831469"/>
                  </a:lnTo>
                  <a:lnTo>
                    <a:pt x="7266" y="867453"/>
                  </a:lnTo>
                  <a:lnTo>
                    <a:pt x="27082" y="896842"/>
                  </a:lnTo>
                  <a:lnTo>
                    <a:pt x="56471" y="916658"/>
                  </a:lnTo>
                  <a:lnTo>
                    <a:pt x="92455" y="923925"/>
                  </a:lnTo>
                  <a:lnTo>
                    <a:pt x="6270244" y="923925"/>
                  </a:lnTo>
                  <a:lnTo>
                    <a:pt x="6306228" y="916658"/>
                  </a:lnTo>
                  <a:lnTo>
                    <a:pt x="6335617" y="896842"/>
                  </a:lnTo>
                  <a:lnTo>
                    <a:pt x="6355433" y="867453"/>
                  </a:lnTo>
                  <a:lnTo>
                    <a:pt x="6362700" y="831469"/>
                  </a:lnTo>
                  <a:lnTo>
                    <a:pt x="6362700" y="92455"/>
                  </a:lnTo>
                  <a:lnTo>
                    <a:pt x="6355433" y="56471"/>
                  </a:lnTo>
                  <a:lnTo>
                    <a:pt x="6335617" y="27082"/>
                  </a:lnTo>
                  <a:lnTo>
                    <a:pt x="6306228" y="7266"/>
                  </a:lnTo>
                  <a:lnTo>
                    <a:pt x="6270244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783008" y="1107123"/>
              <a:ext cx="171934" cy="24628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5709310" y="1034541"/>
              <a:ext cx="277495" cy="299085"/>
            </a:xfrm>
            <a:custGeom>
              <a:avLst/>
              <a:gdLst/>
              <a:ahLst/>
              <a:cxnLst/>
              <a:rect l="l" t="t" r="r" b="b"/>
              <a:pathLst>
                <a:path w="277495" h="299084">
                  <a:moveTo>
                    <a:pt x="223723" y="123367"/>
                  </a:moveTo>
                  <a:lnTo>
                    <a:pt x="218859" y="91236"/>
                  </a:lnTo>
                  <a:lnTo>
                    <a:pt x="218833" y="91059"/>
                  </a:lnTo>
                  <a:lnTo>
                    <a:pt x="202653" y="63944"/>
                  </a:lnTo>
                  <a:lnTo>
                    <a:pt x="192773" y="56375"/>
                  </a:lnTo>
                  <a:lnTo>
                    <a:pt x="177571" y="44742"/>
                  </a:lnTo>
                  <a:lnTo>
                    <a:pt x="145910" y="36156"/>
                  </a:lnTo>
                  <a:lnTo>
                    <a:pt x="145516" y="36156"/>
                  </a:lnTo>
                  <a:lnTo>
                    <a:pt x="85344" y="56680"/>
                  </a:lnTo>
                  <a:lnTo>
                    <a:pt x="57213" y="113855"/>
                  </a:lnTo>
                  <a:lnTo>
                    <a:pt x="57188" y="116192"/>
                  </a:lnTo>
                  <a:lnTo>
                    <a:pt x="57048" y="122389"/>
                  </a:lnTo>
                  <a:lnTo>
                    <a:pt x="57023" y="123367"/>
                  </a:lnTo>
                  <a:lnTo>
                    <a:pt x="56896" y="129120"/>
                  </a:lnTo>
                  <a:lnTo>
                    <a:pt x="56769" y="134696"/>
                  </a:lnTo>
                  <a:lnTo>
                    <a:pt x="58293" y="154559"/>
                  </a:lnTo>
                  <a:lnTo>
                    <a:pt x="61658" y="173723"/>
                  </a:lnTo>
                  <a:lnTo>
                    <a:pt x="61734" y="174180"/>
                  </a:lnTo>
                  <a:lnTo>
                    <a:pt x="67106" y="193408"/>
                  </a:lnTo>
                  <a:lnTo>
                    <a:pt x="71170" y="222567"/>
                  </a:lnTo>
                  <a:lnTo>
                    <a:pt x="65417" y="247180"/>
                  </a:lnTo>
                  <a:lnTo>
                    <a:pt x="54127" y="266725"/>
                  </a:lnTo>
                  <a:lnTo>
                    <a:pt x="41529" y="280797"/>
                  </a:lnTo>
                  <a:lnTo>
                    <a:pt x="37376" y="285064"/>
                  </a:lnTo>
                  <a:lnTo>
                    <a:pt x="37477" y="291655"/>
                  </a:lnTo>
                  <a:lnTo>
                    <a:pt x="41605" y="295656"/>
                  </a:lnTo>
                  <a:lnTo>
                    <a:pt x="43522" y="297662"/>
                  </a:lnTo>
                  <a:lnTo>
                    <a:pt x="46316" y="298894"/>
                  </a:lnTo>
                  <a:lnTo>
                    <a:pt x="51600" y="298894"/>
                  </a:lnTo>
                  <a:lnTo>
                    <a:pt x="54178" y="297891"/>
                  </a:lnTo>
                  <a:lnTo>
                    <a:pt x="56121" y="296075"/>
                  </a:lnTo>
                  <a:lnTo>
                    <a:pt x="71475" y="278803"/>
                  </a:lnTo>
                  <a:lnTo>
                    <a:pt x="85318" y="254520"/>
                  </a:lnTo>
                  <a:lnTo>
                    <a:pt x="92278" y="223761"/>
                  </a:lnTo>
                  <a:lnTo>
                    <a:pt x="87033" y="187058"/>
                  </a:lnTo>
                  <a:lnTo>
                    <a:pt x="82169" y="169735"/>
                  </a:lnTo>
                  <a:lnTo>
                    <a:pt x="79044" y="152069"/>
                  </a:lnTo>
                  <a:lnTo>
                    <a:pt x="77698" y="134696"/>
                  </a:lnTo>
                  <a:lnTo>
                    <a:pt x="77774" y="128130"/>
                  </a:lnTo>
                  <a:lnTo>
                    <a:pt x="78028" y="116192"/>
                  </a:lnTo>
                  <a:lnTo>
                    <a:pt x="78028" y="115252"/>
                  </a:lnTo>
                  <a:lnTo>
                    <a:pt x="84315" y="91236"/>
                  </a:lnTo>
                  <a:lnTo>
                    <a:pt x="98831" y="72148"/>
                  </a:lnTo>
                  <a:lnTo>
                    <a:pt x="119443" y="59905"/>
                  </a:lnTo>
                  <a:lnTo>
                    <a:pt x="144030" y="56375"/>
                  </a:lnTo>
                  <a:lnTo>
                    <a:pt x="168059" y="62674"/>
                  </a:lnTo>
                  <a:lnTo>
                    <a:pt x="187147" y="77190"/>
                  </a:lnTo>
                  <a:lnTo>
                    <a:pt x="199390" y="97802"/>
                  </a:lnTo>
                  <a:lnTo>
                    <a:pt x="202920" y="122389"/>
                  </a:lnTo>
                  <a:lnTo>
                    <a:pt x="202641" y="128130"/>
                  </a:lnTo>
                  <a:lnTo>
                    <a:pt x="207073" y="133007"/>
                  </a:lnTo>
                  <a:lnTo>
                    <a:pt x="218579" y="133553"/>
                  </a:lnTo>
                  <a:lnTo>
                    <a:pt x="223456" y="129120"/>
                  </a:lnTo>
                  <a:lnTo>
                    <a:pt x="223723" y="123367"/>
                  </a:lnTo>
                  <a:close/>
                </a:path>
                <a:path w="277495" h="299084">
                  <a:moveTo>
                    <a:pt x="263601" y="194398"/>
                  </a:moveTo>
                  <a:lnTo>
                    <a:pt x="239191" y="164960"/>
                  </a:lnTo>
                  <a:lnTo>
                    <a:pt x="233019" y="155333"/>
                  </a:lnTo>
                  <a:lnTo>
                    <a:pt x="229781" y="150228"/>
                  </a:lnTo>
                  <a:lnTo>
                    <a:pt x="223342" y="148793"/>
                  </a:lnTo>
                  <a:lnTo>
                    <a:pt x="213652" y="154965"/>
                  </a:lnTo>
                  <a:lnTo>
                    <a:pt x="212217" y="161404"/>
                  </a:lnTo>
                  <a:lnTo>
                    <a:pt x="215303" y="166243"/>
                  </a:lnTo>
                  <a:lnTo>
                    <a:pt x="244538" y="204228"/>
                  </a:lnTo>
                  <a:lnTo>
                    <a:pt x="249339" y="207594"/>
                  </a:lnTo>
                  <a:lnTo>
                    <a:pt x="254647" y="207594"/>
                  </a:lnTo>
                  <a:lnTo>
                    <a:pt x="257175" y="206641"/>
                  </a:lnTo>
                  <a:lnTo>
                    <a:pt x="259130" y="204889"/>
                  </a:lnTo>
                  <a:lnTo>
                    <a:pt x="263347" y="200977"/>
                  </a:lnTo>
                  <a:lnTo>
                    <a:pt x="263563" y="195338"/>
                  </a:lnTo>
                  <a:lnTo>
                    <a:pt x="263601" y="194398"/>
                  </a:lnTo>
                  <a:close/>
                </a:path>
                <a:path w="277495" h="299084">
                  <a:moveTo>
                    <a:pt x="277418" y="148996"/>
                  </a:moveTo>
                  <a:lnTo>
                    <a:pt x="277317" y="143891"/>
                  </a:lnTo>
                  <a:lnTo>
                    <a:pt x="277279" y="142443"/>
                  </a:lnTo>
                  <a:lnTo>
                    <a:pt x="273164" y="138468"/>
                  </a:lnTo>
                  <a:lnTo>
                    <a:pt x="267843" y="132829"/>
                  </a:lnTo>
                  <a:lnTo>
                    <a:pt x="260159" y="111404"/>
                  </a:lnTo>
                  <a:lnTo>
                    <a:pt x="250888" y="70383"/>
                  </a:lnTo>
                  <a:lnTo>
                    <a:pt x="226796" y="35725"/>
                  </a:lnTo>
                  <a:lnTo>
                    <a:pt x="205740" y="21031"/>
                  </a:lnTo>
                  <a:lnTo>
                    <a:pt x="191465" y="11061"/>
                  </a:lnTo>
                  <a:lnTo>
                    <a:pt x="148488" y="0"/>
                  </a:lnTo>
                  <a:lnTo>
                    <a:pt x="148247" y="0"/>
                  </a:lnTo>
                  <a:lnTo>
                    <a:pt x="101244" y="6261"/>
                  </a:lnTo>
                  <a:lnTo>
                    <a:pt x="61569" y="29311"/>
                  </a:lnTo>
                  <a:lnTo>
                    <a:pt x="33439" y="65557"/>
                  </a:lnTo>
                  <a:lnTo>
                    <a:pt x="20942" y="111404"/>
                  </a:lnTo>
                  <a:lnTo>
                    <a:pt x="20853" y="128739"/>
                  </a:lnTo>
                  <a:lnTo>
                    <a:pt x="21551" y="142443"/>
                  </a:lnTo>
                  <a:lnTo>
                    <a:pt x="21678" y="144805"/>
                  </a:lnTo>
                  <a:lnTo>
                    <a:pt x="23444" y="161048"/>
                  </a:lnTo>
                  <a:lnTo>
                    <a:pt x="26149" y="177177"/>
                  </a:lnTo>
                  <a:lnTo>
                    <a:pt x="26720" y="180924"/>
                  </a:lnTo>
                  <a:lnTo>
                    <a:pt x="27343" y="184721"/>
                  </a:lnTo>
                  <a:lnTo>
                    <a:pt x="27914" y="188468"/>
                  </a:lnTo>
                  <a:lnTo>
                    <a:pt x="27813" y="207518"/>
                  </a:lnTo>
                  <a:lnTo>
                    <a:pt x="22656" y="223532"/>
                  </a:lnTo>
                  <a:lnTo>
                    <a:pt x="14325" y="236550"/>
                  </a:lnTo>
                  <a:lnTo>
                    <a:pt x="4673" y="246621"/>
                  </a:lnTo>
                  <a:lnTo>
                    <a:pt x="381" y="250456"/>
                  </a:lnTo>
                  <a:lnTo>
                    <a:pt x="0" y="257022"/>
                  </a:lnTo>
                  <a:lnTo>
                    <a:pt x="5803" y="263537"/>
                  </a:lnTo>
                  <a:lnTo>
                    <a:pt x="8648" y="264807"/>
                  </a:lnTo>
                  <a:lnTo>
                    <a:pt x="14198" y="264807"/>
                  </a:lnTo>
                  <a:lnTo>
                    <a:pt x="40881" y="233680"/>
                  </a:lnTo>
                  <a:lnTo>
                    <a:pt x="48539" y="188468"/>
                  </a:lnTo>
                  <a:lnTo>
                    <a:pt x="48475" y="184721"/>
                  </a:lnTo>
                  <a:lnTo>
                    <a:pt x="47434" y="177749"/>
                  </a:lnTo>
                  <a:lnTo>
                    <a:pt x="46812" y="173951"/>
                  </a:lnTo>
                  <a:lnTo>
                    <a:pt x="44208" y="158978"/>
                  </a:lnTo>
                  <a:lnTo>
                    <a:pt x="42583" y="144805"/>
                  </a:lnTo>
                  <a:lnTo>
                    <a:pt x="42481" y="143891"/>
                  </a:lnTo>
                  <a:lnTo>
                    <a:pt x="41605" y="128739"/>
                  </a:lnTo>
                  <a:lnTo>
                    <a:pt x="41617" y="112522"/>
                  </a:lnTo>
                  <a:lnTo>
                    <a:pt x="52133" y="74701"/>
                  </a:lnTo>
                  <a:lnTo>
                    <a:pt x="75526" y="44881"/>
                  </a:lnTo>
                  <a:lnTo>
                    <a:pt x="108394" y="26009"/>
                  </a:lnTo>
                  <a:lnTo>
                    <a:pt x="147345" y="21031"/>
                  </a:lnTo>
                  <a:lnTo>
                    <a:pt x="182892" y="30060"/>
                  </a:lnTo>
                  <a:lnTo>
                    <a:pt x="212039" y="50152"/>
                  </a:lnTo>
                  <a:lnTo>
                    <a:pt x="231825" y="78397"/>
                  </a:lnTo>
                  <a:lnTo>
                    <a:pt x="239229" y="111404"/>
                  </a:lnTo>
                  <a:lnTo>
                    <a:pt x="239344" y="111874"/>
                  </a:lnTo>
                  <a:lnTo>
                    <a:pt x="258762" y="153504"/>
                  </a:lnTo>
                  <a:lnTo>
                    <a:pt x="262928" y="157467"/>
                  </a:lnTo>
                  <a:lnTo>
                    <a:pt x="269519" y="157302"/>
                  </a:lnTo>
                  <a:lnTo>
                    <a:pt x="277418" y="148996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45341" y="998220"/>
              <a:ext cx="235036" cy="79819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5669521" y="925016"/>
              <a:ext cx="264795" cy="170815"/>
            </a:xfrm>
            <a:custGeom>
              <a:avLst/>
              <a:gdLst/>
              <a:ahLst/>
              <a:cxnLst/>
              <a:rect l="l" t="t" r="r" b="b"/>
              <a:pathLst>
                <a:path w="264795" h="170815">
                  <a:moveTo>
                    <a:pt x="205651" y="5880"/>
                  </a:moveTo>
                  <a:lnTo>
                    <a:pt x="201307" y="901"/>
                  </a:lnTo>
                  <a:lnTo>
                    <a:pt x="189776" y="0"/>
                  </a:lnTo>
                  <a:lnTo>
                    <a:pt x="178231" y="0"/>
                  </a:lnTo>
                  <a:lnTo>
                    <a:pt x="117335" y="8712"/>
                  </a:lnTo>
                  <a:lnTo>
                    <a:pt x="60998" y="33401"/>
                  </a:lnTo>
                  <a:lnTo>
                    <a:pt x="55956" y="38696"/>
                  </a:lnTo>
                  <a:lnTo>
                    <a:pt x="56019" y="48120"/>
                  </a:lnTo>
                  <a:lnTo>
                    <a:pt x="60706" y="52743"/>
                  </a:lnTo>
                  <a:lnTo>
                    <a:pt x="66459" y="52705"/>
                  </a:lnTo>
                  <a:lnTo>
                    <a:pt x="68427" y="52781"/>
                  </a:lnTo>
                  <a:lnTo>
                    <a:pt x="70358" y="52247"/>
                  </a:lnTo>
                  <a:lnTo>
                    <a:pt x="72021" y="51193"/>
                  </a:lnTo>
                  <a:lnTo>
                    <a:pt x="96913" y="38227"/>
                  </a:lnTo>
                  <a:lnTo>
                    <a:pt x="123215" y="28778"/>
                  </a:lnTo>
                  <a:lnTo>
                    <a:pt x="150545" y="22948"/>
                  </a:lnTo>
                  <a:lnTo>
                    <a:pt x="178536" y="20866"/>
                  </a:lnTo>
                  <a:lnTo>
                    <a:pt x="183743" y="20802"/>
                  </a:lnTo>
                  <a:lnTo>
                    <a:pt x="188950" y="20967"/>
                  </a:lnTo>
                  <a:lnTo>
                    <a:pt x="199898" y="21717"/>
                  </a:lnTo>
                  <a:lnTo>
                    <a:pt x="204876" y="17373"/>
                  </a:lnTo>
                  <a:lnTo>
                    <a:pt x="205651" y="5880"/>
                  </a:lnTo>
                  <a:close/>
                </a:path>
                <a:path w="264795" h="170815">
                  <a:moveTo>
                    <a:pt x="264464" y="60071"/>
                  </a:moveTo>
                  <a:lnTo>
                    <a:pt x="225386" y="41783"/>
                  </a:lnTo>
                  <a:lnTo>
                    <a:pt x="193116" y="36830"/>
                  </a:lnTo>
                  <a:lnTo>
                    <a:pt x="144500" y="39801"/>
                  </a:lnTo>
                  <a:lnTo>
                    <a:pt x="99187" y="54394"/>
                  </a:lnTo>
                  <a:lnTo>
                    <a:pt x="59067" y="79438"/>
                  </a:lnTo>
                  <a:lnTo>
                    <a:pt x="26047" y="113728"/>
                  </a:lnTo>
                  <a:lnTo>
                    <a:pt x="2032" y="156095"/>
                  </a:lnTo>
                  <a:lnTo>
                    <a:pt x="0" y="161366"/>
                  </a:lnTo>
                  <a:lnTo>
                    <a:pt x="2527" y="167309"/>
                  </a:lnTo>
                  <a:lnTo>
                    <a:pt x="9004" y="169976"/>
                  </a:lnTo>
                  <a:lnTo>
                    <a:pt x="10325" y="170243"/>
                  </a:lnTo>
                  <a:lnTo>
                    <a:pt x="11658" y="170243"/>
                  </a:lnTo>
                  <a:lnTo>
                    <a:pt x="15849" y="170281"/>
                  </a:lnTo>
                  <a:lnTo>
                    <a:pt x="19634" y="167792"/>
                  </a:lnTo>
                  <a:lnTo>
                    <a:pt x="21285" y="163957"/>
                  </a:lnTo>
                  <a:lnTo>
                    <a:pt x="42710" y="126174"/>
                  </a:lnTo>
                  <a:lnTo>
                    <a:pt x="72174" y="95605"/>
                  </a:lnTo>
                  <a:lnTo>
                    <a:pt x="107975" y="73317"/>
                  </a:lnTo>
                  <a:lnTo>
                    <a:pt x="148399" y="60363"/>
                  </a:lnTo>
                  <a:lnTo>
                    <a:pt x="191757" y="57810"/>
                  </a:lnTo>
                  <a:lnTo>
                    <a:pt x="206260" y="59372"/>
                  </a:lnTo>
                  <a:lnTo>
                    <a:pt x="220573" y="62141"/>
                  </a:lnTo>
                  <a:lnTo>
                    <a:pt x="234594" y="66078"/>
                  </a:lnTo>
                  <a:lnTo>
                    <a:pt x="254393" y="73533"/>
                  </a:lnTo>
                  <a:lnTo>
                    <a:pt x="260400" y="70827"/>
                  </a:lnTo>
                  <a:lnTo>
                    <a:pt x="264464" y="60071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677077" y="1053500"/>
              <a:ext cx="68708" cy="210416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452615" y="824166"/>
            <a:ext cx="4899025" cy="961161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r>
              <a:rPr lang="en-US" sz="2000" dirty="0"/>
              <a:t>Vygotsky (1978) argued that cognitive development occurs primarily through social interaction with others.</a:t>
            </a:r>
          </a:p>
        </p:txBody>
      </p:sp>
      <p:grpSp>
        <p:nvGrpSpPr>
          <p:cNvPr id="17" name="object 17"/>
          <p:cNvGrpSpPr/>
          <p:nvPr/>
        </p:nvGrpSpPr>
        <p:grpSpPr>
          <a:xfrm>
            <a:off x="5305425" y="1828800"/>
            <a:ext cx="6362700" cy="914400"/>
            <a:chOff x="5305425" y="1828800"/>
            <a:chExt cx="6362700" cy="914400"/>
          </a:xfrm>
        </p:grpSpPr>
        <p:sp>
          <p:nvSpPr>
            <p:cNvPr id="18" name="object 18"/>
            <p:cNvSpPr/>
            <p:nvPr/>
          </p:nvSpPr>
          <p:spPr>
            <a:xfrm>
              <a:off x="5305425" y="1828800"/>
              <a:ext cx="6362700" cy="914400"/>
            </a:xfrm>
            <a:custGeom>
              <a:avLst/>
              <a:gdLst/>
              <a:ahLst/>
              <a:cxnLst/>
              <a:rect l="l" t="t" r="r" b="b"/>
              <a:pathLst>
                <a:path w="6362700" h="914400">
                  <a:moveTo>
                    <a:pt x="6271259" y="0"/>
                  </a:moveTo>
                  <a:lnTo>
                    <a:pt x="91439" y="0"/>
                  </a:lnTo>
                  <a:lnTo>
                    <a:pt x="55828" y="7179"/>
                  </a:lnTo>
                  <a:lnTo>
                    <a:pt x="26765" y="26765"/>
                  </a:lnTo>
                  <a:lnTo>
                    <a:pt x="7179" y="55828"/>
                  </a:lnTo>
                  <a:lnTo>
                    <a:pt x="0" y="91439"/>
                  </a:lnTo>
                  <a:lnTo>
                    <a:pt x="0" y="822960"/>
                  </a:lnTo>
                  <a:lnTo>
                    <a:pt x="7179" y="858571"/>
                  </a:lnTo>
                  <a:lnTo>
                    <a:pt x="26765" y="887634"/>
                  </a:lnTo>
                  <a:lnTo>
                    <a:pt x="55828" y="907220"/>
                  </a:lnTo>
                  <a:lnTo>
                    <a:pt x="91439" y="914400"/>
                  </a:lnTo>
                  <a:lnTo>
                    <a:pt x="6271259" y="914400"/>
                  </a:lnTo>
                  <a:lnTo>
                    <a:pt x="6306871" y="907220"/>
                  </a:lnTo>
                  <a:lnTo>
                    <a:pt x="6335934" y="887634"/>
                  </a:lnTo>
                  <a:lnTo>
                    <a:pt x="6355520" y="858571"/>
                  </a:lnTo>
                  <a:lnTo>
                    <a:pt x="6362700" y="822960"/>
                  </a:lnTo>
                  <a:lnTo>
                    <a:pt x="6362700" y="91439"/>
                  </a:lnTo>
                  <a:lnTo>
                    <a:pt x="6355520" y="55828"/>
                  </a:lnTo>
                  <a:lnTo>
                    <a:pt x="6335934" y="26765"/>
                  </a:lnTo>
                  <a:lnTo>
                    <a:pt x="6306871" y="7179"/>
                  </a:lnTo>
                  <a:lnTo>
                    <a:pt x="6271259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618226" y="2072327"/>
              <a:ext cx="432434" cy="442595"/>
            </a:xfrm>
            <a:custGeom>
              <a:avLst/>
              <a:gdLst/>
              <a:ahLst/>
              <a:cxnLst/>
              <a:rect l="l" t="t" r="r" b="b"/>
              <a:pathLst>
                <a:path w="432435" h="442594">
                  <a:moveTo>
                    <a:pt x="148202" y="289306"/>
                  </a:moveTo>
                  <a:lnTo>
                    <a:pt x="96788" y="289306"/>
                  </a:lnTo>
                  <a:lnTo>
                    <a:pt x="120024" y="301818"/>
                  </a:lnTo>
                  <a:lnTo>
                    <a:pt x="146548" y="320721"/>
                  </a:lnTo>
                  <a:lnTo>
                    <a:pt x="169013" y="344697"/>
                  </a:lnTo>
                  <a:lnTo>
                    <a:pt x="179526" y="372039"/>
                  </a:lnTo>
                  <a:lnTo>
                    <a:pt x="177488" y="420431"/>
                  </a:lnTo>
                  <a:lnTo>
                    <a:pt x="177444" y="424073"/>
                  </a:lnTo>
                  <a:lnTo>
                    <a:pt x="176403" y="426675"/>
                  </a:lnTo>
                  <a:lnTo>
                    <a:pt x="169639" y="433439"/>
                  </a:lnTo>
                  <a:lnTo>
                    <a:pt x="166517" y="437081"/>
                  </a:lnTo>
                  <a:lnTo>
                    <a:pt x="168598" y="442285"/>
                  </a:lnTo>
                  <a:lnTo>
                    <a:pt x="234684" y="442285"/>
                  </a:lnTo>
                  <a:lnTo>
                    <a:pt x="236765" y="438122"/>
                  </a:lnTo>
                  <a:lnTo>
                    <a:pt x="235204" y="434480"/>
                  </a:lnTo>
                  <a:lnTo>
                    <a:pt x="232602" y="429276"/>
                  </a:lnTo>
                  <a:lnTo>
                    <a:pt x="231041" y="427715"/>
                  </a:lnTo>
                  <a:lnTo>
                    <a:pt x="227919" y="423553"/>
                  </a:lnTo>
                  <a:lnTo>
                    <a:pt x="227919" y="420431"/>
                  </a:lnTo>
                  <a:lnTo>
                    <a:pt x="225838" y="357469"/>
                  </a:lnTo>
                  <a:lnTo>
                    <a:pt x="225838" y="356949"/>
                  </a:lnTo>
                  <a:lnTo>
                    <a:pt x="226358" y="356429"/>
                  </a:lnTo>
                  <a:lnTo>
                    <a:pt x="233082" y="343445"/>
                  </a:lnTo>
                  <a:lnTo>
                    <a:pt x="245807" y="332168"/>
                  </a:lnTo>
                  <a:lnTo>
                    <a:pt x="262726" y="321965"/>
                  </a:lnTo>
                  <a:lnTo>
                    <a:pt x="274833" y="315843"/>
                  </a:lnTo>
                  <a:lnTo>
                    <a:pt x="179526" y="315843"/>
                  </a:lnTo>
                  <a:lnTo>
                    <a:pt x="166321" y="303273"/>
                  </a:lnTo>
                  <a:lnTo>
                    <a:pt x="152337" y="292167"/>
                  </a:lnTo>
                  <a:lnTo>
                    <a:pt x="148202" y="289306"/>
                  </a:lnTo>
                  <a:close/>
                </a:path>
                <a:path w="432435" h="442594">
                  <a:moveTo>
                    <a:pt x="220870" y="246760"/>
                  </a:moveTo>
                  <a:lnTo>
                    <a:pt x="149099" y="246760"/>
                  </a:lnTo>
                  <a:lnTo>
                    <a:pt x="158191" y="250801"/>
                  </a:lnTo>
                  <a:lnTo>
                    <a:pt x="163394" y="251841"/>
                  </a:lnTo>
                  <a:lnTo>
                    <a:pt x="171404" y="268557"/>
                  </a:lnTo>
                  <a:lnTo>
                    <a:pt x="179361" y="312200"/>
                  </a:lnTo>
                  <a:lnTo>
                    <a:pt x="179408" y="313241"/>
                  </a:lnTo>
                  <a:lnTo>
                    <a:pt x="179526" y="315843"/>
                  </a:lnTo>
                  <a:lnTo>
                    <a:pt x="274833" y="315843"/>
                  </a:lnTo>
                  <a:lnTo>
                    <a:pt x="279979" y="313241"/>
                  </a:lnTo>
                  <a:lnTo>
                    <a:pt x="226878" y="313241"/>
                  </a:lnTo>
                  <a:lnTo>
                    <a:pt x="232045" y="298151"/>
                  </a:lnTo>
                  <a:lnTo>
                    <a:pt x="204503" y="298151"/>
                  </a:lnTo>
                  <a:lnTo>
                    <a:pt x="203259" y="289631"/>
                  </a:lnTo>
                  <a:lnTo>
                    <a:pt x="203136" y="288785"/>
                  </a:lnTo>
                  <a:lnTo>
                    <a:pt x="193575" y="254443"/>
                  </a:lnTo>
                  <a:lnTo>
                    <a:pt x="203129" y="252793"/>
                  </a:lnTo>
                  <a:lnTo>
                    <a:pt x="212243" y="250215"/>
                  </a:lnTo>
                  <a:lnTo>
                    <a:pt x="220870" y="246760"/>
                  </a:lnTo>
                  <a:close/>
                </a:path>
                <a:path w="432435" h="442594">
                  <a:moveTo>
                    <a:pt x="405414" y="247679"/>
                  </a:moveTo>
                  <a:lnTo>
                    <a:pt x="324186" y="247679"/>
                  </a:lnTo>
                  <a:lnTo>
                    <a:pt x="317267" y="258931"/>
                  </a:lnTo>
                  <a:lnTo>
                    <a:pt x="305518" y="269013"/>
                  </a:lnTo>
                  <a:lnTo>
                    <a:pt x="289574" y="278704"/>
                  </a:lnTo>
                  <a:lnTo>
                    <a:pt x="270068" y="288785"/>
                  </a:lnTo>
                  <a:lnTo>
                    <a:pt x="258710" y="294363"/>
                  </a:lnTo>
                  <a:lnTo>
                    <a:pt x="247498" y="300233"/>
                  </a:lnTo>
                  <a:lnTo>
                    <a:pt x="236773" y="306493"/>
                  </a:lnTo>
                  <a:lnTo>
                    <a:pt x="226878" y="313241"/>
                  </a:lnTo>
                  <a:lnTo>
                    <a:pt x="279979" y="313241"/>
                  </a:lnTo>
                  <a:lnTo>
                    <a:pt x="302412" y="301818"/>
                  </a:lnTo>
                  <a:lnTo>
                    <a:pt x="322104" y="289631"/>
                  </a:lnTo>
                  <a:lnTo>
                    <a:pt x="338675" y="274809"/>
                  </a:lnTo>
                  <a:lnTo>
                    <a:pt x="349684" y="256525"/>
                  </a:lnTo>
                  <a:lnTo>
                    <a:pt x="387902" y="256525"/>
                  </a:lnTo>
                  <a:lnTo>
                    <a:pt x="394223" y="255240"/>
                  </a:lnTo>
                  <a:lnTo>
                    <a:pt x="405414" y="247679"/>
                  </a:lnTo>
                  <a:close/>
                </a:path>
                <a:path w="432435" h="442594">
                  <a:moveTo>
                    <a:pt x="260116" y="242475"/>
                  </a:moveTo>
                  <a:lnTo>
                    <a:pt x="228960" y="242475"/>
                  </a:lnTo>
                  <a:lnTo>
                    <a:pt x="221374" y="256525"/>
                  </a:lnTo>
                  <a:lnTo>
                    <a:pt x="221260" y="256736"/>
                  </a:lnTo>
                  <a:lnTo>
                    <a:pt x="214585" y="271094"/>
                  </a:lnTo>
                  <a:lnTo>
                    <a:pt x="208983" y="285062"/>
                  </a:lnTo>
                  <a:lnTo>
                    <a:pt x="204503" y="298151"/>
                  </a:lnTo>
                  <a:lnTo>
                    <a:pt x="232045" y="298151"/>
                  </a:lnTo>
                  <a:lnTo>
                    <a:pt x="232952" y="295501"/>
                  </a:lnTo>
                  <a:lnTo>
                    <a:pt x="241123" y="275517"/>
                  </a:lnTo>
                  <a:lnTo>
                    <a:pt x="251489" y="255240"/>
                  </a:lnTo>
                  <a:lnTo>
                    <a:pt x="251896" y="254614"/>
                  </a:lnTo>
                  <a:lnTo>
                    <a:pt x="260116" y="242475"/>
                  </a:lnTo>
                  <a:close/>
                </a:path>
                <a:path w="432435" h="442594">
                  <a:moveTo>
                    <a:pt x="111878" y="36423"/>
                  </a:moveTo>
                  <a:lnTo>
                    <a:pt x="86568" y="41537"/>
                  </a:lnTo>
                  <a:lnTo>
                    <a:pt x="65891" y="55480"/>
                  </a:lnTo>
                  <a:lnTo>
                    <a:pt x="51947" y="76155"/>
                  </a:lnTo>
                  <a:lnTo>
                    <a:pt x="46833" y="101465"/>
                  </a:lnTo>
                  <a:lnTo>
                    <a:pt x="47569" y="111026"/>
                  </a:lnTo>
                  <a:lnTo>
                    <a:pt x="47598" y="111400"/>
                  </a:lnTo>
                  <a:lnTo>
                    <a:pt x="49825" y="120847"/>
                  </a:lnTo>
                  <a:lnTo>
                    <a:pt x="53419" y="129709"/>
                  </a:lnTo>
                  <a:lnTo>
                    <a:pt x="58281" y="137888"/>
                  </a:lnTo>
                  <a:lnTo>
                    <a:pt x="34905" y="148287"/>
                  </a:lnTo>
                  <a:lnTo>
                    <a:pt x="16456" y="165271"/>
                  </a:lnTo>
                  <a:lnTo>
                    <a:pt x="4349" y="187426"/>
                  </a:lnTo>
                  <a:lnTo>
                    <a:pt x="0" y="213337"/>
                  </a:lnTo>
                  <a:lnTo>
                    <a:pt x="6122" y="243752"/>
                  </a:lnTo>
                  <a:lnTo>
                    <a:pt x="22831" y="268557"/>
                  </a:lnTo>
                  <a:lnTo>
                    <a:pt x="47638" y="285265"/>
                  </a:lnTo>
                  <a:lnTo>
                    <a:pt x="78055" y="291387"/>
                  </a:lnTo>
                  <a:lnTo>
                    <a:pt x="84299" y="291387"/>
                  </a:lnTo>
                  <a:lnTo>
                    <a:pt x="96788" y="289306"/>
                  </a:lnTo>
                  <a:lnTo>
                    <a:pt x="148202" y="289306"/>
                  </a:lnTo>
                  <a:lnTo>
                    <a:pt x="138547" y="282622"/>
                  </a:lnTo>
                  <a:lnTo>
                    <a:pt x="126045" y="274809"/>
                  </a:lnTo>
                  <a:lnTo>
                    <a:pt x="125845" y="274809"/>
                  </a:lnTo>
                  <a:lnTo>
                    <a:pt x="132652" y="268809"/>
                  </a:lnTo>
                  <a:lnTo>
                    <a:pt x="138742" y="262053"/>
                  </a:lnTo>
                  <a:lnTo>
                    <a:pt x="144149" y="254614"/>
                  </a:lnTo>
                  <a:lnTo>
                    <a:pt x="148753" y="246760"/>
                  </a:lnTo>
                  <a:lnTo>
                    <a:pt x="220870" y="246760"/>
                  </a:lnTo>
                  <a:lnTo>
                    <a:pt x="228960" y="242475"/>
                  </a:lnTo>
                  <a:lnTo>
                    <a:pt x="260116" y="242475"/>
                  </a:lnTo>
                  <a:lnTo>
                    <a:pt x="264344" y="236231"/>
                  </a:lnTo>
                  <a:lnTo>
                    <a:pt x="417858" y="236232"/>
                  </a:lnTo>
                  <a:lnTo>
                    <a:pt x="427494" y="221971"/>
                  </a:lnTo>
                  <a:lnTo>
                    <a:pt x="432421" y="197727"/>
                  </a:lnTo>
                  <a:lnTo>
                    <a:pt x="429152" y="178670"/>
                  </a:lnTo>
                  <a:lnTo>
                    <a:pt x="420713" y="161954"/>
                  </a:lnTo>
                  <a:lnTo>
                    <a:pt x="407980" y="148555"/>
                  </a:lnTo>
                  <a:lnTo>
                    <a:pt x="391833" y="139449"/>
                  </a:lnTo>
                  <a:lnTo>
                    <a:pt x="385816" y="124482"/>
                  </a:lnTo>
                  <a:lnTo>
                    <a:pt x="377263" y="111026"/>
                  </a:lnTo>
                  <a:lnTo>
                    <a:pt x="366367" y="99424"/>
                  </a:lnTo>
                  <a:lnTo>
                    <a:pt x="353326" y="90017"/>
                  </a:lnTo>
                  <a:lnTo>
                    <a:pt x="353326" y="85334"/>
                  </a:lnTo>
                  <a:lnTo>
                    <a:pt x="348513" y="60326"/>
                  </a:lnTo>
                  <a:lnTo>
                    <a:pt x="338045" y="44748"/>
                  </a:lnTo>
                  <a:lnTo>
                    <a:pt x="143620" y="44748"/>
                  </a:lnTo>
                  <a:lnTo>
                    <a:pt x="136319" y="41252"/>
                  </a:lnTo>
                  <a:lnTo>
                    <a:pt x="128530" y="38634"/>
                  </a:lnTo>
                  <a:lnTo>
                    <a:pt x="120351" y="36992"/>
                  </a:lnTo>
                  <a:lnTo>
                    <a:pt x="111878" y="36423"/>
                  </a:lnTo>
                  <a:close/>
                </a:path>
                <a:path w="432435" h="442594">
                  <a:moveTo>
                    <a:pt x="387902" y="256525"/>
                  </a:moveTo>
                  <a:lnTo>
                    <a:pt x="349684" y="256525"/>
                  </a:lnTo>
                  <a:lnTo>
                    <a:pt x="355928" y="258606"/>
                  </a:lnTo>
                  <a:lnTo>
                    <a:pt x="362693" y="260167"/>
                  </a:lnTo>
                  <a:lnTo>
                    <a:pt x="369978" y="260167"/>
                  </a:lnTo>
                  <a:lnTo>
                    <a:pt x="387902" y="256525"/>
                  </a:lnTo>
                  <a:close/>
                </a:path>
                <a:path w="432435" h="442594">
                  <a:moveTo>
                    <a:pt x="417858" y="236232"/>
                  </a:moveTo>
                  <a:lnTo>
                    <a:pt x="264344" y="236231"/>
                  </a:lnTo>
                  <a:lnTo>
                    <a:pt x="274697" y="241825"/>
                  </a:lnTo>
                  <a:lnTo>
                    <a:pt x="285614" y="245858"/>
                  </a:lnTo>
                  <a:lnTo>
                    <a:pt x="297347" y="248378"/>
                  </a:lnTo>
                  <a:lnTo>
                    <a:pt x="309616" y="249240"/>
                  </a:lnTo>
                  <a:lnTo>
                    <a:pt x="314819" y="249240"/>
                  </a:lnTo>
                  <a:lnTo>
                    <a:pt x="319503" y="248720"/>
                  </a:lnTo>
                  <a:lnTo>
                    <a:pt x="324186" y="247679"/>
                  </a:lnTo>
                  <a:lnTo>
                    <a:pt x="405414" y="247679"/>
                  </a:lnTo>
                  <a:lnTo>
                    <a:pt x="414078" y="241825"/>
                  </a:lnTo>
                  <a:lnTo>
                    <a:pt x="417858" y="236232"/>
                  </a:lnTo>
                  <a:close/>
                </a:path>
                <a:path w="432435" h="442594">
                  <a:moveTo>
                    <a:pt x="205543" y="0"/>
                  </a:moveTo>
                  <a:lnTo>
                    <a:pt x="185038" y="3333"/>
                  </a:lnTo>
                  <a:lnTo>
                    <a:pt x="167167" y="12618"/>
                  </a:lnTo>
                  <a:lnTo>
                    <a:pt x="153003" y="26780"/>
                  </a:lnTo>
                  <a:lnTo>
                    <a:pt x="143620" y="44748"/>
                  </a:lnTo>
                  <a:lnTo>
                    <a:pt x="338045" y="44748"/>
                  </a:lnTo>
                  <a:lnTo>
                    <a:pt x="334723" y="39805"/>
                  </a:lnTo>
                  <a:lnTo>
                    <a:pt x="317339" y="28098"/>
                  </a:lnTo>
                  <a:lnTo>
                    <a:pt x="259141" y="28098"/>
                  </a:lnTo>
                  <a:lnTo>
                    <a:pt x="248863" y="16463"/>
                  </a:lnTo>
                  <a:lnTo>
                    <a:pt x="236245" y="7609"/>
                  </a:lnTo>
                  <a:lnTo>
                    <a:pt x="221675" y="1975"/>
                  </a:lnTo>
                  <a:lnTo>
                    <a:pt x="205543" y="0"/>
                  </a:lnTo>
                  <a:close/>
                </a:path>
                <a:path w="432435" h="442594">
                  <a:moveTo>
                    <a:pt x="288801" y="20813"/>
                  </a:moveTo>
                  <a:lnTo>
                    <a:pt x="280801" y="21293"/>
                  </a:lnTo>
                  <a:lnTo>
                    <a:pt x="273190" y="22699"/>
                  </a:lnTo>
                  <a:lnTo>
                    <a:pt x="265970" y="24984"/>
                  </a:lnTo>
                  <a:lnTo>
                    <a:pt x="259141" y="28098"/>
                  </a:lnTo>
                  <a:lnTo>
                    <a:pt x="317339" y="28098"/>
                  </a:lnTo>
                  <a:lnTo>
                    <a:pt x="314104" y="25919"/>
                  </a:lnTo>
                  <a:lnTo>
                    <a:pt x="288801" y="20813"/>
                  </a:lnTo>
                  <a:close/>
                </a:path>
              </a:pathLst>
            </a:custGeom>
            <a:solidFill>
              <a:srgbClr val="186B2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6452615" y="2105342"/>
            <a:ext cx="4175760" cy="15318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r>
              <a:rPr lang="en-US" sz="2000" dirty="0"/>
              <a:t>A child's learning is shaped by their daily environment and the people within it.</a:t>
            </a:r>
          </a:p>
          <a:p>
            <a:br>
              <a:rPr lang="en-US" sz="2000" dirty="0"/>
            </a:br>
            <a:endParaRPr sz="1850" dirty="0">
              <a:latin typeface="Trebuchet MS"/>
              <a:cs typeface="Trebuchet MS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5305425" y="2971800"/>
            <a:ext cx="6362700" cy="923925"/>
            <a:chOff x="5305425" y="2971800"/>
            <a:chExt cx="6362700" cy="923925"/>
          </a:xfrm>
        </p:grpSpPr>
        <p:sp>
          <p:nvSpPr>
            <p:cNvPr id="22" name="object 22"/>
            <p:cNvSpPr/>
            <p:nvPr/>
          </p:nvSpPr>
          <p:spPr>
            <a:xfrm>
              <a:off x="5305425" y="2971800"/>
              <a:ext cx="6362700" cy="923925"/>
            </a:xfrm>
            <a:custGeom>
              <a:avLst/>
              <a:gdLst/>
              <a:ahLst/>
              <a:cxnLst/>
              <a:rect l="l" t="t" r="r" b="b"/>
              <a:pathLst>
                <a:path w="6362700" h="923925">
                  <a:moveTo>
                    <a:pt x="6270244" y="0"/>
                  </a:moveTo>
                  <a:lnTo>
                    <a:pt x="92455" y="0"/>
                  </a:lnTo>
                  <a:lnTo>
                    <a:pt x="56471" y="7266"/>
                  </a:lnTo>
                  <a:lnTo>
                    <a:pt x="27082" y="27082"/>
                  </a:lnTo>
                  <a:lnTo>
                    <a:pt x="7266" y="56471"/>
                  </a:lnTo>
                  <a:lnTo>
                    <a:pt x="0" y="92455"/>
                  </a:lnTo>
                  <a:lnTo>
                    <a:pt x="0" y="831469"/>
                  </a:lnTo>
                  <a:lnTo>
                    <a:pt x="7266" y="867453"/>
                  </a:lnTo>
                  <a:lnTo>
                    <a:pt x="27082" y="896842"/>
                  </a:lnTo>
                  <a:lnTo>
                    <a:pt x="56471" y="916658"/>
                  </a:lnTo>
                  <a:lnTo>
                    <a:pt x="92455" y="923925"/>
                  </a:lnTo>
                  <a:lnTo>
                    <a:pt x="6270244" y="923925"/>
                  </a:lnTo>
                  <a:lnTo>
                    <a:pt x="6306228" y="916658"/>
                  </a:lnTo>
                  <a:lnTo>
                    <a:pt x="6335617" y="896842"/>
                  </a:lnTo>
                  <a:lnTo>
                    <a:pt x="6355433" y="867453"/>
                  </a:lnTo>
                  <a:lnTo>
                    <a:pt x="6362700" y="831469"/>
                  </a:lnTo>
                  <a:lnTo>
                    <a:pt x="6362700" y="92455"/>
                  </a:lnTo>
                  <a:lnTo>
                    <a:pt x="6355433" y="56471"/>
                  </a:lnTo>
                  <a:lnTo>
                    <a:pt x="6335617" y="27082"/>
                  </a:lnTo>
                  <a:lnTo>
                    <a:pt x="6306228" y="7266"/>
                  </a:lnTo>
                  <a:lnTo>
                    <a:pt x="6270244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687435" y="3282971"/>
              <a:ext cx="375285" cy="260350"/>
            </a:xfrm>
            <a:custGeom>
              <a:avLst/>
              <a:gdLst/>
              <a:ahLst/>
              <a:cxnLst/>
              <a:rect l="l" t="t" r="r" b="b"/>
              <a:pathLst>
                <a:path w="375285" h="260350">
                  <a:moveTo>
                    <a:pt x="353845" y="0"/>
                  </a:moveTo>
                  <a:lnTo>
                    <a:pt x="20814" y="0"/>
                  </a:lnTo>
                  <a:lnTo>
                    <a:pt x="0" y="20813"/>
                  </a:lnTo>
                  <a:lnTo>
                    <a:pt x="0" y="96261"/>
                  </a:lnTo>
                  <a:lnTo>
                    <a:pt x="5724" y="94700"/>
                  </a:lnTo>
                  <a:lnTo>
                    <a:pt x="12488" y="93660"/>
                  </a:lnTo>
                  <a:lnTo>
                    <a:pt x="22895" y="93660"/>
                  </a:lnTo>
                  <a:lnTo>
                    <a:pt x="31221" y="94700"/>
                  </a:lnTo>
                  <a:lnTo>
                    <a:pt x="31221" y="31220"/>
                  </a:lnTo>
                  <a:lnTo>
                    <a:pt x="343438" y="31220"/>
                  </a:lnTo>
                  <a:lnTo>
                    <a:pt x="343438" y="228947"/>
                  </a:lnTo>
                  <a:lnTo>
                    <a:pt x="167036" y="228947"/>
                  </a:lnTo>
                  <a:lnTo>
                    <a:pt x="137375" y="260167"/>
                  </a:lnTo>
                  <a:lnTo>
                    <a:pt x="353845" y="260167"/>
                  </a:lnTo>
                  <a:lnTo>
                    <a:pt x="374660" y="239354"/>
                  </a:lnTo>
                  <a:lnTo>
                    <a:pt x="374659" y="20813"/>
                  </a:lnTo>
                  <a:lnTo>
                    <a:pt x="373017" y="12732"/>
                  </a:lnTo>
                  <a:lnTo>
                    <a:pt x="368545" y="6114"/>
                  </a:lnTo>
                  <a:lnTo>
                    <a:pt x="361927" y="1642"/>
                  </a:lnTo>
                  <a:lnTo>
                    <a:pt x="353845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662458" y="3397444"/>
              <a:ext cx="88461" cy="88456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5606258" y="3424583"/>
              <a:ext cx="274320" cy="160655"/>
            </a:xfrm>
            <a:custGeom>
              <a:avLst/>
              <a:gdLst/>
              <a:ahLst/>
              <a:cxnLst/>
              <a:rect l="l" t="t" r="r" b="b"/>
              <a:pathLst>
                <a:path w="274320" h="160654">
                  <a:moveTo>
                    <a:pt x="248124" y="0"/>
                  </a:moveTo>
                  <a:lnTo>
                    <a:pt x="239887" y="3040"/>
                  </a:lnTo>
                  <a:lnTo>
                    <a:pt x="237806" y="4081"/>
                  </a:lnTo>
                  <a:lnTo>
                    <a:pt x="236765" y="6162"/>
                  </a:lnTo>
                  <a:lnTo>
                    <a:pt x="159752" y="86294"/>
                  </a:lnTo>
                  <a:lnTo>
                    <a:pt x="118643" y="73806"/>
                  </a:lnTo>
                  <a:lnTo>
                    <a:pt x="100431" y="72245"/>
                  </a:lnTo>
                  <a:lnTo>
                    <a:pt x="91373" y="72627"/>
                  </a:lnTo>
                  <a:lnTo>
                    <a:pt x="51134" y="82229"/>
                  </a:lnTo>
                  <a:lnTo>
                    <a:pt x="17692" y="102424"/>
                  </a:lnTo>
                  <a:lnTo>
                    <a:pt x="0" y="160181"/>
                  </a:lnTo>
                  <a:lnTo>
                    <a:pt x="155589" y="160181"/>
                  </a:lnTo>
                  <a:lnTo>
                    <a:pt x="155589" y="159661"/>
                  </a:lnTo>
                  <a:lnTo>
                    <a:pt x="199819" y="108148"/>
                  </a:lnTo>
                  <a:lnTo>
                    <a:pt x="267987" y="36342"/>
                  </a:lnTo>
                  <a:lnTo>
                    <a:pt x="271833" y="30732"/>
                  </a:lnTo>
                  <a:lnTo>
                    <a:pt x="273776" y="23854"/>
                  </a:lnTo>
                  <a:lnTo>
                    <a:pt x="273475" y="16585"/>
                  </a:lnTo>
                  <a:lnTo>
                    <a:pt x="270589" y="9805"/>
                  </a:lnTo>
                  <a:lnTo>
                    <a:pt x="264401" y="3479"/>
                  </a:lnTo>
                  <a:lnTo>
                    <a:pt x="256604" y="178"/>
                  </a:lnTo>
                  <a:lnTo>
                    <a:pt x="248124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6452615" y="3120961"/>
            <a:ext cx="4881880" cy="183960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r>
              <a:rPr lang="en-US" sz="2000" dirty="0"/>
              <a:t>The Zone of Proximal Development describes tasks a child can learn with guidance from a more skilled person (Vygotsky, 1978).</a:t>
            </a:r>
          </a:p>
          <a:p>
            <a:br>
              <a:rPr lang="en-US" sz="2000" dirty="0"/>
            </a:br>
            <a:r>
              <a:rPr sz="1850" spc="-10" dirty="0">
                <a:latin typeface="Trebuchet MS"/>
                <a:cs typeface="Trebuchet MS"/>
              </a:rPr>
              <a:t>learning</a:t>
            </a:r>
            <a:endParaRPr sz="1850" dirty="0">
              <a:latin typeface="Trebuchet MS"/>
              <a:cs typeface="Trebuchet MS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5305425" y="4124325"/>
            <a:ext cx="6362700" cy="914400"/>
            <a:chOff x="5305425" y="4124325"/>
            <a:chExt cx="6362700" cy="914400"/>
          </a:xfrm>
        </p:grpSpPr>
        <p:sp>
          <p:nvSpPr>
            <p:cNvPr id="28" name="object 28"/>
            <p:cNvSpPr/>
            <p:nvPr/>
          </p:nvSpPr>
          <p:spPr>
            <a:xfrm>
              <a:off x="5305425" y="4124325"/>
              <a:ext cx="6362700" cy="914400"/>
            </a:xfrm>
            <a:custGeom>
              <a:avLst/>
              <a:gdLst/>
              <a:ahLst/>
              <a:cxnLst/>
              <a:rect l="l" t="t" r="r" b="b"/>
              <a:pathLst>
                <a:path w="6362700" h="914400">
                  <a:moveTo>
                    <a:pt x="6271259" y="0"/>
                  </a:moveTo>
                  <a:lnTo>
                    <a:pt x="91439" y="0"/>
                  </a:lnTo>
                  <a:lnTo>
                    <a:pt x="55828" y="7179"/>
                  </a:lnTo>
                  <a:lnTo>
                    <a:pt x="26765" y="26765"/>
                  </a:lnTo>
                  <a:lnTo>
                    <a:pt x="7179" y="55828"/>
                  </a:lnTo>
                  <a:lnTo>
                    <a:pt x="0" y="91439"/>
                  </a:lnTo>
                  <a:lnTo>
                    <a:pt x="0" y="822960"/>
                  </a:lnTo>
                  <a:lnTo>
                    <a:pt x="7179" y="858571"/>
                  </a:lnTo>
                  <a:lnTo>
                    <a:pt x="26765" y="887634"/>
                  </a:lnTo>
                  <a:lnTo>
                    <a:pt x="55828" y="907220"/>
                  </a:lnTo>
                  <a:lnTo>
                    <a:pt x="91439" y="914400"/>
                  </a:lnTo>
                  <a:lnTo>
                    <a:pt x="6271259" y="914400"/>
                  </a:lnTo>
                  <a:lnTo>
                    <a:pt x="6306871" y="907220"/>
                  </a:lnTo>
                  <a:lnTo>
                    <a:pt x="6335934" y="887634"/>
                  </a:lnTo>
                  <a:lnTo>
                    <a:pt x="6355520" y="858571"/>
                  </a:lnTo>
                  <a:lnTo>
                    <a:pt x="6362700" y="822960"/>
                  </a:lnTo>
                  <a:lnTo>
                    <a:pt x="6362700" y="91439"/>
                  </a:lnTo>
                  <a:lnTo>
                    <a:pt x="6355520" y="55828"/>
                  </a:lnTo>
                  <a:lnTo>
                    <a:pt x="6335934" y="26765"/>
                  </a:lnTo>
                  <a:lnTo>
                    <a:pt x="6306871" y="7179"/>
                  </a:lnTo>
                  <a:lnTo>
                    <a:pt x="6271259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15624" y="4440540"/>
              <a:ext cx="437104" cy="272655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6452615" y="4402518"/>
            <a:ext cx="3968115" cy="183960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r>
              <a:rPr lang="en-US" sz="2000" dirty="0"/>
              <a:t>Scaffolding refers to the structured support provided by adults or peers to help a child learn new skills.</a:t>
            </a:r>
          </a:p>
          <a:p>
            <a:br>
              <a:rPr lang="en-US" sz="2000" dirty="0"/>
            </a:br>
            <a:endParaRPr sz="1850" dirty="0">
              <a:latin typeface="Trebuchet MS"/>
              <a:cs typeface="Trebuchet MS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5305425" y="5267325"/>
            <a:ext cx="6362700" cy="914400"/>
            <a:chOff x="5305425" y="5267325"/>
            <a:chExt cx="6362700" cy="914400"/>
          </a:xfrm>
        </p:grpSpPr>
        <p:sp>
          <p:nvSpPr>
            <p:cNvPr id="32" name="object 32"/>
            <p:cNvSpPr/>
            <p:nvPr/>
          </p:nvSpPr>
          <p:spPr>
            <a:xfrm>
              <a:off x="5305425" y="5267325"/>
              <a:ext cx="6362700" cy="914400"/>
            </a:xfrm>
            <a:custGeom>
              <a:avLst/>
              <a:gdLst/>
              <a:ahLst/>
              <a:cxnLst/>
              <a:rect l="l" t="t" r="r" b="b"/>
              <a:pathLst>
                <a:path w="6362700" h="914400">
                  <a:moveTo>
                    <a:pt x="6271259" y="0"/>
                  </a:moveTo>
                  <a:lnTo>
                    <a:pt x="91439" y="0"/>
                  </a:lnTo>
                  <a:lnTo>
                    <a:pt x="55828" y="7179"/>
                  </a:lnTo>
                  <a:lnTo>
                    <a:pt x="26765" y="26765"/>
                  </a:lnTo>
                  <a:lnTo>
                    <a:pt x="7179" y="55828"/>
                  </a:lnTo>
                  <a:lnTo>
                    <a:pt x="0" y="91440"/>
                  </a:lnTo>
                  <a:lnTo>
                    <a:pt x="0" y="822960"/>
                  </a:lnTo>
                  <a:lnTo>
                    <a:pt x="7179" y="858550"/>
                  </a:lnTo>
                  <a:lnTo>
                    <a:pt x="26765" y="887615"/>
                  </a:lnTo>
                  <a:lnTo>
                    <a:pt x="55828" y="907213"/>
                  </a:lnTo>
                  <a:lnTo>
                    <a:pt x="91439" y="914400"/>
                  </a:lnTo>
                  <a:lnTo>
                    <a:pt x="6271259" y="914400"/>
                  </a:lnTo>
                  <a:lnTo>
                    <a:pt x="6306871" y="907213"/>
                  </a:lnTo>
                  <a:lnTo>
                    <a:pt x="6335934" y="887615"/>
                  </a:lnTo>
                  <a:lnTo>
                    <a:pt x="6355520" y="858550"/>
                  </a:lnTo>
                  <a:lnTo>
                    <a:pt x="6362700" y="822960"/>
                  </a:lnTo>
                  <a:lnTo>
                    <a:pt x="6362700" y="91440"/>
                  </a:lnTo>
                  <a:lnTo>
                    <a:pt x="6355520" y="55828"/>
                  </a:lnTo>
                  <a:lnTo>
                    <a:pt x="6335934" y="26765"/>
                  </a:lnTo>
                  <a:lnTo>
                    <a:pt x="6306871" y="7179"/>
                  </a:lnTo>
                  <a:lnTo>
                    <a:pt x="6271259" y="0"/>
                  </a:lnTo>
                  <a:close/>
                </a:path>
              </a:pathLst>
            </a:custGeom>
            <a:solidFill>
              <a:srgbClr val="F1F1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592728" y="5502527"/>
              <a:ext cx="482896" cy="453732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6452615" y="5418137"/>
            <a:ext cx="4912995" cy="1384353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95"/>
              </a:spcBef>
            </a:pPr>
            <a:r>
              <a:rPr lang="en-US" sz="2000" dirty="0"/>
              <a:t>Social experiences directly influence how children learn to behave and cope with challenges (Tuong, Beyers and Valcke, 2020).</a:t>
            </a:r>
            <a:br>
              <a:rPr lang="en-US" sz="2000" dirty="0"/>
            </a:br>
            <a:endParaRPr sz="185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0386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129030" y="1730438"/>
            <a:ext cx="2495550" cy="2282825"/>
          </a:xfrm>
          <a:prstGeom prst="rect">
            <a:avLst/>
          </a:prstGeom>
        </p:spPr>
        <p:txBody>
          <a:bodyPr vert="horz" wrap="square" lIns="0" tIns="68580" rIns="0" bIns="0" rtlCol="0">
            <a:spAutoFit/>
          </a:bodyPr>
          <a:lstStyle/>
          <a:p>
            <a:pPr marL="12700" marR="5080" indent="716915" algn="r">
              <a:lnSpc>
                <a:spcPct val="91400"/>
              </a:lnSpc>
              <a:spcBef>
                <a:spcPts val="540"/>
              </a:spcBef>
            </a:pPr>
            <a:r>
              <a:rPr sz="3950" spc="-175" dirty="0">
                <a:solidFill>
                  <a:srgbClr val="FFFFFF"/>
                </a:solidFill>
                <a:latin typeface="Trebuchet MS"/>
                <a:cs typeface="Trebuchet MS"/>
              </a:rPr>
              <a:t>Applying </a:t>
            </a:r>
            <a:r>
              <a:rPr sz="3950" spc="-170" dirty="0">
                <a:solidFill>
                  <a:srgbClr val="FFFFFF"/>
                </a:solidFill>
                <a:latin typeface="Trebuchet MS"/>
                <a:cs typeface="Trebuchet MS"/>
              </a:rPr>
              <a:t>Vygotsky</a:t>
            </a:r>
            <a:r>
              <a:rPr sz="3950" spc="-3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50" spc="-290" dirty="0">
                <a:solidFill>
                  <a:srgbClr val="FFFFFF"/>
                </a:solidFill>
                <a:latin typeface="Trebuchet MS"/>
                <a:cs typeface="Trebuchet MS"/>
              </a:rPr>
              <a:t>to </a:t>
            </a:r>
            <a:r>
              <a:rPr sz="3950" spc="-265" dirty="0">
                <a:solidFill>
                  <a:srgbClr val="FFFFFF"/>
                </a:solidFill>
                <a:latin typeface="Trebuchet MS"/>
                <a:cs typeface="Trebuchet MS"/>
              </a:rPr>
              <a:t>Jenny’s</a:t>
            </a:r>
            <a:r>
              <a:rPr sz="3950" spc="-4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50" spc="-90" dirty="0">
                <a:solidFill>
                  <a:srgbClr val="FFFFFF"/>
                </a:solidFill>
                <a:latin typeface="Trebuchet MS"/>
                <a:cs typeface="Trebuchet MS"/>
              </a:rPr>
              <a:t>Past </a:t>
            </a:r>
            <a:r>
              <a:rPr sz="3950" spc="-225" dirty="0">
                <a:solidFill>
                  <a:srgbClr val="FFFFFF"/>
                </a:solidFill>
                <a:latin typeface="Trebuchet MS"/>
                <a:cs typeface="Trebuchet MS"/>
              </a:rPr>
              <a:t>Five</a:t>
            </a:r>
            <a:r>
              <a:rPr sz="3950" spc="-3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950" spc="-10" dirty="0">
                <a:solidFill>
                  <a:srgbClr val="FFFFFF"/>
                </a:solidFill>
                <a:latin typeface="Trebuchet MS"/>
                <a:cs typeface="Trebuchet MS"/>
              </a:rPr>
              <a:t>Years</a:t>
            </a:r>
            <a:endParaRPr sz="395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39995" y="2168143"/>
            <a:ext cx="6273800" cy="4038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450" spc="55" dirty="0">
                <a:solidFill>
                  <a:srgbClr val="FFFFFF"/>
                </a:solidFill>
                <a:latin typeface="Trebuchet MS"/>
                <a:cs typeface="Trebuchet MS"/>
              </a:rPr>
              <a:t>Home</a:t>
            </a:r>
            <a:r>
              <a:rPr sz="2450" spc="-13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dirty="0" err="1">
                <a:solidFill>
                  <a:srgbClr val="FFFFFF"/>
                </a:solidFill>
                <a:latin typeface="Trebuchet MS"/>
                <a:cs typeface="Trebuchet MS"/>
              </a:rPr>
              <a:t>became</a:t>
            </a:r>
            <a:r>
              <a:rPr sz="2450" spc="-45" dirty="0" err="1">
                <a:solidFill>
                  <a:srgbClr val="FFFFFF"/>
                </a:solidFill>
                <a:latin typeface="Trebuchet MS"/>
                <a:cs typeface="Trebuchet MS"/>
              </a:rPr>
              <a:t>her</a:t>
            </a:r>
            <a:r>
              <a:rPr sz="2450" spc="-1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dirty="0">
                <a:solidFill>
                  <a:srgbClr val="FFFFFF"/>
                </a:solidFill>
                <a:latin typeface="Trebuchet MS"/>
                <a:cs typeface="Trebuchet MS"/>
              </a:rPr>
              <a:t>main</a:t>
            </a:r>
            <a:r>
              <a:rPr sz="2450" spc="-1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spc="-35" dirty="0">
                <a:solidFill>
                  <a:srgbClr val="FFFFFF"/>
                </a:solidFill>
                <a:latin typeface="Trebuchet MS"/>
                <a:cs typeface="Trebuchet MS"/>
              </a:rPr>
              <a:t>learning</a:t>
            </a:r>
            <a:r>
              <a:rPr sz="2450" spc="-1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rebuchet MS"/>
                <a:cs typeface="Trebuchet MS"/>
              </a:rPr>
              <a:t>environment</a:t>
            </a:r>
            <a:endParaRPr sz="2450"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039995" y="3236531"/>
            <a:ext cx="4672965" cy="403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50" spc="-40" dirty="0">
                <a:solidFill>
                  <a:srgbClr val="FFFFFF"/>
                </a:solidFill>
                <a:latin typeface="Trebuchet MS"/>
                <a:cs typeface="Trebuchet MS"/>
              </a:rPr>
              <a:t>Practical</a:t>
            </a:r>
            <a:r>
              <a:rPr sz="2450" spc="-20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spc="-65" dirty="0">
                <a:solidFill>
                  <a:srgbClr val="FFFFFF"/>
                </a:solidFill>
                <a:latin typeface="Trebuchet MS"/>
                <a:cs typeface="Trebuchet MS"/>
              </a:rPr>
              <a:t>maturity</a:t>
            </a:r>
            <a:r>
              <a:rPr sz="2450" spc="-2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spc="-20" dirty="0">
                <a:solidFill>
                  <a:srgbClr val="FFFFFF"/>
                </a:solidFill>
                <a:latin typeface="Trebuchet MS"/>
                <a:cs typeface="Trebuchet MS"/>
              </a:rPr>
              <a:t>developed</a:t>
            </a:r>
            <a:r>
              <a:rPr sz="2450" spc="-1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2450" spc="-10" dirty="0">
                <a:solidFill>
                  <a:srgbClr val="FFFFFF"/>
                </a:solidFill>
                <a:latin typeface="Trebuchet MS"/>
                <a:cs typeface="Trebuchet MS"/>
              </a:rPr>
              <a:t>early</a:t>
            </a:r>
            <a:endParaRPr sz="2450" dirty="0">
              <a:latin typeface="Trebuchet MS"/>
              <a:cs typeface="Trebuchet MS"/>
            </a:endParaRP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4ADFF085-A026-D3DD-B3CA-0241B93CF0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0063270"/>
              </p:ext>
            </p:extLst>
          </p:nvPr>
        </p:nvGraphicFramePr>
        <p:xfrm>
          <a:off x="4625974" y="685800"/>
          <a:ext cx="7032626" cy="5452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142807"/>
            <a:ext cx="2862580" cy="234378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5080">
              <a:lnSpc>
                <a:spcPct val="90100"/>
              </a:lnSpc>
              <a:spcBef>
                <a:spcPts val="620"/>
              </a:spcBef>
            </a:pPr>
            <a:r>
              <a:rPr sz="4100" spc="-200" dirty="0">
                <a:solidFill>
                  <a:srgbClr val="FFFFFF"/>
                </a:solidFill>
                <a:latin typeface="Trebuchet MS"/>
                <a:cs typeface="Trebuchet MS"/>
              </a:rPr>
              <a:t>Nature</a:t>
            </a:r>
            <a:r>
              <a:rPr sz="4100" spc="-46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10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4100" spc="-225" dirty="0">
                <a:solidFill>
                  <a:srgbClr val="FFFFFF"/>
                </a:solidFill>
                <a:latin typeface="Trebuchet MS"/>
                <a:cs typeface="Trebuchet MS"/>
              </a:rPr>
              <a:t>Nurture</a:t>
            </a:r>
            <a:r>
              <a:rPr sz="4100" spc="-37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100" spc="-285" dirty="0">
                <a:solidFill>
                  <a:srgbClr val="FFFFFF"/>
                </a:solidFill>
                <a:latin typeface="Trebuchet MS"/>
                <a:cs typeface="Trebuchet MS"/>
              </a:rPr>
              <a:t>in </a:t>
            </a:r>
            <a:r>
              <a:rPr sz="4100" spc="-280" dirty="0">
                <a:solidFill>
                  <a:srgbClr val="FFFFFF"/>
                </a:solidFill>
                <a:latin typeface="Trebuchet MS"/>
                <a:cs typeface="Trebuchet MS"/>
              </a:rPr>
              <a:t>J</a:t>
            </a:r>
            <a:r>
              <a:rPr sz="4100" spc="-245" dirty="0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r>
              <a:rPr sz="4100" spc="-220" dirty="0">
                <a:solidFill>
                  <a:srgbClr val="FFFFFF"/>
                </a:solidFill>
                <a:latin typeface="Trebuchet MS"/>
                <a:cs typeface="Trebuchet MS"/>
              </a:rPr>
              <a:t>n</a:t>
            </a:r>
            <a:r>
              <a:rPr sz="4100" spc="-295" dirty="0">
                <a:solidFill>
                  <a:srgbClr val="FFFFFF"/>
                </a:solidFill>
                <a:latin typeface="Trebuchet MS"/>
                <a:cs typeface="Trebuchet MS"/>
              </a:rPr>
              <a:t>n</a:t>
            </a:r>
            <a:r>
              <a:rPr sz="4100" spc="-140" dirty="0">
                <a:solidFill>
                  <a:srgbClr val="FFFFFF"/>
                </a:solidFill>
                <a:latin typeface="Trebuchet MS"/>
                <a:cs typeface="Trebuchet MS"/>
              </a:rPr>
              <a:t>y</a:t>
            </a:r>
            <a:r>
              <a:rPr sz="4100" spc="-705" dirty="0">
                <a:solidFill>
                  <a:srgbClr val="FFFFFF"/>
                </a:solidFill>
                <a:latin typeface="Trebuchet MS"/>
                <a:cs typeface="Trebuchet MS"/>
              </a:rPr>
              <a:t>’</a:t>
            </a:r>
            <a:r>
              <a:rPr sz="4100" spc="-225" dirty="0">
                <a:solidFill>
                  <a:srgbClr val="FFFFFF"/>
                </a:solidFill>
                <a:latin typeface="Trebuchet MS"/>
                <a:cs typeface="Trebuchet MS"/>
              </a:rPr>
              <a:t>s</a:t>
            </a:r>
            <a:r>
              <a:rPr sz="4100" spc="-30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4100" spc="-180" dirty="0">
                <a:solidFill>
                  <a:srgbClr val="FFFFFF"/>
                </a:solidFill>
                <a:latin typeface="Trebuchet MS"/>
                <a:cs typeface="Trebuchet MS"/>
              </a:rPr>
              <a:t>Development</a:t>
            </a:r>
            <a:endParaRPr sz="4100"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0C9637-BD18-7D52-BED5-84D2F18CC1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83948" y="206980"/>
            <a:ext cx="6842125" cy="6332503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Adolescent brain development naturally affects emotional regulation and judgement during this period (Lacey, Xue and McMunn, 2022).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Chronic stress from caregiving may disrupt Jenny's sleep and concentration, affecting her brain function (Fleitas Alfonzo et al., 2022).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The early experience of bereavement shaped her emotional development in unique ways (nurture).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Her caregiving environment has influenced how she copes with</a:t>
            </a:r>
            <a:r>
              <a:rPr lang="ja-JP" altLang="en-US" sz="2400" dirty="0"/>
              <a:t> </a:t>
            </a:r>
            <a:r>
              <a:rPr lang="en-US" altLang="ja-JP" sz="2400" dirty="0"/>
              <a:t>(</a:t>
            </a:r>
            <a:r>
              <a:rPr lang="en-US" sz="2400" dirty="0"/>
              <a:t>stress) and forms relationships.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/>
              <a:t>Jenny's current development clearly reflects an interaction between her biological nature and her nurturing environment.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28650" y="609600"/>
            <a:ext cx="11239500" cy="5924550"/>
            <a:chOff x="628650" y="609600"/>
            <a:chExt cx="11239500" cy="5924550"/>
          </a:xfrm>
        </p:grpSpPr>
        <p:sp>
          <p:nvSpPr>
            <p:cNvPr id="3" name="object 3"/>
            <p:cNvSpPr/>
            <p:nvPr/>
          </p:nvSpPr>
          <p:spPr>
            <a:xfrm>
              <a:off x="8572500" y="3333750"/>
              <a:ext cx="3295650" cy="3200400"/>
            </a:xfrm>
            <a:custGeom>
              <a:avLst/>
              <a:gdLst/>
              <a:ahLst/>
              <a:cxnLst/>
              <a:rect l="l" t="t" r="r" b="b"/>
              <a:pathLst>
                <a:path w="3295650" h="3200400">
                  <a:moveTo>
                    <a:pt x="3295650" y="0"/>
                  </a:moveTo>
                  <a:lnTo>
                    <a:pt x="0" y="3200400"/>
                  </a:lnTo>
                  <a:lnTo>
                    <a:pt x="3295650" y="3200400"/>
                  </a:lnTo>
                  <a:lnTo>
                    <a:pt x="3295650" y="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38175" y="619125"/>
              <a:ext cx="10906125" cy="5610225"/>
            </a:xfrm>
            <a:custGeom>
              <a:avLst/>
              <a:gdLst/>
              <a:ahLst/>
              <a:cxnLst/>
              <a:rect l="l" t="t" r="r" b="b"/>
              <a:pathLst>
                <a:path w="10906125" h="5610225">
                  <a:moveTo>
                    <a:pt x="0" y="5610225"/>
                  </a:moveTo>
                  <a:lnTo>
                    <a:pt x="10906125" y="5610225"/>
                  </a:lnTo>
                  <a:lnTo>
                    <a:pt x="10906125" y="0"/>
                  </a:lnTo>
                  <a:lnTo>
                    <a:pt x="0" y="0"/>
                  </a:lnTo>
                  <a:lnTo>
                    <a:pt x="0" y="5610225"/>
                  </a:lnTo>
                  <a:close/>
                </a:path>
              </a:pathLst>
            </a:custGeom>
            <a:ln w="190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7555" rIns="0" bIns="0" rtlCol="0">
            <a:spAutoFit/>
          </a:bodyPr>
          <a:lstStyle/>
          <a:p>
            <a:pPr marL="459740">
              <a:lnSpc>
                <a:spcPts val="5705"/>
              </a:lnSpc>
              <a:spcBef>
                <a:spcPts val="130"/>
              </a:spcBef>
            </a:pPr>
            <a:r>
              <a:rPr sz="5000" spc="-254" dirty="0">
                <a:latin typeface="Trebuchet MS"/>
                <a:cs typeface="Trebuchet MS"/>
              </a:rPr>
              <a:t>Current</a:t>
            </a:r>
            <a:r>
              <a:rPr sz="5000" spc="-550" dirty="0">
                <a:latin typeface="Trebuchet MS"/>
                <a:cs typeface="Trebuchet MS"/>
              </a:rPr>
              <a:t> </a:t>
            </a:r>
            <a:r>
              <a:rPr sz="5000" spc="-20" dirty="0">
                <a:latin typeface="Trebuchet MS"/>
                <a:cs typeface="Trebuchet MS"/>
              </a:rPr>
              <a:t>Risks</a:t>
            </a:r>
            <a:r>
              <a:rPr sz="5000" spc="-590" dirty="0">
                <a:latin typeface="Trebuchet MS"/>
                <a:cs typeface="Trebuchet MS"/>
              </a:rPr>
              <a:t> </a:t>
            </a:r>
            <a:r>
              <a:rPr sz="5000" spc="-305" dirty="0">
                <a:latin typeface="Trebuchet MS"/>
                <a:cs typeface="Trebuchet MS"/>
              </a:rPr>
              <a:t>to</a:t>
            </a:r>
            <a:r>
              <a:rPr sz="5000" spc="-550" dirty="0">
                <a:latin typeface="Trebuchet MS"/>
                <a:cs typeface="Trebuchet MS"/>
              </a:rPr>
              <a:t> </a:t>
            </a:r>
            <a:r>
              <a:rPr sz="5000" spc="-295" dirty="0">
                <a:latin typeface="Trebuchet MS"/>
                <a:cs typeface="Trebuchet MS"/>
              </a:rPr>
              <a:t>J</a:t>
            </a:r>
            <a:r>
              <a:rPr sz="5000" spc="-320" dirty="0">
                <a:latin typeface="Trebuchet MS"/>
                <a:cs typeface="Trebuchet MS"/>
              </a:rPr>
              <a:t>e</a:t>
            </a:r>
            <a:r>
              <a:rPr sz="5000" spc="-285" dirty="0">
                <a:latin typeface="Trebuchet MS"/>
                <a:cs typeface="Trebuchet MS"/>
              </a:rPr>
              <a:t>n</a:t>
            </a:r>
            <a:r>
              <a:rPr sz="5000" spc="-355" dirty="0">
                <a:latin typeface="Trebuchet MS"/>
                <a:cs typeface="Trebuchet MS"/>
              </a:rPr>
              <a:t>n</a:t>
            </a:r>
            <a:r>
              <a:rPr sz="5000" spc="-215" dirty="0">
                <a:latin typeface="Trebuchet MS"/>
                <a:cs typeface="Trebuchet MS"/>
              </a:rPr>
              <a:t>y</a:t>
            </a:r>
            <a:r>
              <a:rPr sz="5000" spc="-860" dirty="0">
                <a:latin typeface="Trebuchet MS"/>
                <a:cs typeface="Trebuchet MS"/>
              </a:rPr>
              <a:t>’</a:t>
            </a:r>
            <a:r>
              <a:rPr sz="5000" spc="-285" dirty="0">
                <a:latin typeface="Trebuchet MS"/>
                <a:cs typeface="Trebuchet MS"/>
              </a:rPr>
              <a:t>s</a:t>
            </a:r>
            <a:endParaRPr sz="5000">
              <a:latin typeface="Trebuchet MS"/>
              <a:cs typeface="Trebuchet MS"/>
            </a:endParaRPr>
          </a:p>
          <a:p>
            <a:pPr marL="459740">
              <a:lnSpc>
                <a:spcPts val="5705"/>
              </a:lnSpc>
            </a:pPr>
            <a:r>
              <a:rPr sz="5000" spc="-130" dirty="0">
                <a:latin typeface="Trebuchet MS"/>
                <a:cs typeface="Trebuchet MS"/>
              </a:rPr>
              <a:t>Wellbeing</a:t>
            </a:r>
            <a:endParaRPr sz="50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67955" y="2792144"/>
            <a:ext cx="9379204" cy="309379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Long-term caregiving without adequate support can lead to emotional exhaustion and burnout (Wang and Niu,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Jenny's academic focus may suffer because caregiving duties reduce time and energy for schoolwork (Armstrong‐Carter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Limited leisure time and social activities may increase her sense of isolation from peers (Bowman Grangel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Research shows young carers are at higher risk of developing anxiety and low mood (Fleitas Alfonzo et al.,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Without intervention, these risks can have long-term consequences for her mental health and future opportunities.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9525"/>
            <a:ext cx="5638800" cy="6477000"/>
            <a:chOff x="0" y="9525"/>
            <a:chExt cx="5638800" cy="647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27000"/>
              <a:ext cx="5638769" cy="6235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84150"/>
              <a:ext cx="5505492" cy="61214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9525"/>
              <a:ext cx="5638800" cy="64770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884237" y="2504122"/>
            <a:ext cx="3322320" cy="1729739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marL="12700" marR="5080">
              <a:lnSpc>
                <a:spcPct val="91100"/>
              </a:lnSpc>
              <a:spcBef>
                <a:spcPts val="555"/>
              </a:spcBef>
            </a:pPr>
            <a:r>
              <a:rPr sz="3950" spc="-30" dirty="0">
                <a:solidFill>
                  <a:srgbClr val="0D2841"/>
                </a:solidFill>
                <a:latin typeface="Trebuchet MS"/>
                <a:cs typeface="Trebuchet MS"/>
              </a:rPr>
              <a:t>Community </a:t>
            </a:r>
            <a:r>
              <a:rPr sz="3950" spc="-140" dirty="0">
                <a:solidFill>
                  <a:srgbClr val="0D2841"/>
                </a:solidFill>
                <a:latin typeface="Trebuchet MS"/>
                <a:cs typeface="Trebuchet MS"/>
              </a:rPr>
              <a:t>Support</a:t>
            </a:r>
            <a:r>
              <a:rPr sz="3950" spc="-345" dirty="0">
                <a:solidFill>
                  <a:srgbClr val="0D2841"/>
                </a:solidFill>
                <a:latin typeface="Trebuchet MS"/>
                <a:cs typeface="Trebuchet MS"/>
              </a:rPr>
              <a:t> </a:t>
            </a:r>
            <a:r>
              <a:rPr sz="3950" spc="-120" dirty="0">
                <a:solidFill>
                  <a:srgbClr val="0D2841"/>
                </a:solidFill>
                <a:latin typeface="Trebuchet MS"/>
                <a:cs typeface="Trebuchet MS"/>
              </a:rPr>
              <a:t>Plan</a:t>
            </a:r>
            <a:r>
              <a:rPr sz="3950" spc="-390" dirty="0">
                <a:solidFill>
                  <a:srgbClr val="0D2841"/>
                </a:solidFill>
                <a:latin typeface="Trebuchet MS"/>
                <a:cs typeface="Trebuchet MS"/>
              </a:rPr>
              <a:t> </a:t>
            </a:r>
            <a:r>
              <a:rPr sz="3950" spc="-280" dirty="0">
                <a:solidFill>
                  <a:srgbClr val="0D2841"/>
                </a:solidFill>
                <a:latin typeface="Trebuchet MS"/>
                <a:cs typeface="Trebuchet MS"/>
              </a:rPr>
              <a:t>for </a:t>
            </a:r>
            <a:r>
              <a:rPr sz="3950" spc="-285" dirty="0">
                <a:solidFill>
                  <a:srgbClr val="0D2841"/>
                </a:solidFill>
                <a:latin typeface="Trebuchet MS"/>
                <a:cs typeface="Trebuchet MS"/>
              </a:rPr>
              <a:t>Jenny</a:t>
            </a:r>
            <a:endParaRPr sz="3950" dirty="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96000" y="1295400"/>
            <a:ext cx="4800600" cy="46294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Refer Jenny to a young carers support service to connect her with peers in similar situations (</a:t>
            </a:r>
            <a:r>
              <a:rPr lang="en-US" sz="2000" dirty="0" err="1"/>
              <a:t>Gadikota</a:t>
            </a:r>
            <a:r>
              <a:rPr lang="en-US" sz="2000" dirty="0"/>
              <a:t>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Involve the school safeguarding team to ensure her education is supported and monitored.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Provide counselling support to help her process grief and manage the emotional demands of caring.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Arrange a social care assessment for her mother to explore what additional support the family can receive.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Create regular respite opportunities to give Jenny time for herself and normal adolescent activities.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15811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5986" rIns="0" bIns="0" rtlCol="0">
            <a:spAutoFit/>
          </a:bodyPr>
          <a:lstStyle/>
          <a:p>
            <a:pPr marL="546735">
              <a:lnSpc>
                <a:spcPct val="100000"/>
              </a:lnSpc>
              <a:spcBef>
                <a:spcPts val="130"/>
              </a:spcBef>
            </a:pPr>
            <a:r>
              <a:rPr dirty="0">
                <a:solidFill>
                  <a:srgbClr val="FFFFFF"/>
                </a:solidFill>
              </a:rPr>
              <a:t>How</a:t>
            </a:r>
            <a:r>
              <a:rPr spc="5" dirty="0">
                <a:solidFill>
                  <a:srgbClr val="FFFFFF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Support</a:t>
            </a:r>
            <a:r>
              <a:rPr spc="-20" dirty="0">
                <a:solidFill>
                  <a:srgbClr val="FFFFFF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Reflects</a:t>
            </a:r>
            <a:r>
              <a:rPr spc="-5" dirty="0">
                <a:solidFill>
                  <a:srgbClr val="FFFFFF"/>
                </a:solidFill>
              </a:rPr>
              <a:t> </a:t>
            </a:r>
            <a:r>
              <a:rPr spc="-465" dirty="0">
                <a:solidFill>
                  <a:srgbClr val="FFFFFF"/>
                </a:solidFill>
              </a:rPr>
              <a:t>V</a:t>
            </a:r>
            <a:r>
              <a:rPr spc="40" dirty="0">
                <a:solidFill>
                  <a:srgbClr val="FFFFFF"/>
                </a:solidFill>
              </a:rPr>
              <a:t>y</a:t>
            </a:r>
            <a:r>
              <a:rPr spc="-30" dirty="0">
                <a:solidFill>
                  <a:srgbClr val="FFFFFF"/>
                </a:solidFill>
              </a:rPr>
              <a:t>g</a:t>
            </a:r>
            <a:r>
              <a:rPr spc="40" dirty="0">
                <a:solidFill>
                  <a:srgbClr val="FFFFFF"/>
                </a:solidFill>
              </a:rPr>
              <a:t>o</a:t>
            </a:r>
            <a:r>
              <a:rPr spc="25" dirty="0">
                <a:solidFill>
                  <a:srgbClr val="FFFFFF"/>
                </a:solidFill>
              </a:rPr>
              <a:t>t</a:t>
            </a:r>
            <a:r>
              <a:rPr spc="30" dirty="0">
                <a:solidFill>
                  <a:srgbClr val="FFFFFF"/>
                </a:solidFill>
              </a:rPr>
              <a:t>s</a:t>
            </a:r>
            <a:r>
              <a:rPr spc="-30" dirty="0">
                <a:solidFill>
                  <a:srgbClr val="FFFFFF"/>
                </a:solidFill>
              </a:rPr>
              <a:t>k</a:t>
            </a:r>
            <a:r>
              <a:rPr spc="40" dirty="0">
                <a:solidFill>
                  <a:srgbClr val="FFFFFF"/>
                </a:solidFill>
              </a:rPr>
              <a:t>y</a:t>
            </a:r>
            <a:r>
              <a:rPr spc="-190" dirty="0">
                <a:solidFill>
                  <a:srgbClr val="FFFFFF"/>
                </a:solidFill>
              </a:rPr>
              <a:t>’</a:t>
            </a:r>
            <a:r>
              <a:rPr spc="10" dirty="0">
                <a:solidFill>
                  <a:srgbClr val="FFFFFF"/>
                </a:solidFill>
              </a:rPr>
              <a:t>s</a:t>
            </a:r>
            <a:r>
              <a:rPr spc="-75" dirty="0">
                <a:solidFill>
                  <a:srgbClr val="FFFFFF"/>
                </a:solidFill>
              </a:rPr>
              <a:t> </a:t>
            </a:r>
            <a:r>
              <a:rPr spc="-10" dirty="0">
                <a:solidFill>
                  <a:srgbClr val="FFFFFF"/>
                </a:solidFill>
              </a:rPr>
              <a:t>Theory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9163D618-44E2-C005-6B74-6C8AE6C50E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2954750"/>
              </p:ext>
            </p:extLst>
          </p:nvPr>
        </p:nvGraphicFramePr>
        <p:xfrm>
          <a:off x="609600" y="2057399"/>
          <a:ext cx="11353800" cy="4267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65822" y="2419032"/>
            <a:ext cx="4646295" cy="2074545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 marR="5080">
              <a:lnSpc>
                <a:spcPts val="5180"/>
              </a:lnSpc>
              <a:spcBef>
                <a:spcPts val="760"/>
              </a:spcBef>
            </a:pPr>
            <a:r>
              <a:rPr sz="4800" dirty="0">
                <a:solidFill>
                  <a:srgbClr val="FFFFFF"/>
                </a:solidFill>
                <a:latin typeface="Times New Roman"/>
                <a:cs typeface="Times New Roman"/>
              </a:rPr>
              <a:t>Critical</a:t>
            </a:r>
            <a:r>
              <a:rPr sz="480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800" spc="-10" dirty="0">
                <a:solidFill>
                  <a:srgbClr val="FFFFFF"/>
                </a:solidFill>
                <a:latin typeface="Times New Roman"/>
                <a:cs typeface="Times New Roman"/>
              </a:rPr>
              <a:t>Evaluation </a:t>
            </a:r>
            <a:r>
              <a:rPr sz="48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4800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800" spc="-475" dirty="0">
                <a:solidFill>
                  <a:srgbClr val="FFFFFF"/>
                </a:solidFill>
                <a:latin typeface="Times New Roman"/>
                <a:cs typeface="Times New Roman"/>
              </a:rPr>
              <a:t>V</a:t>
            </a:r>
            <a:r>
              <a:rPr sz="4800" spc="65" dirty="0">
                <a:solidFill>
                  <a:srgbClr val="FFFFFF"/>
                </a:solidFill>
                <a:latin typeface="Times New Roman"/>
                <a:cs typeface="Times New Roman"/>
              </a:rPr>
              <a:t>ygot</a:t>
            </a:r>
            <a:r>
              <a:rPr sz="4800" spc="80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4800" spc="70" dirty="0">
                <a:solidFill>
                  <a:srgbClr val="FFFFFF"/>
                </a:solidFill>
                <a:latin typeface="Times New Roman"/>
                <a:cs typeface="Times New Roman"/>
              </a:rPr>
              <a:t>ky</a:t>
            </a:r>
            <a:r>
              <a:rPr sz="4800" spc="-185" dirty="0">
                <a:solidFill>
                  <a:srgbClr val="FFFFFF"/>
                </a:solidFill>
                <a:latin typeface="Times New Roman"/>
                <a:cs typeface="Times New Roman"/>
              </a:rPr>
              <a:t>’</a:t>
            </a:r>
            <a:r>
              <a:rPr sz="4800" spc="70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r>
              <a:rPr sz="4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800" spc="-10" dirty="0">
                <a:solidFill>
                  <a:srgbClr val="FFFFFF"/>
                </a:solidFill>
                <a:latin typeface="Times New Roman"/>
                <a:cs typeface="Times New Roman"/>
              </a:rPr>
              <a:t>Theory</a:t>
            </a:r>
            <a:endParaRPr sz="4800">
              <a:latin typeface="Times New Roman"/>
              <a:cs typeface="Times New Roma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47FBFCB-9BB3-1406-C154-0CE89ED196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2848762"/>
              </p:ext>
            </p:extLst>
          </p:nvPr>
        </p:nvGraphicFramePr>
        <p:xfrm>
          <a:off x="6248400" y="990600"/>
          <a:ext cx="5791200" cy="533400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  <a:reflection blurRad="6350" stA="50000" endA="300" endPos="55000" dir="5400000" sy="-100000" algn="bl" rotWithShape="0"/>
                </a:effectLst>
              </a:tblPr>
              <a:tblGrid>
                <a:gridCol w="2895600">
                  <a:extLst>
                    <a:ext uri="{9D8B030D-6E8A-4147-A177-3AD203B41FA5}">
                      <a16:colId xmlns:a16="http://schemas.microsoft.com/office/drawing/2014/main" val="1367560325"/>
                    </a:ext>
                  </a:extLst>
                </a:gridCol>
                <a:gridCol w="2895600">
                  <a:extLst>
                    <a:ext uri="{9D8B030D-6E8A-4147-A177-3AD203B41FA5}">
                      <a16:colId xmlns:a16="http://schemas.microsoft.com/office/drawing/2014/main" val="3811115079"/>
                    </a:ext>
                  </a:extLst>
                </a:gridCol>
              </a:tblGrid>
              <a:tr h="443304"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Strengths</a:t>
                      </a:r>
                    </a:p>
                  </a:txBody>
                  <a:tcPr marL="57749" marR="64165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Limitations</a:t>
                      </a:r>
                    </a:p>
                  </a:txBody>
                  <a:tcPr marL="64165" marR="64165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4344211"/>
                  </a:ext>
                </a:extLst>
              </a:tr>
              <a:tr h="1252496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Strongly explains how Jenny's environment has shaped her practical skills and maturity.</a:t>
                      </a:r>
                    </a:p>
                  </a:txBody>
                  <a:tcPr marL="57749" marR="64165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Gives limited attention to how grief and trauma affect internal emotional development.</a:t>
                      </a:r>
                    </a:p>
                  </a:txBody>
                  <a:tcPr marL="64165" marR="57749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704961"/>
                  </a:ext>
                </a:extLst>
              </a:tr>
              <a:tr h="1705779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Highly relevant for designing health and social care interventions that focus on social support.</a:t>
                      </a:r>
                    </a:p>
                  </a:txBody>
                  <a:tcPr marL="57749" marR="64165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Does not fully explain biological stress responses, such as the impact of cortisol on Jenny's developing brain (Lacey, Xue and McMunn, 2022).</a:t>
                      </a:r>
                    </a:p>
                  </a:txBody>
                  <a:tcPr marL="64165" marR="57749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2742073"/>
                  </a:ext>
                </a:extLst>
              </a:tr>
              <a:tr h="1932421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>
                          <a:effectLst/>
                          <a:latin typeface="quote-cjk-patch"/>
                        </a:rPr>
                        <a:t>Useful for planning scaffolding strategies like respite and peer support groups.</a:t>
                      </a:r>
                    </a:p>
                  </a:txBody>
                  <a:tcPr marL="57749" marR="64165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600" b="0" dirty="0">
                          <a:effectLst/>
                          <a:latin typeface="quote-cjk-patch"/>
                        </a:rPr>
                        <a:t>Emotional burden and bereavement may require wider psychological explanations, such as attachment theory or trauma-informed approaches.</a:t>
                      </a:r>
                    </a:p>
                  </a:txBody>
                  <a:tcPr marL="64165" marR="57749" marT="40103" marB="40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338924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56105" rIns="0" bIns="0" rtlCol="0">
            <a:spAutoFit/>
          </a:bodyPr>
          <a:lstStyle/>
          <a:p>
            <a:pPr marL="3175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Conclusion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C05DD99-F9FA-6346-9892-7CA2287D47FA}"/>
              </a:ext>
            </a:extLst>
          </p:cNvPr>
          <p:cNvSpPr txBox="1"/>
          <p:nvPr/>
        </p:nvSpPr>
        <p:spPr>
          <a:xfrm>
            <a:off x="4267200" y="1143000"/>
            <a:ext cx="6781800" cy="367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F1115"/>
                </a:solidFill>
                <a:effectLst/>
                <a:latin typeface="quote-cjk-patch"/>
              </a:rPr>
              <a:t>Jenny's development has been shaped by her environment, consistent with Vygotsky's theory.</a:t>
            </a:r>
          </a:p>
          <a:p>
            <a:pPr marL="285750" indent="-28575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F1115"/>
                </a:solidFill>
                <a:effectLst/>
                <a:latin typeface="quote-cjk-patch"/>
              </a:rPr>
              <a:t>However, the emotional impact of grief and caregiving highlights limitations of focusing only on sociocultural factors.</a:t>
            </a:r>
          </a:p>
          <a:p>
            <a:pPr marL="285750" indent="-28575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F1115"/>
                </a:solidFill>
                <a:effectLst/>
                <a:latin typeface="quote-cjk-patch"/>
              </a:rPr>
              <a:t>A holistic support plan must address both social learning opportunities and psychological wellbeing.</a:t>
            </a:r>
          </a:p>
          <a:p>
            <a:pPr marL="285750" indent="-285750" algn="l">
              <a:spcBef>
                <a:spcPts val="45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F1115"/>
                </a:solidFill>
                <a:effectLst/>
                <a:latin typeface="quote-cjk-patch"/>
              </a:rPr>
              <a:t>Integrating multiple psychological perspectives provides a more complete understanding of Jenny's needs.</a:t>
            </a:r>
          </a:p>
          <a:p>
            <a:pPr>
              <a:buNone/>
            </a:pPr>
            <a:br>
              <a:rPr lang="en-US" dirty="0"/>
            </a:b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7575" y="147319"/>
            <a:ext cx="2279650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1487" y="824928"/>
            <a:ext cx="11304270" cy="56191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1275"/>
              </a:lnSpc>
              <a:spcBef>
                <a:spcPts val="125"/>
              </a:spcBef>
            </a:pPr>
            <a:r>
              <a:rPr sz="1250" dirty="0">
                <a:latin typeface="Times New Roman"/>
                <a:cs typeface="Times New Roman"/>
              </a:rPr>
              <a:t>Allen,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spc="-40" dirty="0">
                <a:latin typeface="Times New Roman"/>
                <a:cs typeface="Times New Roman"/>
              </a:rPr>
              <a:t>P.,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Costello,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M.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Hellwig,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Pettit,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Stern,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J.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&amp;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Uchino,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(2023).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Adolescent</a:t>
            </a:r>
            <a:r>
              <a:rPr sz="1250" spc="7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caregiving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success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as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predictor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social</a:t>
            </a:r>
            <a:r>
              <a:rPr sz="1250" spc="16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functioning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from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ages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spc="-25" dirty="0">
                <a:latin typeface="Times New Roman"/>
                <a:cs typeface="Times New Roman"/>
              </a:rPr>
              <a:t>13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275"/>
              </a:lnSpc>
            </a:pPr>
            <a:r>
              <a:rPr sz="1250" dirty="0">
                <a:latin typeface="Times New Roman"/>
                <a:cs typeface="Times New Roman"/>
              </a:rPr>
              <a:t>to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33.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Child</a:t>
            </a:r>
            <a:r>
              <a:rPr sz="1250" i="1" spc="13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Development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94</a:t>
            </a:r>
            <a:r>
              <a:rPr sz="1250" dirty="0">
                <a:latin typeface="Times New Roman"/>
                <a:cs typeface="Times New Roman"/>
              </a:rPr>
              <a:t>(6),</a:t>
            </a:r>
            <a:r>
              <a:rPr sz="1250" spc="1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1610–1624.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2"/>
              </a:rPr>
              <a:t>https://doi.org/10.1111/cdev.13936</a:t>
            </a:r>
            <a:endParaRPr sz="1250">
              <a:latin typeface="Times New Roman"/>
              <a:cs typeface="Times New Roman"/>
            </a:endParaRPr>
          </a:p>
          <a:p>
            <a:pPr marL="241300" marR="871219" indent="-229235">
              <a:lnSpc>
                <a:spcPct val="75000"/>
              </a:lnSpc>
              <a:spcBef>
                <a:spcPts val="980"/>
              </a:spcBef>
            </a:pPr>
            <a:r>
              <a:rPr sz="1250" dirty="0">
                <a:latin typeface="Times New Roman"/>
                <a:cs typeface="Times New Roman"/>
              </a:rPr>
              <a:t>Andrews,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Krishnamoorthy,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G.,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Dallinger,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V.C.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Maybery,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(2024).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The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Role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Caregivers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Promoting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Connectedness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Youth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with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Mental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Health </a:t>
            </a:r>
            <a:r>
              <a:rPr sz="1250" dirty="0">
                <a:latin typeface="Times New Roman"/>
                <a:cs typeface="Times New Roman"/>
              </a:rPr>
              <a:t>Concerns.</a:t>
            </a:r>
            <a:r>
              <a:rPr sz="1250" spc="16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Children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11(12),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p.1469.</a:t>
            </a:r>
            <a:r>
              <a:rPr sz="1250" spc="1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3"/>
              </a:rPr>
              <a:t>https://doi.org/10.3390/children11121469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275"/>
              </a:lnSpc>
              <a:spcBef>
                <a:spcPts val="605"/>
              </a:spcBef>
            </a:pPr>
            <a:r>
              <a:rPr sz="1250" spc="10" dirty="0">
                <a:latin typeface="Times New Roman"/>
                <a:cs typeface="Times New Roman"/>
              </a:rPr>
              <a:t>Armstrong‐Carter,</a:t>
            </a:r>
            <a:r>
              <a:rPr sz="125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E.,</a:t>
            </a:r>
            <a:r>
              <a:rPr sz="1250" spc="7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Siskowski,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C.,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Cornish,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N.R.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and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Olson,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E.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(2025).</a:t>
            </a:r>
            <a:r>
              <a:rPr sz="1250" spc="-8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Adolescents’</a:t>
            </a:r>
            <a:r>
              <a:rPr sz="1250" spc="-3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caregiving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for</a:t>
            </a:r>
            <a:r>
              <a:rPr sz="1250" spc="5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family:</a:t>
            </a:r>
            <a:r>
              <a:rPr sz="1250" spc="-3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Associations</a:t>
            </a:r>
            <a:r>
              <a:rPr sz="1250" spc="6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with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mental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health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and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academic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275"/>
              </a:lnSpc>
            </a:pPr>
            <a:r>
              <a:rPr sz="1250" dirty="0">
                <a:latin typeface="Times New Roman"/>
                <a:cs typeface="Times New Roman"/>
              </a:rPr>
              <a:t>performance.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Journal</a:t>
            </a:r>
            <a:r>
              <a:rPr sz="1250" i="1" spc="13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of</a:t>
            </a:r>
            <a:r>
              <a:rPr sz="1250" i="1" spc="13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Research</a:t>
            </a:r>
            <a:r>
              <a:rPr sz="1250" i="1" spc="16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on</a:t>
            </a:r>
            <a:r>
              <a:rPr sz="1250" i="1" spc="5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Adolescence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35(3).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4"/>
              </a:rPr>
              <a:t>https://doi.org/10.1111/jora.70045</a:t>
            </a:r>
            <a:endParaRPr sz="1250">
              <a:latin typeface="Times New Roman"/>
              <a:cs typeface="Times New Roman"/>
            </a:endParaRPr>
          </a:p>
          <a:p>
            <a:pPr marL="241300" marR="80645" indent="-229235">
              <a:lnSpc>
                <a:spcPct val="75100"/>
              </a:lnSpc>
              <a:spcBef>
                <a:spcPts val="975"/>
              </a:spcBef>
            </a:pPr>
            <a:r>
              <a:rPr sz="1250" dirty="0">
                <a:latin typeface="Times New Roman"/>
                <a:cs typeface="Times New Roman"/>
              </a:rPr>
              <a:t>Bettmann,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J.E.,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Gutierrez,</a:t>
            </a:r>
            <a:r>
              <a:rPr sz="1250" spc="1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N.M.,</a:t>
            </a:r>
            <a:r>
              <a:rPr sz="1250" spc="1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Jolley,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Mills,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L.</a:t>
            </a:r>
            <a:r>
              <a:rPr sz="1250" spc="1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(2025).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Does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Caregiver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Engagement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Predict</a:t>
            </a:r>
            <a:r>
              <a:rPr sz="1250" spc="2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Outcomes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Adolescent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Wilderness</a:t>
            </a:r>
            <a:r>
              <a:rPr sz="1250" spc="2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Therapy?</a:t>
            </a:r>
            <a:r>
              <a:rPr sz="1250" spc="7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Behavioral</a:t>
            </a:r>
            <a:r>
              <a:rPr sz="1250" i="1" spc="150" dirty="0">
                <a:latin typeface="Times New Roman"/>
                <a:cs typeface="Times New Roman"/>
              </a:rPr>
              <a:t> </a:t>
            </a:r>
            <a:r>
              <a:rPr sz="1250" i="1" spc="-10" dirty="0">
                <a:latin typeface="Times New Roman"/>
                <a:cs typeface="Times New Roman"/>
              </a:rPr>
              <a:t>Sciences</a:t>
            </a:r>
            <a:r>
              <a:rPr sz="1250" spc="-10" dirty="0">
                <a:latin typeface="Times New Roman"/>
                <a:cs typeface="Times New Roman"/>
              </a:rPr>
              <a:t>,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15(1),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p.54.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5"/>
              </a:rPr>
              <a:t>https://doi.org/10.3390/bs15010054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275"/>
              </a:lnSpc>
              <a:spcBef>
                <a:spcPts val="605"/>
              </a:spcBef>
            </a:pPr>
            <a:r>
              <a:rPr sz="1250" dirty="0">
                <a:latin typeface="Times New Roman"/>
                <a:cs typeface="Times New Roman"/>
              </a:rPr>
              <a:t>Bowman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Grangel,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McMahon,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J.,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Dunne,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O’Donoghue,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Gallagher,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(2025).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outcomes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psychosocial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determinants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2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carers: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systematic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275"/>
              </a:lnSpc>
            </a:pPr>
            <a:r>
              <a:rPr sz="1250" spc="10" dirty="0">
                <a:latin typeface="Times New Roman"/>
                <a:cs typeface="Times New Roman"/>
              </a:rPr>
              <a:t>review.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i="1" spc="10" dirty="0">
                <a:latin typeface="Times New Roman"/>
                <a:cs typeface="Times New Roman"/>
              </a:rPr>
              <a:t>The</a:t>
            </a:r>
            <a:r>
              <a:rPr sz="1250" i="1" spc="120" dirty="0">
                <a:latin typeface="Times New Roman"/>
                <a:cs typeface="Times New Roman"/>
              </a:rPr>
              <a:t> </a:t>
            </a:r>
            <a:r>
              <a:rPr sz="1250" i="1" spc="10" dirty="0">
                <a:latin typeface="Times New Roman"/>
                <a:cs typeface="Times New Roman"/>
              </a:rPr>
              <a:t>Lancet</a:t>
            </a:r>
            <a:r>
              <a:rPr sz="1250" i="1" spc="100" dirty="0">
                <a:latin typeface="Times New Roman"/>
                <a:cs typeface="Times New Roman"/>
              </a:rPr>
              <a:t> </a:t>
            </a:r>
            <a:r>
              <a:rPr sz="1250" i="1" spc="10" dirty="0">
                <a:latin typeface="Times New Roman"/>
                <a:cs typeface="Times New Roman"/>
              </a:rPr>
              <a:t>Public</a:t>
            </a:r>
            <a:r>
              <a:rPr sz="1250" i="1" spc="125" dirty="0">
                <a:latin typeface="Times New Roman"/>
                <a:cs typeface="Times New Roman"/>
              </a:rPr>
              <a:t> </a:t>
            </a:r>
            <a:r>
              <a:rPr sz="1250" i="1" spc="10" dirty="0">
                <a:latin typeface="Times New Roman"/>
                <a:cs typeface="Times New Roman"/>
              </a:rPr>
              <a:t>Health</a:t>
            </a:r>
            <a:r>
              <a:rPr sz="1250" spc="10" dirty="0">
                <a:latin typeface="Times New Roman"/>
                <a:cs typeface="Times New Roman"/>
              </a:rPr>
              <a:t>,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[online]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10(7),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pp.e625–e639.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spc="10" dirty="0">
                <a:latin typeface="Times New Roman"/>
                <a:cs typeface="Times New Roman"/>
              </a:rPr>
              <a:t>doi: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u="sng" spc="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6"/>
              </a:rPr>
              <a:t>https://doi.org/10.1016/s2468-2667(25)00099-</a:t>
            </a:r>
            <a:r>
              <a:rPr sz="1250" u="sng" spc="-5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6"/>
              </a:rPr>
              <a:t>4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315"/>
              </a:lnSpc>
              <a:spcBef>
                <a:spcPts val="600"/>
              </a:spcBef>
            </a:pPr>
            <a:r>
              <a:rPr sz="1250" dirty="0">
                <a:latin typeface="Times New Roman"/>
                <a:cs typeface="Times New Roman"/>
              </a:rPr>
              <a:t>Brolin,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Hanson,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E.,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Magnusson,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Lewis,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Parkhouse,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T.,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Hlebec,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V.,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Santini,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S.,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Hoefman,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R.,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Leu,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Becker,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S.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(2023).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Adolescent</a:t>
            </a:r>
            <a:r>
              <a:rPr sz="1250" spc="-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</a:t>
            </a:r>
            <a:r>
              <a:rPr sz="1250" spc="-5" dirty="0">
                <a:latin typeface="Times New Roman"/>
                <a:cs typeface="Times New Roman"/>
              </a:rPr>
              <a:t> </a:t>
            </a:r>
            <a:r>
              <a:rPr sz="1250" spc="-25" dirty="0">
                <a:latin typeface="Times New Roman"/>
                <a:cs typeface="Times New Roman"/>
              </a:rPr>
              <a:t>Who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315"/>
              </a:lnSpc>
            </a:pPr>
            <a:r>
              <a:rPr sz="1250" dirty="0">
                <a:latin typeface="Times New Roman"/>
                <a:cs typeface="Times New Roman"/>
              </a:rPr>
              <a:t>Provide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Help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Support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to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Friends.</a:t>
            </a:r>
            <a:r>
              <a:rPr sz="1250" spc="18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Healthcare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6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11(21),</a:t>
            </a:r>
            <a:r>
              <a:rPr sz="1250" spc="6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p.2876.</a:t>
            </a:r>
            <a:r>
              <a:rPr sz="1250" spc="1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7"/>
              </a:rPr>
              <a:t>https://doi.org/10.3390/healthcare11212876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275"/>
              </a:lnSpc>
              <a:spcBef>
                <a:spcPts val="600"/>
              </a:spcBef>
            </a:pPr>
            <a:r>
              <a:rPr sz="1250" dirty="0">
                <a:latin typeface="Times New Roman"/>
                <a:cs typeface="Times New Roman"/>
              </a:rPr>
              <a:t>Fleitas Alfonzo,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L.,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Singh,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Disney,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G.,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Ervin,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J.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King,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T.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(2022).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Mental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informal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carers: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systematic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review.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Social</a:t>
            </a:r>
            <a:r>
              <a:rPr sz="1250" i="1" spc="8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Psychiatry</a:t>
            </a:r>
            <a:r>
              <a:rPr sz="1250" i="1" spc="10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and</a:t>
            </a:r>
            <a:r>
              <a:rPr sz="1250" i="1" spc="100" dirty="0">
                <a:latin typeface="Times New Roman"/>
                <a:cs typeface="Times New Roman"/>
              </a:rPr>
              <a:t> </a:t>
            </a:r>
            <a:r>
              <a:rPr sz="1250" i="1" spc="-10" dirty="0">
                <a:latin typeface="Times New Roman"/>
                <a:cs typeface="Times New Roman"/>
              </a:rPr>
              <a:t>Psychiatric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275"/>
              </a:lnSpc>
            </a:pPr>
            <a:r>
              <a:rPr sz="1250" i="1" dirty="0">
                <a:latin typeface="Times New Roman"/>
                <a:cs typeface="Times New Roman"/>
              </a:rPr>
              <a:t>Epidemiology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3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2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57(12),</a:t>
            </a:r>
            <a:r>
              <a:rPr sz="1250" spc="3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pp.2345–2358.</a:t>
            </a:r>
            <a:r>
              <a:rPr sz="1250" spc="2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315" dirty="0">
                <a:latin typeface="Times New Roman"/>
                <a:cs typeface="Times New Roman"/>
              </a:rPr>
              <a:t> </a:t>
            </a:r>
            <a:r>
              <a:rPr sz="1250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8"/>
              </a:rPr>
              <a:t>https://doi.org/10.1007/s00127-022-02333-</a:t>
            </a:r>
            <a:r>
              <a:rPr sz="1250" u="sng" spc="-5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8"/>
              </a:rPr>
              <a:t>8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1250" dirty="0">
                <a:latin typeface="Times New Roman"/>
                <a:cs typeface="Times New Roman"/>
              </a:rPr>
              <a:t>Gadikota,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P.R.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(2025).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Recognising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the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needs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carers:</a:t>
            </a:r>
            <a:r>
              <a:rPr sz="1250" spc="17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schools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as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first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line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support.</a:t>
            </a:r>
            <a:r>
              <a:rPr sz="1250" spc="22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BMJ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391,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p.r2321.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9"/>
              </a:rPr>
              <a:t>https://doi.org/10.1136/bmj.r2321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315"/>
              </a:lnSpc>
              <a:spcBef>
                <a:spcPts val="605"/>
              </a:spcBef>
            </a:pPr>
            <a:r>
              <a:rPr sz="1250" dirty="0">
                <a:latin typeface="Times New Roman"/>
                <a:cs typeface="Times New Roman"/>
              </a:rPr>
              <a:t>Hashmi,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D.K.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Fayyaz,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H.N.</a:t>
            </a:r>
            <a:r>
              <a:rPr sz="1250" spc="15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(2022).</a:t>
            </a:r>
            <a:r>
              <a:rPr sz="1250" spc="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Adolescence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Academic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spc="-25" dirty="0">
                <a:latin typeface="Times New Roman"/>
                <a:cs typeface="Times New Roman"/>
              </a:rPr>
              <a:t>Well-</a:t>
            </a:r>
            <a:r>
              <a:rPr sz="1250" dirty="0">
                <a:latin typeface="Times New Roman"/>
                <a:cs typeface="Times New Roman"/>
              </a:rPr>
              <a:t>being: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Parents,</a:t>
            </a:r>
            <a:r>
              <a:rPr sz="1250" spc="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Teachers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Students’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Perceptions.</a:t>
            </a:r>
            <a:r>
              <a:rPr sz="1250" spc="25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Journal</a:t>
            </a:r>
            <a:r>
              <a:rPr sz="1250" i="1" spc="11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of</a:t>
            </a:r>
            <a:r>
              <a:rPr sz="1250" i="1" spc="11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Education</a:t>
            </a:r>
            <a:r>
              <a:rPr sz="1250" i="1" spc="12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and</a:t>
            </a:r>
            <a:r>
              <a:rPr sz="1250" i="1" spc="130" dirty="0">
                <a:latin typeface="Times New Roman"/>
                <a:cs typeface="Times New Roman"/>
              </a:rPr>
              <a:t> </a:t>
            </a:r>
            <a:r>
              <a:rPr sz="1250" i="1" spc="-10" dirty="0">
                <a:latin typeface="Times New Roman"/>
                <a:cs typeface="Times New Roman"/>
              </a:rPr>
              <a:t>Educational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315"/>
              </a:lnSpc>
            </a:pPr>
            <a:r>
              <a:rPr sz="1250" i="1" dirty="0">
                <a:latin typeface="Times New Roman"/>
                <a:cs typeface="Times New Roman"/>
              </a:rPr>
              <a:t>Development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9(1).</a:t>
            </a:r>
            <a:r>
              <a:rPr sz="1250" spc="1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0"/>
              </a:rPr>
              <a:t>https://doi.org/10.22555/joeed.v9i1.475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315"/>
              </a:lnSpc>
              <a:spcBef>
                <a:spcPts val="525"/>
              </a:spcBef>
            </a:pPr>
            <a:r>
              <a:rPr sz="1250" dirty="0">
                <a:latin typeface="Times New Roman"/>
                <a:cs typeface="Times New Roman"/>
              </a:rPr>
              <a:t>Hlebec,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V.,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Bolko,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Casu,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G.,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Magnusson,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L.,</a:t>
            </a:r>
            <a:r>
              <a:rPr sz="1250" spc="1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Boccaletti,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L.,</a:t>
            </a:r>
            <a:r>
              <a:rPr sz="1250" spc="5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Hoefman,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De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Boer,</a:t>
            </a:r>
            <a:r>
              <a:rPr sz="1250" spc="-7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Lewis,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F.,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Leu,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A.,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Barbabella,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F.,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Brolin,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R.,</a:t>
            </a:r>
            <a:r>
              <a:rPr sz="1250" spc="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Santini,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S.,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Socci,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M.,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D’Amen,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spc="-25" dirty="0">
                <a:latin typeface="Times New Roman"/>
                <a:cs typeface="Times New Roman"/>
              </a:rPr>
              <a:t>B.,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125"/>
              </a:lnSpc>
            </a:pPr>
            <a:r>
              <a:rPr sz="1250" dirty="0">
                <a:latin typeface="Times New Roman"/>
                <a:cs typeface="Times New Roman"/>
              </a:rPr>
              <a:t>Phelps,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D.,</a:t>
            </a:r>
            <a:r>
              <a:rPr sz="1250" spc="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Bouwman,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T.,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Jong,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de,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Alder,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E.,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Morgan,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spc="-35" dirty="0">
                <a:latin typeface="Times New Roman"/>
                <a:cs typeface="Times New Roman"/>
              </a:rPr>
              <a:t>V.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Rakar,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T.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(2024).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Promoting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Mental</a:t>
            </a:r>
            <a:r>
              <a:rPr sz="1250" spc="8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Well-</a:t>
            </a:r>
            <a:r>
              <a:rPr sz="1250" dirty="0">
                <a:latin typeface="Times New Roman"/>
                <a:cs typeface="Times New Roman"/>
              </a:rPr>
              <a:t>Being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Among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Adolescent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</a:t>
            </a:r>
            <a:r>
              <a:rPr sz="1250" spc="85" dirty="0">
                <a:latin typeface="Times New Roman"/>
                <a:cs typeface="Times New Roman"/>
              </a:rPr>
              <a:t> </a:t>
            </a:r>
            <a:r>
              <a:rPr sz="1250" spc="-25" dirty="0">
                <a:latin typeface="Times New Roman"/>
                <a:cs typeface="Times New Roman"/>
              </a:rPr>
              <a:t>in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315"/>
              </a:lnSpc>
            </a:pPr>
            <a:r>
              <a:rPr sz="1250" dirty="0">
                <a:latin typeface="Times New Roman"/>
                <a:cs typeface="Times New Roman"/>
              </a:rPr>
              <a:t>Europe:</a:t>
            </a:r>
            <a:r>
              <a:rPr sz="1250" spc="1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Cross-National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Randomized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Controlled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Trial</a:t>
            </a:r>
            <a:r>
              <a:rPr sz="1250" spc="2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Study.</a:t>
            </a:r>
            <a:r>
              <a:rPr sz="1250" spc="20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Healthcare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6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2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12(21),</a:t>
            </a:r>
            <a:r>
              <a:rPr sz="1250" spc="16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p.2124.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30" dirty="0">
                <a:latin typeface="Times New Roman"/>
                <a:cs typeface="Times New Roman"/>
              </a:rPr>
              <a:t> 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1"/>
              </a:rPr>
              <a:t>https://doi.org/10.3390/healthcare12212124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315"/>
              </a:lnSpc>
              <a:spcBef>
                <a:spcPts val="530"/>
              </a:spcBef>
            </a:pPr>
            <a:r>
              <a:rPr sz="1250" dirty="0">
                <a:latin typeface="Times New Roman"/>
                <a:cs typeface="Times New Roman"/>
              </a:rPr>
              <a:t>Lacey,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R.E.,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Xue,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McMunn,</a:t>
            </a:r>
            <a:r>
              <a:rPr sz="1250" spc="-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(2022).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The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mental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physical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carers: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systematic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review.</a:t>
            </a:r>
            <a:r>
              <a:rPr sz="1250" spc="3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The</a:t>
            </a:r>
            <a:r>
              <a:rPr sz="1250" i="1" spc="114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Lancet</a:t>
            </a:r>
            <a:r>
              <a:rPr sz="1250" i="1" spc="95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Public</a:t>
            </a:r>
            <a:r>
              <a:rPr sz="1250" i="1" spc="12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Health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7(9),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pp.e787–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315"/>
              </a:lnSpc>
            </a:pPr>
            <a:r>
              <a:rPr sz="1250" dirty="0">
                <a:latin typeface="Times New Roman"/>
                <a:cs typeface="Times New Roman"/>
              </a:rPr>
              <a:t>e796.</a:t>
            </a:r>
            <a:r>
              <a:rPr sz="1250" spc="4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495" dirty="0">
                <a:latin typeface="Times New Roman"/>
                <a:cs typeface="Times New Roman"/>
              </a:rPr>
              <a:t> </a:t>
            </a:r>
            <a:r>
              <a:rPr sz="1250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2"/>
              </a:rPr>
              <a:t>https://doi.org/10.1016/s2468-2667(22)00161-</a:t>
            </a:r>
            <a:r>
              <a:rPr sz="1250" u="sng" spc="-25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2"/>
              </a:rPr>
              <a:t>x</a:t>
            </a:r>
            <a:r>
              <a:rPr sz="1250" spc="-25" dirty="0">
                <a:latin typeface="Times New Roman"/>
                <a:cs typeface="Times New Roman"/>
              </a:rPr>
              <a:t>.</a:t>
            </a:r>
            <a:endParaRPr sz="1250">
              <a:latin typeface="Times New Roman"/>
              <a:cs typeface="Times New Roman"/>
            </a:endParaRPr>
          </a:p>
          <a:p>
            <a:pPr marL="241300" marR="254635" indent="-229235">
              <a:lnSpc>
                <a:spcPct val="70200"/>
              </a:lnSpc>
              <a:spcBef>
                <a:spcPts val="1050"/>
              </a:spcBef>
            </a:pPr>
            <a:r>
              <a:rPr sz="1250" dirty="0">
                <a:latin typeface="Times New Roman"/>
                <a:cs typeface="Times New Roman"/>
              </a:rPr>
              <a:t>Moula,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Z.,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Palmer,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K.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Walshe,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(2022).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Systematic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Review</a:t>
            </a:r>
            <a:r>
              <a:rPr sz="1250" spc="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Arts-Based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Interventions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Delivered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to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Children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People</a:t>
            </a:r>
            <a:r>
              <a:rPr sz="1250" spc="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Nature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or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Outdoor</a:t>
            </a:r>
            <a:r>
              <a:rPr sz="1250" spc="180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Spaces: </a:t>
            </a:r>
            <a:r>
              <a:rPr sz="1250" dirty="0">
                <a:latin typeface="Times New Roman"/>
                <a:cs typeface="Times New Roman"/>
              </a:rPr>
              <a:t>Impact</a:t>
            </a:r>
            <a:r>
              <a:rPr sz="1250" spc="1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on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Nature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Connectedness,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Health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Wellbeing.</a:t>
            </a:r>
            <a:r>
              <a:rPr sz="1250" spc="21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Frontiers</a:t>
            </a:r>
            <a:r>
              <a:rPr sz="1250" i="1" spc="10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in</a:t>
            </a:r>
            <a:r>
              <a:rPr sz="1250" i="1" spc="114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Psychology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13.</a:t>
            </a:r>
            <a:r>
              <a:rPr sz="1250" spc="16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3"/>
              </a:rPr>
              <a:t>https://doi.org/10.3389/fpsyg.2022.858781</a:t>
            </a:r>
            <a:endParaRPr sz="1250">
              <a:latin typeface="Times New Roman"/>
              <a:cs typeface="Times New Roman"/>
            </a:endParaRPr>
          </a:p>
          <a:p>
            <a:pPr marL="241300" marR="702310" indent="-229235">
              <a:lnSpc>
                <a:spcPct val="75200"/>
              </a:lnSpc>
              <a:spcBef>
                <a:spcPts val="975"/>
              </a:spcBef>
            </a:pPr>
            <a:r>
              <a:rPr sz="1250" dirty="0">
                <a:latin typeface="Times New Roman"/>
                <a:cs typeface="Times New Roman"/>
              </a:rPr>
              <a:t>Tuong,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N.P.C.,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Beyers,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W.</a:t>
            </a:r>
            <a:r>
              <a:rPr sz="1250" spc="1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Valcke,</a:t>
            </a:r>
            <a:r>
              <a:rPr sz="1250" spc="4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M.</a:t>
            </a:r>
            <a:r>
              <a:rPr sz="1250" spc="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(2020).</a:t>
            </a:r>
            <a:r>
              <a:rPr sz="1250" spc="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competencies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adolescents: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Development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of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new</a:t>
            </a:r>
            <a:r>
              <a:rPr sz="1250" spc="1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measure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relationships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with</a:t>
            </a:r>
            <a:r>
              <a:rPr sz="1250" spc="12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well-being.</a:t>
            </a:r>
            <a:r>
              <a:rPr sz="1250" spc="75" dirty="0">
                <a:latin typeface="Times New Roman"/>
                <a:cs typeface="Times New Roman"/>
              </a:rPr>
              <a:t> </a:t>
            </a:r>
            <a:r>
              <a:rPr sz="1250" i="1" spc="-10" dirty="0">
                <a:latin typeface="Times New Roman"/>
                <a:cs typeface="Times New Roman"/>
              </a:rPr>
              <a:t>Current </a:t>
            </a:r>
            <a:r>
              <a:rPr sz="1250" i="1" dirty="0">
                <a:latin typeface="Times New Roman"/>
                <a:cs typeface="Times New Roman"/>
              </a:rPr>
              <a:t>Psychology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3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2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41(2),</a:t>
            </a:r>
            <a:r>
              <a:rPr sz="1250" spc="2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pp.713–726.</a:t>
            </a:r>
            <a:r>
              <a:rPr sz="1250" spc="31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315" dirty="0">
                <a:latin typeface="Times New Roman"/>
                <a:cs typeface="Times New Roman"/>
              </a:rPr>
              <a:t> </a:t>
            </a:r>
            <a:r>
              <a:rPr sz="1250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4"/>
              </a:rPr>
              <a:t>https://doi.org/10.1007/s12144-019-00603-</a:t>
            </a:r>
            <a:r>
              <a:rPr sz="1250" u="sng" spc="-5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4"/>
              </a:rPr>
              <a:t>4</a:t>
            </a: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ts val="1275"/>
              </a:lnSpc>
              <a:spcBef>
                <a:spcPts val="600"/>
              </a:spcBef>
            </a:pPr>
            <a:r>
              <a:rPr sz="1250" dirty="0">
                <a:latin typeface="Times New Roman"/>
                <a:cs typeface="Times New Roman"/>
              </a:rPr>
              <a:t>Wang,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Z.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Niu,</a:t>
            </a:r>
            <a:r>
              <a:rPr sz="1250" spc="13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(2025).</a:t>
            </a:r>
            <a:r>
              <a:rPr sz="1250" spc="13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burden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outcomes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in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young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carers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during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after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the</a:t>
            </a:r>
            <a:r>
              <a:rPr sz="1250" spc="10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COVID-19</a:t>
            </a:r>
            <a:r>
              <a:rPr sz="1250" spc="11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pandemic: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psychological</a:t>
            </a:r>
            <a:r>
              <a:rPr sz="1250" spc="9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distress</a:t>
            </a:r>
            <a:r>
              <a:rPr sz="1250" spc="10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and</a:t>
            </a:r>
            <a:r>
              <a:rPr sz="1250" spc="114" dirty="0">
                <a:latin typeface="Times New Roman"/>
                <a:cs typeface="Times New Roman"/>
              </a:rPr>
              <a:t> </a:t>
            </a:r>
            <a:r>
              <a:rPr sz="1250" spc="-10" dirty="0">
                <a:latin typeface="Times New Roman"/>
                <a:cs typeface="Times New Roman"/>
              </a:rPr>
              <a:t>cognitive–emotional</a:t>
            </a:r>
            <a:endParaRPr sz="1250">
              <a:latin typeface="Times New Roman"/>
              <a:cs typeface="Times New Roman"/>
            </a:endParaRPr>
          </a:p>
          <a:p>
            <a:pPr marL="241300">
              <a:lnSpc>
                <a:spcPts val="1275"/>
              </a:lnSpc>
            </a:pPr>
            <a:r>
              <a:rPr sz="1250" dirty="0">
                <a:latin typeface="Times New Roman"/>
                <a:cs typeface="Times New Roman"/>
              </a:rPr>
              <a:t>aspects.</a:t>
            </a:r>
            <a:r>
              <a:rPr sz="1250" spc="240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Scientific</a:t>
            </a:r>
            <a:r>
              <a:rPr sz="1250" i="1" spc="254" dirty="0">
                <a:latin typeface="Times New Roman"/>
                <a:cs typeface="Times New Roman"/>
              </a:rPr>
              <a:t> </a:t>
            </a:r>
            <a:r>
              <a:rPr sz="1250" i="1" dirty="0">
                <a:latin typeface="Times New Roman"/>
                <a:cs typeface="Times New Roman"/>
              </a:rPr>
              <a:t>Reports</a:t>
            </a:r>
            <a:r>
              <a:rPr sz="1250" dirty="0">
                <a:latin typeface="Times New Roman"/>
                <a:cs typeface="Times New Roman"/>
              </a:rPr>
              <a:t>,</a:t>
            </a:r>
            <a:r>
              <a:rPr sz="1250" spc="295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[online]</a:t>
            </a:r>
            <a:r>
              <a:rPr sz="1250" spc="24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15(1).</a:t>
            </a:r>
            <a:r>
              <a:rPr sz="1250" spc="250" dirty="0">
                <a:latin typeface="Times New Roman"/>
                <a:cs typeface="Times New Roman"/>
              </a:rPr>
              <a:t> </a:t>
            </a:r>
            <a:r>
              <a:rPr sz="1250" dirty="0">
                <a:latin typeface="Times New Roman"/>
                <a:cs typeface="Times New Roman"/>
              </a:rPr>
              <a:t>doi:</a:t>
            </a:r>
            <a:r>
              <a:rPr sz="1250" spc="260" dirty="0">
                <a:latin typeface="Times New Roman"/>
                <a:cs typeface="Times New Roman"/>
              </a:rPr>
              <a:t> </a:t>
            </a:r>
            <a:r>
              <a:rPr sz="1250" u="sng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5"/>
              </a:rPr>
              <a:t>https://doi.org/10.1038/s41598-025-22652-</a:t>
            </a:r>
            <a:r>
              <a:rPr sz="1250" u="sng" spc="-5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Times New Roman"/>
                <a:cs typeface="Times New Roman"/>
                <a:hlinkClick r:id="rId15"/>
              </a:rPr>
              <a:t>5</a:t>
            </a:r>
            <a:endParaRPr sz="12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467885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</TotalTime>
  <Words>1989</Words>
  <Application>Microsoft Office PowerPoint</Application>
  <PresentationFormat>Widescreen</PresentationFormat>
  <Paragraphs>99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MT</vt:lpstr>
      <vt:lpstr>quote-cjk-patch</vt:lpstr>
      <vt:lpstr>Times New Roman</vt:lpstr>
      <vt:lpstr>Trebuchet MS</vt:lpstr>
      <vt:lpstr>Wingdings</vt:lpstr>
      <vt:lpstr>Office Theme</vt:lpstr>
      <vt:lpstr>LCHS4010 Psychology in Health and Social Care</vt:lpstr>
      <vt:lpstr>Case Introduction and Why Jenny Requires Support</vt:lpstr>
      <vt:lpstr>Why Adolescence Is a Critical Developmental Stage</vt:lpstr>
      <vt:lpstr>PowerPoint Presentation</vt:lpstr>
      <vt:lpstr>PowerPoint Presentation</vt:lpstr>
      <vt:lpstr>PowerPoint Presentation</vt:lpstr>
      <vt:lpstr>Current Risks to Jenny’s Wellbeing</vt:lpstr>
      <vt:lpstr>PowerPoint Presentation</vt:lpstr>
      <vt:lpstr>How Support Reflects Vygotsky’s Theory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michelpina2025@outlook.com</cp:lastModifiedBy>
  <cp:revision>3</cp:revision>
  <dcterms:created xsi:type="dcterms:W3CDTF">2026-03-09T13:16:30Z</dcterms:created>
  <dcterms:modified xsi:type="dcterms:W3CDTF">2026-03-14T21:17:29Z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2026-03-09T00:00:00Z</vt:filetime>
  </property>
  <property fmtid="{D5CDD505-2E9C-101B-9397-08002B2CF9AE}" pid="3" name="LastSaved">
    <vt:filetime>2026-03-09T00:00:00Z</vt:filetime>
  </property>
</Properties>
</file>