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
  </p:notesMasterIdLst>
  <p:sldIdLst>
    <p:sldId id="512"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BC1"/>
    <a:srgbClr val="007DC3"/>
    <a:srgbClr val="8A8AA3"/>
    <a:srgbClr val="ABE1FF"/>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D722D9-0E98-48BC-8E42-6DA134D0B0E3}" v="1" dt="2026-05-14T11:29:18.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623" autoAdjust="0"/>
    <p:restoredTop sz="96283" autoAdjust="0"/>
  </p:normalViewPr>
  <p:slideViewPr>
    <p:cSldViewPr>
      <p:cViewPr varScale="1">
        <p:scale>
          <a:sx n="112" d="100"/>
          <a:sy n="112" d="100"/>
        </p:scale>
        <p:origin x="1230"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DD05296E-8324-4DE2-93D8-42C1E1B0FB42}"/>
    <pc:docChg chg="custSel modSld">
      <pc:chgData name="Vasilios Tavlaridis" userId="cf0f3e73-e183-4ecf-9d20-cf90aae84965" providerId="ADAL" clId="{DD05296E-8324-4DE2-93D8-42C1E1B0FB42}" dt="2026-05-14T11:36:06.415" v="273" actId="1076"/>
      <pc:docMkLst>
        <pc:docMk/>
      </pc:docMkLst>
      <pc:sldChg chg="modSp mod">
        <pc:chgData name="Vasilios Tavlaridis" userId="cf0f3e73-e183-4ecf-9d20-cf90aae84965" providerId="ADAL" clId="{DD05296E-8324-4DE2-93D8-42C1E1B0FB42}" dt="2026-05-14T11:36:06.415" v="273" actId="1076"/>
        <pc:sldMkLst>
          <pc:docMk/>
          <pc:sldMk cId="2695926706" sldId="512"/>
        </pc:sldMkLst>
        <pc:spChg chg="mod">
          <ac:chgData name="Vasilios Tavlaridis" userId="cf0f3e73-e183-4ecf-9d20-cf90aae84965" providerId="ADAL" clId="{DD05296E-8324-4DE2-93D8-42C1E1B0FB42}" dt="2026-05-14T11:04:07.331" v="4" actId="14100"/>
          <ac:spMkLst>
            <pc:docMk/>
            <pc:sldMk cId="2695926706" sldId="512"/>
            <ac:spMk id="2" creationId="{0D210E1B-1A2A-4C17-1F7D-E3911425E4C4}"/>
          </ac:spMkLst>
        </pc:spChg>
        <pc:spChg chg="mod">
          <ac:chgData name="Vasilios Tavlaridis" userId="cf0f3e73-e183-4ecf-9d20-cf90aae84965" providerId="ADAL" clId="{DD05296E-8324-4DE2-93D8-42C1E1B0FB42}" dt="2026-05-14T11:36:06.415" v="273" actId="1076"/>
          <ac:spMkLst>
            <pc:docMk/>
            <pc:sldMk cId="2695926706" sldId="512"/>
            <ac:spMk id="3" creationId="{6A723993-F8DA-1B7F-8A80-57164BC772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14/05/2026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14/05/2026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14/05/2026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14/05/2026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14/05/2026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14/05/2026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14/05/2026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14/05/2026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10E1B-1A2A-4C17-1F7D-E3911425E4C4}"/>
              </a:ext>
            </a:extLst>
          </p:cNvPr>
          <p:cNvSpPr>
            <a:spLocks noGrp="1"/>
          </p:cNvSpPr>
          <p:nvPr>
            <p:ph type="title"/>
          </p:nvPr>
        </p:nvSpPr>
        <p:spPr>
          <a:xfrm>
            <a:off x="457200" y="1"/>
            <a:ext cx="8229600" cy="692696"/>
          </a:xfrm>
        </p:spPr>
        <p:txBody>
          <a:bodyPr anchor="ctr">
            <a:normAutofit/>
          </a:bodyPr>
          <a:lstStyle/>
          <a:p>
            <a:pPr>
              <a:lnSpc>
                <a:spcPct val="90000"/>
              </a:lnSpc>
            </a:pPr>
            <a:r>
              <a:rPr lang="en-GB" sz="3200" b="1" dirty="0">
                <a:highlight>
                  <a:srgbClr val="FFFF00"/>
                </a:highlight>
              </a:rPr>
              <a:t>Business Plan Recognition Award</a:t>
            </a:r>
          </a:p>
        </p:txBody>
      </p:sp>
      <p:sp>
        <p:nvSpPr>
          <p:cNvPr id="3" name="Content Placeholder 2">
            <a:extLst>
              <a:ext uri="{FF2B5EF4-FFF2-40B4-BE49-F238E27FC236}">
                <a16:creationId xmlns:a16="http://schemas.microsoft.com/office/drawing/2014/main" id="{6A723993-F8DA-1B7F-8A80-57164BC7729C}"/>
              </a:ext>
            </a:extLst>
          </p:cNvPr>
          <p:cNvSpPr>
            <a:spLocks noGrp="1"/>
          </p:cNvSpPr>
          <p:nvPr>
            <p:ph sz="half" idx="1"/>
          </p:nvPr>
        </p:nvSpPr>
        <p:spPr>
          <a:xfrm>
            <a:off x="38894" y="836712"/>
            <a:ext cx="9105544" cy="5184576"/>
          </a:xfrm>
        </p:spPr>
        <p:txBody>
          <a:bodyPr>
            <a:noAutofit/>
          </a:bodyPr>
          <a:lstStyle/>
          <a:p>
            <a:pPr>
              <a:buFont typeface="Wingdings" panose="05000000000000000000" pitchFamily="2" charset="2"/>
              <a:buChar char="q"/>
            </a:pPr>
            <a:r>
              <a:rPr lang="en-GB" sz="1600" dirty="0"/>
              <a:t>This award recognises students who produce strong, creative and well-developed business plans as part of the Enterprise and Entrepreneurship module.</a:t>
            </a:r>
          </a:p>
          <a:p>
            <a:pPr>
              <a:buFont typeface="Wingdings" panose="05000000000000000000" pitchFamily="2" charset="2"/>
              <a:buChar char="q"/>
            </a:pPr>
            <a:endParaRPr lang="en-GB" sz="1600" dirty="0"/>
          </a:p>
          <a:p>
            <a:pPr>
              <a:buFont typeface="Wingdings" panose="05000000000000000000" pitchFamily="2" charset="2"/>
              <a:buChar char="q"/>
            </a:pPr>
            <a:r>
              <a:rPr lang="en-GB" sz="1600" dirty="0"/>
              <a:t>It aims to motivate students to engage seriously with their business idea, apply entrepreneurial thinking and develop a professional plan that demonstrates innovation, research, feasibility and commercial potential.</a:t>
            </a:r>
          </a:p>
          <a:p>
            <a:pPr>
              <a:buFont typeface="Wingdings" panose="05000000000000000000" pitchFamily="2" charset="2"/>
              <a:buChar char="q"/>
            </a:pPr>
            <a:endParaRPr lang="en-GB" sz="1600" dirty="0"/>
          </a:p>
          <a:p>
            <a:pPr>
              <a:buFont typeface="Wingdings" panose="05000000000000000000" pitchFamily="2" charset="2"/>
              <a:buChar char="q"/>
            </a:pPr>
            <a:r>
              <a:rPr lang="en-GB" sz="1600" dirty="0"/>
              <a:t>At the end of the module, the teaching team will identify the top one or two students from each class/group. Final selection will be based on both the overall mark and the quality and presentation of the business idea.</a:t>
            </a:r>
          </a:p>
          <a:p>
            <a:pPr>
              <a:buFont typeface="Wingdings" panose="05000000000000000000" pitchFamily="2" charset="2"/>
              <a:buChar char="q"/>
            </a:pPr>
            <a:endParaRPr lang="en-GB" sz="1600" dirty="0"/>
          </a:p>
          <a:p>
            <a:pPr>
              <a:buFont typeface="Wingdings" panose="05000000000000000000" pitchFamily="2" charset="2"/>
              <a:buChar char="q"/>
            </a:pPr>
            <a:r>
              <a:rPr lang="en-GB" sz="1600" dirty="0"/>
              <a:t>Nominations will be submitted to the Programme Manager (Johnny Wan) and the campus Entrepreneurship Lead (Vasilios Tavlaridis), who will make the final decision.</a:t>
            </a:r>
          </a:p>
          <a:p>
            <a:pPr>
              <a:buFont typeface="Wingdings" panose="05000000000000000000" pitchFamily="2" charset="2"/>
              <a:buChar char="q"/>
            </a:pPr>
            <a:endParaRPr lang="en-GB" sz="1600" dirty="0"/>
          </a:p>
          <a:p>
            <a:pPr>
              <a:buFont typeface="Wingdings" panose="05000000000000000000" pitchFamily="2" charset="2"/>
              <a:buChar char="q"/>
            </a:pPr>
            <a:r>
              <a:rPr lang="en-GB" sz="1600" dirty="0"/>
              <a:t>Selected students will receive a Recognition Award from the Enterprise Hub after the official release of results in the following term. The University will also offer extracurricular support to students who wish to develop or launch their business idea.</a:t>
            </a:r>
          </a:p>
          <a:p>
            <a:pPr>
              <a:buFont typeface="Wingdings" panose="05000000000000000000" pitchFamily="2" charset="2"/>
              <a:buChar char="q"/>
            </a:pPr>
            <a:endParaRPr lang="en-GB" sz="1600" dirty="0"/>
          </a:p>
          <a:p>
            <a:pPr>
              <a:buFont typeface="Wingdings" panose="05000000000000000000" pitchFamily="2" charset="2"/>
              <a:buChar char="q"/>
            </a:pPr>
            <a:endParaRPr lang="en-GB" sz="1600" dirty="0"/>
          </a:p>
          <a:p>
            <a:pPr>
              <a:buFont typeface="Wingdings" panose="05000000000000000000" pitchFamily="2" charset="2"/>
              <a:buChar char="q"/>
            </a:pPr>
            <a:endParaRPr lang="en-GB" sz="1600" dirty="0"/>
          </a:p>
        </p:txBody>
      </p:sp>
      <p:sp>
        <p:nvSpPr>
          <p:cNvPr id="4" name="Slide Number Placeholder 3">
            <a:extLst>
              <a:ext uri="{FF2B5EF4-FFF2-40B4-BE49-F238E27FC236}">
                <a16:creationId xmlns:a16="http://schemas.microsoft.com/office/drawing/2014/main" id="{5073491D-213A-01BF-B181-685DC7EAACD1}"/>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a:t>
            </a:fld>
            <a:endParaRPr lang="en-GB"/>
          </a:p>
        </p:txBody>
      </p:sp>
    </p:spTree>
    <p:extLst>
      <p:ext uri="{BB962C8B-B14F-4D97-AF65-F5344CB8AC3E}">
        <p14:creationId xmlns:p14="http://schemas.microsoft.com/office/powerpoint/2010/main" val="26959267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14E995B-D33D-48C9-AA66-261F1CC62F24}">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ppt</Template>
  <TotalTime>0</TotalTime>
  <Words>172</Words>
  <Application>Microsoft Office PowerPoint</Application>
  <PresentationFormat>On-screen Show (4:3)</PresentationFormat>
  <Paragraphs>12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Myriad Pro</vt:lpstr>
      <vt:lpstr>Arial</vt:lpstr>
      <vt:lpstr>Calibri</vt:lpstr>
      <vt:lpstr>Wingdings</vt:lpstr>
      <vt:lpstr>20140311PresentationUWTSDTemplate</vt:lpstr>
      <vt:lpstr>Business Plan Recognition Award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Vasilios Tavlaridis</cp:lastModifiedBy>
  <cp:revision>319</cp:revision>
  <dcterms:created xsi:type="dcterms:W3CDTF">2013-10-11T12:05:37Z</dcterms:created>
  <dcterms:modified xsi:type="dcterms:W3CDTF">2026-05-14T11:36:10Z</dcterms:modified>
</cp:coreProperties>
</file>