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Default Extension="png" ContentType="image/png"/>
  <Override PartName="/ppt/notesSlides/notesSlide2.xml" ContentType="application/vnd.openxmlformats-officedocument.presentationml.notesSlide+xml"/>
  <Override PartName="/ppt/notesSlides/notesSlide3.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slideshow.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0"/>
  </p:notesMasterIdLst>
  <p:sldIdLst>
    <p:sldId id="256" r:id="rId2"/>
    <p:sldId id="257" r:id="rId3"/>
    <p:sldId id="258" r:id="rId4"/>
    <p:sldId id="261" r:id="rId5"/>
    <p:sldId id="263" r:id="rId6"/>
    <p:sldId id="266" r:id="rId7"/>
    <p:sldId id="267" r:id="rId8"/>
    <p:sldId id="268" r:id="rId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4740A"/>
    <a:srgbClr val="F68426"/>
  </p:clrMru>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6579" autoAdjust="0"/>
    <p:restoredTop sz="56452" autoAdjust="0"/>
  </p:normalViewPr>
  <p:slideViewPr>
    <p:cSldViewPr>
      <p:cViewPr>
        <p:scale>
          <a:sx n="60" d="100"/>
          <a:sy n="60" d="100"/>
        </p:scale>
        <p:origin x="-1614" y="360"/>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C340DB7-3E13-4D6F-9F6C-DA085DC18D32}" type="datetimeFigureOut">
              <a:rPr lang="en-US" smtClean="0"/>
              <a:pPr/>
              <a:t>10/11/2021</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BD630C7-D2E4-418E-9996-8F7800984EEF}"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fontAlgn="base"/>
            <a:r>
              <a:rPr lang="en-GB" sz="1200" b="0" i="0" u="none" strike="noStrike" kern="1200" dirty="0" smtClean="0">
                <a:solidFill>
                  <a:schemeClr val="tx1"/>
                </a:solidFill>
                <a:latin typeface="+mn-lt"/>
                <a:ea typeface="+mn-ea"/>
                <a:cs typeface="+mn-cs"/>
              </a:rPr>
              <a:t>Death by PowerPoint is about what not to do when creating and using PowerPoint slide shows. </a:t>
            </a:r>
            <a:r>
              <a:rPr lang="en-US" sz="1200" b="0" i="0" kern="1200" dirty="0" smtClean="0">
                <a:solidFill>
                  <a:schemeClr val="tx1"/>
                </a:solidFill>
                <a:latin typeface="+mn-lt"/>
                <a:ea typeface="+mn-ea"/>
                <a:cs typeface="+mn-cs"/>
              </a:rPr>
              <a:t>​</a:t>
            </a:r>
          </a:p>
          <a:p>
            <a:pPr rtl="0" fontAlgn="base"/>
            <a:r>
              <a:rPr lang="en-GB" sz="1200" b="0" i="0" u="none" strike="noStrike" kern="1200" dirty="0" smtClean="0">
                <a:solidFill>
                  <a:schemeClr val="tx1"/>
                </a:solidFill>
                <a:latin typeface="+mn-lt"/>
                <a:ea typeface="+mn-ea"/>
                <a:cs typeface="+mn-cs"/>
              </a:rPr>
              <a:t>Death by PowerPoint is to give you five design principles.</a:t>
            </a:r>
            <a:r>
              <a:rPr lang="en-US" sz="1200" b="0" i="0" kern="1200" dirty="0" smtClean="0">
                <a:solidFill>
                  <a:schemeClr val="tx1"/>
                </a:solidFill>
                <a:latin typeface="+mn-lt"/>
                <a:ea typeface="+mn-ea"/>
                <a:cs typeface="+mn-cs"/>
              </a:rPr>
              <a:t>​</a:t>
            </a:r>
          </a:p>
          <a:p>
            <a:endParaRPr lang="en-GB" dirty="0"/>
          </a:p>
        </p:txBody>
      </p:sp>
      <p:sp>
        <p:nvSpPr>
          <p:cNvPr id="4" name="Slide Number Placeholder 3"/>
          <p:cNvSpPr>
            <a:spLocks noGrp="1"/>
          </p:cNvSpPr>
          <p:nvPr>
            <p:ph type="sldNum" sz="quarter" idx="10"/>
          </p:nvPr>
        </p:nvSpPr>
        <p:spPr/>
        <p:txBody>
          <a:bodyPr/>
          <a:lstStyle/>
          <a:p>
            <a:fld id="{7BD630C7-D2E4-418E-9996-8F7800984EEF}" type="slidenum">
              <a:rPr lang="en-GB" smtClean="0"/>
              <a:pPr/>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0" i="0" kern="1200" dirty="0" smtClean="0">
                <a:solidFill>
                  <a:schemeClr val="tx1"/>
                </a:solidFill>
                <a:latin typeface="+mn-lt"/>
                <a:ea typeface="+mn-ea"/>
                <a:cs typeface="+mn-cs"/>
              </a:rPr>
              <a:t>Providing one message on each slide allows the</a:t>
            </a:r>
            <a:r>
              <a:rPr lang="en-GB" sz="1200" b="0" i="0" kern="1200" baseline="0" dirty="0" smtClean="0">
                <a:solidFill>
                  <a:schemeClr val="tx1"/>
                </a:solidFill>
                <a:latin typeface="+mn-lt"/>
                <a:ea typeface="+mn-ea"/>
                <a:cs typeface="+mn-cs"/>
              </a:rPr>
              <a:t> audience</a:t>
            </a:r>
            <a:r>
              <a:rPr lang="en-GB" sz="1200" b="0" i="0" kern="1200" dirty="0" smtClean="0">
                <a:solidFill>
                  <a:schemeClr val="tx1"/>
                </a:solidFill>
                <a:latin typeface="+mn-lt"/>
                <a:ea typeface="+mn-ea"/>
                <a:cs typeface="+mn-cs"/>
              </a:rPr>
              <a:t> to quickly digest it, then turn their focus on you ,so you can elaborate on the point.</a:t>
            </a:r>
            <a:endParaRPr lang="en-GB" dirty="0"/>
          </a:p>
        </p:txBody>
      </p:sp>
      <p:sp>
        <p:nvSpPr>
          <p:cNvPr id="4" name="Slide Number Placeholder 3"/>
          <p:cNvSpPr>
            <a:spLocks noGrp="1"/>
          </p:cNvSpPr>
          <p:nvPr>
            <p:ph type="sldNum" sz="quarter" idx="10"/>
          </p:nvPr>
        </p:nvSpPr>
        <p:spPr/>
        <p:txBody>
          <a:bodyPr/>
          <a:lstStyle/>
          <a:p>
            <a:fld id="{7BD630C7-D2E4-418E-9996-8F7800984EEF}" type="slidenum">
              <a:rPr lang="en-GB" smtClean="0"/>
              <a:pPr/>
              <a:t>2</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0" i="0" u="none" strike="noStrike" kern="1200" dirty="0" smtClean="0">
                <a:solidFill>
                  <a:schemeClr val="tx1"/>
                </a:solidFill>
                <a:latin typeface="+mn-lt"/>
                <a:ea typeface="+mn-ea"/>
                <a:cs typeface="+mn-cs"/>
              </a:rPr>
              <a:t>When you give too much information all at once , it will be difficult to understand and focus on.</a:t>
            </a:r>
            <a:r>
              <a:rPr lang="en-GB" sz="1200" b="0" i="0" kern="1200" dirty="0" smtClean="0">
                <a:solidFill>
                  <a:schemeClr val="tx1"/>
                </a:solidFill>
                <a:latin typeface="+mn-lt"/>
                <a:ea typeface="+mn-ea"/>
                <a:cs typeface="+mn-cs"/>
              </a:rPr>
              <a:t>​</a:t>
            </a:r>
            <a:endParaRPr lang="en-GB" dirty="0"/>
          </a:p>
        </p:txBody>
      </p:sp>
      <p:sp>
        <p:nvSpPr>
          <p:cNvPr id="4" name="Slide Number Placeholder 3"/>
          <p:cNvSpPr>
            <a:spLocks noGrp="1"/>
          </p:cNvSpPr>
          <p:nvPr>
            <p:ph type="sldNum" sz="quarter" idx="10"/>
          </p:nvPr>
        </p:nvSpPr>
        <p:spPr/>
        <p:txBody>
          <a:bodyPr/>
          <a:lstStyle/>
          <a:p>
            <a:fld id="{7BD630C7-D2E4-418E-9996-8F7800984EEF}" type="slidenum">
              <a:rPr lang="en-GB" smtClean="0"/>
              <a:pPr/>
              <a:t>3</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0" i="0" u="none" strike="noStrike" kern="1200" dirty="0" smtClean="0">
                <a:solidFill>
                  <a:schemeClr val="tx1"/>
                </a:solidFill>
                <a:latin typeface="+mn-lt"/>
                <a:ea typeface="+mn-ea"/>
                <a:cs typeface="+mn-cs"/>
              </a:rPr>
              <a:t>Impact of more then one message a</a:t>
            </a:r>
            <a:r>
              <a:rPr lang="en-GB" sz="1200" b="0" i="0" u="none" strike="noStrike" kern="1200" baseline="0" dirty="0" smtClean="0">
                <a:solidFill>
                  <a:schemeClr val="tx1"/>
                </a:solidFill>
                <a:latin typeface="+mn-lt"/>
                <a:ea typeface="+mn-ea"/>
                <a:cs typeface="+mn-cs"/>
              </a:rPr>
              <a:t>t a time!</a:t>
            </a:r>
            <a:endParaRPr lang="en-GB" dirty="0"/>
          </a:p>
        </p:txBody>
      </p:sp>
      <p:sp>
        <p:nvSpPr>
          <p:cNvPr id="4" name="Slide Number Placeholder 3"/>
          <p:cNvSpPr>
            <a:spLocks noGrp="1"/>
          </p:cNvSpPr>
          <p:nvPr>
            <p:ph type="sldNum" sz="quarter" idx="10"/>
          </p:nvPr>
        </p:nvSpPr>
        <p:spPr/>
        <p:txBody>
          <a:bodyPr/>
          <a:lstStyle/>
          <a:p>
            <a:fld id="{7BD630C7-D2E4-418E-9996-8F7800984EEF}" type="slidenum">
              <a:rPr lang="en-GB" smtClean="0"/>
              <a:pPr/>
              <a:t>4</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Why is contras so important in controlling</a:t>
            </a:r>
            <a:r>
              <a:rPr lang="en-GB" baseline="0" dirty="0" smtClean="0"/>
              <a:t> audiences' focus?</a:t>
            </a:r>
            <a:endParaRPr lang="en-GB" dirty="0"/>
          </a:p>
        </p:txBody>
      </p:sp>
      <p:sp>
        <p:nvSpPr>
          <p:cNvPr id="4" name="Slide Number Placeholder 3"/>
          <p:cNvSpPr>
            <a:spLocks noGrp="1"/>
          </p:cNvSpPr>
          <p:nvPr>
            <p:ph type="sldNum" sz="quarter" idx="10"/>
          </p:nvPr>
        </p:nvSpPr>
        <p:spPr/>
        <p:txBody>
          <a:bodyPr/>
          <a:lstStyle/>
          <a:p>
            <a:fld id="{7BD630C7-D2E4-418E-9996-8F7800984EEF}" type="slidenum">
              <a:rPr lang="en-GB" smtClean="0"/>
              <a:pPr/>
              <a:t>5</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The</a:t>
            </a:r>
            <a:r>
              <a:rPr lang="en-GB" baseline="0" dirty="0" smtClean="0"/>
              <a:t> most effective way of showing the contrast in PowerPoint presentation is by using different colours. Contrast can be created by having different object or shapes. I’m going to focus on colour contrast, which involves the difference in lightness or darkness between a foreground and background colour.</a:t>
            </a:r>
            <a:endParaRPr lang="en-GB" dirty="0"/>
          </a:p>
        </p:txBody>
      </p:sp>
      <p:sp>
        <p:nvSpPr>
          <p:cNvPr id="4" name="Slide Number Placeholder 3"/>
          <p:cNvSpPr>
            <a:spLocks noGrp="1"/>
          </p:cNvSpPr>
          <p:nvPr>
            <p:ph type="sldNum" sz="quarter" idx="10"/>
          </p:nvPr>
        </p:nvSpPr>
        <p:spPr/>
        <p:txBody>
          <a:bodyPr/>
          <a:lstStyle/>
          <a:p>
            <a:fld id="{7BD630C7-D2E4-418E-9996-8F7800984EEF}" type="slidenum">
              <a:rPr lang="en-GB" smtClean="0"/>
              <a:pPr/>
              <a:t>6</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7BD630C7-D2E4-418E-9996-8F7800984EEF}" type="slidenum">
              <a:rPr lang="en-GB" smtClean="0"/>
              <a:pPr/>
              <a:t>7</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7BD630C7-D2E4-418E-9996-8F7800984EEF}" type="slidenum">
              <a:rPr lang="en-GB" smtClean="0"/>
              <a:pPr/>
              <a:t>8</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4F9155BC-9EDF-4453-BDB4-79EC64981056}" type="datetimeFigureOut">
              <a:rPr lang="en-US" smtClean="0"/>
              <a:pPr/>
              <a:t>10/11/2021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89C539-BE77-44EA-B4AD-9F8FE7D38069}"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F9155BC-9EDF-4453-BDB4-79EC64981056}" type="datetimeFigureOut">
              <a:rPr lang="en-US" smtClean="0"/>
              <a:pPr/>
              <a:t>10/11/2021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89C539-BE77-44EA-B4AD-9F8FE7D38069}"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F9155BC-9EDF-4453-BDB4-79EC64981056}" type="datetimeFigureOut">
              <a:rPr lang="en-US" smtClean="0"/>
              <a:pPr/>
              <a:t>10/11/2021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89C539-BE77-44EA-B4AD-9F8FE7D38069}"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4F9155BC-9EDF-4453-BDB4-79EC64981056}" type="datetimeFigureOut">
              <a:rPr lang="en-US" smtClean="0"/>
              <a:pPr/>
              <a:t>10/11/2021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F89C539-BE77-44EA-B4AD-9F8FE7D38069}"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4F9155BC-9EDF-4453-BDB4-79EC64981056}" type="datetimeFigureOut">
              <a:rPr lang="en-US" smtClean="0"/>
              <a:pPr/>
              <a:t>10/11/2021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F89C539-BE77-44EA-B4AD-9F8FE7D38069}"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4F9155BC-9EDF-4453-BDB4-79EC64981056}" type="datetimeFigureOut">
              <a:rPr lang="en-US" smtClean="0"/>
              <a:pPr/>
              <a:t>10/11/2021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F89C539-BE77-44EA-B4AD-9F8FE7D38069}"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F9155BC-9EDF-4453-BDB4-79EC64981056}" type="datetimeFigureOut">
              <a:rPr lang="en-US" smtClean="0"/>
              <a:pPr/>
              <a:t>10/11/2021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F89C539-BE77-44EA-B4AD-9F8FE7D38069}"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F9155BC-9EDF-4453-BDB4-79EC64981056}" type="datetimeFigureOut">
              <a:rPr lang="en-US" smtClean="0"/>
              <a:pPr/>
              <a:t>10/11/2021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F89C539-BE77-44EA-B4AD-9F8FE7D38069}"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F9155BC-9EDF-4453-BDB4-79EC64981056}" type="datetimeFigureOut">
              <a:rPr lang="en-US" smtClean="0"/>
              <a:pPr/>
              <a:t>10/11/2021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F89C539-BE77-44EA-B4AD-9F8FE7D38069}"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F9155BC-9EDF-4453-BDB4-79EC64981056}" type="datetimeFigureOut">
              <a:rPr lang="en-US" smtClean="0"/>
              <a:pPr/>
              <a:t>10/11/2021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89C539-BE77-44EA-B4AD-9F8FE7D38069}"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F9155BC-9EDF-4453-BDB4-79EC64981056}" type="datetimeFigureOut">
              <a:rPr lang="en-US" smtClean="0"/>
              <a:pPr/>
              <a:t>10/11/2021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89C539-BE77-44EA-B4AD-9F8FE7D38069}"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F9155BC-9EDF-4453-BDB4-79EC64981056}" type="datetimeFigureOut">
              <a:rPr lang="en-US" smtClean="0"/>
              <a:pPr/>
              <a:t>10/11/2021</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F89C539-BE77-44EA-B4AD-9F8FE7D38069}"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https://ukc-powerpoint.officeapps.live.com/pods/GetClipboardImage.ashx?Id=8fbf79b5-f33b-4127-bbff-4647ae92eee9&amp;DC=GUK2&amp;pkey=211bac67-e41c-4862-bf19-d21037c216e1&amp;wdwaccluster=GUK2"/>
          <p:cNvPicPr>
            <a:picLocks noChangeAspect="1" noChangeArrowheads="1"/>
          </p:cNvPicPr>
          <p:nvPr/>
        </p:nvPicPr>
        <p:blipFill>
          <a:blip r:embed="rId3"/>
          <a:srcRect/>
          <a:stretch>
            <a:fillRect/>
          </a:stretch>
        </p:blipFill>
        <p:spPr bwMode="auto">
          <a:xfrm>
            <a:off x="0" y="0"/>
            <a:ext cx="9144000" cy="6929462"/>
          </a:xfrm>
          <a:prstGeom prst="rect">
            <a:avLst/>
          </a:prstGeom>
          <a:noFill/>
        </p:spPr>
      </p:pic>
      <p:sp>
        <p:nvSpPr>
          <p:cNvPr id="7" name="TextBox 6"/>
          <p:cNvSpPr txBox="1"/>
          <p:nvPr/>
        </p:nvSpPr>
        <p:spPr>
          <a:xfrm>
            <a:off x="1357290" y="2728737"/>
            <a:ext cx="1862882" cy="646331"/>
          </a:xfrm>
          <a:prstGeom prst="rect">
            <a:avLst/>
          </a:prstGeom>
          <a:noFill/>
        </p:spPr>
        <p:txBody>
          <a:bodyPr wrap="none" rtlCol="0">
            <a:spAutoFit/>
          </a:bodyPr>
          <a:lstStyle/>
          <a:p>
            <a:r>
              <a:rPr lang="en-GB" sz="3600" dirty="0" smtClean="0">
                <a:solidFill>
                  <a:schemeClr val="accent6">
                    <a:lumMod val="50000"/>
                  </a:schemeClr>
                </a:solidFill>
              </a:rPr>
              <a:t>Death by</a:t>
            </a:r>
            <a:endParaRPr lang="en-GB" sz="7200" dirty="0">
              <a:solidFill>
                <a:schemeClr val="accent6">
                  <a:lumMod val="50000"/>
                </a:schemeClr>
              </a:solidFill>
            </a:endParaRPr>
          </a:p>
        </p:txBody>
      </p:sp>
      <p:sp>
        <p:nvSpPr>
          <p:cNvPr id="8" name="TextBox 7"/>
          <p:cNvSpPr txBox="1"/>
          <p:nvPr/>
        </p:nvSpPr>
        <p:spPr>
          <a:xfrm>
            <a:off x="3214678" y="2442985"/>
            <a:ext cx="4506811" cy="1200329"/>
          </a:xfrm>
          <a:prstGeom prst="rect">
            <a:avLst/>
          </a:prstGeom>
          <a:noFill/>
        </p:spPr>
        <p:txBody>
          <a:bodyPr wrap="none" rtlCol="0">
            <a:spAutoFit/>
          </a:bodyPr>
          <a:lstStyle/>
          <a:p>
            <a:r>
              <a:rPr lang="en-GB" sz="7200" dirty="0" smtClean="0">
                <a:solidFill>
                  <a:schemeClr val="accent5">
                    <a:lumMod val="60000"/>
                    <a:lumOff val="40000"/>
                  </a:schemeClr>
                </a:solidFill>
              </a:rPr>
              <a:t>PowerPoint</a:t>
            </a:r>
            <a:endParaRPr lang="en-GB" dirty="0">
              <a:solidFill>
                <a:schemeClr val="accent5">
                  <a:lumMod val="60000"/>
                  <a:lumOff val="40000"/>
                </a:schemeClr>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20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2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2" descr="https://ukc-powerpoint.officeapps.live.com/pods/GetClipboardImage.ashx?Id=67a54574-ae97-4e6f-a242-2c71477fc2e5&amp;DC=GUK2&amp;pkey=1f199a9b-2eec-450a-84f8-84f97500cbe4&amp;wdwaccluster=GUK2"/>
          <p:cNvPicPr>
            <a:picLocks noChangeAspect="1" noChangeArrowheads="1"/>
          </p:cNvPicPr>
          <p:nvPr/>
        </p:nvPicPr>
        <p:blipFill>
          <a:blip r:embed="rId3"/>
          <a:srcRect/>
          <a:stretch>
            <a:fillRect/>
          </a:stretch>
        </p:blipFill>
        <p:spPr bwMode="auto">
          <a:xfrm>
            <a:off x="0" y="0"/>
            <a:ext cx="9144000" cy="6929462"/>
          </a:xfrm>
          <a:prstGeom prst="rect">
            <a:avLst/>
          </a:prstGeom>
          <a:noFill/>
        </p:spPr>
      </p:pic>
      <p:sp>
        <p:nvSpPr>
          <p:cNvPr id="17414" name="AutoShape 6" descr="data:image/jpg;base64,%20/9j/4AAQSkZJRgABAQEAYABgAAD/2wBDAAUDBAQEAwUEBAQFBQUGBwwIBwcHBw8LCwkMEQ8SEhEPERETFhwXExQaFRERGCEYGh0dHx8fExciJCIeJBweHx7/2wBDAQUFBQcGBw4ICA4eFBEUHh4eHh4eHh4eHh4eHh4eHh4eHh4eHh4eHh4eHh4eHh4eHh4eHh4eHh4eHh4eHh4eHh7/wAARCACQAHUDASIAAhEBAxEB/8QAHwAAAQUBAQEBAQEAAAAAAAAAAAECAwQFBgcICQoL/8QAtRAAAgEDAwIEAwUFBAQAAAF9AQIDAAQRBRIhMUEGE1FhByJxFDKBkaEII0KxwRVS0fAkM2JyggkKFhcYGRolJicoKSo0NTY3ODk6Q0RFRkdISUpTVFVWV1hZWmNkZWZnaGlqc3R1dnd4eXqDhIWGh4iJipKTlJWWl5iZmqKjpKWmp6ipqrKztLW2t7i5usLDxMXGx8jJytLT1NXW19jZ2uHi4+Tl5ufo6erx8vP09fb3+Pn6/8QAHwEAAwEBAQEBAQEBAQAAAAAAAAECAwQFBgcICQoL/8QAtREAAgECBAQDBAcFBAQAAQJ3AAECAxEEBSExBhJBUQdhcRMiMoEIFEKRobHBCSMzUvAVYnLRChYkNOEl8RcYGRomJygpKjU2Nzg5OkNERUZHSElKU1RVVldYWVpjZGVmZ2hpanN0dXZ3eHl6goOEhYaHiImKkpOUlZaXmJmaoqOkpaanqKmqsrO0tba3uLm6wsPExcbHyMnK0tPU1dbX2Nna4uPk5ebn6Onq8vP09fb3+Pn6/9oADAMBAAIRAxEAPwDj2XBoJ4NSScHj1qJq/WI0kflk6zGlsGkJ496QmmSOFU1bikR7RscWHen28clzII4gME43McKPqaktLMOBJPkg8hP8areJNYt9ItgMBpWH7uJf5n2r5PMeIoU5ulhlzPv0/wCCfU4HIalSCqYh8qfTr/wC3qdtY2MPmT6gvA+ZsYX8M8muPbxRaLcuv2eVogflcMMn8Kwnh1XVrlpRDPcO7Z4UkCtS38E69LCZGs2QYzg9a8GebYnm5qlW34HtU8ooONoU7/ezZ0rVodSuJIbZZNyLvwwwSO9aCTK3fpXFwxan4e1KO68lo5Ym/iXhh3B9q6tri31C1Gp2A2dpov7jeletgs+lTko19YvqeVjMkUk3R0a6F4N05pN1VLS5WZeeCOoqUmvr4ONSKlF3TPlJ81OTjLckLcGopXNLnimsKvkRKqsYG9SaKaetFL2SNVVZtTdetQuakeoWrVHIxjVE7BSCeTngepqZhxWRezsNUsoRxuLM306CvHz7EvD4OXLvLT+vketkOHVfGR5tlqdZKYrfSWv5pMKo6dyam8GeCP7Wk/tjWl3zS4KxMOEXsKpWNsdW1Ww045MUTefKO3HQfn/KvZfD9mFVV7cdK/IMRiJQXLF6s/YsNhoy9+aukUdP8N2lpGBBbxxgeiirI0lTxsGK6Py8cAUqw+1ec4Tb1O9VEkcH4m8K2d5ayRy26NuBGccivArq2uPCXi02kzMLWVwr56Mh7/hX1hex5jIrxv44+G0vNDOoW8ebi0O446lO4r0MBiHCfs5vRnnZhh1Up+0iveRwOqWr2F8WjJKEggjoQauwvvjB6etV9IuTqvhON2wZrb9y574xx/n2pLKTccHrtGR71+gcNY+aq/V5vR3+9f5n55xFgIez+sQ/pFyk70opa+5sfF3I9oJPFFSBTRQap6Gk681C1TyVATzREwk9SGY/KetZlzayPrmmOqlgYmLY7Af/AK61LgYib6UXzTWraZdw4w6vC+f7rLn+lfIcW1Go0497/kfX8J005VJdrfma/hrU7TS7qe5mVnllfaiouSVUf/rrt7T4laXYqq3Wmaip9Vt2P9K5SCCXRtAh1AW/nPs3HC5PPNZl/wCNtdjuLGFdMSWO7AMZEmTknGDgYBr86hQ9tJyUb/M/TalZ0oKLlb5XPcfDXifS9egWaz81Qf4ZEKn8jWzczw28TSSHCgZNeZ6NdXVvfRxyoocNtcpgj9Otdf4quTHYJtJy3b1rilUtJqx1ui0lruYOu/EjR7SVrdNP1G4bOMxwkjNYt54gt9TgZZ7OeCORSNskZGRWN401u/0XTm1GKxWaISiMgPtwTnk45qHR/FF/fRWUd5YeX9sXciht+BnHPcfjXRKg5U/aKOne5hGooVXTlLXtY4XSLZNL8Yahoqn9xcqZIfw5A/LNCRPHfOmDwDn25q98T7STR/F+kX6qVDsOn15H5GneIJJtN1G6g8tQbiLY24cr8wOR78V7mWYz2OIpV3quv5M+ZzbB+1w9WhHe+n5oj+lKKhtpPNiDd+9Tp1r9dhJTipRejPyeUXCTjLccBx1opyCigpPQtyNzUG9abKTUJPFaqJzN3Y66mVYHJ9Km1q5SPw5aSNj5QpPtWNq8wjt8E/eIWp9alF74YSQDA8vaQOmQMf0r4HjCa9tSh2/U/QODqT9lVn/Wh7t4ZtrXUNDhUqrL5YxnoRipT4b02I7ltId2cjCY5rF+E14ZvC1hJuzmFR+XFd04DpkelfmcpShJpM/VIJNJnMTwRQ3Ea8A7hitTXWjkW3U4Nc9rF/DZ63G10kzLuwAiE/jVzxFrGmNaxeSZWckY2ITj61k020zecVoXzoNjqEG24hWRPQii08J6baSB7e3jjx6LV3w9Oz2asykenHWtR5FVMk1fPLltfQ5pxaZ4T+0pEsNjpsq8SxzHaR9P/rVzvjLVB4i1C31RYhE01pGzqD/FtAJra/aCuP7Q1/SdJUZyxd8emf8ADNc5bIJ5TMq7Y2O2IY6KOBXsYf3KMPmeBXhz4ifyK9hujba3cZFaC0zULVreRGkjaNlPRhg4NSoBgda/UuG8V7fBJPeOn+R+XcR4X6vjHbaWv+ZImcUUqA4/xor3zw0xbjCmqrn5eann6ZxVO4bahrRbGfL7xiaw5mukiU8Jya09HUXWiahYv9+EmQDvtIrOWFmladhy3Iq5HL/Zt/a3uCYp/wBxMB79K/JM9xf1rFTku+nyP17IcJ9Vwsbrpr8z0P4I6kJPDa2hP7y1lMZHoM5Feqx3apDuZgF7mvAvDMreHvGIVMm0vRzjoD2Ne2afLBeWOwkMrDmvkMZG0+ZbPU+wwlS9JRe60I59a0F7gebcwM6npkE1JcazoDRqHlg9eBWDN4ZW1v5Lm3sY5o5OqBOtSHRY5IykWiNCzZyXXgfSskoW3PThToyheUtTqdP1bTrkBLWaN/ZSDVi8mURnkdOaxNC0e002MMsKLN3IUA1k+PNfXTrEw2/z3c3yQoOpY9/oKmK5pWicE2lc828To2tfEC9mUkx28Qt1b36tj88U9Hj03UbabyldIXVtjdCAelbltp0Gm6VEARLMV8yeY9WkPJrj9UM13eFUJWPPzv6D0r04S5/d6I82dNRg3bVmr4j1KfxBf3OpXAUFl+VV6Ko6Cs6M/IO9WZFWPRptnC7CAe7GuW0TUbr7bJZXHzup47HFfb8KZlRw/PCq7XtbsfBcV5XVquEqKvZPQ6ZDxRSQsHTcvT6UV+i6PVH55drQZcOqI2ccj8qyL+7h2+WZkVm4HOcmrF/ZzahEVMjRA9MelYMmlx2d/BBHltoLOx6k18nmHFFKlzUqKu+/Q+ywHDFWry1aui7G60S/Zxt7Clms/t+kT2oOJMbkOejDpV22t99op9BS26+SzL61+Yyqts/U4UFyoqeCrqHVNLfT7pit3bDahz8wINa2ia3r/hy+kjm3XVqCCMnLD/GvP/EQutH8Wm6siUMwEgA6N613Wk+ILG406Ge+kjG5tki/8tI2HqPT3qq9J8vMldM5qFeKlyTdpL8T07w/8TNDmjEdxMkEncSHBrZn+IHhtISzalbDA7SA15Pqtj4avIleOSC5jboQcEVz1zolvG4k0220+QD/AJ6nLL+HeuNYem+rR2SrT3STO98TfE+Dc8ejWz3TdmAwv51jaQl1cXJ1bWJDNeSDgfwxD+6K52weSC7U6pdWscS8pDGOWPuOtbVzcXV+NtkWjgx/rCpX9DVulGCtFfMUKl3eW/Ym1/Wl3i0t8s56qvJrMv7i3s7UT6mwjJ+5GvU/40y4u9M8O27y83N6w78n8fSud8KbvEPjBLzWlaWzhDSSIMhcAcJ7ZNdNGimnLZL8TjxWJcXZayfTsdNaSNfRq8ibIRyq1zX2drvxuPso+XGXI6DFb+rSziMWenQ/fbaMe/atvQNCh0ux3y4M78yP6mtI1VSTl3MPYyrtRfTVsxtRZrOfaq5V+foe9FbN3BFMwPHHrRXu4XibGUKUaalojxcTwxhK1aVS25NYtHFo72tvZo91KCZZ5ACVHog7fXrXKPD5l1JJt5HFby3Hl2zSKcFRVGwi8y1a4fjzGLV885vVn08KKWhe0uMG09an1TSmtrGG+VgyOcHH8JpNMUeUQvrRqJl8vYxYoDnBPFcd3zHel7uhyvjzSZr3SUv7WMtLZjc2Bzs7/rVDw7/Z+t2Zimb7NfqoCTKOTjsfUV6t4DAN1eKY1kVrGUFWGQRjvXmGpeHZ9Pcalp44zueMenqK66FbmTpt2a2PLxFG1TnSuuo2exvrd/JurJZ/SSM7cirFhodzMpuI9EnlRTy4LFR9TWhpOsC6gVTzxgg123hbxbfaLZXNpZNA0U6nMNwu5CxGM8c0TqTTs0WqMXDmp6nEQGS1bculBSO4AzWrp+obphLJBhgDhJV+XOOuKi8nW3ZpJ54SCekMef51JaSf6Ssd3b3Xl93VAT+uBWEtTq2RnzaLDd3DzzyEozZaRup+lTPJYadb/ZrGIYJwAvVjTfEt40750+3kghVQMSPuYn1PYfSq/hPT55Lhry5bdj7gP863taF5M89vmqcsI28zs7PRo9O063v7llNzMN3l9dgqtfzySLgcCnXWpiNB5z7yBgZPSuf1DWlANY04Sk7m1SqqceU0UHbDN9Bmiq2gp4gmhe5tbx7JJMYAGSwGcH9aK1dk7XMUqjV1Eiu7ea3k+zXUMsJdQQsilSQeh57VptbrDZpGq8BQBUHjrWrrXddfUbrahICIi/dRR0Aq7EfMsEPfaOamtpY7sM3Je8tSHShliuMc1a1C23Q78jrjHeo9BjE155RbacEj3rSvSqxELnpXLN2kdlNaNEPgWaRdUe3hwZZIZIwD/uk/0rM0e8W6sVUxhguVc+h9K0/h9A48YWrdT5jDHrlTXkdnr9zpOu3sL52C4kBHp8xropUPaylbsv1PNrYpUZpSW50Osad/YmptqUEfmWj8vGP4W/wrR0C6nuL6K9hgRthyEmj3IfYg9aq22uJexEqyuv8AEh7iuxsT4ft9E+2W+sRmVFy9vNHsfPovY1dTntqtR03ST30Zna9c3V5PC1ppEVnKoImNucRyHPBC9qbFb6vLHwiIfV3xTm8Q6cG3CUZ7cGq8mvLMxw3yH0rB87+ydKVKG0hX00rk3l5bHI5VDk055xDBst4uOx6Cqsmr2SfNKSB9Kt2kseor5dtDKq93ZcCtOWVryOWVSLlywepjS+dcS7cksT2rY0Dw7HNexNqG1I2cDLchR6mt3S9NtLMbpE8xz61Fq94iI3l4X6UnWb92I4YRfFPc6bV7Xw3paQQw64kzEHd5S5UdMUV5PeT3ckxaMMw74orZUY2MvazjpdsXxGzxtnH8Xat3QpvOsEJ5+Wq3iaz/AHLnGfepPB43WGw9uBSqWlTudNFOFVruWoWaG5DRcEelXp3ZrYk9cVUlQxz5q3dDFsdvpXM1ex27IufDQzHxpp0aKGZpv0wc/pXC+MPB8N5req3FjhZRezBkPQnea9K+D9u7+ObOVVLMqyN9PlI/rXBavq8dt4q1mHzgGTUJs89TvNa0udVG4djzarpSq8tXaxzuneG3jRd2+OYdfar7Q3Vmu2SMyj2HNbEWuWszDzioYdHU80kcouNRiO5ZbfcC2084960cqjfvG0YUlG1MxjJaPExPyNjoy4NZ9tDcyzlbU5BPSuq1TTpLy5aRliVC304q3pFjZ6fhlYE9aFNRWhEqLm9djP0bww0hE14pZuwPSvSfDnhG+utPNxZQRGMZUF3C5I9K5WfUhjCsBz2qL+3bqGIxxXk0Y54VyKhxlUfvGbcaa5aVkN1jUHSeS3VcMjFW5zyKxWjur5ysbEc8tjgVftLVrp/MKkKTyx71uy2sUOnKtv8A65ugA4x6mlpDRG8YSqK8tjFggit4/LVGdv4iBRW1a2kcEW08seWJ7miocjpVNI//2Q=="/>
          <p:cNvSpPr>
            <a:spLocks noChangeAspect="1" noChangeArrowheads="1"/>
          </p:cNvSpPr>
          <p:nvPr/>
        </p:nvSpPr>
        <p:spPr bwMode="auto">
          <a:xfrm>
            <a:off x="21272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10" name="Picture 9" descr="IMG_7059.jpg"/>
          <p:cNvPicPr>
            <a:picLocks noChangeAspect="1"/>
          </p:cNvPicPr>
          <p:nvPr/>
        </p:nvPicPr>
        <p:blipFill>
          <a:blip r:embed="rId4" cstate="print"/>
          <a:stretch>
            <a:fillRect/>
          </a:stretch>
        </p:blipFill>
        <p:spPr>
          <a:xfrm>
            <a:off x="7143768" y="571480"/>
            <a:ext cx="1526237" cy="1960654"/>
          </a:xfrm>
          <a:prstGeom prst="rect">
            <a:avLst/>
          </a:prstGeom>
        </p:spPr>
      </p:pic>
      <p:sp>
        <p:nvSpPr>
          <p:cNvPr id="11" name="TextBox 10"/>
          <p:cNvSpPr txBox="1"/>
          <p:nvPr/>
        </p:nvSpPr>
        <p:spPr>
          <a:xfrm>
            <a:off x="5060822" y="2571744"/>
            <a:ext cx="3726020" cy="861774"/>
          </a:xfrm>
          <a:prstGeom prst="rect">
            <a:avLst/>
          </a:prstGeom>
          <a:noFill/>
        </p:spPr>
        <p:txBody>
          <a:bodyPr wrap="none" rtlCol="0">
            <a:spAutoFit/>
          </a:bodyPr>
          <a:lstStyle/>
          <a:p>
            <a:pPr algn="r" fontAlgn="base"/>
            <a:r>
              <a:rPr lang="en-GB" sz="1600" dirty="0">
                <a:solidFill>
                  <a:schemeClr val="accent6">
                    <a:lumMod val="60000"/>
                    <a:lumOff val="40000"/>
                  </a:schemeClr>
                </a:solidFill>
              </a:rPr>
              <a:t>STUDENT NAME- RASHEDA KHANAM</a:t>
            </a:r>
            <a:r>
              <a:rPr lang="en-US" sz="1600" dirty="0">
                <a:solidFill>
                  <a:schemeClr val="accent6">
                    <a:lumMod val="60000"/>
                    <a:lumOff val="40000"/>
                  </a:schemeClr>
                </a:solidFill>
              </a:rPr>
              <a:t>​</a:t>
            </a:r>
          </a:p>
          <a:p>
            <a:pPr algn="r" fontAlgn="base"/>
            <a:r>
              <a:rPr lang="en-GB" sz="1600" dirty="0">
                <a:solidFill>
                  <a:schemeClr val="accent6">
                    <a:lumMod val="60000"/>
                    <a:lumOff val="40000"/>
                  </a:schemeClr>
                </a:solidFill>
              </a:rPr>
              <a:t>STUDENT NUMBER- 2109776</a:t>
            </a:r>
            <a:endParaRPr lang="en-US" sz="1600" dirty="0">
              <a:solidFill>
                <a:schemeClr val="accent6">
                  <a:lumMod val="60000"/>
                  <a:lumOff val="40000"/>
                </a:schemeClr>
              </a:solidFill>
            </a:endParaRPr>
          </a:p>
          <a:p>
            <a:endParaRPr lang="en-GB" sz="1600" dirty="0">
              <a:solidFill>
                <a:schemeClr val="accent1">
                  <a:lumMod val="60000"/>
                  <a:lumOff val="40000"/>
                </a:schemeClr>
              </a:solidFill>
            </a:endParaRPr>
          </a:p>
        </p:txBody>
      </p:sp>
      <p:sp>
        <p:nvSpPr>
          <p:cNvPr id="14" name="Rectangle 13"/>
          <p:cNvSpPr/>
          <p:nvPr/>
        </p:nvSpPr>
        <p:spPr>
          <a:xfrm>
            <a:off x="3357554" y="3429000"/>
            <a:ext cx="2357454" cy="923330"/>
          </a:xfrm>
          <a:prstGeom prst="rect">
            <a:avLst/>
          </a:prstGeom>
          <a:noFill/>
        </p:spPr>
        <p:txBody>
          <a:bodyPr wrap="square" lIns="91440" tIns="45720" rIns="91440" bIns="45720">
            <a:spAutoFit/>
          </a:bodyPr>
          <a:lstStyle/>
          <a:p>
            <a:pPr algn="ctr"/>
            <a:r>
              <a:rPr lang="en-GB" sz="5400" b="1" cap="none" spc="-380" dirty="0" smtClean="0">
                <a:ln w="900" cmpd="sng">
                  <a:solidFill>
                    <a:schemeClr val="accent1">
                      <a:satMod val="190000"/>
                      <a:alpha val="55000"/>
                    </a:schemeClr>
                  </a:solidFill>
                  <a:prstDash val="solid"/>
                </a:ln>
                <a:solidFill>
                  <a:schemeClr val="accent1">
                    <a:satMod val="200000"/>
                    <a:tint val="3000"/>
                  </a:schemeClr>
                </a:solidFill>
                <a:effectLst>
                  <a:innerShdw blurRad="101600" dist="76200" dir="5400000">
                    <a:schemeClr val="accent1">
                      <a:satMod val="190000"/>
                      <a:tint val="100000"/>
                      <a:alpha val="74000"/>
                    </a:schemeClr>
                  </a:innerShdw>
                </a:effectLst>
              </a:rPr>
              <a:t>O N E</a:t>
            </a:r>
            <a:endParaRPr lang="en-GB" sz="5400" b="1" cap="none" spc="-380" dirty="0">
              <a:ln w="900" cmpd="sng">
                <a:solidFill>
                  <a:schemeClr val="accent1">
                    <a:satMod val="190000"/>
                    <a:alpha val="55000"/>
                  </a:schemeClr>
                </a:solidFill>
                <a:prstDash val="solid"/>
              </a:ln>
              <a:solidFill>
                <a:schemeClr val="accent1">
                  <a:satMod val="200000"/>
                  <a:tint val="3000"/>
                </a:schemeClr>
              </a:solidFill>
              <a:effectLst>
                <a:innerShdw blurRad="101600" dist="76200" dir="5400000">
                  <a:schemeClr val="accent1">
                    <a:satMod val="190000"/>
                    <a:tint val="100000"/>
                    <a:alpha val="74000"/>
                  </a:schemeClr>
                </a:innerShdw>
              </a:effectLst>
            </a:endParaRPr>
          </a:p>
        </p:txBody>
      </p:sp>
      <p:sp>
        <p:nvSpPr>
          <p:cNvPr id="15" name="TextBox 14"/>
          <p:cNvSpPr txBox="1"/>
          <p:nvPr/>
        </p:nvSpPr>
        <p:spPr>
          <a:xfrm>
            <a:off x="2534340" y="4286256"/>
            <a:ext cx="4395114" cy="646331"/>
          </a:xfrm>
          <a:prstGeom prst="rect">
            <a:avLst/>
          </a:prstGeom>
          <a:noFill/>
        </p:spPr>
        <p:txBody>
          <a:bodyPr wrap="none" rtlCol="0">
            <a:spAutoFit/>
          </a:bodyPr>
          <a:lstStyle/>
          <a:p>
            <a:r>
              <a:rPr lang="en-GB" sz="3600" dirty="0" smtClean="0">
                <a:solidFill>
                  <a:schemeClr val="accent6">
                    <a:lumMod val="60000"/>
                    <a:lumOff val="40000"/>
                  </a:schemeClr>
                </a:solidFill>
              </a:rPr>
              <a:t>One message per slide</a:t>
            </a:r>
            <a:endParaRPr lang="en-GB" sz="3600" dirty="0">
              <a:solidFill>
                <a:schemeClr val="accent6">
                  <a:lumMod val="60000"/>
                  <a:lumOff val="40000"/>
                </a:schemeClr>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p:cTn id="7" dur="500" fill="hold"/>
                                        <p:tgtEl>
                                          <p:spTgt spid="10"/>
                                        </p:tgtEl>
                                        <p:attrNameLst>
                                          <p:attrName>ppt_w</p:attrName>
                                        </p:attrNameLst>
                                      </p:cBhvr>
                                      <p:tavLst>
                                        <p:tav tm="0">
                                          <p:val>
                                            <p:fltVal val="0"/>
                                          </p:val>
                                        </p:tav>
                                        <p:tav tm="100000">
                                          <p:val>
                                            <p:strVal val="#ppt_w"/>
                                          </p:val>
                                        </p:tav>
                                      </p:tavLst>
                                    </p:anim>
                                    <p:anim calcmode="lin" valueType="num">
                                      <p:cBhvr>
                                        <p:cTn id="8" dur="500" fill="hold"/>
                                        <p:tgtEl>
                                          <p:spTgt spid="10"/>
                                        </p:tgtEl>
                                        <p:attrNameLst>
                                          <p:attrName>ppt_h</p:attrName>
                                        </p:attrNameLst>
                                      </p:cBhvr>
                                      <p:tavLst>
                                        <p:tav tm="0">
                                          <p:val>
                                            <p:fltVal val="0"/>
                                          </p:val>
                                        </p:tav>
                                        <p:tav tm="100000">
                                          <p:val>
                                            <p:strVal val="#ppt_h"/>
                                          </p:val>
                                        </p:tav>
                                      </p:tavLst>
                                    </p:anim>
                                    <p:animEffect transition="in" filter="fade">
                                      <p:cBhvr>
                                        <p:cTn id="9" dur="500"/>
                                        <p:tgtEl>
                                          <p:spTgt spid="10"/>
                                        </p:tgtEl>
                                      </p:cBhvr>
                                    </p:animEffect>
                                  </p:childTnLst>
                                </p:cTn>
                              </p:par>
                            </p:childTnLst>
                          </p:cTn>
                        </p:par>
                        <p:par>
                          <p:cTn id="10" fill="hold">
                            <p:stCondLst>
                              <p:cond delay="500"/>
                            </p:stCondLst>
                            <p:childTnLst>
                              <p:par>
                                <p:cTn id="11" presetID="53" presetClass="entr" presetSubtype="0" fill="hold" grpId="0" nodeType="afterEffect">
                                  <p:stCondLst>
                                    <p:cond delay="0"/>
                                  </p:stCondLst>
                                  <p:childTnLst>
                                    <p:set>
                                      <p:cBhvr>
                                        <p:cTn id="12" dur="1" fill="hold">
                                          <p:stCondLst>
                                            <p:cond delay="0"/>
                                          </p:stCondLst>
                                        </p:cTn>
                                        <p:tgtEl>
                                          <p:spTgt spid="11"/>
                                        </p:tgtEl>
                                        <p:attrNameLst>
                                          <p:attrName>style.visibility</p:attrName>
                                        </p:attrNameLst>
                                      </p:cBhvr>
                                      <p:to>
                                        <p:strVal val="visible"/>
                                      </p:to>
                                    </p:set>
                                    <p:anim calcmode="lin" valueType="num">
                                      <p:cBhvr>
                                        <p:cTn id="13" dur="500" fill="hold"/>
                                        <p:tgtEl>
                                          <p:spTgt spid="11"/>
                                        </p:tgtEl>
                                        <p:attrNameLst>
                                          <p:attrName>ppt_w</p:attrName>
                                        </p:attrNameLst>
                                      </p:cBhvr>
                                      <p:tavLst>
                                        <p:tav tm="0">
                                          <p:val>
                                            <p:fltVal val="0"/>
                                          </p:val>
                                        </p:tav>
                                        <p:tav tm="100000">
                                          <p:val>
                                            <p:strVal val="#ppt_w"/>
                                          </p:val>
                                        </p:tav>
                                      </p:tavLst>
                                    </p:anim>
                                    <p:anim calcmode="lin" valueType="num">
                                      <p:cBhvr>
                                        <p:cTn id="14" dur="500" fill="hold"/>
                                        <p:tgtEl>
                                          <p:spTgt spid="11"/>
                                        </p:tgtEl>
                                        <p:attrNameLst>
                                          <p:attrName>ppt_h</p:attrName>
                                        </p:attrNameLst>
                                      </p:cBhvr>
                                      <p:tavLst>
                                        <p:tav tm="0">
                                          <p:val>
                                            <p:fltVal val="0"/>
                                          </p:val>
                                        </p:tav>
                                        <p:tav tm="100000">
                                          <p:val>
                                            <p:strVal val="#ppt_h"/>
                                          </p:val>
                                        </p:tav>
                                      </p:tavLst>
                                    </p:anim>
                                    <p:animEffect transition="in" filter="fade">
                                      <p:cBhvr>
                                        <p:cTn id="15" dur="500"/>
                                        <p:tgtEl>
                                          <p:spTgt spid="11"/>
                                        </p:tgtEl>
                                      </p:cBhvr>
                                    </p:animEffect>
                                  </p:childTnLst>
                                </p:cTn>
                              </p:par>
                            </p:childTnLst>
                          </p:cTn>
                        </p:par>
                      </p:childTnLst>
                    </p:cTn>
                  </p:par>
                  <p:par>
                    <p:cTn id="16" fill="hold">
                      <p:stCondLst>
                        <p:cond delay="indefinite"/>
                      </p:stCondLst>
                      <p:childTnLst>
                        <p:par>
                          <p:cTn id="17" fill="hold">
                            <p:stCondLst>
                              <p:cond delay="0"/>
                            </p:stCondLst>
                            <p:childTnLst>
                              <p:par>
                                <p:cTn id="18" presetID="12" presetClass="entr" presetSubtype="4" fill="hold" grpId="0" nodeType="clickEffect">
                                  <p:stCondLst>
                                    <p:cond delay="0"/>
                                  </p:stCondLst>
                                  <p:childTnLst>
                                    <p:set>
                                      <p:cBhvr>
                                        <p:cTn id="19" dur="1" fill="hold">
                                          <p:stCondLst>
                                            <p:cond delay="0"/>
                                          </p:stCondLst>
                                        </p:cTn>
                                        <p:tgtEl>
                                          <p:spTgt spid="14"/>
                                        </p:tgtEl>
                                        <p:attrNameLst>
                                          <p:attrName>style.visibility</p:attrName>
                                        </p:attrNameLst>
                                      </p:cBhvr>
                                      <p:to>
                                        <p:strVal val="visible"/>
                                      </p:to>
                                    </p:set>
                                    <p:animEffect transition="in" filter="slide(fromBottom)">
                                      <p:cBhvr>
                                        <p:cTn id="20" dur="500"/>
                                        <p:tgtEl>
                                          <p:spTgt spid="14"/>
                                        </p:tgtEl>
                                      </p:cBhvr>
                                    </p:animEffect>
                                  </p:childTnLst>
                                </p:cTn>
                              </p:par>
                            </p:childTnLst>
                          </p:cTn>
                        </p:par>
                      </p:childTnLst>
                    </p:cTn>
                  </p:par>
                  <p:par>
                    <p:cTn id="21" fill="hold">
                      <p:stCondLst>
                        <p:cond delay="indefinite"/>
                      </p:stCondLst>
                      <p:childTnLst>
                        <p:par>
                          <p:cTn id="22" fill="hold">
                            <p:stCondLst>
                              <p:cond delay="0"/>
                            </p:stCondLst>
                            <p:childTnLst>
                              <p:par>
                                <p:cTn id="23" presetID="12" presetClass="entr" presetSubtype="4" fill="hold" grpId="0" nodeType="clickEffect">
                                  <p:stCondLst>
                                    <p:cond delay="0"/>
                                  </p:stCondLst>
                                  <p:childTnLst>
                                    <p:set>
                                      <p:cBhvr>
                                        <p:cTn id="24" dur="1" fill="hold">
                                          <p:stCondLst>
                                            <p:cond delay="0"/>
                                          </p:stCondLst>
                                        </p:cTn>
                                        <p:tgtEl>
                                          <p:spTgt spid="15"/>
                                        </p:tgtEl>
                                        <p:attrNameLst>
                                          <p:attrName>style.visibility</p:attrName>
                                        </p:attrNameLst>
                                      </p:cBhvr>
                                      <p:to>
                                        <p:strVal val="visible"/>
                                      </p:to>
                                    </p:set>
                                    <p:animEffect transition="in" filter="slide(fromBottom)">
                                      <p:cBhvr>
                                        <p:cTn id="25"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4" grpId="0"/>
      <p:bldP spid="15"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2" descr="https://ukc-powerpoint.officeapps.live.com/pods/GetClipboardImage.ashx?Id=67a54574-ae97-4e6f-a242-2c71477fc2e5&amp;DC=GUK2&amp;pkey=1f199a9b-2eec-450a-84f8-84f97500cbe4&amp;wdwaccluster=GUK2"/>
          <p:cNvPicPr>
            <a:picLocks noChangeAspect="1" noChangeArrowheads="1"/>
          </p:cNvPicPr>
          <p:nvPr/>
        </p:nvPicPr>
        <p:blipFill>
          <a:blip r:embed="rId3"/>
          <a:srcRect/>
          <a:stretch>
            <a:fillRect/>
          </a:stretch>
        </p:blipFill>
        <p:spPr bwMode="auto">
          <a:xfrm>
            <a:off x="0" y="0"/>
            <a:ext cx="9144000" cy="6929462"/>
          </a:xfrm>
          <a:prstGeom prst="rect">
            <a:avLst/>
          </a:prstGeom>
          <a:noFill/>
        </p:spPr>
      </p:pic>
      <p:sp>
        <p:nvSpPr>
          <p:cNvPr id="17414" name="AutoShape 6" descr="data:image/jpg;base64,%20/9j/4AAQSkZJRgABAQEAYABgAAD/2wBDAAUDBAQEAwUEBAQFBQUGBwwIBwcHBw8LCwkMEQ8SEhEPERETFhwXExQaFRERGCEYGh0dHx8fExciJCIeJBweHx7/2wBDAQUFBQcGBw4ICA4eFBEUHh4eHh4eHh4eHh4eHh4eHh4eHh4eHh4eHh4eHh4eHh4eHh4eHh4eHh4eHh4eHh4eHh7/wAARCACQAHUDASIAAhEBAxEB/8QAHwAAAQUBAQEBAQEAAAAAAAAAAAECAwQFBgcICQoL/8QAtRAAAgEDAwIEAwUFBAQAAAF9AQIDAAQRBRIhMUEGE1FhByJxFDKBkaEII0KxwRVS0fAkM2JyggkKFhcYGRolJicoKSo0NTY3ODk6Q0RFRkdISUpTVFVWV1hZWmNkZWZnaGlqc3R1dnd4eXqDhIWGh4iJipKTlJWWl5iZmqKjpKWmp6ipqrKztLW2t7i5usLDxMXGx8jJytLT1NXW19jZ2uHi4+Tl5ufo6erx8vP09fb3+Pn6/8QAHwEAAwEBAQEBAQEBAQAAAAAAAAECAwQFBgcICQoL/8QAtREAAgECBAQDBAcFBAQAAQJ3AAECAxEEBSExBhJBUQdhcRMiMoEIFEKRobHBCSMzUvAVYnLRChYkNOEl8RcYGRomJygpKjU2Nzg5OkNERUZHSElKU1RVVldYWVpjZGVmZ2hpanN0dXZ3eHl6goOEhYaHiImKkpOUlZaXmJmaoqOkpaanqKmqsrO0tba3uLm6wsPExcbHyMnK0tPU1dbX2Nna4uPk5ebn6Onq8vP09fb3+Pn6/9oADAMBAAIRAxEAPwDj2XBoJ4NSScHj1qJq/WI0kflk6zGlsGkJ496QmmSOFU1bikR7RscWHen28clzII4gME43McKPqaktLMOBJPkg8hP8areJNYt9ItgMBpWH7uJf5n2r5PMeIoU5ulhlzPv0/wCCfU4HIalSCqYh8qfTr/wC3qdtY2MPmT6gvA+ZsYX8M8muPbxRaLcuv2eVogflcMMn8Kwnh1XVrlpRDPcO7Z4UkCtS38E69LCZGs2QYzg9a8GebYnm5qlW34HtU8ooONoU7/ezZ0rVodSuJIbZZNyLvwwwSO9aCTK3fpXFwxan4e1KO68lo5Ym/iXhh3B9q6tri31C1Gp2A2dpov7jeletgs+lTko19YvqeVjMkUk3R0a6F4N05pN1VLS5WZeeCOoqUmvr4ONSKlF3TPlJ81OTjLckLcGopXNLnimsKvkRKqsYG9SaKaetFL2SNVVZtTdetQuakeoWrVHIxjVE7BSCeTngepqZhxWRezsNUsoRxuLM306CvHz7EvD4OXLvLT+vketkOHVfGR5tlqdZKYrfSWv5pMKo6dyam8GeCP7Wk/tjWl3zS4KxMOEXsKpWNsdW1Ww045MUTefKO3HQfn/KvZfD9mFVV7cdK/IMRiJQXLF6s/YsNhoy9+aukUdP8N2lpGBBbxxgeiirI0lTxsGK6Py8cAUqw+1ec4Tb1O9VEkcH4m8K2d5ayRy26NuBGccivArq2uPCXi02kzMLWVwr56Mh7/hX1hex5jIrxv44+G0vNDOoW8ebi0O446lO4r0MBiHCfs5vRnnZhh1Up+0iveRwOqWr2F8WjJKEggjoQauwvvjB6etV9IuTqvhON2wZrb9y574xx/n2pLKTccHrtGR71+gcNY+aq/V5vR3+9f5n55xFgIez+sQ/pFyk70opa+5sfF3I9oJPFFSBTRQap6Gk681C1TyVATzREwk9SGY/KetZlzayPrmmOqlgYmLY7Af/AK61LgYib6UXzTWraZdw4w6vC+f7rLn+lfIcW1Go0497/kfX8J005VJdrfma/hrU7TS7qe5mVnllfaiouSVUf/rrt7T4laXYqq3Wmaip9Vt2P9K5SCCXRtAh1AW/nPs3HC5PPNZl/wCNtdjuLGFdMSWO7AMZEmTknGDgYBr86hQ9tJyUb/M/TalZ0oKLlb5XPcfDXifS9egWaz81Qf4ZEKn8jWzczw28TSSHCgZNeZ6NdXVvfRxyoocNtcpgj9Otdf4quTHYJtJy3b1rilUtJqx1ui0lruYOu/EjR7SVrdNP1G4bOMxwkjNYt54gt9TgZZ7OeCORSNskZGRWN401u/0XTm1GKxWaISiMgPtwTnk45qHR/FF/fRWUd5YeX9sXciht+BnHPcfjXRKg5U/aKOne5hGooVXTlLXtY4XSLZNL8Yahoqn9xcqZIfw5A/LNCRPHfOmDwDn25q98T7STR/F+kX6qVDsOn15H5GneIJJtN1G6g8tQbiLY24cr8wOR78V7mWYz2OIpV3quv5M+ZzbB+1w9WhHe+n5oj+lKKhtpPNiDd+9Tp1r9dhJTipRejPyeUXCTjLccBx1opyCigpPQtyNzUG9abKTUJPFaqJzN3Y66mVYHJ9Km1q5SPw5aSNj5QpPtWNq8wjt8E/eIWp9alF74YSQDA8vaQOmQMf0r4HjCa9tSh2/U/QODqT9lVn/Wh7t4ZtrXUNDhUqrL5YxnoRipT4b02I7ltId2cjCY5rF+E14ZvC1hJuzmFR+XFd04DpkelfmcpShJpM/VIJNJnMTwRQ3Ea8A7hitTXWjkW3U4Nc9rF/DZ63G10kzLuwAiE/jVzxFrGmNaxeSZWckY2ITj61k020zecVoXzoNjqEG24hWRPQii08J6baSB7e3jjx6LV3w9Oz2asykenHWtR5FVMk1fPLltfQ5pxaZ4T+0pEsNjpsq8SxzHaR9P/rVzvjLVB4i1C31RYhE01pGzqD/FtAJra/aCuP7Q1/SdJUZyxd8emf8ADNc5bIJ5TMq7Y2O2IY6KOBXsYf3KMPmeBXhz4ifyK9hujba3cZFaC0zULVreRGkjaNlPRhg4NSoBgda/UuG8V7fBJPeOn+R+XcR4X6vjHbaWv+ZImcUUqA4/xor3zw0xbjCmqrn5eann6ZxVO4bahrRbGfL7xiaw5mukiU8Jya09HUXWiahYv9+EmQDvtIrOWFmladhy3Iq5HL/Zt/a3uCYp/wBxMB79K/JM9xf1rFTku+nyP17IcJ9Vwsbrpr8z0P4I6kJPDa2hP7y1lMZHoM5Feqx3apDuZgF7mvAvDMreHvGIVMm0vRzjoD2Ne2afLBeWOwkMrDmvkMZG0+ZbPU+wwlS9JRe60I59a0F7gebcwM6npkE1JcazoDRqHlg9eBWDN4ZW1v5Lm3sY5o5OqBOtSHRY5IykWiNCzZyXXgfSskoW3PThToyheUtTqdP1bTrkBLWaN/ZSDVi8mURnkdOaxNC0e002MMsKLN3IUA1k+PNfXTrEw2/z3c3yQoOpY9/oKmK5pWicE2lc828To2tfEC9mUkx28Qt1b36tj88U9Hj03UbabyldIXVtjdCAelbltp0Gm6VEARLMV8yeY9WkPJrj9UM13eFUJWPPzv6D0r04S5/d6I82dNRg3bVmr4j1KfxBf3OpXAUFl+VV6Ko6Cs6M/IO9WZFWPRptnC7CAe7GuW0TUbr7bJZXHzup47HFfb8KZlRw/PCq7XtbsfBcV5XVquEqKvZPQ6ZDxRSQsHTcvT6UV+i6PVH55drQZcOqI2ccj8qyL+7h2+WZkVm4HOcmrF/ZzahEVMjRA9MelYMmlx2d/BBHltoLOx6k18nmHFFKlzUqKu+/Q+ywHDFWry1aui7G60S/Zxt7Clms/t+kT2oOJMbkOejDpV22t99op9BS26+SzL61+Yyqts/U4UFyoqeCrqHVNLfT7pit3bDahz8wINa2ia3r/hy+kjm3XVqCCMnLD/GvP/EQutH8Wm6siUMwEgA6N613Wk+ILG406Ge+kjG5tki/8tI2HqPT3qq9J8vMldM5qFeKlyTdpL8T07w/8TNDmjEdxMkEncSHBrZn+IHhtISzalbDA7SA15Pqtj4avIleOSC5jboQcEVz1zolvG4k0220+QD/AJ6nLL+HeuNYem+rR2SrT3STO98TfE+Dc8ejWz3TdmAwv51jaQl1cXJ1bWJDNeSDgfwxD+6K52weSC7U6pdWscS8pDGOWPuOtbVzcXV+NtkWjgx/rCpX9DVulGCtFfMUKl3eW/Ym1/Wl3i0t8s56qvJrMv7i3s7UT6mwjJ+5GvU/40y4u9M8O27y83N6w78n8fSud8KbvEPjBLzWlaWzhDSSIMhcAcJ7ZNdNGimnLZL8TjxWJcXZayfTsdNaSNfRq8ibIRyq1zX2drvxuPso+XGXI6DFb+rSziMWenQ/fbaMe/atvQNCh0ux3y4M78yP6mtI1VSTl3MPYyrtRfTVsxtRZrOfaq5V+foe9FbN3BFMwPHHrRXu4XibGUKUaalojxcTwxhK1aVS25NYtHFo72tvZo91KCZZ5ACVHog7fXrXKPD5l1JJt5HFby3Hl2zSKcFRVGwi8y1a4fjzGLV885vVn08KKWhe0uMG09an1TSmtrGG+VgyOcHH8JpNMUeUQvrRqJl8vYxYoDnBPFcd3zHel7uhyvjzSZr3SUv7WMtLZjc2Bzs7/rVDw7/Z+t2Zimb7NfqoCTKOTjsfUV6t4DAN1eKY1kVrGUFWGQRjvXmGpeHZ9Pcalp44zueMenqK66FbmTpt2a2PLxFG1TnSuuo2exvrd/JurJZ/SSM7cirFhodzMpuI9EnlRTy4LFR9TWhpOsC6gVTzxgg123hbxbfaLZXNpZNA0U6nMNwu5CxGM8c0TqTTs0WqMXDmp6nEQGS1bculBSO4AzWrp+obphLJBhgDhJV+XOOuKi8nW3ZpJ54SCekMef51JaSf6Ssd3b3Xl93VAT+uBWEtTq2RnzaLDd3DzzyEozZaRup+lTPJYadb/ZrGIYJwAvVjTfEt40750+3kghVQMSPuYn1PYfSq/hPT55Lhry5bdj7gP863taF5M89vmqcsI28zs7PRo9O063v7llNzMN3l9dgqtfzySLgcCnXWpiNB5z7yBgZPSuf1DWlANY04Sk7m1SqqceU0UHbDN9Bmiq2gp4gmhe5tbx7JJMYAGSwGcH9aK1dk7XMUqjV1Eiu7ea3k+zXUMsJdQQsilSQeh57VptbrDZpGq8BQBUHjrWrrXddfUbrahICIi/dRR0Aq7EfMsEPfaOamtpY7sM3Je8tSHShliuMc1a1C23Q78jrjHeo9BjE155RbacEj3rSvSqxELnpXLN2kdlNaNEPgWaRdUe3hwZZIZIwD/uk/0rM0e8W6sVUxhguVc+h9K0/h9A48YWrdT5jDHrlTXkdnr9zpOu3sL52C4kBHp8xropUPaylbsv1PNrYpUZpSW50Osad/YmptqUEfmWj8vGP4W/wrR0C6nuL6K9hgRthyEmj3IfYg9aq22uJexEqyuv8AEh7iuxsT4ft9E+2W+sRmVFy9vNHsfPovY1dTntqtR03ST30Zna9c3V5PC1ppEVnKoImNucRyHPBC9qbFb6vLHwiIfV3xTm8Q6cG3CUZ7cGq8mvLMxw3yH0rB87+ydKVKG0hX00rk3l5bHI5VDk055xDBst4uOx6Cqsmr2SfNKSB9Kt2kseor5dtDKq93ZcCtOWVryOWVSLlywepjS+dcS7cksT2rY0Dw7HNexNqG1I2cDLchR6mt3S9NtLMbpE8xz61Fq94iI3l4X6UnWb92I4YRfFPc6bV7Xw3paQQw64kzEHd5S5UdMUV5PeT3ckxaMMw74orZUY2MvazjpdsXxGzxtnH8Xat3QpvOsEJ5+Wq3iaz/AHLnGfepPB43WGw9uBSqWlTudNFOFVruWoWaG5DRcEelXp3ZrYk9cVUlQxz5q3dDFsdvpXM1ex27IufDQzHxpp0aKGZpv0wc/pXC+MPB8N5req3FjhZRezBkPQnea9K+D9u7+ObOVVLMqyN9PlI/rXBavq8dt4q1mHzgGTUJs89TvNa0udVG4djzarpSq8tXaxzuneG3jRd2+OYdfar7Q3Vmu2SMyj2HNbEWuWszDzioYdHU80kcouNRiO5ZbfcC2084960cqjfvG0YUlG1MxjJaPExPyNjoy4NZ9tDcyzlbU5BPSuq1TTpLy5aRliVC304q3pFjZ6fhlYE9aFNRWhEqLm9djP0bww0hE14pZuwPSvSfDnhG+utPNxZQRGMZUF3C5I9K5WfUhjCsBz2qL+3bqGIxxXk0Y54VyKhxlUfvGbcaa5aVkN1jUHSeS3VcMjFW5zyKxWjur5ysbEc8tjgVftLVrp/MKkKTyx71uy2sUOnKtv8A65ugA4x6mlpDRG8YSqK8tjFggit4/LVGdv4iBRW1a2kcEW08seWJ7miocjpVNI//2Q=="/>
          <p:cNvSpPr>
            <a:spLocks noChangeAspect="1" noChangeArrowheads="1"/>
          </p:cNvSpPr>
          <p:nvPr/>
        </p:nvSpPr>
        <p:spPr bwMode="auto">
          <a:xfrm>
            <a:off x="21272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5" name="Rectangle 4"/>
          <p:cNvSpPr/>
          <p:nvPr/>
        </p:nvSpPr>
        <p:spPr>
          <a:xfrm>
            <a:off x="688430" y="2143116"/>
            <a:ext cx="4285404" cy="923330"/>
          </a:xfrm>
          <a:prstGeom prst="rect">
            <a:avLst/>
          </a:prstGeom>
          <a:noFill/>
        </p:spPr>
        <p:txBody>
          <a:bodyPr wrap="none" lIns="91440" tIns="45720" rIns="91440" bIns="45720">
            <a:spAutoFit/>
          </a:bodyPr>
          <a:lstStyle/>
          <a:p>
            <a:pPr algn="ctr"/>
            <a:r>
              <a:rPr lang="en-US" sz="5400" b="1" dirty="0" smtClean="0">
                <a:ln w="900" cmpd="sng">
                  <a:solidFill>
                    <a:schemeClr val="accent1">
                      <a:satMod val="190000"/>
                      <a:alpha val="55000"/>
                    </a:schemeClr>
                  </a:solidFill>
                  <a:prstDash val="solid"/>
                </a:ln>
                <a:solidFill>
                  <a:schemeClr val="accent1">
                    <a:satMod val="200000"/>
                    <a:tint val="3000"/>
                  </a:schemeClr>
                </a:solidFill>
                <a:effectLst>
                  <a:innerShdw blurRad="101600" dist="76200" dir="5400000">
                    <a:schemeClr val="accent1">
                      <a:satMod val="190000"/>
                      <a:tint val="100000"/>
                      <a:alpha val="74000"/>
                    </a:schemeClr>
                  </a:innerShdw>
                </a:effectLst>
              </a:rPr>
              <a:t>TOO MUCH </a:t>
            </a:r>
            <a:r>
              <a:rPr lang="en-US" sz="3200" b="1" dirty="0" smtClean="0">
                <a:ln w="900" cmpd="sng">
                  <a:solidFill>
                    <a:schemeClr val="accent1">
                      <a:satMod val="190000"/>
                      <a:alpha val="55000"/>
                    </a:schemeClr>
                  </a:solidFill>
                  <a:prstDash val="solid"/>
                </a:ln>
                <a:solidFill>
                  <a:schemeClr val="accent1">
                    <a:satMod val="200000"/>
                    <a:tint val="3000"/>
                  </a:schemeClr>
                </a:solidFill>
                <a:effectLst>
                  <a:innerShdw blurRad="101600" dist="76200" dir="5400000">
                    <a:schemeClr val="accent1">
                      <a:satMod val="190000"/>
                      <a:tint val="100000"/>
                      <a:alpha val="74000"/>
                    </a:schemeClr>
                  </a:innerShdw>
                </a:effectLst>
              </a:rPr>
              <a:t>info</a:t>
            </a:r>
            <a:endParaRPr lang="en-US" sz="5400" b="1" cap="none" spc="0" dirty="0">
              <a:ln w="900" cmpd="sng">
                <a:solidFill>
                  <a:schemeClr val="accent1">
                    <a:satMod val="190000"/>
                    <a:alpha val="55000"/>
                  </a:schemeClr>
                </a:solidFill>
                <a:prstDash val="solid"/>
              </a:ln>
              <a:solidFill>
                <a:schemeClr val="accent1">
                  <a:satMod val="200000"/>
                  <a:tint val="3000"/>
                </a:schemeClr>
              </a:solidFill>
              <a:effectLst>
                <a:innerShdw blurRad="101600" dist="76200" dir="5400000">
                  <a:schemeClr val="accent1">
                    <a:satMod val="190000"/>
                    <a:tint val="100000"/>
                    <a:alpha val="74000"/>
                  </a:schemeClr>
                </a:innerShdw>
              </a:effectLst>
            </a:endParaRPr>
          </a:p>
        </p:txBody>
      </p:sp>
      <p:sp>
        <p:nvSpPr>
          <p:cNvPr id="6" name="Rectangle 5"/>
          <p:cNvSpPr/>
          <p:nvPr/>
        </p:nvSpPr>
        <p:spPr>
          <a:xfrm>
            <a:off x="4041424" y="3000372"/>
            <a:ext cx="4602542" cy="923330"/>
          </a:xfrm>
          <a:prstGeom prst="rect">
            <a:avLst/>
          </a:prstGeom>
          <a:noFill/>
        </p:spPr>
        <p:txBody>
          <a:bodyPr wrap="none" lIns="91440" tIns="45720" rIns="91440" bIns="45720">
            <a:spAutoFit/>
          </a:bodyPr>
          <a:lstStyle/>
          <a:p>
            <a:r>
              <a:rPr lang="en-US" sz="3200" b="1" dirty="0" smtClean="0">
                <a:ln w="900" cmpd="sng">
                  <a:solidFill>
                    <a:schemeClr val="accent1">
                      <a:satMod val="190000"/>
                      <a:alpha val="55000"/>
                    </a:schemeClr>
                  </a:solidFill>
                  <a:prstDash val="solid"/>
                </a:ln>
                <a:solidFill>
                  <a:schemeClr val="accent1">
                    <a:satMod val="200000"/>
                    <a:tint val="3000"/>
                  </a:schemeClr>
                </a:solidFill>
                <a:effectLst>
                  <a:innerShdw blurRad="101600" dist="76200" dir="5400000">
                    <a:schemeClr val="accent1">
                      <a:satMod val="190000"/>
                      <a:tint val="100000"/>
                      <a:alpha val="74000"/>
                    </a:schemeClr>
                  </a:innerShdw>
                </a:effectLst>
              </a:rPr>
              <a:t>can</a:t>
            </a:r>
            <a:r>
              <a:rPr lang="en-US" sz="5400" b="1" dirty="0" smtClean="0">
                <a:ln w="900" cmpd="sng">
                  <a:solidFill>
                    <a:schemeClr val="accent1">
                      <a:satMod val="190000"/>
                      <a:alpha val="55000"/>
                    </a:schemeClr>
                  </a:solidFill>
                  <a:prstDash val="solid"/>
                </a:ln>
                <a:solidFill>
                  <a:schemeClr val="accent1">
                    <a:satMod val="200000"/>
                    <a:tint val="3000"/>
                  </a:schemeClr>
                </a:solidFill>
                <a:effectLst>
                  <a:innerShdw blurRad="101600" dist="76200" dir="5400000">
                    <a:schemeClr val="accent1">
                      <a:satMod val="190000"/>
                      <a:tint val="100000"/>
                      <a:alpha val="74000"/>
                    </a:schemeClr>
                  </a:innerShdw>
                </a:effectLst>
              </a:rPr>
              <a:t> Overwhelm  </a:t>
            </a:r>
          </a:p>
        </p:txBody>
      </p:sp>
      <p:sp>
        <p:nvSpPr>
          <p:cNvPr id="7" name="Rectangle 6"/>
          <p:cNvSpPr/>
          <p:nvPr/>
        </p:nvSpPr>
        <p:spPr>
          <a:xfrm>
            <a:off x="4045140" y="3929066"/>
            <a:ext cx="2329740" cy="923330"/>
          </a:xfrm>
          <a:prstGeom prst="rect">
            <a:avLst/>
          </a:prstGeom>
          <a:noFill/>
        </p:spPr>
        <p:txBody>
          <a:bodyPr wrap="none" lIns="91440" tIns="45720" rIns="91440" bIns="45720">
            <a:spAutoFit/>
          </a:bodyPr>
          <a:lstStyle/>
          <a:p>
            <a:r>
              <a:rPr lang="en-US" sz="3200" b="1" dirty="0" smtClean="0">
                <a:ln w="900" cmpd="sng">
                  <a:solidFill>
                    <a:schemeClr val="accent1">
                      <a:satMod val="190000"/>
                      <a:alpha val="55000"/>
                    </a:schemeClr>
                  </a:solidFill>
                  <a:prstDash val="solid"/>
                </a:ln>
                <a:solidFill>
                  <a:schemeClr val="accent1">
                    <a:satMod val="200000"/>
                    <a:tint val="3000"/>
                  </a:schemeClr>
                </a:solidFill>
                <a:effectLst>
                  <a:innerShdw blurRad="101600" dist="76200" dir="5400000">
                    <a:schemeClr val="accent1">
                      <a:satMod val="190000"/>
                      <a:tint val="100000"/>
                      <a:alpha val="74000"/>
                    </a:schemeClr>
                  </a:innerShdw>
                </a:effectLst>
              </a:rPr>
              <a:t>and</a:t>
            </a:r>
            <a:r>
              <a:rPr lang="en-US" sz="5400" b="1" dirty="0" smtClean="0">
                <a:ln w="900" cmpd="sng">
                  <a:solidFill>
                    <a:schemeClr val="accent1">
                      <a:satMod val="190000"/>
                      <a:alpha val="55000"/>
                    </a:schemeClr>
                  </a:solidFill>
                  <a:prstDash val="solid"/>
                </a:ln>
                <a:solidFill>
                  <a:schemeClr val="accent1">
                    <a:satMod val="200000"/>
                    <a:tint val="3000"/>
                  </a:schemeClr>
                </a:solidFill>
                <a:effectLst>
                  <a:innerShdw blurRad="101600" dist="76200" dir="5400000">
                    <a:schemeClr val="accent1">
                      <a:satMod val="190000"/>
                      <a:tint val="100000"/>
                      <a:alpha val="74000"/>
                    </a:schemeClr>
                  </a:innerShdw>
                </a:effectLst>
              </a:rPr>
              <a:t> </a:t>
            </a:r>
            <a:r>
              <a:rPr lang="en-US" sz="5400" b="1" dirty="0">
                <a:ln w="900" cmpd="sng">
                  <a:solidFill>
                    <a:schemeClr val="accent1">
                      <a:satMod val="190000"/>
                      <a:alpha val="55000"/>
                    </a:schemeClr>
                  </a:solidFill>
                  <a:prstDash val="solid"/>
                </a:ln>
                <a:solidFill>
                  <a:schemeClr val="accent1">
                    <a:satMod val="200000"/>
                    <a:tint val="3000"/>
                  </a:schemeClr>
                </a:solidFill>
                <a:effectLst>
                  <a:innerShdw blurRad="101600" dist="76200" dir="5400000">
                    <a:schemeClr val="accent1">
                      <a:satMod val="190000"/>
                      <a:tint val="100000"/>
                      <a:alpha val="74000"/>
                    </a:schemeClr>
                  </a:innerShdw>
                </a:effectLst>
              </a:rPr>
              <a:t>B</a:t>
            </a:r>
            <a:r>
              <a:rPr lang="en-US" sz="5400" b="1" cap="none" spc="0" dirty="0" smtClean="0">
                <a:ln w="900" cmpd="sng">
                  <a:solidFill>
                    <a:schemeClr val="accent1">
                      <a:satMod val="190000"/>
                      <a:alpha val="55000"/>
                    </a:schemeClr>
                  </a:solidFill>
                  <a:prstDash val="solid"/>
                </a:ln>
                <a:solidFill>
                  <a:schemeClr val="accent1">
                    <a:satMod val="200000"/>
                    <a:tint val="3000"/>
                  </a:schemeClr>
                </a:solidFill>
                <a:effectLst>
                  <a:innerShdw blurRad="101600" dist="76200" dir="5400000">
                    <a:schemeClr val="accent1">
                      <a:satMod val="190000"/>
                      <a:tint val="100000"/>
                      <a:alpha val="74000"/>
                    </a:schemeClr>
                  </a:innerShdw>
                </a:effectLst>
              </a:rPr>
              <a:t>ore</a:t>
            </a:r>
            <a:endParaRPr lang="en-US" sz="5400" b="1" cap="none" spc="0" dirty="0">
              <a:ln w="900" cmpd="sng">
                <a:solidFill>
                  <a:schemeClr val="accent1">
                    <a:satMod val="190000"/>
                    <a:alpha val="55000"/>
                  </a:schemeClr>
                </a:solidFill>
                <a:prstDash val="solid"/>
              </a:ln>
              <a:solidFill>
                <a:schemeClr val="accent1">
                  <a:satMod val="200000"/>
                  <a:tint val="3000"/>
                </a:schemeClr>
              </a:solidFill>
              <a:effectLst>
                <a:innerShdw blurRad="101600" dist="76200" dir="5400000">
                  <a:schemeClr val="accent1">
                    <a:satMod val="190000"/>
                    <a:tint val="100000"/>
                    <a:alpha val="74000"/>
                  </a:schemeClr>
                </a:innerShdw>
              </a:effectLst>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0-#ppt_w/2"/>
                                          </p:val>
                                        </p:tav>
                                        <p:tav tm="100000">
                                          <p:val>
                                            <p:strVal val="#ppt_x"/>
                                          </p:val>
                                        </p:tav>
                                      </p:tavLst>
                                    </p:anim>
                                    <p:anim calcmode="lin" valueType="num">
                                      <p:cBhvr additive="base">
                                        <p:cTn id="8" dur="500" fill="hold"/>
                                        <p:tgtEl>
                                          <p:spTgt spid="5"/>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2" presetClass="entr" presetSubtype="2"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slide(fromRight)">
                                      <p:cBhvr>
                                        <p:cTn id="13" dur="500"/>
                                        <p:tgtEl>
                                          <p:spTgt spid="6"/>
                                        </p:tgtEl>
                                      </p:cBhvr>
                                    </p:animEffect>
                                  </p:childTnLst>
                                </p:cTn>
                              </p:par>
                            </p:childTnLst>
                          </p:cTn>
                        </p:par>
                      </p:childTnLst>
                    </p:cTn>
                  </p:par>
                  <p:par>
                    <p:cTn id="14" fill="hold">
                      <p:stCondLst>
                        <p:cond delay="indefinite"/>
                      </p:stCondLst>
                      <p:childTnLst>
                        <p:par>
                          <p:cTn id="15" fill="hold">
                            <p:stCondLst>
                              <p:cond delay="0"/>
                            </p:stCondLst>
                            <p:childTnLst>
                              <p:par>
                                <p:cTn id="16" presetID="12" presetClass="entr" presetSubtype="2" fill="hold" grpId="0" nodeType="clickEffect">
                                  <p:stCondLst>
                                    <p:cond delay="0"/>
                                  </p:stCondLst>
                                  <p:childTnLst>
                                    <p:set>
                                      <p:cBhvr>
                                        <p:cTn id="17" dur="1" fill="hold">
                                          <p:stCondLst>
                                            <p:cond delay="0"/>
                                          </p:stCondLst>
                                        </p:cTn>
                                        <p:tgtEl>
                                          <p:spTgt spid="7"/>
                                        </p:tgtEl>
                                        <p:attrNameLst>
                                          <p:attrName>style.visibility</p:attrName>
                                        </p:attrNameLst>
                                      </p:cBhvr>
                                      <p:to>
                                        <p:strVal val="visible"/>
                                      </p:to>
                                    </p:set>
                                    <p:animEffect transition="in" filter="slide(fromRight)">
                                      <p:cBhvr>
                                        <p:cTn id="18"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2" descr="https://ukc-powerpoint.officeapps.live.com/pods/GetClipboardImage.ashx?Id=67a54574-ae97-4e6f-a242-2c71477fc2e5&amp;DC=GUK2&amp;pkey=1f199a9b-2eec-450a-84f8-84f97500cbe4&amp;wdwaccluster=GUK2"/>
          <p:cNvPicPr>
            <a:picLocks noChangeAspect="1" noChangeArrowheads="1"/>
          </p:cNvPicPr>
          <p:nvPr/>
        </p:nvPicPr>
        <p:blipFill>
          <a:blip r:embed="rId3"/>
          <a:srcRect/>
          <a:stretch>
            <a:fillRect/>
          </a:stretch>
        </p:blipFill>
        <p:spPr bwMode="auto">
          <a:xfrm>
            <a:off x="0" y="0"/>
            <a:ext cx="9144000" cy="6929462"/>
          </a:xfrm>
          <a:prstGeom prst="rect">
            <a:avLst/>
          </a:prstGeom>
          <a:noFill/>
        </p:spPr>
      </p:pic>
      <p:sp>
        <p:nvSpPr>
          <p:cNvPr id="17414" name="AutoShape 6" descr="data:image/jpg;base64,%20/9j/4AAQSkZJRgABAQEAYABgAAD/2wBDAAUDBAQEAwUEBAQFBQUGBwwIBwcHBw8LCwkMEQ8SEhEPERETFhwXExQaFRERGCEYGh0dHx8fExciJCIeJBweHx7/2wBDAQUFBQcGBw4ICA4eFBEUHh4eHh4eHh4eHh4eHh4eHh4eHh4eHh4eHh4eHh4eHh4eHh4eHh4eHh4eHh4eHh4eHh7/wAARCACQAHUDASIAAhEBAxEB/8QAHwAAAQUBAQEBAQEAAAAAAAAAAAECAwQFBgcICQoL/8QAtRAAAgEDAwIEAwUFBAQAAAF9AQIDAAQRBRIhMUEGE1FhByJxFDKBkaEII0KxwRVS0fAkM2JyggkKFhcYGRolJicoKSo0NTY3ODk6Q0RFRkdISUpTVFVWV1hZWmNkZWZnaGlqc3R1dnd4eXqDhIWGh4iJipKTlJWWl5iZmqKjpKWmp6ipqrKztLW2t7i5usLDxMXGx8jJytLT1NXW19jZ2uHi4+Tl5ufo6erx8vP09fb3+Pn6/8QAHwEAAwEBAQEBAQEBAQAAAAAAAAECAwQFBgcICQoL/8QAtREAAgECBAQDBAcFBAQAAQJ3AAECAxEEBSExBhJBUQdhcRMiMoEIFEKRobHBCSMzUvAVYnLRChYkNOEl8RcYGRomJygpKjU2Nzg5OkNERUZHSElKU1RVVldYWVpjZGVmZ2hpanN0dXZ3eHl6goOEhYaHiImKkpOUlZaXmJmaoqOkpaanqKmqsrO0tba3uLm6wsPExcbHyMnK0tPU1dbX2Nna4uPk5ebn6Onq8vP09fb3+Pn6/9oADAMBAAIRAxEAPwDj2XBoJ4NSScHj1qJq/WI0kflk6zGlsGkJ496QmmSOFU1bikR7RscWHen28clzII4gME43McKPqaktLMOBJPkg8hP8areJNYt9ItgMBpWH7uJf5n2r5PMeIoU5ulhlzPv0/wCCfU4HIalSCqYh8qfTr/wC3qdtY2MPmT6gvA+ZsYX8M8muPbxRaLcuv2eVogflcMMn8Kwnh1XVrlpRDPcO7Z4UkCtS38E69LCZGs2QYzg9a8GebYnm5qlW34HtU8ooONoU7/ezZ0rVodSuJIbZZNyLvwwwSO9aCTK3fpXFwxan4e1KO68lo5Ym/iXhh3B9q6tri31C1Gp2A2dpov7jeletgs+lTko19YvqeVjMkUk3R0a6F4N05pN1VLS5WZeeCOoqUmvr4ONSKlF3TPlJ81OTjLckLcGopXNLnimsKvkRKqsYG9SaKaetFL2SNVVZtTdetQuakeoWrVHIxjVE7BSCeTngepqZhxWRezsNUsoRxuLM306CvHz7EvD4OXLvLT+vketkOHVfGR5tlqdZKYrfSWv5pMKo6dyam8GeCP7Wk/tjWl3zS4KxMOEXsKpWNsdW1Ww045MUTefKO3HQfn/KvZfD9mFVV7cdK/IMRiJQXLF6s/YsNhoy9+aukUdP8N2lpGBBbxxgeiirI0lTxsGK6Py8cAUqw+1ec4Tb1O9VEkcH4m8K2d5ayRy26NuBGccivArq2uPCXi02kzMLWVwr56Mh7/hX1hex5jIrxv44+G0vNDOoW8ebi0O446lO4r0MBiHCfs5vRnnZhh1Up+0iveRwOqWr2F8WjJKEggjoQauwvvjB6etV9IuTqvhON2wZrb9y574xx/n2pLKTccHrtGR71+gcNY+aq/V5vR3+9f5n55xFgIez+sQ/pFyk70opa+5sfF3I9oJPFFSBTRQap6Gk681C1TyVATzREwk9SGY/KetZlzayPrmmOqlgYmLY7Af/AK61LgYib6UXzTWraZdw4w6vC+f7rLn+lfIcW1Go0497/kfX8J005VJdrfma/hrU7TS7qe5mVnllfaiouSVUf/rrt7T4laXYqq3Wmaip9Vt2P9K5SCCXRtAh1AW/nPs3HC5PPNZl/wCNtdjuLGFdMSWO7AMZEmTknGDgYBr86hQ9tJyUb/M/TalZ0oKLlb5XPcfDXifS9egWaz81Qf4ZEKn8jWzczw28TSSHCgZNeZ6NdXVvfRxyoocNtcpgj9Otdf4quTHYJtJy3b1rilUtJqx1ui0lruYOu/EjR7SVrdNP1G4bOMxwkjNYt54gt9TgZZ7OeCORSNskZGRWN401u/0XTm1GKxWaISiMgPtwTnk45qHR/FF/fRWUd5YeX9sXciht+BnHPcfjXRKg5U/aKOne5hGooVXTlLXtY4XSLZNL8Yahoqn9xcqZIfw5A/LNCRPHfOmDwDn25q98T7STR/F+kX6qVDsOn15H5GneIJJtN1G6g8tQbiLY24cr8wOR78V7mWYz2OIpV3quv5M+ZzbB+1w9WhHe+n5oj+lKKhtpPNiDd+9Tp1r9dhJTipRejPyeUXCTjLccBx1opyCigpPQtyNzUG9abKTUJPFaqJzN3Y66mVYHJ9Km1q5SPw5aSNj5QpPtWNq8wjt8E/eIWp9alF74YSQDA8vaQOmQMf0r4HjCa9tSh2/U/QODqT9lVn/Wh7t4ZtrXUNDhUqrL5YxnoRipT4b02I7ltId2cjCY5rF+E14ZvC1hJuzmFR+XFd04DpkelfmcpShJpM/VIJNJnMTwRQ3Ea8A7hitTXWjkW3U4Nc9rF/DZ63G10kzLuwAiE/jVzxFrGmNaxeSZWckY2ITj61k020zecVoXzoNjqEG24hWRPQii08J6baSB7e3jjx6LV3w9Oz2asykenHWtR5FVMk1fPLltfQ5pxaZ4T+0pEsNjpsq8SxzHaR9P/rVzvjLVB4i1C31RYhE01pGzqD/FtAJra/aCuP7Q1/SdJUZyxd8emf8ADNc5bIJ5TMq7Y2O2IY6KOBXsYf3KMPmeBXhz4ifyK9hujba3cZFaC0zULVreRGkjaNlPRhg4NSoBgda/UuG8V7fBJPeOn+R+XcR4X6vjHbaWv+ZImcUUqA4/xor3zw0xbjCmqrn5eann6ZxVO4bahrRbGfL7xiaw5mukiU8Jya09HUXWiahYv9+EmQDvtIrOWFmladhy3Iq5HL/Zt/a3uCYp/wBxMB79K/JM9xf1rFTku+nyP17IcJ9Vwsbrpr8z0P4I6kJPDa2hP7y1lMZHoM5Feqx3apDuZgF7mvAvDMreHvGIVMm0vRzjoD2Ne2afLBeWOwkMrDmvkMZG0+ZbPU+wwlS9JRe60I59a0F7gebcwM6npkE1JcazoDRqHlg9eBWDN4ZW1v5Lm3sY5o5OqBOtSHRY5IykWiNCzZyXXgfSskoW3PThToyheUtTqdP1bTrkBLWaN/ZSDVi8mURnkdOaxNC0e002MMsKLN3IUA1k+PNfXTrEw2/z3c3yQoOpY9/oKmK5pWicE2lc828To2tfEC9mUkx28Qt1b36tj88U9Hj03UbabyldIXVtjdCAelbltp0Gm6VEARLMV8yeY9WkPJrj9UM13eFUJWPPzv6D0r04S5/d6I82dNRg3bVmr4j1KfxBf3OpXAUFl+VV6Ko6Cs6M/IO9WZFWPRptnC7CAe7GuW0TUbr7bJZXHzup47HFfb8KZlRw/PCq7XtbsfBcV5XVquEqKvZPQ6ZDxRSQsHTcvT6UV+i6PVH55drQZcOqI2ccj8qyL+7h2+WZkVm4HOcmrF/ZzahEVMjRA9MelYMmlx2d/BBHltoLOx6k18nmHFFKlzUqKu+/Q+ywHDFWry1aui7G60S/Zxt7Clms/t+kT2oOJMbkOejDpV22t99op9BS26+SzL61+Yyqts/U4UFyoqeCrqHVNLfT7pit3bDahz8wINa2ia3r/hy+kjm3XVqCCMnLD/GvP/EQutH8Wm6siUMwEgA6N613Wk+ILG406Ge+kjG5tki/8tI2HqPT3qq9J8vMldM5qFeKlyTdpL8T07w/8TNDmjEdxMkEncSHBrZn+IHhtISzalbDA7SA15Pqtj4avIleOSC5jboQcEVz1zolvG4k0220+QD/AJ6nLL+HeuNYem+rR2SrT3STO98TfE+Dc8ejWz3TdmAwv51jaQl1cXJ1bWJDNeSDgfwxD+6K52weSC7U6pdWscS8pDGOWPuOtbVzcXV+NtkWjgx/rCpX9DVulGCtFfMUKl3eW/Ym1/Wl3i0t8s56qvJrMv7i3s7UT6mwjJ+5GvU/40y4u9M8O27y83N6w78n8fSud8KbvEPjBLzWlaWzhDSSIMhcAcJ7ZNdNGimnLZL8TjxWJcXZayfTsdNaSNfRq8ibIRyq1zX2drvxuPso+XGXI6DFb+rSziMWenQ/fbaMe/atvQNCh0ux3y4M78yP6mtI1VSTl3MPYyrtRfTVsxtRZrOfaq5V+foe9FbN3BFMwPHHrRXu4XibGUKUaalojxcTwxhK1aVS25NYtHFo72tvZo91KCZZ5ACVHog7fXrXKPD5l1JJt5HFby3Hl2zSKcFRVGwi8y1a4fjzGLV885vVn08KKWhe0uMG09an1TSmtrGG+VgyOcHH8JpNMUeUQvrRqJl8vYxYoDnBPFcd3zHel7uhyvjzSZr3SUv7WMtLZjc2Bzs7/rVDw7/Z+t2Zimb7NfqoCTKOTjsfUV6t4DAN1eKY1kVrGUFWGQRjvXmGpeHZ9Pcalp44zueMenqK66FbmTpt2a2PLxFG1TnSuuo2exvrd/JurJZ/SSM7cirFhodzMpuI9EnlRTy4LFR9TWhpOsC6gVTzxgg123hbxbfaLZXNpZNA0U6nMNwu5CxGM8c0TqTTs0WqMXDmp6nEQGS1bculBSO4AzWrp+obphLJBhgDhJV+XOOuKi8nW3ZpJ54SCekMef51JaSf6Ssd3b3Xl93VAT+uBWEtTq2RnzaLDd3DzzyEozZaRup+lTPJYadb/ZrGIYJwAvVjTfEt40750+3kghVQMSPuYn1PYfSq/hPT55Lhry5bdj7gP863taF5M89vmqcsI28zs7PRo9O063v7llNzMN3l9dgqtfzySLgcCnXWpiNB5z7yBgZPSuf1DWlANY04Sk7m1SqqceU0UHbDN9Bmiq2gp4gmhe5tbx7JJMYAGSwGcH9aK1dk7XMUqjV1Eiu7ea3k+zXUMsJdQQsilSQeh57VptbrDZpGq8BQBUHjrWrrXddfUbrahICIi/dRR0Aq7EfMsEPfaOamtpY7sM3Je8tSHShliuMc1a1C23Q78jrjHeo9BjE155RbacEj3rSvSqxELnpXLN2kdlNaNEPgWaRdUe3hwZZIZIwD/uk/0rM0e8W6sVUxhguVc+h9K0/h9A48YWrdT5jDHrlTXkdnr9zpOu3sL52C4kBHp8xropUPaylbsv1PNrYpUZpSW50Osad/YmptqUEfmWj8vGP4W/wrR0C6nuL6K9hgRthyEmj3IfYg9aq22uJexEqyuv8AEh7iuxsT4ft9E+2W+sRmVFy9vNHsfPovY1dTntqtR03ST30Zna9c3V5PC1ppEVnKoImNucRyHPBC9qbFb6vLHwiIfV3xTm8Q6cG3CUZ7cGq8mvLMxw3yH0rB87+ydKVKG0hX00rk3l5bHI5VDk055xDBst4uOx6Cqsmr2SfNKSB9Kt2kseor5dtDKq93ZcCtOWVryOWVSLlywepjS+dcS7cksT2rY0Dw7HNexNqG1I2cDLchR6mt3S9NtLMbpE8xz61Fq94iI3l4X6UnWb92I4YRfFPc6bV7Xw3paQQw64kzEHd5S5UdMUV5PeT3ckxaMMw74orZUY2MvazjpdsXxGzxtnH8Xat3QpvOsEJ5+Wq3iaz/AHLnGfepPB43WGw9uBSqWlTudNFOFVruWoWaG5DRcEelXp3ZrYk9cVUlQxz5q3dDFsdvpXM1ex27IufDQzHxpp0aKGZpv0wc/pXC+MPB8N5req3FjhZRezBkPQnea9K+D9u7+ObOVVLMqyN9PlI/rXBavq8dt4q1mHzgGTUJs89TvNa0udVG4djzarpSq8tXaxzuneG3jRd2+OYdfar7Q3Vmu2SMyj2HNbEWuWszDzioYdHU80kcouNRiO5ZbfcC2084960cqjfvG0YUlG1MxjJaPExPyNjoy4NZ9tDcyzlbU5BPSuq1TTpLy5aRliVC304q3pFjZ6fhlYE9aFNRWhEqLm9djP0bww0hE14pZuwPSvSfDnhG+utPNxZQRGMZUF3C5I9K5WfUhjCsBz2qL+3bqGIxxXk0Y54VyKhxlUfvGbcaa5aVkN1jUHSeS3VcMjFW5zyKxWjur5ysbEc8tjgVftLVrp/MKkKTyx71uy2sUOnKtv8A65ugA4x6mlpDRG8YSqK8tjFggit4/LVGdv4iBRW1a2kcEW08seWJ7miocjpVNI//2Q=="/>
          <p:cNvSpPr>
            <a:spLocks noChangeAspect="1" noChangeArrowheads="1"/>
          </p:cNvSpPr>
          <p:nvPr/>
        </p:nvSpPr>
        <p:spPr bwMode="auto">
          <a:xfrm>
            <a:off x="21272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9" name="Rectangle 8"/>
          <p:cNvSpPr/>
          <p:nvPr/>
        </p:nvSpPr>
        <p:spPr>
          <a:xfrm>
            <a:off x="1000100" y="2681583"/>
            <a:ext cx="7643866" cy="1200329"/>
          </a:xfrm>
          <a:prstGeom prst="rect">
            <a:avLst/>
          </a:prstGeom>
          <a:noFill/>
        </p:spPr>
        <p:txBody>
          <a:bodyPr wrap="square" lIns="91440" tIns="45720" rIns="91440" bIns="45720">
            <a:spAutoFit/>
          </a:bodyPr>
          <a:lstStyle/>
          <a:p>
            <a:pPr>
              <a:buFont typeface="Wingdings" pitchFamily="2" charset="2"/>
              <a:buChar char="v"/>
            </a:pPr>
            <a:r>
              <a:rPr lang="en-US" sz="3600" b="1" cap="none" spc="0" dirty="0" smtClean="0">
                <a:ln w="900" cmpd="sng">
                  <a:solidFill>
                    <a:schemeClr val="accent1">
                      <a:satMod val="190000"/>
                      <a:alpha val="55000"/>
                    </a:schemeClr>
                  </a:solidFill>
                  <a:prstDash val="solid"/>
                </a:ln>
                <a:solidFill>
                  <a:schemeClr val="accent1">
                    <a:satMod val="200000"/>
                    <a:tint val="3000"/>
                  </a:schemeClr>
                </a:solidFill>
                <a:effectLst>
                  <a:innerShdw blurRad="101600" dist="76200" dir="5400000">
                    <a:schemeClr val="accent1">
                      <a:satMod val="190000"/>
                      <a:tint val="100000"/>
                      <a:alpha val="74000"/>
                    </a:schemeClr>
                  </a:innerShdw>
                </a:effectLst>
              </a:rPr>
              <a:t>Audience can only retain  so much information at a time</a:t>
            </a:r>
            <a:endParaRPr lang="en-US" sz="3600" b="1" cap="none" spc="0" dirty="0">
              <a:ln w="900" cmpd="sng">
                <a:solidFill>
                  <a:schemeClr val="accent1">
                    <a:satMod val="190000"/>
                    <a:alpha val="55000"/>
                  </a:schemeClr>
                </a:solidFill>
                <a:prstDash val="solid"/>
              </a:ln>
              <a:solidFill>
                <a:schemeClr val="accent1">
                  <a:satMod val="200000"/>
                  <a:tint val="3000"/>
                </a:schemeClr>
              </a:solidFill>
              <a:effectLst>
                <a:innerShdw blurRad="101600" dist="76200" dir="5400000">
                  <a:schemeClr val="accent1">
                    <a:satMod val="190000"/>
                    <a:tint val="100000"/>
                    <a:alpha val="74000"/>
                  </a:schemeClr>
                </a:innerShdw>
              </a:effectLst>
            </a:endParaRPr>
          </a:p>
        </p:txBody>
      </p:sp>
      <p:sp>
        <p:nvSpPr>
          <p:cNvPr id="10" name="Rectangle 9"/>
          <p:cNvSpPr/>
          <p:nvPr/>
        </p:nvSpPr>
        <p:spPr>
          <a:xfrm>
            <a:off x="1000100" y="4066294"/>
            <a:ext cx="7500990" cy="1200329"/>
          </a:xfrm>
          <a:prstGeom prst="rect">
            <a:avLst/>
          </a:prstGeom>
          <a:noFill/>
        </p:spPr>
        <p:txBody>
          <a:bodyPr wrap="square" lIns="91440" tIns="45720" rIns="91440" bIns="45720">
            <a:spAutoFit/>
          </a:bodyPr>
          <a:lstStyle/>
          <a:p>
            <a:pPr>
              <a:buFont typeface="Wingdings" pitchFamily="2" charset="2"/>
              <a:buChar char="v"/>
            </a:pPr>
            <a:r>
              <a:rPr lang="en-US" sz="3600" b="1" cap="none" spc="0" dirty="0" smtClean="0">
                <a:ln w="900" cmpd="sng">
                  <a:solidFill>
                    <a:schemeClr val="accent1">
                      <a:satMod val="190000"/>
                      <a:alpha val="55000"/>
                    </a:schemeClr>
                  </a:solidFill>
                  <a:prstDash val="solid"/>
                </a:ln>
                <a:solidFill>
                  <a:srgbClr val="FFC000"/>
                </a:solidFill>
                <a:effectLst>
                  <a:innerShdw blurRad="101600" dist="76200" dir="5400000">
                    <a:schemeClr val="accent1">
                      <a:satMod val="190000"/>
                      <a:tint val="100000"/>
                      <a:alpha val="74000"/>
                    </a:schemeClr>
                  </a:innerShdw>
                </a:effectLst>
              </a:rPr>
              <a:t> No one comes to presentations to read, they come to hear.</a:t>
            </a:r>
            <a:endParaRPr lang="en-US" sz="3600" b="1" cap="none" spc="0" dirty="0">
              <a:ln w="900" cmpd="sng">
                <a:solidFill>
                  <a:schemeClr val="accent1">
                    <a:satMod val="190000"/>
                    <a:alpha val="55000"/>
                  </a:schemeClr>
                </a:solidFill>
                <a:prstDash val="solid"/>
              </a:ln>
              <a:solidFill>
                <a:srgbClr val="FFC000"/>
              </a:solidFill>
              <a:effectLst>
                <a:innerShdw blurRad="101600" dist="76200" dir="5400000">
                  <a:schemeClr val="accent1">
                    <a:satMod val="190000"/>
                    <a:tint val="100000"/>
                    <a:alpha val="74000"/>
                  </a:schemeClr>
                </a:innerShdw>
              </a:effectLst>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animEffect transition="in" filter="slide(fromBottom)">
                                      <p:cBhvr>
                                        <p:cTn id="7" dur="500"/>
                                        <p:tgtEl>
                                          <p:spTgt spid="10">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2" presetClass="exit" presetSubtype="2" fill="hold" nodeType="clickEffect">
                                  <p:stCondLst>
                                    <p:cond delay="0"/>
                                  </p:stCondLst>
                                  <p:childTnLst>
                                    <p:animEffect transition="out" filter="slide(fromRight)">
                                      <p:cBhvr>
                                        <p:cTn id="11" dur="500"/>
                                        <p:tgtEl>
                                          <p:spTgt spid="9">
                                            <p:txEl>
                                              <p:pRg st="0" end="0"/>
                                            </p:txEl>
                                          </p:spTgt>
                                        </p:tgtEl>
                                      </p:cBhvr>
                                    </p:animEffect>
                                    <p:set>
                                      <p:cBhvr>
                                        <p:cTn id="12" dur="1" fill="hold">
                                          <p:stCondLst>
                                            <p:cond delay="499"/>
                                          </p:stCondLst>
                                        </p:cTn>
                                        <p:tgtEl>
                                          <p:spTgt spid="9">
                                            <p:txEl>
                                              <p:pRg st="0" end="0"/>
                                            </p:txEl>
                                          </p:spTgt>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2" descr="https://ukc-powerpoint.officeapps.live.com/pods/GetClipboardImage.ashx?Id=67a54574-ae97-4e6f-a242-2c71477fc2e5&amp;DC=GUK2&amp;pkey=1f199a9b-2eec-450a-84f8-84f97500cbe4&amp;wdwaccluster=GUK2"/>
          <p:cNvPicPr>
            <a:picLocks noChangeAspect="1" noChangeArrowheads="1"/>
          </p:cNvPicPr>
          <p:nvPr/>
        </p:nvPicPr>
        <p:blipFill>
          <a:blip r:embed="rId3"/>
          <a:srcRect/>
          <a:stretch>
            <a:fillRect/>
          </a:stretch>
        </p:blipFill>
        <p:spPr bwMode="auto">
          <a:xfrm>
            <a:off x="0" y="0"/>
            <a:ext cx="9144000" cy="6929462"/>
          </a:xfrm>
          <a:prstGeom prst="rect">
            <a:avLst/>
          </a:prstGeom>
          <a:noFill/>
        </p:spPr>
      </p:pic>
      <p:sp>
        <p:nvSpPr>
          <p:cNvPr id="17414" name="AutoShape 6" descr="data:image/jpg;base64,%20/9j/4AAQSkZJRgABAQEAYABgAAD/2wBDAAUDBAQEAwUEBAQFBQUGBwwIBwcHBw8LCwkMEQ8SEhEPERETFhwXExQaFRERGCEYGh0dHx8fExciJCIeJBweHx7/2wBDAQUFBQcGBw4ICA4eFBEUHh4eHh4eHh4eHh4eHh4eHh4eHh4eHh4eHh4eHh4eHh4eHh4eHh4eHh4eHh4eHh4eHh7/wAARCACQAHUDASIAAhEBAxEB/8QAHwAAAQUBAQEBAQEAAAAAAAAAAAECAwQFBgcICQoL/8QAtRAAAgEDAwIEAwUFBAQAAAF9AQIDAAQRBRIhMUEGE1FhByJxFDKBkaEII0KxwRVS0fAkM2JyggkKFhcYGRolJicoKSo0NTY3ODk6Q0RFRkdISUpTVFVWV1hZWmNkZWZnaGlqc3R1dnd4eXqDhIWGh4iJipKTlJWWl5iZmqKjpKWmp6ipqrKztLW2t7i5usLDxMXGx8jJytLT1NXW19jZ2uHi4+Tl5ufo6erx8vP09fb3+Pn6/8QAHwEAAwEBAQEBAQEBAQAAAAAAAAECAwQFBgcICQoL/8QAtREAAgECBAQDBAcFBAQAAQJ3AAECAxEEBSExBhJBUQdhcRMiMoEIFEKRobHBCSMzUvAVYnLRChYkNOEl8RcYGRomJygpKjU2Nzg5OkNERUZHSElKU1RVVldYWVpjZGVmZ2hpanN0dXZ3eHl6goOEhYaHiImKkpOUlZaXmJmaoqOkpaanqKmqsrO0tba3uLm6wsPExcbHyMnK0tPU1dbX2Nna4uPk5ebn6Onq8vP09fb3+Pn6/9oADAMBAAIRAxEAPwDj2XBoJ4NSScHj1qJq/WI0kflk6zGlsGkJ496QmmSOFU1bikR7RscWHen28clzII4gME43McKPqaktLMOBJPkg8hP8areJNYt9ItgMBpWH7uJf5n2r5PMeIoU5ulhlzPv0/wCCfU4HIalSCqYh8qfTr/wC3qdtY2MPmT6gvA+ZsYX8M8muPbxRaLcuv2eVogflcMMn8Kwnh1XVrlpRDPcO7Z4UkCtS38E69LCZGs2QYzg9a8GebYnm5qlW34HtU8ooONoU7/ezZ0rVodSuJIbZZNyLvwwwSO9aCTK3fpXFwxan4e1KO68lo5Ym/iXhh3B9q6tri31C1Gp2A2dpov7jeletgs+lTko19YvqeVjMkUk3R0a6F4N05pN1VLS5WZeeCOoqUmvr4ONSKlF3TPlJ81OTjLckLcGopXNLnimsKvkRKqsYG9SaKaetFL2SNVVZtTdetQuakeoWrVHIxjVE7BSCeTngepqZhxWRezsNUsoRxuLM306CvHz7EvD4OXLvLT+vketkOHVfGR5tlqdZKYrfSWv5pMKo6dyam8GeCP7Wk/tjWl3zS4KxMOEXsKpWNsdW1Ww045MUTefKO3HQfn/KvZfD9mFVV7cdK/IMRiJQXLF6s/YsNhoy9+aukUdP8N2lpGBBbxxgeiirI0lTxsGK6Py8cAUqw+1ec4Tb1O9VEkcH4m8K2d5ayRy26NuBGccivArq2uPCXi02kzMLWVwr56Mh7/hX1hex5jIrxv44+G0vNDOoW8ebi0O446lO4r0MBiHCfs5vRnnZhh1Up+0iveRwOqWr2F8WjJKEggjoQauwvvjB6etV9IuTqvhON2wZrb9y574xx/n2pLKTccHrtGR71+gcNY+aq/V5vR3+9f5n55xFgIez+sQ/pFyk70opa+5sfF3I9oJPFFSBTRQap6Gk681C1TyVATzREwk9SGY/KetZlzayPrmmOqlgYmLY7Af/AK61LgYib6UXzTWraZdw4w6vC+f7rLn+lfIcW1Go0497/kfX8J005VJdrfma/hrU7TS7qe5mVnllfaiouSVUf/rrt7T4laXYqq3Wmaip9Vt2P9K5SCCXRtAh1AW/nPs3HC5PPNZl/wCNtdjuLGFdMSWO7AMZEmTknGDgYBr86hQ9tJyUb/M/TalZ0oKLlb5XPcfDXifS9egWaz81Qf4ZEKn8jWzczw28TSSHCgZNeZ6NdXVvfRxyoocNtcpgj9Otdf4quTHYJtJy3b1rilUtJqx1ui0lruYOu/EjR7SVrdNP1G4bOMxwkjNYt54gt9TgZZ7OeCORSNskZGRWN401u/0XTm1GKxWaISiMgPtwTnk45qHR/FF/fRWUd5YeX9sXciht+BnHPcfjXRKg5U/aKOne5hGooVXTlLXtY4XSLZNL8Yahoqn9xcqZIfw5A/LNCRPHfOmDwDn25q98T7STR/F+kX6qVDsOn15H5GneIJJtN1G6g8tQbiLY24cr8wOR78V7mWYz2OIpV3quv5M+ZzbB+1w9WhHe+n5oj+lKKhtpPNiDd+9Tp1r9dhJTipRejPyeUXCTjLccBx1opyCigpPQtyNzUG9abKTUJPFaqJzN3Y66mVYHJ9Km1q5SPw5aSNj5QpPtWNq8wjt8E/eIWp9alF74YSQDA8vaQOmQMf0r4HjCa9tSh2/U/QODqT9lVn/Wh7t4ZtrXUNDhUqrL5YxnoRipT4b02I7ltId2cjCY5rF+E14ZvC1hJuzmFR+XFd04DpkelfmcpShJpM/VIJNJnMTwRQ3Ea8A7hitTXWjkW3U4Nc9rF/DZ63G10kzLuwAiE/jVzxFrGmNaxeSZWckY2ITj61k020zecVoXzoNjqEG24hWRPQii08J6baSB7e3jjx6LV3w9Oz2asykenHWtR5FVMk1fPLltfQ5pxaZ4T+0pEsNjpsq8SxzHaR9P/rVzvjLVB4i1C31RYhE01pGzqD/FtAJra/aCuP7Q1/SdJUZyxd8emf8ADNc5bIJ5TMq7Y2O2IY6KOBXsYf3KMPmeBXhz4ifyK9hujba3cZFaC0zULVreRGkjaNlPRhg4NSoBgda/UuG8V7fBJPeOn+R+XcR4X6vjHbaWv+ZImcUUqA4/xor3zw0xbjCmqrn5eann6ZxVO4bahrRbGfL7xiaw5mukiU8Jya09HUXWiahYv9+EmQDvtIrOWFmladhy3Iq5HL/Zt/a3uCYp/wBxMB79K/JM9xf1rFTku+nyP17IcJ9Vwsbrpr8z0P4I6kJPDa2hP7y1lMZHoM5Feqx3apDuZgF7mvAvDMreHvGIVMm0vRzjoD2Ne2afLBeWOwkMrDmvkMZG0+ZbPU+wwlS9JRe60I59a0F7gebcwM6npkE1JcazoDRqHlg9eBWDN4ZW1v5Lm3sY5o5OqBOtSHRY5IykWiNCzZyXXgfSskoW3PThToyheUtTqdP1bTrkBLWaN/ZSDVi8mURnkdOaxNC0e002MMsKLN3IUA1k+PNfXTrEw2/z3c3yQoOpY9/oKmK5pWicE2lc828To2tfEC9mUkx28Qt1b36tj88U9Hj03UbabyldIXVtjdCAelbltp0Gm6VEARLMV8yeY9WkPJrj9UM13eFUJWPPzv6D0r04S5/d6I82dNRg3bVmr4j1KfxBf3OpXAUFl+VV6Ko6Cs6M/IO9WZFWPRptnC7CAe7GuW0TUbr7bJZXHzup47HFfb8KZlRw/PCq7XtbsfBcV5XVquEqKvZPQ6ZDxRSQsHTcvT6UV+i6PVH55drQZcOqI2ccj8qyL+7h2+WZkVm4HOcmrF/ZzahEVMjRA9MelYMmlx2d/BBHltoLOx6k18nmHFFKlzUqKu+/Q+ywHDFWry1aui7G60S/Zxt7Clms/t+kT2oOJMbkOejDpV22t99op9BS26+SzL61+Yyqts/U4UFyoqeCrqHVNLfT7pit3bDahz8wINa2ia3r/hy+kjm3XVqCCMnLD/GvP/EQutH8Wm6siUMwEgA6N613Wk+ILG406Ge+kjG5tki/8tI2HqPT3qq9J8vMldM5qFeKlyTdpL8T07w/8TNDmjEdxMkEncSHBrZn+IHhtISzalbDA7SA15Pqtj4avIleOSC5jboQcEVz1zolvG4k0220+QD/AJ6nLL+HeuNYem+rR2SrT3STO98TfE+Dc8ejWz3TdmAwv51jaQl1cXJ1bWJDNeSDgfwxD+6K52weSC7U6pdWscS8pDGOWPuOtbVzcXV+NtkWjgx/rCpX9DVulGCtFfMUKl3eW/Ym1/Wl3i0t8s56qvJrMv7i3s7UT6mwjJ+5GvU/40y4u9M8O27y83N6w78n8fSud8KbvEPjBLzWlaWzhDSSIMhcAcJ7ZNdNGimnLZL8TjxWJcXZayfTsdNaSNfRq8ibIRyq1zX2drvxuPso+XGXI6DFb+rSziMWenQ/fbaMe/atvQNCh0ux3y4M78yP6mtI1VSTl3MPYyrtRfTVsxtRZrOfaq5V+foe9FbN3BFMwPHHrRXu4XibGUKUaalojxcTwxhK1aVS25NYtHFo72tvZo91KCZZ5ACVHog7fXrXKPD5l1JJt5HFby3Hl2zSKcFRVGwi8y1a4fjzGLV885vVn08KKWhe0uMG09an1TSmtrGG+VgyOcHH8JpNMUeUQvrRqJl8vYxYoDnBPFcd3zHel7uhyvjzSZr3SUv7WMtLZjc2Bzs7/rVDw7/Z+t2Zimb7NfqoCTKOTjsfUV6t4DAN1eKY1kVrGUFWGQRjvXmGpeHZ9Pcalp44zueMenqK66FbmTpt2a2PLxFG1TnSuuo2exvrd/JurJZ/SSM7cirFhodzMpuI9EnlRTy4LFR9TWhpOsC6gVTzxgg123hbxbfaLZXNpZNA0U6nMNwu5CxGM8c0TqTTs0WqMXDmp6nEQGS1bculBSO4AzWrp+obphLJBhgDhJV+XOOuKi8nW3ZpJ54SCekMef51JaSf6Ssd3b3Xl93VAT+uBWEtTq2RnzaLDd3DzzyEozZaRup+lTPJYadb/ZrGIYJwAvVjTfEt40750+3kghVQMSPuYn1PYfSq/hPT55Lhry5bdj7gP863taF5M89vmqcsI28zs7PRo9O063v7llNzMN3l9dgqtfzySLgcCnXWpiNB5z7yBgZPSuf1DWlANY04Sk7m1SqqceU0UHbDN9Bmiq2gp4gmhe5tbx7JJMYAGSwGcH9aK1dk7XMUqjV1Eiu7ea3k+zXUMsJdQQsilSQeh57VptbrDZpGq8BQBUHjrWrrXddfUbrahICIi/dRR0Aq7EfMsEPfaOamtpY7sM3Je8tSHShliuMc1a1C23Q78jrjHeo9BjE155RbacEj3rSvSqxELnpXLN2kdlNaNEPgWaRdUe3hwZZIZIwD/uk/0rM0e8W6sVUxhguVc+h9K0/h9A48YWrdT5jDHrlTXkdnr9zpOu3sL52C4kBHp8xropUPaylbsv1PNrYpUZpSW50Osad/YmptqUEfmWj8vGP4W/wrR0C6nuL6K9hgRthyEmj3IfYg9aq22uJexEqyuv8AEh7iuxsT4ft9E+2W+sRmVFy9vNHsfPovY1dTntqtR03ST30Zna9c3V5PC1ppEVnKoImNucRyHPBC9qbFb6vLHwiIfV3xTm8Q6cG3CUZ7cGq8mvLMxw3yH0rB87+ydKVKG0hX00rk3l5bHI5VDk055xDBst4uOx6Cqsmr2SfNKSB9Kt2kseor5dtDKq93ZcCtOWVryOWVSLlywepjS+dcS7cksT2rY0Dw7HNexNqG1I2cDLchR6mt3S9NtLMbpE8xz61Fq94iI3l4X6UnWb92I4YRfFPc6bV7Xw3paQQw64kzEHd5S5UdMUV5PeT3ckxaMMw74orZUY2MvazjpdsXxGzxtnH8Xat3QpvOsEJ5+Wq3iaz/AHLnGfepPB43WGw9uBSqWlTudNFOFVruWoWaG5DRcEelXp3ZrYk9cVUlQxz5q3dDFsdvpXM1ex27IufDQzHxpp0aKGZpv0wc/pXC+MPB8N5req3FjhZRezBkPQnea9K+D9u7+ObOVVLMqyN9PlI/rXBavq8dt4q1mHzgGTUJs89TvNa0udVG4djzarpSq8tXaxzuneG3jRd2+OYdfar7Q3Vmu2SMyj2HNbEWuWszDzioYdHU80kcouNRiO5ZbfcC2084960cqjfvG0YUlG1MxjJaPExPyNjoy4NZ9tDcyzlbU5BPSuq1TTpLy5aRliVC304q3pFjZ6fhlYE9aFNRWhEqLm9djP0bww0hE14pZuwPSvSfDnhG+utPNxZQRGMZUF3C5I9K5WfUhjCsBz2qL+3bqGIxxXk0Y54VyKhxlUfvGbcaa5aVkN1jUHSeS3VcMjFW5zyKxWjur5ysbEc8tjgVftLVrp/MKkKTyx71uy2sUOnKtv8A65ugA4x6mlpDRG8YSqK8tjFggit4/LVGdv4iBRW1a2kcEW08seWJ7miocjpVNI//2Q=="/>
          <p:cNvSpPr>
            <a:spLocks noChangeAspect="1" noChangeArrowheads="1"/>
          </p:cNvSpPr>
          <p:nvPr/>
        </p:nvSpPr>
        <p:spPr bwMode="auto">
          <a:xfrm>
            <a:off x="21272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10" name="Picture 9" descr="IMG_7059.jpg"/>
          <p:cNvPicPr>
            <a:picLocks noChangeAspect="1"/>
          </p:cNvPicPr>
          <p:nvPr/>
        </p:nvPicPr>
        <p:blipFill>
          <a:blip r:embed="rId4" cstate="print"/>
          <a:stretch>
            <a:fillRect/>
          </a:stretch>
        </p:blipFill>
        <p:spPr>
          <a:xfrm>
            <a:off x="7143768" y="571480"/>
            <a:ext cx="1526237" cy="1960654"/>
          </a:xfrm>
          <a:prstGeom prst="rect">
            <a:avLst/>
          </a:prstGeom>
        </p:spPr>
      </p:pic>
      <p:sp>
        <p:nvSpPr>
          <p:cNvPr id="11" name="TextBox 10"/>
          <p:cNvSpPr txBox="1"/>
          <p:nvPr/>
        </p:nvSpPr>
        <p:spPr>
          <a:xfrm>
            <a:off x="5060822" y="2571744"/>
            <a:ext cx="3726020" cy="861774"/>
          </a:xfrm>
          <a:prstGeom prst="rect">
            <a:avLst/>
          </a:prstGeom>
          <a:noFill/>
        </p:spPr>
        <p:txBody>
          <a:bodyPr wrap="none" rtlCol="0">
            <a:spAutoFit/>
          </a:bodyPr>
          <a:lstStyle/>
          <a:p>
            <a:pPr algn="r" fontAlgn="base"/>
            <a:r>
              <a:rPr lang="en-GB" sz="1600" dirty="0">
                <a:solidFill>
                  <a:schemeClr val="accent6">
                    <a:lumMod val="60000"/>
                    <a:lumOff val="40000"/>
                  </a:schemeClr>
                </a:solidFill>
              </a:rPr>
              <a:t>STUDENT NAME- RASHEDA KHANAM</a:t>
            </a:r>
            <a:r>
              <a:rPr lang="en-US" sz="1600" dirty="0">
                <a:solidFill>
                  <a:schemeClr val="accent6">
                    <a:lumMod val="60000"/>
                    <a:lumOff val="40000"/>
                  </a:schemeClr>
                </a:solidFill>
              </a:rPr>
              <a:t>​</a:t>
            </a:r>
          </a:p>
          <a:p>
            <a:pPr algn="r" fontAlgn="base"/>
            <a:r>
              <a:rPr lang="en-GB" sz="1600" dirty="0">
                <a:solidFill>
                  <a:schemeClr val="accent6">
                    <a:lumMod val="60000"/>
                    <a:lumOff val="40000"/>
                  </a:schemeClr>
                </a:solidFill>
              </a:rPr>
              <a:t>STUDENT NUMBER- 2109776</a:t>
            </a:r>
            <a:endParaRPr lang="en-US" sz="1600" dirty="0">
              <a:solidFill>
                <a:schemeClr val="accent6">
                  <a:lumMod val="60000"/>
                  <a:lumOff val="40000"/>
                </a:schemeClr>
              </a:solidFill>
            </a:endParaRPr>
          </a:p>
          <a:p>
            <a:endParaRPr lang="en-GB" sz="1600" dirty="0">
              <a:solidFill>
                <a:schemeClr val="accent1">
                  <a:lumMod val="60000"/>
                  <a:lumOff val="40000"/>
                </a:schemeClr>
              </a:solidFill>
            </a:endParaRPr>
          </a:p>
        </p:txBody>
      </p:sp>
      <p:sp>
        <p:nvSpPr>
          <p:cNvPr id="14" name="Rectangle 13"/>
          <p:cNvSpPr/>
          <p:nvPr/>
        </p:nvSpPr>
        <p:spPr>
          <a:xfrm>
            <a:off x="1928794" y="3357562"/>
            <a:ext cx="3929090" cy="923330"/>
          </a:xfrm>
          <a:prstGeom prst="rect">
            <a:avLst/>
          </a:prstGeom>
          <a:noFill/>
        </p:spPr>
        <p:txBody>
          <a:bodyPr wrap="square" lIns="91440" tIns="45720" rIns="91440" bIns="45720">
            <a:spAutoFit/>
          </a:bodyPr>
          <a:lstStyle/>
          <a:p>
            <a:pPr algn="ctr"/>
            <a:r>
              <a:rPr lang="en-GB" sz="5400" b="1" cap="none" spc="-380" dirty="0" smtClean="0">
                <a:ln w="900" cmpd="sng">
                  <a:solidFill>
                    <a:schemeClr val="accent1">
                      <a:satMod val="190000"/>
                      <a:alpha val="55000"/>
                    </a:schemeClr>
                  </a:solidFill>
                  <a:prstDash val="solid"/>
                </a:ln>
                <a:solidFill>
                  <a:schemeClr val="accent1">
                    <a:satMod val="200000"/>
                    <a:tint val="3000"/>
                  </a:schemeClr>
                </a:solidFill>
                <a:effectLst>
                  <a:innerShdw blurRad="101600" dist="76200" dir="5400000">
                    <a:schemeClr val="accent1">
                      <a:satMod val="190000"/>
                      <a:tint val="100000"/>
                      <a:alpha val="74000"/>
                    </a:schemeClr>
                  </a:innerShdw>
                </a:effectLst>
              </a:rPr>
              <a:t>C O N T R A S T </a:t>
            </a:r>
            <a:endParaRPr lang="en-GB" sz="5400" b="1" cap="none" spc="-380" dirty="0">
              <a:ln w="900" cmpd="sng">
                <a:solidFill>
                  <a:schemeClr val="accent1">
                    <a:satMod val="190000"/>
                    <a:alpha val="55000"/>
                  </a:schemeClr>
                </a:solidFill>
                <a:prstDash val="solid"/>
              </a:ln>
              <a:solidFill>
                <a:schemeClr val="accent1">
                  <a:satMod val="200000"/>
                  <a:tint val="3000"/>
                </a:schemeClr>
              </a:solidFill>
              <a:effectLst>
                <a:innerShdw blurRad="101600" dist="76200" dir="5400000">
                  <a:schemeClr val="accent1">
                    <a:satMod val="190000"/>
                    <a:tint val="100000"/>
                    <a:alpha val="74000"/>
                  </a:schemeClr>
                </a:innerShdw>
              </a:effectLst>
            </a:endParaRPr>
          </a:p>
        </p:txBody>
      </p:sp>
      <p:sp>
        <p:nvSpPr>
          <p:cNvPr id="15" name="TextBox 14"/>
          <p:cNvSpPr txBox="1"/>
          <p:nvPr/>
        </p:nvSpPr>
        <p:spPr>
          <a:xfrm>
            <a:off x="1928794" y="4286256"/>
            <a:ext cx="4429156" cy="646331"/>
          </a:xfrm>
          <a:prstGeom prst="rect">
            <a:avLst/>
          </a:prstGeom>
          <a:noFill/>
        </p:spPr>
        <p:txBody>
          <a:bodyPr wrap="square" rtlCol="0">
            <a:spAutoFit/>
          </a:bodyPr>
          <a:lstStyle/>
          <a:p>
            <a:r>
              <a:rPr lang="en-GB" sz="3600" dirty="0" smtClean="0">
                <a:solidFill>
                  <a:schemeClr val="accent6">
                    <a:lumMod val="60000"/>
                    <a:lumOff val="40000"/>
                  </a:schemeClr>
                </a:solidFill>
              </a:rPr>
              <a:t>Controls your focus</a:t>
            </a:r>
            <a:endParaRPr lang="en-GB" sz="3600" dirty="0">
              <a:solidFill>
                <a:schemeClr val="accent6">
                  <a:lumMod val="60000"/>
                  <a:lumOff val="40000"/>
                </a:schemeClr>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p:cTn id="7" dur="500" fill="hold"/>
                                        <p:tgtEl>
                                          <p:spTgt spid="10"/>
                                        </p:tgtEl>
                                        <p:attrNameLst>
                                          <p:attrName>ppt_w</p:attrName>
                                        </p:attrNameLst>
                                      </p:cBhvr>
                                      <p:tavLst>
                                        <p:tav tm="0">
                                          <p:val>
                                            <p:fltVal val="0"/>
                                          </p:val>
                                        </p:tav>
                                        <p:tav tm="100000">
                                          <p:val>
                                            <p:strVal val="#ppt_w"/>
                                          </p:val>
                                        </p:tav>
                                      </p:tavLst>
                                    </p:anim>
                                    <p:anim calcmode="lin" valueType="num">
                                      <p:cBhvr>
                                        <p:cTn id="8" dur="500" fill="hold"/>
                                        <p:tgtEl>
                                          <p:spTgt spid="10"/>
                                        </p:tgtEl>
                                        <p:attrNameLst>
                                          <p:attrName>ppt_h</p:attrName>
                                        </p:attrNameLst>
                                      </p:cBhvr>
                                      <p:tavLst>
                                        <p:tav tm="0">
                                          <p:val>
                                            <p:fltVal val="0"/>
                                          </p:val>
                                        </p:tav>
                                        <p:tav tm="100000">
                                          <p:val>
                                            <p:strVal val="#ppt_h"/>
                                          </p:val>
                                        </p:tav>
                                      </p:tavLst>
                                    </p:anim>
                                    <p:animEffect transition="in" filter="fade">
                                      <p:cBhvr>
                                        <p:cTn id="9" dur="500"/>
                                        <p:tgtEl>
                                          <p:spTgt spid="10"/>
                                        </p:tgtEl>
                                      </p:cBhvr>
                                    </p:animEffect>
                                  </p:childTnLst>
                                </p:cTn>
                              </p:par>
                            </p:childTnLst>
                          </p:cTn>
                        </p:par>
                        <p:par>
                          <p:cTn id="10" fill="hold">
                            <p:stCondLst>
                              <p:cond delay="500"/>
                            </p:stCondLst>
                            <p:childTnLst>
                              <p:par>
                                <p:cTn id="11" presetID="53" presetClass="entr" presetSubtype="0" fill="hold" grpId="0" nodeType="afterEffect">
                                  <p:stCondLst>
                                    <p:cond delay="0"/>
                                  </p:stCondLst>
                                  <p:childTnLst>
                                    <p:set>
                                      <p:cBhvr>
                                        <p:cTn id="12" dur="1" fill="hold">
                                          <p:stCondLst>
                                            <p:cond delay="0"/>
                                          </p:stCondLst>
                                        </p:cTn>
                                        <p:tgtEl>
                                          <p:spTgt spid="11"/>
                                        </p:tgtEl>
                                        <p:attrNameLst>
                                          <p:attrName>style.visibility</p:attrName>
                                        </p:attrNameLst>
                                      </p:cBhvr>
                                      <p:to>
                                        <p:strVal val="visible"/>
                                      </p:to>
                                    </p:set>
                                    <p:anim calcmode="lin" valueType="num">
                                      <p:cBhvr>
                                        <p:cTn id="13" dur="500" fill="hold"/>
                                        <p:tgtEl>
                                          <p:spTgt spid="11"/>
                                        </p:tgtEl>
                                        <p:attrNameLst>
                                          <p:attrName>ppt_w</p:attrName>
                                        </p:attrNameLst>
                                      </p:cBhvr>
                                      <p:tavLst>
                                        <p:tav tm="0">
                                          <p:val>
                                            <p:fltVal val="0"/>
                                          </p:val>
                                        </p:tav>
                                        <p:tav tm="100000">
                                          <p:val>
                                            <p:strVal val="#ppt_w"/>
                                          </p:val>
                                        </p:tav>
                                      </p:tavLst>
                                    </p:anim>
                                    <p:anim calcmode="lin" valueType="num">
                                      <p:cBhvr>
                                        <p:cTn id="14" dur="500" fill="hold"/>
                                        <p:tgtEl>
                                          <p:spTgt spid="11"/>
                                        </p:tgtEl>
                                        <p:attrNameLst>
                                          <p:attrName>ppt_h</p:attrName>
                                        </p:attrNameLst>
                                      </p:cBhvr>
                                      <p:tavLst>
                                        <p:tav tm="0">
                                          <p:val>
                                            <p:fltVal val="0"/>
                                          </p:val>
                                        </p:tav>
                                        <p:tav tm="100000">
                                          <p:val>
                                            <p:strVal val="#ppt_h"/>
                                          </p:val>
                                        </p:tav>
                                      </p:tavLst>
                                    </p:anim>
                                    <p:animEffect transition="in" filter="fade">
                                      <p:cBhvr>
                                        <p:cTn id="15" dur="500"/>
                                        <p:tgtEl>
                                          <p:spTgt spid="11"/>
                                        </p:tgtEl>
                                      </p:cBhvr>
                                    </p:animEffect>
                                  </p:childTnLst>
                                </p:cTn>
                              </p:par>
                            </p:childTnLst>
                          </p:cTn>
                        </p:par>
                      </p:childTnLst>
                    </p:cTn>
                  </p:par>
                  <p:par>
                    <p:cTn id="16" fill="hold">
                      <p:stCondLst>
                        <p:cond delay="indefinite"/>
                      </p:stCondLst>
                      <p:childTnLst>
                        <p:par>
                          <p:cTn id="17" fill="hold">
                            <p:stCondLst>
                              <p:cond delay="0"/>
                            </p:stCondLst>
                            <p:childTnLst>
                              <p:par>
                                <p:cTn id="18" presetID="12" presetClass="entr" presetSubtype="4" fill="hold" grpId="0" nodeType="clickEffect">
                                  <p:stCondLst>
                                    <p:cond delay="0"/>
                                  </p:stCondLst>
                                  <p:childTnLst>
                                    <p:set>
                                      <p:cBhvr>
                                        <p:cTn id="19" dur="1" fill="hold">
                                          <p:stCondLst>
                                            <p:cond delay="0"/>
                                          </p:stCondLst>
                                        </p:cTn>
                                        <p:tgtEl>
                                          <p:spTgt spid="14"/>
                                        </p:tgtEl>
                                        <p:attrNameLst>
                                          <p:attrName>style.visibility</p:attrName>
                                        </p:attrNameLst>
                                      </p:cBhvr>
                                      <p:to>
                                        <p:strVal val="visible"/>
                                      </p:to>
                                    </p:set>
                                    <p:animEffect transition="in" filter="slide(fromBottom)">
                                      <p:cBhvr>
                                        <p:cTn id="20" dur="500"/>
                                        <p:tgtEl>
                                          <p:spTgt spid="14"/>
                                        </p:tgtEl>
                                      </p:cBhvr>
                                    </p:animEffect>
                                  </p:childTnLst>
                                </p:cTn>
                              </p:par>
                            </p:childTnLst>
                          </p:cTn>
                        </p:par>
                      </p:childTnLst>
                    </p:cTn>
                  </p:par>
                  <p:par>
                    <p:cTn id="21" fill="hold">
                      <p:stCondLst>
                        <p:cond delay="indefinite"/>
                      </p:stCondLst>
                      <p:childTnLst>
                        <p:par>
                          <p:cTn id="22" fill="hold">
                            <p:stCondLst>
                              <p:cond delay="0"/>
                            </p:stCondLst>
                            <p:childTnLst>
                              <p:par>
                                <p:cTn id="23" presetID="12" presetClass="entr" presetSubtype="4" fill="hold" grpId="0" nodeType="clickEffect">
                                  <p:stCondLst>
                                    <p:cond delay="0"/>
                                  </p:stCondLst>
                                  <p:childTnLst>
                                    <p:set>
                                      <p:cBhvr>
                                        <p:cTn id="24" dur="1" fill="hold">
                                          <p:stCondLst>
                                            <p:cond delay="0"/>
                                          </p:stCondLst>
                                        </p:cTn>
                                        <p:tgtEl>
                                          <p:spTgt spid="15"/>
                                        </p:tgtEl>
                                        <p:attrNameLst>
                                          <p:attrName>style.visibility</p:attrName>
                                        </p:attrNameLst>
                                      </p:cBhvr>
                                      <p:to>
                                        <p:strVal val="visible"/>
                                      </p:to>
                                    </p:set>
                                    <p:animEffect transition="in" filter="slide(fromBottom)">
                                      <p:cBhvr>
                                        <p:cTn id="25"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4" grpId="0"/>
      <p:bldP spid="15"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2" descr="https://ukc-powerpoint.officeapps.live.com/pods/GetClipboardImage.ashx?Id=67a54574-ae97-4e6f-a242-2c71477fc2e5&amp;DC=GUK2&amp;pkey=1f199a9b-2eec-450a-84f8-84f97500cbe4&amp;wdwaccluster=GUK2"/>
          <p:cNvPicPr>
            <a:picLocks noChangeAspect="1" noChangeArrowheads="1"/>
          </p:cNvPicPr>
          <p:nvPr/>
        </p:nvPicPr>
        <p:blipFill>
          <a:blip r:embed="rId3"/>
          <a:srcRect/>
          <a:stretch>
            <a:fillRect/>
          </a:stretch>
        </p:blipFill>
        <p:spPr bwMode="auto">
          <a:xfrm>
            <a:off x="0" y="0"/>
            <a:ext cx="9144000" cy="6929462"/>
          </a:xfrm>
          <a:prstGeom prst="rect">
            <a:avLst/>
          </a:prstGeom>
          <a:noFill/>
        </p:spPr>
      </p:pic>
      <p:sp>
        <p:nvSpPr>
          <p:cNvPr id="17414" name="AutoShape 6" descr="data:image/jpg;base64,%20/9j/4AAQSkZJRgABAQEAYABgAAD/2wBDAAUDBAQEAwUEBAQFBQUGBwwIBwcHBw8LCwkMEQ8SEhEPERETFhwXExQaFRERGCEYGh0dHx8fExciJCIeJBweHx7/2wBDAQUFBQcGBw4ICA4eFBEUHh4eHh4eHh4eHh4eHh4eHh4eHh4eHh4eHh4eHh4eHh4eHh4eHh4eHh4eHh4eHh4eHh7/wAARCACQAHUDASIAAhEBAxEB/8QAHwAAAQUBAQEBAQEAAAAAAAAAAAECAwQFBgcICQoL/8QAtRAAAgEDAwIEAwUFBAQAAAF9AQIDAAQRBRIhMUEGE1FhByJxFDKBkaEII0KxwRVS0fAkM2JyggkKFhcYGRolJicoKSo0NTY3ODk6Q0RFRkdISUpTVFVWV1hZWmNkZWZnaGlqc3R1dnd4eXqDhIWGh4iJipKTlJWWl5iZmqKjpKWmp6ipqrKztLW2t7i5usLDxMXGx8jJytLT1NXW19jZ2uHi4+Tl5ufo6erx8vP09fb3+Pn6/8QAHwEAAwEBAQEBAQEBAQAAAAAAAAECAwQFBgcICQoL/8QAtREAAgECBAQDBAcFBAQAAQJ3AAECAxEEBSExBhJBUQdhcRMiMoEIFEKRobHBCSMzUvAVYnLRChYkNOEl8RcYGRomJygpKjU2Nzg5OkNERUZHSElKU1RVVldYWVpjZGVmZ2hpanN0dXZ3eHl6goOEhYaHiImKkpOUlZaXmJmaoqOkpaanqKmqsrO0tba3uLm6wsPExcbHyMnK0tPU1dbX2Nna4uPk5ebn6Onq8vP09fb3+Pn6/9oADAMBAAIRAxEAPwDj2XBoJ4NSScHj1qJq/WI0kflk6zGlsGkJ496QmmSOFU1bikR7RscWHen28clzII4gME43McKPqaktLMOBJPkg8hP8areJNYt9ItgMBpWH7uJf5n2r5PMeIoU5ulhlzPv0/wCCfU4HIalSCqYh8qfTr/wC3qdtY2MPmT6gvA+ZsYX8M8muPbxRaLcuv2eVogflcMMn8Kwnh1XVrlpRDPcO7Z4UkCtS38E69LCZGs2QYzg9a8GebYnm5qlW34HtU8ooONoU7/ezZ0rVodSuJIbZZNyLvwwwSO9aCTK3fpXFwxan4e1KO68lo5Ym/iXhh3B9q6tri31C1Gp2A2dpov7jeletgs+lTko19YvqeVjMkUk3R0a6F4N05pN1VLS5WZeeCOoqUmvr4ONSKlF3TPlJ81OTjLckLcGopXNLnimsKvkRKqsYG9SaKaetFL2SNVVZtTdetQuakeoWrVHIxjVE7BSCeTngepqZhxWRezsNUsoRxuLM306CvHz7EvD4OXLvLT+vketkOHVfGR5tlqdZKYrfSWv5pMKo6dyam8GeCP7Wk/tjWl3zS4KxMOEXsKpWNsdW1Ww045MUTefKO3HQfn/KvZfD9mFVV7cdK/IMRiJQXLF6s/YsNhoy9+aukUdP8N2lpGBBbxxgeiirI0lTxsGK6Py8cAUqw+1ec4Tb1O9VEkcH4m8K2d5ayRy26NuBGccivArq2uPCXi02kzMLWVwr56Mh7/hX1hex5jIrxv44+G0vNDOoW8ebi0O446lO4r0MBiHCfs5vRnnZhh1Up+0iveRwOqWr2F8WjJKEggjoQauwvvjB6etV9IuTqvhON2wZrb9y574xx/n2pLKTccHrtGR71+gcNY+aq/V5vR3+9f5n55xFgIez+sQ/pFyk70opa+5sfF3I9oJPFFSBTRQap6Gk681C1TyVATzREwk9SGY/KetZlzayPrmmOqlgYmLY7Af/AK61LgYib6UXzTWraZdw4w6vC+f7rLn+lfIcW1Go0497/kfX8J005VJdrfma/hrU7TS7qe5mVnllfaiouSVUf/rrt7T4laXYqq3Wmaip9Vt2P9K5SCCXRtAh1AW/nPs3HC5PPNZl/wCNtdjuLGFdMSWO7AMZEmTknGDgYBr86hQ9tJyUb/M/TalZ0oKLlb5XPcfDXifS9egWaz81Qf4ZEKn8jWzczw28TSSHCgZNeZ6NdXVvfRxyoocNtcpgj9Otdf4quTHYJtJy3b1rilUtJqx1ui0lruYOu/EjR7SVrdNP1G4bOMxwkjNYt54gt9TgZZ7OeCORSNskZGRWN401u/0XTm1GKxWaISiMgPtwTnk45qHR/FF/fRWUd5YeX9sXciht+BnHPcfjXRKg5U/aKOne5hGooVXTlLXtY4XSLZNL8Yahoqn9xcqZIfw5A/LNCRPHfOmDwDn25q98T7STR/F+kX6qVDsOn15H5GneIJJtN1G6g8tQbiLY24cr8wOR78V7mWYz2OIpV3quv5M+ZzbB+1w9WhHe+n5oj+lKKhtpPNiDd+9Tp1r9dhJTipRejPyeUXCTjLccBx1opyCigpPQtyNzUG9abKTUJPFaqJzN3Y66mVYHJ9Km1q5SPw5aSNj5QpPtWNq8wjt8E/eIWp9alF74YSQDA8vaQOmQMf0r4HjCa9tSh2/U/QODqT9lVn/Wh7t4ZtrXUNDhUqrL5YxnoRipT4b02I7ltId2cjCY5rF+E14ZvC1hJuzmFR+XFd04DpkelfmcpShJpM/VIJNJnMTwRQ3Ea8A7hitTXWjkW3U4Nc9rF/DZ63G10kzLuwAiE/jVzxFrGmNaxeSZWckY2ITj61k020zecVoXzoNjqEG24hWRPQii08J6baSB7e3jjx6LV3w9Oz2asykenHWtR5FVMk1fPLltfQ5pxaZ4T+0pEsNjpsq8SxzHaR9P/rVzvjLVB4i1C31RYhE01pGzqD/FtAJra/aCuP7Q1/SdJUZyxd8emf8ADNc5bIJ5TMq7Y2O2IY6KOBXsYf3KMPmeBXhz4ifyK9hujba3cZFaC0zULVreRGkjaNlPRhg4NSoBgda/UuG8V7fBJPeOn+R+XcR4X6vjHbaWv+ZImcUUqA4/xor3zw0xbjCmqrn5eann6ZxVO4bahrRbGfL7xiaw5mukiU8Jya09HUXWiahYv9+EmQDvtIrOWFmladhy3Iq5HL/Zt/a3uCYp/wBxMB79K/JM9xf1rFTku+nyP17IcJ9Vwsbrpr8z0P4I6kJPDa2hP7y1lMZHoM5Feqx3apDuZgF7mvAvDMreHvGIVMm0vRzjoD2Ne2afLBeWOwkMrDmvkMZG0+ZbPU+wwlS9JRe60I59a0F7gebcwM6npkE1JcazoDRqHlg9eBWDN4ZW1v5Lm3sY5o5OqBOtSHRY5IykWiNCzZyXXgfSskoW3PThToyheUtTqdP1bTrkBLWaN/ZSDVi8mURnkdOaxNC0e002MMsKLN3IUA1k+PNfXTrEw2/z3c3yQoOpY9/oKmK5pWicE2lc828To2tfEC9mUkx28Qt1b36tj88U9Hj03UbabyldIXVtjdCAelbltp0Gm6VEARLMV8yeY9WkPJrj9UM13eFUJWPPzv6D0r04S5/d6I82dNRg3bVmr4j1KfxBf3OpXAUFl+VV6Ko6Cs6M/IO9WZFWPRptnC7CAe7GuW0TUbr7bJZXHzup47HFfb8KZlRw/PCq7XtbsfBcV5XVquEqKvZPQ6ZDxRSQsHTcvT6UV+i6PVH55drQZcOqI2ccj8qyL+7h2+WZkVm4HOcmrF/ZzahEVMjRA9MelYMmlx2d/BBHltoLOx6k18nmHFFKlzUqKu+/Q+ywHDFWry1aui7G60S/Zxt7Clms/t+kT2oOJMbkOejDpV22t99op9BS26+SzL61+Yyqts/U4UFyoqeCrqHVNLfT7pit3bDahz8wINa2ia3r/hy+kjm3XVqCCMnLD/GvP/EQutH8Wm6siUMwEgA6N613Wk+ILG406Ge+kjG5tki/8tI2HqPT3qq9J8vMldM5qFeKlyTdpL8T07w/8TNDmjEdxMkEncSHBrZn+IHhtISzalbDA7SA15Pqtj4avIleOSC5jboQcEVz1zolvG4k0220+QD/AJ6nLL+HeuNYem+rR2SrT3STO98TfE+Dc8ejWz3TdmAwv51jaQl1cXJ1bWJDNeSDgfwxD+6K52weSC7U6pdWscS8pDGOWPuOtbVzcXV+NtkWjgx/rCpX9DVulGCtFfMUKl3eW/Ym1/Wl3i0t8s56qvJrMv7i3s7UT6mwjJ+5GvU/40y4u9M8O27y83N6w78n8fSud8KbvEPjBLzWlaWzhDSSIMhcAcJ7ZNdNGimnLZL8TjxWJcXZayfTsdNaSNfRq8ibIRyq1zX2drvxuPso+XGXI6DFb+rSziMWenQ/fbaMe/atvQNCh0ux3y4M78yP6mtI1VSTl3MPYyrtRfTVsxtRZrOfaq5V+foe9FbN3BFMwPHHrRXu4XibGUKUaalojxcTwxhK1aVS25NYtHFo72tvZo91KCZZ5ACVHog7fXrXKPD5l1JJt5HFby3Hl2zSKcFRVGwi8y1a4fjzGLV885vVn08KKWhe0uMG09an1TSmtrGG+VgyOcHH8JpNMUeUQvrRqJl8vYxYoDnBPFcd3zHel7uhyvjzSZr3SUv7WMtLZjc2Bzs7/rVDw7/Z+t2Zimb7NfqoCTKOTjsfUV6t4DAN1eKY1kVrGUFWGQRjvXmGpeHZ9Pcalp44zueMenqK66FbmTpt2a2PLxFG1TnSuuo2exvrd/JurJZ/SSM7cirFhodzMpuI9EnlRTy4LFR9TWhpOsC6gVTzxgg123hbxbfaLZXNpZNA0U6nMNwu5CxGM8c0TqTTs0WqMXDmp6nEQGS1bculBSO4AzWrp+obphLJBhgDhJV+XOOuKi8nW3ZpJ54SCekMef51JaSf6Ssd3b3Xl93VAT+uBWEtTq2RnzaLDd3DzzyEozZaRup+lTPJYadb/ZrGIYJwAvVjTfEt40750+3kghVQMSPuYn1PYfSq/hPT55Lhry5bdj7gP863taF5M89vmqcsI28zs7PRo9O063v7llNzMN3l9dgqtfzySLgcCnXWpiNB5z7yBgZPSuf1DWlANY04Sk7m1SqqceU0UHbDN9Bmiq2gp4gmhe5tbx7JJMYAGSwGcH9aK1dk7XMUqjV1Eiu7ea3k+zXUMsJdQQsilSQeh57VptbrDZpGq8BQBUHjrWrrXddfUbrahICIi/dRR0Aq7EfMsEPfaOamtpY7sM3Je8tSHShliuMc1a1C23Q78jrjHeo9BjE155RbacEj3rSvSqxELnpXLN2kdlNaNEPgWaRdUe3hwZZIZIwD/uk/0rM0e8W6sVUxhguVc+h9K0/h9A48YWrdT5jDHrlTXkdnr9zpOu3sL52C4kBHp8xropUPaylbsv1PNrYpUZpSW50Osad/YmptqUEfmWj8vGP4W/wrR0C6nuL6K9hgRthyEmj3IfYg9aq22uJexEqyuv8AEh7iuxsT4ft9E+2W+sRmVFy9vNHsfPovY1dTntqtR03ST30Zna9c3V5PC1ppEVnKoImNucRyHPBC9qbFb6vLHwiIfV3xTm8Q6cG3CUZ7cGq8mvLMxw3yH0rB87+ydKVKG0hX00rk3l5bHI5VDk055xDBst4uOx6Cqsmr2SfNKSB9Kt2kseor5dtDKq93ZcCtOWVryOWVSLlywepjS+dcS7cksT2rY0Dw7HNexNqG1I2cDLchR6mt3S9NtLMbpE8xz61Fq94iI3l4X6UnWb92I4YRfFPc6bV7Xw3paQQw64kzEHd5S5UdMUV5PeT3ckxaMMw74orZUY2MvazjpdsXxGzxtnH8Xat3QpvOsEJ5+Wq3iaz/AHLnGfepPB43WGw9uBSqWlTudNFOFVruWoWaG5DRcEelXp3ZrYk9cVUlQxz5q3dDFsdvpXM1ex27IufDQzHxpp0aKGZpv0wc/pXC+MPB8N5req3FjhZRezBkPQnea9K+D9u7+ObOVVLMqyN9PlI/rXBavq8dt4q1mHzgGTUJs89TvNa0udVG4djzarpSq8tXaxzuneG3jRd2+OYdfar7Q3Vmu2SMyj2HNbEWuWszDzioYdHU80kcouNRiO5ZbfcC2084960cqjfvG0YUlG1MxjJaPExPyNjoy4NZ9tDcyzlbU5BPSuq1TTpLy5aRliVC304q3pFjZ6fhlYE9aFNRWhEqLm9djP0bww0hE14pZuwPSvSfDnhG+utPNxZQRGMZUF3C5I9K5WfUhjCsBz2qL+3bqGIxxXk0Y54VyKhxlUfvGbcaa5aVkN1jUHSeS3VcMjFW5zyKxWjur5ysbEc8tjgVftLVrp/MKkKTyx71uy2sUOnKtv8A65ugA4x6mlpDRG8YSqK8tjFggit4/LVGdv4iBRW1a2kcEW08seWJ7miocjpVNI//2Q=="/>
          <p:cNvSpPr>
            <a:spLocks noChangeAspect="1" noChangeArrowheads="1"/>
          </p:cNvSpPr>
          <p:nvPr/>
        </p:nvSpPr>
        <p:spPr bwMode="auto">
          <a:xfrm>
            <a:off x="21272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15" name="TextBox 14"/>
          <p:cNvSpPr txBox="1"/>
          <p:nvPr/>
        </p:nvSpPr>
        <p:spPr>
          <a:xfrm>
            <a:off x="1428728" y="2143116"/>
            <a:ext cx="4429156" cy="646331"/>
          </a:xfrm>
          <a:prstGeom prst="rect">
            <a:avLst/>
          </a:prstGeom>
          <a:noFill/>
        </p:spPr>
        <p:txBody>
          <a:bodyPr wrap="square" rtlCol="0">
            <a:spAutoFit/>
          </a:bodyPr>
          <a:lstStyle/>
          <a:p>
            <a:pPr>
              <a:buFont typeface="Wingdings" pitchFamily="2" charset="2"/>
              <a:buChar char="v"/>
            </a:pPr>
            <a:r>
              <a:rPr lang="en-GB" sz="3600" dirty="0" smtClean="0">
                <a:solidFill>
                  <a:schemeClr val="accent6">
                    <a:lumMod val="60000"/>
                    <a:lumOff val="40000"/>
                  </a:schemeClr>
                </a:solidFill>
              </a:rPr>
              <a:t> Controls your focus</a:t>
            </a:r>
            <a:endParaRPr lang="en-GB" sz="3600" dirty="0">
              <a:solidFill>
                <a:schemeClr val="accent6">
                  <a:lumMod val="60000"/>
                  <a:lumOff val="40000"/>
                </a:schemeClr>
              </a:solidFill>
            </a:endParaRP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2" descr="https://ukc-powerpoint.officeapps.live.com/pods/GetClipboardImage.ashx?Id=67a54574-ae97-4e6f-a242-2c71477fc2e5&amp;DC=GUK2&amp;pkey=1f199a9b-2eec-450a-84f8-84f97500cbe4&amp;wdwaccluster=GUK2"/>
          <p:cNvPicPr>
            <a:picLocks noChangeAspect="1" noChangeArrowheads="1"/>
          </p:cNvPicPr>
          <p:nvPr/>
        </p:nvPicPr>
        <p:blipFill>
          <a:blip r:embed="rId3"/>
          <a:srcRect/>
          <a:stretch>
            <a:fillRect/>
          </a:stretch>
        </p:blipFill>
        <p:spPr bwMode="auto">
          <a:xfrm>
            <a:off x="0" y="0"/>
            <a:ext cx="9144000" cy="6929462"/>
          </a:xfrm>
          <a:prstGeom prst="rect">
            <a:avLst/>
          </a:prstGeom>
          <a:noFill/>
        </p:spPr>
      </p:pic>
      <p:sp>
        <p:nvSpPr>
          <p:cNvPr id="17414" name="AutoShape 6" descr="data:image/jpg;base64,%20/9j/4AAQSkZJRgABAQEAYABgAAD/2wBDAAUDBAQEAwUEBAQFBQUGBwwIBwcHBw8LCwkMEQ8SEhEPERETFhwXExQaFRERGCEYGh0dHx8fExciJCIeJBweHx7/2wBDAQUFBQcGBw4ICA4eFBEUHh4eHh4eHh4eHh4eHh4eHh4eHh4eHh4eHh4eHh4eHh4eHh4eHh4eHh4eHh4eHh4eHh7/wAARCACQAHUDASIAAhEBAxEB/8QAHwAAAQUBAQEBAQEAAAAAAAAAAAECAwQFBgcICQoL/8QAtRAAAgEDAwIEAwUFBAQAAAF9AQIDAAQRBRIhMUEGE1FhByJxFDKBkaEII0KxwRVS0fAkM2JyggkKFhcYGRolJicoKSo0NTY3ODk6Q0RFRkdISUpTVFVWV1hZWmNkZWZnaGlqc3R1dnd4eXqDhIWGh4iJipKTlJWWl5iZmqKjpKWmp6ipqrKztLW2t7i5usLDxMXGx8jJytLT1NXW19jZ2uHi4+Tl5ufo6erx8vP09fb3+Pn6/8QAHwEAAwEBAQEBAQEBAQAAAAAAAAECAwQFBgcICQoL/8QAtREAAgECBAQDBAcFBAQAAQJ3AAECAxEEBSExBhJBUQdhcRMiMoEIFEKRobHBCSMzUvAVYnLRChYkNOEl8RcYGRomJygpKjU2Nzg5OkNERUZHSElKU1RVVldYWVpjZGVmZ2hpanN0dXZ3eHl6goOEhYaHiImKkpOUlZaXmJmaoqOkpaanqKmqsrO0tba3uLm6wsPExcbHyMnK0tPU1dbX2Nna4uPk5ebn6Onq8vP09fb3+Pn6/9oADAMBAAIRAxEAPwDj2XBoJ4NSScHj1qJq/WI0kflk6zGlsGkJ496QmmSOFU1bikR7RscWHen28clzII4gME43McKPqaktLMOBJPkg8hP8areJNYt9ItgMBpWH7uJf5n2r5PMeIoU5ulhlzPv0/wCCfU4HIalSCqYh8qfTr/wC3qdtY2MPmT6gvA+ZsYX8M8muPbxRaLcuv2eVogflcMMn8Kwnh1XVrlpRDPcO7Z4UkCtS38E69LCZGs2QYzg9a8GebYnm5qlW34HtU8ooONoU7/ezZ0rVodSuJIbZZNyLvwwwSO9aCTK3fpXFwxan4e1KO68lo5Ym/iXhh3B9q6tri31C1Gp2A2dpov7jeletgs+lTko19YvqeVjMkUk3R0a6F4N05pN1VLS5WZeeCOoqUmvr4ONSKlF3TPlJ81OTjLckLcGopXNLnimsKvkRKqsYG9SaKaetFL2SNVVZtTdetQuakeoWrVHIxjVE7BSCeTngepqZhxWRezsNUsoRxuLM306CvHz7EvD4OXLvLT+vketkOHVfGR5tlqdZKYrfSWv5pMKo6dyam8GeCP7Wk/tjWl3zS4KxMOEXsKpWNsdW1Ww045MUTefKO3HQfn/KvZfD9mFVV7cdK/IMRiJQXLF6s/YsNhoy9+aukUdP8N2lpGBBbxxgeiirI0lTxsGK6Py8cAUqw+1ec4Tb1O9VEkcH4m8K2d5ayRy26NuBGccivArq2uPCXi02kzMLWVwr56Mh7/hX1hex5jIrxv44+G0vNDOoW8ebi0O446lO4r0MBiHCfs5vRnnZhh1Up+0iveRwOqWr2F8WjJKEggjoQauwvvjB6etV9IuTqvhON2wZrb9y574xx/n2pLKTccHrtGR71+gcNY+aq/V5vR3+9f5n55xFgIez+sQ/pFyk70opa+5sfF3I9oJPFFSBTRQap6Gk681C1TyVATzREwk9SGY/KetZlzayPrmmOqlgYmLY7Af/AK61LgYib6UXzTWraZdw4w6vC+f7rLn+lfIcW1Go0497/kfX8J005VJdrfma/hrU7TS7qe5mVnllfaiouSVUf/rrt7T4laXYqq3Wmaip9Vt2P9K5SCCXRtAh1AW/nPs3HC5PPNZl/wCNtdjuLGFdMSWO7AMZEmTknGDgYBr86hQ9tJyUb/M/TalZ0oKLlb5XPcfDXifS9egWaz81Qf4ZEKn8jWzczw28TSSHCgZNeZ6NdXVvfRxyoocNtcpgj9Otdf4quTHYJtJy3b1rilUtJqx1ui0lruYOu/EjR7SVrdNP1G4bOMxwkjNYt54gt9TgZZ7OeCORSNskZGRWN401u/0XTm1GKxWaISiMgPtwTnk45qHR/FF/fRWUd5YeX9sXciht+BnHPcfjXRKg5U/aKOne5hGooVXTlLXtY4XSLZNL8Yahoqn9xcqZIfw5A/LNCRPHfOmDwDn25q98T7STR/F+kX6qVDsOn15H5GneIJJtN1G6g8tQbiLY24cr8wOR78V7mWYz2OIpV3quv5M+ZzbB+1w9WhHe+n5oj+lKKhtpPNiDd+9Tp1r9dhJTipRejPyeUXCTjLccBx1opyCigpPQtyNzUG9abKTUJPFaqJzN3Y66mVYHJ9Km1q5SPw5aSNj5QpPtWNq8wjt8E/eIWp9alF74YSQDA8vaQOmQMf0r4HjCa9tSh2/U/QODqT9lVn/Wh7t4ZtrXUNDhUqrL5YxnoRipT4b02I7ltId2cjCY5rF+E14ZvC1hJuzmFR+XFd04DpkelfmcpShJpM/VIJNJnMTwRQ3Ea8A7hitTXWjkW3U4Nc9rF/DZ63G10kzLuwAiE/jVzxFrGmNaxeSZWckY2ITj61k020zecVoXzoNjqEG24hWRPQii08J6baSB7e3jjx6LV3w9Oz2asykenHWtR5FVMk1fPLltfQ5pxaZ4T+0pEsNjpsq8SxzHaR9P/rVzvjLVB4i1C31RYhE01pGzqD/FtAJra/aCuP7Q1/SdJUZyxd8emf8ADNc5bIJ5TMq7Y2O2IY6KOBXsYf3KMPmeBXhz4ifyK9hujba3cZFaC0zULVreRGkjaNlPRhg4NSoBgda/UuG8V7fBJPeOn+R+XcR4X6vjHbaWv+ZImcUUqA4/xor3zw0xbjCmqrn5eann6ZxVO4bahrRbGfL7xiaw5mukiU8Jya09HUXWiahYv9+EmQDvtIrOWFmladhy3Iq5HL/Zt/a3uCYp/wBxMB79K/JM9xf1rFTku+nyP17IcJ9Vwsbrpr8z0P4I6kJPDa2hP7y1lMZHoM5Feqx3apDuZgF7mvAvDMreHvGIVMm0vRzjoD2Ne2afLBeWOwkMrDmvkMZG0+ZbPU+wwlS9JRe60I59a0F7gebcwM6npkE1JcazoDRqHlg9eBWDN4ZW1v5Lm3sY5o5OqBOtSHRY5IykWiNCzZyXXgfSskoW3PThToyheUtTqdP1bTrkBLWaN/ZSDVi8mURnkdOaxNC0e002MMsKLN3IUA1k+PNfXTrEw2/z3c3yQoOpY9/oKmK5pWicE2lc828To2tfEC9mUkx28Qt1b36tj88U9Hj03UbabyldIXVtjdCAelbltp0Gm6VEARLMV8yeY9WkPJrj9UM13eFUJWPPzv6D0r04S5/d6I82dNRg3bVmr4j1KfxBf3OpXAUFl+VV6Ko6Cs6M/IO9WZFWPRptnC7CAe7GuW0TUbr7bJZXHzup47HFfb8KZlRw/PCq7XtbsfBcV5XVquEqKvZPQ6ZDxRSQsHTcvT6UV+i6PVH55drQZcOqI2ccj8qyL+7h2+WZkVm4HOcmrF/ZzahEVMjRA9MelYMmlx2d/BBHltoLOx6k18nmHFFKlzUqKu+/Q+ywHDFWry1aui7G60S/Zxt7Clms/t+kT2oOJMbkOejDpV22t99op9BS26+SzL61+Yyqts/U4UFyoqeCrqHVNLfT7pit3bDahz8wINa2ia3r/hy+kjm3XVqCCMnLD/GvP/EQutH8Wm6siUMwEgA6N613Wk+ILG406Ge+kjG5tki/8tI2HqPT3qq9J8vMldM5qFeKlyTdpL8T07w/8TNDmjEdxMkEncSHBrZn+IHhtISzalbDA7SA15Pqtj4avIleOSC5jboQcEVz1zolvG4k0220+QD/AJ6nLL+HeuNYem+rR2SrT3STO98TfE+Dc8ejWz3TdmAwv51jaQl1cXJ1bWJDNeSDgfwxD+6K52weSC7U6pdWscS8pDGOWPuOtbVzcXV+NtkWjgx/rCpX9DVulGCtFfMUKl3eW/Ym1/Wl3i0t8s56qvJrMv7i3s7UT6mwjJ+5GvU/40y4u9M8O27y83N6w78n8fSud8KbvEPjBLzWlaWzhDSSIMhcAcJ7ZNdNGimnLZL8TjxWJcXZayfTsdNaSNfRq8ibIRyq1zX2drvxuPso+XGXI6DFb+rSziMWenQ/fbaMe/atvQNCh0ux3y4M78yP6mtI1VSTl3MPYyrtRfTVsxtRZrOfaq5V+foe9FbN3BFMwPHHrRXu4XibGUKUaalojxcTwxhK1aVS25NYtHFo72tvZo91KCZZ5ACVHog7fXrXKPD5l1JJt5HFby3Hl2zSKcFRVGwi8y1a4fjzGLV885vVn08KKWhe0uMG09an1TSmtrGG+VgyOcHH8JpNMUeUQvrRqJl8vYxYoDnBPFcd3zHel7uhyvjzSZr3SUv7WMtLZjc2Bzs7/rVDw7/Z+t2Zimb7NfqoCTKOTjsfUV6t4DAN1eKY1kVrGUFWGQRjvXmGpeHZ9Pcalp44zueMenqK66FbmTpt2a2PLxFG1TnSuuo2exvrd/JurJZ/SSM7cirFhodzMpuI9EnlRTy4LFR9TWhpOsC6gVTzxgg123hbxbfaLZXNpZNA0U6nMNwu5CxGM8c0TqTTs0WqMXDmp6nEQGS1bculBSO4AzWrp+obphLJBhgDhJV+XOOuKi8nW3ZpJ54SCekMef51JaSf6Ssd3b3Xl93VAT+uBWEtTq2RnzaLDd3DzzyEozZaRup+lTPJYadb/ZrGIYJwAvVjTfEt40750+3kghVQMSPuYn1PYfSq/hPT55Lhry5bdj7gP863taF5M89vmqcsI28zs7PRo9O063v7llNzMN3l9dgqtfzySLgcCnXWpiNB5z7yBgZPSuf1DWlANY04Sk7m1SqqceU0UHbDN9Bmiq2gp4gmhe5tbx7JJMYAGSwGcH9aK1dk7XMUqjV1Eiu7ea3k+zXUMsJdQQsilSQeh57VptbrDZpGq8BQBUHjrWrrXddfUbrahICIi/dRR0Aq7EfMsEPfaOamtpY7sM3Je8tSHShliuMc1a1C23Q78jrjHeo9BjE155RbacEj3rSvSqxELnpXLN2kdlNaNEPgWaRdUe3hwZZIZIwD/uk/0rM0e8W6sVUxhguVc+h9K0/h9A48YWrdT5jDHrlTXkdnr9zpOu3sL52C4kBHp8xropUPaylbsv1PNrYpUZpSW50Osad/YmptqUEfmWj8vGP4W/wrR0C6nuL6K9hgRthyEmj3IfYg9aq22uJexEqyuv8AEh7iuxsT4ft9E+2W+sRmVFy9vNHsfPovY1dTntqtR03ST30Zna9c3V5PC1ppEVnKoImNucRyHPBC9qbFb6vLHwiIfV3xTm8Q6cG3CUZ7cGq8mvLMxw3yH0rB87+ydKVKG0hX00rk3l5bHI5VDk055xDBst4uOx6Cqsmr2SfNKSB9Kt2kseor5dtDKq93ZcCtOWVryOWVSLlywepjS+dcS7cksT2rY0Dw7HNexNqG1I2cDLchR6mt3S9NtLMbpE8xz61Fq94iI3l4X6UnWb92I4YRfFPc6bV7Xw3paQQw64kzEHd5S5UdMUV5PeT3ckxaMMw74orZUY2MvazjpdsXxGzxtnH8Xat3QpvOsEJ5+Wq3iaz/AHLnGfepPB43WGw9uBSqWlTudNFOFVruWoWaG5DRcEelXp3ZrYk9cVUlQxz5q3dDFsdvpXM1ex27IufDQzHxpp0aKGZpv0wc/pXC+MPB8N5req3FjhZRezBkPQnea9K+D9u7+ObOVVLMqyN9PlI/rXBavq8dt4q1mHzgGTUJs89TvNa0udVG4djzarpSq8tXaxzuneG3jRd2+OYdfar7Q3Vmu2SMyj2HNbEWuWszDzioYdHU80kcouNRiO5ZbfcC2084960cqjfvG0YUlG1MxjJaPExPyNjoy4NZ9tDcyzlbU5BPSuq1TTpLy5aRliVC304q3pFjZ6fhlYE9aFNRWhEqLm9djP0bww0hE14pZuwPSvSfDnhG+utPNxZQRGMZUF3C5I9K5WfUhjCsBz2qL+3bqGIxxXk0Y54VyKhxlUfvGbcaa5aVkN1jUHSeS3VcMjFW5zyKxWjur5ysbEc8tjgVftLVrp/MKkKTyx71uy2sUOnKtv8A65ugA4x6mlpDRG8YSqK8tjFggit4/LVGdv4iBRW1a2kcEW08seWJ7miocjpVNI//2Q=="/>
          <p:cNvSpPr>
            <a:spLocks noChangeAspect="1" noChangeArrowheads="1"/>
          </p:cNvSpPr>
          <p:nvPr/>
        </p:nvSpPr>
        <p:spPr bwMode="auto">
          <a:xfrm>
            <a:off x="21272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15" name="TextBox 14"/>
          <p:cNvSpPr txBox="1"/>
          <p:nvPr/>
        </p:nvSpPr>
        <p:spPr>
          <a:xfrm>
            <a:off x="1428728" y="2143116"/>
            <a:ext cx="4429156" cy="646331"/>
          </a:xfrm>
          <a:prstGeom prst="rect">
            <a:avLst/>
          </a:prstGeom>
          <a:noFill/>
        </p:spPr>
        <p:txBody>
          <a:bodyPr wrap="square" rtlCol="0">
            <a:spAutoFit/>
          </a:bodyPr>
          <a:lstStyle/>
          <a:p>
            <a:pPr>
              <a:buFont typeface="Wingdings" pitchFamily="2" charset="2"/>
              <a:buChar char="v"/>
            </a:pPr>
            <a:r>
              <a:rPr lang="en-GB" sz="3600" dirty="0" smtClean="0">
                <a:solidFill>
                  <a:schemeClr val="tx1">
                    <a:lumMod val="75000"/>
                    <a:lumOff val="25000"/>
                  </a:schemeClr>
                </a:solidFill>
              </a:rPr>
              <a:t> Controls your focus</a:t>
            </a:r>
            <a:endParaRPr lang="en-GB" sz="3600" dirty="0">
              <a:solidFill>
                <a:schemeClr val="tx1">
                  <a:lumMod val="75000"/>
                  <a:lumOff val="25000"/>
                </a:schemeClr>
              </a:solidFill>
            </a:endParaRPr>
          </a:p>
        </p:txBody>
      </p:sp>
      <p:sp>
        <p:nvSpPr>
          <p:cNvPr id="8" name="TextBox 7"/>
          <p:cNvSpPr txBox="1"/>
          <p:nvPr/>
        </p:nvSpPr>
        <p:spPr>
          <a:xfrm>
            <a:off x="1428728" y="2714620"/>
            <a:ext cx="6715140" cy="646331"/>
          </a:xfrm>
          <a:prstGeom prst="rect">
            <a:avLst/>
          </a:prstGeom>
          <a:noFill/>
        </p:spPr>
        <p:txBody>
          <a:bodyPr wrap="square" rtlCol="0">
            <a:spAutoFit/>
          </a:bodyPr>
          <a:lstStyle/>
          <a:p>
            <a:pPr>
              <a:buFont typeface="Wingdings" pitchFamily="2" charset="2"/>
              <a:buChar char="v"/>
            </a:pPr>
            <a:r>
              <a:rPr lang="en-GB" sz="3600" dirty="0" smtClean="0">
                <a:solidFill>
                  <a:schemeClr val="accent6">
                    <a:lumMod val="60000"/>
                    <a:lumOff val="40000"/>
                  </a:schemeClr>
                </a:solidFill>
              </a:rPr>
              <a:t>Focus on colour contrast</a:t>
            </a:r>
            <a:endParaRPr lang="en-GB" sz="3600" dirty="0">
              <a:solidFill>
                <a:schemeClr val="accent6">
                  <a:lumMod val="60000"/>
                  <a:lumOff val="40000"/>
                </a:schemeClr>
              </a:solidFill>
            </a:endParaRP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2" descr="https://ukc-powerpoint.officeapps.live.com/pods/GetClipboardImage.ashx?Id=67a54574-ae97-4e6f-a242-2c71477fc2e5&amp;DC=GUK2&amp;pkey=1f199a9b-2eec-450a-84f8-84f97500cbe4&amp;wdwaccluster=GUK2"/>
          <p:cNvPicPr>
            <a:picLocks noChangeAspect="1" noChangeArrowheads="1"/>
          </p:cNvPicPr>
          <p:nvPr/>
        </p:nvPicPr>
        <p:blipFill>
          <a:blip r:embed="rId3"/>
          <a:srcRect/>
          <a:stretch>
            <a:fillRect/>
          </a:stretch>
        </p:blipFill>
        <p:spPr bwMode="auto">
          <a:xfrm>
            <a:off x="0" y="0"/>
            <a:ext cx="9144000" cy="6929462"/>
          </a:xfrm>
          <a:prstGeom prst="rect">
            <a:avLst/>
          </a:prstGeom>
          <a:noFill/>
        </p:spPr>
      </p:pic>
      <p:sp>
        <p:nvSpPr>
          <p:cNvPr id="17414" name="AutoShape 6" descr="data:image/jpg;base64,%20/9j/4AAQSkZJRgABAQEAYABgAAD/2wBDAAUDBAQEAwUEBAQFBQUGBwwIBwcHBw8LCwkMEQ8SEhEPERETFhwXExQaFRERGCEYGh0dHx8fExciJCIeJBweHx7/2wBDAQUFBQcGBw4ICA4eFBEUHh4eHh4eHh4eHh4eHh4eHh4eHh4eHh4eHh4eHh4eHh4eHh4eHh4eHh4eHh4eHh4eHh7/wAARCACQAHUDASIAAhEBAxEB/8QAHwAAAQUBAQEBAQEAAAAAAAAAAAECAwQFBgcICQoL/8QAtRAAAgEDAwIEAwUFBAQAAAF9AQIDAAQRBRIhMUEGE1FhByJxFDKBkaEII0KxwRVS0fAkM2JyggkKFhcYGRolJicoKSo0NTY3ODk6Q0RFRkdISUpTVFVWV1hZWmNkZWZnaGlqc3R1dnd4eXqDhIWGh4iJipKTlJWWl5iZmqKjpKWmp6ipqrKztLW2t7i5usLDxMXGx8jJytLT1NXW19jZ2uHi4+Tl5ufo6erx8vP09fb3+Pn6/8QAHwEAAwEBAQEBAQEBAQAAAAAAAAECAwQFBgcICQoL/8QAtREAAgECBAQDBAcFBAQAAQJ3AAECAxEEBSExBhJBUQdhcRMiMoEIFEKRobHBCSMzUvAVYnLRChYkNOEl8RcYGRomJygpKjU2Nzg5OkNERUZHSElKU1RVVldYWVpjZGVmZ2hpanN0dXZ3eHl6goOEhYaHiImKkpOUlZaXmJmaoqOkpaanqKmqsrO0tba3uLm6wsPExcbHyMnK0tPU1dbX2Nna4uPk5ebn6Onq8vP09fb3+Pn6/9oADAMBAAIRAxEAPwDj2XBoJ4NSScHj1qJq/WI0kflk6zGlsGkJ496QmmSOFU1bikR7RscWHen28clzII4gME43McKPqaktLMOBJPkg8hP8areJNYt9ItgMBpWH7uJf5n2r5PMeIoU5ulhlzPv0/wCCfU4HIalSCqYh8qfTr/wC3qdtY2MPmT6gvA+ZsYX8M8muPbxRaLcuv2eVogflcMMn8Kwnh1XVrlpRDPcO7Z4UkCtS38E69LCZGs2QYzg9a8GebYnm5qlW34HtU8ooONoU7/ezZ0rVodSuJIbZZNyLvwwwSO9aCTK3fpXFwxan4e1KO68lo5Ym/iXhh3B9q6tri31C1Gp2A2dpov7jeletgs+lTko19YvqeVjMkUk3R0a6F4N05pN1VLS5WZeeCOoqUmvr4ONSKlF3TPlJ81OTjLckLcGopXNLnimsKvkRKqsYG9SaKaetFL2SNVVZtTdetQuakeoWrVHIxjVE7BSCeTngepqZhxWRezsNUsoRxuLM306CvHz7EvD4OXLvLT+vketkOHVfGR5tlqdZKYrfSWv5pMKo6dyam8GeCP7Wk/tjWl3zS4KxMOEXsKpWNsdW1Ww045MUTefKO3HQfn/KvZfD9mFVV7cdK/IMRiJQXLF6s/YsNhoy9+aukUdP8N2lpGBBbxxgeiirI0lTxsGK6Py8cAUqw+1ec4Tb1O9VEkcH4m8K2d5ayRy26NuBGccivArq2uPCXi02kzMLWVwr56Mh7/hX1hex5jIrxv44+G0vNDOoW8ebi0O446lO4r0MBiHCfs5vRnnZhh1Up+0iveRwOqWr2F8WjJKEggjoQauwvvjB6etV9IuTqvhON2wZrb9y574xx/n2pLKTccHrtGR71+gcNY+aq/V5vR3+9f5n55xFgIez+sQ/pFyk70opa+5sfF3I9oJPFFSBTRQap6Gk681C1TyVATzREwk9SGY/KetZlzayPrmmOqlgYmLY7Af/AK61LgYib6UXzTWraZdw4w6vC+f7rLn+lfIcW1Go0497/kfX8J005VJdrfma/hrU7TS7qe5mVnllfaiouSVUf/rrt7T4laXYqq3Wmaip9Vt2P9K5SCCXRtAh1AW/nPs3HC5PPNZl/wCNtdjuLGFdMSWO7AMZEmTknGDgYBr86hQ9tJyUb/M/TalZ0oKLlb5XPcfDXifS9egWaz81Qf4ZEKn8jWzczw28TSSHCgZNeZ6NdXVvfRxyoocNtcpgj9Otdf4quTHYJtJy3b1rilUtJqx1ui0lruYOu/EjR7SVrdNP1G4bOMxwkjNYt54gt9TgZZ7OeCORSNskZGRWN401u/0XTm1GKxWaISiMgPtwTnk45qHR/FF/fRWUd5YeX9sXciht+BnHPcfjXRKg5U/aKOne5hGooVXTlLXtY4XSLZNL8Yahoqn9xcqZIfw5A/LNCRPHfOmDwDn25q98T7STR/F+kX6qVDsOn15H5GneIJJtN1G6g8tQbiLY24cr8wOR78V7mWYz2OIpV3quv5M+ZzbB+1w9WhHe+n5oj+lKKhtpPNiDd+9Tp1r9dhJTipRejPyeUXCTjLccBx1opyCigpPQtyNzUG9abKTUJPFaqJzN3Y66mVYHJ9Km1q5SPw5aSNj5QpPtWNq8wjt8E/eIWp9alF74YSQDA8vaQOmQMf0r4HjCa9tSh2/U/QODqT9lVn/Wh7t4ZtrXUNDhUqrL5YxnoRipT4b02I7ltId2cjCY5rF+E14ZvC1hJuzmFR+XFd04DpkelfmcpShJpM/VIJNJnMTwRQ3Ea8A7hitTXWjkW3U4Nc9rF/DZ63G10kzLuwAiE/jVzxFrGmNaxeSZWckY2ITj61k020zecVoXzoNjqEG24hWRPQii08J6baSB7e3jjx6LV3w9Oz2asykenHWtR5FVMk1fPLltfQ5pxaZ4T+0pEsNjpsq8SxzHaR9P/rVzvjLVB4i1C31RYhE01pGzqD/FtAJra/aCuP7Q1/SdJUZyxd8emf8ADNc5bIJ5TMq7Y2O2IY6KOBXsYf3KMPmeBXhz4ifyK9hujba3cZFaC0zULVreRGkjaNlPRhg4NSoBgda/UuG8V7fBJPeOn+R+XcR4X6vjHbaWv+ZImcUUqA4/xor3zw0xbjCmqrn5eann6ZxVO4bahrRbGfL7xiaw5mukiU8Jya09HUXWiahYv9+EmQDvtIrOWFmladhy3Iq5HL/Zt/a3uCYp/wBxMB79K/JM9xf1rFTku+nyP17IcJ9Vwsbrpr8z0P4I6kJPDa2hP7y1lMZHoM5Feqx3apDuZgF7mvAvDMreHvGIVMm0vRzjoD2Ne2afLBeWOwkMrDmvkMZG0+ZbPU+wwlS9JRe60I59a0F7gebcwM6npkE1JcazoDRqHlg9eBWDN4ZW1v5Lm3sY5o5OqBOtSHRY5IykWiNCzZyXXgfSskoW3PThToyheUtTqdP1bTrkBLWaN/ZSDVi8mURnkdOaxNC0e002MMsKLN3IUA1k+PNfXTrEw2/z3c3yQoOpY9/oKmK5pWicE2lc828To2tfEC9mUkx28Qt1b36tj88U9Hj03UbabyldIXVtjdCAelbltp0Gm6VEARLMV8yeY9WkPJrj9UM13eFUJWPPzv6D0r04S5/d6I82dNRg3bVmr4j1KfxBf3OpXAUFl+VV6Ko6Cs6M/IO9WZFWPRptnC7CAe7GuW0TUbr7bJZXHzup47HFfb8KZlRw/PCq7XtbsfBcV5XVquEqKvZPQ6ZDxRSQsHTcvT6UV+i6PVH55drQZcOqI2ccj8qyL+7h2+WZkVm4HOcmrF/ZzahEVMjRA9MelYMmlx2d/BBHltoLOx6k18nmHFFKlzUqKu+/Q+ywHDFWry1aui7G60S/Zxt7Clms/t+kT2oOJMbkOejDpV22t99op9BS26+SzL61+Yyqts/U4UFyoqeCrqHVNLfT7pit3bDahz8wINa2ia3r/hy+kjm3XVqCCMnLD/GvP/EQutH8Wm6siUMwEgA6N613Wk+ILG406Ge+kjG5tki/8tI2HqPT3qq9J8vMldM5qFeKlyTdpL8T07w/8TNDmjEdxMkEncSHBrZn+IHhtISzalbDA7SA15Pqtj4avIleOSC5jboQcEVz1zolvG4k0220+QD/AJ6nLL+HeuNYem+rR2SrT3STO98TfE+Dc8ejWz3TdmAwv51jaQl1cXJ1bWJDNeSDgfwxD+6K52weSC7U6pdWscS8pDGOWPuOtbVzcXV+NtkWjgx/rCpX9DVulGCtFfMUKl3eW/Ym1/Wl3i0t8s56qvJrMv7i3s7UT6mwjJ+5GvU/40y4u9M8O27y83N6w78n8fSud8KbvEPjBLzWlaWzhDSSIMhcAcJ7ZNdNGimnLZL8TjxWJcXZayfTsdNaSNfRq8ibIRyq1zX2drvxuPso+XGXI6DFb+rSziMWenQ/fbaMe/atvQNCh0ux3y4M78yP6mtI1VSTl3MPYyrtRfTVsxtRZrOfaq5V+foe9FbN3BFMwPHHrRXu4XibGUKUaalojxcTwxhK1aVS25NYtHFo72tvZo91KCZZ5ACVHog7fXrXKPD5l1JJt5HFby3Hl2zSKcFRVGwi8y1a4fjzGLV885vVn08KKWhe0uMG09an1TSmtrGG+VgyOcHH8JpNMUeUQvrRqJl8vYxYoDnBPFcd3zHel7uhyvjzSZr3SUv7WMtLZjc2Bzs7/rVDw7/Z+t2Zimb7NfqoCTKOTjsfUV6t4DAN1eKY1kVrGUFWGQRjvXmGpeHZ9Pcalp44zueMenqK66FbmTpt2a2PLxFG1TnSuuo2exvrd/JurJZ/SSM7cirFhodzMpuI9EnlRTy4LFR9TWhpOsC6gVTzxgg123hbxbfaLZXNpZNA0U6nMNwu5CxGM8c0TqTTs0WqMXDmp6nEQGS1bculBSO4AzWrp+obphLJBhgDhJV+XOOuKi8nW3ZpJ54SCekMef51JaSf6Ssd3b3Xl93VAT+uBWEtTq2RnzaLDd3DzzyEozZaRup+lTPJYadb/ZrGIYJwAvVjTfEt40750+3kghVQMSPuYn1PYfSq/hPT55Lhry5bdj7gP863taF5M89vmqcsI28zs7PRo9O063v7llNzMN3l9dgqtfzySLgcCnXWpiNB5z7yBgZPSuf1DWlANY04Sk7m1SqqceU0UHbDN9Bmiq2gp4gmhe5tbx7JJMYAGSwGcH9aK1dk7XMUqjV1Eiu7ea3k+zXUMsJdQQsilSQeh57VptbrDZpGq8BQBUHjrWrrXddfUbrahICIi/dRR0Aq7EfMsEPfaOamtpY7sM3Je8tSHShliuMc1a1C23Q78jrjHeo9BjE155RbacEj3rSvSqxELnpXLN2kdlNaNEPgWaRdUe3hwZZIZIwD/uk/0rM0e8W6sVUxhguVc+h9K0/h9A48YWrdT5jDHrlTXkdnr9zpOu3sL52C4kBHp8xropUPaylbsv1PNrYpUZpSW50Osad/YmptqUEfmWj8vGP4W/wrR0C6nuL6K9hgRthyEmj3IfYg9aq22uJexEqyuv8AEh7iuxsT4ft9E+2W+sRmVFy9vNHsfPovY1dTntqtR03ST30Zna9c3V5PC1ppEVnKoImNucRyHPBC9qbFb6vLHwiIfV3xTm8Q6cG3CUZ7cGq8mvLMxw3yH0rB87+ydKVKG0hX00rk3l5bHI5VDk055xDBst4uOx6Cqsmr2SfNKSB9Kt2kseor5dtDKq93ZcCtOWVryOWVSLlywepjS+dcS7cksT2rY0Dw7HNexNqG1I2cDLchR6mt3S9NtLMbpE8xz61Fq94iI3l4X6UnWb92I4YRfFPc6bV7Xw3paQQw64kzEHd5S5UdMUV5PeT3ckxaMMw74orZUY2MvazjpdsXxGzxtnH8Xat3QpvOsEJ5+Wq3iaz/AHLnGfepPB43WGw9uBSqWlTudNFOFVruWoWaG5DRcEelXp3ZrYk9cVUlQxz5q3dDFsdvpXM1ex27IufDQzHxpp0aKGZpv0wc/pXC+MPB8N5req3FjhZRezBkPQnea9K+D9u7+ObOVVLMqyN9PlI/rXBavq8dt4q1mHzgGTUJs89TvNa0udVG4djzarpSq8tXaxzuneG3jRd2+OYdfar7Q3Vmu2SMyj2HNbEWuWszDzioYdHU80kcouNRiO5ZbfcC2084960cqjfvG0YUlG1MxjJaPExPyNjoy4NZ9tDcyzlbU5BPSuq1TTpLy5aRliVC304q3pFjZ6fhlYE9aFNRWhEqLm9djP0bww0hE14pZuwPSvSfDnhG+utPNxZQRGMZUF3C5I9K5WfUhjCsBz2qL+3bqGIxxXk0Y54VyKhxlUfvGbcaa5aVkN1jUHSeS3VcMjFW5zyKxWjur5ysbEc8tjgVftLVrp/MKkKTyx71uy2sUOnKtv8A65ugA4x6mlpDRG8YSqK8tjFggit4/LVGdv4iBRW1a2kcEW08seWJ7miocjpVNI//2Q=="/>
          <p:cNvSpPr>
            <a:spLocks noChangeAspect="1" noChangeArrowheads="1"/>
          </p:cNvSpPr>
          <p:nvPr/>
        </p:nvSpPr>
        <p:spPr bwMode="auto">
          <a:xfrm>
            <a:off x="21272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15" name="TextBox 14"/>
          <p:cNvSpPr txBox="1"/>
          <p:nvPr/>
        </p:nvSpPr>
        <p:spPr>
          <a:xfrm>
            <a:off x="1428728" y="2143116"/>
            <a:ext cx="4429156" cy="646331"/>
          </a:xfrm>
          <a:prstGeom prst="rect">
            <a:avLst/>
          </a:prstGeom>
          <a:noFill/>
        </p:spPr>
        <p:txBody>
          <a:bodyPr wrap="square" rtlCol="0">
            <a:spAutoFit/>
          </a:bodyPr>
          <a:lstStyle/>
          <a:p>
            <a:pPr>
              <a:buFont typeface="Wingdings" pitchFamily="2" charset="2"/>
              <a:buChar char="v"/>
            </a:pPr>
            <a:r>
              <a:rPr lang="en-GB" sz="3600" dirty="0" smtClean="0">
                <a:solidFill>
                  <a:schemeClr val="tx1">
                    <a:lumMod val="75000"/>
                    <a:lumOff val="25000"/>
                  </a:schemeClr>
                </a:solidFill>
              </a:rPr>
              <a:t> Controls your focus</a:t>
            </a:r>
            <a:endParaRPr lang="en-GB" sz="3600" dirty="0">
              <a:solidFill>
                <a:schemeClr val="tx1">
                  <a:lumMod val="75000"/>
                  <a:lumOff val="25000"/>
                </a:schemeClr>
              </a:solidFill>
            </a:endParaRPr>
          </a:p>
        </p:txBody>
      </p:sp>
      <p:sp>
        <p:nvSpPr>
          <p:cNvPr id="8" name="TextBox 7"/>
          <p:cNvSpPr txBox="1"/>
          <p:nvPr/>
        </p:nvSpPr>
        <p:spPr>
          <a:xfrm>
            <a:off x="1428728" y="2714620"/>
            <a:ext cx="6715140" cy="646331"/>
          </a:xfrm>
          <a:prstGeom prst="rect">
            <a:avLst/>
          </a:prstGeom>
          <a:noFill/>
        </p:spPr>
        <p:txBody>
          <a:bodyPr wrap="square" rtlCol="0">
            <a:spAutoFit/>
          </a:bodyPr>
          <a:lstStyle/>
          <a:p>
            <a:pPr>
              <a:buFont typeface="Wingdings" pitchFamily="2" charset="2"/>
              <a:buChar char="v"/>
            </a:pPr>
            <a:r>
              <a:rPr lang="en-GB" sz="3600" dirty="0" smtClean="0">
                <a:solidFill>
                  <a:schemeClr val="tx1">
                    <a:lumMod val="75000"/>
                    <a:lumOff val="25000"/>
                  </a:schemeClr>
                </a:solidFill>
              </a:rPr>
              <a:t>Focus on colour contrast</a:t>
            </a:r>
            <a:endParaRPr lang="en-GB" sz="3600" dirty="0">
              <a:solidFill>
                <a:schemeClr val="tx1">
                  <a:lumMod val="75000"/>
                  <a:lumOff val="25000"/>
                </a:schemeClr>
              </a:solidFill>
            </a:endParaRPr>
          </a:p>
        </p:txBody>
      </p:sp>
      <p:sp>
        <p:nvSpPr>
          <p:cNvPr id="9" name="TextBox 8"/>
          <p:cNvSpPr txBox="1"/>
          <p:nvPr/>
        </p:nvSpPr>
        <p:spPr>
          <a:xfrm>
            <a:off x="1428728" y="3357563"/>
            <a:ext cx="6786610" cy="1200329"/>
          </a:xfrm>
          <a:prstGeom prst="rect">
            <a:avLst/>
          </a:prstGeom>
          <a:noFill/>
        </p:spPr>
        <p:txBody>
          <a:bodyPr wrap="square" rtlCol="0">
            <a:spAutoFit/>
          </a:bodyPr>
          <a:lstStyle/>
          <a:p>
            <a:pPr>
              <a:buFont typeface="Wingdings" pitchFamily="2" charset="2"/>
              <a:buChar char="v"/>
            </a:pPr>
            <a:r>
              <a:rPr lang="en-GB" sz="3600" dirty="0" smtClean="0">
                <a:solidFill>
                  <a:schemeClr val="accent6">
                    <a:lumMod val="40000"/>
                    <a:lumOff val="60000"/>
                  </a:schemeClr>
                </a:solidFill>
              </a:rPr>
              <a:t> Different </a:t>
            </a:r>
            <a:r>
              <a:rPr lang="en-GB" sz="3600" dirty="0" smtClean="0">
                <a:solidFill>
                  <a:schemeClr val="accent6">
                    <a:lumMod val="60000"/>
                    <a:lumOff val="40000"/>
                  </a:schemeClr>
                </a:solidFill>
              </a:rPr>
              <a:t>object</a:t>
            </a:r>
            <a:r>
              <a:rPr lang="en-GB" sz="3600" dirty="0" smtClean="0">
                <a:solidFill>
                  <a:schemeClr val="accent6">
                    <a:lumMod val="40000"/>
                    <a:lumOff val="60000"/>
                  </a:schemeClr>
                </a:solidFill>
              </a:rPr>
              <a:t> shapes, sizes,                </a:t>
            </a:r>
            <a:r>
              <a:rPr lang="en-GB" sz="3600" dirty="0">
                <a:solidFill>
                  <a:schemeClr val="accent6">
                    <a:lumMod val="40000"/>
                    <a:lumOff val="60000"/>
                  </a:schemeClr>
                </a:solidFill>
              </a:rPr>
              <a:t> </a:t>
            </a:r>
            <a:r>
              <a:rPr lang="en-GB" sz="3600" dirty="0" smtClean="0">
                <a:solidFill>
                  <a:schemeClr val="accent6">
                    <a:lumMod val="40000"/>
                    <a:lumOff val="60000"/>
                  </a:schemeClr>
                </a:solidFill>
              </a:rPr>
              <a:t>       </a:t>
            </a:r>
          </a:p>
          <a:p>
            <a:r>
              <a:rPr lang="en-GB" sz="3600" dirty="0">
                <a:solidFill>
                  <a:schemeClr val="accent6">
                    <a:lumMod val="40000"/>
                    <a:lumOff val="60000"/>
                  </a:schemeClr>
                </a:solidFill>
              </a:rPr>
              <a:t> </a:t>
            </a:r>
            <a:r>
              <a:rPr lang="en-GB" sz="3600" dirty="0" smtClean="0">
                <a:solidFill>
                  <a:schemeClr val="accent6">
                    <a:lumMod val="40000"/>
                    <a:lumOff val="60000"/>
                  </a:schemeClr>
                </a:solidFill>
              </a:rPr>
              <a:t>   font types etc.</a:t>
            </a:r>
            <a:endParaRPr lang="en-GB" sz="3600" dirty="0">
              <a:solidFill>
                <a:schemeClr val="accent6">
                  <a:lumMod val="40000"/>
                  <a:lumOff val="60000"/>
                </a:schemeClr>
              </a:solidFill>
            </a:endParaRPr>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164</TotalTime>
  <Words>238</Words>
  <Application>Microsoft Office PowerPoint</Application>
  <PresentationFormat>On-screen Show (4:3)</PresentationFormat>
  <Paragraphs>37</Paragraphs>
  <Slides>8</Slides>
  <Notes>8</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Office Theme</vt:lpstr>
      <vt:lpstr>Slide 1</vt:lpstr>
      <vt:lpstr>Slide 2</vt:lpstr>
      <vt:lpstr>Slide 3</vt:lpstr>
      <vt:lpstr>Slide 4</vt:lpstr>
      <vt:lpstr>Slide 5</vt:lpstr>
      <vt:lpstr>Slide 6</vt:lpstr>
      <vt:lpstr>Slide 7</vt:lpstr>
      <vt:lpstr>Slide 8</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PC-Bank</dc:creator>
  <cp:lastModifiedBy>PC-Bank</cp:lastModifiedBy>
  <cp:revision>18</cp:revision>
  <dcterms:created xsi:type="dcterms:W3CDTF">2021-10-11T19:48:52Z</dcterms:created>
  <dcterms:modified xsi:type="dcterms:W3CDTF">2021-10-11T22:36:39Z</dcterms:modified>
</cp:coreProperties>
</file>