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2929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1454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3140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0061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377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646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971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262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479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827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8980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6601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0416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4938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7944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29916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635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FC34540B-7504-4A60-8996-53CB591B8719}" type="datetimeFigureOut">
              <a:rPr lang="en-GB" smtClean="0"/>
              <a:t>07/09/2016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B8BDEF10-E976-48D9-90AC-9FD6A3EA20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472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CAPITAL RATIONING.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 smtClean="0"/>
              <a:t>Chapter 9 </a:t>
            </a:r>
            <a:r>
              <a:rPr lang="en-GB" sz="3600" dirty="0" smtClean="0"/>
              <a:t>.</a:t>
            </a:r>
            <a:endParaRPr lang="en-GB" sz="3600" dirty="0" smtClean="0"/>
          </a:p>
          <a:p>
            <a:endParaRPr lang="en-GB" sz="3600" dirty="0"/>
          </a:p>
          <a:p>
            <a:r>
              <a:rPr lang="en-GB" sz="3600" dirty="0" smtClean="0"/>
              <a:t>Hard Capital Rationing – External</a:t>
            </a:r>
          </a:p>
          <a:p>
            <a:r>
              <a:rPr lang="en-GB" sz="3600" dirty="0" smtClean="0"/>
              <a:t>Soft Capital Rationing – Internal</a:t>
            </a:r>
          </a:p>
          <a:p>
            <a:r>
              <a:rPr lang="en-GB" sz="3600" dirty="0" smtClean="0"/>
              <a:t>Projects Divisible or Indivisible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1465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1 P.54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</a:t>
            </a:r>
            <a:r>
              <a:rPr lang="en-GB" sz="3600" dirty="0" smtClean="0"/>
              <a:t>) Invest in all projects</a:t>
            </a:r>
            <a:r>
              <a:rPr lang="en-GB" sz="11200" dirty="0" smtClean="0"/>
              <a:t>.</a:t>
            </a:r>
          </a:p>
          <a:p>
            <a:endParaRPr lang="en-GB" sz="11200" dirty="0"/>
          </a:p>
          <a:p>
            <a:pPr lvl="2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7336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PROJECTS DIVISIBLE.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11200" dirty="0"/>
              <a:t>b) Projects Divisible.</a:t>
            </a:r>
          </a:p>
          <a:p>
            <a:endParaRPr lang="en-GB" sz="11200" dirty="0"/>
          </a:p>
          <a:p>
            <a:pPr lvl="2"/>
            <a:r>
              <a:rPr lang="en-GB" sz="11200" dirty="0"/>
              <a:t>A			B			C			D</a:t>
            </a:r>
          </a:p>
          <a:p>
            <a:pPr lvl="2"/>
            <a:r>
              <a:rPr lang="en-GB" sz="11200" dirty="0"/>
              <a:t>50			57			36			50</a:t>
            </a:r>
          </a:p>
          <a:p>
            <a:pPr lvl="2"/>
            <a:r>
              <a:rPr lang="en-GB" sz="11200" dirty="0"/>
              <a:t>500		    600	    300		400</a:t>
            </a:r>
          </a:p>
          <a:p>
            <a:pPr lvl="2"/>
            <a:r>
              <a:rPr lang="en-GB" sz="11200" dirty="0"/>
              <a:t>$0.10		$0.095	$0.12		$0.125 </a:t>
            </a:r>
          </a:p>
          <a:p>
            <a:pPr lvl="2"/>
            <a:r>
              <a:rPr lang="en-GB" sz="11200" dirty="0"/>
              <a:t>3			</a:t>
            </a:r>
            <a:r>
              <a:rPr lang="en-GB" sz="11200" dirty="0" smtClean="0"/>
              <a:t>       4</a:t>
            </a:r>
            <a:r>
              <a:rPr lang="en-GB" sz="11200" dirty="0"/>
              <a:t>			</a:t>
            </a:r>
            <a:r>
              <a:rPr lang="en-GB" sz="11200" dirty="0" smtClean="0"/>
              <a:t>  2</a:t>
            </a:r>
            <a:r>
              <a:rPr lang="en-GB" sz="11200" dirty="0"/>
              <a:t>			</a:t>
            </a:r>
            <a:r>
              <a:rPr lang="en-GB" sz="11200" dirty="0" smtClean="0"/>
              <a:t>  1  </a:t>
            </a:r>
            <a:r>
              <a:rPr lang="en-GB" sz="11200" dirty="0"/>
              <a:t>	</a:t>
            </a:r>
            <a:r>
              <a:rPr lang="en-GB" sz="11200" dirty="0" smtClean="0"/>
              <a:t>  Ranking</a:t>
            </a:r>
            <a:endParaRPr lang="en-GB" sz="11200" dirty="0"/>
          </a:p>
        </p:txBody>
      </p:sp>
    </p:spTree>
    <p:extLst>
      <p:ext uri="{BB962C8B-B14F-4D97-AF65-F5344CB8AC3E}">
        <p14:creationId xmlns:p14="http://schemas.microsoft.com/office/powerpoint/2010/main" val="1002686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DIVISIBLE PROJECTS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100% of D    400	    50</a:t>
            </a:r>
          </a:p>
          <a:p>
            <a:r>
              <a:rPr lang="en-GB" sz="3200" dirty="0" smtClean="0"/>
              <a:t>100% of C 	300		36</a:t>
            </a:r>
          </a:p>
          <a:p>
            <a:r>
              <a:rPr lang="en-GB" sz="3200" dirty="0" smtClean="0"/>
              <a:t>100% of A	    500		50</a:t>
            </a:r>
          </a:p>
          <a:p>
            <a:r>
              <a:rPr lang="en-GB" sz="3200" dirty="0" smtClean="0"/>
              <a:t>2/3 of B		   400		38</a:t>
            </a:r>
          </a:p>
          <a:p>
            <a:pPr lvl="3"/>
            <a:r>
              <a:rPr lang="en-GB" sz="3200" dirty="0"/>
              <a:t> </a:t>
            </a:r>
            <a:r>
              <a:rPr lang="en-GB" sz="3200" dirty="0" smtClean="0"/>
              <a:t>     1,600		174</a:t>
            </a:r>
          </a:p>
        </p:txBody>
      </p:sp>
    </p:spTree>
    <p:extLst>
      <p:ext uri="{BB962C8B-B14F-4D97-AF65-F5344CB8AC3E}">
        <p14:creationId xmlns:p14="http://schemas.microsoft.com/office/powerpoint/2010/main" val="4067418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INDIVISBLE PROJECTS.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A+B+C		= 143</a:t>
            </a:r>
          </a:p>
          <a:p>
            <a:r>
              <a:rPr lang="en-GB" sz="3600" dirty="0" smtClean="0"/>
              <a:t>A+B+D		= 157</a:t>
            </a:r>
          </a:p>
          <a:p>
            <a:r>
              <a:rPr lang="en-GB" sz="3600" dirty="0" smtClean="0"/>
              <a:t>B+C+D		= 143</a:t>
            </a:r>
          </a:p>
          <a:p>
            <a:endParaRPr lang="en-GB" sz="3600" dirty="0"/>
          </a:p>
          <a:p>
            <a:r>
              <a:rPr lang="en-GB" sz="3600" dirty="0" smtClean="0"/>
              <a:t>Trial and Error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7961762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OPTIMUM REPLACEMENT POLICY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1 Year replacement policy		57,384/0.870 = $65,959</a:t>
            </a:r>
          </a:p>
          <a:p>
            <a:endParaRPr lang="en-GB" sz="3200" dirty="0"/>
          </a:p>
          <a:p>
            <a:r>
              <a:rPr lang="en-GB" sz="3200" dirty="0" smtClean="0"/>
              <a:t>2 Year replacement policy		72,972/1.626 = $44,878</a:t>
            </a:r>
          </a:p>
          <a:p>
            <a:endParaRPr lang="en-GB" sz="3200" dirty="0"/>
          </a:p>
          <a:p>
            <a:r>
              <a:rPr lang="en-GB" sz="3200" dirty="0" smtClean="0"/>
              <a:t>3 Year replacement policy		87,101/2.283 = $38,152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402567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44</TotalTime>
  <Words>58</Words>
  <Application>Microsoft Office PowerPoint</Application>
  <PresentationFormat>Widescreen</PresentationFormat>
  <Paragraphs>35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 Boardroom</vt:lpstr>
      <vt:lpstr>CAPITAL RATIONING.</vt:lpstr>
      <vt:lpstr>Example 1 P.54</vt:lpstr>
      <vt:lpstr>PROJECTS DIVISIBLE.</vt:lpstr>
      <vt:lpstr>DIVISIBLE PROJECTS</vt:lpstr>
      <vt:lpstr>INDIVISBLE PROJECTS.</vt:lpstr>
      <vt:lpstr>OPTIMUM REPLACEMENT POLICY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CAPITAL RATIONING.</dc:title>
  <dc:creator>Ian Jackson</dc:creator>
  <cp:lastModifiedBy>Ian Jackson</cp:lastModifiedBy>
  <cp:revision>5</cp:revision>
  <dcterms:created xsi:type="dcterms:W3CDTF">2015-10-19T09:13:30Z</dcterms:created>
  <dcterms:modified xsi:type="dcterms:W3CDTF">2016-09-07T08:43:56Z</dcterms:modified>
</cp:coreProperties>
</file>