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66" r:id="rId6"/>
    <p:sldId id="258" r:id="rId7"/>
    <p:sldId id="257" r:id="rId8"/>
    <p:sldId id="259" r:id="rId9"/>
    <p:sldId id="260" r:id="rId10"/>
    <p:sldId id="264" r:id="rId11"/>
    <p:sldId id="262" r:id="rId12"/>
    <p:sldId id="261" r:id="rId13"/>
    <p:sldId id="270" r:id="rId14"/>
    <p:sldId id="271" r:id="rId15"/>
    <p:sldId id="272" r:id="rId16"/>
    <p:sldId id="265" r:id="rId17"/>
    <p:sldId id="269" r:id="rId18"/>
    <p:sldId id="267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MAQUZSxy9w?feature=oembed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png"/><Relationship Id="rId9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gif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gif"/><Relationship Id="rId4" Type="http://schemas.openxmlformats.org/officeDocument/2006/relationships/image" Target="../media/image30.gi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Merch and Social media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By Megan Phillips</a:t>
            </a:r>
          </a:p>
        </p:txBody>
      </p:sp>
    </p:spTree>
    <p:extLst>
      <p:ext uri="{BB962C8B-B14F-4D97-AF65-F5344CB8AC3E}">
        <p14:creationId xmlns:p14="http://schemas.microsoft.com/office/powerpoint/2010/main" val="2211856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AE7FFC96-6D39-4157-B7F6-178E98910863}"/>
              </a:ext>
            </a:extLst>
          </p:cNvPr>
          <p:cNvSpPr/>
          <p:nvPr/>
        </p:nvSpPr>
        <p:spPr>
          <a:xfrm>
            <a:off x="2567541" y="1270907"/>
            <a:ext cx="7365999" cy="5615213"/>
          </a:xfrm>
          <a:prstGeom prst="triangle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2" name="Picture 2" descr="A person standing next to a tree&#10;&#10;Description generated with high confidence">
            <a:extLst>
              <a:ext uri="{FF2B5EF4-FFF2-40B4-BE49-F238E27FC236}">
                <a16:creationId xmlns:a16="http://schemas.microsoft.com/office/drawing/2014/main" id="{F1066FF3-27C0-43A8-9476-B5CDFEB3E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6258" y="2329543"/>
            <a:ext cx="2743200" cy="2743200"/>
          </a:xfrm>
          <a:prstGeom prst="rect">
            <a:avLst/>
          </a:prstGeom>
        </p:spPr>
      </p:pic>
      <p:pic>
        <p:nvPicPr>
          <p:cNvPr id="3" name="Picture 3">
            <a:hlinkClick r:id="" action="ppaction://media"/>
            <a:extLst>
              <a:ext uri="{FF2B5EF4-FFF2-40B4-BE49-F238E27FC236}">
                <a16:creationId xmlns:a16="http://schemas.microsoft.com/office/drawing/2014/main" id="{0A0F4DA8-BB58-4BF2-BAE8-68B1C48716A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7286" y="301625"/>
            <a:ext cx="3846285" cy="2970893"/>
          </a:xfrm>
          <a:prstGeom prst="rect">
            <a:avLst/>
          </a:prstGeom>
        </p:spPr>
      </p:pic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E9D5ACA-2CD3-4906-981B-47F626BD1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4973" y="239938"/>
            <a:ext cx="4348842" cy="2840264"/>
          </a:xfrm>
          <a:prstGeom prst="rect">
            <a:avLst/>
          </a:prstGeom>
        </p:spPr>
      </p:pic>
      <p:pic>
        <p:nvPicPr>
          <p:cNvPr id="7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65F0167-CB3C-490F-B704-CA851A2B22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686" y="3519837"/>
            <a:ext cx="3686627" cy="3174752"/>
          </a:xfrm>
          <a:prstGeom prst="rect">
            <a:avLst/>
          </a:prstGeom>
        </p:spPr>
      </p:pic>
      <p:pic>
        <p:nvPicPr>
          <p:cNvPr id="9" name="Picture 9" descr="A large pool of water&#10;&#10;Description generated with high confidence">
            <a:extLst>
              <a:ext uri="{FF2B5EF4-FFF2-40B4-BE49-F238E27FC236}">
                <a16:creationId xmlns:a16="http://schemas.microsoft.com/office/drawing/2014/main" id="{D8A2944F-3DC2-4EC7-992E-7FE3FC938C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2757" y="3485243"/>
            <a:ext cx="1228272" cy="812801"/>
          </a:xfrm>
          <a:prstGeom prst="rect">
            <a:avLst/>
          </a:prstGeom>
        </p:spPr>
      </p:pic>
      <p:pic>
        <p:nvPicPr>
          <p:cNvPr id="11" name="Picture 11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BFD636D7-899D-48EC-A3B6-DC4C250A47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31400" y="3485391"/>
            <a:ext cx="1228272" cy="812505"/>
          </a:xfrm>
          <a:prstGeom prst="rect">
            <a:avLst/>
          </a:prstGeom>
        </p:spPr>
      </p:pic>
      <p:pic>
        <p:nvPicPr>
          <p:cNvPr id="13" name="Picture 13" descr="A white flower on a plant&#10;&#10;Description generated with very high confidence">
            <a:extLst>
              <a:ext uri="{FF2B5EF4-FFF2-40B4-BE49-F238E27FC236}">
                <a16:creationId xmlns:a16="http://schemas.microsoft.com/office/drawing/2014/main" id="{5D1516DE-4196-4DB0-A55D-D8D75A03C67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52757" y="4619171"/>
            <a:ext cx="27432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942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440FB-FEA8-496F-BA1B-5EB818C65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Connection with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AEB2E-8154-4179-9BCD-02653839F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'The social media strategy for the extending of the festival’s message reach and the maximizing of the impact of the posts throughout its network of partners and followers; the content creation and scheduling of posts'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512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10F51-9BAE-4AFC-B428-10A05B381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Merchandising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69DA5-5FE7-4261-A489-0A7989E16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036" y="2527373"/>
            <a:ext cx="9777146" cy="34088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Researching competitors lines.</a:t>
            </a:r>
          </a:p>
          <a:p>
            <a:r>
              <a:rPr lang="en-US" dirty="0"/>
              <a:t>Budget plans.</a:t>
            </a:r>
          </a:p>
          <a:p>
            <a:r>
              <a:rPr lang="en-US" dirty="0"/>
              <a:t>Planning stock promotions for social media.</a:t>
            </a:r>
          </a:p>
          <a:p>
            <a:r>
              <a:rPr lang="en-US" dirty="0"/>
              <a:t>#</a:t>
            </a:r>
            <a:r>
              <a:rPr lang="en-US" dirty="0" err="1"/>
              <a:t>CBFFApparel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246ACC-713B-4419-924B-45AD766E0DC4}"/>
              </a:ext>
            </a:extLst>
          </p:cNvPr>
          <p:cNvSpPr txBox="1"/>
          <p:nvPr/>
        </p:nvSpPr>
        <p:spPr>
          <a:xfrm>
            <a:off x="206829" y="2193471"/>
            <a:ext cx="9700984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u="sng" dirty="0"/>
              <a:t>Creating original and relevant designs for apparel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89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C07BB-EC86-4AD5-856D-708470E96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5FAE4-ADC9-4CD1-BCF3-F46F79E6B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822" y="2890230"/>
            <a:ext cx="9677360" cy="30459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12EF79-D073-4DC0-90F2-749BF401A77A}"/>
              </a:ext>
            </a:extLst>
          </p:cNvPr>
          <p:cNvSpPr txBox="1"/>
          <p:nvPr/>
        </p:nvSpPr>
        <p:spPr>
          <a:xfrm>
            <a:off x="306615" y="2220684"/>
            <a:ext cx="1070791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u="sng" dirty="0"/>
              <a:t>Create content for the festivals Instagram next year.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7F903F-D600-4C29-917B-4195571A74C5}"/>
              </a:ext>
            </a:extLst>
          </p:cNvPr>
          <p:cNvSpPr txBox="1"/>
          <p:nvPr/>
        </p:nvSpPr>
        <p:spPr>
          <a:xfrm>
            <a:off x="512989" y="2889702"/>
            <a:ext cx="9374412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Use photoshop to create animations to attract the eye.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Design templates for advertising films on the program.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Create posters for Instagram stories to interact with existing followers.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38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1F07745-D943-46DF-AB69-FA455CE42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595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72A2E17-3305-4404-A0DA-5CC3BDAFE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gallery&#10;&#10;Description generated with very high confidence">
            <a:extLst>
              <a:ext uri="{FF2B5EF4-FFF2-40B4-BE49-F238E27FC236}">
                <a16:creationId xmlns:a16="http://schemas.microsoft.com/office/drawing/2014/main" id="{22149783-46F4-4359-A5C0-721B26BE11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4" t="12467" r="-524" b="17060"/>
          <a:stretch/>
        </p:blipFill>
        <p:spPr>
          <a:xfrm>
            <a:off x="1109280" y="628891"/>
            <a:ext cx="9964250" cy="5604933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67552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BEECAE1B-1A31-4D20-8E00-0E7E5C038E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747" y="1620968"/>
            <a:ext cx="3537345" cy="3537345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A close up of a black shirt&#10;&#10;Description generated with high confidence">
            <a:extLst>
              <a:ext uri="{FF2B5EF4-FFF2-40B4-BE49-F238E27FC236}">
                <a16:creationId xmlns:a16="http://schemas.microsoft.com/office/drawing/2014/main" id="{8C4D0BA8-D0F9-4B65-A853-B6EDD14E7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5122" y="1676439"/>
            <a:ext cx="3517120" cy="351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92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erson in a white shirt&#10;&#10;Description generated with high confidence">
            <a:extLst>
              <a:ext uri="{FF2B5EF4-FFF2-40B4-BE49-F238E27FC236}">
                <a16:creationId xmlns:a16="http://schemas.microsoft.com/office/drawing/2014/main" id="{B01EB826-4848-4E6C-8AF6-08DD4C2FD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021" y="851704"/>
            <a:ext cx="4701250" cy="47108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ADE45C-6A10-4A94-882B-55E5032AAD32}"/>
              </a:ext>
            </a:extLst>
          </p:cNvPr>
          <p:cNvSpPr txBox="1"/>
          <p:nvPr/>
        </p:nvSpPr>
        <p:spPr>
          <a:xfrm>
            <a:off x="5814351" y="2013995"/>
            <a:ext cx="484593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/>
              <a:t>Festival name down the arm.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Simple design.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Placement of logo.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09936B-5646-4AD1-B9E4-FAA9B67715D3}"/>
              </a:ext>
            </a:extLst>
          </p:cNvPr>
          <p:cNvSpPr txBox="1"/>
          <p:nvPr/>
        </p:nvSpPr>
        <p:spPr>
          <a:xfrm>
            <a:off x="5860770" y="3295047"/>
            <a:ext cx="5694741" cy="1077218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Add an original design on the back to make it memorable</a:t>
            </a:r>
          </a:p>
        </p:txBody>
      </p:sp>
    </p:spTree>
    <p:extLst>
      <p:ext uri="{BB962C8B-B14F-4D97-AF65-F5344CB8AC3E}">
        <p14:creationId xmlns:p14="http://schemas.microsoft.com/office/powerpoint/2010/main" val="113666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C6FF910-028F-42AA-93E3-E4637BF73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6" y="160868"/>
            <a:ext cx="11867089" cy="6053666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ctr" rotWithShape="0">
              <a:srgbClr val="000000">
                <a:alpha val="4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9B7E8CF3-44CE-4767-B1A2-807DA3FB6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1989" y="272005"/>
            <a:ext cx="7274769" cy="5812098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FE4B95C-E458-4504-B84C-62245548D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61506"/>
            <a:ext cx="1602997" cy="14427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5411216-9E9D-4434-A7FC-AB65EBAE9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88531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AD1A59F9-6129-4B7B-B602-F4595F28CD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860" y="762616"/>
            <a:ext cx="3517119" cy="1468396"/>
          </a:xfrm>
          <a:prstGeom prst="rect">
            <a:avLst/>
          </a:prstGeom>
        </p:spPr>
      </p:pic>
      <p:cxnSp>
        <p:nvCxnSpPr>
          <p:cNvPr id="12" name="Straight Connector 13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D8B02835-A1D2-48C3-B9F2-381DCA3E9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0245" y="604062"/>
            <a:ext cx="3537345" cy="1476841"/>
          </a:xfrm>
          <a:prstGeom prst="rect">
            <a:avLst/>
          </a:prstGeom>
        </p:spPr>
      </p:pic>
      <p:cxnSp>
        <p:nvCxnSpPr>
          <p:cNvPr id="15" name="Straight Connector 15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178D6F7-6562-4609-800C-BE9594E46C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4463" y="617931"/>
            <a:ext cx="3517120" cy="1468397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0E2B285A-123B-4513-BD87-6E38FBB6FB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8020" y="2396869"/>
            <a:ext cx="1701480" cy="1466237"/>
          </a:xfrm>
          <a:prstGeom prst="rect">
            <a:avLst/>
          </a:prstGeom>
        </p:spPr>
      </p:pic>
      <p:pic>
        <p:nvPicPr>
          <p:cNvPr id="7" name="Picture 7" descr="A drawing of a face&#10;&#10;Description generated with high confidence">
            <a:extLst>
              <a:ext uri="{FF2B5EF4-FFF2-40B4-BE49-F238E27FC236}">
                <a16:creationId xmlns:a16="http://schemas.microsoft.com/office/drawing/2014/main" id="{452FC335-D014-4051-9730-C9226D41E3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0" y="2232895"/>
            <a:ext cx="1807580" cy="1562691"/>
          </a:xfrm>
          <a:prstGeom prst="rect">
            <a:avLst/>
          </a:prstGeom>
        </p:spPr>
      </p:pic>
      <p:pic>
        <p:nvPicPr>
          <p:cNvPr id="9" name="Picture 9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3FA724F4-05BC-4160-ADC2-9EC23A4EE1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39514" y="2686237"/>
            <a:ext cx="1711124" cy="1485527"/>
          </a:xfrm>
          <a:prstGeom prst="rect">
            <a:avLst/>
          </a:prstGeom>
        </p:spPr>
      </p:pic>
      <p:pic>
        <p:nvPicPr>
          <p:cNvPr id="11" name="Picture 12">
            <a:extLst>
              <a:ext uri="{FF2B5EF4-FFF2-40B4-BE49-F238E27FC236}">
                <a16:creationId xmlns:a16="http://schemas.microsoft.com/office/drawing/2014/main" id="{CE7F1D7F-E2E0-4CDD-97E6-97FD2F9C80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9438" y="4297046"/>
            <a:ext cx="1865454" cy="1620566"/>
          </a:xfrm>
          <a:prstGeom prst="rect">
            <a:avLst/>
          </a:prstGeom>
        </p:spPr>
      </p:pic>
      <p:pic>
        <p:nvPicPr>
          <p:cNvPr id="14" name="Picture 15">
            <a:extLst>
              <a:ext uri="{FF2B5EF4-FFF2-40B4-BE49-F238E27FC236}">
                <a16:creationId xmlns:a16="http://schemas.microsoft.com/office/drawing/2014/main" id="{54E4A01B-4BF5-41B6-A349-9DFAE52CEF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6248" y="4403148"/>
            <a:ext cx="1759352" cy="1514465"/>
          </a:xfrm>
          <a:prstGeom prst="rect">
            <a:avLst/>
          </a:prstGeom>
        </p:spPr>
      </p:pic>
      <p:pic>
        <p:nvPicPr>
          <p:cNvPr id="5" name="Picture 7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5E8B1783-B50B-4B6F-971A-1FB07CDAF6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63337" y="4557652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963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9DDE3A4-A69C-40D0-B4A1-375015B40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413" y="-904477"/>
            <a:ext cx="8781326" cy="7885665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0326E621-2A05-4D3A-A2F5-4E36E6D46B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6122" y="2061258"/>
            <a:ext cx="5144946" cy="3429964"/>
          </a:xfrm>
          <a:prstGeom prst="rect">
            <a:avLst/>
          </a:prstGeom>
        </p:spPr>
      </p:pic>
      <p:pic>
        <p:nvPicPr>
          <p:cNvPr id="3" name="Picture 4" descr="A drawing of a face&#10;&#10;Description generated with high confidence">
            <a:extLst>
              <a:ext uri="{FF2B5EF4-FFF2-40B4-BE49-F238E27FC236}">
                <a16:creationId xmlns:a16="http://schemas.microsoft.com/office/drawing/2014/main" id="{F445569C-9467-4E3A-A3B3-EB1FB74CB5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55" y="2146260"/>
            <a:ext cx="1383176" cy="781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317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person in a suit and tie&#10;&#10;Description generated with very high confidence">
            <a:extLst>
              <a:ext uri="{FF2B5EF4-FFF2-40B4-BE49-F238E27FC236}">
                <a16:creationId xmlns:a16="http://schemas.microsoft.com/office/drawing/2014/main" id="{CB0B62DE-BAC9-40BF-85B6-B4BEA1A62E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640" y="3347"/>
            <a:ext cx="6437453" cy="735287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31A924ED-179F-4BDA-BB6F-A489BAB3F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2501" y="595132"/>
            <a:ext cx="4045351" cy="2696901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382D0E24-5447-44E0-A6D9-57C0E2B9A9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1691" y="752961"/>
            <a:ext cx="563302" cy="548584"/>
          </a:xfrm>
          <a:prstGeom prst="rect">
            <a:avLst/>
          </a:prstGeom>
        </p:spPr>
      </p:pic>
      <p:pic>
        <p:nvPicPr>
          <p:cNvPr id="2" name="Picture 2" descr="A drawing of a face&#10;&#10;Description generated with high confidence">
            <a:extLst>
              <a:ext uri="{FF2B5EF4-FFF2-40B4-BE49-F238E27FC236}">
                <a16:creationId xmlns:a16="http://schemas.microsoft.com/office/drawing/2014/main" id="{CD1E59FE-3516-4744-9F8E-2DCEF178ED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4957" y="4326159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932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94BD8-1B0B-4FE1-853F-E805165B6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Print on demand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77D9E-3CD1-4AB3-8428-F05CC094E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Print on demand or drop shipping is a method where a store sells a product from purchasing the item from a third party and to have it shipped directly to the customer. As a result, the merchant never has to hold stock.</a:t>
            </a:r>
          </a:p>
          <a:p>
            <a:pPr marL="0" indent="0">
              <a:buNone/>
            </a:pPr>
            <a:r>
              <a:rPr lang="en-US" dirty="0"/>
              <a:t>Pros:</a:t>
            </a:r>
          </a:p>
          <a:p>
            <a:r>
              <a:rPr lang="en-US" dirty="0"/>
              <a:t>No need for warehouse space</a:t>
            </a:r>
          </a:p>
          <a:p>
            <a:r>
              <a:rPr lang="en-US" dirty="0"/>
              <a:t>No upfront cost</a:t>
            </a:r>
          </a:p>
          <a:p>
            <a:r>
              <a:rPr lang="en-US" dirty="0"/>
              <a:t>Quick fulfilment times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11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96F8F-4E43-431B-A7E5-6544C6151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0E370-E5AF-4E66-B5FE-1A559F6EBC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Printondemand.com</a:t>
            </a:r>
          </a:p>
          <a:p>
            <a:r>
              <a:rPr lang="en-US"/>
              <a:t>5 black ethically sourced cotton blend tees w/ 2 prints - £64</a:t>
            </a:r>
          </a:p>
          <a:p>
            <a:r>
              <a:rPr lang="en-US" dirty="0"/>
              <a:t>The average selling price for tees = £24.50</a:t>
            </a:r>
          </a:p>
          <a:p>
            <a:r>
              <a:rPr lang="en-US"/>
              <a:t>Sold at £20 each = £36 profit</a:t>
            </a:r>
          </a:p>
        </p:txBody>
      </p:sp>
    </p:spTree>
    <p:extLst>
      <p:ext uri="{BB962C8B-B14F-4D97-AF65-F5344CB8AC3E}">
        <p14:creationId xmlns:p14="http://schemas.microsoft.com/office/powerpoint/2010/main" val="37826687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5">
            <a:extLst>
              <a:ext uri="{FF2B5EF4-FFF2-40B4-BE49-F238E27FC236}">
                <a16:creationId xmlns:a16="http://schemas.microsoft.com/office/drawing/2014/main" id="{D783944B-0BD8-4FD6-A11A-380B6F3EF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7" name="Rectangle 16">
              <a:extLst>
                <a:ext uri="{FF2B5EF4-FFF2-40B4-BE49-F238E27FC236}">
                  <a16:creationId xmlns:a16="http://schemas.microsoft.com/office/drawing/2014/main" id="{8B18FF6C-F551-4A55-AACB-0ED309AFC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C15DF1A-7AF9-43AE-9F6E-64912F069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2" name="Rectangle 19">
            <a:extLst>
              <a:ext uri="{FF2B5EF4-FFF2-40B4-BE49-F238E27FC236}">
                <a16:creationId xmlns:a16="http://schemas.microsoft.com/office/drawing/2014/main" id="{46E8AE37-5DCE-4B0C-9F72-62A76C25E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394728-F0B2-41BC-B819-27ACC5563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4196478" cy="1080938"/>
          </a:xfrm>
        </p:spPr>
        <p:txBody>
          <a:bodyPr>
            <a:normAutofit/>
          </a:bodyPr>
          <a:lstStyle/>
          <a:p>
            <a:r>
              <a:rPr lang="en-US" sz="3200"/>
              <a:t>Instagram</a:t>
            </a:r>
          </a:p>
        </p:txBody>
      </p:sp>
      <p:pic>
        <p:nvPicPr>
          <p:cNvPr id="14" name="Picture 21">
            <a:extLst>
              <a:ext uri="{FF2B5EF4-FFF2-40B4-BE49-F238E27FC236}">
                <a16:creationId xmlns:a16="http://schemas.microsoft.com/office/drawing/2014/main" id="{3DCCA751-5047-4730-8D91-72C39212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15" name="Content Placeholder 12">
            <a:extLst>
              <a:ext uri="{FF2B5EF4-FFF2-40B4-BE49-F238E27FC236}">
                <a16:creationId xmlns:a16="http://schemas.microsoft.com/office/drawing/2014/main" id="{242D088F-470E-4709-B04A-8B3A3ED0D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4124289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Animations</a:t>
            </a:r>
            <a:endParaRPr lang="en-US"/>
          </a:p>
          <a:p>
            <a:r>
              <a:rPr lang="en-US" sz="1600"/>
              <a:t>Instagram stories</a:t>
            </a:r>
          </a:p>
          <a:p>
            <a:r>
              <a:rPr lang="en-US" sz="1600"/>
              <a:t>Picture templates</a:t>
            </a:r>
          </a:p>
          <a:p>
            <a:r>
              <a:rPr lang="en-US" sz="1600"/>
              <a:t>Geometric theme</a:t>
            </a:r>
            <a:endParaRPr lang="en-US" sz="1600" dirty="0"/>
          </a:p>
        </p:txBody>
      </p:sp>
      <p:sp>
        <p:nvSpPr>
          <p:cNvPr id="19" name="Rectangle 23">
            <a:extLst>
              <a:ext uri="{FF2B5EF4-FFF2-40B4-BE49-F238E27FC236}">
                <a16:creationId xmlns:a16="http://schemas.microsoft.com/office/drawing/2014/main" id="{E3D07316-46BA-4EBF-8E93-2EDA103F0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197" y="488844"/>
            <a:ext cx="3378077" cy="352604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86BBBA0F-AE99-490F-B62B-79974FED6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9941" y="1023791"/>
            <a:ext cx="3056465" cy="2445172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01E8F2A-55B5-4931-BEBE-B5D2E22D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680" y="488844"/>
            <a:ext cx="2739690" cy="2480872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B69AFF07-80DF-4443-BC2B-883AAFB0E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1896" y="906357"/>
            <a:ext cx="2454793" cy="1637346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39D3105-89EA-4856-B020-D7696D3AB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198" y="4169238"/>
            <a:ext cx="3378077" cy="2209379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F7C9A0-2FFC-4138-A93C-A8C383C09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680" y="3130583"/>
            <a:ext cx="2739690" cy="3248034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4">
            <a:extLst>
              <a:ext uri="{FF2B5EF4-FFF2-40B4-BE49-F238E27FC236}">
                <a16:creationId xmlns:a16="http://schemas.microsoft.com/office/drawing/2014/main" id="{C2A65953-8833-4012-B8A4-F389EBA257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00082" y="3275733"/>
            <a:ext cx="2081597" cy="2942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40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E6360C3-3D98-4424-9759-C3E0161BA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258" y="-18142"/>
            <a:ext cx="9619342" cy="687614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BDEE19D-65BB-4676-B95F-7D1DB25C1C91}"/>
              </a:ext>
            </a:extLst>
          </p:cNvPr>
          <p:cNvSpPr/>
          <p:nvPr/>
        </p:nvSpPr>
        <p:spPr>
          <a:xfrm>
            <a:off x="-3629" y="-21771"/>
            <a:ext cx="1406071" cy="687614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383F6A-E2FF-4B72-8A58-345CC9596728}"/>
              </a:ext>
            </a:extLst>
          </p:cNvPr>
          <p:cNvSpPr/>
          <p:nvPr/>
        </p:nvSpPr>
        <p:spPr>
          <a:xfrm>
            <a:off x="11018156" y="-3630"/>
            <a:ext cx="1170214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11921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162FE20844BC049BD330C580F156280" ma:contentTypeVersion="3" ma:contentTypeDescription="Create a new document." ma:contentTypeScope="" ma:versionID="a653f4a461278a57ec58c80b89bcf22a">
  <xsd:schema xmlns:xsd="http://www.w3.org/2001/XMLSchema" xmlns:xs="http://www.w3.org/2001/XMLSchema" xmlns:p="http://schemas.microsoft.com/office/2006/metadata/properties" xmlns:ns2="98f2ca2b-15fa-40b7-8555-fafc8f0b7e03" targetNamespace="http://schemas.microsoft.com/office/2006/metadata/properties" ma:root="true" ma:fieldsID="2620c9ee02ce5d709014da6a8e08ad2b" ns2:_="">
    <xsd:import namespace="98f2ca2b-15fa-40b7-8555-fafc8f0b7e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f2ca2b-15fa-40b7-8555-fafc8f0b7e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BE78008-D4B0-4C87-BEE5-565BCD544FC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39BBD8-77BF-43C5-AEE6-2EDA74D3C6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f2ca2b-15fa-40b7-8555-fafc8f0b7e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107C291-F09D-4CB9-9EB6-981975C22CE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TC104033917[[fn=Berlin]]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Berlin</vt:lpstr>
      <vt:lpstr>Merch and Social media</vt:lpstr>
      <vt:lpstr>PowerPoint Presentation</vt:lpstr>
      <vt:lpstr>Connection with brief</vt:lpstr>
      <vt:lpstr>Merchandising</vt:lpstr>
      <vt:lpstr>Social media manager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Print on demand</vt:lpstr>
      <vt:lpstr>Pricing</vt:lpstr>
      <vt:lpstr>Instagram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543</cp:revision>
  <dcterms:created xsi:type="dcterms:W3CDTF">2013-07-15T20:24:27Z</dcterms:created>
  <dcterms:modified xsi:type="dcterms:W3CDTF">2019-05-06T23:13:32Z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0x0101005162FE20844BC049BD330C580F156280</vt:lpwstr>
  </property>
</Properties>
</file>