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75" r:id="rId3"/>
  </p:sldMasterIdLst>
  <p:notesMasterIdLst>
    <p:notesMasterId r:id="rId15"/>
  </p:notesMasterIdLst>
  <p:sldIdLst>
    <p:sldId id="646" r:id="rId4"/>
    <p:sldId id="256" r:id="rId5"/>
    <p:sldId id="644" r:id="rId6"/>
    <p:sldId id="643" r:id="rId7"/>
    <p:sldId id="645" r:id="rId8"/>
    <p:sldId id="654" r:id="rId9"/>
    <p:sldId id="656" r:id="rId10"/>
    <p:sldId id="655" r:id="rId11"/>
    <p:sldId id="657" r:id="rId12"/>
    <p:sldId id="659" r:id="rId13"/>
    <p:sldId id="65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E5C241-88DB-4948-9AA8-DA74846531B7}" v="79" dt="2024-08-23T17:55:50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81" d="100"/>
          <a:sy n="81" d="100"/>
        </p:scale>
        <p:origin x="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34E5C241-88DB-4948-9AA8-DA74846531B7}"/>
    <pc:docChg chg="custSel addSld delSld modSld sldOrd delMainMaster">
      <pc:chgData name="Stephanie Bradley" userId="bb573b86-6a01-430f-ba3c-43c2b2970490" providerId="ADAL" clId="{34E5C241-88DB-4948-9AA8-DA74846531B7}" dt="2024-08-23T17:55:50.542" v="989"/>
      <pc:docMkLst>
        <pc:docMk/>
      </pc:docMkLst>
      <pc:sldChg chg="ord">
        <pc:chgData name="Stephanie Bradley" userId="bb573b86-6a01-430f-ba3c-43c2b2970490" providerId="ADAL" clId="{34E5C241-88DB-4948-9AA8-DA74846531B7}" dt="2024-08-23T07:50:54.885" v="75"/>
        <pc:sldMkLst>
          <pc:docMk/>
          <pc:sldMk cId="1763910790" sldId="256"/>
        </pc:sldMkLst>
      </pc:sldChg>
      <pc:sldChg chg="del">
        <pc:chgData name="Stephanie Bradley" userId="bb573b86-6a01-430f-ba3c-43c2b2970490" providerId="ADAL" clId="{34E5C241-88DB-4948-9AA8-DA74846531B7}" dt="2024-08-23T07:50:04.815" v="19" actId="2696"/>
        <pc:sldMkLst>
          <pc:docMk/>
          <pc:sldMk cId="1030318022" sldId="517"/>
        </pc:sldMkLst>
      </pc:sldChg>
      <pc:sldChg chg="del">
        <pc:chgData name="Stephanie Bradley" userId="bb573b86-6a01-430f-ba3c-43c2b2970490" providerId="ADAL" clId="{34E5C241-88DB-4948-9AA8-DA74846531B7}" dt="2024-08-23T07:50:04.815" v="19" actId="2696"/>
        <pc:sldMkLst>
          <pc:docMk/>
          <pc:sldMk cId="2167787220" sldId="518"/>
        </pc:sldMkLst>
      </pc:sldChg>
      <pc:sldChg chg="del">
        <pc:chgData name="Stephanie Bradley" userId="bb573b86-6a01-430f-ba3c-43c2b2970490" providerId="ADAL" clId="{34E5C241-88DB-4948-9AA8-DA74846531B7}" dt="2024-08-23T07:50:14.311" v="20" actId="2696"/>
        <pc:sldMkLst>
          <pc:docMk/>
          <pc:sldMk cId="1674673806" sldId="521"/>
        </pc:sldMkLst>
      </pc:sldChg>
      <pc:sldChg chg="del ord">
        <pc:chgData name="Stephanie Bradley" userId="bb573b86-6a01-430f-ba3c-43c2b2970490" providerId="ADAL" clId="{34E5C241-88DB-4948-9AA8-DA74846531B7}" dt="2024-08-23T07:51:28.357" v="85" actId="2696"/>
        <pc:sldMkLst>
          <pc:docMk/>
          <pc:sldMk cId="3953348449" sldId="636"/>
        </pc:sldMkLst>
      </pc:sldChg>
      <pc:sldChg chg="modSp del mod">
        <pc:chgData name="Stephanie Bradley" userId="bb573b86-6a01-430f-ba3c-43c2b2970490" providerId="ADAL" clId="{34E5C241-88DB-4948-9AA8-DA74846531B7}" dt="2024-08-23T07:50:30.929" v="23" actId="2696"/>
        <pc:sldMkLst>
          <pc:docMk/>
          <pc:sldMk cId="3571685898" sldId="642"/>
        </pc:sldMkLst>
        <pc:spChg chg="mod">
          <ac:chgData name="Stephanie Bradley" userId="bb573b86-6a01-430f-ba3c-43c2b2970490" providerId="ADAL" clId="{34E5C241-88DB-4948-9AA8-DA74846531B7}" dt="2024-08-23T07:49:53.256" v="17" actId="20577"/>
          <ac:spMkLst>
            <pc:docMk/>
            <pc:sldMk cId="3571685898" sldId="642"/>
            <ac:spMk id="2" creationId="{C765B0B8-F1E5-8E12-B73B-0C3E8FC0903B}"/>
          </ac:spMkLst>
        </pc:spChg>
        <pc:spChg chg="mod">
          <ac:chgData name="Stephanie Bradley" userId="bb573b86-6a01-430f-ba3c-43c2b2970490" providerId="ADAL" clId="{34E5C241-88DB-4948-9AA8-DA74846531B7}" dt="2024-08-23T07:49:57.934" v="18" actId="20577"/>
          <ac:spMkLst>
            <pc:docMk/>
            <pc:sldMk cId="3571685898" sldId="642"/>
            <ac:spMk id="3" creationId="{E59E4643-C805-F4EA-EA41-6D9CE5CD232F}"/>
          </ac:spMkLst>
        </pc:spChg>
      </pc:sldChg>
      <pc:sldChg chg="ord">
        <pc:chgData name="Stephanie Bradley" userId="bb573b86-6a01-430f-ba3c-43c2b2970490" providerId="ADAL" clId="{34E5C241-88DB-4948-9AA8-DA74846531B7}" dt="2024-08-23T07:51:15.742" v="80"/>
        <pc:sldMkLst>
          <pc:docMk/>
          <pc:sldMk cId="629966934" sldId="643"/>
        </pc:sldMkLst>
      </pc:sldChg>
      <pc:sldChg chg="modSp mod ord">
        <pc:chgData name="Stephanie Bradley" userId="bb573b86-6a01-430f-ba3c-43c2b2970490" providerId="ADAL" clId="{34E5C241-88DB-4948-9AA8-DA74846531B7}" dt="2024-08-23T07:51:03.584" v="78" actId="20577"/>
        <pc:sldMkLst>
          <pc:docMk/>
          <pc:sldMk cId="2326888000" sldId="644"/>
        </pc:sldMkLst>
        <pc:spChg chg="mod">
          <ac:chgData name="Stephanie Bradley" userId="bb573b86-6a01-430f-ba3c-43c2b2970490" providerId="ADAL" clId="{34E5C241-88DB-4948-9AA8-DA74846531B7}" dt="2024-08-23T07:51:03.584" v="78" actId="20577"/>
          <ac:spMkLst>
            <pc:docMk/>
            <pc:sldMk cId="2326888000" sldId="644"/>
            <ac:spMk id="3" creationId="{251FF4F0-B31D-3BB9-6F8D-DA47CEFA80BD}"/>
          </ac:spMkLst>
        </pc:spChg>
      </pc:sldChg>
      <pc:sldChg chg="ord">
        <pc:chgData name="Stephanie Bradley" userId="bb573b86-6a01-430f-ba3c-43c2b2970490" providerId="ADAL" clId="{34E5C241-88DB-4948-9AA8-DA74846531B7}" dt="2024-08-23T07:51:18.145" v="82"/>
        <pc:sldMkLst>
          <pc:docMk/>
          <pc:sldMk cId="598587576" sldId="645"/>
        </pc:sldMkLst>
      </pc:sldChg>
      <pc:sldChg chg="modSp mod ord">
        <pc:chgData name="Stephanie Bradley" userId="bb573b86-6a01-430f-ba3c-43c2b2970490" providerId="ADAL" clId="{34E5C241-88DB-4948-9AA8-DA74846531B7}" dt="2024-08-23T07:50:47.497" v="73" actId="5793"/>
        <pc:sldMkLst>
          <pc:docMk/>
          <pc:sldMk cId="1100118800" sldId="646"/>
        </pc:sldMkLst>
        <pc:spChg chg="mod">
          <ac:chgData name="Stephanie Bradley" userId="bb573b86-6a01-430f-ba3c-43c2b2970490" providerId="ADAL" clId="{34E5C241-88DB-4948-9AA8-DA74846531B7}" dt="2024-08-23T07:50:39.368" v="41" actId="20577"/>
          <ac:spMkLst>
            <pc:docMk/>
            <pc:sldMk cId="1100118800" sldId="646"/>
            <ac:spMk id="2" creationId="{C765B0B8-F1E5-8E12-B73B-0C3E8FC0903B}"/>
          </ac:spMkLst>
        </pc:spChg>
        <pc:spChg chg="mod">
          <ac:chgData name="Stephanie Bradley" userId="bb573b86-6a01-430f-ba3c-43c2b2970490" providerId="ADAL" clId="{34E5C241-88DB-4948-9AA8-DA74846531B7}" dt="2024-08-23T07:50:47.497" v="73" actId="5793"/>
          <ac:spMkLst>
            <pc:docMk/>
            <pc:sldMk cId="1100118800" sldId="646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34E5C241-88DB-4948-9AA8-DA74846531B7}" dt="2024-08-23T07:50:04.815" v="19" actId="2696"/>
        <pc:sldMkLst>
          <pc:docMk/>
          <pc:sldMk cId="3855930437" sldId="647"/>
        </pc:sldMkLst>
      </pc:sldChg>
      <pc:sldChg chg="del">
        <pc:chgData name="Stephanie Bradley" userId="bb573b86-6a01-430f-ba3c-43c2b2970490" providerId="ADAL" clId="{34E5C241-88DB-4948-9AA8-DA74846531B7}" dt="2024-08-23T07:50:04.815" v="19" actId="2696"/>
        <pc:sldMkLst>
          <pc:docMk/>
          <pc:sldMk cId="2939584785" sldId="648"/>
        </pc:sldMkLst>
      </pc:sldChg>
      <pc:sldChg chg="del">
        <pc:chgData name="Stephanie Bradley" userId="bb573b86-6a01-430f-ba3c-43c2b2970490" providerId="ADAL" clId="{34E5C241-88DB-4948-9AA8-DA74846531B7}" dt="2024-08-23T07:50:14.311" v="20" actId="2696"/>
        <pc:sldMkLst>
          <pc:docMk/>
          <pc:sldMk cId="2501408035" sldId="649"/>
        </pc:sldMkLst>
      </pc:sldChg>
      <pc:sldChg chg="del">
        <pc:chgData name="Stephanie Bradley" userId="bb573b86-6a01-430f-ba3c-43c2b2970490" providerId="ADAL" clId="{34E5C241-88DB-4948-9AA8-DA74846531B7}" dt="2024-08-23T17:53:35.614" v="988" actId="2696"/>
        <pc:sldMkLst>
          <pc:docMk/>
          <pc:sldMk cId="1136137554" sldId="650"/>
        </pc:sldMkLst>
      </pc:sldChg>
      <pc:sldChg chg="del">
        <pc:chgData name="Stephanie Bradley" userId="bb573b86-6a01-430f-ba3c-43c2b2970490" providerId="ADAL" clId="{34E5C241-88DB-4948-9AA8-DA74846531B7}" dt="2024-08-23T07:50:14.311" v="20" actId="2696"/>
        <pc:sldMkLst>
          <pc:docMk/>
          <pc:sldMk cId="351588605" sldId="651"/>
        </pc:sldMkLst>
      </pc:sldChg>
      <pc:sldChg chg="modSp add del mod">
        <pc:chgData name="Stephanie Bradley" userId="bb573b86-6a01-430f-ba3c-43c2b2970490" providerId="ADAL" clId="{34E5C241-88DB-4948-9AA8-DA74846531B7}" dt="2024-08-23T17:55:50.542" v="989"/>
        <pc:sldMkLst>
          <pc:docMk/>
          <pc:sldMk cId="3447222513" sldId="652"/>
        </pc:sldMkLst>
        <pc:spChg chg="mod">
          <ac:chgData name="Stephanie Bradley" userId="bb573b86-6a01-430f-ba3c-43c2b2970490" providerId="ADAL" clId="{34E5C241-88DB-4948-9AA8-DA74846531B7}" dt="2024-08-23T07:51:36.532" v="93" actId="20577"/>
          <ac:spMkLst>
            <pc:docMk/>
            <pc:sldMk cId="3447222513" sldId="652"/>
            <ac:spMk id="2" creationId="{D1A8A5D7-EC24-57C2-CCA2-813F5ADE5FF7}"/>
          </ac:spMkLst>
        </pc:spChg>
        <pc:spChg chg="mod">
          <ac:chgData name="Stephanie Bradley" userId="bb573b86-6a01-430f-ba3c-43c2b2970490" providerId="ADAL" clId="{34E5C241-88DB-4948-9AA8-DA74846531B7}" dt="2024-08-23T07:52:29.445" v="367" actId="20577"/>
          <ac:spMkLst>
            <pc:docMk/>
            <pc:sldMk cId="3447222513" sldId="652"/>
            <ac:spMk id="3" creationId="{98F61D0B-5EDA-291C-68E3-B2BB5C4A232F}"/>
          </ac:spMkLst>
        </pc:spChg>
      </pc:sldChg>
      <pc:sldChg chg="del">
        <pc:chgData name="Stephanie Bradley" userId="bb573b86-6a01-430f-ba3c-43c2b2970490" providerId="ADAL" clId="{34E5C241-88DB-4948-9AA8-DA74846531B7}" dt="2024-08-23T17:53:35.614" v="988" actId="2696"/>
        <pc:sldMkLst>
          <pc:docMk/>
          <pc:sldMk cId="3475180603" sldId="653"/>
        </pc:sldMkLst>
      </pc:sldChg>
      <pc:sldChg chg="addSp modSp new mod modAnim">
        <pc:chgData name="Stephanie Bradley" userId="bb573b86-6a01-430f-ba3c-43c2b2970490" providerId="ADAL" clId="{34E5C241-88DB-4948-9AA8-DA74846531B7}" dt="2024-08-23T07:59:52.352" v="653" actId="122"/>
        <pc:sldMkLst>
          <pc:docMk/>
          <pc:sldMk cId="2628017664" sldId="654"/>
        </pc:sldMkLst>
        <pc:spChg chg="mod">
          <ac:chgData name="Stephanie Bradley" userId="bb573b86-6a01-430f-ba3c-43c2b2970490" providerId="ADAL" clId="{34E5C241-88DB-4948-9AA8-DA74846531B7}" dt="2024-08-23T07:57:16.977" v="645" actId="13926"/>
          <ac:spMkLst>
            <pc:docMk/>
            <pc:sldMk cId="2628017664" sldId="654"/>
            <ac:spMk id="2" creationId="{033A0C40-13F2-6C05-D121-235BAF378FE1}"/>
          </ac:spMkLst>
        </pc:spChg>
        <pc:spChg chg="mod">
          <ac:chgData name="Stephanie Bradley" userId="bb573b86-6a01-430f-ba3c-43c2b2970490" providerId="ADAL" clId="{34E5C241-88DB-4948-9AA8-DA74846531B7}" dt="2024-08-23T07:59:52.352" v="653" actId="122"/>
          <ac:spMkLst>
            <pc:docMk/>
            <pc:sldMk cId="2628017664" sldId="654"/>
            <ac:spMk id="3" creationId="{689AE95B-0D9A-C1D2-DEA3-C3FB512E76FE}"/>
          </ac:spMkLst>
        </pc:spChg>
        <pc:spChg chg="add mod ord">
          <ac:chgData name="Stephanie Bradley" userId="bb573b86-6a01-430f-ba3c-43c2b2970490" providerId="ADAL" clId="{34E5C241-88DB-4948-9AA8-DA74846531B7}" dt="2024-08-23T07:55:40.063" v="634" actId="167"/>
          <ac:spMkLst>
            <pc:docMk/>
            <pc:sldMk cId="2628017664" sldId="654"/>
            <ac:spMk id="6" creationId="{3A15C0DB-E3AC-7A51-53C4-E3CAED552C77}"/>
          </ac:spMkLst>
        </pc:spChg>
        <pc:picChg chg="add mod ord">
          <ac:chgData name="Stephanie Bradley" userId="bb573b86-6a01-430f-ba3c-43c2b2970490" providerId="ADAL" clId="{34E5C241-88DB-4948-9AA8-DA74846531B7}" dt="2024-08-23T07:55:40.063" v="634" actId="167"/>
          <ac:picMkLst>
            <pc:docMk/>
            <pc:sldMk cId="2628017664" sldId="654"/>
            <ac:picMk id="5" creationId="{1BF6B431-8484-E2C8-D621-BF69F2134BEA}"/>
          </ac:picMkLst>
        </pc:picChg>
      </pc:sldChg>
      <pc:sldChg chg="addSp delSp modSp new mod">
        <pc:chgData name="Stephanie Bradley" userId="bb573b86-6a01-430f-ba3c-43c2b2970490" providerId="ADAL" clId="{34E5C241-88DB-4948-9AA8-DA74846531B7}" dt="2024-08-23T08:03:02.581" v="672" actId="962"/>
        <pc:sldMkLst>
          <pc:docMk/>
          <pc:sldMk cId="3468215520" sldId="655"/>
        </pc:sldMkLst>
        <pc:spChg chg="mod">
          <ac:chgData name="Stephanie Bradley" userId="bb573b86-6a01-430f-ba3c-43c2b2970490" providerId="ADAL" clId="{34E5C241-88DB-4948-9AA8-DA74846531B7}" dt="2024-08-23T08:00:47.666" v="669" actId="122"/>
          <ac:spMkLst>
            <pc:docMk/>
            <pc:sldMk cId="3468215520" sldId="655"/>
            <ac:spMk id="2" creationId="{8B7E7D5C-43C5-1BDA-B67D-27AAF5F77401}"/>
          </ac:spMkLst>
        </pc:spChg>
        <pc:spChg chg="del">
          <ac:chgData name="Stephanie Bradley" userId="bb573b86-6a01-430f-ba3c-43c2b2970490" providerId="ADAL" clId="{34E5C241-88DB-4948-9AA8-DA74846531B7}" dt="2024-08-23T08:03:01.404" v="670" actId="931"/>
          <ac:spMkLst>
            <pc:docMk/>
            <pc:sldMk cId="3468215520" sldId="655"/>
            <ac:spMk id="3" creationId="{27C55004-F95F-2E9C-095A-255AE82B7E72}"/>
          </ac:spMkLst>
        </pc:spChg>
        <pc:picChg chg="add mod">
          <ac:chgData name="Stephanie Bradley" userId="bb573b86-6a01-430f-ba3c-43c2b2970490" providerId="ADAL" clId="{34E5C241-88DB-4948-9AA8-DA74846531B7}" dt="2024-08-23T08:03:02.581" v="672" actId="962"/>
          <ac:picMkLst>
            <pc:docMk/>
            <pc:sldMk cId="3468215520" sldId="655"/>
            <ac:picMk id="5" creationId="{647491A8-80DD-E258-A485-3A6DA63696EF}"/>
          </ac:picMkLst>
        </pc:picChg>
      </pc:sldChg>
      <pc:sldChg chg="modSp new mod">
        <pc:chgData name="Stephanie Bradley" userId="bb573b86-6a01-430f-ba3c-43c2b2970490" providerId="ADAL" clId="{34E5C241-88DB-4948-9AA8-DA74846531B7}" dt="2024-08-23T09:23:20.766" v="882" actId="20577"/>
        <pc:sldMkLst>
          <pc:docMk/>
          <pc:sldMk cId="2953280100" sldId="656"/>
        </pc:sldMkLst>
        <pc:spChg chg="mod">
          <ac:chgData name="Stephanie Bradley" userId="bb573b86-6a01-430f-ba3c-43c2b2970490" providerId="ADAL" clId="{34E5C241-88DB-4948-9AA8-DA74846531B7}" dt="2024-08-23T08:03:30.994" v="682" actId="113"/>
          <ac:spMkLst>
            <pc:docMk/>
            <pc:sldMk cId="2953280100" sldId="656"/>
            <ac:spMk id="2" creationId="{41DB816E-3E8E-AA46-7158-5F6F043864E7}"/>
          </ac:spMkLst>
        </pc:spChg>
        <pc:spChg chg="mod">
          <ac:chgData name="Stephanie Bradley" userId="bb573b86-6a01-430f-ba3c-43c2b2970490" providerId="ADAL" clId="{34E5C241-88DB-4948-9AA8-DA74846531B7}" dt="2024-08-23T09:23:20.766" v="882" actId="20577"/>
          <ac:spMkLst>
            <pc:docMk/>
            <pc:sldMk cId="2953280100" sldId="656"/>
            <ac:spMk id="3" creationId="{39A0E5AE-9732-5253-7E50-7D82C6BB603F}"/>
          </ac:spMkLst>
        </pc:spChg>
      </pc:sldChg>
      <pc:sldChg chg="modSp new mod">
        <pc:chgData name="Stephanie Bradley" userId="bb573b86-6a01-430f-ba3c-43c2b2970490" providerId="ADAL" clId="{34E5C241-88DB-4948-9AA8-DA74846531B7}" dt="2024-08-23T09:23:44.305" v="913" actId="20577"/>
        <pc:sldMkLst>
          <pc:docMk/>
          <pc:sldMk cId="179632582" sldId="657"/>
        </pc:sldMkLst>
        <pc:spChg chg="mod">
          <ac:chgData name="Stephanie Bradley" userId="bb573b86-6a01-430f-ba3c-43c2b2970490" providerId="ADAL" clId="{34E5C241-88DB-4948-9AA8-DA74846531B7}" dt="2024-08-23T08:03:58.042" v="710" actId="113"/>
          <ac:spMkLst>
            <pc:docMk/>
            <pc:sldMk cId="179632582" sldId="657"/>
            <ac:spMk id="2" creationId="{59D5163C-7CAC-1B7A-85C0-8CD83DC489A7}"/>
          </ac:spMkLst>
        </pc:spChg>
        <pc:spChg chg="mod">
          <ac:chgData name="Stephanie Bradley" userId="bb573b86-6a01-430f-ba3c-43c2b2970490" providerId="ADAL" clId="{34E5C241-88DB-4948-9AA8-DA74846531B7}" dt="2024-08-23T09:23:44.305" v="913" actId="20577"/>
          <ac:spMkLst>
            <pc:docMk/>
            <pc:sldMk cId="179632582" sldId="657"/>
            <ac:spMk id="3" creationId="{4B37D68F-34DB-D970-43D7-BBE58C6F5CF5}"/>
          </ac:spMkLst>
        </pc:spChg>
      </pc:sldChg>
      <pc:sldChg chg="add del ord">
        <pc:chgData name="Stephanie Bradley" userId="bb573b86-6a01-430f-ba3c-43c2b2970490" providerId="ADAL" clId="{34E5C241-88DB-4948-9AA8-DA74846531B7}" dt="2024-08-23T17:53:35.614" v="988" actId="2696"/>
        <pc:sldMkLst>
          <pc:docMk/>
          <pc:sldMk cId="2247027834" sldId="658"/>
        </pc:sldMkLst>
      </pc:sldChg>
      <pc:sldChg chg="modSp new mod ord">
        <pc:chgData name="Stephanie Bradley" userId="bb573b86-6a01-430f-ba3c-43c2b2970490" providerId="ADAL" clId="{34E5C241-88DB-4948-9AA8-DA74846531B7}" dt="2024-08-23T17:53:28.442" v="987"/>
        <pc:sldMkLst>
          <pc:docMk/>
          <pc:sldMk cId="435883856" sldId="659"/>
        </pc:sldMkLst>
        <pc:spChg chg="mod">
          <ac:chgData name="Stephanie Bradley" userId="bb573b86-6a01-430f-ba3c-43c2b2970490" providerId="ADAL" clId="{34E5C241-88DB-4948-9AA8-DA74846531B7}" dt="2024-08-23T08:04:36.298" v="764" actId="113"/>
          <ac:spMkLst>
            <pc:docMk/>
            <pc:sldMk cId="435883856" sldId="659"/>
            <ac:spMk id="2" creationId="{6316EED0-F41F-8780-A84A-F521CA4B6DBB}"/>
          </ac:spMkLst>
        </pc:spChg>
        <pc:spChg chg="mod">
          <ac:chgData name="Stephanie Bradley" userId="bb573b86-6a01-430f-ba3c-43c2b2970490" providerId="ADAL" clId="{34E5C241-88DB-4948-9AA8-DA74846531B7}" dt="2024-08-23T17:53:21.778" v="983" actId="5793"/>
          <ac:spMkLst>
            <pc:docMk/>
            <pc:sldMk cId="435883856" sldId="659"/>
            <ac:spMk id="3" creationId="{28058075-A5DA-01B6-03E7-A5CF7A8A15DC}"/>
          </ac:spMkLst>
        </pc:spChg>
      </pc:sldChg>
      <pc:sldChg chg="modSp new del mod">
        <pc:chgData name="Stephanie Bradley" userId="bb573b86-6a01-430f-ba3c-43c2b2970490" providerId="ADAL" clId="{34E5C241-88DB-4948-9AA8-DA74846531B7}" dt="2024-08-23T17:53:35.614" v="988" actId="2696"/>
        <pc:sldMkLst>
          <pc:docMk/>
          <pc:sldMk cId="993293749" sldId="660"/>
        </pc:sldMkLst>
        <pc:spChg chg="mod">
          <ac:chgData name="Stephanie Bradley" userId="bb573b86-6a01-430f-ba3c-43c2b2970490" providerId="ADAL" clId="{34E5C241-88DB-4948-9AA8-DA74846531B7}" dt="2024-08-23T17:53:25.711" v="985" actId="20577"/>
          <ac:spMkLst>
            <pc:docMk/>
            <pc:sldMk cId="993293749" sldId="660"/>
            <ac:spMk id="2" creationId="{CED38CC2-027D-11A5-36CC-80A0282784FD}"/>
          </ac:spMkLst>
        </pc:spChg>
        <pc:spChg chg="mod">
          <ac:chgData name="Stephanie Bradley" userId="bb573b86-6a01-430f-ba3c-43c2b2970490" providerId="ADAL" clId="{34E5C241-88DB-4948-9AA8-DA74846531B7}" dt="2024-08-23T17:53:06.617" v="976" actId="20577"/>
          <ac:spMkLst>
            <pc:docMk/>
            <pc:sldMk cId="993293749" sldId="660"/>
            <ac:spMk id="3" creationId="{093C0221-042B-D758-0D6B-FB404263DF5B}"/>
          </ac:spMkLst>
        </pc:spChg>
      </pc:sldChg>
      <pc:sldMasterChg chg="del delSldLayout">
        <pc:chgData name="Stephanie Bradley" userId="bb573b86-6a01-430f-ba3c-43c2b2970490" providerId="ADAL" clId="{34E5C241-88DB-4948-9AA8-DA74846531B7}" dt="2024-08-23T17:53:35.614" v="988" actId="2696"/>
        <pc:sldMasterMkLst>
          <pc:docMk/>
          <pc:sldMasterMk cId="3999187211" sldId="2147483660"/>
        </pc:sldMasterMkLst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3458223444" sldId="2147483661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2571158241" sldId="2147483662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2454966245" sldId="2147483663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1811514466" sldId="2147483664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2820281794" sldId="2147483665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1221835386" sldId="2147483666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153882171" sldId="2147483667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4088617237" sldId="2147483668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1292335047" sldId="2147483669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1643920868" sldId="2147483670"/>
          </pc:sldLayoutMkLst>
        </pc:sldLayoutChg>
        <pc:sldLayoutChg chg="del">
          <pc:chgData name="Stephanie Bradley" userId="bb573b86-6a01-430f-ba3c-43c2b2970490" providerId="ADAL" clId="{34E5C241-88DB-4948-9AA8-DA74846531B7}" dt="2024-08-23T17:53:35.614" v="988" actId="2696"/>
          <pc:sldLayoutMkLst>
            <pc:docMk/>
            <pc:sldMasterMk cId="3999187211" sldId="2147483660"/>
            <pc:sldLayoutMk cId="2715073703" sldId="2147483671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B53B1B-06D1-4B45-A81B-F34B8B06C2E7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13D8A6-C188-4D88-9494-078AA44CC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467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2294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A8722-240D-815B-9ADB-B941F6BAA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EF1FDD-9A52-6683-7ADA-678461D08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67950-43D5-ACE3-A803-462087F3A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5770F-37EF-4892-4CCB-3BA48602A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3C29C-8D79-1422-3D64-834AC1F50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14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BBE02-AA7F-CA8B-BDBA-E60A6A7A0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BBDBA-4DBF-4C36-BAEB-2B346EF11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82182-20D4-AB6A-FB9A-9BC9C45B3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9ED32-21D5-15B1-4D9B-1DF6F149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4CEA4-385A-8C42-EAF0-0826FEEA4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087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A6357-5684-90F7-5807-87E61AE0B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059EE1-2B28-6A2C-25A1-7B5A31392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817F7-654C-7680-27B3-32056B705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DC7CB-E74E-1965-6D1E-D07F111FD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6DA4-931F-79CE-C08F-CFE1B1798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840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9D22D-5298-6CD1-E86E-C551CEADC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06A1A-C1BA-9321-DA20-1AB0766CEB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90F388-EE83-A34B-2B6F-8D8E73D6E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11A86-7BD9-F0A8-10A2-AD36F9AE6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71608-B2E3-E8E6-84B1-2B406DA05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7C4F4-29DD-443E-F652-6EBF4E5F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094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77E9-7A18-58B0-9032-804FAC99C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370BF-C8C8-F2A4-A8B0-31A6417EE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3267B-2625-83BD-7D8B-F970400E7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EE0BD3-043C-2018-7E70-9F189C4249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24F714-847E-5559-41B9-F1C92D4AFB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4A6789-E85E-2324-A558-C59ED626F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0B733-6C04-83AE-936B-B6A35A869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13318D-9E90-1541-C61B-0EECDF0FD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567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B73E2-5B57-8462-26F3-FAF03CA95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41B1C4-2845-DF7B-A28B-5A93B9AE4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4051EB-66CA-8292-BBE6-587D9938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13458-85FE-9106-D1F1-1A9979724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590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ACA46A-C441-91E8-944A-737146A46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90CF3B-6687-23FA-718D-C8260DFC7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D1B59-6D15-00F1-46C6-47865367E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00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EB2B-7851-70D4-8891-0CE6C6F6A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841E6-8A04-7497-52A2-2C81A14A3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A8ADBF-3108-225B-E77F-F437A44BB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4FA07-2154-71F6-5229-29076B46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F8FC8E-0E39-873C-D605-D2F1EE64B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F9531-5003-EB1F-5EB7-261A288D5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46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F71A-A69E-1FB0-0F3B-3E46B5565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96596A-0501-4DFC-F347-3B2987DB10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DE836-6224-FB9B-CD5E-5D0C57584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90C038-D784-ABE4-1CB5-6EDA6065B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9F8CE-5FC0-C6FF-7958-233390812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73E45-E3DD-0A6B-11DA-F60A7EE7D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40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226DE-1D3F-1DE4-411F-3CDE7D312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233A3D-495F-379D-0060-2AF1703EA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74E67-781C-39EC-3C2D-A319EF112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33523-4A98-7585-4298-1ADB3F371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4942-C4CF-98B8-3F1C-2BBFC572D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254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D3DA74-64B6-2878-7AF0-38DA251D92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4FCCEC-67BC-2E7D-2E2E-D0FC9996DE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3A3A4-AD6A-AF0C-A579-8D09E9B1B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0BF22-067E-F44B-5814-2978BC022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2C2F7-82E7-08DF-4823-2FA2D7163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72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8068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61009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91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6795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45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600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4392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3141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771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3288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186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3520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45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1FE29F-DC09-547B-3369-33711BD1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76B6E-262B-D830-D5F5-2DD5C6B003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BAAB1-1EF2-11ED-D06A-C0670CC75A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383247-A7FC-4DF1-B79E-D67E6C29DB6C}" type="datetimeFigureOut">
              <a:rPr lang="en-GB" smtClean="0"/>
              <a:t>23/08/2024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5914D-A7E4-E25E-AE4A-52ABF343EA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DC091-8CC1-980B-9160-9A1599D3F6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570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38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974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four-hot-dogs-on-the-kitchen-board-with-fresh-herbs-and-tomatoes-top-view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06935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WEEK 7/3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Five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Presentations.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100118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3B55ED-2CBB-5B76-12C9-AA5EE7C23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During Tutorials Task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E0B705-F9EB-0EF6-579F-288D3719E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Work on your presentation – practise it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1763910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6DAE8-D6AB-D4E4-B4FD-AA4799FBB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FF4F0-B31D-3BB9-6F8D-DA47CEFA80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Bonnie</a:t>
            </a:r>
          </a:p>
          <a:p>
            <a:r>
              <a:rPr lang="en-GB" dirty="0"/>
              <a:t>Chen Cheng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07F94C-16B9-90C8-CC30-AF0AA87DD9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If you do not have a tutorial this week, but you have something you need to talk about, send me a chat message.</a:t>
            </a:r>
          </a:p>
        </p:txBody>
      </p:sp>
    </p:spTree>
    <p:extLst>
      <p:ext uri="{BB962C8B-B14F-4D97-AF65-F5344CB8AC3E}">
        <p14:creationId xmlns:p14="http://schemas.microsoft.com/office/powerpoint/2010/main" val="232688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423855-D6CD-A86A-E6C3-6661A21D1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Self- Study – Create a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58B82F-032B-F365-AC7D-53DB7FDBE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prepare your slides for a 3 to 5-minute presentation on an aspect of sustainability in your field.</a:t>
            </a:r>
          </a:p>
          <a:p>
            <a:r>
              <a:rPr lang="en-GB" dirty="0"/>
              <a:t>You will lose marks if your presentation goes over the time.</a:t>
            </a:r>
          </a:p>
          <a:p>
            <a:r>
              <a:rPr lang="en-GB" dirty="0"/>
              <a:t>You should include at least 1 graphic, and caption it appropriately.</a:t>
            </a:r>
          </a:p>
          <a:p>
            <a:r>
              <a:rPr lang="en-GB" dirty="0"/>
              <a:t>You should include a reference list.</a:t>
            </a:r>
          </a:p>
          <a:p>
            <a:r>
              <a:rPr lang="en-GB" dirty="0"/>
              <a:t>Upload your slides by Thursday at 6pm to get feedback.</a:t>
            </a:r>
          </a:p>
          <a:p>
            <a:r>
              <a:rPr lang="en-GB" dirty="0"/>
              <a:t>You will present your presentation during class on Friday.</a:t>
            </a:r>
          </a:p>
        </p:txBody>
      </p:sp>
    </p:spTree>
    <p:extLst>
      <p:ext uri="{BB962C8B-B14F-4D97-AF65-F5344CB8AC3E}">
        <p14:creationId xmlns:p14="http://schemas.microsoft.com/office/powerpoint/2010/main" val="629966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00CD9-E897-8FDA-B29A-A2BCE0EC3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Presentation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2EFB-90CD-BE6D-599D-E88D6FB56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script your talk – use prompt cards instead.</a:t>
            </a:r>
          </a:p>
          <a:p>
            <a:r>
              <a:rPr lang="en-GB" dirty="0"/>
              <a:t>Check your slides for typos.</a:t>
            </a:r>
          </a:p>
          <a:p>
            <a:r>
              <a:rPr lang="en-GB" dirty="0"/>
              <a:t>Time your presentation.</a:t>
            </a:r>
          </a:p>
          <a:p>
            <a:r>
              <a:rPr lang="en-GB" dirty="0"/>
              <a:t>Do not talk to your slides – look at your audience.</a:t>
            </a:r>
          </a:p>
          <a:p>
            <a:r>
              <a:rPr lang="en-GB" dirty="0"/>
              <a:t>Leave time for questions at the end.</a:t>
            </a:r>
          </a:p>
          <a:p>
            <a:r>
              <a:rPr lang="en-GB" dirty="0"/>
              <a:t>Introduce your topic clearly.</a:t>
            </a:r>
          </a:p>
          <a:p>
            <a:r>
              <a:rPr lang="en-GB" dirty="0"/>
              <a:t>Leave your audience with a powerful message.</a:t>
            </a:r>
          </a:p>
        </p:txBody>
      </p:sp>
    </p:spTree>
    <p:extLst>
      <p:ext uri="{BB962C8B-B14F-4D97-AF65-F5344CB8AC3E}">
        <p14:creationId xmlns:p14="http://schemas.microsoft.com/office/powerpoint/2010/main" val="59858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andwich with meat and cheese&#10;&#10;Description automatically generated">
            <a:extLst>
              <a:ext uri="{FF2B5EF4-FFF2-40B4-BE49-F238E27FC236}">
                <a16:creationId xmlns:a16="http://schemas.microsoft.com/office/drawing/2014/main" id="{1BF6B431-8484-E2C8-D621-BF69F2134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0800000" flipV="1">
            <a:off x="971550" y="0"/>
            <a:ext cx="10248900" cy="68359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15C0DB-E3AC-7A51-53C4-E3CAED552C77}"/>
              </a:ext>
            </a:extLst>
          </p:cNvPr>
          <p:cNvSpPr txBox="1"/>
          <p:nvPr/>
        </p:nvSpPr>
        <p:spPr>
          <a:xfrm rot="10800000" flipV="1">
            <a:off x="971550" y="13679123"/>
            <a:ext cx="102489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oto.wuestenigel.com/four-hot-dogs-on-the-kitchen-board-with-fresh-herbs-and-tomatoes-top-view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A0C40-13F2-6C05-D121-235BAF378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  <a:highlight>
                  <a:srgbClr val="00FFFF"/>
                </a:highlight>
              </a:rPr>
              <a:t>The Praise Sandwich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AE95B-0D9A-C1D2-DEA3-C3FB512E7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825625"/>
            <a:ext cx="10153650" cy="4351338"/>
          </a:xfrm>
        </p:spPr>
        <p:txBody>
          <a:bodyPr/>
          <a:lstStyle/>
          <a:p>
            <a:endParaRPr lang="en-GB" dirty="0"/>
          </a:p>
          <a:p>
            <a:endParaRPr lang="en-GB" b="1" dirty="0">
              <a:solidFill>
                <a:schemeClr val="bg1"/>
              </a:solidFill>
              <a:highlight>
                <a:srgbClr val="008000"/>
              </a:highlight>
            </a:endParaRPr>
          </a:p>
          <a:p>
            <a:pPr algn="ctr"/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</a:rPr>
              <a:t>Say something you liked about the presentation.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  <a:highlight>
                  <a:srgbClr val="FF0000"/>
                </a:highlight>
              </a:rPr>
              <a:t>Give 1 </a:t>
            </a:r>
            <a:r>
              <a:rPr lang="en-GB" sz="2400" b="1" u="sng" dirty="0">
                <a:solidFill>
                  <a:schemeClr val="bg1"/>
                </a:solidFill>
                <a:highlight>
                  <a:srgbClr val="FF0000"/>
                </a:highlight>
              </a:rPr>
              <a:t>small</a:t>
            </a:r>
            <a:r>
              <a:rPr lang="en-GB" sz="2400" dirty="0">
                <a:solidFill>
                  <a:schemeClr val="bg1"/>
                </a:solidFill>
                <a:highlight>
                  <a:srgbClr val="FF0000"/>
                </a:highlight>
              </a:rPr>
              <a:t> tip on what your classmate can do to improve next time.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</a:rPr>
              <a:t>Say what you liked best about the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2628017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B816E-3E8E-AA46-7158-5F6F04386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Round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0E5AE-9732-5253-7E50-7D82C6BB60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Ross</a:t>
            </a:r>
          </a:p>
          <a:p>
            <a:endParaRPr lang="en-GB" dirty="0"/>
          </a:p>
          <a:p>
            <a:r>
              <a:rPr lang="en-GB" dirty="0"/>
              <a:t>Judy</a:t>
            </a:r>
          </a:p>
          <a:p>
            <a:endParaRPr lang="en-GB" dirty="0"/>
          </a:p>
          <a:p>
            <a:r>
              <a:rPr lang="en-GB" dirty="0"/>
              <a:t>Lexie</a:t>
            </a:r>
          </a:p>
        </p:txBody>
      </p:sp>
    </p:spTree>
    <p:extLst>
      <p:ext uri="{BB962C8B-B14F-4D97-AF65-F5344CB8AC3E}">
        <p14:creationId xmlns:p14="http://schemas.microsoft.com/office/powerpoint/2010/main" val="2953280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E7D5C-43C5-1BDA-B67D-27AAF5F77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Take a Break</a:t>
            </a:r>
          </a:p>
        </p:txBody>
      </p:sp>
      <p:pic>
        <p:nvPicPr>
          <p:cNvPr id="5" name="Content Placeholder 4" descr="A cup of tea with a stick on a saucer next to a computer&#10;&#10;Description automatically generated">
            <a:extLst>
              <a:ext uri="{FF2B5EF4-FFF2-40B4-BE49-F238E27FC236}">
                <a16:creationId xmlns:a16="http://schemas.microsoft.com/office/drawing/2014/main" id="{647491A8-80DD-E258-A485-3A6DA63696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28639" y="1825625"/>
            <a:ext cx="5934721" cy="4351338"/>
          </a:xfrm>
        </p:spPr>
      </p:pic>
    </p:spTree>
    <p:extLst>
      <p:ext uri="{BB962C8B-B14F-4D97-AF65-F5344CB8AC3E}">
        <p14:creationId xmlns:p14="http://schemas.microsoft.com/office/powerpoint/2010/main" val="3468215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5163C-7CAC-1B7A-85C0-8CD83DC48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Round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7D68F-34DB-D970-43D7-BBE58C6F5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Melody</a:t>
            </a:r>
          </a:p>
          <a:p>
            <a:endParaRPr lang="en-GB" dirty="0"/>
          </a:p>
          <a:p>
            <a:r>
              <a:rPr lang="en-GB" dirty="0"/>
              <a:t>CJ</a:t>
            </a:r>
          </a:p>
          <a:p>
            <a:endParaRPr lang="en-GB" dirty="0"/>
          </a:p>
          <a:p>
            <a:r>
              <a:rPr lang="en-GB" dirty="0"/>
              <a:t>Chen Cheng</a:t>
            </a:r>
          </a:p>
          <a:p>
            <a:endParaRPr lang="en-GB" dirty="0"/>
          </a:p>
          <a:p>
            <a:r>
              <a:rPr lang="en-GB" dirty="0"/>
              <a:t>Mamba</a:t>
            </a:r>
          </a:p>
        </p:txBody>
      </p:sp>
    </p:spTree>
    <p:extLst>
      <p:ext uri="{BB962C8B-B14F-4D97-AF65-F5344CB8AC3E}">
        <p14:creationId xmlns:p14="http://schemas.microsoft.com/office/powerpoint/2010/main" val="179632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6EED0-F41F-8780-A84A-F521CA4B6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Round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58075-A5DA-01B6-03E7-A5CF7A8A1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Raphael</a:t>
            </a:r>
          </a:p>
          <a:p>
            <a:endParaRPr lang="en-GB" dirty="0"/>
          </a:p>
          <a:p>
            <a:r>
              <a:rPr lang="en-GB" dirty="0"/>
              <a:t>Leo</a:t>
            </a:r>
          </a:p>
        </p:txBody>
      </p:sp>
    </p:spTree>
    <p:extLst>
      <p:ext uri="{BB962C8B-B14F-4D97-AF65-F5344CB8AC3E}">
        <p14:creationId xmlns:p14="http://schemas.microsoft.com/office/powerpoint/2010/main" val="435883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8A5D7-EC24-57C2-CCA2-813F5ADE5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Self-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61D0B-5EDA-291C-68E3-B2BB5C4A2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Do the research for your extended essay.</a:t>
            </a:r>
          </a:p>
          <a:p>
            <a:pPr marL="0" indent="0">
              <a:buNone/>
            </a:pPr>
            <a:r>
              <a:rPr lang="en-GB" dirty="0"/>
              <a:t>-  Read articles and make notes</a:t>
            </a:r>
          </a:p>
          <a:p>
            <a:pPr>
              <a:buFontTx/>
              <a:buChar char="-"/>
            </a:pPr>
            <a:r>
              <a:rPr lang="en-GB" dirty="0"/>
              <a:t> Make notes on your ideas</a:t>
            </a:r>
          </a:p>
          <a:p>
            <a:pPr>
              <a:buFontTx/>
              <a:buChar char="-"/>
            </a:pPr>
            <a:r>
              <a:rPr lang="en-GB" dirty="0"/>
              <a:t> Start a first draft</a:t>
            </a:r>
          </a:p>
        </p:txBody>
      </p:sp>
    </p:spTree>
    <p:extLst>
      <p:ext uri="{BB962C8B-B14F-4D97-AF65-F5344CB8AC3E}">
        <p14:creationId xmlns:p14="http://schemas.microsoft.com/office/powerpoint/2010/main" val="3447222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1366</TotalTime>
  <Words>288</Words>
  <Application>Microsoft Office PowerPoint</Application>
  <PresentationFormat>Widescreen</PresentationFormat>
  <Paragraphs>80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Sub Title 1</vt:lpstr>
      <vt:lpstr>Text 1</vt:lpstr>
      <vt:lpstr>   WEEK 7/3   Day Five   </vt:lpstr>
      <vt:lpstr>During Tutorials Task</vt:lpstr>
      <vt:lpstr>Tutorials</vt:lpstr>
      <vt:lpstr>Self- Study – Create a Presentation</vt:lpstr>
      <vt:lpstr>Presentation Tips</vt:lpstr>
      <vt:lpstr> The Praise Sandwich</vt:lpstr>
      <vt:lpstr>Round 1</vt:lpstr>
      <vt:lpstr>Take a Break</vt:lpstr>
      <vt:lpstr>Round 2</vt:lpstr>
      <vt:lpstr>Round 3</vt:lpstr>
      <vt:lpstr>Self-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WEEK 7/3   Day Five   </dc:title>
  <dc:creator>Stephanie Bradley</dc:creator>
  <cp:lastModifiedBy>Stephanie Bradley</cp:lastModifiedBy>
  <cp:revision>2</cp:revision>
  <dcterms:created xsi:type="dcterms:W3CDTF">2024-08-21T17:44:01Z</dcterms:created>
  <dcterms:modified xsi:type="dcterms:W3CDTF">2024-08-23T17:56:00Z</dcterms:modified>
</cp:coreProperties>
</file>