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26"/>
  </p:notesMasterIdLst>
  <p:sldIdLst>
    <p:sldId id="256" r:id="rId2"/>
    <p:sldId id="258" r:id="rId3"/>
    <p:sldId id="257" r:id="rId4"/>
    <p:sldId id="268" r:id="rId5"/>
    <p:sldId id="259" r:id="rId6"/>
    <p:sldId id="262" r:id="rId7"/>
    <p:sldId id="278" r:id="rId8"/>
    <p:sldId id="273" r:id="rId9"/>
    <p:sldId id="279" r:id="rId10"/>
    <p:sldId id="280" r:id="rId11"/>
    <p:sldId id="263" r:id="rId12"/>
    <p:sldId id="261" r:id="rId13"/>
    <p:sldId id="264" r:id="rId14"/>
    <p:sldId id="265" r:id="rId15"/>
    <p:sldId id="266" r:id="rId16"/>
    <p:sldId id="267" r:id="rId17"/>
    <p:sldId id="269" r:id="rId18"/>
    <p:sldId id="270" r:id="rId19"/>
    <p:sldId id="272" r:id="rId20"/>
    <p:sldId id="275" r:id="rId21"/>
    <p:sldId id="281" r:id="rId22"/>
    <p:sldId id="271" r:id="rId23"/>
    <p:sldId id="276" r:id="rId24"/>
    <p:sldId id="27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333"/>
    <p:restoredTop sz="95728"/>
  </p:normalViewPr>
  <p:slideViewPr>
    <p:cSldViewPr snapToGrid="0" snapToObjects="1">
      <p:cViewPr>
        <p:scale>
          <a:sx n="74" d="100"/>
          <a:sy n="74" d="100"/>
        </p:scale>
        <p:origin x="592" y="936"/>
      </p:cViewPr>
      <p:guideLst/>
    </p:cSldViewPr>
  </p:slideViewPr>
  <p:notesTextViewPr>
    <p:cViewPr>
      <p:scale>
        <a:sx n="95" d="100"/>
        <a:sy n="9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25D3CA-71DB-4DBF-BD72-367F8928EFFF}" type="doc">
      <dgm:prSet loTypeId="urn:microsoft.com/office/officeart/2016/7/layout/BasicLinearProcessNumbered" loCatId="process" qsTypeId="urn:microsoft.com/office/officeart/2005/8/quickstyle/simple2" qsCatId="simple" csTypeId="urn:microsoft.com/office/officeart/2005/8/colors/accent1_1" csCatId="accent1" phldr="1"/>
      <dgm:spPr/>
      <dgm:t>
        <a:bodyPr/>
        <a:lstStyle/>
        <a:p>
          <a:endParaRPr lang="en-US"/>
        </a:p>
      </dgm:t>
    </dgm:pt>
    <dgm:pt modelId="{AC902E6E-9135-408B-8E6B-E82745A0F030}">
      <dgm:prSet/>
      <dgm:spPr/>
      <dgm:t>
        <a:bodyPr/>
        <a:lstStyle/>
        <a:p>
          <a:r>
            <a:rPr lang="en-GB" dirty="0"/>
            <a:t>Clarify the things discussed in the right-wing terror lecture.</a:t>
          </a:r>
          <a:endParaRPr lang="en-US" dirty="0"/>
        </a:p>
      </dgm:t>
    </dgm:pt>
    <dgm:pt modelId="{9B1FB420-B986-47E6-812C-BA2ABB2FDF1B}" type="parTrans" cxnId="{6CC20F09-41F1-4ED9-BBC8-90F846686F09}">
      <dgm:prSet/>
      <dgm:spPr/>
      <dgm:t>
        <a:bodyPr/>
        <a:lstStyle/>
        <a:p>
          <a:endParaRPr lang="en-US"/>
        </a:p>
      </dgm:t>
    </dgm:pt>
    <dgm:pt modelId="{7DE0EDF4-AEC6-47EA-B69E-30BA346F2234}" type="sibTrans" cxnId="{6CC20F09-41F1-4ED9-BBC8-90F846686F09}">
      <dgm:prSet phldrT="1" phldr="0"/>
      <dgm:spPr/>
      <dgm:t>
        <a:bodyPr/>
        <a:lstStyle/>
        <a:p>
          <a:r>
            <a:rPr lang="en-US"/>
            <a:t>1</a:t>
          </a:r>
        </a:p>
      </dgm:t>
    </dgm:pt>
    <dgm:pt modelId="{FF6248F2-FC00-454B-BE81-0A49C279A9D5}">
      <dgm:prSet/>
      <dgm:spPr/>
      <dgm:t>
        <a:bodyPr/>
        <a:lstStyle/>
        <a:p>
          <a:r>
            <a:rPr lang="en-GB"/>
            <a:t>Follow up on the tasks set in the lecture.</a:t>
          </a:r>
          <a:endParaRPr lang="en-US"/>
        </a:p>
      </dgm:t>
    </dgm:pt>
    <dgm:pt modelId="{670FEDF1-99BE-4F6D-9D57-5B32A99BCBB4}" type="parTrans" cxnId="{32C42315-474E-435A-A6D5-BC9A8A7BB258}">
      <dgm:prSet/>
      <dgm:spPr/>
      <dgm:t>
        <a:bodyPr/>
        <a:lstStyle/>
        <a:p>
          <a:endParaRPr lang="en-US"/>
        </a:p>
      </dgm:t>
    </dgm:pt>
    <dgm:pt modelId="{E57EBBDF-CFCB-4DB5-96DE-D14AFC6DB2DB}" type="sibTrans" cxnId="{32C42315-474E-435A-A6D5-BC9A8A7BB258}">
      <dgm:prSet phldrT="2" phldr="0"/>
      <dgm:spPr/>
      <dgm:t>
        <a:bodyPr/>
        <a:lstStyle/>
        <a:p>
          <a:r>
            <a:rPr lang="en-US"/>
            <a:t>2</a:t>
          </a:r>
        </a:p>
      </dgm:t>
    </dgm:pt>
    <dgm:pt modelId="{D463C9E3-06D3-4F63-B9D1-A3F05D83ECA5}">
      <dgm:prSet/>
      <dgm:spPr/>
      <dgm:t>
        <a:bodyPr/>
        <a:lstStyle/>
        <a:p>
          <a:r>
            <a:rPr lang="en-GB"/>
            <a:t>Look at right wing terrorists use of the internet</a:t>
          </a:r>
          <a:endParaRPr lang="en-US"/>
        </a:p>
      </dgm:t>
    </dgm:pt>
    <dgm:pt modelId="{2FFE8BA3-DCF1-4A15-AE97-67A32F46204F}" type="parTrans" cxnId="{A5ECAACD-8714-4D65-AAFA-F26CD2ADE0ED}">
      <dgm:prSet/>
      <dgm:spPr/>
      <dgm:t>
        <a:bodyPr/>
        <a:lstStyle/>
        <a:p>
          <a:endParaRPr lang="en-US"/>
        </a:p>
      </dgm:t>
    </dgm:pt>
    <dgm:pt modelId="{003C51B2-FD74-4D42-B3D2-A4DF9E11C2B0}" type="sibTrans" cxnId="{A5ECAACD-8714-4D65-AAFA-F26CD2ADE0ED}">
      <dgm:prSet phldrT="3" phldr="0"/>
      <dgm:spPr/>
      <dgm:t>
        <a:bodyPr/>
        <a:lstStyle/>
        <a:p>
          <a:r>
            <a:rPr lang="en-US"/>
            <a:t>3</a:t>
          </a:r>
        </a:p>
      </dgm:t>
    </dgm:pt>
    <dgm:pt modelId="{7AFC597A-BD5D-8A49-8A1E-56A5CFC48B40}" type="pres">
      <dgm:prSet presAssocID="{FF25D3CA-71DB-4DBF-BD72-367F8928EFFF}" presName="Name0" presStyleCnt="0">
        <dgm:presLayoutVars>
          <dgm:animLvl val="lvl"/>
          <dgm:resizeHandles val="exact"/>
        </dgm:presLayoutVars>
      </dgm:prSet>
      <dgm:spPr/>
    </dgm:pt>
    <dgm:pt modelId="{0F6C27C6-5600-0E45-94CA-7E601763DF21}" type="pres">
      <dgm:prSet presAssocID="{AC902E6E-9135-408B-8E6B-E82745A0F030}" presName="compositeNode" presStyleCnt="0">
        <dgm:presLayoutVars>
          <dgm:bulletEnabled val="1"/>
        </dgm:presLayoutVars>
      </dgm:prSet>
      <dgm:spPr/>
    </dgm:pt>
    <dgm:pt modelId="{DF2BA3FB-F04D-854D-989C-22B51923BFB6}" type="pres">
      <dgm:prSet presAssocID="{AC902E6E-9135-408B-8E6B-E82745A0F030}" presName="bgRect" presStyleLbl="bgAccFollowNode1" presStyleIdx="0" presStyleCnt="3"/>
      <dgm:spPr/>
    </dgm:pt>
    <dgm:pt modelId="{1D5C206E-7155-514C-852A-8084EBBDE976}" type="pres">
      <dgm:prSet presAssocID="{7DE0EDF4-AEC6-47EA-B69E-30BA346F2234}" presName="sibTransNodeCircle" presStyleLbl="alignNode1" presStyleIdx="0" presStyleCnt="6">
        <dgm:presLayoutVars>
          <dgm:chMax val="0"/>
          <dgm:bulletEnabled/>
        </dgm:presLayoutVars>
      </dgm:prSet>
      <dgm:spPr/>
    </dgm:pt>
    <dgm:pt modelId="{59FE8391-6F10-6E46-A0C1-D82AA0936BA4}" type="pres">
      <dgm:prSet presAssocID="{AC902E6E-9135-408B-8E6B-E82745A0F030}" presName="bottomLine" presStyleLbl="alignNode1" presStyleIdx="1" presStyleCnt="6">
        <dgm:presLayoutVars/>
      </dgm:prSet>
      <dgm:spPr/>
    </dgm:pt>
    <dgm:pt modelId="{8EA3737B-D511-D343-BFF1-5DA5A81BE26F}" type="pres">
      <dgm:prSet presAssocID="{AC902E6E-9135-408B-8E6B-E82745A0F030}" presName="nodeText" presStyleLbl="bgAccFollowNode1" presStyleIdx="0" presStyleCnt="3">
        <dgm:presLayoutVars>
          <dgm:bulletEnabled val="1"/>
        </dgm:presLayoutVars>
      </dgm:prSet>
      <dgm:spPr/>
    </dgm:pt>
    <dgm:pt modelId="{4F689F8F-076E-2445-921E-33FF6F41BAD9}" type="pres">
      <dgm:prSet presAssocID="{7DE0EDF4-AEC6-47EA-B69E-30BA346F2234}" presName="sibTrans" presStyleCnt="0"/>
      <dgm:spPr/>
    </dgm:pt>
    <dgm:pt modelId="{879FB607-F9E2-404B-BE54-4A67C8799F45}" type="pres">
      <dgm:prSet presAssocID="{FF6248F2-FC00-454B-BE81-0A49C279A9D5}" presName="compositeNode" presStyleCnt="0">
        <dgm:presLayoutVars>
          <dgm:bulletEnabled val="1"/>
        </dgm:presLayoutVars>
      </dgm:prSet>
      <dgm:spPr/>
    </dgm:pt>
    <dgm:pt modelId="{0EE7DD0C-BD91-B749-AF70-C720D7DED587}" type="pres">
      <dgm:prSet presAssocID="{FF6248F2-FC00-454B-BE81-0A49C279A9D5}" presName="bgRect" presStyleLbl="bgAccFollowNode1" presStyleIdx="1" presStyleCnt="3"/>
      <dgm:spPr/>
    </dgm:pt>
    <dgm:pt modelId="{5FE559B8-0533-1940-9DD3-7169D9E754D6}" type="pres">
      <dgm:prSet presAssocID="{E57EBBDF-CFCB-4DB5-96DE-D14AFC6DB2DB}" presName="sibTransNodeCircle" presStyleLbl="alignNode1" presStyleIdx="2" presStyleCnt="6">
        <dgm:presLayoutVars>
          <dgm:chMax val="0"/>
          <dgm:bulletEnabled/>
        </dgm:presLayoutVars>
      </dgm:prSet>
      <dgm:spPr/>
    </dgm:pt>
    <dgm:pt modelId="{2C33DFF8-3484-C34A-88E8-F3157AFF7553}" type="pres">
      <dgm:prSet presAssocID="{FF6248F2-FC00-454B-BE81-0A49C279A9D5}" presName="bottomLine" presStyleLbl="alignNode1" presStyleIdx="3" presStyleCnt="6">
        <dgm:presLayoutVars/>
      </dgm:prSet>
      <dgm:spPr/>
    </dgm:pt>
    <dgm:pt modelId="{CD04A5C1-552C-664F-99AD-7B5F70CC09ED}" type="pres">
      <dgm:prSet presAssocID="{FF6248F2-FC00-454B-BE81-0A49C279A9D5}" presName="nodeText" presStyleLbl="bgAccFollowNode1" presStyleIdx="1" presStyleCnt="3">
        <dgm:presLayoutVars>
          <dgm:bulletEnabled val="1"/>
        </dgm:presLayoutVars>
      </dgm:prSet>
      <dgm:spPr/>
    </dgm:pt>
    <dgm:pt modelId="{4B7F51FB-5C64-904B-A23C-D55F9F768073}" type="pres">
      <dgm:prSet presAssocID="{E57EBBDF-CFCB-4DB5-96DE-D14AFC6DB2DB}" presName="sibTrans" presStyleCnt="0"/>
      <dgm:spPr/>
    </dgm:pt>
    <dgm:pt modelId="{C2A1437E-3A2E-6B48-8D19-DE02EC64E867}" type="pres">
      <dgm:prSet presAssocID="{D463C9E3-06D3-4F63-B9D1-A3F05D83ECA5}" presName="compositeNode" presStyleCnt="0">
        <dgm:presLayoutVars>
          <dgm:bulletEnabled val="1"/>
        </dgm:presLayoutVars>
      </dgm:prSet>
      <dgm:spPr/>
    </dgm:pt>
    <dgm:pt modelId="{8DC61193-D834-1149-A9A5-1A4B2B977BB3}" type="pres">
      <dgm:prSet presAssocID="{D463C9E3-06D3-4F63-B9D1-A3F05D83ECA5}" presName="bgRect" presStyleLbl="bgAccFollowNode1" presStyleIdx="2" presStyleCnt="3"/>
      <dgm:spPr/>
    </dgm:pt>
    <dgm:pt modelId="{FC1D0F82-B918-B841-9594-6E5EF135B0C9}" type="pres">
      <dgm:prSet presAssocID="{003C51B2-FD74-4D42-B3D2-A4DF9E11C2B0}" presName="sibTransNodeCircle" presStyleLbl="alignNode1" presStyleIdx="4" presStyleCnt="6">
        <dgm:presLayoutVars>
          <dgm:chMax val="0"/>
          <dgm:bulletEnabled/>
        </dgm:presLayoutVars>
      </dgm:prSet>
      <dgm:spPr/>
    </dgm:pt>
    <dgm:pt modelId="{816D9E41-D535-4D43-8741-AD61969A68ED}" type="pres">
      <dgm:prSet presAssocID="{D463C9E3-06D3-4F63-B9D1-A3F05D83ECA5}" presName="bottomLine" presStyleLbl="alignNode1" presStyleIdx="5" presStyleCnt="6">
        <dgm:presLayoutVars/>
      </dgm:prSet>
      <dgm:spPr/>
    </dgm:pt>
    <dgm:pt modelId="{3EE863D9-676A-334E-A7F3-21D57550C4CE}" type="pres">
      <dgm:prSet presAssocID="{D463C9E3-06D3-4F63-B9D1-A3F05D83ECA5}" presName="nodeText" presStyleLbl="bgAccFollowNode1" presStyleIdx="2" presStyleCnt="3">
        <dgm:presLayoutVars>
          <dgm:bulletEnabled val="1"/>
        </dgm:presLayoutVars>
      </dgm:prSet>
      <dgm:spPr/>
    </dgm:pt>
  </dgm:ptLst>
  <dgm:cxnLst>
    <dgm:cxn modelId="{6CC20F09-41F1-4ED9-BBC8-90F846686F09}" srcId="{FF25D3CA-71DB-4DBF-BD72-367F8928EFFF}" destId="{AC902E6E-9135-408B-8E6B-E82745A0F030}" srcOrd="0" destOrd="0" parTransId="{9B1FB420-B986-47E6-812C-BA2ABB2FDF1B}" sibTransId="{7DE0EDF4-AEC6-47EA-B69E-30BA346F2234}"/>
    <dgm:cxn modelId="{32C42315-474E-435A-A6D5-BC9A8A7BB258}" srcId="{FF25D3CA-71DB-4DBF-BD72-367F8928EFFF}" destId="{FF6248F2-FC00-454B-BE81-0A49C279A9D5}" srcOrd="1" destOrd="0" parTransId="{670FEDF1-99BE-4F6D-9D57-5B32A99BCBB4}" sibTransId="{E57EBBDF-CFCB-4DB5-96DE-D14AFC6DB2DB}"/>
    <dgm:cxn modelId="{AECA7E41-F3E3-404F-90A1-6F4C436132C0}" type="presOf" srcId="{D463C9E3-06D3-4F63-B9D1-A3F05D83ECA5}" destId="{8DC61193-D834-1149-A9A5-1A4B2B977BB3}" srcOrd="0" destOrd="0" presId="urn:microsoft.com/office/officeart/2016/7/layout/BasicLinearProcessNumbered"/>
    <dgm:cxn modelId="{D3766446-8F45-E34A-A3C0-84EED60E2FEE}" type="presOf" srcId="{E57EBBDF-CFCB-4DB5-96DE-D14AFC6DB2DB}" destId="{5FE559B8-0533-1940-9DD3-7169D9E754D6}" srcOrd="0" destOrd="0" presId="urn:microsoft.com/office/officeart/2016/7/layout/BasicLinearProcessNumbered"/>
    <dgm:cxn modelId="{32CFA45F-E9CB-6947-8829-BA8956A9DEE1}" type="presOf" srcId="{FF6248F2-FC00-454B-BE81-0A49C279A9D5}" destId="{CD04A5C1-552C-664F-99AD-7B5F70CC09ED}" srcOrd="1" destOrd="0" presId="urn:microsoft.com/office/officeart/2016/7/layout/BasicLinearProcessNumbered"/>
    <dgm:cxn modelId="{7BF1A078-C3E7-8442-9E85-2A31F7EBFD27}" type="presOf" srcId="{D463C9E3-06D3-4F63-B9D1-A3F05D83ECA5}" destId="{3EE863D9-676A-334E-A7F3-21D57550C4CE}" srcOrd="1" destOrd="0" presId="urn:microsoft.com/office/officeart/2016/7/layout/BasicLinearProcessNumbered"/>
    <dgm:cxn modelId="{09256A8B-05EA-9A47-A699-8DDDA921FAAA}" type="presOf" srcId="{FF6248F2-FC00-454B-BE81-0A49C279A9D5}" destId="{0EE7DD0C-BD91-B749-AF70-C720D7DED587}" srcOrd="0" destOrd="0" presId="urn:microsoft.com/office/officeart/2016/7/layout/BasicLinearProcessNumbered"/>
    <dgm:cxn modelId="{465C1A8D-F580-A84E-B12B-421AA7ED9D90}" type="presOf" srcId="{003C51B2-FD74-4D42-B3D2-A4DF9E11C2B0}" destId="{FC1D0F82-B918-B841-9594-6E5EF135B0C9}" srcOrd="0" destOrd="0" presId="urn:microsoft.com/office/officeart/2016/7/layout/BasicLinearProcessNumbered"/>
    <dgm:cxn modelId="{5FF8F2A2-0B57-EB41-9645-CDF5987712FC}" type="presOf" srcId="{AC902E6E-9135-408B-8E6B-E82745A0F030}" destId="{8EA3737B-D511-D343-BFF1-5DA5A81BE26F}" srcOrd="1" destOrd="0" presId="urn:microsoft.com/office/officeart/2016/7/layout/BasicLinearProcessNumbered"/>
    <dgm:cxn modelId="{401B0EB3-FFD3-7C46-9581-61B3D9052718}" type="presOf" srcId="{FF25D3CA-71DB-4DBF-BD72-367F8928EFFF}" destId="{7AFC597A-BD5D-8A49-8A1E-56A5CFC48B40}" srcOrd="0" destOrd="0" presId="urn:microsoft.com/office/officeart/2016/7/layout/BasicLinearProcessNumbered"/>
    <dgm:cxn modelId="{1448EBC2-FA27-B943-916B-7C2AFAB371BA}" type="presOf" srcId="{AC902E6E-9135-408B-8E6B-E82745A0F030}" destId="{DF2BA3FB-F04D-854D-989C-22B51923BFB6}" srcOrd="0" destOrd="0" presId="urn:microsoft.com/office/officeart/2016/7/layout/BasicLinearProcessNumbered"/>
    <dgm:cxn modelId="{A5ECAACD-8714-4D65-AAFA-F26CD2ADE0ED}" srcId="{FF25D3CA-71DB-4DBF-BD72-367F8928EFFF}" destId="{D463C9E3-06D3-4F63-B9D1-A3F05D83ECA5}" srcOrd="2" destOrd="0" parTransId="{2FFE8BA3-DCF1-4A15-AE97-67A32F46204F}" sibTransId="{003C51B2-FD74-4D42-B3D2-A4DF9E11C2B0}"/>
    <dgm:cxn modelId="{7C6DF2DA-B64C-5644-A275-375E7AC32CB4}" type="presOf" srcId="{7DE0EDF4-AEC6-47EA-B69E-30BA346F2234}" destId="{1D5C206E-7155-514C-852A-8084EBBDE976}" srcOrd="0" destOrd="0" presId="urn:microsoft.com/office/officeart/2016/7/layout/BasicLinearProcessNumbered"/>
    <dgm:cxn modelId="{B842C3CA-E031-E84D-853B-CA91C780BC71}" type="presParOf" srcId="{7AFC597A-BD5D-8A49-8A1E-56A5CFC48B40}" destId="{0F6C27C6-5600-0E45-94CA-7E601763DF21}" srcOrd="0" destOrd="0" presId="urn:microsoft.com/office/officeart/2016/7/layout/BasicLinearProcessNumbered"/>
    <dgm:cxn modelId="{44E2C44E-08E6-5A49-8BBB-032ED1755008}" type="presParOf" srcId="{0F6C27C6-5600-0E45-94CA-7E601763DF21}" destId="{DF2BA3FB-F04D-854D-989C-22B51923BFB6}" srcOrd="0" destOrd="0" presId="urn:microsoft.com/office/officeart/2016/7/layout/BasicLinearProcessNumbered"/>
    <dgm:cxn modelId="{6B0D22E8-E58E-2A43-9B86-E28C2A5BFABE}" type="presParOf" srcId="{0F6C27C6-5600-0E45-94CA-7E601763DF21}" destId="{1D5C206E-7155-514C-852A-8084EBBDE976}" srcOrd="1" destOrd="0" presId="urn:microsoft.com/office/officeart/2016/7/layout/BasicLinearProcessNumbered"/>
    <dgm:cxn modelId="{FD1F7802-EC89-CA49-9C2B-3DBB281B47DF}" type="presParOf" srcId="{0F6C27C6-5600-0E45-94CA-7E601763DF21}" destId="{59FE8391-6F10-6E46-A0C1-D82AA0936BA4}" srcOrd="2" destOrd="0" presId="urn:microsoft.com/office/officeart/2016/7/layout/BasicLinearProcessNumbered"/>
    <dgm:cxn modelId="{BD83D3EE-061F-3249-9EF9-4B54426ABDC1}" type="presParOf" srcId="{0F6C27C6-5600-0E45-94CA-7E601763DF21}" destId="{8EA3737B-D511-D343-BFF1-5DA5A81BE26F}" srcOrd="3" destOrd="0" presId="urn:microsoft.com/office/officeart/2016/7/layout/BasicLinearProcessNumbered"/>
    <dgm:cxn modelId="{05CAB88A-0748-644A-A0C8-D70307249E0A}" type="presParOf" srcId="{7AFC597A-BD5D-8A49-8A1E-56A5CFC48B40}" destId="{4F689F8F-076E-2445-921E-33FF6F41BAD9}" srcOrd="1" destOrd="0" presId="urn:microsoft.com/office/officeart/2016/7/layout/BasicLinearProcessNumbered"/>
    <dgm:cxn modelId="{5D8C3ECC-0D32-4646-A4B5-EDF8E1530F54}" type="presParOf" srcId="{7AFC597A-BD5D-8A49-8A1E-56A5CFC48B40}" destId="{879FB607-F9E2-404B-BE54-4A67C8799F45}" srcOrd="2" destOrd="0" presId="urn:microsoft.com/office/officeart/2016/7/layout/BasicLinearProcessNumbered"/>
    <dgm:cxn modelId="{8F7707BE-72CA-F147-817F-4E1F69E4866B}" type="presParOf" srcId="{879FB607-F9E2-404B-BE54-4A67C8799F45}" destId="{0EE7DD0C-BD91-B749-AF70-C720D7DED587}" srcOrd="0" destOrd="0" presId="urn:microsoft.com/office/officeart/2016/7/layout/BasicLinearProcessNumbered"/>
    <dgm:cxn modelId="{0B4A1F4D-735C-8142-8702-01C5C3DC380D}" type="presParOf" srcId="{879FB607-F9E2-404B-BE54-4A67C8799F45}" destId="{5FE559B8-0533-1940-9DD3-7169D9E754D6}" srcOrd="1" destOrd="0" presId="urn:microsoft.com/office/officeart/2016/7/layout/BasicLinearProcessNumbered"/>
    <dgm:cxn modelId="{0AD44FCD-430F-074E-BFE3-29541942F678}" type="presParOf" srcId="{879FB607-F9E2-404B-BE54-4A67C8799F45}" destId="{2C33DFF8-3484-C34A-88E8-F3157AFF7553}" srcOrd="2" destOrd="0" presId="urn:microsoft.com/office/officeart/2016/7/layout/BasicLinearProcessNumbered"/>
    <dgm:cxn modelId="{60FF6080-D233-5442-AFB5-258874422C32}" type="presParOf" srcId="{879FB607-F9E2-404B-BE54-4A67C8799F45}" destId="{CD04A5C1-552C-664F-99AD-7B5F70CC09ED}" srcOrd="3" destOrd="0" presId="urn:microsoft.com/office/officeart/2016/7/layout/BasicLinearProcessNumbered"/>
    <dgm:cxn modelId="{C0D0B0F5-6FB5-814B-A003-25137D91F982}" type="presParOf" srcId="{7AFC597A-BD5D-8A49-8A1E-56A5CFC48B40}" destId="{4B7F51FB-5C64-904B-A23C-D55F9F768073}" srcOrd="3" destOrd="0" presId="urn:microsoft.com/office/officeart/2016/7/layout/BasicLinearProcessNumbered"/>
    <dgm:cxn modelId="{6E8C72BF-D156-1947-8AAD-413AAB52F772}" type="presParOf" srcId="{7AFC597A-BD5D-8A49-8A1E-56A5CFC48B40}" destId="{C2A1437E-3A2E-6B48-8D19-DE02EC64E867}" srcOrd="4" destOrd="0" presId="urn:microsoft.com/office/officeart/2016/7/layout/BasicLinearProcessNumbered"/>
    <dgm:cxn modelId="{19E162CD-4E78-104D-98CC-9923D23DE9EB}" type="presParOf" srcId="{C2A1437E-3A2E-6B48-8D19-DE02EC64E867}" destId="{8DC61193-D834-1149-A9A5-1A4B2B977BB3}" srcOrd="0" destOrd="0" presId="urn:microsoft.com/office/officeart/2016/7/layout/BasicLinearProcessNumbered"/>
    <dgm:cxn modelId="{D9524FBC-CB72-B94B-8712-BF4FD59D63EB}" type="presParOf" srcId="{C2A1437E-3A2E-6B48-8D19-DE02EC64E867}" destId="{FC1D0F82-B918-B841-9594-6E5EF135B0C9}" srcOrd="1" destOrd="0" presId="urn:microsoft.com/office/officeart/2016/7/layout/BasicLinearProcessNumbered"/>
    <dgm:cxn modelId="{4C8AA8ED-B605-5544-81FF-9C45DB1CC116}" type="presParOf" srcId="{C2A1437E-3A2E-6B48-8D19-DE02EC64E867}" destId="{816D9E41-D535-4D43-8741-AD61969A68ED}" srcOrd="2" destOrd="0" presId="urn:microsoft.com/office/officeart/2016/7/layout/BasicLinearProcessNumbered"/>
    <dgm:cxn modelId="{3C45ED0E-0E5E-FB42-A671-5B798E7C5066}" type="presParOf" srcId="{C2A1437E-3A2E-6B48-8D19-DE02EC64E867}" destId="{3EE863D9-676A-334E-A7F3-21D57550C4CE}"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ACA84C-8564-4057-ADD6-1042154CA405}" type="doc">
      <dgm:prSet loTypeId="urn:microsoft.com/office/officeart/2005/8/layout/default" loCatId="list" qsTypeId="urn:microsoft.com/office/officeart/2005/8/quickstyle/simple2" qsCatId="simple" csTypeId="urn:microsoft.com/office/officeart/2005/8/colors/accent1_1" csCatId="accent1" phldr="1"/>
      <dgm:spPr/>
      <dgm:t>
        <a:bodyPr/>
        <a:lstStyle/>
        <a:p>
          <a:endParaRPr lang="en-US"/>
        </a:p>
      </dgm:t>
    </dgm:pt>
    <dgm:pt modelId="{297409FB-C426-460C-B71B-885109F5BDC6}">
      <dgm:prSet/>
      <dgm:spPr/>
      <dgm:t>
        <a:bodyPr/>
        <a:lstStyle/>
        <a:p>
          <a:r>
            <a:rPr lang="en-GB" dirty="0"/>
            <a:t>Discuss  </a:t>
          </a:r>
          <a:br>
            <a:rPr lang="en-GB" dirty="0"/>
          </a:br>
          <a:r>
            <a:rPr lang="en-GB" i="1" dirty="0"/>
            <a:t>-The problems with using the terms ‘terrorism’ and ‘extremism’ interchangeably.</a:t>
          </a:r>
          <a:endParaRPr lang="en-US" dirty="0"/>
        </a:p>
      </dgm:t>
    </dgm:pt>
    <dgm:pt modelId="{728D7313-40BC-4C29-BB0A-26C84A809047}" type="parTrans" cxnId="{911899BD-71E9-4DFA-830D-40F956EF843B}">
      <dgm:prSet/>
      <dgm:spPr/>
      <dgm:t>
        <a:bodyPr/>
        <a:lstStyle/>
        <a:p>
          <a:endParaRPr lang="en-US"/>
        </a:p>
      </dgm:t>
    </dgm:pt>
    <dgm:pt modelId="{54A88CD3-5B03-4861-8922-F36082279369}" type="sibTrans" cxnId="{911899BD-71E9-4DFA-830D-40F956EF843B}">
      <dgm:prSet/>
      <dgm:spPr/>
      <dgm:t>
        <a:bodyPr/>
        <a:lstStyle/>
        <a:p>
          <a:endParaRPr lang="en-US"/>
        </a:p>
      </dgm:t>
    </dgm:pt>
    <dgm:pt modelId="{71F7E46F-CFF8-41F2-94FB-E6604B0FBFF6}">
      <dgm:prSet/>
      <dgm:spPr/>
      <dgm:t>
        <a:bodyPr/>
        <a:lstStyle/>
        <a:p>
          <a:r>
            <a:rPr lang="en-GB" dirty="0"/>
            <a:t>Clarify</a:t>
          </a:r>
          <a:br>
            <a:rPr lang="en-GB" dirty="0"/>
          </a:br>
          <a:r>
            <a:rPr lang="en-GB" dirty="0"/>
            <a:t> </a:t>
          </a:r>
          <a:r>
            <a:rPr lang="en-GB" i="1" dirty="0"/>
            <a:t>- The motives and goals of right-wing terrorists.</a:t>
          </a:r>
          <a:endParaRPr lang="en-US" dirty="0"/>
        </a:p>
      </dgm:t>
    </dgm:pt>
    <dgm:pt modelId="{10133C24-65C1-46D0-AD7E-67298B9A4F1C}" type="parTrans" cxnId="{EFBB7095-596B-4BC3-9BF6-149418330417}">
      <dgm:prSet/>
      <dgm:spPr/>
      <dgm:t>
        <a:bodyPr/>
        <a:lstStyle/>
        <a:p>
          <a:endParaRPr lang="en-US"/>
        </a:p>
      </dgm:t>
    </dgm:pt>
    <dgm:pt modelId="{72857932-13A9-4F0B-875C-C2E4BA34312F}" type="sibTrans" cxnId="{EFBB7095-596B-4BC3-9BF6-149418330417}">
      <dgm:prSet/>
      <dgm:spPr/>
      <dgm:t>
        <a:bodyPr/>
        <a:lstStyle/>
        <a:p>
          <a:endParaRPr lang="en-US"/>
        </a:p>
      </dgm:t>
    </dgm:pt>
    <dgm:pt modelId="{19FD2E93-8489-43FB-8DE3-D6BEAD3D4509}">
      <dgm:prSet/>
      <dgm:spPr/>
      <dgm:t>
        <a:bodyPr/>
        <a:lstStyle/>
        <a:p>
          <a:r>
            <a:rPr lang="en-GB"/>
            <a:t>Examine </a:t>
          </a:r>
          <a:br>
            <a:rPr lang="en-GB"/>
          </a:br>
          <a:r>
            <a:rPr lang="en-GB" i="1"/>
            <a:t>- The use of the internet by right wing terrorists.</a:t>
          </a:r>
          <a:endParaRPr lang="en-US"/>
        </a:p>
      </dgm:t>
    </dgm:pt>
    <dgm:pt modelId="{D31015FE-6285-4C45-BB0B-D880F94B7AB4}" type="parTrans" cxnId="{29986195-22D8-461E-B1C6-2DAC74BACDD5}">
      <dgm:prSet/>
      <dgm:spPr/>
      <dgm:t>
        <a:bodyPr/>
        <a:lstStyle/>
        <a:p>
          <a:endParaRPr lang="en-US"/>
        </a:p>
      </dgm:t>
    </dgm:pt>
    <dgm:pt modelId="{9E49647D-6BF8-4866-9034-0CF61D84196B}" type="sibTrans" cxnId="{29986195-22D8-461E-B1C6-2DAC74BACDD5}">
      <dgm:prSet/>
      <dgm:spPr/>
      <dgm:t>
        <a:bodyPr/>
        <a:lstStyle/>
        <a:p>
          <a:endParaRPr lang="en-US"/>
        </a:p>
      </dgm:t>
    </dgm:pt>
    <dgm:pt modelId="{19AB6E6F-42F0-43BE-9D22-AD8AEC009020}">
      <dgm:prSet/>
      <dgm:spPr/>
      <dgm:t>
        <a:bodyPr/>
        <a:lstStyle/>
        <a:p>
          <a:r>
            <a:rPr lang="en-GB"/>
            <a:t>Establish </a:t>
          </a:r>
          <a:br>
            <a:rPr lang="en-GB"/>
          </a:br>
          <a:r>
            <a:rPr lang="en-GB" i="1"/>
            <a:t>– The governmental response to right wing terrorism in the real world and online.</a:t>
          </a:r>
          <a:endParaRPr lang="en-US"/>
        </a:p>
      </dgm:t>
    </dgm:pt>
    <dgm:pt modelId="{A07564A3-D28B-4DDB-817F-6CA2C1C16C07}" type="parTrans" cxnId="{1B63ADD0-4689-42A2-9F8B-54D174AF320A}">
      <dgm:prSet/>
      <dgm:spPr/>
      <dgm:t>
        <a:bodyPr/>
        <a:lstStyle/>
        <a:p>
          <a:endParaRPr lang="en-US"/>
        </a:p>
      </dgm:t>
    </dgm:pt>
    <dgm:pt modelId="{54565B50-85DB-458D-811D-E6668F441914}" type="sibTrans" cxnId="{1B63ADD0-4689-42A2-9F8B-54D174AF320A}">
      <dgm:prSet/>
      <dgm:spPr/>
      <dgm:t>
        <a:bodyPr/>
        <a:lstStyle/>
        <a:p>
          <a:endParaRPr lang="en-US"/>
        </a:p>
      </dgm:t>
    </dgm:pt>
    <dgm:pt modelId="{8A91D857-7845-8E47-9289-9946950740D5}" type="pres">
      <dgm:prSet presAssocID="{11ACA84C-8564-4057-ADD6-1042154CA405}" presName="diagram" presStyleCnt="0">
        <dgm:presLayoutVars>
          <dgm:dir/>
          <dgm:resizeHandles val="exact"/>
        </dgm:presLayoutVars>
      </dgm:prSet>
      <dgm:spPr/>
    </dgm:pt>
    <dgm:pt modelId="{7BE5E295-10F3-0B4E-990C-911D3E3B478C}" type="pres">
      <dgm:prSet presAssocID="{297409FB-C426-460C-B71B-885109F5BDC6}" presName="node" presStyleLbl="node1" presStyleIdx="0" presStyleCnt="4">
        <dgm:presLayoutVars>
          <dgm:bulletEnabled val="1"/>
        </dgm:presLayoutVars>
      </dgm:prSet>
      <dgm:spPr/>
    </dgm:pt>
    <dgm:pt modelId="{0A6E0EDF-AE10-684E-8B77-AB28917E4C9C}" type="pres">
      <dgm:prSet presAssocID="{54A88CD3-5B03-4861-8922-F36082279369}" presName="sibTrans" presStyleCnt="0"/>
      <dgm:spPr/>
    </dgm:pt>
    <dgm:pt modelId="{449E490A-D7FD-AA44-AC84-69BCAF4CDB28}" type="pres">
      <dgm:prSet presAssocID="{71F7E46F-CFF8-41F2-94FB-E6604B0FBFF6}" presName="node" presStyleLbl="node1" presStyleIdx="1" presStyleCnt="4">
        <dgm:presLayoutVars>
          <dgm:bulletEnabled val="1"/>
        </dgm:presLayoutVars>
      </dgm:prSet>
      <dgm:spPr/>
    </dgm:pt>
    <dgm:pt modelId="{80EA9396-4037-DB4E-9BDC-B3B30290C4EF}" type="pres">
      <dgm:prSet presAssocID="{72857932-13A9-4F0B-875C-C2E4BA34312F}" presName="sibTrans" presStyleCnt="0"/>
      <dgm:spPr/>
    </dgm:pt>
    <dgm:pt modelId="{2D196A08-22B1-AD4C-88AD-65305F8C053A}" type="pres">
      <dgm:prSet presAssocID="{19FD2E93-8489-43FB-8DE3-D6BEAD3D4509}" presName="node" presStyleLbl="node1" presStyleIdx="2" presStyleCnt="4">
        <dgm:presLayoutVars>
          <dgm:bulletEnabled val="1"/>
        </dgm:presLayoutVars>
      </dgm:prSet>
      <dgm:spPr/>
    </dgm:pt>
    <dgm:pt modelId="{EB85E12B-8F8C-E943-99B3-5A11F956A8D1}" type="pres">
      <dgm:prSet presAssocID="{9E49647D-6BF8-4866-9034-0CF61D84196B}" presName="sibTrans" presStyleCnt="0"/>
      <dgm:spPr/>
    </dgm:pt>
    <dgm:pt modelId="{5872E710-C693-BC49-909E-E1372D2BB42E}" type="pres">
      <dgm:prSet presAssocID="{19AB6E6F-42F0-43BE-9D22-AD8AEC009020}" presName="node" presStyleLbl="node1" presStyleIdx="3" presStyleCnt="4">
        <dgm:presLayoutVars>
          <dgm:bulletEnabled val="1"/>
        </dgm:presLayoutVars>
      </dgm:prSet>
      <dgm:spPr/>
    </dgm:pt>
  </dgm:ptLst>
  <dgm:cxnLst>
    <dgm:cxn modelId="{7B7A3A15-E75E-B44E-87D8-90A914E4587D}" type="presOf" srcId="{71F7E46F-CFF8-41F2-94FB-E6604B0FBFF6}" destId="{449E490A-D7FD-AA44-AC84-69BCAF4CDB28}" srcOrd="0" destOrd="0" presId="urn:microsoft.com/office/officeart/2005/8/layout/default"/>
    <dgm:cxn modelId="{852B6F24-7C81-6349-8E29-EFA812E31E60}" type="presOf" srcId="{19FD2E93-8489-43FB-8DE3-D6BEAD3D4509}" destId="{2D196A08-22B1-AD4C-88AD-65305F8C053A}" srcOrd="0" destOrd="0" presId="urn:microsoft.com/office/officeart/2005/8/layout/default"/>
    <dgm:cxn modelId="{0E24AE26-8C56-F74B-BBE2-154820E1B895}" type="presOf" srcId="{11ACA84C-8564-4057-ADD6-1042154CA405}" destId="{8A91D857-7845-8E47-9289-9946950740D5}" srcOrd="0" destOrd="0" presId="urn:microsoft.com/office/officeart/2005/8/layout/default"/>
    <dgm:cxn modelId="{EC2E1344-9855-B245-9BA0-0EFB8D5E8F1C}" type="presOf" srcId="{19AB6E6F-42F0-43BE-9D22-AD8AEC009020}" destId="{5872E710-C693-BC49-909E-E1372D2BB42E}" srcOrd="0" destOrd="0" presId="urn:microsoft.com/office/officeart/2005/8/layout/default"/>
    <dgm:cxn modelId="{29986195-22D8-461E-B1C6-2DAC74BACDD5}" srcId="{11ACA84C-8564-4057-ADD6-1042154CA405}" destId="{19FD2E93-8489-43FB-8DE3-D6BEAD3D4509}" srcOrd="2" destOrd="0" parTransId="{D31015FE-6285-4C45-BB0B-D880F94B7AB4}" sibTransId="{9E49647D-6BF8-4866-9034-0CF61D84196B}"/>
    <dgm:cxn modelId="{EFBB7095-596B-4BC3-9BF6-149418330417}" srcId="{11ACA84C-8564-4057-ADD6-1042154CA405}" destId="{71F7E46F-CFF8-41F2-94FB-E6604B0FBFF6}" srcOrd="1" destOrd="0" parTransId="{10133C24-65C1-46D0-AD7E-67298B9A4F1C}" sibTransId="{72857932-13A9-4F0B-875C-C2E4BA34312F}"/>
    <dgm:cxn modelId="{A256ACB6-B5AF-2849-B809-2CA722B5C15D}" type="presOf" srcId="{297409FB-C426-460C-B71B-885109F5BDC6}" destId="{7BE5E295-10F3-0B4E-990C-911D3E3B478C}" srcOrd="0" destOrd="0" presId="urn:microsoft.com/office/officeart/2005/8/layout/default"/>
    <dgm:cxn modelId="{911899BD-71E9-4DFA-830D-40F956EF843B}" srcId="{11ACA84C-8564-4057-ADD6-1042154CA405}" destId="{297409FB-C426-460C-B71B-885109F5BDC6}" srcOrd="0" destOrd="0" parTransId="{728D7313-40BC-4C29-BB0A-26C84A809047}" sibTransId="{54A88CD3-5B03-4861-8922-F36082279369}"/>
    <dgm:cxn modelId="{1B63ADD0-4689-42A2-9F8B-54D174AF320A}" srcId="{11ACA84C-8564-4057-ADD6-1042154CA405}" destId="{19AB6E6F-42F0-43BE-9D22-AD8AEC009020}" srcOrd="3" destOrd="0" parTransId="{A07564A3-D28B-4DDB-817F-6CA2C1C16C07}" sibTransId="{54565B50-85DB-458D-811D-E6668F441914}"/>
    <dgm:cxn modelId="{CD6314C4-47AF-C349-A031-9361162E85F3}" type="presParOf" srcId="{8A91D857-7845-8E47-9289-9946950740D5}" destId="{7BE5E295-10F3-0B4E-990C-911D3E3B478C}" srcOrd="0" destOrd="0" presId="urn:microsoft.com/office/officeart/2005/8/layout/default"/>
    <dgm:cxn modelId="{335B7762-3775-A247-BB14-FFD7DE6BA8E1}" type="presParOf" srcId="{8A91D857-7845-8E47-9289-9946950740D5}" destId="{0A6E0EDF-AE10-684E-8B77-AB28917E4C9C}" srcOrd="1" destOrd="0" presId="urn:microsoft.com/office/officeart/2005/8/layout/default"/>
    <dgm:cxn modelId="{7B51FDCB-3414-E047-BD1A-BDF1C3455023}" type="presParOf" srcId="{8A91D857-7845-8E47-9289-9946950740D5}" destId="{449E490A-D7FD-AA44-AC84-69BCAF4CDB28}" srcOrd="2" destOrd="0" presId="urn:microsoft.com/office/officeart/2005/8/layout/default"/>
    <dgm:cxn modelId="{45983174-AC3B-854C-AD20-35DCE593A1A7}" type="presParOf" srcId="{8A91D857-7845-8E47-9289-9946950740D5}" destId="{80EA9396-4037-DB4E-9BDC-B3B30290C4EF}" srcOrd="3" destOrd="0" presId="urn:microsoft.com/office/officeart/2005/8/layout/default"/>
    <dgm:cxn modelId="{46BF9B0B-DC61-1543-B57C-26F7EED096C6}" type="presParOf" srcId="{8A91D857-7845-8E47-9289-9946950740D5}" destId="{2D196A08-22B1-AD4C-88AD-65305F8C053A}" srcOrd="4" destOrd="0" presId="urn:microsoft.com/office/officeart/2005/8/layout/default"/>
    <dgm:cxn modelId="{B19D0E95-2341-1943-92C3-7D625943EF89}" type="presParOf" srcId="{8A91D857-7845-8E47-9289-9946950740D5}" destId="{EB85E12B-8F8C-E943-99B3-5A11F956A8D1}" srcOrd="5" destOrd="0" presId="urn:microsoft.com/office/officeart/2005/8/layout/default"/>
    <dgm:cxn modelId="{2DA9E615-1FBC-7040-A608-B5787D7EC64B}" type="presParOf" srcId="{8A91D857-7845-8E47-9289-9946950740D5}" destId="{5872E710-C693-BC49-909E-E1372D2BB42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2B1D5E-66B3-4BFC-952B-F1DBE5485E1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374585F-AB11-4D78-931C-5564B1002356}">
      <dgm:prSet/>
      <dgm:spPr/>
      <dgm:t>
        <a:bodyPr/>
        <a:lstStyle/>
        <a:p>
          <a:r>
            <a:rPr lang="en-GB" b="1" i="1" u="none" dirty="0"/>
            <a:t>What are the issues using ‘terrorism’ and ‘extremism’ interchangeably?</a:t>
          </a:r>
          <a:endParaRPr lang="en-US" u="none" dirty="0"/>
        </a:p>
      </dgm:t>
    </dgm:pt>
    <dgm:pt modelId="{104309D2-75C8-456B-B4FF-C8026B3EE7F5}" type="parTrans" cxnId="{5BD0C987-66F9-42A7-B6C8-6BE7E05570D5}">
      <dgm:prSet/>
      <dgm:spPr/>
      <dgm:t>
        <a:bodyPr/>
        <a:lstStyle/>
        <a:p>
          <a:endParaRPr lang="en-US"/>
        </a:p>
      </dgm:t>
    </dgm:pt>
    <dgm:pt modelId="{631C699B-70B5-4BC7-B6EF-6C7E0F875EB6}" type="sibTrans" cxnId="{5BD0C987-66F9-42A7-B6C8-6BE7E05570D5}">
      <dgm:prSet/>
      <dgm:spPr/>
      <dgm:t>
        <a:bodyPr/>
        <a:lstStyle/>
        <a:p>
          <a:endParaRPr lang="en-US"/>
        </a:p>
      </dgm:t>
    </dgm:pt>
    <dgm:pt modelId="{E4ACE7B8-5690-41D8-BF8D-8574677FBBD3}">
      <dgm:prSet/>
      <dgm:spPr/>
      <dgm:t>
        <a:bodyPr/>
        <a:lstStyle/>
        <a:p>
          <a:r>
            <a:rPr lang="en-GB" b="1" i="1" u="none" dirty="0"/>
            <a:t>How does this effect understanding of right-wing terrorism?</a:t>
          </a:r>
          <a:endParaRPr lang="en-US" u="none" dirty="0"/>
        </a:p>
      </dgm:t>
    </dgm:pt>
    <dgm:pt modelId="{237EEDA5-2776-460A-961C-343D3293EB17}" type="parTrans" cxnId="{CA262667-104A-40A2-B078-811785FB9997}">
      <dgm:prSet/>
      <dgm:spPr/>
      <dgm:t>
        <a:bodyPr/>
        <a:lstStyle/>
        <a:p>
          <a:endParaRPr lang="en-US"/>
        </a:p>
      </dgm:t>
    </dgm:pt>
    <dgm:pt modelId="{B41B5279-3BDF-403E-B814-F6BE9BD28CFF}" type="sibTrans" cxnId="{CA262667-104A-40A2-B078-811785FB9997}">
      <dgm:prSet/>
      <dgm:spPr/>
      <dgm:t>
        <a:bodyPr/>
        <a:lstStyle/>
        <a:p>
          <a:endParaRPr lang="en-US"/>
        </a:p>
      </dgm:t>
    </dgm:pt>
    <dgm:pt modelId="{49FB510B-7E15-5B4F-B89A-B465A4F1CE62}" type="pres">
      <dgm:prSet presAssocID="{7B2B1D5E-66B3-4BFC-952B-F1DBE5485E1C}" presName="vert0" presStyleCnt="0">
        <dgm:presLayoutVars>
          <dgm:dir/>
          <dgm:animOne val="branch"/>
          <dgm:animLvl val="lvl"/>
        </dgm:presLayoutVars>
      </dgm:prSet>
      <dgm:spPr/>
    </dgm:pt>
    <dgm:pt modelId="{0F88C1FD-907A-134D-B9DD-B888AF38371B}" type="pres">
      <dgm:prSet presAssocID="{7374585F-AB11-4D78-931C-5564B1002356}" presName="thickLine" presStyleLbl="alignNode1" presStyleIdx="0" presStyleCnt="2"/>
      <dgm:spPr/>
    </dgm:pt>
    <dgm:pt modelId="{5C755EDE-F0A4-644C-85DD-9EAF7347A8BA}" type="pres">
      <dgm:prSet presAssocID="{7374585F-AB11-4D78-931C-5564B1002356}" presName="horz1" presStyleCnt="0"/>
      <dgm:spPr/>
    </dgm:pt>
    <dgm:pt modelId="{9B0B3C6F-F5BC-B14F-AFBC-3D7BE7203949}" type="pres">
      <dgm:prSet presAssocID="{7374585F-AB11-4D78-931C-5564B1002356}" presName="tx1" presStyleLbl="revTx" presStyleIdx="0" presStyleCnt="2"/>
      <dgm:spPr/>
    </dgm:pt>
    <dgm:pt modelId="{2F331788-39F2-1740-BE8B-BA931A0E7664}" type="pres">
      <dgm:prSet presAssocID="{7374585F-AB11-4D78-931C-5564B1002356}" presName="vert1" presStyleCnt="0"/>
      <dgm:spPr/>
    </dgm:pt>
    <dgm:pt modelId="{FE6E35A6-8505-5D47-9A8E-DB696B47FBB0}" type="pres">
      <dgm:prSet presAssocID="{E4ACE7B8-5690-41D8-BF8D-8574677FBBD3}" presName="thickLine" presStyleLbl="alignNode1" presStyleIdx="1" presStyleCnt="2"/>
      <dgm:spPr/>
    </dgm:pt>
    <dgm:pt modelId="{7662EB4A-7559-014D-ACCC-8F02485DC81B}" type="pres">
      <dgm:prSet presAssocID="{E4ACE7B8-5690-41D8-BF8D-8574677FBBD3}" presName="horz1" presStyleCnt="0"/>
      <dgm:spPr/>
    </dgm:pt>
    <dgm:pt modelId="{E9B48369-C35F-9649-96A7-FD9D4B920715}" type="pres">
      <dgm:prSet presAssocID="{E4ACE7B8-5690-41D8-BF8D-8574677FBBD3}" presName="tx1" presStyleLbl="revTx" presStyleIdx="1" presStyleCnt="2"/>
      <dgm:spPr/>
    </dgm:pt>
    <dgm:pt modelId="{5488F01F-FE44-AA4B-B32C-1C5958B9C666}" type="pres">
      <dgm:prSet presAssocID="{E4ACE7B8-5690-41D8-BF8D-8574677FBBD3}" presName="vert1" presStyleCnt="0"/>
      <dgm:spPr/>
    </dgm:pt>
  </dgm:ptLst>
  <dgm:cxnLst>
    <dgm:cxn modelId="{98E6840D-54D6-FC4A-93B6-745045463D7B}" type="presOf" srcId="{7B2B1D5E-66B3-4BFC-952B-F1DBE5485E1C}" destId="{49FB510B-7E15-5B4F-B89A-B465A4F1CE62}" srcOrd="0" destOrd="0" presId="urn:microsoft.com/office/officeart/2008/layout/LinedList"/>
    <dgm:cxn modelId="{06E41D5E-7633-F749-A308-681D20C86EB3}" type="presOf" srcId="{E4ACE7B8-5690-41D8-BF8D-8574677FBBD3}" destId="{E9B48369-C35F-9649-96A7-FD9D4B920715}" srcOrd="0" destOrd="0" presId="urn:microsoft.com/office/officeart/2008/layout/LinedList"/>
    <dgm:cxn modelId="{CA262667-104A-40A2-B078-811785FB9997}" srcId="{7B2B1D5E-66B3-4BFC-952B-F1DBE5485E1C}" destId="{E4ACE7B8-5690-41D8-BF8D-8574677FBBD3}" srcOrd="1" destOrd="0" parTransId="{237EEDA5-2776-460A-961C-343D3293EB17}" sibTransId="{B41B5279-3BDF-403E-B814-F6BE9BD28CFF}"/>
    <dgm:cxn modelId="{5BD0C987-66F9-42A7-B6C8-6BE7E05570D5}" srcId="{7B2B1D5E-66B3-4BFC-952B-F1DBE5485E1C}" destId="{7374585F-AB11-4D78-931C-5564B1002356}" srcOrd="0" destOrd="0" parTransId="{104309D2-75C8-456B-B4FF-C8026B3EE7F5}" sibTransId="{631C699B-70B5-4BC7-B6EF-6C7E0F875EB6}"/>
    <dgm:cxn modelId="{6D8626F7-6EE2-EE44-BCA4-BAFBE1C28D1F}" type="presOf" srcId="{7374585F-AB11-4D78-931C-5564B1002356}" destId="{9B0B3C6F-F5BC-B14F-AFBC-3D7BE7203949}" srcOrd="0" destOrd="0" presId="urn:microsoft.com/office/officeart/2008/layout/LinedList"/>
    <dgm:cxn modelId="{89582269-67E8-3C41-B7E7-1B23C1261699}" type="presParOf" srcId="{49FB510B-7E15-5B4F-B89A-B465A4F1CE62}" destId="{0F88C1FD-907A-134D-B9DD-B888AF38371B}" srcOrd="0" destOrd="0" presId="urn:microsoft.com/office/officeart/2008/layout/LinedList"/>
    <dgm:cxn modelId="{4BDF8808-2D63-894A-86A5-04BCE6018571}" type="presParOf" srcId="{49FB510B-7E15-5B4F-B89A-B465A4F1CE62}" destId="{5C755EDE-F0A4-644C-85DD-9EAF7347A8BA}" srcOrd="1" destOrd="0" presId="urn:microsoft.com/office/officeart/2008/layout/LinedList"/>
    <dgm:cxn modelId="{7A86A7AF-965C-5848-BE24-6A397A241B62}" type="presParOf" srcId="{5C755EDE-F0A4-644C-85DD-9EAF7347A8BA}" destId="{9B0B3C6F-F5BC-B14F-AFBC-3D7BE7203949}" srcOrd="0" destOrd="0" presId="urn:microsoft.com/office/officeart/2008/layout/LinedList"/>
    <dgm:cxn modelId="{105F70C8-84D9-7544-9BED-40F92DAB8CEC}" type="presParOf" srcId="{5C755EDE-F0A4-644C-85DD-9EAF7347A8BA}" destId="{2F331788-39F2-1740-BE8B-BA931A0E7664}" srcOrd="1" destOrd="0" presId="urn:microsoft.com/office/officeart/2008/layout/LinedList"/>
    <dgm:cxn modelId="{7D261184-A4F6-7E4C-985A-3D68FBD734A5}" type="presParOf" srcId="{49FB510B-7E15-5B4F-B89A-B465A4F1CE62}" destId="{FE6E35A6-8505-5D47-9A8E-DB696B47FBB0}" srcOrd="2" destOrd="0" presId="urn:microsoft.com/office/officeart/2008/layout/LinedList"/>
    <dgm:cxn modelId="{52A4478E-95DA-BE41-828E-F5C10559B6BC}" type="presParOf" srcId="{49FB510B-7E15-5B4F-B89A-B465A4F1CE62}" destId="{7662EB4A-7559-014D-ACCC-8F02485DC81B}" srcOrd="3" destOrd="0" presId="urn:microsoft.com/office/officeart/2008/layout/LinedList"/>
    <dgm:cxn modelId="{E4FEC734-7DC7-4441-9BDA-33A75E0E3A0F}" type="presParOf" srcId="{7662EB4A-7559-014D-ACCC-8F02485DC81B}" destId="{E9B48369-C35F-9649-96A7-FD9D4B920715}" srcOrd="0" destOrd="0" presId="urn:microsoft.com/office/officeart/2008/layout/LinedList"/>
    <dgm:cxn modelId="{0C2792F2-4E90-9D42-9553-35795B4CE621}" type="presParOf" srcId="{7662EB4A-7559-014D-ACCC-8F02485DC81B}" destId="{5488F01F-FE44-AA4B-B32C-1C5958B9C66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A0D180-237E-4DAF-9565-95912C79F255}"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US"/>
        </a:p>
      </dgm:t>
    </dgm:pt>
    <dgm:pt modelId="{CB89B3E7-ECD9-40FB-A180-BF479E464991}">
      <dgm:prSet/>
      <dgm:spPr/>
      <dgm:t>
        <a:bodyPr/>
        <a:lstStyle/>
        <a:p>
          <a:r>
            <a:rPr lang="en-GB"/>
            <a:t>Google -  ‘’Christchurch attack news’’</a:t>
          </a:r>
          <a:br>
            <a:rPr lang="en-GB"/>
          </a:br>
          <a:endParaRPr lang="en-US"/>
        </a:p>
      </dgm:t>
    </dgm:pt>
    <dgm:pt modelId="{A70C73D1-1E5A-4BD4-A87D-F3752C3F4845}" type="parTrans" cxnId="{B38179C8-FBA0-4FB8-8E7A-A56C9D863A62}">
      <dgm:prSet/>
      <dgm:spPr/>
      <dgm:t>
        <a:bodyPr/>
        <a:lstStyle/>
        <a:p>
          <a:endParaRPr lang="en-US"/>
        </a:p>
      </dgm:t>
    </dgm:pt>
    <dgm:pt modelId="{01720608-B9BF-4DC2-B7D0-2CEF5367ED06}" type="sibTrans" cxnId="{B38179C8-FBA0-4FB8-8E7A-A56C9D863A62}">
      <dgm:prSet/>
      <dgm:spPr/>
      <dgm:t>
        <a:bodyPr/>
        <a:lstStyle/>
        <a:p>
          <a:endParaRPr lang="en-US"/>
        </a:p>
      </dgm:t>
    </dgm:pt>
    <dgm:pt modelId="{2C69E0E1-FD46-4900-8E48-5DD5956DC72C}">
      <dgm:prSet/>
      <dgm:spPr/>
      <dgm:t>
        <a:bodyPr/>
        <a:lstStyle/>
        <a:p>
          <a:r>
            <a:rPr lang="en-GB"/>
            <a:t>Look at how many times the word:</a:t>
          </a:r>
          <a:endParaRPr lang="en-US"/>
        </a:p>
      </dgm:t>
    </dgm:pt>
    <dgm:pt modelId="{46D5FF8A-3CFB-4C9D-9AB2-4712315535AB}" type="parTrans" cxnId="{616DE539-8F87-4CBD-8E72-9A8F7025B3A0}">
      <dgm:prSet/>
      <dgm:spPr/>
      <dgm:t>
        <a:bodyPr/>
        <a:lstStyle/>
        <a:p>
          <a:endParaRPr lang="en-US"/>
        </a:p>
      </dgm:t>
    </dgm:pt>
    <dgm:pt modelId="{4D4203E0-FA62-4D81-9351-617E4452FB27}" type="sibTrans" cxnId="{616DE539-8F87-4CBD-8E72-9A8F7025B3A0}">
      <dgm:prSet/>
      <dgm:spPr/>
      <dgm:t>
        <a:bodyPr/>
        <a:lstStyle/>
        <a:p>
          <a:endParaRPr lang="en-US"/>
        </a:p>
      </dgm:t>
    </dgm:pt>
    <dgm:pt modelId="{073204EB-9D35-441F-AD51-8EFC799CD390}">
      <dgm:prSet/>
      <dgm:spPr/>
      <dgm:t>
        <a:bodyPr/>
        <a:lstStyle/>
        <a:p>
          <a:r>
            <a:rPr lang="en-GB"/>
            <a:t>‘terror’, ‘terrorist’, ‘terrorism’ </a:t>
          </a:r>
          <a:br>
            <a:rPr lang="en-GB"/>
          </a:br>
          <a:r>
            <a:rPr lang="en-GB"/>
            <a:t>is used in comparison to </a:t>
          </a:r>
          <a:br>
            <a:rPr lang="en-GB"/>
          </a:br>
          <a:r>
            <a:rPr lang="en-GB"/>
            <a:t>‘shooting’, ‘shooter’ ‘attack’</a:t>
          </a:r>
          <a:endParaRPr lang="en-US"/>
        </a:p>
      </dgm:t>
    </dgm:pt>
    <dgm:pt modelId="{3F1F2EED-E320-40B1-B6CB-392C425D0680}" type="parTrans" cxnId="{D0E32246-1957-4571-B07F-4C8A75CF6AF7}">
      <dgm:prSet/>
      <dgm:spPr/>
      <dgm:t>
        <a:bodyPr/>
        <a:lstStyle/>
        <a:p>
          <a:endParaRPr lang="en-US"/>
        </a:p>
      </dgm:t>
    </dgm:pt>
    <dgm:pt modelId="{3B4BCC7D-6EEE-4336-885F-53D08FDCFD86}" type="sibTrans" cxnId="{D0E32246-1957-4571-B07F-4C8A75CF6AF7}">
      <dgm:prSet/>
      <dgm:spPr/>
      <dgm:t>
        <a:bodyPr/>
        <a:lstStyle/>
        <a:p>
          <a:endParaRPr lang="en-US"/>
        </a:p>
      </dgm:t>
    </dgm:pt>
    <dgm:pt modelId="{97DBC5BA-95EF-524F-A92B-ECB9C1C19D64}" type="pres">
      <dgm:prSet presAssocID="{14A0D180-237E-4DAF-9565-95912C79F255}" presName="linear" presStyleCnt="0">
        <dgm:presLayoutVars>
          <dgm:animLvl val="lvl"/>
          <dgm:resizeHandles val="exact"/>
        </dgm:presLayoutVars>
      </dgm:prSet>
      <dgm:spPr/>
    </dgm:pt>
    <dgm:pt modelId="{4550D8DF-8187-D241-A024-37B3CFFEC04F}" type="pres">
      <dgm:prSet presAssocID="{CB89B3E7-ECD9-40FB-A180-BF479E464991}" presName="parentText" presStyleLbl="node1" presStyleIdx="0" presStyleCnt="3">
        <dgm:presLayoutVars>
          <dgm:chMax val="0"/>
          <dgm:bulletEnabled val="1"/>
        </dgm:presLayoutVars>
      </dgm:prSet>
      <dgm:spPr/>
    </dgm:pt>
    <dgm:pt modelId="{ECB8F5BD-3D17-7B49-BB28-4BF5E3D71AAD}" type="pres">
      <dgm:prSet presAssocID="{01720608-B9BF-4DC2-B7D0-2CEF5367ED06}" presName="spacer" presStyleCnt="0"/>
      <dgm:spPr/>
    </dgm:pt>
    <dgm:pt modelId="{E44DCD6E-C705-4941-9D53-7EAD7F3C6C34}" type="pres">
      <dgm:prSet presAssocID="{2C69E0E1-FD46-4900-8E48-5DD5956DC72C}" presName="parentText" presStyleLbl="node1" presStyleIdx="1" presStyleCnt="3">
        <dgm:presLayoutVars>
          <dgm:chMax val="0"/>
          <dgm:bulletEnabled val="1"/>
        </dgm:presLayoutVars>
      </dgm:prSet>
      <dgm:spPr/>
    </dgm:pt>
    <dgm:pt modelId="{8B0278F5-D00C-C74D-8D6C-B11971649880}" type="pres">
      <dgm:prSet presAssocID="{4D4203E0-FA62-4D81-9351-617E4452FB27}" presName="spacer" presStyleCnt="0"/>
      <dgm:spPr/>
    </dgm:pt>
    <dgm:pt modelId="{09A1193F-E240-8C45-ADD2-D6AA6F12D072}" type="pres">
      <dgm:prSet presAssocID="{073204EB-9D35-441F-AD51-8EFC799CD390}" presName="parentText" presStyleLbl="node1" presStyleIdx="2" presStyleCnt="3">
        <dgm:presLayoutVars>
          <dgm:chMax val="0"/>
          <dgm:bulletEnabled val="1"/>
        </dgm:presLayoutVars>
      </dgm:prSet>
      <dgm:spPr/>
    </dgm:pt>
  </dgm:ptLst>
  <dgm:cxnLst>
    <dgm:cxn modelId="{616DE539-8F87-4CBD-8E72-9A8F7025B3A0}" srcId="{14A0D180-237E-4DAF-9565-95912C79F255}" destId="{2C69E0E1-FD46-4900-8E48-5DD5956DC72C}" srcOrd="1" destOrd="0" parTransId="{46D5FF8A-3CFB-4C9D-9AB2-4712315535AB}" sibTransId="{4D4203E0-FA62-4D81-9351-617E4452FB27}"/>
    <dgm:cxn modelId="{D0E32246-1957-4571-B07F-4C8A75CF6AF7}" srcId="{14A0D180-237E-4DAF-9565-95912C79F255}" destId="{073204EB-9D35-441F-AD51-8EFC799CD390}" srcOrd="2" destOrd="0" parTransId="{3F1F2EED-E320-40B1-B6CB-392C425D0680}" sibTransId="{3B4BCC7D-6EEE-4336-885F-53D08FDCFD86}"/>
    <dgm:cxn modelId="{10620E59-7CC6-4346-9F6A-25B0E0429C90}" type="presOf" srcId="{14A0D180-237E-4DAF-9565-95912C79F255}" destId="{97DBC5BA-95EF-524F-A92B-ECB9C1C19D64}" srcOrd="0" destOrd="0" presId="urn:microsoft.com/office/officeart/2005/8/layout/vList2"/>
    <dgm:cxn modelId="{E9CEE793-7FA2-A948-A274-8A2DD71FA5D5}" type="presOf" srcId="{073204EB-9D35-441F-AD51-8EFC799CD390}" destId="{09A1193F-E240-8C45-ADD2-D6AA6F12D072}" srcOrd="0" destOrd="0" presId="urn:microsoft.com/office/officeart/2005/8/layout/vList2"/>
    <dgm:cxn modelId="{00039A9A-A8D1-0741-9087-D1BC9D19AAF1}" type="presOf" srcId="{CB89B3E7-ECD9-40FB-A180-BF479E464991}" destId="{4550D8DF-8187-D241-A024-37B3CFFEC04F}" srcOrd="0" destOrd="0" presId="urn:microsoft.com/office/officeart/2005/8/layout/vList2"/>
    <dgm:cxn modelId="{B38179C8-FBA0-4FB8-8E7A-A56C9D863A62}" srcId="{14A0D180-237E-4DAF-9565-95912C79F255}" destId="{CB89B3E7-ECD9-40FB-A180-BF479E464991}" srcOrd="0" destOrd="0" parTransId="{A70C73D1-1E5A-4BD4-A87D-F3752C3F4845}" sibTransId="{01720608-B9BF-4DC2-B7D0-2CEF5367ED06}"/>
    <dgm:cxn modelId="{AD71A0F4-9F7A-8A47-B8D1-A155F55C1BE8}" type="presOf" srcId="{2C69E0E1-FD46-4900-8E48-5DD5956DC72C}" destId="{E44DCD6E-C705-4941-9D53-7EAD7F3C6C34}" srcOrd="0" destOrd="0" presId="urn:microsoft.com/office/officeart/2005/8/layout/vList2"/>
    <dgm:cxn modelId="{09E21100-A60D-784B-942B-5A9CA09BFA12}" type="presParOf" srcId="{97DBC5BA-95EF-524F-A92B-ECB9C1C19D64}" destId="{4550D8DF-8187-D241-A024-37B3CFFEC04F}" srcOrd="0" destOrd="0" presId="urn:microsoft.com/office/officeart/2005/8/layout/vList2"/>
    <dgm:cxn modelId="{F25410FA-75A4-994D-9FDC-4DCF753067CF}" type="presParOf" srcId="{97DBC5BA-95EF-524F-A92B-ECB9C1C19D64}" destId="{ECB8F5BD-3D17-7B49-BB28-4BF5E3D71AAD}" srcOrd="1" destOrd="0" presId="urn:microsoft.com/office/officeart/2005/8/layout/vList2"/>
    <dgm:cxn modelId="{E595DA96-8176-BA40-AC7B-0FF0E167C417}" type="presParOf" srcId="{97DBC5BA-95EF-524F-A92B-ECB9C1C19D64}" destId="{E44DCD6E-C705-4941-9D53-7EAD7F3C6C34}" srcOrd="2" destOrd="0" presId="urn:microsoft.com/office/officeart/2005/8/layout/vList2"/>
    <dgm:cxn modelId="{331F36E3-D321-8549-99D5-920C7CA76E26}" type="presParOf" srcId="{97DBC5BA-95EF-524F-A92B-ECB9C1C19D64}" destId="{8B0278F5-D00C-C74D-8D6C-B11971649880}" srcOrd="3" destOrd="0" presId="urn:microsoft.com/office/officeart/2005/8/layout/vList2"/>
    <dgm:cxn modelId="{5C553BB8-A972-8A40-AC2D-42E20E57A4D6}" type="presParOf" srcId="{97DBC5BA-95EF-524F-A92B-ECB9C1C19D64}" destId="{09A1193F-E240-8C45-ADD2-D6AA6F12D07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5E9A42-503F-4431-B51E-D939B6C35C06}" type="doc">
      <dgm:prSet loTypeId="urn:microsoft.com/office/officeart/2005/8/layout/default" loCatId="list" qsTypeId="urn:microsoft.com/office/officeart/2005/8/quickstyle/simple2" qsCatId="simple" csTypeId="urn:microsoft.com/office/officeart/2005/8/colors/accent1_1" csCatId="accent1" phldr="1"/>
      <dgm:spPr/>
      <dgm:t>
        <a:bodyPr/>
        <a:lstStyle/>
        <a:p>
          <a:endParaRPr lang="en-US"/>
        </a:p>
      </dgm:t>
    </dgm:pt>
    <dgm:pt modelId="{DCAE8C0A-E057-4046-8641-B380ADFF8CA3}">
      <dgm:prSet/>
      <dgm:spPr/>
      <dgm:t>
        <a:bodyPr/>
        <a:lstStyle/>
        <a:p>
          <a:r>
            <a:rPr lang="en-GB" dirty="0"/>
            <a:t>Thinking about the ideology of right-wing terrorists:</a:t>
          </a:r>
          <a:endParaRPr lang="en-US" dirty="0"/>
        </a:p>
      </dgm:t>
    </dgm:pt>
    <dgm:pt modelId="{A9EAE8C8-7318-4355-AFF4-3AEB76EB4E49}" type="parTrans" cxnId="{9262CE3B-FAB0-426D-BB9D-03CD0CCFACEE}">
      <dgm:prSet/>
      <dgm:spPr/>
      <dgm:t>
        <a:bodyPr/>
        <a:lstStyle/>
        <a:p>
          <a:endParaRPr lang="en-US"/>
        </a:p>
      </dgm:t>
    </dgm:pt>
    <dgm:pt modelId="{8D2E20AB-C161-4488-B1EF-9828B59E886A}" type="sibTrans" cxnId="{9262CE3B-FAB0-426D-BB9D-03CD0CCFACEE}">
      <dgm:prSet/>
      <dgm:spPr/>
      <dgm:t>
        <a:bodyPr/>
        <a:lstStyle/>
        <a:p>
          <a:endParaRPr lang="en-US"/>
        </a:p>
      </dgm:t>
    </dgm:pt>
    <dgm:pt modelId="{2C36B063-5ADE-45A0-9BA7-8EECFA8FB18D}">
      <dgm:prSet/>
      <dgm:spPr/>
      <dgm:t>
        <a:bodyPr/>
        <a:lstStyle/>
        <a:p>
          <a:r>
            <a:rPr lang="en-GB"/>
            <a:t>What are their motives and goals?</a:t>
          </a:r>
          <a:endParaRPr lang="en-US"/>
        </a:p>
      </dgm:t>
    </dgm:pt>
    <dgm:pt modelId="{1C060A15-554A-4C25-9E8B-52E2D64C2E5D}" type="parTrans" cxnId="{B55E31EA-8433-4C0F-8525-447BD4334F63}">
      <dgm:prSet/>
      <dgm:spPr/>
      <dgm:t>
        <a:bodyPr/>
        <a:lstStyle/>
        <a:p>
          <a:endParaRPr lang="en-US"/>
        </a:p>
      </dgm:t>
    </dgm:pt>
    <dgm:pt modelId="{5D24DABC-6BCF-4A15-A6B9-835C16DB26C0}" type="sibTrans" cxnId="{B55E31EA-8433-4C0F-8525-447BD4334F63}">
      <dgm:prSet/>
      <dgm:spPr/>
      <dgm:t>
        <a:bodyPr/>
        <a:lstStyle/>
        <a:p>
          <a:endParaRPr lang="en-US"/>
        </a:p>
      </dgm:t>
    </dgm:pt>
    <dgm:pt modelId="{26B9600A-3355-F148-A687-890B2F92F099}" type="pres">
      <dgm:prSet presAssocID="{215E9A42-503F-4431-B51E-D939B6C35C06}" presName="diagram" presStyleCnt="0">
        <dgm:presLayoutVars>
          <dgm:dir/>
          <dgm:resizeHandles val="exact"/>
        </dgm:presLayoutVars>
      </dgm:prSet>
      <dgm:spPr/>
    </dgm:pt>
    <dgm:pt modelId="{D5955656-CB97-AC48-883E-4014C15BF7B2}" type="pres">
      <dgm:prSet presAssocID="{DCAE8C0A-E057-4046-8641-B380ADFF8CA3}" presName="node" presStyleLbl="node1" presStyleIdx="0" presStyleCnt="2">
        <dgm:presLayoutVars>
          <dgm:bulletEnabled val="1"/>
        </dgm:presLayoutVars>
      </dgm:prSet>
      <dgm:spPr/>
    </dgm:pt>
    <dgm:pt modelId="{6766C329-6912-DD45-A2C1-F70D7D3636E9}" type="pres">
      <dgm:prSet presAssocID="{8D2E20AB-C161-4488-B1EF-9828B59E886A}" presName="sibTrans" presStyleCnt="0"/>
      <dgm:spPr/>
    </dgm:pt>
    <dgm:pt modelId="{4C003A33-09E1-2049-A9E7-A4738726AA54}" type="pres">
      <dgm:prSet presAssocID="{2C36B063-5ADE-45A0-9BA7-8EECFA8FB18D}" presName="node" presStyleLbl="node1" presStyleIdx="1" presStyleCnt="2">
        <dgm:presLayoutVars>
          <dgm:bulletEnabled val="1"/>
        </dgm:presLayoutVars>
      </dgm:prSet>
      <dgm:spPr/>
    </dgm:pt>
  </dgm:ptLst>
  <dgm:cxnLst>
    <dgm:cxn modelId="{9262CE3B-FAB0-426D-BB9D-03CD0CCFACEE}" srcId="{215E9A42-503F-4431-B51E-D939B6C35C06}" destId="{DCAE8C0A-E057-4046-8641-B380ADFF8CA3}" srcOrd="0" destOrd="0" parTransId="{A9EAE8C8-7318-4355-AFF4-3AEB76EB4E49}" sibTransId="{8D2E20AB-C161-4488-B1EF-9828B59E886A}"/>
    <dgm:cxn modelId="{E17C925D-00F9-DD4E-B5B4-A363CE212D15}" type="presOf" srcId="{2C36B063-5ADE-45A0-9BA7-8EECFA8FB18D}" destId="{4C003A33-09E1-2049-A9E7-A4738726AA54}" srcOrd="0" destOrd="0" presId="urn:microsoft.com/office/officeart/2005/8/layout/default"/>
    <dgm:cxn modelId="{BDEF1381-E670-1B41-A2C7-518AD63CB664}" type="presOf" srcId="{215E9A42-503F-4431-B51E-D939B6C35C06}" destId="{26B9600A-3355-F148-A687-890B2F92F099}" srcOrd="0" destOrd="0" presId="urn:microsoft.com/office/officeart/2005/8/layout/default"/>
    <dgm:cxn modelId="{BED86DBB-2EED-B04D-AD03-61F63C93280E}" type="presOf" srcId="{DCAE8C0A-E057-4046-8641-B380ADFF8CA3}" destId="{D5955656-CB97-AC48-883E-4014C15BF7B2}" srcOrd="0" destOrd="0" presId="urn:microsoft.com/office/officeart/2005/8/layout/default"/>
    <dgm:cxn modelId="{B55E31EA-8433-4C0F-8525-447BD4334F63}" srcId="{215E9A42-503F-4431-B51E-D939B6C35C06}" destId="{2C36B063-5ADE-45A0-9BA7-8EECFA8FB18D}" srcOrd="1" destOrd="0" parTransId="{1C060A15-554A-4C25-9E8B-52E2D64C2E5D}" sibTransId="{5D24DABC-6BCF-4A15-A6B9-835C16DB26C0}"/>
    <dgm:cxn modelId="{53BF7191-6DC1-524E-871C-82A035907D32}" type="presParOf" srcId="{26B9600A-3355-F148-A687-890B2F92F099}" destId="{D5955656-CB97-AC48-883E-4014C15BF7B2}" srcOrd="0" destOrd="0" presId="urn:microsoft.com/office/officeart/2005/8/layout/default"/>
    <dgm:cxn modelId="{E29C0C76-0A71-A04E-B18A-03CB157F7B07}" type="presParOf" srcId="{26B9600A-3355-F148-A687-890B2F92F099}" destId="{6766C329-6912-DD45-A2C1-F70D7D3636E9}" srcOrd="1" destOrd="0" presId="urn:microsoft.com/office/officeart/2005/8/layout/default"/>
    <dgm:cxn modelId="{DF0DA7C1-58B9-1C49-B944-34E10A8A514F}" type="presParOf" srcId="{26B9600A-3355-F148-A687-890B2F92F099}" destId="{4C003A33-09E1-2049-A9E7-A4738726AA54}"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A978B4-B59B-4315-8FF9-D66F0AAEA982}"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US"/>
        </a:p>
      </dgm:t>
    </dgm:pt>
    <dgm:pt modelId="{B8C4B8F6-6A87-400E-A4EE-735404A61C12}">
      <dgm:prSet/>
      <dgm:spPr/>
      <dgm:t>
        <a:bodyPr/>
        <a:lstStyle/>
        <a:p>
          <a:r>
            <a:rPr lang="en-GB" b="1" i="1"/>
            <a:t>What was the purpose of web 1.0 for right wing terrorists and extremists?</a:t>
          </a:r>
          <a:endParaRPr lang="en-US"/>
        </a:p>
      </dgm:t>
    </dgm:pt>
    <dgm:pt modelId="{11D02B50-D67A-4A79-8B0B-978A38CA830B}" type="parTrans" cxnId="{7E1A2CFD-1CF5-4BAA-B5E2-AF5BC809E14E}">
      <dgm:prSet/>
      <dgm:spPr/>
      <dgm:t>
        <a:bodyPr/>
        <a:lstStyle/>
        <a:p>
          <a:endParaRPr lang="en-US"/>
        </a:p>
      </dgm:t>
    </dgm:pt>
    <dgm:pt modelId="{6F198097-B4E5-49DE-8E65-EB3D61C5D70D}" type="sibTrans" cxnId="{7E1A2CFD-1CF5-4BAA-B5E2-AF5BC809E14E}">
      <dgm:prSet/>
      <dgm:spPr/>
      <dgm:t>
        <a:bodyPr/>
        <a:lstStyle/>
        <a:p>
          <a:endParaRPr lang="en-US"/>
        </a:p>
      </dgm:t>
    </dgm:pt>
    <dgm:pt modelId="{4AA113F9-B0EB-4F94-8A0A-4DA0C6A718CA}">
      <dgm:prSet/>
      <dgm:spPr/>
      <dgm:t>
        <a:bodyPr/>
        <a:lstStyle/>
        <a:p>
          <a:r>
            <a:rPr lang="en-GB" b="1" i="1"/>
            <a:t>How do right wing terrorists utilise social media platforms? </a:t>
          </a:r>
          <a:endParaRPr lang="en-US"/>
        </a:p>
      </dgm:t>
    </dgm:pt>
    <dgm:pt modelId="{63D4873E-CB97-4A34-A100-4A8264AC44A1}" type="parTrans" cxnId="{EACBEE7F-FA69-4538-8FB2-00CDC53FE917}">
      <dgm:prSet/>
      <dgm:spPr/>
      <dgm:t>
        <a:bodyPr/>
        <a:lstStyle/>
        <a:p>
          <a:endParaRPr lang="en-US"/>
        </a:p>
      </dgm:t>
    </dgm:pt>
    <dgm:pt modelId="{BDB887AA-D712-4A83-B882-6D0E0D398210}" type="sibTrans" cxnId="{EACBEE7F-FA69-4538-8FB2-00CDC53FE917}">
      <dgm:prSet/>
      <dgm:spPr/>
      <dgm:t>
        <a:bodyPr/>
        <a:lstStyle/>
        <a:p>
          <a:endParaRPr lang="en-US"/>
        </a:p>
      </dgm:t>
    </dgm:pt>
    <dgm:pt modelId="{E54872A9-93B2-40A6-93E8-91671F292885}">
      <dgm:prSet/>
      <dgm:spPr/>
      <dgm:t>
        <a:bodyPr/>
        <a:lstStyle/>
        <a:p>
          <a:r>
            <a:rPr lang="en-GB" b="1" i="1" dirty="0"/>
            <a:t>Think about the prominence of the internet and right-wing terrorists’ operations. Would right wing terrorism be the threat it is today without the internet?</a:t>
          </a:r>
          <a:endParaRPr lang="en-US" dirty="0"/>
        </a:p>
      </dgm:t>
    </dgm:pt>
    <dgm:pt modelId="{04FFD5B0-2F55-49B1-9F73-17B72E2A9CE0}" type="parTrans" cxnId="{4BBC73E1-5F7D-475F-86C8-08C9D9140937}">
      <dgm:prSet/>
      <dgm:spPr/>
      <dgm:t>
        <a:bodyPr/>
        <a:lstStyle/>
        <a:p>
          <a:endParaRPr lang="en-US"/>
        </a:p>
      </dgm:t>
    </dgm:pt>
    <dgm:pt modelId="{754A1DDF-5602-4833-A80A-17E87E914788}" type="sibTrans" cxnId="{4BBC73E1-5F7D-475F-86C8-08C9D9140937}">
      <dgm:prSet/>
      <dgm:spPr/>
      <dgm:t>
        <a:bodyPr/>
        <a:lstStyle/>
        <a:p>
          <a:endParaRPr lang="en-US"/>
        </a:p>
      </dgm:t>
    </dgm:pt>
    <dgm:pt modelId="{79CCBA87-C0E2-AF41-BDEA-E318A145E348}" type="pres">
      <dgm:prSet presAssocID="{9AA978B4-B59B-4315-8FF9-D66F0AAEA982}" presName="linear" presStyleCnt="0">
        <dgm:presLayoutVars>
          <dgm:animLvl val="lvl"/>
          <dgm:resizeHandles val="exact"/>
        </dgm:presLayoutVars>
      </dgm:prSet>
      <dgm:spPr/>
    </dgm:pt>
    <dgm:pt modelId="{D3F2FFA6-28C3-4344-81B9-FD3E3F4EFC44}" type="pres">
      <dgm:prSet presAssocID="{B8C4B8F6-6A87-400E-A4EE-735404A61C12}" presName="parentText" presStyleLbl="node1" presStyleIdx="0" presStyleCnt="3">
        <dgm:presLayoutVars>
          <dgm:chMax val="0"/>
          <dgm:bulletEnabled val="1"/>
        </dgm:presLayoutVars>
      </dgm:prSet>
      <dgm:spPr/>
    </dgm:pt>
    <dgm:pt modelId="{71BD8221-29A5-5D40-BE1B-2B7EAA3A05CA}" type="pres">
      <dgm:prSet presAssocID="{6F198097-B4E5-49DE-8E65-EB3D61C5D70D}" presName="spacer" presStyleCnt="0"/>
      <dgm:spPr/>
    </dgm:pt>
    <dgm:pt modelId="{25BA6FA7-3388-254A-B6A7-EBF7110D85AB}" type="pres">
      <dgm:prSet presAssocID="{4AA113F9-B0EB-4F94-8A0A-4DA0C6A718CA}" presName="parentText" presStyleLbl="node1" presStyleIdx="1" presStyleCnt="3">
        <dgm:presLayoutVars>
          <dgm:chMax val="0"/>
          <dgm:bulletEnabled val="1"/>
        </dgm:presLayoutVars>
      </dgm:prSet>
      <dgm:spPr/>
    </dgm:pt>
    <dgm:pt modelId="{334FAB26-D324-2C42-AE63-0F41206F337D}" type="pres">
      <dgm:prSet presAssocID="{BDB887AA-D712-4A83-B882-6D0E0D398210}" presName="spacer" presStyleCnt="0"/>
      <dgm:spPr/>
    </dgm:pt>
    <dgm:pt modelId="{E804C95C-89D3-B643-9EDD-E18EDEB2E65A}" type="pres">
      <dgm:prSet presAssocID="{E54872A9-93B2-40A6-93E8-91671F292885}" presName="parentText" presStyleLbl="node1" presStyleIdx="2" presStyleCnt="3">
        <dgm:presLayoutVars>
          <dgm:chMax val="0"/>
          <dgm:bulletEnabled val="1"/>
        </dgm:presLayoutVars>
      </dgm:prSet>
      <dgm:spPr/>
    </dgm:pt>
  </dgm:ptLst>
  <dgm:cxnLst>
    <dgm:cxn modelId="{8137A526-7B2F-C148-8E7E-F6A34096E4F6}" type="presOf" srcId="{4AA113F9-B0EB-4F94-8A0A-4DA0C6A718CA}" destId="{25BA6FA7-3388-254A-B6A7-EBF7110D85AB}" srcOrd="0" destOrd="0" presId="urn:microsoft.com/office/officeart/2005/8/layout/vList2"/>
    <dgm:cxn modelId="{D3D1E629-1C06-7A4C-A5A3-D93BEF5288AA}" type="presOf" srcId="{9AA978B4-B59B-4315-8FF9-D66F0AAEA982}" destId="{79CCBA87-C0E2-AF41-BDEA-E318A145E348}" srcOrd="0" destOrd="0" presId="urn:microsoft.com/office/officeart/2005/8/layout/vList2"/>
    <dgm:cxn modelId="{D1E5443F-5639-EE4F-9830-48C588D87187}" type="presOf" srcId="{E54872A9-93B2-40A6-93E8-91671F292885}" destId="{E804C95C-89D3-B643-9EDD-E18EDEB2E65A}" srcOrd="0" destOrd="0" presId="urn:microsoft.com/office/officeart/2005/8/layout/vList2"/>
    <dgm:cxn modelId="{EACBEE7F-FA69-4538-8FB2-00CDC53FE917}" srcId="{9AA978B4-B59B-4315-8FF9-D66F0AAEA982}" destId="{4AA113F9-B0EB-4F94-8A0A-4DA0C6A718CA}" srcOrd="1" destOrd="0" parTransId="{63D4873E-CB97-4A34-A100-4A8264AC44A1}" sibTransId="{BDB887AA-D712-4A83-B882-6D0E0D398210}"/>
    <dgm:cxn modelId="{4BBC73E1-5F7D-475F-86C8-08C9D9140937}" srcId="{9AA978B4-B59B-4315-8FF9-D66F0AAEA982}" destId="{E54872A9-93B2-40A6-93E8-91671F292885}" srcOrd="2" destOrd="0" parTransId="{04FFD5B0-2F55-49B1-9F73-17B72E2A9CE0}" sibTransId="{754A1DDF-5602-4833-A80A-17E87E914788}"/>
    <dgm:cxn modelId="{8687FCE9-1A7D-2249-B87F-CB4A0195796F}" type="presOf" srcId="{B8C4B8F6-6A87-400E-A4EE-735404A61C12}" destId="{D3F2FFA6-28C3-4344-81B9-FD3E3F4EFC44}" srcOrd="0" destOrd="0" presId="urn:microsoft.com/office/officeart/2005/8/layout/vList2"/>
    <dgm:cxn modelId="{7E1A2CFD-1CF5-4BAA-B5E2-AF5BC809E14E}" srcId="{9AA978B4-B59B-4315-8FF9-D66F0AAEA982}" destId="{B8C4B8F6-6A87-400E-A4EE-735404A61C12}" srcOrd="0" destOrd="0" parTransId="{11D02B50-D67A-4A79-8B0B-978A38CA830B}" sibTransId="{6F198097-B4E5-49DE-8E65-EB3D61C5D70D}"/>
    <dgm:cxn modelId="{DA6A2D97-0BD9-3249-92B4-6FD291D90A78}" type="presParOf" srcId="{79CCBA87-C0E2-AF41-BDEA-E318A145E348}" destId="{D3F2FFA6-28C3-4344-81B9-FD3E3F4EFC44}" srcOrd="0" destOrd="0" presId="urn:microsoft.com/office/officeart/2005/8/layout/vList2"/>
    <dgm:cxn modelId="{0826C556-123C-5A46-91EA-8ACCA0FD05B1}" type="presParOf" srcId="{79CCBA87-C0E2-AF41-BDEA-E318A145E348}" destId="{71BD8221-29A5-5D40-BE1B-2B7EAA3A05CA}" srcOrd="1" destOrd="0" presId="urn:microsoft.com/office/officeart/2005/8/layout/vList2"/>
    <dgm:cxn modelId="{E1338421-7B30-014E-AE83-EB462D9034D6}" type="presParOf" srcId="{79CCBA87-C0E2-AF41-BDEA-E318A145E348}" destId="{25BA6FA7-3388-254A-B6A7-EBF7110D85AB}" srcOrd="2" destOrd="0" presId="urn:microsoft.com/office/officeart/2005/8/layout/vList2"/>
    <dgm:cxn modelId="{B1E9103A-1B80-8B41-83D7-6AD436220AA1}" type="presParOf" srcId="{79CCBA87-C0E2-AF41-BDEA-E318A145E348}" destId="{334FAB26-D324-2C42-AE63-0F41206F337D}" srcOrd="3" destOrd="0" presId="urn:microsoft.com/office/officeart/2005/8/layout/vList2"/>
    <dgm:cxn modelId="{435C0121-3679-C943-AE63-FA458A62F406}" type="presParOf" srcId="{79CCBA87-C0E2-AF41-BDEA-E318A145E348}" destId="{E804C95C-89D3-B643-9EDD-E18EDEB2E65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93A9BBD-2D99-4B8D-8B9D-DABDC108FC9C}" type="doc">
      <dgm:prSet loTypeId="urn:microsoft.com/office/officeart/2005/8/layout/vList2" loCatId="list" qsTypeId="urn:microsoft.com/office/officeart/2005/8/quickstyle/simple2" qsCatId="simple" csTypeId="urn:microsoft.com/office/officeart/2005/8/colors/accent1_1" csCatId="accent1" phldr="1"/>
      <dgm:spPr/>
      <dgm:t>
        <a:bodyPr/>
        <a:lstStyle/>
        <a:p>
          <a:endParaRPr lang="en-US"/>
        </a:p>
      </dgm:t>
    </dgm:pt>
    <dgm:pt modelId="{15F44595-4407-4561-B294-4771C019AEB3}">
      <dgm:prSet/>
      <dgm:spPr/>
      <dgm:t>
        <a:bodyPr/>
        <a:lstStyle/>
        <a:p>
          <a:r>
            <a:rPr lang="en-GB" dirty="0"/>
            <a:t>Twitter – came under pressure for large amount of right wing produced and circulating on the platform.</a:t>
          </a:r>
          <a:br>
            <a:rPr lang="en-GB" dirty="0"/>
          </a:br>
          <a:r>
            <a:rPr lang="en-GB" i="1" dirty="0"/>
            <a:t>-Hashtags</a:t>
          </a:r>
          <a:endParaRPr lang="en-US" dirty="0"/>
        </a:p>
      </dgm:t>
    </dgm:pt>
    <dgm:pt modelId="{7BC77F2F-EDFB-4C78-9548-76966344E777}" type="parTrans" cxnId="{1F3398A0-0F0D-4350-AC67-A2A321354E98}">
      <dgm:prSet/>
      <dgm:spPr/>
      <dgm:t>
        <a:bodyPr/>
        <a:lstStyle/>
        <a:p>
          <a:endParaRPr lang="en-US"/>
        </a:p>
      </dgm:t>
    </dgm:pt>
    <dgm:pt modelId="{68FE333B-EDE9-49B8-B020-07C015A90D72}" type="sibTrans" cxnId="{1F3398A0-0F0D-4350-AC67-A2A321354E98}">
      <dgm:prSet/>
      <dgm:spPr/>
      <dgm:t>
        <a:bodyPr/>
        <a:lstStyle/>
        <a:p>
          <a:endParaRPr lang="en-US"/>
        </a:p>
      </dgm:t>
    </dgm:pt>
    <dgm:pt modelId="{E4D8804D-B861-4117-9FCE-D1B04CE4CECE}">
      <dgm:prSet/>
      <dgm:spPr/>
      <dgm:t>
        <a:bodyPr/>
        <a:lstStyle/>
        <a:p>
          <a:r>
            <a:rPr lang="en-GB" dirty="0"/>
            <a:t>Facebook – less research on how right-wing extremists use the platforms.</a:t>
          </a:r>
          <a:br>
            <a:rPr lang="en-GB" dirty="0"/>
          </a:br>
          <a:r>
            <a:rPr lang="en-GB" dirty="0"/>
            <a:t>-</a:t>
          </a:r>
          <a:r>
            <a:rPr lang="en-GB" i="1" dirty="0"/>
            <a:t>Livestreams.</a:t>
          </a:r>
          <a:endParaRPr lang="en-US" dirty="0"/>
        </a:p>
      </dgm:t>
    </dgm:pt>
    <dgm:pt modelId="{355ADACA-0F29-420E-9E18-E785058389AB}" type="parTrans" cxnId="{05929608-1F8D-4554-8137-FBDE1DA97472}">
      <dgm:prSet/>
      <dgm:spPr/>
      <dgm:t>
        <a:bodyPr/>
        <a:lstStyle/>
        <a:p>
          <a:endParaRPr lang="en-US"/>
        </a:p>
      </dgm:t>
    </dgm:pt>
    <dgm:pt modelId="{CF684D42-B1F8-46D1-8877-B1B2E47BED5A}" type="sibTrans" cxnId="{05929608-1F8D-4554-8137-FBDE1DA97472}">
      <dgm:prSet/>
      <dgm:spPr/>
      <dgm:t>
        <a:bodyPr/>
        <a:lstStyle/>
        <a:p>
          <a:endParaRPr lang="en-US"/>
        </a:p>
      </dgm:t>
    </dgm:pt>
    <dgm:pt modelId="{19FC5B9A-049B-4A07-AD6C-BFEA37D09E9E}">
      <dgm:prSet/>
      <dgm:spPr/>
      <dgm:t>
        <a:bodyPr/>
        <a:lstStyle/>
        <a:p>
          <a:r>
            <a:rPr lang="en-GB"/>
            <a:t>More freedom than Islamists.</a:t>
          </a:r>
          <a:endParaRPr lang="en-US"/>
        </a:p>
      </dgm:t>
    </dgm:pt>
    <dgm:pt modelId="{E3B221AF-0E75-4092-9FE1-6C0BE40E4EF1}" type="parTrans" cxnId="{04ACC4D8-4F4A-4C0C-BEF9-E60150BF3644}">
      <dgm:prSet/>
      <dgm:spPr/>
      <dgm:t>
        <a:bodyPr/>
        <a:lstStyle/>
        <a:p>
          <a:endParaRPr lang="en-US"/>
        </a:p>
      </dgm:t>
    </dgm:pt>
    <dgm:pt modelId="{91954623-EFCC-4A5D-8CA9-FAB9B0B3D94D}" type="sibTrans" cxnId="{04ACC4D8-4F4A-4C0C-BEF9-E60150BF3644}">
      <dgm:prSet/>
      <dgm:spPr/>
      <dgm:t>
        <a:bodyPr/>
        <a:lstStyle/>
        <a:p>
          <a:endParaRPr lang="en-US"/>
        </a:p>
      </dgm:t>
    </dgm:pt>
    <dgm:pt modelId="{87B8639F-081D-1C4A-9C79-DEB20E50ADBA}" type="pres">
      <dgm:prSet presAssocID="{793A9BBD-2D99-4B8D-8B9D-DABDC108FC9C}" presName="linear" presStyleCnt="0">
        <dgm:presLayoutVars>
          <dgm:animLvl val="lvl"/>
          <dgm:resizeHandles val="exact"/>
        </dgm:presLayoutVars>
      </dgm:prSet>
      <dgm:spPr/>
    </dgm:pt>
    <dgm:pt modelId="{67B41D18-32F5-6444-B76D-530CE1B6C1AF}" type="pres">
      <dgm:prSet presAssocID="{15F44595-4407-4561-B294-4771C019AEB3}" presName="parentText" presStyleLbl="node1" presStyleIdx="0" presStyleCnt="3">
        <dgm:presLayoutVars>
          <dgm:chMax val="0"/>
          <dgm:bulletEnabled val="1"/>
        </dgm:presLayoutVars>
      </dgm:prSet>
      <dgm:spPr/>
    </dgm:pt>
    <dgm:pt modelId="{0B4ED738-E23F-1C49-8D37-23972646D29A}" type="pres">
      <dgm:prSet presAssocID="{68FE333B-EDE9-49B8-B020-07C015A90D72}" presName="spacer" presStyleCnt="0"/>
      <dgm:spPr/>
    </dgm:pt>
    <dgm:pt modelId="{134496EC-1B27-1F41-8A47-04C7A1177244}" type="pres">
      <dgm:prSet presAssocID="{E4D8804D-B861-4117-9FCE-D1B04CE4CECE}" presName="parentText" presStyleLbl="node1" presStyleIdx="1" presStyleCnt="3">
        <dgm:presLayoutVars>
          <dgm:chMax val="0"/>
          <dgm:bulletEnabled val="1"/>
        </dgm:presLayoutVars>
      </dgm:prSet>
      <dgm:spPr/>
    </dgm:pt>
    <dgm:pt modelId="{3A69C062-5DA3-5940-834A-373856CD9ED1}" type="pres">
      <dgm:prSet presAssocID="{CF684D42-B1F8-46D1-8877-B1B2E47BED5A}" presName="spacer" presStyleCnt="0"/>
      <dgm:spPr/>
    </dgm:pt>
    <dgm:pt modelId="{20821996-672E-4C4B-B8BF-0242EA2B5C10}" type="pres">
      <dgm:prSet presAssocID="{19FC5B9A-049B-4A07-AD6C-BFEA37D09E9E}" presName="parentText" presStyleLbl="node1" presStyleIdx="2" presStyleCnt="3">
        <dgm:presLayoutVars>
          <dgm:chMax val="0"/>
          <dgm:bulletEnabled val="1"/>
        </dgm:presLayoutVars>
      </dgm:prSet>
      <dgm:spPr/>
    </dgm:pt>
  </dgm:ptLst>
  <dgm:cxnLst>
    <dgm:cxn modelId="{05929608-1F8D-4554-8137-FBDE1DA97472}" srcId="{793A9BBD-2D99-4B8D-8B9D-DABDC108FC9C}" destId="{E4D8804D-B861-4117-9FCE-D1B04CE4CECE}" srcOrd="1" destOrd="0" parTransId="{355ADACA-0F29-420E-9E18-E785058389AB}" sibTransId="{CF684D42-B1F8-46D1-8877-B1B2E47BED5A}"/>
    <dgm:cxn modelId="{0137413C-DEDC-ED46-A5EC-077F59F4837E}" type="presOf" srcId="{15F44595-4407-4561-B294-4771C019AEB3}" destId="{67B41D18-32F5-6444-B76D-530CE1B6C1AF}" srcOrd="0" destOrd="0" presId="urn:microsoft.com/office/officeart/2005/8/layout/vList2"/>
    <dgm:cxn modelId="{C7C1427E-731A-5B4C-933B-0406909CDD58}" type="presOf" srcId="{19FC5B9A-049B-4A07-AD6C-BFEA37D09E9E}" destId="{20821996-672E-4C4B-B8BF-0242EA2B5C10}" srcOrd="0" destOrd="0" presId="urn:microsoft.com/office/officeart/2005/8/layout/vList2"/>
    <dgm:cxn modelId="{1F3398A0-0F0D-4350-AC67-A2A321354E98}" srcId="{793A9BBD-2D99-4B8D-8B9D-DABDC108FC9C}" destId="{15F44595-4407-4561-B294-4771C019AEB3}" srcOrd="0" destOrd="0" parTransId="{7BC77F2F-EDFB-4C78-9548-76966344E777}" sibTransId="{68FE333B-EDE9-49B8-B020-07C015A90D72}"/>
    <dgm:cxn modelId="{04ACC4D8-4F4A-4C0C-BEF9-E60150BF3644}" srcId="{793A9BBD-2D99-4B8D-8B9D-DABDC108FC9C}" destId="{19FC5B9A-049B-4A07-AD6C-BFEA37D09E9E}" srcOrd="2" destOrd="0" parTransId="{E3B221AF-0E75-4092-9FE1-6C0BE40E4EF1}" sibTransId="{91954623-EFCC-4A5D-8CA9-FAB9B0B3D94D}"/>
    <dgm:cxn modelId="{533CC1E0-5289-1242-A4CE-8DB7F6C87187}" type="presOf" srcId="{793A9BBD-2D99-4B8D-8B9D-DABDC108FC9C}" destId="{87B8639F-081D-1C4A-9C79-DEB20E50ADBA}" srcOrd="0" destOrd="0" presId="urn:microsoft.com/office/officeart/2005/8/layout/vList2"/>
    <dgm:cxn modelId="{AAF451FB-D4D7-4740-A1AC-DFC53D3F384D}" type="presOf" srcId="{E4D8804D-B861-4117-9FCE-D1B04CE4CECE}" destId="{134496EC-1B27-1F41-8A47-04C7A1177244}" srcOrd="0" destOrd="0" presId="urn:microsoft.com/office/officeart/2005/8/layout/vList2"/>
    <dgm:cxn modelId="{F6542136-C8A2-3A4F-ADC8-03E3053627FA}" type="presParOf" srcId="{87B8639F-081D-1C4A-9C79-DEB20E50ADBA}" destId="{67B41D18-32F5-6444-B76D-530CE1B6C1AF}" srcOrd="0" destOrd="0" presId="urn:microsoft.com/office/officeart/2005/8/layout/vList2"/>
    <dgm:cxn modelId="{D7F5BB18-F8CA-A34F-A58A-78074937F859}" type="presParOf" srcId="{87B8639F-081D-1C4A-9C79-DEB20E50ADBA}" destId="{0B4ED738-E23F-1C49-8D37-23972646D29A}" srcOrd="1" destOrd="0" presId="urn:microsoft.com/office/officeart/2005/8/layout/vList2"/>
    <dgm:cxn modelId="{73175020-9CC7-0D4C-9EB3-DED717AF6332}" type="presParOf" srcId="{87B8639F-081D-1C4A-9C79-DEB20E50ADBA}" destId="{134496EC-1B27-1F41-8A47-04C7A1177244}" srcOrd="2" destOrd="0" presId="urn:microsoft.com/office/officeart/2005/8/layout/vList2"/>
    <dgm:cxn modelId="{18B21ED2-9D31-8847-990F-4EB49A919F1E}" type="presParOf" srcId="{87B8639F-081D-1C4A-9C79-DEB20E50ADBA}" destId="{3A69C062-5DA3-5940-834A-373856CD9ED1}" srcOrd="3" destOrd="0" presId="urn:microsoft.com/office/officeart/2005/8/layout/vList2"/>
    <dgm:cxn modelId="{E6E71A63-7FB2-694D-BC89-65C78F3F9F2F}" type="presParOf" srcId="{87B8639F-081D-1C4A-9C79-DEB20E50ADBA}" destId="{20821996-672E-4C4B-B8BF-0242EA2B5C1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5B75B13-E1D2-47BF-A120-311831CF97E7}" type="doc">
      <dgm:prSet loTypeId="urn:microsoft.com/office/officeart/2008/layout/LinedList" loCatId="list" qsTypeId="urn:microsoft.com/office/officeart/2005/8/quickstyle/simple2" qsCatId="simple" csTypeId="urn:microsoft.com/office/officeart/2005/8/colors/accent1_1" csCatId="accent1"/>
      <dgm:spPr/>
      <dgm:t>
        <a:bodyPr/>
        <a:lstStyle/>
        <a:p>
          <a:endParaRPr lang="en-US"/>
        </a:p>
      </dgm:t>
    </dgm:pt>
    <dgm:pt modelId="{ED0CD9FA-3CE0-4A42-B020-B2A8F2BF7C84}">
      <dgm:prSet/>
      <dgm:spPr/>
      <dgm:t>
        <a:bodyPr/>
        <a:lstStyle/>
        <a:p>
          <a:r>
            <a:rPr lang="en-GB" dirty="0"/>
            <a:t>Gab founded in 2016 – most prominent platform for RWT.</a:t>
          </a:r>
          <a:br>
            <a:rPr lang="en-GB" dirty="0"/>
          </a:br>
          <a:r>
            <a:rPr lang="en-GB" dirty="0"/>
            <a:t>-By the end of 2018 had approximately 450,000 users.</a:t>
          </a:r>
          <a:endParaRPr lang="en-US" dirty="0"/>
        </a:p>
      </dgm:t>
    </dgm:pt>
    <dgm:pt modelId="{FA80EF84-686C-4610-A5B1-F9CF68E3B86A}" type="parTrans" cxnId="{D33C5CCF-789C-4258-B09F-6AD4B2F3BF26}">
      <dgm:prSet/>
      <dgm:spPr/>
      <dgm:t>
        <a:bodyPr/>
        <a:lstStyle/>
        <a:p>
          <a:endParaRPr lang="en-US"/>
        </a:p>
      </dgm:t>
    </dgm:pt>
    <dgm:pt modelId="{A5D9CD7D-E108-4E63-944C-943B66A4B8A4}" type="sibTrans" cxnId="{D33C5CCF-789C-4258-B09F-6AD4B2F3BF26}">
      <dgm:prSet/>
      <dgm:spPr/>
      <dgm:t>
        <a:bodyPr/>
        <a:lstStyle/>
        <a:p>
          <a:endParaRPr lang="en-US"/>
        </a:p>
      </dgm:t>
    </dgm:pt>
    <dgm:pt modelId="{850A9970-DF44-4BA6-8EE4-F3ABC22E3BE2}">
      <dgm:prSet/>
      <dgm:spPr/>
      <dgm:t>
        <a:bodyPr/>
        <a:lstStyle/>
        <a:p>
          <a:r>
            <a:rPr lang="en-GB"/>
            <a:t>Telegram - used by National Action as a means of communicating tactics.</a:t>
          </a:r>
          <a:endParaRPr lang="en-US"/>
        </a:p>
      </dgm:t>
    </dgm:pt>
    <dgm:pt modelId="{0874D145-53F3-4F09-99F2-6F3341FF2DB2}" type="parTrans" cxnId="{0F8130B0-5011-4F66-A903-EB8907240035}">
      <dgm:prSet/>
      <dgm:spPr/>
      <dgm:t>
        <a:bodyPr/>
        <a:lstStyle/>
        <a:p>
          <a:endParaRPr lang="en-US"/>
        </a:p>
      </dgm:t>
    </dgm:pt>
    <dgm:pt modelId="{8BA775FA-F4FD-4881-8EB6-2FC33D60697F}" type="sibTrans" cxnId="{0F8130B0-5011-4F66-A903-EB8907240035}">
      <dgm:prSet/>
      <dgm:spPr/>
      <dgm:t>
        <a:bodyPr/>
        <a:lstStyle/>
        <a:p>
          <a:endParaRPr lang="en-US"/>
        </a:p>
      </dgm:t>
    </dgm:pt>
    <dgm:pt modelId="{41D6AE25-5872-47A3-BD9E-367A7F67D04E}">
      <dgm:prSet/>
      <dgm:spPr/>
      <dgm:t>
        <a:bodyPr/>
        <a:lstStyle/>
        <a:p>
          <a:r>
            <a:rPr lang="en-GB"/>
            <a:t>4chan established in 2003 – does not require logins, usernames are optional and threads disappear.</a:t>
          </a:r>
          <a:endParaRPr lang="en-US"/>
        </a:p>
      </dgm:t>
    </dgm:pt>
    <dgm:pt modelId="{ABFE5CF9-C204-45A6-9136-0FCAD54F87E8}" type="parTrans" cxnId="{F571CA2D-0211-4970-9B4D-BA534CD90E55}">
      <dgm:prSet/>
      <dgm:spPr/>
      <dgm:t>
        <a:bodyPr/>
        <a:lstStyle/>
        <a:p>
          <a:endParaRPr lang="en-US"/>
        </a:p>
      </dgm:t>
    </dgm:pt>
    <dgm:pt modelId="{D0216A05-3217-4CBF-877A-F53EEFB69B4D}" type="sibTrans" cxnId="{F571CA2D-0211-4970-9B4D-BA534CD90E55}">
      <dgm:prSet/>
      <dgm:spPr/>
      <dgm:t>
        <a:bodyPr/>
        <a:lstStyle/>
        <a:p>
          <a:endParaRPr lang="en-US"/>
        </a:p>
      </dgm:t>
    </dgm:pt>
    <dgm:pt modelId="{07C01ED9-A816-4259-92AC-514E5633E69E}">
      <dgm:prSet/>
      <dgm:spPr/>
      <dgm:t>
        <a:bodyPr/>
        <a:lstStyle/>
        <a:p>
          <a:r>
            <a:rPr lang="en-GB"/>
            <a:t>8Chan established in 2013 – more extreme version of 4Chan.  </a:t>
          </a:r>
          <a:endParaRPr lang="en-US"/>
        </a:p>
      </dgm:t>
    </dgm:pt>
    <dgm:pt modelId="{21604E00-637C-479A-A695-638CD7296B45}" type="parTrans" cxnId="{D4202CE8-7ACF-4C8F-BC59-F43F55A2611C}">
      <dgm:prSet/>
      <dgm:spPr/>
      <dgm:t>
        <a:bodyPr/>
        <a:lstStyle/>
        <a:p>
          <a:endParaRPr lang="en-US"/>
        </a:p>
      </dgm:t>
    </dgm:pt>
    <dgm:pt modelId="{CA7A814A-E2CC-491E-9907-7E2DACB26428}" type="sibTrans" cxnId="{D4202CE8-7ACF-4C8F-BC59-F43F55A2611C}">
      <dgm:prSet/>
      <dgm:spPr/>
      <dgm:t>
        <a:bodyPr/>
        <a:lstStyle/>
        <a:p>
          <a:endParaRPr lang="en-US"/>
        </a:p>
      </dgm:t>
    </dgm:pt>
    <dgm:pt modelId="{47D9FA78-3EEB-044C-8F76-377F5B344AF1}" type="pres">
      <dgm:prSet presAssocID="{05B75B13-E1D2-47BF-A120-311831CF97E7}" presName="vert0" presStyleCnt="0">
        <dgm:presLayoutVars>
          <dgm:dir/>
          <dgm:animOne val="branch"/>
          <dgm:animLvl val="lvl"/>
        </dgm:presLayoutVars>
      </dgm:prSet>
      <dgm:spPr/>
    </dgm:pt>
    <dgm:pt modelId="{89395C28-0FE5-CF48-BEBF-ED6D56959481}" type="pres">
      <dgm:prSet presAssocID="{ED0CD9FA-3CE0-4A42-B020-B2A8F2BF7C84}" presName="thickLine" presStyleLbl="alignNode1" presStyleIdx="0" presStyleCnt="4"/>
      <dgm:spPr/>
    </dgm:pt>
    <dgm:pt modelId="{771E0465-114A-A04C-B4CD-12A4AA11F857}" type="pres">
      <dgm:prSet presAssocID="{ED0CD9FA-3CE0-4A42-B020-B2A8F2BF7C84}" presName="horz1" presStyleCnt="0"/>
      <dgm:spPr/>
    </dgm:pt>
    <dgm:pt modelId="{1D628D2D-905D-C745-B959-0AFF87540E1A}" type="pres">
      <dgm:prSet presAssocID="{ED0CD9FA-3CE0-4A42-B020-B2A8F2BF7C84}" presName="tx1" presStyleLbl="revTx" presStyleIdx="0" presStyleCnt="4"/>
      <dgm:spPr/>
    </dgm:pt>
    <dgm:pt modelId="{D6A24FDA-29B4-614E-A1DF-4D30C4E82B70}" type="pres">
      <dgm:prSet presAssocID="{ED0CD9FA-3CE0-4A42-B020-B2A8F2BF7C84}" presName="vert1" presStyleCnt="0"/>
      <dgm:spPr/>
    </dgm:pt>
    <dgm:pt modelId="{FBA796C2-F1B6-7940-8DF4-DE524F87D893}" type="pres">
      <dgm:prSet presAssocID="{850A9970-DF44-4BA6-8EE4-F3ABC22E3BE2}" presName="thickLine" presStyleLbl="alignNode1" presStyleIdx="1" presStyleCnt="4"/>
      <dgm:spPr/>
    </dgm:pt>
    <dgm:pt modelId="{117FF749-F90F-2C45-9489-3F563291A9CE}" type="pres">
      <dgm:prSet presAssocID="{850A9970-DF44-4BA6-8EE4-F3ABC22E3BE2}" presName="horz1" presStyleCnt="0"/>
      <dgm:spPr/>
    </dgm:pt>
    <dgm:pt modelId="{1EC690BA-EEF3-B440-9EFD-DA7F769C11E1}" type="pres">
      <dgm:prSet presAssocID="{850A9970-DF44-4BA6-8EE4-F3ABC22E3BE2}" presName="tx1" presStyleLbl="revTx" presStyleIdx="1" presStyleCnt="4"/>
      <dgm:spPr/>
    </dgm:pt>
    <dgm:pt modelId="{F94A3690-9AAE-DB48-A6CA-69CD5A008CFD}" type="pres">
      <dgm:prSet presAssocID="{850A9970-DF44-4BA6-8EE4-F3ABC22E3BE2}" presName="vert1" presStyleCnt="0"/>
      <dgm:spPr/>
    </dgm:pt>
    <dgm:pt modelId="{F4DB36F7-5747-4449-8989-FB7137EFE5E0}" type="pres">
      <dgm:prSet presAssocID="{41D6AE25-5872-47A3-BD9E-367A7F67D04E}" presName="thickLine" presStyleLbl="alignNode1" presStyleIdx="2" presStyleCnt="4"/>
      <dgm:spPr/>
    </dgm:pt>
    <dgm:pt modelId="{3F97FD49-4D4A-F44F-87FF-67C3AB20829F}" type="pres">
      <dgm:prSet presAssocID="{41D6AE25-5872-47A3-BD9E-367A7F67D04E}" presName="horz1" presStyleCnt="0"/>
      <dgm:spPr/>
    </dgm:pt>
    <dgm:pt modelId="{CEA935F0-537A-6F40-965A-40436D5F57BA}" type="pres">
      <dgm:prSet presAssocID="{41D6AE25-5872-47A3-BD9E-367A7F67D04E}" presName="tx1" presStyleLbl="revTx" presStyleIdx="2" presStyleCnt="4"/>
      <dgm:spPr/>
    </dgm:pt>
    <dgm:pt modelId="{971D6893-C8AA-474F-8476-F12D80A53688}" type="pres">
      <dgm:prSet presAssocID="{41D6AE25-5872-47A3-BD9E-367A7F67D04E}" presName="vert1" presStyleCnt="0"/>
      <dgm:spPr/>
    </dgm:pt>
    <dgm:pt modelId="{0FE704A0-9CBC-C64A-ACCA-9091DD9655BC}" type="pres">
      <dgm:prSet presAssocID="{07C01ED9-A816-4259-92AC-514E5633E69E}" presName="thickLine" presStyleLbl="alignNode1" presStyleIdx="3" presStyleCnt="4"/>
      <dgm:spPr/>
    </dgm:pt>
    <dgm:pt modelId="{7165D5CD-A54F-F146-977F-46E79653BE26}" type="pres">
      <dgm:prSet presAssocID="{07C01ED9-A816-4259-92AC-514E5633E69E}" presName="horz1" presStyleCnt="0"/>
      <dgm:spPr/>
    </dgm:pt>
    <dgm:pt modelId="{89D44291-740C-2F4B-8BF7-97A4BA71D3F5}" type="pres">
      <dgm:prSet presAssocID="{07C01ED9-A816-4259-92AC-514E5633E69E}" presName="tx1" presStyleLbl="revTx" presStyleIdx="3" presStyleCnt="4"/>
      <dgm:spPr/>
    </dgm:pt>
    <dgm:pt modelId="{C5234EEB-57F7-4A4A-8F72-0265B8C507BE}" type="pres">
      <dgm:prSet presAssocID="{07C01ED9-A816-4259-92AC-514E5633E69E}" presName="vert1" presStyleCnt="0"/>
      <dgm:spPr/>
    </dgm:pt>
  </dgm:ptLst>
  <dgm:cxnLst>
    <dgm:cxn modelId="{F571CA2D-0211-4970-9B4D-BA534CD90E55}" srcId="{05B75B13-E1D2-47BF-A120-311831CF97E7}" destId="{41D6AE25-5872-47A3-BD9E-367A7F67D04E}" srcOrd="2" destOrd="0" parTransId="{ABFE5CF9-C204-45A6-9136-0FCAD54F87E8}" sibTransId="{D0216A05-3217-4CBF-877A-F53EEFB69B4D}"/>
    <dgm:cxn modelId="{87C9EE43-F590-A445-B72C-BC4BA8966670}" type="presOf" srcId="{850A9970-DF44-4BA6-8EE4-F3ABC22E3BE2}" destId="{1EC690BA-EEF3-B440-9EFD-DA7F769C11E1}" srcOrd="0" destOrd="0" presId="urn:microsoft.com/office/officeart/2008/layout/LinedList"/>
    <dgm:cxn modelId="{1F449268-4C7F-A64F-AD95-C2A8F4635F44}" type="presOf" srcId="{ED0CD9FA-3CE0-4A42-B020-B2A8F2BF7C84}" destId="{1D628D2D-905D-C745-B959-0AFF87540E1A}" srcOrd="0" destOrd="0" presId="urn:microsoft.com/office/officeart/2008/layout/LinedList"/>
    <dgm:cxn modelId="{4CF93294-2D68-D341-BAD7-CB9C03E5B716}" type="presOf" srcId="{41D6AE25-5872-47A3-BD9E-367A7F67D04E}" destId="{CEA935F0-537A-6F40-965A-40436D5F57BA}" srcOrd="0" destOrd="0" presId="urn:microsoft.com/office/officeart/2008/layout/LinedList"/>
    <dgm:cxn modelId="{B52DF0A5-5FA1-3844-AFAC-692C3DD2E525}" type="presOf" srcId="{07C01ED9-A816-4259-92AC-514E5633E69E}" destId="{89D44291-740C-2F4B-8BF7-97A4BA71D3F5}" srcOrd="0" destOrd="0" presId="urn:microsoft.com/office/officeart/2008/layout/LinedList"/>
    <dgm:cxn modelId="{0F8130B0-5011-4F66-A903-EB8907240035}" srcId="{05B75B13-E1D2-47BF-A120-311831CF97E7}" destId="{850A9970-DF44-4BA6-8EE4-F3ABC22E3BE2}" srcOrd="1" destOrd="0" parTransId="{0874D145-53F3-4F09-99F2-6F3341FF2DB2}" sibTransId="{8BA775FA-F4FD-4881-8EB6-2FC33D60697F}"/>
    <dgm:cxn modelId="{0A9A9EB2-3E84-144A-925D-41BBDC1E6C29}" type="presOf" srcId="{05B75B13-E1D2-47BF-A120-311831CF97E7}" destId="{47D9FA78-3EEB-044C-8F76-377F5B344AF1}" srcOrd="0" destOrd="0" presId="urn:microsoft.com/office/officeart/2008/layout/LinedList"/>
    <dgm:cxn modelId="{D33C5CCF-789C-4258-B09F-6AD4B2F3BF26}" srcId="{05B75B13-E1D2-47BF-A120-311831CF97E7}" destId="{ED0CD9FA-3CE0-4A42-B020-B2A8F2BF7C84}" srcOrd="0" destOrd="0" parTransId="{FA80EF84-686C-4610-A5B1-F9CF68E3B86A}" sibTransId="{A5D9CD7D-E108-4E63-944C-943B66A4B8A4}"/>
    <dgm:cxn modelId="{D4202CE8-7ACF-4C8F-BC59-F43F55A2611C}" srcId="{05B75B13-E1D2-47BF-A120-311831CF97E7}" destId="{07C01ED9-A816-4259-92AC-514E5633E69E}" srcOrd="3" destOrd="0" parTransId="{21604E00-637C-479A-A695-638CD7296B45}" sibTransId="{CA7A814A-E2CC-491E-9907-7E2DACB26428}"/>
    <dgm:cxn modelId="{FFD973F5-CCC0-B04D-94BD-A2DE080B3AD7}" type="presParOf" srcId="{47D9FA78-3EEB-044C-8F76-377F5B344AF1}" destId="{89395C28-0FE5-CF48-BEBF-ED6D56959481}" srcOrd="0" destOrd="0" presId="urn:microsoft.com/office/officeart/2008/layout/LinedList"/>
    <dgm:cxn modelId="{7BD48CF6-94F0-1846-82AA-C991412E171C}" type="presParOf" srcId="{47D9FA78-3EEB-044C-8F76-377F5B344AF1}" destId="{771E0465-114A-A04C-B4CD-12A4AA11F857}" srcOrd="1" destOrd="0" presId="urn:microsoft.com/office/officeart/2008/layout/LinedList"/>
    <dgm:cxn modelId="{DD49EBE3-C688-6643-AD4B-6860BC814390}" type="presParOf" srcId="{771E0465-114A-A04C-B4CD-12A4AA11F857}" destId="{1D628D2D-905D-C745-B959-0AFF87540E1A}" srcOrd="0" destOrd="0" presId="urn:microsoft.com/office/officeart/2008/layout/LinedList"/>
    <dgm:cxn modelId="{CFCBF5D6-2193-DD41-8BFF-03F4346BF96B}" type="presParOf" srcId="{771E0465-114A-A04C-B4CD-12A4AA11F857}" destId="{D6A24FDA-29B4-614E-A1DF-4D30C4E82B70}" srcOrd="1" destOrd="0" presId="urn:microsoft.com/office/officeart/2008/layout/LinedList"/>
    <dgm:cxn modelId="{CD7EFE88-1C36-EA47-A55E-F75247B8F19A}" type="presParOf" srcId="{47D9FA78-3EEB-044C-8F76-377F5B344AF1}" destId="{FBA796C2-F1B6-7940-8DF4-DE524F87D893}" srcOrd="2" destOrd="0" presId="urn:microsoft.com/office/officeart/2008/layout/LinedList"/>
    <dgm:cxn modelId="{165CEE8A-A77B-0449-891E-B70E6F006D15}" type="presParOf" srcId="{47D9FA78-3EEB-044C-8F76-377F5B344AF1}" destId="{117FF749-F90F-2C45-9489-3F563291A9CE}" srcOrd="3" destOrd="0" presId="urn:microsoft.com/office/officeart/2008/layout/LinedList"/>
    <dgm:cxn modelId="{D7F34617-9387-1F44-946E-6557B70938CE}" type="presParOf" srcId="{117FF749-F90F-2C45-9489-3F563291A9CE}" destId="{1EC690BA-EEF3-B440-9EFD-DA7F769C11E1}" srcOrd="0" destOrd="0" presId="urn:microsoft.com/office/officeart/2008/layout/LinedList"/>
    <dgm:cxn modelId="{19FDE276-4BAB-F04F-B98D-C3BCFFBD39B4}" type="presParOf" srcId="{117FF749-F90F-2C45-9489-3F563291A9CE}" destId="{F94A3690-9AAE-DB48-A6CA-69CD5A008CFD}" srcOrd="1" destOrd="0" presId="urn:microsoft.com/office/officeart/2008/layout/LinedList"/>
    <dgm:cxn modelId="{CCBBE544-8D39-4144-8805-F12485BFA9FD}" type="presParOf" srcId="{47D9FA78-3EEB-044C-8F76-377F5B344AF1}" destId="{F4DB36F7-5747-4449-8989-FB7137EFE5E0}" srcOrd="4" destOrd="0" presId="urn:microsoft.com/office/officeart/2008/layout/LinedList"/>
    <dgm:cxn modelId="{E524B045-40AB-0540-B2D0-9E65DCF1A733}" type="presParOf" srcId="{47D9FA78-3EEB-044C-8F76-377F5B344AF1}" destId="{3F97FD49-4D4A-F44F-87FF-67C3AB20829F}" srcOrd="5" destOrd="0" presId="urn:microsoft.com/office/officeart/2008/layout/LinedList"/>
    <dgm:cxn modelId="{52C77810-DC12-3243-9786-13ED2B8091D3}" type="presParOf" srcId="{3F97FD49-4D4A-F44F-87FF-67C3AB20829F}" destId="{CEA935F0-537A-6F40-965A-40436D5F57BA}" srcOrd="0" destOrd="0" presId="urn:microsoft.com/office/officeart/2008/layout/LinedList"/>
    <dgm:cxn modelId="{F202CC54-F280-2746-9B24-E7B61B9929C2}" type="presParOf" srcId="{3F97FD49-4D4A-F44F-87FF-67C3AB20829F}" destId="{971D6893-C8AA-474F-8476-F12D80A53688}" srcOrd="1" destOrd="0" presId="urn:microsoft.com/office/officeart/2008/layout/LinedList"/>
    <dgm:cxn modelId="{7CDA43A8-C97C-9D42-AE16-CBB730EE230C}" type="presParOf" srcId="{47D9FA78-3EEB-044C-8F76-377F5B344AF1}" destId="{0FE704A0-9CBC-C64A-ACCA-9091DD9655BC}" srcOrd="6" destOrd="0" presId="urn:microsoft.com/office/officeart/2008/layout/LinedList"/>
    <dgm:cxn modelId="{BE598D30-E1AD-2D4F-AADC-2664A2B0047C}" type="presParOf" srcId="{47D9FA78-3EEB-044C-8F76-377F5B344AF1}" destId="{7165D5CD-A54F-F146-977F-46E79653BE26}" srcOrd="7" destOrd="0" presId="urn:microsoft.com/office/officeart/2008/layout/LinedList"/>
    <dgm:cxn modelId="{C43E5638-4C47-284A-B300-E6747F7A2CA7}" type="presParOf" srcId="{7165D5CD-A54F-F146-977F-46E79653BE26}" destId="{89D44291-740C-2F4B-8BF7-97A4BA71D3F5}" srcOrd="0" destOrd="0" presId="urn:microsoft.com/office/officeart/2008/layout/LinedList"/>
    <dgm:cxn modelId="{EE96EDE7-4384-0743-B605-9121D7169DF7}" type="presParOf" srcId="{7165D5CD-A54F-F146-977F-46E79653BE26}" destId="{C5234EEB-57F7-4A4A-8F72-0265B8C507B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DACD244-B980-4A04-8A72-477A78189844}" type="doc">
      <dgm:prSet loTypeId="urn:microsoft.com/office/officeart/2017/3/layout/HorizontalPathTimeline" loCatId="process" qsTypeId="urn:microsoft.com/office/officeart/2005/8/quickstyle/simple2" qsCatId="simple" csTypeId="urn:microsoft.com/office/officeart/2005/8/colors/accent1_2" csCatId="accent1" phldr="1"/>
      <dgm:spPr/>
      <dgm:t>
        <a:bodyPr/>
        <a:lstStyle/>
        <a:p>
          <a:endParaRPr lang="en-US"/>
        </a:p>
      </dgm:t>
    </dgm:pt>
    <dgm:pt modelId="{FC5CC336-F7B4-4396-B141-85B89534FC17}">
      <dgm:prSet/>
      <dgm:spPr/>
      <dgm:t>
        <a:bodyPr/>
        <a:lstStyle/>
        <a:p>
          <a:pPr>
            <a:defRPr b="1"/>
          </a:pPr>
          <a:r>
            <a:rPr lang="en-US"/>
            <a:t>2011</a:t>
          </a:r>
        </a:p>
      </dgm:t>
    </dgm:pt>
    <dgm:pt modelId="{919A1594-7666-4E51-B5DA-4ADCE1C9725A}" type="parTrans" cxnId="{44EF8ADF-97DB-4B2B-9C84-1B12B10B1147}">
      <dgm:prSet/>
      <dgm:spPr/>
      <dgm:t>
        <a:bodyPr/>
        <a:lstStyle/>
        <a:p>
          <a:endParaRPr lang="en-US"/>
        </a:p>
      </dgm:t>
    </dgm:pt>
    <dgm:pt modelId="{61906A78-3C36-4E58-BAED-0AF2E1D7D7C5}" type="sibTrans" cxnId="{44EF8ADF-97DB-4B2B-9C84-1B12B10B1147}">
      <dgm:prSet/>
      <dgm:spPr/>
      <dgm:t>
        <a:bodyPr/>
        <a:lstStyle/>
        <a:p>
          <a:endParaRPr lang="en-US"/>
        </a:p>
      </dgm:t>
    </dgm:pt>
    <dgm:pt modelId="{2BFE08C7-5210-4FBE-AD27-AD538ADBC499}">
      <dgm:prSet/>
      <dgm:spPr/>
      <dgm:t>
        <a:bodyPr/>
        <a:lstStyle/>
        <a:p>
          <a:r>
            <a:rPr lang="en-US"/>
            <a:t>Norway Attacks.</a:t>
          </a:r>
        </a:p>
      </dgm:t>
    </dgm:pt>
    <dgm:pt modelId="{E5ABBC32-1C23-467C-BAB5-8FC5F792C360}" type="parTrans" cxnId="{CA1E66FA-9491-4A79-8EBB-394A80DE9E80}">
      <dgm:prSet/>
      <dgm:spPr/>
      <dgm:t>
        <a:bodyPr/>
        <a:lstStyle/>
        <a:p>
          <a:endParaRPr lang="en-US"/>
        </a:p>
      </dgm:t>
    </dgm:pt>
    <dgm:pt modelId="{A67E13FB-2976-4E9D-A6E8-C9997E11128C}" type="sibTrans" cxnId="{CA1E66FA-9491-4A79-8EBB-394A80DE9E80}">
      <dgm:prSet/>
      <dgm:spPr/>
      <dgm:t>
        <a:bodyPr/>
        <a:lstStyle/>
        <a:p>
          <a:endParaRPr lang="en-US"/>
        </a:p>
      </dgm:t>
    </dgm:pt>
    <dgm:pt modelId="{8E29069C-DCC7-42A9-BEBE-C34B8713C922}">
      <dgm:prSet/>
      <dgm:spPr/>
      <dgm:t>
        <a:bodyPr/>
        <a:lstStyle/>
        <a:p>
          <a:pPr>
            <a:defRPr b="1"/>
          </a:pPr>
          <a:r>
            <a:rPr lang="en-US"/>
            <a:t>2013</a:t>
          </a:r>
        </a:p>
      </dgm:t>
    </dgm:pt>
    <dgm:pt modelId="{48D7F7C2-C7A7-40BF-8100-D843BA6F2518}" type="parTrans" cxnId="{C1D988D8-56D5-45CE-95D8-0660B1A9AA47}">
      <dgm:prSet/>
      <dgm:spPr/>
      <dgm:t>
        <a:bodyPr/>
        <a:lstStyle/>
        <a:p>
          <a:endParaRPr lang="en-US"/>
        </a:p>
      </dgm:t>
    </dgm:pt>
    <dgm:pt modelId="{5389D90B-0B91-4F29-A649-AD5247EA91CB}" type="sibTrans" cxnId="{C1D988D8-56D5-45CE-95D8-0660B1A9AA47}">
      <dgm:prSet/>
      <dgm:spPr/>
      <dgm:t>
        <a:bodyPr/>
        <a:lstStyle/>
        <a:p>
          <a:endParaRPr lang="en-US"/>
        </a:p>
      </dgm:t>
    </dgm:pt>
    <dgm:pt modelId="{1C84AA99-7F06-41F5-9AB3-66F0D5F1A2D5}">
      <dgm:prSet/>
      <dgm:spPr/>
      <dgm:t>
        <a:bodyPr/>
        <a:lstStyle/>
        <a:p>
          <a:r>
            <a:rPr lang="en-US"/>
            <a:t>Murder of Mohammed Saleem.</a:t>
          </a:r>
        </a:p>
      </dgm:t>
    </dgm:pt>
    <dgm:pt modelId="{22D079BE-379B-4F9D-854E-4C8573D3BDDC}" type="parTrans" cxnId="{F053F3C6-A784-4F4C-A541-B6343A5FB001}">
      <dgm:prSet/>
      <dgm:spPr/>
      <dgm:t>
        <a:bodyPr/>
        <a:lstStyle/>
        <a:p>
          <a:endParaRPr lang="en-US"/>
        </a:p>
      </dgm:t>
    </dgm:pt>
    <dgm:pt modelId="{EB8568EE-B03A-495D-A8F3-4914A176F9C5}" type="sibTrans" cxnId="{F053F3C6-A784-4F4C-A541-B6343A5FB001}">
      <dgm:prSet/>
      <dgm:spPr/>
      <dgm:t>
        <a:bodyPr/>
        <a:lstStyle/>
        <a:p>
          <a:endParaRPr lang="en-US"/>
        </a:p>
      </dgm:t>
    </dgm:pt>
    <dgm:pt modelId="{666630D5-8B47-4A17-99CA-E22EFCC5553A}">
      <dgm:prSet/>
      <dgm:spPr/>
      <dgm:t>
        <a:bodyPr/>
        <a:lstStyle/>
        <a:p>
          <a:pPr>
            <a:defRPr b="1"/>
          </a:pPr>
          <a:r>
            <a:rPr lang="en-US"/>
            <a:t>2016</a:t>
          </a:r>
        </a:p>
      </dgm:t>
    </dgm:pt>
    <dgm:pt modelId="{528F01F8-D778-42A0-941D-11F5E249241E}" type="parTrans" cxnId="{1151EEE5-9D07-4E88-8E5B-6A9B462A983E}">
      <dgm:prSet/>
      <dgm:spPr/>
      <dgm:t>
        <a:bodyPr/>
        <a:lstStyle/>
        <a:p>
          <a:endParaRPr lang="en-US"/>
        </a:p>
      </dgm:t>
    </dgm:pt>
    <dgm:pt modelId="{B2A01FCA-7469-40A0-812F-71C0D98330A3}" type="sibTrans" cxnId="{1151EEE5-9D07-4E88-8E5B-6A9B462A983E}">
      <dgm:prSet/>
      <dgm:spPr/>
      <dgm:t>
        <a:bodyPr/>
        <a:lstStyle/>
        <a:p>
          <a:endParaRPr lang="en-US"/>
        </a:p>
      </dgm:t>
    </dgm:pt>
    <dgm:pt modelId="{A487DAC9-6548-468C-BA50-7E6E7E0AA491}">
      <dgm:prSet/>
      <dgm:spPr/>
      <dgm:t>
        <a:bodyPr/>
        <a:lstStyle/>
        <a:p>
          <a:r>
            <a:rPr lang="en-US"/>
            <a:t>Munich Shooting.</a:t>
          </a:r>
        </a:p>
      </dgm:t>
    </dgm:pt>
    <dgm:pt modelId="{EDA0AEEE-1BD2-431A-BDCF-260A6F1B6F40}" type="parTrans" cxnId="{C16B1A24-2D6E-466C-99BF-1DBD2B609939}">
      <dgm:prSet/>
      <dgm:spPr/>
      <dgm:t>
        <a:bodyPr/>
        <a:lstStyle/>
        <a:p>
          <a:endParaRPr lang="en-US"/>
        </a:p>
      </dgm:t>
    </dgm:pt>
    <dgm:pt modelId="{309F7EA3-B673-4666-9274-52236987ECF5}" type="sibTrans" cxnId="{C16B1A24-2D6E-466C-99BF-1DBD2B609939}">
      <dgm:prSet/>
      <dgm:spPr/>
      <dgm:t>
        <a:bodyPr/>
        <a:lstStyle/>
        <a:p>
          <a:endParaRPr lang="en-US"/>
        </a:p>
      </dgm:t>
    </dgm:pt>
    <dgm:pt modelId="{C05346CF-827D-4034-A8F1-263166DC96BD}">
      <dgm:prSet/>
      <dgm:spPr/>
      <dgm:t>
        <a:bodyPr/>
        <a:lstStyle/>
        <a:p>
          <a:pPr>
            <a:defRPr b="1"/>
          </a:pPr>
          <a:r>
            <a:rPr lang="en-US"/>
            <a:t>2017</a:t>
          </a:r>
        </a:p>
      </dgm:t>
    </dgm:pt>
    <dgm:pt modelId="{C934B894-EBA7-4F7E-9B60-55F578B347A0}" type="parTrans" cxnId="{18ED3C53-4DCC-4EBD-B510-7EAB1F23029C}">
      <dgm:prSet/>
      <dgm:spPr/>
      <dgm:t>
        <a:bodyPr/>
        <a:lstStyle/>
        <a:p>
          <a:endParaRPr lang="en-US"/>
        </a:p>
      </dgm:t>
    </dgm:pt>
    <dgm:pt modelId="{B8C1BE8A-ACC8-4D0C-BB60-5FAA9F685933}" type="sibTrans" cxnId="{18ED3C53-4DCC-4EBD-B510-7EAB1F23029C}">
      <dgm:prSet/>
      <dgm:spPr/>
      <dgm:t>
        <a:bodyPr/>
        <a:lstStyle/>
        <a:p>
          <a:endParaRPr lang="en-US"/>
        </a:p>
      </dgm:t>
    </dgm:pt>
    <dgm:pt modelId="{85D81BF1-2587-4834-A190-66C649D276CF}">
      <dgm:prSet/>
      <dgm:spPr/>
      <dgm:t>
        <a:bodyPr/>
        <a:lstStyle/>
        <a:p>
          <a:r>
            <a:rPr lang="en-US"/>
            <a:t>Quebec City Mosque Shooting.</a:t>
          </a:r>
        </a:p>
      </dgm:t>
    </dgm:pt>
    <dgm:pt modelId="{8AE04E26-BFF8-436E-A176-A0622E43665B}" type="parTrans" cxnId="{D54BC7DA-C66E-42F7-B5CE-2646726EA81F}">
      <dgm:prSet/>
      <dgm:spPr/>
      <dgm:t>
        <a:bodyPr/>
        <a:lstStyle/>
        <a:p>
          <a:endParaRPr lang="en-US"/>
        </a:p>
      </dgm:t>
    </dgm:pt>
    <dgm:pt modelId="{D3B29926-BA16-4A18-AF09-2F7F3651B647}" type="sibTrans" cxnId="{D54BC7DA-C66E-42F7-B5CE-2646726EA81F}">
      <dgm:prSet/>
      <dgm:spPr/>
      <dgm:t>
        <a:bodyPr/>
        <a:lstStyle/>
        <a:p>
          <a:endParaRPr lang="en-US"/>
        </a:p>
      </dgm:t>
    </dgm:pt>
    <dgm:pt modelId="{FB49115B-398F-4864-BA7D-3D316D766787}">
      <dgm:prSet/>
      <dgm:spPr/>
      <dgm:t>
        <a:bodyPr/>
        <a:lstStyle/>
        <a:p>
          <a:pPr>
            <a:defRPr b="1"/>
          </a:pPr>
          <a:r>
            <a:rPr lang="en-US"/>
            <a:t>2017</a:t>
          </a:r>
        </a:p>
      </dgm:t>
    </dgm:pt>
    <dgm:pt modelId="{038B590F-0E58-418F-84F5-AF72314BFFE7}" type="parTrans" cxnId="{35534F44-7500-4FA0-B68E-1FD3A08F1564}">
      <dgm:prSet/>
      <dgm:spPr/>
      <dgm:t>
        <a:bodyPr/>
        <a:lstStyle/>
        <a:p>
          <a:endParaRPr lang="en-US"/>
        </a:p>
      </dgm:t>
    </dgm:pt>
    <dgm:pt modelId="{4D6F7DA7-972C-4AB0-9CAD-6A12723E2AAF}" type="sibTrans" cxnId="{35534F44-7500-4FA0-B68E-1FD3A08F1564}">
      <dgm:prSet/>
      <dgm:spPr/>
      <dgm:t>
        <a:bodyPr/>
        <a:lstStyle/>
        <a:p>
          <a:endParaRPr lang="en-US"/>
        </a:p>
      </dgm:t>
    </dgm:pt>
    <dgm:pt modelId="{5987B61A-50F6-4924-9519-CC568C19C06E}">
      <dgm:prSet/>
      <dgm:spPr/>
      <dgm:t>
        <a:bodyPr/>
        <a:lstStyle/>
        <a:p>
          <a:r>
            <a:rPr lang="en-US"/>
            <a:t>Finsbury Park Attack.</a:t>
          </a:r>
        </a:p>
      </dgm:t>
    </dgm:pt>
    <dgm:pt modelId="{A71418EE-81AD-4FE2-8872-E8A1155AE989}" type="parTrans" cxnId="{1F74F8DB-BED2-430C-90E5-DAB99CF37E15}">
      <dgm:prSet/>
      <dgm:spPr/>
      <dgm:t>
        <a:bodyPr/>
        <a:lstStyle/>
        <a:p>
          <a:endParaRPr lang="en-US"/>
        </a:p>
      </dgm:t>
    </dgm:pt>
    <dgm:pt modelId="{4029B6CB-2E43-4C8D-98D6-C9A93B5CC7A6}" type="sibTrans" cxnId="{1F74F8DB-BED2-430C-90E5-DAB99CF37E15}">
      <dgm:prSet/>
      <dgm:spPr/>
      <dgm:t>
        <a:bodyPr/>
        <a:lstStyle/>
        <a:p>
          <a:endParaRPr lang="en-US"/>
        </a:p>
      </dgm:t>
    </dgm:pt>
    <dgm:pt modelId="{91DA48AB-3E56-4B12-B1B2-ADDE1B76F082}">
      <dgm:prSet/>
      <dgm:spPr/>
      <dgm:t>
        <a:bodyPr/>
        <a:lstStyle/>
        <a:p>
          <a:pPr>
            <a:defRPr b="1"/>
          </a:pPr>
          <a:r>
            <a:rPr lang="en-US"/>
            <a:t>2017</a:t>
          </a:r>
        </a:p>
      </dgm:t>
    </dgm:pt>
    <dgm:pt modelId="{B76CB085-4160-49CD-8F9B-A56E7098CAD4}" type="parTrans" cxnId="{C2C1CD09-BF72-46A7-8BBF-F872E6640424}">
      <dgm:prSet/>
      <dgm:spPr/>
      <dgm:t>
        <a:bodyPr/>
        <a:lstStyle/>
        <a:p>
          <a:endParaRPr lang="en-US"/>
        </a:p>
      </dgm:t>
    </dgm:pt>
    <dgm:pt modelId="{4B6DC0B7-FCCB-4B86-93B0-3958A4260854}" type="sibTrans" cxnId="{C2C1CD09-BF72-46A7-8BBF-F872E6640424}">
      <dgm:prSet/>
      <dgm:spPr/>
      <dgm:t>
        <a:bodyPr/>
        <a:lstStyle/>
        <a:p>
          <a:endParaRPr lang="en-US"/>
        </a:p>
      </dgm:t>
    </dgm:pt>
    <dgm:pt modelId="{1C42A06C-F07F-46F2-BD04-7A2983112745}">
      <dgm:prSet/>
      <dgm:spPr/>
      <dgm:t>
        <a:bodyPr/>
        <a:lstStyle/>
        <a:p>
          <a:r>
            <a:rPr lang="en-US"/>
            <a:t>Charlottesville Car Attack.</a:t>
          </a:r>
        </a:p>
      </dgm:t>
    </dgm:pt>
    <dgm:pt modelId="{46207B1F-4585-4970-93FB-7355334E5616}" type="parTrans" cxnId="{4C49641A-FBFF-4EDF-BECE-0E480C869CD4}">
      <dgm:prSet/>
      <dgm:spPr/>
      <dgm:t>
        <a:bodyPr/>
        <a:lstStyle/>
        <a:p>
          <a:endParaRPr lang="en-US"/>
        </a:p>
      </dgm:t>
    </dgm:pt>
    <dgm:pt modelId="{E992E8E4-286E-4A99-BDDE-14F01E994995}" type="sibTrans" cxnId="{4C49641A-FBFF-4EDF-BECE-0E480C869CD4}">
      <dgm:prSet/>
      <dgm:spPr/>
      <dgm:t>
        <a:bodyPr/>
        <a:lstStyle/>
        <a:p>
          <a:endParaRPr lang="en-US"/>
        </a:p>
      </dgm:t>
    </dgm:pt>
    <dgm:pt modelId="{52C505AE-6A15-4C4A-A732-E3B39A8C2DB9}">
      <dgm:prSet/>
      <dgm:spPr/>
      <dgm:t>
        <a:bodyPr/>
        <a:lstStyle/>
        <a:p>
          <a:pPr>
            <a:defRPr b="1"/>
          </a:pPr>
          <a:r>
            <a:rPr lang="en-US"/>
            <a:t>2019</a:t>
          </a:r>
        </a:p>
      </dgm:t>
    </dgm:pt>
    <dgm:pt modelId="{47662C2E-FA9E-41BB-A32D-865B691AC413}" type="parTrans" cxnId="{5A11E4AC-18F7-4B46-961B-4D6D3D7DCBA3}">
      <dgm:prSet/>
      <dgm:spPr/>
      <dgm:t>
        <a:bodyPr/>
        <a:lstStyle/>
        <a:p>
          <a:endParaRPr lang="en-US"/>
        </a:p>
      </dgm:t>
    </dgm:pt>
    <dgm:pt modelId="{0C299276-B95C-438D-A24E-ED35D248F53F}" type="sibTrans" cxnId="{5A11E4AC-18F7-4B46-961B-4D6D3D7DCBA3}">
      <dgm:prSet/>
      <dgm:spPr/>
      <dgm:t>
        <a:bodyPr/>
        <a:lstStyle/>
        <a:p>
          <a:endParaRPr lang="en-US"/>
        </a:p>
      </dgm:t>
    </dgm:pt>
    <dgm:pt modelId="{352ADD2F-CDCC-470B-AC31-F71C9A8258B9}">
      <dgm:prSet/>
      <dgm:spPr/>
      <dgm:t>
        <a:bodyPr/>
        <a:lstStyle/>
        <a:p>
          <a:r>
            <a:rPr lang="en-US"/>
            <a:t>Christchurch Mosque Shootings.</a:t>
          </a:r>
        </a:p>
      </dgm:t>
    </dgm:pt>
    <dgm:pt modelId="{BA3A7409-F27B-4D32-A792-DCAFF6EACA50}" type="parTrans" cxnId="{3975BAB7-8013-4A99-A572-2292557EF656}">
      <dgm:prSet/>
      <dgm:spPr/>
      <dgm:t>
        <a:bodyPr/>
        <a:lstStyle/>
        <a:p>
          <a:endParaRPr lang="en-US"/>
        </a:p>
      </dgm:t>
    </dgm:pt>
    <dgm:pt modelId="{410754EF-37A7-4FF8-8035-69DA2AD54A20}" type="sibTrans" cxnId="{3975BAB7-8013-4A99-A572-2292557EF656}">
      <dgm:prSet/>
      <dgm:spPr/>
      <dgm:t>
        <a:bodyPr/>
        <a:lstStyle/>
        <a:p>
          <a:endParaRPr lang="en-US"/>
        </a:p>
      </dgm:t>
    </dgm:pt>
    <dgm:pt modelId="{E8347F85-BB2A-4792-8B8E-3362CF321940}">
      <dgm:prSet/>
      <dgm:spPr/>
      <dgm:t>
        <a:bodyPr/>
        <a:lstStyle/>
        <a:p>
          <a:pPr>
            <a:defRPr b="1"/>
          </a:pPr>
          <a:r>
            <a:rPr lang="en-US"/>
            <a:t>2019</a:t>
          </a:r>
        </a:p>
      </dgm:t>
    </dgm:pt>
    <dgm:pt modelId="{51EB1BD2-F52D-4810-AD7C-82D7254D59B4}" type="parTrans" cxnId="{3DE45EB8-381B-4BE1-8B00-7A51B3C536AA}">
      <dgm:prSet/>
      <dgm:spPr/>
      <dgm:t>
        <a:bodyPr/>
        <a:lstStyle/>
        <a:p>
          <a:endParaRPr lang="en-US"/>
        </a:p>
      </dgm:t>
    </dgm:pt>
    <dgm:pt modelId="{27F40EC6-C43E-43A8-8F9B-3114FB20F3B7}" type="sibTrans" cxnId="{3DE45EB8-381B-4BE1-8B00-7A51B3C536AA}">
      <dgm:prSet/>
      <dgm:spPr/>
      <dgm:t>
        <a:bodyPr/>
        <a:lstStyle/>
        <a:p>
          <a:endParaRPr lang="en-US"/>
        </a:p>
      </dgm:t>
    </dgm:pt>
    <dgm:pt modelId="{DF7B521E-90FC-4F96-8F93-81B7206D74DD}">
      <dgm:prSet/>
      <dgm:spPr/>
      <dgm:t>
        <a:bodyPr/>
        <a:lstStyle/>
        <a:p>
          <a:r>
            <a:rPr lang="en-US"/>
            <a:t>El Paso Shooting.</a:t>
          </a:r>
        </a:p>
      </dgm:t>
    </dgm:pt>
    <dgm:pt modelId="{4445F367-8DAF-4767-BFC6-504CE9F173F2}" type="parTrans" cxnId="{42BF0632-9477-40A1-BA18-140116A37CA7}">
      <dgm:prSet/>
      <dgm:spPr/>
      <dgm:t>
        <a:bodyPr/>
        <a:lstStyle/>
        <a:p>
          <a:endParaRPr lang="en-US"/>
        </a:p>
      </dgm:t>
    </dgm:pt>
    <dgm:pt modelId="{79BC035B-D223-4162-A65A-57B5053FBDD6}" type="sibTrans" cxnId="{42BF0632-9477-40A1-BA18-140116A37CA7}">
      <dgm:prSet/>
      <dgm:spPr/>
      <dgm:t>
        <a:bodyPr/>
        <a:lstStyle/>
        <a:p>
          <a:endParaRPr lang="en-US"/>
        </a:p>
      </dgm:t>
    </dgm:pt>
    <dgm:pt modelId="{8FCE78EA-CE1C-43F1-A8C9-C77805B1C522}">
      <dgm:prSet/>
      <dgm:spPr/>
      <dgm:t>
        <a:bodyPr/>
        <a:lstStyle/>
        <a:p>
          <a:pPr>
            <a:defRPr b="1"/>
          </a:pPr>
          <a:r>
            <a:rPr lang="en-US"/>
            <a:t>2020</a:t>
          </a:r>
        </a:p>
      </dgm:t>
    </dgm:pt>
    <dgm:pt modelId="{E886E290-9D33-4E1C-BC5B-A4A61A71D826}" type="parTrans" cxnId="{43AC5843-D9A1-49B8-B6C0-2FAAA5B54C52}">
      <dgm:prSet/>
      <dgm:spPr/>
      <dgm:t>
        <a:bodyPr/>
        <a:lstStyle/>
        <a:p>
          <a:endParaRPr lang="en-US"/>
        </a:p>
      </dgm:t>
    </dgm:pt>
    <dgm:pt modelId="{25FB70F6-5013-4FA1-B2E3-0C8AA950840A}" type="sibTrans" cxnId="{43AC5843-D9A1-49B8-B6C0-2FAAA5B54C52}">
      <dgm:prSet/>
      <dgm:spPr/>
      <dgm:t>
        <a:bodyPr/>
        <a:lstStyle/>
        <a:p>
          <a:endParaRPr lang="en-US"/>
        </a:p>
      </dgm:t>
    </dgm:pt>
    <dgm:pt modelId="{B15380D0-4B25-45CF-B475-A270BF37DE04}">
      <dgm:prSet/>
      <dgm:spPr/>
      <dgm:t>
        <a:bodyPr/>
        <a:lstStyle/>
        <a:p>
          <a:r>
            <a:rPr lang="en-US"/>
            <a:t>Hanau Shootings.</a:t>
          </a:r>
        </a:p>
      </dgm:t>
    </dgm:pt>
    <dgm:pt modelId="{A5812987-5F00-4DA4-97F2-492270F8067F}" type="parTrans" cxnId="{E00B2764-A500-4D13-B097-7BC5D7371182}">
      <dgm:prSet/>
      <dgm:spPr/>
      <dgm:t>
        <a:bodyPr/>
        <a:lstStyle/>
        <a:p>
          <a:endParaRPr lang="en-US"/>
        </a:p>
      </dgm:t>
    </dgm:pt>
    <dgm:pt modelId="{F232AC85-BF35-4424-94F1-C3E90537EEC1}" type="sibTrans" cxnId="{E00B2764-A500-4D13-B097-7BC5D7371182}">
      <dgm:prSet/>
      <dgm:spPr/>
      <dgm:t>
        <a:bodyPr/>
        <a:lstStyle/>
        <a:p>
          <a:endParaRPr lang="en-US"/>
        </a:p>
      </dgm:t>
    </dgm:pt>
    <dgm:pt modelId="{E893D092-4808-421F-8904-5C46164982E2}">
      <dgm:prSet/>
      <dgm:spPr/>
      <dgm:t>
        <a:bodyPr/>
        <a:lstStyle/>
        <a:p>
          <a:pPr>
            <a:defRPr b="1"/>
          </a:pPr>
          <a:r>
            <a:rPr lang="en-US"/>
            <a:t>2021</a:t>
          </a:r>
        </a:p>
      </dgm:t>
    </dgm:pt>
    <dgm:pt modelId="{276E29F3-0A71-48D4-A53D-552FC493BA99}" type="parTrans" cxnId="{213A301E-817C-420B-97DE-113AC64BE1E5}">
      <dgm:prSet/>
      <dgm:spPr/>
      <dgm:t>
        <a:bodyPr/>
        <a:lstStyle/>
        <a:p>
          <a:endParaRPr lang="en-US"/>
        </a:p>
      </dgm:t>
    </dgm:pt>
    <dgm:pt modelId="{A7F49609-26EE-43B7-8056-AD257D75FFDF}" type="sibTrans" cxnId="{213A301E-817C-420B-97DE-113AC64BE1E5}">
      <dgm:prSet/>
      <dgm:spPr/>
      <dgm:t>
        <a:bodyPr/>
        <a:lstStyle/>
        <a:p>
          <a:endParaRPr lang="en-US"/>
        </a:p>
      </dgm:t>
    </dgm:pt>
    <dgm:pt modelId="{6E7A0096-86D8-462B-BE91-1762472032DE}">
      <dgm:prSet/>
      <dgm:spPr/>
      <dgm:t>
        <a:bodyPr/>
        <a:lstStyle/>
        <a:p>
          <a:r>
            <a:rPr lang="en-US"/>
            <a:t>Ontario Truck Attack</a:t>
          </a:r>
        </a:p>
      </dgm:t>
    </dgm:pt>
    <dgm:pt modelId="{FBBE2E47-7FB1-408D-9B34-CCC1FCDDA1BB}" type="parTrans" cxnId="{93B69764-3895-427F-A2E7-6B66265998E8}">
      <dgm:prSet/>
      <dgm:spPr/>
      <dgm:t>
        <a:bodyPr/>
        <a:lstStyle/>
        <a:p>
          <a:endParaRPr lang="en-US"/>
        </a:p>
      </dgm:t>
    </dgm:pt>
    <dgm:pt modelId="{A42AE88A-67E8-4412-B975-22AA217E6E1E}" type="sibTrans" cxnId="{93B69764-3895-427F-A2E7-6B66265998E8}">
      <dgm:prSet/>
      <dgm:spPr/>
      <dgm:t>
        <a:bodyPr/>
        <a:lstStyle/>
        <a:p>
          <a:endParaRPr lang="en-US"/>
        </a:p>
      </dgm:t>
    </dgm:pt>
    <dgm:pt modelId="{A92592CE-FD08-B840-A4F5-F53ADA26842A}" type="pres">
      <dgm:prSet presAssocID="{6DACD244-B980-4A04-8A72-477A78189844}" presName="root" presStyleCnt="0">
        <dgm:presLayoutVars>
          <dgm:chMax/>
          <dgm:chPref/>
          <dgm:animLvl val="lvl"/>
        </dgm:presLayoutVars>
      </dgm:prSet>
      <dgm:spPr/>
    </dgm:pt>
    <dgm:pt modelId="{307AF54B-05EB-3147-9944-B9D46B42AB10}" type="pres">
      <dgm:prSet presAssocID="{6DACD244-B980-4A04-8A72-477A78189844}" presName="divider" presStyleLbl="node1" presStyleIdx="0" presStyleCnt="1"/>
      <dgm:spPr/>
    </dgm:pt>
    <dgm:pt modelId="{76CED51A-0498-B942-8145-C9FF7BB05BC4}" type="pres">
      <dgm:prSet presAssocID="{6DACD244-B980-4A04-8A72-477A78189844}" presName="nodes" presStyleCnt="0">
        <dgm:presLayoutVars>
          <dgm:chMax/>
          <dgm:chPref/>
          <dgm:animLvl val="lvl"/>
        </dgm:presLayoutVars>
      </dgm:prSet>
      <dgm:spPr/>
    </dgm:pt>
    <dgm:pt modelId="{750CECB7-88CB-8F48-B61D-3DA9A8CC53D9}" type="pres">
      <dgm:prSet presAssocID="{FC5CC336-F7B4-4396-B141-85B89534FC17}" presName="composite" presStyleCnt="0"/>
      <dgm:spPr/>
    </dgm:pt>
    <dgm:pt modelId="{66706370-2EEB-B840-A4A2-0E1BC50FEC3B}" type="pres">
      <dgm:prSet presAssocID="{FC5CC336-F7B4-4396-B141-85B89534FC17}" presName="L1TextContainer" presStyleLbl="revTx" presStyleIdx="0" presStyleCnt="10">
        <dgm:presLayoutVars>
          <dgm:chMax val="1"/>
          <dgm:chPref val="1"/>
          <dgm:bulletEnabled val="1"/>
        </dgm:presLayoutVars>
      </dgm:prSet>
      <dgm:spPr/>
    </dgm:pt>
    <dgm:pt modelId="{450D793B-44F8-6F46-8AC3-AD05F4842E12}" type="pres">
      <dgm:prSet presAssocID="{FC5CC336-F7B4-4396-B141-85B89534FC17}" presName="L2TextContainerWrapper" presStyleCnt="0">
        <dgm:presLayoutVars>
          <dgm:chMax val="0"/>
          <dgm:chPref val="0"/>
          <dgm:bulletEnabled val="1"/>
        </dgm:presLayoutVars>
      </dgm:prSet>
      <dgm:spPr/>
    </dgm:pt>
    <dgm:pt modelId="{FD83AE0C-13F8-814A-B7EC-ADCE57D8E103}" type="pres">
      <dgm:prSet presAssocID="{FC5CC336-F7B4-4396-B141-85B89534FC17}" presName="L2TextContainer" presStyleLbl="bgAccFollowNode1" presStyleIdx="0" presStyleCnt="10"/>
      <dgm:spPr/>
    </dgm:pt>
    <dgm:pt modelId="{10E33150-E88E-EA40-AFE5-9466B467F032}" type="pres">
      <dgm:prSet presAssocID="{FC5CC336-F7B4-4396-B141-85B89534FC17}" presName="FlexibleEmptyPlaceHolder" presStyleCnt="0"/>
      <dgm:spPr/>
    </dgm:pt>
    <dgm:pt modelId="{49479F39-2FCC-434C-8647-F2F2B2DEB289}" type="pres">
      <dgm:prSet presAssocID="{FC5CC336-F7B4-4396-B141-85B89534FC17}" presName="ConnectLine" presStyleLbl="alignNode1" presStyleIdx="0" presStyleCnt="1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D2615E02-85BA-C241-A420-4C501B105395}" type="pres">
      <dgm:prSet presAssocID="{FC5CC336-F7B4-4396-B141-85B89534FC17}" presName="ConnectorPoint" presStyleLbl="fgAcc1" presStyleIdx="0" presStyleCnt="10"/>
      <dgm:spPr>
        <a:solidFill>
          <a:schemeClr val="lt1">
            <a:alpha val="90000"/>
            <a:hueOff val="0"/>
            <a:satOff val="0"/>
            <a:lumOff val="0"/>
            <a:alphaOff val="0"/>
          </a:schemeClr>
        </a:solidFill>
        <a:ln w="15875" cap="flat" cmpd="sng" algn="ctr">
          <a:noFill/>
          <a:prstDash val="solid"/>
        </a:ln>
        <a:effectLst/>
      </dgm:spPr>
    </dgm:pt>
    <dgm:pt modelId="{2ACDC8BC-95DD-654B-8AC6-3715D26BCAA8}" type="pres">
      <dgm:prSet presAssocID="{FC5CC336-F7B4-4396-B141-85B89534FC17}" presName="EmptyPlaceHolder" presStyleCnt="0"/>
      <dgm:spPr/>
    </dgm:pt>
    <dgm:pt modelId="{5CC342A3-7157-6B42-A62E-78729145B93E}" type="pres">
      <dgm:prSet presAssocID="{61906A78-3C36-4E58-BAED-0AF2E1D7D7C5}" presName="spaceBetweenRectangles" presStyleCnt="0"/>
      <dgm:spPr/>
    </dgm:pt>
    <dgm:pt modelId="{F643A7F2-DB68-8847-A404-AAEAF3FECA64}" type="pres">
      <dgm:prSet presAssocID="{8E29069C-DCC7-42A9-BEBE-C34B8713C922}" presName="composite" presStyleCnt="0"/>
      <dgm:spPr/>
    </dgm:pt>
    <dgm:pt modelId="{2B7D3501-8077-9240-90A7-DFD37AA4DE54}" type="pres">
      <dgm:prSet presAssocID="{8E29069C-DCC7-42A9-BEBE-C34B8713C922}" presName="L1TextContainer" presStyleLbl="revTx" presStyleIdx="1" presStyleCnt="10">
        <dgm:presLayoutVars>
          <dgm:chMax val="1"/>
          <dgm:chPref val="1"/>
          <dgm:bulletEnabled val="1"/>
        </dgm:presLayoutVars>
      </dgm:prSet>
      <dgm:spPr/>
    </dgm:pt>
    <dgm:pt modelId="{B0DACD79-F4BD-B940-A6BC-19EDC64852C1}" type="pres">
      <dgm:prSet presAssocID="{8E29069C-DCC7-42A9-BEBE-C34B8713C922}" presName="L2TextContainerWrapper" presStyleCnt="0">
        <dgm:presLayoutVars>
          <dgm:chMax val="0"/>
          <dgm:chPref val="0"/>
          <dgm:bulletEnabled val="1"/>
        </dgm:presLayoutVars>
      </dgm:prSet>
      <dgm:spPr/>
    </dgm:pt>
    <dgm:pt modelId="{EDB56A97-6C0B-B647-887D-BEE6971C6E8D}" type="pres">
      <dgm:prSet presAssocID="{8E29069C-DCC7-42A9-BEBE-C34B8713C922}" presName="L2TextContainer" presStyleLbl="bgAccFollowNode1" presStyleIdx="1" presStyleCnt="10"/>
      <dgm:spPr/>
    </dgm:pt>
    <dgm:pt modelId="{2D40BE34-CEAA-674E-BFDC-97D1EDAD64A1}" type="pres">
      <dgm:prSet presAssocID="{8E29069C-DCC7-42A9-BEBE-C34B8713C922}" presName="FlexibleEmptyPlaceHolder" presStyleCnt="0"/>
      <dgm:spPr/>
    </dgm:pt>
    <dgm:pt modelId="{F619DE07-3C89-3049-8B69-09CACE7BCA1B}" type="pres">
      <dgm:prSet presAssocID="{8E29069C-DCC7-42A9-BEBE-C34B8713C922}" presName="ConnectLine" presStyleLbl="alignNode1" presStyleIdx="1" presStyleCnt="1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6B381D31-A667-A74D-B79F-98B1638985FF}" type="pres">
      <dgm:prSet presAssocID="{8E29069C-DCC7-42A9-BEBE-C34B8713C922}" presName="ConnectorPoint" presStyleLbl="fgAcc1" presStyleIdx="1" presStyleCnt="10"/>
      <dgm:spPr>
        <a:solidFill>
          <a:schemeClr val="lt1">
            <a:alpha val="90000"/>
            <a:hueOff val="0"/>
            <a:satOff val="0"/>
            <a:lumOff val="0"/>
            <a:alphaOff val="0"/>
          </a:schemeClr>
        </a:solidFill>
        <a:ln w="15875" cap="flat" cmpd="sng" algn="ctr">
          <a:noFill/>
          <a:prstDash val="solid"/>
        </a:ln>
        <a:effectLst/>
      </dgm:spPr>
    </dgm:pt>
    <dgm:pt modelId="{01DC96D9-961A-2046-BF2E-87387A94F5BA}" type="pres">
      <dgm:prSet presAssocID="{8E29069C-DCC7-42A9-BEBE-C34B8713C922}" presName="EmptyPlaceHolder" presStyleCnt="0"/>
      <dgm:spPr/>
    </dgm:pt>
    <dgm:pt modelId="{7565EC49-7CC5-0B4F-9073-84C4429C5941}" type="pres">
      <dgm:prSet presAssocID="{5389D90B-0B91-4F29-A649-AD5247EA91CB}" presName="spaceBetweenRectangles" presStyleCnt="0"/>
      <dgm:spPr/>
    </dgm:pt>
    <dgm:pt modelId="{30E043C0-B99B-AE40-8556-871565A5CCC2}" type="pres">
      <dgm:prSet presAssocID="{666630D5-8B47-4A17-99CA-E22EFCC5553A}" presName="composite" presStyleCnt="0"/>
      <dgm:spPr/>
    </dgm:pt>
    <dgm:pt modelId="{0E42CE82-A1CA-0445-B034-DB3014623EF9}" type="pres">
      <dgm:prSet presAssocID="{666630D5-8B47-4A17-99CA-E22EFCC5553A}" presName="L1TextContainer" presStyleLbl="revTx" presStyleIdx="2" presStyleCnt="10">
        <dgm:presLayoutVars>
          <dgm:chMax val="1"/>
          <dgm:chPref val="1"/>
          <dgm:bulletEnabled val="1"/>
        </dgm:presLayoutVars>
      </dgm:prSet>
      <dgm:spPr/>
    </dgm:pt>
    <dgm:pt modelId="{DA73FC90-21EF-A648-AB4D-8FC755D32478}" type="pres">
      <dgm:prSet presAssocID="{666630D5-8B47-4A17-99CA-E22EFCC5553A}" presName="L2TextContainerWrapper" presStyleCnt="0">
        <dgm:presLayoutVars>
          <dgm:chMax val="0"/>
          <dgm:chPref val="0"/>
          <dgm:bulletEnabled val="1"/>
        </dgm:presLayoutVars>
      </dgm:prSet>
      <dgm:spPr/>
    </dgm:pt>
    <dgm:pt modelId="{AB227455-77DD-9047-B7F7-B88E26DB1804}" type="pres">
      <dgm:prSet presAssocID="{666630D5-8B47-4A17-99CA-E22EFCC5553A}" presName="L2TextContainer" presStyleLbl="bgAccFollowNode1" presStyleIdx="2" presStyleCnt="10"/>
      <dgm:spPr/>
    </dgm:pt>
    <dgm:pt modelId="{DC2091BD-72D3-454A-9D55-663215149ED8}" type="pres">
      <dgm:prSet presAssocID="{666630D5-8B47-4A17-99CA-E22EFCC5553A}" presName="FlexibleEmptyPlaceHolder" presStyleCnt="0"/>
      <dgm:spPr/>
    </dgm:pt>
    <dgm:pt modelId="{AE0A4F3C-9A7F-124C-B273-BEF72CDC839E}" type="pres">
      <dgm:prSet presAssocID="{666630D5-8B47-4A17-99CA-E22EFCC5553A}" presName="ConnectLine" presStyleLbl="alignNode1" presStyleIdx="2" presStyleCnt="1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A57BBAE5-9CF1-274F-9EC0-FBE72F7DDD44}" type="pres">
      <dgm:prSet presAssocID="{666630D5-8B47-4A17-99CA-E22EFCC5553A}" presName="ConnectorPoint" presStyleLbl="fgAcc1" presStyleIdx="2" presStyleCnt="10"/>
      <dgm:spPr>
        <a:solidFill>
          <a:schemeClr val="lt1">
            <a:alpha val="90000"/>
            <a:hueOff val="0"/>
            <a:satOff val="0"/>
            <a:lumOff val="0"/>
            <a:alphaOff val="0"/>
          </a:schemeClr>
        </a:solidFill>
        <a:ln w="15875" cap="flat" cmpd="sng" algn="ctr">
          <a:noFill/>
          <a:prstDash val="solid"/>
        </a:ln>
        <a:effectLst/>
      </dgm:spPr>
    </dgm:pt>
    <dgm:pt modelId="{40B8C35D-8EEE-3E40-B2F3-D2FFA06F9B96}" type="pres">
      <dgm:prSet presAssocID="{666630D5-8B47-4A17-99CA-E22EFCC5553A}" presName="EmptyPlaceHolder" presStyleCnt="0"/>
      <dgm:spPr/>
    </dgm:pt>
    <dgm:pt modelId="{A956F5E6-9537-E047-95F1-B9C7DCBC861A}" type="pres">
      <dgm:prSet presAssocID="{B2A01FCA-7469-40A0-812F-71C0D98330A3}" presName="spaceBetweenRectangles" presStyleCnt="0"/>
      <dgm:spPr/>
    </dgm:pt>
    <dgm:pt modelId="{EF27FF14-D202-1148-83A8-E3044C36512B}" type="pres">
      <dgm:prSet presAssocID="{C05346CF-827D-4034-A8F1-263166DC96BD}" presName="composite" presStyleCnt="0"/>
      <dgm:spPr/>
    </dgm:pt>
    <dgm:pt modelId="{A77D8688-687F-664B-BA57-B6100A058FAB}" type="pres">
      <dgm:prSet presAssocID="{C05346CF-827D-4034-A8F1-263166DC96BD}" presName="L1TextContainer" presStyleLbl="revTx" presStyleIdx="3" presStyleCnt="10">
        <dgm:presLayoutVars>
          <dgm:chMax val="1"/>
          <dgm:chPref val="1"/>
          <dgm:bulletEnabled val="1"/>
        </dgm:presLayoutVars>
      </dgm:prSet>
      <dgm:spPr/>
    </dgm:pt>
    <dgm:pt modelId="{A491577C-8085-2E4F-B55B-95499132E07C}" type="pres">
      <dgm:prSet presAssocID="{C05346CF-827D-4034-A8F1-263166DC96BD}" presName="L2TextContainerWrapper" presStyleCnt="0">
        <dgm:presLayoutVars>
          <dgm:chMax val="0"/>
          <dgm:chPref val="0"/>
          <dgm:bulletEnabled val="1"/>
        </dgm:presLayoutVars>
      </dgm:prSet>
      <dgm:spPr/>
    </dgm:pt>
    <dgm:pt modelId="{0DB4E5E9-05AD-B946-9A6F-2A94E859A7C7}" type="pres">
      <dgm:prSet presAssocID="{C05346CF-827D-4034-A8F1-263166DC96BD}" presName="L2TextContainer" presStyleLbl="bgAccFollowNode1" presStyleIdx="3" presStyleCnt="10"/>
      <dgm:spPr/>
    </dgm:pt>
    <dgm:pt modelId="{A8230629-D349-B349-A691-4695CC733F74}" type="pres">
      <dgm:prSet presAssocID="{C05346CF-827D-4034-A8F1-263166DC96BD}" presName="FlexibleEmptyPlaceHolder" presStyleCnt="0"/>
      <dgm:spPr/>
    </dgm:pt>
    <dgm:pt modelId="{2354248D-80B3-DA42-A91D-3715145873B5}" type="pres">
      <dgm:prSet presAssocID="{C05346CF-827D-4034-A8F1-263166DC96BD}" presName="ConnectLine" presStyleLbl="alignNode1" presStyleIdx="3" presStyleCnt="1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DAA26B89-D31C-3E4B-92C2-31FE5378B33C}" type="pres">
      <dgm:prSet presAssocID="{C05346CF-827D-4034-A8F1-263166DC96BD}" presName="ConnectorPoint" presStyleLbl="fgAcc1" presStyleIdx="3" presStyleCnt="10"/>
      <dgm:spPr>
        <a:solidFill>
          <a:schemeClr val="lt1">
            <a:alpha val="90000"/>
            <a:hueOff val="0"/>
            <a:satOff val="0"/>
            <a:lumOff val="0"/>
            <a:alphaOff val="0"/>
          </a:schemeClr>
        </a:solidFill>
        <a:ln w="15875" cap="flat" cmpd="sng" algn="ctr">
          <a:noFill/>
          <a:prstDash val="solid"/>
        </a:ln>
        <a:effectLst/>
      </dgm:spPr>
    </dgm:pt>
    <dgm:pt modelId="{403852DB-9F2A-BA4B-865B-B1B9832A9BA4}" type="pres">
      <dgm:prSet presAssocID="{C05346CF-827D-4034-A8F1-263166DC96BD}" presName="EmptyPlaceHolder" presStyleCnt="0"/>
      <dgm:spPr/>
    </dgm:pt>
    <dgm:pt modelId="{45F28A99-A1F8-A54A-93B1-8BB203018561}" type="pres">
      <dgm:prSet presAssocID="{B8C1BE8A-ACC8-4D0C-BB60-5FAA9F685933}" presName="spaceBetweenRectangles" presStyleCnt="0"/>
      <dgm:spPr/>
    </dgm:pt>
    <dgm:pt modelId="{8B53CFC3-A22F-7145-A544-74DCF91F0AB3}" type="pres">
      <dgm:prSet presAssocID="{FB49115B-398F-4864-BA7D-3D316D766787}" presName="composite" presStyleCnt="0"/>
      <dgm:spPr/>
    </dgm:pt>
    <dgm:pt modelId="{4EC67C17-9C8C-2C46-B40B-6B5A6E22DFA4}" type="pres">
      <dgm:prSet presAssocID="{FB49115B-398F-4864-BA7D-3D316D766787}" presName="L1TextContainer" presStyleLbl="revTx" presStyleIdx="4" presStyleCnt="10">
        <dgm:presLayoutVars>
          <dgm:chMax val="1"/>
          <dgm:chPref val="1"/>
          <dgm:bulletEnabled val="1"/>
        </dgm:presLayoutVars>
      </dgm:prSet>
      <dgm:spPr/>
    </dgm:pt>
    <dgm:pt modelId="{29247534-C8B4-004A-B399-D699FC8A8F99}" type="pres">
      <dgm:prSet presAssocID="{FB49115B-398F-4864-BA7D-3D316D766787}" presName="L2TextContainerWrapper" presStyleCnt="0">
        <dgm:presLayoutVars>
          <dgm:chMax val="0"/>
          <dgm:chPref val="0"/>
          <dgm:bulletEnabled val="1"/>
        </dgm:presLayoutVars>
      </dgm:prSet>
      <dgm:spPr/>
    </dgm:pt>
    <dgm:pt modelId="{73440FF7-9C19-2C4B-8F6E-6730EFDF15A6}" type="pres">
      <dgm:prSet presAssocID="{FB49115B-398F-4864-BA7D-3D316D766787}" presName="L2TextContainer" presStyleLbl="bgAccFollowNode1" presStyleIdx="4" presStyleCnt="10"/>
      <dgm:spPr/>
    </dgm:pt>
    <dgm:pt modelId="{0B4471CE-EFE6-114B-B5C1-87B65CB91EB2}" type="pres">
      <dgm:prSet presAssocID="{FB49115B-398F-4864-BA7D-3D316D766787}" presName="FlexibleEmptyPlaceHolder" presStyleCnt="0"/>
      <dgm:spPr/>
    </dgm:pt>
    <dgm:pt modelId="{5DE788E7-6E57-7743-AEA1-6A06796B257E}" type="pres">
      <dgm:prSet presAssocID="{FB49115B-398F-4864-BA7D-3D316D766787}" presName="ConnectLine" presStyleLbl="alignNode1" presStyleIdx="4" presStyleCnt="1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43CF72C2-1487-2143-B00C-35168E6EF1A3}" type="pres">
      <dgm:prSet presAssocID="{FB49115B-398F-4864-BA7D-3D316D766787}" presName="ConnectorPoint" presStyleLbl="fgAcc1" presStyleIdx="4" presStyleCnt="10"/>
      <dgm:spPr>
        <a:solidFill>
          <a:schemeClr val="lt1">
            <a:alpha val="90000"/>
            <a:hueOff val="0"/>
            <a:satOff val="0"/>
            <a:lumOff val="0"/>
            <a:alphaOff val="0"/>
          </a:schemeClr>
        </a:solidFill>
        <a:ln w="15875" cap="flat" cmpd="sng" algn="ctr">
          <a:noFill/>
          <a:prstDash val="solid"/>
        </a:ln>
        <a:effectLst/>
      </dgm:spPr>
    </dgm:pt>
    <dgm:pt modelId="{C8D66150-E265-9748-8F94-4D4D44A35591}" type="pres">
      <dgm:prSet presAssocID="{FB49115B-398F-4864-BA7D-3D316D766787}" presName="EmptyPlaceHolder" presStyleCnt="0"/>
      <dgm:spPr/>
    </dgm:pt>
    <dgm:pt modelId="{18736D53-ABB2-A041-AFC6-5528B31909EB}" type="pres">
      <dgm:prSet presAssocID="{4D6F7DA7-972C-4AB0-9CAD-6A12723E2AAF}" presName="spaceBetweenRectangles" presStyleCnt="0"/>
      <dgm:spPr/>
    </dgm:pt>
    <dgm:pt modelId="{C1BAFB2D-3243-B44D-9F9A-1BAFE663EEEE}" type="pres">
      <dgm:prSet presAssocID="{91DA48AB-3E56-4B12-B1B2-ADDE1B76F082}" presName="composite" presStyleCnt="0"/>
      <dgm:spPr/>
    </dgm:pt>
    <dgm:pt modelId="{AF0E5678-115F-BC4C-9733-427EB9D46D69}" type="pres">
      <dgm:prSet presAssocID="{91DA48AB-3E56-4B12-B1B2-ADDE1B76F082}" presName="L1TextContainer" presStyleLbl="revTx" presStyleIdx="5" presStyleCnt="10">
        <dgm:presLayoutVars>
          <dgm:chMax val="1"/>
          <dgm:chPref val="1"/>
          <dgm:bulletEnabled val="1"/>
        </dgm:presLayoutVars>
      </dgm:prSet>
      <dgm:spPr/>
    </dgm:pt>
    <dgm:pt modelId="{29D1A654-BBC2-5147-8AD8-F2B3AC05AFDC}" type="pres">
      <dgm:prSet presAssocID="{91DA48AB-3E56-4B12-B1B2-ADDE1B76F082}" presName="L2TextContainerWrapper" presStyleCnt="0">
        <dgm:presLayoutVars>
          <dgm:chMax val="0"/>
          <dgm:chPref val="0"/>
          <dgm:bulletEnabled val="1"/>
        </dgm:presLayoutVars>
      </dgm:prSet>
      <dgm:spPr/>
    </dgm:pt>
    <dgm:pt modelId="{A4CDB292-153B-3246-A7ED-90174D2FE8A1}" type="pres">
      <dgm:prSet presAssocID="{91DA48AB-3E56-4B12-B1B2-ADDE1B76F082}" presName="L2TextContainer" presStyleLbl="bgAccFollowNode1" presStyleIdx="5" presStyleCnt="10"/>
      <dgm:spPr/>
    </dgm:pt>
    <dgm:pt modelId="{27341181-D29B-464A-B8A0-F6095BABF53B}" type="pres">
      <dgm:prSet presAssocID="{91DA48AB-3E56-4B12-B1B2-ADDE1B76F082}" presName="FlexibleEmptyPlaceHolder" presStyleCnt="0"/>
      <dgm:spPr/>
    </dgm:pt>
    <dgm:pt modelId="{C285AC58-5D86-A348-B47E-CE0720F518B8}" type="pres">
      <dgm:prSet presAssocID="{91DA48AB-3E56-4B12-B1B2-ADDE1B76F082}" presName="ConnectLine" presStyleLbl="alignNode1" presStyleIdx="5" presStyleCnt="1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DE621C48-DBF2-CD4A-B4D1-1A2B77B03E4C}" type="pres">
      <dgm:prSet presAssocID="{91DA48AB-3E56-4B12-B1B2-ADDE1B76F082}" presName="ConnectorPoint" presStyleLbl="fgAcc1" presStyleIdx="5" presStyleCnt="10"/>
      <dgm:spPr>
        <a:solidFill>
          <a:schemeClr val="lt1">
            <a:alpha val="90000"/>
            <a:hueOff val="0"/>
            <a:satOff val="0"/>
            <a:lumOff val="0"/>
            <a:alphaOff val="0"/>
          </a:schemeClr>
        </a:solidFill>
        <a:ln w="15875" cap="flat" cmpd="sng" algn="ctr">
          <a:noFill/>
          <a:prstDash val="solid"/>
        </a:ln>
        <a:effectLst/>
      </dgm:spPr>
    </dgm:pt>
    <dgm:pt modelId="{F52429F1-874C-5245-810A-E100BB49CFE0}" type="pres">
      <dgm:prSet presAssocID="{91DA48AB-3E56-4B12-B1B2-ADDE1B76F082}" presName="EmptyPlaceHolder" presStyleCnt="0"/>
      <dgm:spPr/>
    </dgm:pt>
    <dgm:pt modelId="{1E2F21CA-6D6F-2447-8807-17B59902992E}" type="pres">
      <dgm:prSet presAssocID="{4B6DC0B7-FCCB-4B86-93B0-3958A4260854}" presName="spaceBetweenRectangles" presStyleCnt="0"/>
      <dgm:spPr/>
    </dgm:pt>
    <dgm:pt modelId="{95DAA984-71EF-2D45-AF6B-DEEF98951663}" type="pres">
      <dgm:prSet presAssocID="{52C505AE-6A15-4C4A-A732-E3B39A8C2DB9}" presName="composite" presStyleCnt="0"/>
      <dgm:spPr/>
    </dgm:pt>
    <dgm:pt modelId="{22F4F3CB-5955-954C-8858-80C5138E64AD}" type="pres">
      <dgm:prSet presAssocID="{52C505AE-6A15-4C4A-A732-E3B39A8C2DB9}" presName="L1TextContainer" presStyleLbl="revTx" presStyleIdx="6" presStyleCnt="10">
        <dgm:presLayoutVars>
          <dgm:chMax val="1"/>
          <dgm:chPref val="1"/>
          <dgm:bulletEnabled val="1"/>
        </dgm:presLayoutVars>
      </dgm:prSet>
      <dgm:spPr/>
    </dgm:pt>
    <dgm:pt modelId="{5E7D108B-1C73-D144-952F-CDCF0DAEA056}" type="pres">
      <dgm:prSet presAssocID="{52C505AE-6A15-4C4A-A732-E3B39A8C2DB9}" presName="L2TextContainerWrapper" presStyleCnt="0">
        <dgm:presLayoutVars>
          <dgm:chMax val="0"/>
          <dgm:chPref val="0"/>
          <dgm:bulletEnabled val="1"/>
        </dgm:presLayoutVars>
      </dgm:prSet>
      <dgm:spPr/>
    </dgm:pt>
    <dgm:pt modelId="{A51D43B8-2304-FF4A-9EE0-947DA3A8B410}" type="pres">
      <dgm:prSet presAssocID="{52C505AE-6A15-4C4A-A732-E3B39A8C2DB9}" presName="L2TextContainer" presStyleLbl="bgAccFollowNode1" presStyleIdx="6" presStyleCnt="10"/>
      <dgm:spPr/>
    </dgm:pt>
    <dgm:pt modelId="{1B66C6D1-1CA0-DE4C-9EAF-C63EE7237488}" type="pres">
      <dgm:prSet presAssocID="{52C505AE-6A15-4C4A-A732-E3B39A8C2DB9}" presName="FlexibleEmptyPlaceHolder" presStyleCnt="0"/>
      <dgm:spPr/>
    </dgm:pt>
    <dgm:pt modelId="{1811BF23-A1F7-E644-BEE9-E0142DE5CC21}" type="pres">
      <dgm:prSet presAssocID="{52C505AE-6A15-4C4A-A732-E3B39A8C2DB9}" presName="ConnectLine" presStyleLbl="alignNode1" presStyleIdx="6" presStyleCnt="1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025147E2-C7D1-9F4E-9A9E-8214447A2E6A}" type="pres">
      <dgm:prSet presAssocID="{52C505AE-6A15-4C4A-A732-E3B39A8C2DB9}" presName="ConnectorPoint" presStyleLbl="fgAcc1" presStyleIdx="6" presStyleCnt="10"/>
      <dgm:spPr>
        <a:solidFill>
          <a:schemeClr val="lt1">
            <a:alpha val="90000"/>
            <a:hueOff val="0"/>
            <a:satOff val="0"/>
            <a:lumOff val="0"/>
            <a:alphaOff val="0"/>
          </a:schemeClr>
        </a:solidFill>
        <a:ln w="15875" cap="flat" cmpd="sng" algn="ctr">
          <a:noFill/>
          <a:prstDash val="solid"/>
        </a:ln>
        <a:effectLst/>
      </dgm:spPr>
    </dgm:pt>
    <dgm:pt modelId="{D756C4BE-D6FE-354F-90AF-6C9B7462D238}" type="pres">
      <dgm:prSet presAssocID="{52C505AE-6A15-4C4A-A732-E3B39A8C2DB9}" presName="EmptyPlaceHolder" presStyleCnt="0"/>
      <dgm:spPr/>
    </dgm:pt>
    <dgm:pt modelId="{2B2995A7-1EEE-E444-8B07-FB88352E8390}" type="pres">
      <dgm:prSet presAssocID="{0C299276-B95C-438D-A24E-ED35D248F53F}" presName="spaceBetweenRectangles" presStyleCnt="0"/>
      <dgm:spPr/>
    </dgm:pt>
    <dgm:pt modelId="{CD5D8DB1-1C15-EF46-8113-A0644F8A3EE0}" type="pres">
      <dgm:prSet presAssocID="{E8347F85-BB2A-4792-8B8E-3362CF321940}" presName="composite" presStyleCnt="0"/>
      <dgm:spPr/>
    </dgm:pt>
    <dgm:pt modelId="{E41D8EBB-0327-8449-9C12-2FB38CE51DC2}" type="pres">
      <dgm:prSet presAssocID="{E8347F85-BB2A-4792-8B8E-3362CF321940}" presName="L1TextContainer" presStyleLbl="revTx" presStyleIdx="7" presStyleCnt="10">
        <dgm:presLayoutVars>
          <dgm:chMax val="1"/>
          <dgm:chPref val="1"/>
          <dgm:bulletEnabled val="1"/>
        </dgm:presLayoutVars>
      </dgm:prSet>
      <dgm:spPr/>
    </dgm:pt>
    <dgm:pt modelId="{24545C1D-FA0B-0C46-91B8-BA537CF812F2}" type="pres">
      <dgm:prSet presAssocID="{E8347F85-BB2A-4792-8B8E-3362CF321940}" presName="L2TextContainerWrapper" presStyleCnt="0">
        <dgm:presLayoutVars>
          <dgm:chMax val="0"/>
          <dgm:chPref val="0"/>
          <dgm:bulletEnabled val="1"/>
        </dgm:presLayoutVars>
      </dgm:prSet>
      <dgm:spPr/>
    </dgm:pt>
    <dgm:pt modelId="{AB894B7B-E909-7448-B8E3-94C940596FDC}" type="pres">
      <dgm:prSet presAssocID="{E8347F85-BB2A-4792-8B8E-3362CF321940}" presName="L2TextContainer" presStyleLbl="bgAccFollowNode1" presStyleIdx="7" presStyleCnt="10"/>
      <dgm:spPr/>
    </dgm:pt>
    <dgm:pt modelId="{8DB7C727-A244-BA44-8C87-AD08A3C61CAF}" type="pres">
      <dgm:prSet presAssocID="{E8347F85-BB2A-4792-8B8E-3362CF321940}" presName="FlexibleEmptyPlaceHolder" presStyleCnt="0"/>
      <dgm:spPr/>
    </dgm:pt>
    <dgm:pt modelId="{F3C29DF9-FE23-5744-9816-F00645B5CF99}" type="pres">
      <dgm:prSet presAssocID="{E8347F85-BB2A-4792-8B8E-3362CF321940}" presName="ConnectLine" presStyleLbl="alignNode1" presStyleIdx="7" presStyleCnt="1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92D216A2-E71E-1040-B245-2DEE57EB7821}" type="pres">
      <dgm:prSet presAssocID="{E8347F85-BB2A-4792-8B8E-3362CF321940}" presName="ConnectorPoint" presStyleLbl="fgAcc1" presStyleIdx="7" presStyleCnt="10"/>
      <dgm:spPr>
        <a:solidFill>
          <a:schemeClr val="lt1">
            <a:alpha val="90000"/>
            <a:hueOff val="0"/>
            <a:satOff val="0"/>
            <a:lumOff val="0"/>
            <a:alphaOff val="0"/>
          </a:schemeClr>
        </a:solidFill>
        <a:ln w="15875" cap="flat" cmpd="sng" algn="ctr">
          <a:noFill/>
          <a:prstDash val="solid"/>
        </a:ln>
        <a:effectLst/>
      </dgm:spPr>
    </dgm:pt>
    <dgm:pt modelId="{4420D06C-A992-D44A-9B1E-4C4DA40E2A44}" type="pres">
      <dgm:prSet presAssocID="{E8347F85-BB2A-4792-8B8E-3362CF321940}" presName="EmptyPlaceHolder" presStyleCnt="0"/>
      <dgm:spPr/>
    </dgm:pt>
    <dgm:pt modelId="{89F3C068-9AAD-8444-A320-7937213CE73D}" type="pres">
      <dgm:prSet presAssocID="{27F40EC6-C43E-43A8-8F9B-3114FB20F3B7}" presName="spaceBetweenRectangles" presStyleCnt="0"/>
      <dgm:spPr/>
    </dgm:pt>
    <dgm:pt modelId="{724E0209-98C2-4E4A-B556-2ADC7824B13D}" type="pres">
      <dgm:prSet presAssocID="{8FCE78EA-CE1C-43F1-A8C9-C77805B1C522}" presName="composite" presStyleCnt="0"/>
      <dgm:spPr/>
    </dgm:pt>
    <dgm:pt modelId="{751B8172-466A-EB4A-A54A-B0E75311E018}" type="pres">
      <dgm:prSet presAssocID="{8FCE78EA-CE1C-43F1-A8C9-C77805B1C522}" presName="L1TextContainer" presStyleLbl="revTx" presStyleIdx="8" presStyleCnt="10">
        <dgm:presLayoutVars>
          <dgm:chMax val="1"/>
          <dgm:chPref val="1"/>
          <dgm:bulletEnabled val="1"/>
        </dgm:presLayoutVars>
      </dgm:prSet>
      <dgm:spPr/>
    </dgm:pt>
    <dgm:pt modelId="{A012688C-B3E8-6645-A700-97355A8F81B2}" type="pres">
      <dgm:prSet presAssocID="{8FCE78EA-CE1C-43F1-A8C9-C77805B1C522}" presName="L2TextContainerWrapper" presStyleCnt="0">
        <dgm:presLayoutVars>
          <dgm:chMax val="0"/>
          <dgm:chPref val="0"/>
          <dgm:bulletEnabled val="1"/>
        </dgm:presLayoutVars>
      </dgm:prSet>
      <dgm:spPr/>
    </dgm:pt>
    <dgm:pt modelId="{113FE643-8C44-8746-865D-8E3F46873C8B}" type="pres">
      <dgm:prSet presAssocID="{8FCE78EA-CE1C-43F1-A8C9-C77805B1C522}" presName="L2TextContainer" presStyleLbl="bgAccFollowNode1" presStyleIdx="8" presStyleCnt="10"/>
      <dgm:spPr/>
    </dgm:pt>
    <dgm:pt modelId="{5822218B-D91D-EB45-99AF-C580A32DFB37}" type="pres">
      <dgm:prSet presAssocID="{8FCE78EA-CE1C-43F1-A8C9-C77805B1C522}" presName="FlexibleEmptyPlaceHolder" presStyleCnt="0"/>
      <dgm:spPr/>
    </dgm:pt>
    <dgm:pt modelId="{18DB79EF-EFF9-8043-B1AC-16740240D897}" type="pres">
      <dgm:prSet presAssocID="{8FCE78EA-CE1C-43F1-A8C9-C77805B1C522}" presName="ConnectLine" presStyleLbl="alignNode1" presStyleIdx="8" presStyleCnt="1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725601F0-EE88-3D4F-A693-3A0C5DBDCAB0}" type="pres">
      <dgm:prSet presAssocID="{8FCE78EA-CE1C-43F1-A8C9-C77805B1C522}" presName="ConnectorPoint" presStyleLbl="fgAcc1" presStyleIdx="8" presStyleCnt="10"/>
      <dgm:spPr>
        <a:solidFill>
          <a:schemeClr val="lt1">
            <a:alpha val="90000"/>
            <a:hueOff val="0"/>
            <a:satOff val="0"/>
            <a:lumOff val="0"/>
            <a:alphaOff val="0"/>
          </a:schemeClr>
        </a:solidFill>
        <a:ln w="15875" cap="flat" cmpd="sng" algn="ctr">
          <a:noFill/>
          <a:prstDash val="solid"/>
        </a:ln>
        <a:effectLst/>
      </dgm:spPr>
    </dgm:pt>
    <dgm:pt modelId="{474D3F28-1D87-7943-AC14-C9ABE2D90625}" type="pres">
      <dgm:prSet presAssocID="{8FCE78EA-CE1C-43F1-A8C9-C77805B1C522}" presName="EmptyPlaceHolder" presStyleCnt="0"/>
      <dgm:spPr/>
    </dgm:pt>
    <dgm:pt modelId="{EAFA27EB-CC4D-4E40-8E84-7357DD323474}" type="pres">
      <dgm:prSet presAssocID="{25FB70F6-5013-4FA1-B2E3-0C8AA950840A}" presName="spaceBetweenRectangles" presStyleCnt="0"/>
      <dgm:spPr/>
    </dgm:pt>
    <dgm:pt modelId="{0C03FBEB-3127-BC48-A9CD-24DC180BB8D9}" type="pres">
      <dgm:prSet presAssocID="{E893D092-4808-421F-8904-5C46164982E2}" presName="composite" presStyleCnt="0"/>
      <dgm:spPr/>
    </dgm:pt>
    <dgm:pt modelId="{3D74C648-7011-424D-B4A2-9720FC8E0523}" type="pres">
      <dgm:prSet presAssocID="{E893D092-4808-421F-8904-5C46164982E2}" presName="L1TextContainer" presStyleLbl="revTx" presStyleIdx="9" presStyleCnt="10">
        <dgm:presLayoutVars>
          <dgm:chMax val="1"/>
          <dgm:chPref val="1"/>
          <dgm:bulletEnabled val="1"/>
        </dgm:presLayoutVars>
      </dgm:prSet>
      <dgm:spPr/>
    </dgm:pt>
    <dgm:pt modelId="{215B97E4-D731-2741-BD68-DC99FA244481}" type="pres">
      <dgm:prSet presAssocID="{E893D092-4808-421F-8904-5C46164982E2}" presName="L2TextContainerWrapper" presStyleCnt="0">
        <dgm:presLayoutVars>
          <dgm:chMax val="0"/>
          <dgm:chPref val="0"/>
          <dgm:bulletEnabled val="1"/>
        </dgm:presLayoutVars>
      </dgm:prSet>
      <dgm:spPr/>
    </dgm:pt>
    <dgm:pt modelId="{5BA7881E-29BD-9643-9AF2-C2C5E968C70E}" type="pres">
      <dgm:prSet presAssocID="{E893D092-4808-421F-8904-5C46164982E2}" presName="L2TextContainer" presStyleLbl="bgAccFollowNode1" presStyleIdx="9" presStyleCnt="10"/>
      <dgm:spPr/>
    </dgm:pt>
    <dgm:pt modelId="{F209C3DB-5399-964E-9630-45FD396BC820}" type="pres">
      <dgm:prSet presAssocID="{E893D092-4808-421F-8904-5C46164982E2}" presName="FlexibleEmptyPlaceHolder" presStyleCnt="0"/>
      <dgm:spPr/>
    </dgm:pt>
    <dgm:pt modelId="{5B3846F7-0678-DE41-962D-2901108574BD}" type="pres">
      <dgm:prSet presAssocID="{E893D092-4808-421F-8904-5C46164982E2}" presName="ConnectLine" presStyleLbl="alignNode1" presStyleIdx="9" presStyleCnt="1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74805E3A-C67D-D943-B4E6-063C742F8771}" type="pres">
      <dgm:prSet presAssocID="{E893D092-4808-421F-8904-5C46164982E2}" presName="ConnectorPoint" presStyleLbl="fgAcc1" presStyleIdx="9" presStyleCnt="10"/>
      <dgm:spPr>
        <a:solidFill>
          <a:schemeClr val="lt1">
            <a:alpha val="90000"/>
            <a:hueOff val="0"/>
            <a:satOff val="0"/>
            <a:lumOff val="0"/>
            <a:alphaOff val="0"/>
          </a:schemeClr>
        </a:solidFill>
        <a:ln w="15875" cap="flat" cmpd="sng" algn="ctr">
          <a:noFill/>
          <a:prstDash val="solid"/>
        </a:ln>
        <a:effectLst/>
      </dgm:spPr>
    </dgm:pt>
    <dgm:pt modelId="{8B967A60-8FF8-E040-BA81-A294839DB938}" type="pres">
      <dgm:prSet presAssocID="{E893D092-4808-421F-8904-5C46164982E2}" presName="EmptyPlaceHolder" presStyleCnt="0"/>
      <dgm:spPr/>
    </dgm:pt>
  </dgm:ptLst>
  <dgm:cxnLst>
    <dgm:cxn modelId="{38856005-BD45-744F-8501-11F970F713D4}" type="presOf" srcId="{6DACD244-B980-4A04-8A72-477A78189844}" destId="{A92592CE-FD08-B840-A4F5-F53ADA26842A}" srcOrd="0" destOrd="0" presId="urn:microsoft.com/office/officeart/2017/3/layout/HorizontalPathTimeline"/>
    <dgm:cxn modelId="{C2C1CD09-BF72-46A7-8BBF-F872E6640424}" srcId="{6DACD244-B980-4A04-8A72-477A78189844}" destId="{91DA48AB-3E56-4B12-B1B2-ADDE1B76F082}" srcOrd="5" destOrd="0" parTransId="{B76CB085-4160-49CD-8F9B-A56E7098CAD4}" sibTransId="{4B6DC0B7-FCCB-4B86-93B0-3958A4260854}"/>
    <dgm:cxn modelId="{4C49641A-FBFF-4EDF-BECE-0E480C869CD4}" srcId="{91DA48AB-3E56-4B12-B1B2-ADDE1B76F082}" destId="{1C42A06C-F07F-46F2-BD04-7A2983112745}" srcOrd="0" destOrd="0" parTransId="{46207B1F-4585-4970-93FB-7355334E5616}" sibTransId="{E992E8E4-286E-4A99-BDDE-14F01E994995}"/>
    <dgm:cxn modelId="{213A301E-817C-420B-97DE-113AC64BE1E5}" srcId="{6DACD244-B980-4A04-8A72-477A78189844}" destId="{E893D092-4808-421F-8904-5C46164982E2}" srcOrd="9" destOrd="0" parTransId="{276E29F3-0A71-48D4-A53D-552FC493BA99}" sibTransId="{A7F49609-26EE-43B7-8056-AD257D75FFDF}"/>
    <dgm:cxn modelId="{C16B1A24-2D6E-466C-99BF-1DBD2B609939}" srcId="{666630D5-8B47-4A17-99CA-E22EFCC5553A}" destId="{A487DAC9-6548-468C-BA50-7E6E7E0AA491}" srcOrd="0" destOrd="0" parTransId="{EDA0AEEE-1BD2-431A-BDCF-260A6F1B6F40}" sibTransId="{309F7EA3-B673-4666-9274-52236987ECF5}"/>
    <dgm:cxn modelId="{42BF0632-9477-40A1-BA18-140116A37CA7}" srcId="{E8347F85-BB2A-4792-8B8E-3362CF321940}" destId="{DF7B521E-90FC-4F96-8F93-81B7206D74DD}" srcOrd="0" destOrd="0" parTransId="{4445F367-8DAF-4767-BFC6-504CE9F173F2}" sibTransId="{79BC035B-D223-4162-A65A-57B5053FBDD6}"/>
    <dgm:cxn modelId="{7098D239-0777-6643-B1E2-DE3DC33485DA}" type="presOf" srcId="{5987B61A-50F6-4924-9519-CC568C19C06E}" destId="{73440FF7-9C19-2C4B-8F6E-6730EFDF15A6}" srcOrd="0" destOrd="0" presId="urn:microsoft.com/office/officeart/2017/3/layout/HorizontalPathTimeline"/>
    <dgm:cxn modelId="{7E856A3D-400C-4F40-98F7-1A202E8D065C}" type="presOf" srcId="{1C42A06C-F07F-46F2-BD04-7A2983112745}" destId="{A4CDB292-153B-3246-A7ED-90174D2FE8A1}" srcOrd="0" destOrd="0" presId="urn:microsoft.com/office/officeart/2017/3/layout/HorizontalPathTimeline"/>
    <dgm:cxn modelId="{43AC5843-D9A1-49B8-B6C0-2FAAA5B54C52}" srcId="{6DACD244-B980-4A04-8A72-477A78189844}" destId="{8FCE78EA-CE1C-43F1-A8C9-C77805B1C522}" srcOrd="8" destOrd="0" parTransId="{E886E290-9D33-4E1C-BC5B-A4A61A71D826}" sibTransId="{25FB70F6-5013-4FA1-B2E3-0C8AA950840A}"/>
    <dgm:cxn modelId="{35534F44-7500-4FA0-B68E-1FD3A08F1564}" srcId="{6DACD244-B980-4A04-8A72-477A78189844}" destId="{FB49115B-398F-4864-BA7D-3D316D766787}" srcOrd="4" destOrd="0" parTransId="{038B590F-0E58-418F-84F5-AF72314BFFE7}" sibTransId="{4D6F7DA7-972C-4AB0-9CAD-6A12723E2AAF}"/>
    <dgm:cxn modelId="{C7340F4E-47BB-FE4E-B22B-4FFD90956F1E}" type="presOf" srcId="{85D81BF1-2587-4834-A190-66C649D276CF}" destId="{0DB4E5E9-05AD-B946-9A6F-2A94E859A7C7}" srcOrd="0" destOrd="0" presId="urn:microsoft.com/office/officeart/2017/3/layout/HorizontalPathTimeline"/>
    <dgm:cxn modelId="{1D77984F-A443-3B43-A966-B0C217519C7E}" type="presOf" srcId="{52C505AE-6A15-4C4A-A732-E3B39A8C2DB9}" destId="{22F4F3CB-5955-954C-8858-80C5138E64AD}" srcOrd="0" destOrd="0" presId="urn:microsoft.com/office/officeart/2017/3/layout/HorizontalPathTimeline"/>
    <dgm:cxn modelId="{18ED3C53-4DCC-4EBD-B510-7EAB1F23029C}" srcId="{6DACD244-B980-4A04-8A72-477A78189844}" destId="{C05346CF-827D-4034-A8F1-263166DC96BD}" srcOrd="3" destOrd="0" parTransId="{C934B894-EBA7-4F7E-9B60-55F578B347A0}" sibTransId="{B8C1BE8A-ACC8-4D0C-BB60-5FAA9F685933}"/>
    <dgm:cxn modelId="{20D06762-3503-124E-B501-C022BF9D0D84}" type="presOf" srcId="{8E29069C-DCC7-42A9-BEBE-C34B8713C922}" destId="{2B7D3501-8077-9240-90A7-DFD37AA4DE54}" srcOrd="0" destOrd="0" presId="urn:microsoft.com/office/officeart/2017/3/layout/HorizontalPathTimeline"/>
    <dgm:cxn modelId="{61264863-3D83-CF45-B3A5-1F35922FBB09}" type="presOf" srcId="{FC5CC336-F7B4-4396-B141-85B89534FC17}" destId="{66706370-2EEB-B840-A4A2-0E1BC50FEC3B}" srcOrd="0" destOrd="0" presId="urn:microsoft.com/office/officeart/2017/3/layout/HorizontalPathTimeline"/>
    <dgm:cxn modelId="{E00B2764-A500-4D13-B097-7BC5D7371182}" srcId="{8FCE78EA-CE1C-43F1-A8C9-C77805B1C522}" destId="{B15380D0-4B25-45CF-B475-A270BF37DE04}" srcOrd="0" destOrd="0" parTransId="{A5812987-5F00-4DA4-97F2-492270F8067F}" sibTransId="{F232AC85-BF35-4424-94F1-C3E90537EEC1}"/>
    <dgm:cxn modelId="{93B69764-3895-427F-A2E7-6B66265998E8}" srcId="{E893D092-4808-421F-8904-5C46164982E2}" destId="{6E7A0096-86D8-462B-BE91-1762472032DE}" srcOrd="0" destOrd="0" parTransId="{FBBE2E47-7FB1-408D-9B34-CCC1FCDDA1BB}" sibTransId="{A42AE88A-67E8-4412-B975-22AA217E6E1E}"/>
    <dgm:cxn modelId="{1A77F17C-77A2-FB4C-B6AF-FEFD41FB676B}" type="presOf" srcId="{DF7B521E-90FC-4F96-8F93-81B7206D74DD}" destId="{AB894B7B-E909-7448-B8E3-94C940596FDC}" srcOrd="0" destOrd="0" presId="urn:microsoft.com/office/officeart/2017/3/layout/HorizontalPathTimeline"/>
    <dgm:cxn modelId="{FBE0129A-B977-0B4A-AF0A-4400217BA7C5}" type="presOf" srcId="{E893D092-4808-421F-8904-5C46164982E2}" destId="{3D74C648-7011-424D-B4A2-9720FC8E0523}" srcOrd="0" destOrd="0" presId="urn:microsoft.com/office/officeart/2017/3/layout/HorizontalPathTimeline"/>
    <dgm:cxn modelId="{5A11E4AC-18F7-4B46-961B-4D6D3D7DCBA3}" srcId="{6DACD244-B980-4A04-8A72-477A78189844}" destId="{52C505AE-6A15-4C4A-A732-E3B39A8C2DB9}" srcOrd="6" destOrd="0" parTransId="{47662C2E-FA9E-41BB-A32D-865B691AC413}" sibTransId="{0C299276-B95C-438D-A24E-ED35D248F53F}"/>
    <dgm:cxn modelId="{5C19F8B0-7B91-6242-A070-FD383F0D5094}" type="presOf" srcId="{1C84AA99-7F06-41F5-9AB3-66F0D5F1A2D5}" destId="{EDB56A97-6C0B-B647-887D-BEE6971C6E8D}" srcOrd="0" destOrd="0" presId="urn:microsoft.com/office/officeart/2017/3/layout/HorizontalPathTimeline"/>
    <dgm:cxn modelId="{7557F1B2-3CB8-5248-AD28-8364D7557F8E}" type="presOf" srcId="{2BFE08C7-5210-4FBE-AD27-AD538ADBC499}" destId="{FD83AE0C-13F8-814A-B7EC-ADCE57D8E103}" srcOrd="0" destOrd="0" presId="urn:microsoft.com/office/officeart/2017/3/layout/HorizontalPathTimeline"/>
    <dgm:cxn modelId="{154ABAB7-9A94-0B49-B485-878D66533FDA}" type="presOf" srcId="{666630D5-8B47-4A17-99CA-E22EFCC5553A}" destId="{0E42CE82-A1CA-0445-B034-DB3014623EF9}" srcOrd="0" destOrd="0" presId="urn:microsoft.com/office/officeart/2017/3/layout/HorizontalPathTimeline"/>
    <dgm:cxn modelId="{3975BAB7-8013-4A99-A572-2292557EF656}" srcId="{52C505AE-6A15-4C4A-A732-E3B39A8C2DB9}" destId="{352ADD2F-CDCC-470B-AC31-F71C9A8258B9}" srcOrd="0" destOrd="0" parTransId="{BA3A7409-F27B-4D32-A792-DCAFF6EACA50}" sibTransId="{410754EF-37A7-4FF8-8035-69DA2AD54A20}"/>
    <dgm:cxn modelId="{3DE45EB8-381B-4BE1-8B00-7A51B3C536AA}" srcId="{6DACD244-B980-4A04-8A72-477A78189844}" destId="{E8347F85-BB2A-4792-8B8E-3362CF321940}" srcOrd="7" destOrd="0" parTransId="{51EB1BD2-F52D-4810-AD7C-82D7254D59B4}" sibTransId="{27F40EC6-C43E-43A8-8F9B-3114FB20F3B7}"/>
    <dgm:cxn modelId="{51E437C6-7ABD-C94A-9145-641E7881719A}" type="presOf" srcId="{6E7A0096-86D8-462B-BE91-1762472032DE}" destId="{5BA7881E-29BD-9643-9AF2-C2C5E968C70E}" srcOrd="0" destOrd="0" presId="urn:microsoft.com/office/officeart/2017/3/layout/HorizontalPathTimeline"/>
    <dgm:cxn modelId="{F053F3C6-A784-4F4C-A541-B6343A5FB001}" srcId="{8E29069C-DCC7-42A9-BEBE-C34B8713C922}" destId="{1C84AA99-7F06-41F5-9AB3-66F0D5F1A2D5}" srcOrd="0" destOrd="0" parTransId="{22D079BE-379B-4F9D-854E-4C8573D3BDDC}" sibTransId="{EB8568EE-B03A-495D-A8F3-4914A176F9C5}"/>
    <dgm:cxn modelId="{418BF7CB-9E30-7F4E-86C1-DA341AFD383A}" type="presOf" srcId="{8FCE78EA-CE1C-43F1-A8C9-C77805B1C522}" destId="{751B8172-466A-EB4A-A54A-B0E75311E018}" srcOrd="0" destOrd="0" presId="urn:microsoft.com/office/officeart/2017/3/layout/HorizontalPathTimeline"/>
    <dgm:cxn modelId="{D73C63D0-0763-C44D-9FC9-6843A599A6BF}" type="presOf" srcId="{C05346CF-827D-4034-A8F1-263166DC96BD}" destId="{A77D8688-687F-664B-BA57-B6100A058FAB}" srcOrd="0" destOrd="0" presId="urn:microsoft.com/office/officeart/2017/3/layout/HorizontalPathTimeline"/>
    <dgm:cxn modelId="{39A9A2D4-C9BF-5840-AA62-0F0DA400E748}" type="presOf" srcId="{B15380D0-4B25-45CF-B475-A270BF37DE04}" destId="{113FE643-8C44-8746-865D-8E3F46873C8B}" srcOrd="0" destOrd="0" presId="urn:microsoft.com/office/officeart/2017/3/layout/HorizontalPathTimeline"/>
    <dgm:cxn modelId="{F48CC6D5-2979-EB40-81E4-1DFD544B8CFC}" type="presOf" srcId="{A487DAC9-6548-468C-BA50-7E6E7E0AA491}" destId="{AB227455-77DD-9047-B7F7-B88E26DB1804}" srcOrd="0" destOrd="0" presId="urn:microsoft.com/office/officeart/2017/3/layout/HorizontalPathTimeline"/>
    <dgm:cxn modelId="{C1D988D8-56D5-45CE-95D8-0660B1A9AA47}" srcId="{6DACD244-B980-4A04-8A72-477A78189844}" destId="{8E29069C-DCC7-42A9-BEBE-C34B8713C922}" srcOrd="1" destOrd="0" parTransId="{48D7F7C2-C7A7-40BF-8100-D843BA6F2518}" sibTransId="{5389D90B-0B91-4F29-A649-AD5247EA91CB}"/>
    <dgm:cxn modelId="{D54BC7DA-C66E-42F7-B5CE-2646726EA81F}" srcId="{C05346CF-827D-4034-A8F1-263166DC96BD}" destId="{85D81BF1-2587-4834-A190-66C649D276CF}" srcOrd="0" destOrd="0" parTransId="{8AE04E26-BFF8-436E-A176-A0622E43665B}" sibTransId="{D3B29926-BA16-4A18-AF09-2F7F3651B647}"/>
    <dgm:cxn modelId="{1F74F8DB-BED2-430C-90E5-DAB99CF37E15}" srcId="{FB49115B-398F-4864-BA7D-3D316D766787}" destId="{5987B61A-50F6-4924-9519-CC568C19C06E}" srcOrd="0" destOrd="0" parTransId="{A71418EE-81AD-4FE2-8872-E8A1155AE989}" sibTransId="{4029B6CB-2E43-4C8D-98D6-C9A93B5CC7A6}"/>
    <dgm:cxn modelId="{3EA335DC-4D6F-1540-BC0E-FED98FCAD8D9}" type="presOf" srcId="{91DA48AB-3E56-4B12-B1B2-ADDE1B76F082}" destId="{AF0E5678-115F-BC4C-9733-427EB9D46D69}" srcOrd="0" destOrd="0" presId="urn:microsoft.com/office/officeart/2017/3/layout/HorizontalPathTimeline"/>
    <dgm:cxn modelId="{6651B3DC-F64A-064E-8618-F209A9778162}" type="presOf" srcId="{352ADD2F-CDCC-470B-AC31-F71C9A8258B9}" destId="{A51D43B8-2304-FF4A-9EE0-947DA3A8B410}" srcOrd="0" destOrd="0" presId="urn:microsoft.com/office/officeart/2017/3/layout/HorizontalPathTimeline"/>
    <dgm:cxn modelId="{44EF8ADF-97DB-4B2B-9C84-1B12B10B1147}" srcId="{6DACD244-B980-4A04-8A72-477A78189844}" destId="{FC5CC336-F7B4-4396-B141-85B89534FC17}" srcOrd="0" destOrd="0" parTransId="{919A1594-7666-4E51-B5DA-4ADCE1C9725A}" sibTransId="{61906A78-3C36-4E58-BAED-0AF2E1D7D7C5}"/>
    <dgm:cxn modelId="{1589B7E3-76F4-F14E-954D-6B7B4A306943}" type="presOf" srcId="{FB49115B-398F-4864-BA7D-3D316D766787}" destId="{4EC67C17-9C8C-2C46-B40B-6B5A6E22DFA4}" srcOrd="0" destOrd="0" presId="urn:microsoft.com/office/officeart/2017/3/layout/HorizontalPathTimeline"/>
    <dgm:cxn modelId="{1151EEE5-9D07-4E88-8E5B-6A9B462A983E}" srcId="{6DACD244-B980-4A04-8A72-477A78189844}" destId="{666630D5-8B47-4A17-99CA-E22EFCC5553A}" srcOrd="2" destOrd="0" parTransId="{528F01F8-D778-42A0-941D-11F5E249241E}" sibTransId="{B2A01FCA-7469-40A0-812F-71C0D98330A3}"/>
    <dgm:cxn modelId="{11A791E7-F779-ED41-A0F6-929F50412427}" type="presOf" srcId="{E8347F85-BB2A-4792-8B8E-3362CF321940}" destId="{E41D8EBB-0327-8449-9C12-2FB38CE51DC2}" srcOrd="0" destOrd="0" presId="urn:microsoft.com/office/officeart/2017/3/layout/HorizontalPathTimeline"/>
    <dgm:cxn modelId="{CA1E66FA-9491-4A79-8EBB-394A80DE9E80}" srcId="{FC5CC336-F7B4-4396-B141-85B89534FC17}" destId="{2BFE08C7-5210-4FBE-AD27-AD538ADBC499}" srcOrd="0" destOrd="0" parTransId="{E5ABBC32-1C23-467C-BAB5-8FC5F792C360}" sibTransId="{A67E13FB-2976-4E9D-A6E8-C9997E11128C}"/>
    <dgm:cxn modelId="{977A2FCA-84BA-E94F-AE4C-11FB53D04E6B}" type="presParOf" srcId="{A92592CE-FD08-B840-A4F5-F53ADA26842A}" destId="{307AF54B-05EB-3147-9944-B9D46B42AB10}" srcOrd="0" destOrd="0" presId="urn:microsoft.com/office/officeart/2017/3/layout/HorizontalPathTimeline"/>
    <dgm:cxn modelId="{8B756EE3-6373-5840-BAD7-D6759CDDEC2E}" type="presParOf" srcId="{A92592CE-FD08-B840-A4F5-F53ADA26842A}" destId="{76CED51A-0498-B942-8145-C9FF7BB05BC4}" srcOrd="1" destOrd="0" presId="urn:microsoft.com/office/officeart/2017/3/layout/HorizontalPathTimeline"/>
    <dgm:cxn modelId="{3D8C9B78-9DB9-D043-86A1-4C1491A9E814}" type="presParOf" srcId="{76CED51A-0498-B942-8145-C9FF7BB05BC4}" destId="{750CECB7-88CB-8F48-B61D-3DA9A8CC53D9}" srcOrd="0" destOrd="0" presId="urn:microsoft.com/office/officeart/2017/3/layout/HorizontalPathTimeline"/>
    <dgm:cxn modelId="{2A425FD2-E5C8-DA45-B541-6430CD20FBE1}" type="presParOf" srcId="{750CECB7-88CB-8F48-B61D-3DA9A8CC53D9}" destId="{66706370-2EEB-B840-A4A2-0E1BC50FEC3B}" srcOrd="0" destOrd="0" presId="urn:microsoft.com/office/officeart/2017/3/layout/HorizontalPathTimeline"/>
    <dgm:cxn modelId="{F4F54077-A06B-C04E-A21B-D5BF403331D2}" type="presParOf" srcId="{750CECB7-88CB-8F48-B61D-3DA9A8CC53D9}" destId="{450D793B-44F8-6F46-8AC3-AD05F4842E12}" srcOrd="1" destOrd="0" presId="urn:microsoft.com/office/officeart/2017/3/layout/HorizontalPathTimeline"/>
    <dgm:cxn modelId="{8EDB6F69-DDF3-7B4C-ACCC-CA1DA9314C1F}" type="presParOf" srcId="{450D793B-44F8-6F46-8AC3-AD05F4842E12}" destId="{FD83AE0C-13F8-814A-B7EC-ADCE57D8E103}" srcOrd="0" destOrd="0" presId="urn:microsoft.com/office/officeart/2017/3/layout/HorizontalPathTimeline"/>
    <dgm:cxn modelId="{03393B6A-2CDA-7248-80B9-E60D8E8C94AF}" type="presParOf" srcId="{450D793B-44F8-6F46-8AC3-AD05F4842E12}" destId="{10E33150-E88E-EA40-AFE5-9466B467F032}" srcOrd="1" destOrd="0" presId="urn:microsoft.com/office/officeart/2017/3/layout/HorizontalPathTimeline"/>
    <dgm:cxn modelId="{708084CD-8E8E-A742-B243-4AFA5A62E169}" type="presParOf" srcId="{750CECB7-88CB-8F48-B61D-3DA9A8CC53D9}" destId="{49479F39-2FCC-434C-8647-F2F2B2DEB289}" srcOrd="2" destOrd="0" presId="urn:microsoft.com/office/officeart/2017/3/layout/HorizontalPathTimeline"/>
    <dgm:cxn modelId="{352AA0F4-FED7-774A-87BD-996353856A7D}" type="presParOf" srcId="{750CECB7-88CB-8F48-B61D-3DA9A8CC53D9}" destId="{D2615E02-85BA-C241-A420-4C501B105395}" srcOrd="3" destOrd="0" presId="urn:microsoft.com/office/officeart/2017/3/layout/HorizontalPathTimeline"/>
    <dgm:cxn modelId="{1A11DA24-90C8-AA4B-BA49-C0A781644F6B}" type="presParOf" srcId="{750CECB7-88CB-8F48-B61D-3DA9A8CC53D9}" destId="{2ACDC8BC-95DD-654B-8AC6-3715D26BCAA8}" srcOrd="4" destOrd="0" presId="urn:microsoft.com/office/officeart/2017/3/layout/HorizontalPathTimeline"/>
    <dgm:cxn modelId="{D305CFA4-B513-5148-9586-A2923755EDFA}" type="presParOf" srcId="{76CED51A-0498-B942-8145-C9FF7BB05BC4}" destId="{5CC342A3-7157-6B42-A62E-78729145B93E}" srcOrd="1" destOrd="0" presId="urn:microsoft.com/office/officeart/2017/3/layout/HorizontalPathTimeline"/>
    <dgm:cxn modelId="{4442DBD0-ECC0-EF40-A351-53446230EA7C}" type="presParOf" srcId="{76CED51A-0498-B942-8145-C9FF7BB05BC4}" destId="{F643A7F2-DB68-8847-A404-AAEAF3FECA64}" srcOrd="2" destOrd="0" presId="urn:microsoft.com/office/officeart/2017/3/layout/HorizontalPathTimeline"/>
    <dgm:cxn modelId="{28356B98-01D8-B445-84C3-5593778024A3}" type="presParOf" srcId="{F643A7F2-DB68-8847-A404-AAEAF3FECA64}" destId="{2B7D3501-8077-9240-90A7-DFD37AA4DE54}" srcOrd="0" destOrd="0" presId="urn:microsoft.com/office/officeart/2017/3/layout/HorizontalPathTimeline"/>
    <dgm:cxn modelId="{F81A1128-B9EE-B243-AE50-8556835074DF}" type="presParOf" srcId="{F643A7F2-DB68-8847-A404-AAEAF3FECA64}" destId="{B0DACD79-F4BD-B940-A6BC-19EDC64852C1}" srcOrd="1" destOrd="0" presId="urn:microsoft.com/office/officeart/2017/3/layout/HorizontalPathTimeline"/>
    <dgm:cxn modelId="{A884EEC1-6774-FC45-8B7C-846EEAE1C491}" type="presParOf" srcId="{B0DACD79-F4BD-B940-A6BC-19EDC64852C1}" destId="{EDB56A97-6C0B-B647-887D-BEE6971C6E8D}" srcOrd="0" destOrd="0" presId="urn:microsoft.com/office/officeart/2017/3/layout/HorizontalPathTimeline"/>
    <dgm:cxn modelId="{63F1A2D2-8B4D-FB44-A41D-329926F9FB15}" type="presParOf" srcId="{B0DACD79-F4BD-B940-A6BC-19EDC64852C1}" destId="{2D40BE34-CEAA-674E-BFDC-97D1EDAD64A1}" srcOrd="1" destOrd="0" presId="urn:microsoft.com/office/officeart/2017/3/layout/HorizontalPathTimeline"/>
    <dgm:cxn modelId="{1D481E2C-F998-D94F-A51E-5B8A0BB73CB1}" type="presParOf" srcId="{F643A7F2-DB68-8847-A404-AAEAF3FECA64}" destId="{F619DE07-3C89-3049-8B69-09CACE7BCA1B}" srcOrd="2" destOrd="0" presId="urn:microsoft.com/office/officeart/2017/3/layout/HorizontalPathTimeline"/>
    <dgm:cxn modelId="{2AE7C66D-693D-1A4F-A803-1133B360566B}" type="presParOf" srcId="{F643A7F2-DB68-8847-A404-AAEAF3FECA64}" destId="{6B381D31-A667-A74D-B79F-98B1638985FF}" srcOrd="3" destOrd="0" presId="urn:microsoft.com/office/officeart/2017/3/layout/HorizontalPathTimeline"/>
    <dgm:cxn modelId="{E3145CF5-65BA-2C41-88ED-B18BF9212C3C}" type="presParOf" srcId="{F643A7F2-DB68-8847-A404-AAEAF3FECA64}" destId="{01DC96D9-961A-2046-BF2E-87387A94F5BA}" srcOrd="4" destOrd="0" presId="urn:microsoft.com/office/officeart/2017/3/layout/HorizontalPathTimeline"/>
    <dgm:cxn modelId="{AB6DCD5E-7366-9349-807D-7FA32A9974E1}" type="presParOf" srcId="{76CED51A-0498-B942-8145-C9FF7BB05BC4}" destId="{7565EC49-7CC5-0B4F-9073-84C4429C5941}" srcOrd="3" destOrd="0" presId="urn:microsoft.com/office/officeart/2017/3/layout/HorizontalPathTimeline"/>
    <dgm:cxn modelId="{300A20B1-ABE1-EE43-B247-82D9A5A55B4D}" type="presParOf" srcId="{76CED51A-0498-B942-8145-C9FF7BB05BC4}" destId="{30E043C0-B99B-AE40-8556-871565A5CCC2}" srcOrd="4" destOrd="0" presId="urn:microsoft.com/office/officeart/2017/3/layout/HorizontalPathTimeline"/>
    <dgm:cxn modelId="{0A2DC382-40E0-BF4E-A4A3-AB3050745469}" type="presParOf" srcId="{30E043C0-B99B-AE40-8556-871565A5CCC2}" destId="{0E42CE82-A1CA-0445-B034-DB3014623EF9}" srcOrd="0" destOrd="0" presId="urn:microsoft.com/office/officeart/2017/3/layout/HorizontalPathTimeline"/>
    <dgm:cxn modelId="{7F4F7535-38F5-0341-944A-CD8236CAE332}" type="presParOf" srcId="{30E043C0-B99B-AE40-8556-871565A5CCC2}" destId="{DA73FC90-21EF-A648-AB4D-8FC755D32478}" srcOrd="1" destOrd="0" presId="urn:microsoft.com/office/officeart/2017/3/layout/HorizontalPathTimeline"/>
    <dgm:cxn modelId="{26054290-DB9C-1547-92B0-AD73EDFC7888}" type="presParOf" srcId="{DA73FC90-21EF-A648-AB4D-8FC755D32478}" destId="{AB227455-77DD-9047-B7F7-B88E26DB1804}" srcOrd="0" destOrd="0" presId="urn:microsoft.com/office/officeart/2017/3/layout/HorizontalPathTimeline"/>
    <dgm:cxn modelId="{0F54B4F8-A06D-1649-9891-DDA134A027EF}" type="presParOf" srcId="{DA73FC90-21EF-A648-AB4D-8FC755D32478}" destId="{DC2091BD-72D3-454A-9D55-663215149ED8}" srcOrd="1" destOrd="0" presId="urn:microsoft.com/office/officeart/2017/3/layout/HorizontalPathTimeline"/>
    <dgm:cxn modelId="{5FFDD296-05B1-2741-AB7F-3E3D63A9A659}" type="presParOf" srcId="{30E043C0-B99B-AE40-8556-871565A5CCC2}" destId="{AE0A4F3C-9A7F-124C-B273-BEF72CDC839E}" srcOrd="2" destOrd="0" presId="urn:microsoft.com/office/officeart/2017/3/layout/HorizontalPathTimeline"/>
    <dgm:cxn modelId="{CDC85335-E577-3447-B641-469A05D4BEBB}" type="presParOf" srcId="{30E043C0-B99B-AE40-8556-871565A5CCC2}" destId="{A57BBAE5-9CF1-274F-9EC0-FBE72F7DDD44}" srcOrd="3" destOrd="0" presId="urn:microsoft.com/office/officeart/2017/3/layout/HorizontalPathTimeline"/>
    <dgm:cxn modelId="{5C2D08F0-6C7F-514D-9917-E189C527B03B}" type="presParOf" srcId="{30E043C0-B99B-AE40-8556-871565A5CCC2}" destId="{40B8C35D-8EEE-3E40-B2F3-D2FFA06F9B96}" srcOrd="4" destOrd="0" presId="urn:microsoft.com/office/officeart/2017/3/layout/HorizontalPathTimeline"/>
    <dgm:cxn modelId="{7E7C2268-C584-8C4C-9982-1D2BE6D97D0A}" type="presParOf" srcId="{76CED51A-0498-B942-8145-C9FF7BB05BC4}" destId="{A956F5E6-9537-E047-95F1-B9C7DCBC861A}" srcOrd="5" destOrd="0" presId="urn:microsoft.com/office/officeart/2017/3/layout/HorizontalPathTimeline"/>
    <dgm:cxn modelId="{4B35D2B9-517C-0A44-BEBB-588AFAEF4E7A}" type="presParOf" srcId="{76CED51A-0498-B942-8145-C9FF7BB05BC4}" destId="{EF27FF14-D202-1148-83A8-E3044C36512B}" srcOrd="6" destOrd="0" presId="urn:microsoft.com/office/officeart/2017/3/layout/HorizontalPathTimeline"/>
    <dgm:cxn modelId="{8C87E1C1-46FE-564D-A216-5A8623852351}" type="presParOf" srcId="{EF27FF14-D202-1148-83A8-E3044C36512B}" destId="{A77D8688-687F-664B-BA57-B6100A058FAB}" srcOrd="0" destOrd="0" presId="urn:microsoft.com/office/officeart/2017/3/layout/HorizontalPathTimeline"/>
    <dgm:cxn modelId="{5012128C-E977-7F43-AB3A-2AE7EFDE7A75}" type="presParOf" srcId="{EF27FF14-D202-1148-83A8-E3044C36512B}" destId="{A491577C-8085-2E4F-B55B-95499132E07C}" srcOrd="1" destOrd="0" presId="urn:microsoft.com/office/officeart/2017/3/layout/HorizontalPathTimeline"/>
    <dgm:cxn modelId="{C3A70AB8-AE27-5F4C-9B9C-EC1366BDBF14}" type="presParOf" srcId="{A491577C-8085-2E4F-B55B-95499132E07C}" destId="{0DB4E5E9-05AD-B946-9A6F-2A94E859A7C7}" srcOrd="0" destOrd="0" presId="urn:microsoft.com/office/officeart/2017/3/layout/HorizontalPathTimeline"/>
    <dgm:cxn modelId="{482D0FE6-4A81-4249-82CB-B40D2588ED23}" type="presParOf" srcId="{A491577C-8085-2E4F-B55B-95499132E07C}" destId="{A8230629-D349-B349-A691-4695CC733F74}" srcOrd="1" destOrd="0" presId="urn:microsoft.com/office/officeart/2017/3/layout/HorizontalPathTimeline"/>
    <dgm:cxn modelId="{300D1B26-746B-364A-93E3-89490716D5A9}" type="presParOf" srcId="{EF27FF14-D202-1148-83A8-E3044C36512B}" destId="{2354248D-80B3-DA42-A91D-3715145873B5}" srcOrd="2" destOrd="0" presId="urn:microsoft.com/office/officeart/2017/3/layout/HorizontalPathTimeline"/>
    <dgm:cxn modelId="{E1F69AEC-82EB-3E44-8A28-42A0C42E9068}" type="presParOf" srcId="{EF27FF14-D202-1148-83A8-E3044C36512B}" destId="{DAA26B89-D31C-3E4B-92C2-31FE5378B33C}" srcOrd="3" destOrd="0" presId="urn:microsoft.com/office/officeart/2017/3/layout/HorizontalPathTimeline"/>
    <dgm:cxn modelId="{7C0C15F2-D5B5-A046-8054-698887CE386C}" type="presParOf" srcId="{EF27FF14-D202-1148-83A8-E3044C36512B}" destId="{403852DB-9F2A-BA4B-865B-B1B9832A9BA4}" srcOrd="4" destOrd="0" presId="urn:microsoft.com/office/officeart/2017/3/layout/HorizontalPathTimeline"/>
    <dgm:cxn modelId="{9C7B412D-45C5-6A44-B733-420B11E7719A}" type="presParOf" srcId="{76CED51A-0498-B942-8145-C9FF7BB05BC4}" destId="{45F28A99-A1F8-A54A-93B1-8BB203018561}" srcOrd="7" destOrd="0" presId="urn:microsoft.com/office/officeart/2017/3/layout/HorizontalPathTimeline"/>
    <dgm:cxn modelId="{6C86734B-960C-3640-9A4E-0B1815410107}" type="presParOf" srcId="{76CED51A-0498-B942-8145-C9FF7BB05BC4}" destId="{8B53CFC3-A22F-7145-A544-74DCF91F0AB3}" srcOrd="8" destOrd="0" presId="urn:microsoft.com/office/officeart/2017/3/layout/HorizontalPathTimeline"/>
    <dgm:cxn modelId="{7955EEB2-4452-1946-A080-F277AB3EACAF}" type="presParOf" srcId="{8B53CFC3-A22F-7145-A544-74DCF91F0AB3}" destId="{4EC67C17-9C8C-2C46-B40B-6B5A6E22DFA4}" srcOrd="0" destOrd="0" presId="urn:microsoft.com/office/officeart/2017/3/layout/HorizontalPathTimeline"/>
    <dgm:cxn modelId="{57E3C8AC-68DE-7E41-A3CC-D7B69CA3F80B}" type="presParOf" srcId="{8B53CFC3-A22F-7145-A544-74DCF91F0AB3}" destId="{29247534-C8B4-004A-B399-D699FC8A8F99}" srcOrd="1" destOrd="0" presId="urn:microsoft.com/office/officeart/2017/3/layout/HorizontalPathTimeline"/>
    <dgm:cxn modelId="{E0938FC3-5EFE-1649-8DE0-046B761755A9}" type="presParOf" srcId="{29247534-C8B4-004A-B399-D699FC8A8F99}" destId="{73440FF7-9C19-2C4B-8F6E-6730EFDF15A6}" srcOrd="0" destOrd="0" presId="urn:microsoft.com/office/officeart/2017/3/layout/HorizontalPathTimeline"/>
    <dgm:cxn modelId="{0C5138E5-08E3-F44F-971C-AB0AF0B7F287}" type="presParOf" srcId="{29247534-C8B4-004A-B399-D699FC8A8F99}" destId="{0B4471CE-EFE6-114B-B5C1-87B65CB91EB2}" srcOrd="1" destOrd="0" presId="urn:microsoft.com/office/officeart/2017/3/layout/HorizontalPathTimeline"/>
    <dgm:cxn modelId="{903C7EC8-074C-244F-83F2-94228FF04D0D}" type="presParOf" srcId="{8B53CFC3-A22F-7145-A544-74DCF91F0AB3}" destId="{5DE788E7-6E57-7743-AEA1-6A06796B257E}" srcOrd="2" destOrd="0" presId="urn:microsoft.com/office/officeart/2017/3/layout/HorizontalPathTimeline"/>
    <dgm:cxn modelId="{1D2B42C8-E78D-674D-943F-A6F7E1F48E18}" type="presParOf" srcId="{8B53CFC3-A22F-7145-A544-74DCF91F0AB3}" destId="{43CF72C2-1487-2143-B00C-35168E6EF1A3}" srcOrd="3" destOrd="0" presId="urn:microsoft.com/office/officeart/2017/3/layout/HorizontalPathTimeline"/>
    <dgm:cxn modelId="{2F52994A-9ADE-D945-BE32-21A6A9AB8FE6}" type="presParOf" srcId="{8B53CFC3-A22F-7145-A544-74DCF91F0AB3}" destId="{C8D66150-E265-9748-8F94-4D4D44A35591}" srcOrd="4" destOrd="0" presId="urn:microsoft.com/office/officeart/2017/3/layout/HorizontalPathTimeline"/>
    <dgm:cxn modelId="{EFC668D1-45D5-0D47-A7E7-72B4E6977C90}" type="presParOf" srcId="{76CED51A-0498-B942-8145-C9FF7BB05BC4}" destId="{18736D53-ABB2-A041-AFC6-5528B31909EB}" srcOrd="9" destOrd="0" presId="urn:microsoft.com/office/officeart/2017/3/layout/HorizontalPathTimeline"/>
    <dgm:cxn modelId="{887BE6D0-817B-5C49-8F25-8C7D90258CAF}" type="presParOf" srcId="{76CED51A-0498-B942-8145-C9FF7BB05BC4}" destId="{C1BAFB2D-3243-B44D-9F9A-1BAFE663EEEE}" srcOrd="10" destOrd="0" presId="urn:microsoft.com/office/officeart/2017/3/layout/HorizontalPathTimeline"/>
    <dgm:cxn modelId="{894E7129-B7B7-6D45-AC25-1DAC46811481}" type="presParOf" srcId="{C1BAFB2D-3243-B44D-9F9A-1BAFE663EEEE}" destId="{AF0E5678-115F-BC4C-9733-427EB9D46D69}" srcOrd="0" destOrd="0" presId="urn:microsoft.com/office/officeart/2017/3/layout/HorizontalPathTimeline"/>
    <dgm:cxn modelId="{E1B64190-B81B-8248-9E9C-5A88B78E561A}" type="presParOf" srcId="{C1BAFB2D-3243-B44D-9F9A-1BAFE663EEEE}" destId="{29D1A654-BBC2-5147-8AD8-F2B3AC05AFDC}" srcOrd="1" destOrd="0" presId="urn:microsoft.com/office/officeart/2017/3/layout/HorizontalPathTimeline"/>
    <dgm:cxn modelId="{49A1762F-603F-5742-8A48-991F0B9491AE}" type="presParOf" srcId="{29D1A654-BBC2-5147-8AD8-F2B3AC05AFDC}" destId="{A4CDB292-153B-3246-A7ED-90174D2FE8A1}" srcOrd="0" destOrd="0" presId="urn:microsoft.com/office/officeart/2017/3/layout/HorizontalPathTimeline"/>
    <dgm:cxn modelId="{2459CE58-CF57-844F-94A0-EB4ABD4D6757}" type="presParOf" srcId="{29D1A654-BBC2-5147-8AD8-F2B3AC05AFDC}" destId="{27341181-D29B-464A-B8A0-F6095BABF53B}" srcOrd="1" destOrd="0" presId="urn:microsoft.com/office/officeart/2017/3/layout/HorizontalPathTimeline"/>
    <dgm:cxn modelId="{97AED619-E82D-1F4E-8046-2E132AE5CBEC}" type="presParOf" srcId="{C1BAFB2D-3243-B44D-9F9A-1BAFE663EEEE}" destId="{C285AC58-5D86-A348-B47E-CE0720F518B8}" srcOrd="2" destOrd="0" presId="urn:microsoft.com/office/officeart/2017/3/layout/HorizontalPathTimeline"/>
    <dgm:cxn modelId="{F6550FCF-90BC-6642-BF2A-FA8BC4916D9E}" type="presParOf" srcId="{C1BAFB2D-3243-B44D-9F9A-1BAFE663EEEE}" destId="{DE621C48-DBF2-CD4A-B4D1-1A2B77B03E4C}" srcOrd="3" destOrd="0" presId="urn:microsoft.com/office/officeart/2017/3/layout/HorizontalPathTimeline"/>
    <dgm:cxn modelId="{CF482BA3-3884-7546-9D08-BBFA5C1843FA}" type="presParOf" srcId="{C1BAFB2D-3243-B44D-9F9A-1BAFE663EEEE}" destId="{F52429F1-874C-5245-810A-E100BB49CFE0}" srcOrd="4" destOrd="0" presId="urn:microsoft.com/office/officeart/2017/3/layout/HorizontalPathTimeline"/>
    <dgm:cxn modelId="{86218B37-892B-6D41-A25C-5ACDF4C5F354}" type="presParOf" srcId="{76CED51A-0498-B942-8145-C9FF7BB05BC4}" destId="{1E2F21CA-6D6F-2447-8807-17B59902992E}" srcOrd="11" destOrd="0" presId="urn:microsoft.com/office/officeart/2017/3/layout/HorizontalPathTimeline"/>
    <dgm:cxn modelId="{D81F29E6-9BF1-F840-919E-3DEDB7A4D242}" type="presParOf" srcId="{76CED51A-0498-B942-8145-C9FF7BB05BC4}" destId="{95DAA984-71EF-2D45-AF6B-DEEF98951663}" srcOrd="12" destOrd="0" presId="urn:microsoft.com/office/officeart/2017/3/layout/HorizontalPathTimeline"/>
    <dgm:cxn modelId="{2F42DE91-BB9F-A141-9596-411EDDFFF749}" type="presParOf" srcId="{95DAA984-71EF-2D45-AF6B-DEEF98951663}" destId="{22F4F3CB-5955-954C-8858-80C5138E64AD}" srcOrd="0" destOrd="0" presId="urn:microsoft.com/office/officeart/2017/3/layout/HorizontalPathTimeline"/>
    <dgm:cxn modelId="{16D6037B-D0CB-BF46-B78D-9B10E240BEB1}" type="presParOf" srcId="{95DAA984-71EF-2D45-AF6B-DEEF98951663}" destId="{5E7D108B-1C73-D144-952F-CDCF0DAEA056}" srcOrd="1" destOrd="0" presId="urn:microsoft.com/office/officeart/2017/3/layout/HorizontalPathTimeline"/>
    <dgm:cxn modelId="{540C4C5D-1932-5F40-AFC0-73D648B8B234}" type="presParOf" srcId="{5E7D108B-1C73-D144-952F-CDCF0DAEA056}" destId="{A51D43B8-2304-FF4A-9EE0-947DA3A8B410}" srcOrd="0" destOrd="0" presId="urn:microsoft.com/office/officeart/2017/3/layout/HorizontalPathTimeline"/>
    <dgm:cxn modelId="{F8D1A475-9B2B-FE44-A7B2-C4F750B48CC8}" type="presParOf" srcId="{5E7D108B-1C73-D144-952F-CDCF0DAEA056}" destId="{1B66C6D1-1CA0-DE4C-9EAF-C63EE7237488}" srcOrd="1" destOrd="0" presId="urn:microsoft.com/office/officeart/2017/3/layout/HorizontalPathTimeline"/>
    <dgm:cxn modelId="{CACCA001-28B0-014D-8D8C-771B65D18D52}" type="presParOf" srcId="{95DAA984-71EF-2D45-AF6B-DEEF98951663}" destId="{1811BF23-A1F7-E644-BEE9-E0142DE5CC21}" srcOrd="2" destOrd="0" presId="urn:microsoft.com/office/officeart/2017/3/layout/HorizontalPathTimeline"/>
    <dgm:cxn modelId="{78F293CA-7027-B34F-ADB6-3A08075DC01B}" type="presParOf" srcId="{95DAA984-71EF-2D45-AF6B-DEEF98951663}" destId="{025147E2-C7D1-9F4E-9A9E-8214447A2E6A}" srcOrd="3" destOrd="0" presId="urn:microsoft.com/office/officeart/2017/3/layout/HorizontalPathTimeline"/>
    <dgm:cxn modelId="{03AA2E9B-8861-2E49-833A-3158A250594B}" type="presParOf" srcId="{95DAA984-71EF-2D45-AF6B-DEEF98951663}" destId="{D756C4BE-D6FE-354F-90AF-6C9B7462D238}" srcOrd="4" destOrd="0" presId="urn:microsoft.com/office/officeart/2017/3/layout/HorizontalPathTimeline"/>
    <dgm:cxn modelId="{13B7CD65-0048-5F4A-932B-396B694A6764}" type="presParOf" srcId="{76CED51A-0498-B942-8145-C9FF7BB05BC4}" destId="{2B2995A7-1EEE-E444-8B07-FB88352E8390}" srcOrd="13" destOrd="0" presId="urn:microsoft.com/office/officeart/2017/3/layout/HorizontalPathTimeline"/>
    <dgm:cxn modelId="{935FC839-A8D4-C54F-8E1F-4E59D8F157C6}" type="presParOf" srcId="{76CED51A-0498-B942-8145-C9FF7BB05BC4}" destId="{CD5D8DB1-1C15-EF46-8113-A0644F8A3EE0}" srcOrd="14" destOrd="0" presId="urn:microsoft.com/office/officeart/2017/3/layout/HorizontalPathTimeline"/>
    <dgm:cxn modelId="{97668BA6-DC79-1B40-850C-D780391055C6}" type="presParOf" srcId="{CD5D8DB1-1C15-EF46-8113-A0644F8A3EE0}" destId="{E41D8EBB-0327-8449-9C12-2FB38CE51DC2}" srcOrd="0" destOrd="0" presId="urn:microsoft.com/office/officeart/2017/3/layout/HorizontalPathTimeline"/>
    <dgm:cxn modelId="{BA009D85-71CD-8C48-9C37-600845233455}" type="presParOf" srcId="{CD5D8DB1-1C15-EF46-8113-A0644F8A3EE0}" destId="{24545C1D-FA0B-0C46-91B8-BA537CF812F2}" srcOrd="1" destOrd="0" presId="urn:microsoft.com/office/officeart/2017/3/layout/HorizontalPathTimeline"/>
    <dgm:cxn modelId="{A1BDC03D-3AD4-8946-8765-FB8B1A444210}" type="presParOf" srcId="{24545C1D-FA0B-0C46-91B8-BA537CF812F2}" destId="{AB894B7B-E909-7448-B8E3-94C940596FDC}" srcOrd="0" destOrd="0" presId="urn:microsoft.com/office/officeart/2017/3/layout/HorizontalPathTimeline"/>
    <dgm:cxn modelId="{CEF956AD-0AD5-BD49-BA6B-6C262B2D63A3}" type="presParOf" srcId="{24545C1D-FA0B-0C46-91B8-BA537CF812F2}" destId="{8DB7C727-A244-BA44-8C87-AD08A3C61CAF}" srcOrd="1" destOrd="0" presId="urn:microsoft.com/office/officeart/2017/3/layout/HorizontalPathTimeline"/>
    <dgm:cxn modelId="{5DD047D4-22B0-9048-AAFF-FB070CF46D8E}" type="presParOf" srcId="{CD5D8DB1-1C15-EF46-8113-A0644F8A3EE0}" destId="{F3C29DF9-FE23-5744-9816-F00645B5CF99}" srcOrd="2" destOrd="0" presId="urn:microsoft.com/office/officeart/2017/3/layout/HorizontalPathTimeline"/>
    <dgm:cxn modelId="{C8C254E5-DE17-F348-8943-A13BABD520E9}" type="presParOf" srcId="{CD5D8DB1-1C15-EF46-8113-A0644F8A3EE0}" destId="{92D216A2-E71E-1040-B245-2DEE57EB7821}" srcOrd="3" destOrd="0" presId="urn:microsoft.com/office/officeart/2017/3/layout/HorizontalPathTimeline"/>
    <dgm:cxn modelId="{02151B8E-C9E1-8F43-88A1-5C3AF65890F8}" type="presParOf" srcId="{CD5D8DB1-1C15-EF46-8113-A0644F8A3EE0}" destId="{4420D06C-A992-D44A-9B1E-4C4DA40E2A44}" srcOrd="4" destOrd="0" presId="urn:microsoft.com/office/officeart/2017/3/layout/HorizontalPathTimeline"/>
    <dgm:cxn modelId="{17FA13F6-2119-CC4B-A80B-8DF7C027B074}" type="presParOf" srcId="{76CED51A-0498-B942-8145-C9FF7BB05BC4}" destId="{89F3C068-9AAD-8444-A320-7937213CE73D}" srcOrd="15" destOrd="0" presId="urn:microsoft.com/office/officeart/2017/3/layout/HorizontalPathTimeline"/>
    <dgm:cxn modelId="{1B54C853-FBF6-AF48-BC59-2FE591F88B4F}" type="presParOf" srcId="{76CED51A-0498-B942-8145-C9FF7BB05BC4}" destId="{724E0209-98C2-4E4A-B556-2ADC7824B13D}" srcOrd="16" destOrd="0" presId="urn:microsoft.com/office/officeart/2017/3/layout/HorizontalPathTimeline"/>
    <dgm:cxn modelId="{577DDF14-A0A6-7145-B468-B908AC0A7777}" type="presParOf" srcId="{724E0209-98C2-4E4A-B556-2ADC7824B13D}" destId="{751B8172-466A-EB4A-A54A-B0E75311E018}" srcOrd="0" destOrd="0" presId="urn:microsoft.com/office/officeart/2017/3/layout/HorizontalPathTimeline"/>
    <dgm:cxn modelId="{ED604891-33FF-CE42-B6AB-AF5D13720352}" type="presParOf" srcId="{724E0209-98C2-4E4A-B556-2ADC7824B13D}" destId="{A012688C-B3E8-6645-A700-97355A8F81B2}" srcOrd="1" destOrd="0" presId="urn:microsoft.com/office/officeart/2017/3/layout/HorizontalPathTimeline"/>
    <dgm:cxn modelId="{BA767414-2822-6A49-8AC9-DB52A38685CA}" type="presParOf" srcId="{A012688C-B3E8-6645-A700-97355A8F81B2}" destId="{113FE643-8C44-8746-865D-8E3F46873C8B}" srcOrd="0" destOrd="0" presId="urn:microsoft.com/office/officeart/2017/3/layout/HorizontalPathTimeline"/>
    <dgm:cxn modelId="{87EDF48D-A410-6A42-9336-87954058DBD5}" type="presParOf" srcId="{A012688C-B3E8-6645-A700-97355A8F81B2}" destId="{5822218B-D91D-EB45-99AF-C580A32DFB37}" srcOrd="1" destOrd="0" presId="urn:microsoft.com/office/officeart/2017/3/layout/HorizontalPathTimeline"/>
    <dgm:cxn modelId="{19E40A2A-B051-6842-9192-B13DDB33E56E}" type="presParOf" srcId="{724E0209-98C2-4E4A-B556-2ADC7824B13D}" destId="{18DB79EF-EFF9-8043-B1AC-16740240D897}" srcOrd="2" destOrd="0" presId="urn:microsoft.com/office/officeart/2017/3/layout/HorizontalPathTimeline"/>
    <dgm:cxn modelId="{3B3A629D-8640-8443-9C2D-0F6C94355BB4}" type="presParOf" srcId="{724E0209-98C2-4E4A-B556-2ADC7824B13D}" destId="{725601F0-EE88-3D4F-A693-3A0C5DBDCAB0}" srcOrd="3" destOrd="0" presId="urn:microsoft.com/office/officeart/2017/3/layout/HorizontalPathTimeline"/>
    <dgm:cxn modelId="{6D07E290-F5BB-4F45-9DCF-6B7233655CF0}" type="presParOf" srcId="{724E0209-98C2-4E4A-B556-2ADC7824B13D}" destId="{474D3F28-1D87-7943-AC14-C9ABE2D90625}" srcOrd="4" destOrd="0" presId="urn:microsoft.com/office/officeart/2017/3/layout/HorizontalPathTimeline"/>
    <dgm:cxn modelId="{12475567-4650-EC4D-B049-3D8525A72A3F}" type="presParOf" srcId="{76CED51A-0498-B942-8145-C9FF7BB05BC4}" destId="{EAFA27EB-CC4D-4E40-8E84-7357DD323474}" srcOrd="17" destOrd="0" presId="urn:microsoft.com/office/officeart/2017/3/layout/HorizontalPathTimeline"/>
    <dgm:cxn modelId="{4BD1651D-42AA-894F-BA35-64D11042D49A}" type="presParOf" srcId="{76CED51A-0498-B942-8145-C9FF7BB05BC4}" destId="{0C03FBEB-3127-BC48-A9CD-24DC180BB8D9}" srcOrd="18" destOrd="0" presId="urn:microsoft.com/office/officeart/2017/3/layout/HorizontalPathTimeline"/>
    <dgm:cxn modelId="{A4C51211-9144-7044-8D3D-899204C1BEEE}" type="presParOf" srcId="{0C03FBEB-3127-BC48-A9CD-24DC180BB8D9}" destId="{3D74C648-7011-424D-B4A2-9720FC8E0523}" srcOrd="0" destOrd="0" presId="urn:microsoft.com/office/officeart/2017/3/layout/HorizontalPathTimeline"/>
    <dgm:cxn modelId="{3BD4F4C5-4090-2E49-8992-4C8B15559D16}" type="presParOf" srcId="{0C03FBEB-3127-BC48-A9CD-24DC180BB8D9}" destId="{215B97E4-D731-2741-BD68-DC99FA244481}" srcOrd="1" destOrd="0" presId="urn:microsoft.com/office/officeart/2017/3/layout/HorizontalPathTimeline"/>
    <dgm:cxn modelId="{772F3FFD-09F1-DC4D-98D5-8779C4DE0F4D}" type="presParOf" srcId="{215B97E4-D731-2741-BD68-DC99FA244481}" destId="{5BA7881E-29BD-9643-9AF2-C2C5E968C70E}" srcOrd="0" destOrd="0" presId="urn:microsoft.com/office/officeart/2017/3/layout/HorizontalPathTimeline"/>
    <dgm:cxn modelId="{BABD71DC-F448-F346-8664-D85105362F69}" type="presParOf" srcId="{215B97E4-D731-2741-BD68-DC99FA244481}" destId="{F209C3DB-5399-964E-9630-45FD396BC820}" srcOrd="1" destOrd="0" presId="urn:microsoft.com/office/officeart/2017/3/layout/HorizontalPathTimeline"/>
    <dgm:cxn modelId="{88F61C0A-2797-124C-8E8F-2E6B084E7ADE}" type="presParOf" srcId="{0C03FBEB-3127-BC48-A9CD-24DC180BB8D9}" destId="{5B3846F7-0678-DE41-962D-2901108574BD}" srcOrd="2" destOrd="0" presId="urn:microsoft.com/office/officeart/2017/3/layout/HorizontalPathTimeline"/>
    <dgm:cxn modelId="{720CFFB9-178F-3847-B86B-3154DDEA905A}" type="presParOf" srcId="{0C03FBEB-3127-BC48-A9CD-24DC180BB8D9}" destId="{74805E3A-C67D-D943-B4E6-063C742F8771}" srcOrd="3" destOrd="0" presId="urn:microsoft.com/office/officeart/2017/3/layout/HorizontalPathTimeline"/>
    <dgm:cxn modelId="{861EFD4C-2EA2-104B-B2A7-69F4E91E45A1}" type="presParOf" srcId="{0C03FBEB-3127-BC48-A9CD-24DC180BB8D9}" destId="{8B967A60-8FF8-E040-BA81-A294839DB938}"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D5FF76D-4A92-4139-8230-238566FA8B4E}"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7D51AD91-85D9-42FA-B2BB-68573CCD0657}">
      <dgm:prSet/>
      <dgm:spPr/>
      <dgm:t>
        <a:bodyPr/>
        <a:lstStyle/>
        <a:p>
          <a:br>
            <a:rPr lang="en-GB" dirty="0"/>
          </a:br>
          <a:r>
            <a:rPr lang="en-GB" dirty="0"/>
            <a:t>‘’The UK deplores and will fight terrorism of every kind, whether based on Islamist, extreme right-wing or any other extremist ideology. We will not tolerate extremist activity of any sort, which creates an environment for radicalising individuals and could lead them on a pathway towards terrorism.’’</a:t>
          </a:r>
          <a:br>
            <a:rPr lang="en-GB" dirty="0"/>
          </a:br>
          <a:r>
            <a:rPr lang="en-GB" dirty="0"/>
            <a:t>									(HM Government, 2013, p. 1).</a:t>
          </a:r>
          <a:endParaRPr lang="en-US" dirty="0"/>
        </a:p>
      </dgm:t>
    </dgm:pt>
    <dgm:pt modelId="{76F3370B-A85F-4752-823C-79D9A6C394F2}" type="parTrans" cxnId="{A7CF16C2-4B48-4E84-8F0F-3CEC5FA0174D}">
      <dgm:prSet/>
      <dgm:spPr/>
      <dgm:t>
        <a:bodyPr/>
        <a:lstStyle/>
        <a:p>
          <a:endParaRPr lang="en-US"/>
        </a:p>
      </dgm:t>
    </dgm:pt>
    <dgm:pt modelId="{8FA55BB7-2451-4259-BF68-6747BEA2330F}" type="sibTrans" cxnId="{A7CF16C2-4B48-4E84-8F0F-3CEC5FA0174D}">
      <dgm:prSet/>
      <dgm:spPr/>
      <dgm:t>
        <a:bodyPr/>
        <a:lstStyle/>
        <a:p>
          <a:endParaRPr lang="en-US"/>
        </a:p>
      </dgm:t>
    </dgm:pt>
    <dgm:pt modelId="{283E539B-23E8-42FE-8643-C412BB01C2AF}">
      <dgm:prSet/>
      <dgm:spPr/>
      <dgm:t>
        <a:bodyPr/>
        <a:lstStyle/>
        <a:p>
          <a:br>
            <a:rPr lang="en-GB" dirty="0"/>
          </a:br>
          <a:br>
            <a:rPr lang="en-GB" dirty="0"/>
          </a:br>
          <a:r>
            <a:rPr lang="en-GB" dirty="0"/>
            <a:t>‘’Fundamental British Values’’ – Fuelling the fire?</a:t>
          </a:r>
          <a:endParaRPr lang="en-US" dirty="0"/>
        </a:p>
      </dgm:t>
    </dgm:pt>
    <dgm:pt modelId="{13AE3DAE-806E-4201-8D58-95D626F6B596}" type="parTrans" cxnId="{25779CDD-F3EA-4EA4-A725-A2E87E8D8708}">
      <dgm:prSet/>
      <dgm:spPr/>
      <dgm:t>
        <a:bodyPr/>
        <a:lstStyle/>
        <a:p>
          <a:endParaRPr lang="en-US"/>
        </a:p>
      </dgm:t>
    </dgm:pt>
    <dgm:pt modelId="{468256FF-586F-48B0-B9C3-B94702467FB2}" type="sibTrans" cxnId="{25779CDD-F3EA-4EA4-A725-A2E87E8D8708}">
      <dgm:prSet/>
      <dgm:spPr/>
      <dgm:t>
        <a:bodyPr/>
        <a:lstStyle/>
        <a:p>
          <a:endParaRPr lang="en-US"/>
        </a:p>
      </dgm:t>
    </dgm:pt>
    <dgm:pt modelId="{84B20BA3-F55B-450E-B884-B9BE36D9BB44}">
      <dgm:prSet/>
      <dgm:spPr/>
      <dgm:t>
        <a:bodyPr/>
        <a:lstStyle/>
        <a:p>
          <a:br>
            <a:rPr lang="en-GB" dirty="0"/>
          </a:br>
          <a:br>
            <a:rPr lang="en-GB" dirty="0"/>
          </a:br>
          <a:r>
            <a:rPr lang="en-GB" dirty="0"/>
            <a:t>More inclined to proscribe RW extremist groups as terrorists since 2016.</a:t>
          </a:r>
          <a:endParaRPr lang="en-US" dirty="0"/>
        </a:p>
      </dgm:t>
    </dgm:pt>
    <dgm:pt modelId="{59B2C3C7-6990-4DD6-A5D3-6B0DE77AB98D}" type="parTrans" cxnId="{A1B25B78-42E1-4933-88B2-538CDF474B94}">
      <dgm:prSet/>
      <dgm:spPr/>
      <dgm:t>
        <a:bodyPr/>
        <a:lstStyle/>
        <a:p>
          <a:endParaRPr lang="en-US"/>
        </a:p>
      </dgm:t>
    </dgm:pt>
    <dgm:pt modelId="{BD58DD21-1263-459C-A02F-43C15B213396}" type="sibTrans" cxnId="{A1B25B78-42E1-4933-88B2-538CDF474B94}">
      <dgm:prSet/>
      <dgm:spPr/>
      <dgm:t>
        <a:bodyPr/>
        <a:lstStyle/>
        <a:p>
          <a:endParaRPr lang="en-US"/>
        </a:p>
      </dgm:t>
    </dgm:pt>
    <dgm:pt modelId="{901B0776-708D-564A-9648-B46FF26E853D}" type="pres">
      <dgm:prSet presAssocID="{0D5FF76D-4A92-4139-8230-238566FA8B4E}" presName="vert0" presStyleCnt="0">
        <dgm:presLayoutVars>
          <dgm:dir/>
          <dgm:animOne val="branch"/>
          <dgm:animLvl val="lvl"/>
        </dgm:presLayoutVars>
      </dgm:prSet>
      <dgm:spPr/>
    </dgm:pt>
    <dgm:pt modelId="{CE3E8789-B47C-A04D-BE57-B30C6BB0DC57}" type="pres">
      <dgm:prSet presAssocID="{7D51AD91-85D9-42FA-B2BB-68573CCD0657}" presName="thickLine" presStyleLbl="alignNode1" presStyleIdx="0" presStyleCnt="3"/>
      <dgm:spPr/>
    </dgm:pt>
    <dgm:pt modelId="{D7AF3120-E2C9-2042-8C1F-E7CDD0E9BB13}" type="pres">
      <dgm:prSet presAssocID="{7D51AD91-85D9-42FA-B2BB-68573CCD0657}" presName="horz1" presStyleCnt="0"/>
      <dgm:spPr/>
    </dgm:pt>
    <dgm:pt modelId="{60E30471-E837-F04A-8062-ADFE38F06FE0}" type="pres">
      <dgm:prSet presAssocID="{7D51AD91-85D9-42FA-B2BB-68573CCD0657}" presName="tx1" presStyleLbl="revTx" presStyleIdx="0" presStyleCnt="3"/>
      <dgm:spPr/>
    </dgm:pt>
    <dgm:pt modelId="{CC7F24B0-6055-E141-A1A6-CE8AE53BD8D3}" type="pres">
      <dgm:prSet presAssocID="{7D51AD91-85D9-42FA-B2BB-68573CCD0657}" presName="vert1" presStyleCnt="0"/>
      <dgm:spPr/>
    </dgm:pt>
    <dgm:pt modelId="{B4AC3655-DC2F-0A4E-9A68-FC00BECD570F}" type="pres">
      <dgm:prSet presAssocID="{283E539B-23E8-42FE-8643-C412BB01C2AF}" presName="thickLine" presStyleLbl="alignNode1" presStyleIdx="1" presStyleCnt="3"/>
      <dgm:spPr/>
    </dgm:pt>
    <dgm:pt modelId="{B91D07AA-F785-0544-8664-13A501C6B67A}" type="pres">
      <dgm:prSet presAssocID="{283E539B-23E8-42FE-8643-C412BB01C2AF}" presName="horz1" presStyleCnt="0"/>
      <dgm:spPr/>
    </dgm:pt>
    <dgm:pt modelId="{4A0BAF37-6D47-974F-8D04-20F7513233C9}" type="pres">
      <dgm:prSet presAssocID="{283E539B-23E8-42FE-8643-C412BB01C2AF}" presName="tx1" presStyleLbl="revTx" presStyleIdx="1" presStyleCnt="3"/>
      <dgm:spPr/>
    </dgm:pt>
    <dgm:pt modelId="{FCF5CA5F-3C47-244F-8BE9-1D9A85CDA271}" type="pres">
      <dgm:prSet presAssocID="{283E539B-23E8-42FE-8643-C412BB01C2AF}" presName="vert1" presStyleCnt="0"/>
      <dgm:spPr/>
    </dgm:pt>
    <dgm:pt modelId="{23ACF9D0-8AED-604D-9BEC-61BC5EC2C57B}" type="pres">
      <dgm:prSet presAssocID="{84B20BA3-F55B-450E-B884-B9BE36D9BB44}" presName="thickLine" presStyleLbl="alignNode1" presStyleIdx="2" presStyleCnt="3"/>
      <dgm:spPr/>
    </dgm:pt>
    <dgm:pt modelId="{B12DA194-542D-D943-8DFD-038CDC8DD0AB}" type="pres">
      <dgm:prSet presAssocID="{84B20BA3-F55B-450E-B884-B9BE36D9BB44}" presName="horz1" presStyleCnt="0"/>
      <dgm:spPr/>
    </dgm:pt>
    <dgm:pt modelId="{293BF742-30D9-5A4A-9A0E-406F64250EA3}" type="pres">
      <dgm:prSet presAssocID="{84B20BA3-F55B-450E-B884-B9BE36D9BB44}" presName="tx1" presStyleLbl="revTx" presStyleIdx="2" presStyleCnt="3"/>
      <dgm:spPr/>
    </dgm:pt>
    <dgm:pt modelId="{030B638B-3A54-7349-92EE-330F31890E06}" type="pres">
      <dgm:prSet presAssocID="{84B20BA3-F55B-450E-B884-B9BE36D9BB44}" presName="vert1" presStyleCnt="0"/>
      <dgm:spPr/>
    </dgm:pt>
  </dgm:ptLst>
  <dgm:cxnLst>
    <dgm:cxn modelId="{A1B25B78-42E1-4933-88B2-538CDF474B94}" srcId="{0D5FF76D-4A92-4139-8230-238566FA8B4E}" destId="{84B20BA3-F55B-450E-B884-B9BE36D9BB44}" srcOrd="2" destOrd="0" parTransId="{59B2C3C7-6990-4DD6-A5D3-6B0DE77AB98D}" sibTransId="{BD58DD21-1263-459C-A02F-43C15B213396}"/>
    <dgm:cxn modelId="{6D8EE88B-9E1B-8B48-8F0B-395FF7E0E3DA}" type="presOf" srcId="{7D51AD91-85D9-42FA-B2BB-68573CCD0657}" destId="{60E30471-E837-F04A-8062-ADFE38F06FE0}" srcOrd="0" destOrd="0" presId="urn:microsoft.com/office/officeart/2008/layout/LinedList"/>
    <dgm:cxn modelId="{A7CF16C2-4B48-4E84-8F0F-3CEC5FA0174D}" srcId="{0D5FF76D-4A92-4139-8230-238566FA8B4E}" destId="{7D51AD91-85D9-42FA-B2BB-68573CCD0657}" srcOrd="0" destOrd="0" parTransId="{76F3370B-A85F-4752-823C-79D9A6C394F2}" sibTransId="{8FA55BB7-2451-4259-BF68-6747BEA2330F}"/>
    <dgm:cxn modelId="{95979EC3-4A92-E34F-BF08-3923F6EAFB1E}" type="presOf" srcId="{0D5FF76D-4A92-4139-8230-238566FA8B4E}" destId="{901B0776-708D-564A-9648-B46FF26E853D}" srcOrd="0" destOrd="0" presId="urn:microsoft.com/office/officeart/2008/layout/LinedList"/>
    <dgm:cxn modelId="{25779CDD-F3EA-4EA4-A725-A2E87E8D8708}" srcId="{0D5FF76D-4A92-4139-8230-238566FA8B4E}" destId="{283E539B-23E8-42FE-8643-C412BB01C2AF}" srcOrd="1" destOrd="0" parTransId="{13AE3DAE-806E-4201-8D58-95D626F6B596}" sibTransId="{468256FF-586F-48B0-B9C3-B94702467FB2}"/>
    <dgm:cxn modelId="{BA5C67EF-849B-304F-81E4-01E5F8D1762A}" type="presOf" srcId="{84B20BA3-F55B-450E-B884-B9BE36D9BB44}" destId="{293BF742-30D9-5A4A-9A0E-406F64250EA3}" srcOrd="0" destOrd="0" presId="urn:microsoft.com/office/officeart/2008/layout/LinedList"/>
    <dgm:cxn modelId="{F7A43BFB-B1CF-6A41-8A32-7118854AE906}" type="presOf" srcId="{283E539B-23E8-42FE-8643-C412BB01C2AF}" destId="{4A0BAF37-6D47-974F-8D04-20F7513233C9}" srcOrd="0" destOrd="0" presId="urn:microsoft.com/office/officeart/2008/layout/LinedList"/>
    <dgm:cxn modelId="{53C1F10E-3823-854B-A799-16AE92B06B5E}" type="presParOf" srcId="{901B0776-708D-564A-9648-B46FF26E853D}" destId="{CE3E8789-B47C-A04D-BE57-B30C6BB0DC57}" srcOrd="0" destOrd="0" presId="urn:microsoft.com/office/officeart/2008/layout/LinedList"/>
    <dgm:cxn modelId="{0578DA97-F442-3549-A1B7-6AD6A3E06394}" type="presParOf" srcId="{901B0776-708D-564A-9648-B46FF26E853D}" destId="{D7AF3120-E2C9-2042-8C1F-E7CDD0E9BB13}" srcOrd="1" destOrd="0" presId="urn:microsoft.com/office/officeart/2008/layout/LinedList"/>
    <dgm:cxn modelId="{2E57D117-DD03-954C-9E7C-1B1283F97DCF}" type="presParOf" srcId="{D7AF3120-E2C9-2042-8C1F-E7CDD0E9BB13}" destId="{60E30471-E837-F04A-8062-ADFE38F06FE0}" srcOrd="0" destOrd="0" presId="urn:microsoft.com/office/officeart/2008/layout/LinedList"/>
    <dgm:cxn modelId="{C9C9575C-3F4C-904F-9EF5-354C463AB985}" type="presParOf" srcId="{D7AF3120-E2C9-2042-8C1F-E7CDD0E9BB13}" destId="{CC7F24B0-6055-E141-A1A6-CE8AE53BD8D3}" srcOrd="1" destOrd="0" presId="urn:microsoft.com/office/officeart/2008/layout/LinedList"/>
    <dgm:cxn modelId="{CBC08D81-8DA4-6846-93FC-3183D0E10E2E}" type="presParOf" srcId="{901B0776-708D-564A-9648-B46FF26E853D}" destId="{B4AC3655-DC2F-0A4E-9A68-FC00BECD570F}" srcOrd="2" destOrd="0" presId="urn:microsoft.com/office/officeart/2008/layout/LinedList"/>
    <dgm:cxn modelId="{A6456683-C086-3349-B74E-13AE46035C7F}" type="presParOf" srcId="{901B0776-708D-564A-9648-B46FF26E853D}" destId="{B91D07AA-F785-0544-8664-13A501C6B67A}" srcOrd="3" destOrd="0" presId="urn:microsoft.com/office/officeart/2008/layout/LinedList"/>
    <dgm:cxn modelId="{F03CD0D9-F31C-C746-BD66-701CE8798A26}" type="presParOf" srcId="{B91D07AA-F785-0544-8664-13A501C6B67A}" destId="{4A0BAF37-6D47-974F-8D04-20F7513233C9}" srcOrd="0" destOrd="0" presId="urn:microsoft.com/office/officeart/2008/layout/LinedList"/>
    <dgm:cxn modelId="{D7815483-2D2A-7446-87D2-4F6E4842B195}" type="presParOf" srcId="{B91D07AA-F785-0544-8664-13A501C6B67A}" destId="{FCF5CA5F-3C47-244F-8BE9-1D9A85CDA271}" srcOrd="1" destOrd="0" presId="urn:microsoft.com/office/officeart/2008/layout/LinedList"/>
    <dgm:cxn modelId="{679E224C-8602-B148-BF9B-F46E33A8F23D}" type="presParOf" srcId="{901B0776-708D-564A-9648-B46FF26E853D}" destId="{23ACF9D0-8AED-604D-9BEC-61BC5EC2C57B}" srcOrd="4" destOrd="0" presId="urn:microsoft.com/office/officeart/2008/layout/LinedList"/>
    <dgm:cxn modelId="{F6391CBD-BDB0-8D41-BD73-2DA70BAB99CD}" type="presParOf" srcId="{901B0776-708D-564A-9648-B46FF26E853D}" destId="{B12DA194-542D-D943-8DFD-038CDC8DD0AB}" srcOrd="5" destOrd="0" presId="urn:microsoft.com/office/officeart/2008/layout/LinedList"/>
    <dgm:cxn modelId="{C9646F17-7E2B-E040-A917-DEF38E73D41E}" type="presParOf" srcId="{B12DA194-542D-D943-8DFD-038CDC8DD0AB}" destId="{293BF742-30D9-5A4A-9A0E-406F64250EA3}" srcOrd="0" destOrd="0" presId="urn:microsoft.com/office/officeart/2008/layout/LinedList"/>
    <dgm:cxn modelId="{5A223CB8-E838-7742-B51A-DD083297E02D}" type="presParOf" srcId="{B12DA194-542D-D943-8DFD-038CDC8DD0AB}" destId="{030B638B-3A54-7349-92EE-330F31890E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6B01C44-14A3-44A4-BFD8-E093ACD06384}"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C41F98F5-8E26-4F1D-BB4C-8B23C09E0DB6}">
      <dgm:prSet/>
      <dgm:spPr/>
      <dgm:t>
        <a:bodyPr/>
        <a:lstStyle/>
        <a:p>
          <a:endParaRPr lang="en-GB" u="sng" dirty="0"/>
        </a:p>
        <a:p>
          <a:r>
            <a:rPr lang="en-GB" i="1" dirty="0"/>
            <a:t>Research one proscribed right wing terrorist group in the UK and provide an overview of:</a:t>
          </a:r>
          <a:endParaRPr lang="en-US" dirty="0"/>
        </a:p>
      </dgm:t>
    </dgm:pt>
    <dgm:pt modelId="{29CC0FF0-F13E-41C3-BE83-89CADC0FF5BF}" type="parTrans" cxnId="{9ABA0535-AB3E-4353-82FB-B9110A3F1B79}">
      <dgm:prSet/>
      <dgm:spPr/>
      <dgm:t>
        <a:bodyPr/>
        <a:lstStyle/>
        <a:p>
          <a:endParaRPr lang="en-US"/>
        </a:p>
      </dgm:t>
    </dgm:pt>
    <dgm:pt modelId="{0B1CF8DA-342A-459B-BCA1-00DBA652D2E9}" type="sibTrans" cxnId="{9ABA0535-AB3E-4353-82FB-B9110A3F1B79}">
      <dgm:prSet/>
      <dgm:spPr/>
      <dgm:t>
        <a:bodyPr/>
        <a:lstStyle/>
        <a:p>
          <a:endParaRPr lang="en-US"/>
        </a:p>
      </dgm:t>
    </dgm:pt>
    <dgm:pt modelId="{4EB84D4C-7411-4095-8486-D91D9F4B952F}">
      <dgm:prSet/>
      <dgm:spPr/>
      <dgm:t>
        <a:bodyPr/>
        <a:lstStyle/>
        <a:p>
          <a:br>
            <a:rPr lang="en-GB" i="1" dirty="0"/>
          </a:br>
          <a:r>
            <a:rPr lang="en-GB" i="1" dirty="0"/>
            <a:t>1. Their ideology, motivation and goals.</a:t>
          </a:r>
          <a:br>
            <a:rPr lang="en-GB" i="1" dirty="0"/>
          </a:br>
          <a:r>
            <a:rPr lang="en-GB" i="1" dirty="0"/>
            <a:t>2. What led to them becoming proscribed as a terrorist group?</a:t>
          </a:r>
          <a:endParaRPr lang="en-US" dirty="0"/>
        </a:p>
      </dgm:t>
    </dgm:pt>
    <dgm:pt modelId="{61A5CBAC-356A-4C56-B7B5-CA60E001D955}" type="parTrans" cxnId="{F5ECAF08-3FEF-47CF-AB48-538BBE4DFC6E}">
      <dgm:prSet/>
      <dgm:spPr/>
      <dgm:t>
        <a:bodyPr/>
        <a:lstStyle/>
        <a:p>
          <a:endParaRPr lang="en-US"/>
        </a:p>
      </dgm:t>
    </dgm:pt>
    <dgm:pt modelId="{FA00268B-6767-45E4-B13B-2710AB34BACA}" type="sibTrans" cxnId="{F5ECAF08-3FEF-47CF-AB48-538BBE4DFC6E}">
      <dgm:prSet/>
      <dgm:spPr/>
      <dgm:t>
        <a:bodyPr/>
        <a:lstStyle/>
        <a:p>
          <a:endParaRPr lang="en-US"/>
        </a:p>
      </dgm:t>
    </dgm:pt>
    <dgm:pt modelId="{08ABCA36-CE84-A948-ADFF-31C22A9D6AB3}" type="pres">
      <dgm:prSet presAssocID="{C6B01C44-14A3-44A4-BFD8-E093ACD06384}" presName="vert0" presStyleCnt="0">
        <dgm:presLayoutVars>
          <dgm:dir/>
          <dgm:animOne val="branch"/>
          <dgm:animLvl val="lvl"/>
        </dgm:presLayoutVars>
      </dgm:prSet>
      <dgm:spPr/>
    </dgm:pt>
    <dgm:pt modelId="{F5649DB3-9249-0545-B2F1-419660979B77}" type="pres">
      <dgm:prSet presAssocID="{C41F98F5-8E26-4F1D-BB4C-8B23C09E0DB6}" presName="thickLine" presStyleLbl="alignNode1" presStyleIdx="0" presStyleCnt="2"/>
      <dgm:spPr/>
    </dgm:pt>
    <dgm:pt modelId="{6AD3AFD0-88DD-BB4E-A6D3-0EF7C0FA6E1C}" type="pres">
      <dgm:prSet presAssocID="{C41F98F5-8E26-4F1D-BB4C-8B23C09E0DB6}" presName="horz1" presStyleCnt="0"/>
      <dgm:spPr/>
    </dgm:pt>
    <dgm:pt modelId="{D17C26D0-058D-E241-ADA9-095A584E9D5B}" type="pres">
      <dgm:prSet presAssocID="{C41F98F5-8E26-4F1D-BB4C-8B23C09E0DB6}" presName="tx1" presStyleLbl="revTx" presStyleIdx="0" presStyleCnt="2"/>
      <dgm:spPr/>
    </dgm:pt>
    <dgm:pt modelId="{EAF3293C-A66B-7A4D-B3A7-91D667303AC6}" type="pres">
      <dgm:prSet presAssocID="{C41F98F5-8E26-4F1D-BB4C-8B23C09E0DB6}" presName="vert1" presStyleCnt="0"/>
      <dgm:spPr/>
    </dgm:pt>
    <dgm:pt modelId="{85385EEF-D72B-594C-B729-57832BE59170}" type="pres">
      <dgm:prSet presAssocID="{4EB84D4C-7411-4095-8486-D91D9F4B952F}" presName="thickLine" presStyleLbl="alignNode1" presStyleIdx="1" presStyleCnt="2"/>
      <dgm:spPr/>
    </dgm:pt>
    <dgm:pt modelId="{475CCA42-CB15-EA48-99DB-03C6ED564728}" type="pres">
      <dgm:prSet presAssocID="{4EB84D4C-7411-4095-8486-D91D9F4B952F}" presName="horz1" presStyleCnt="0"/>
      <dgm:spPr/>
    </dgm:pt>
    <dgm:pt modelId="{2830A457-9F79-6843-8836-0CEC1DE9559C}" type="pres">
      <dgm:prSet presAssocID="{4EB84D4C-7411-4095-8486-D91D9F4B952F}" presName="tx1" presStyleLbl="revTx" presStyleIdx="1" presStyleCnt="2"/>
      <dgm:spPr/>
    </dgm:pt>
    <dgm:pt modelId="{70106CB0-2583-BD4B-A52B-358FA4E191EB}" type="pres">
      <dgm:prSet presAssocID="{4EB84D4C-7411-4095-8486-D91D9F4B952F}" presName="vert1" presStyleCnt="0"/>
      <dgm:spPr/>
    </dgm:pt>
  </dgm:ptLst>
  <dgm:cxnLst>
    <dgm:cxn modelId="{F5ECAF08-3FEF-47CF-AB48-538BBE4DFC6E}" srcId="{C6B01C44-14A3-44A4-BFD8-E093ACD06384}" destId="{4EB84D4C-7411-4095-8486-D91D9F4B952F}" srcOrd="1" destOrd="0" parTransId="{61A5CBAC-356A-4C56-B7B5-CA60E001D955}" sibTransId="{FA00268B-6767-45E4-B13B-2710AB34BACA}"/>
    <dgm:cxn modelId="{9ABA0535-AB3E-4353-82FB-B9110A3F1B79}" srcId="{C6B01C44-14A3-44A4-BFD8-E093ACD06384}" destId="{C41F98F5-8E26-4F1D-BB4C-8B23C09E0DB6}" srcOrd="0" destOrd="0" parTransId="{29CC0FF0-F13E-41C3-BE83-89CADC0FF5BF}" sibTransId="{0B1CF8DA-342A-459B-BCA1-00DBA652D2E9}"/>
    <dgm:cxn modelId="{BCD7AE63-6F57-2E40-93ED-5C288A09EFC3}" type="presOf" srcId="{4EB84D4C-7411-4095-8486-D91D9F4B952F}" destId="{2830A457-9F79-6843-8836-0CEC1DE9559C}" srcOrd="0" destOrd="0" presId="urn:microsoft.com/office/officeart/2008/layout/LinedList"/>
    <dgm:cxn modelId="{0E01096F-4042-7A4D-A0F9-E561C291847C}" type="presOf" srcId="{C6B01C44-14A3-44A4-BFD8-E093ACD06384}" destId="{08ABCA36-CE84-A948-ADFF-31C22A9D6AB3}" srcOrd="0" destOrd="0" presId="urn:microsoft.com/office/officeart/2008/layout/LinedList"/>
    <dgm:cxn modelId="{1BE787EC-045D-2B42-9E7D-7824E26EF0CC}" type="presOf" srcId="{C41F98F5-8E26-4F1D-BB4C-8B23C09E0DB6}" destId="{D17C26D0-058D-E241-ADA9-095A584E9D5B}" srcOrd="0" destOrd="0" presId="urn:microsoft.com/office/officeart/2008/layout/LinedList"/>
    <dgm:cxn modelId="{288C1085-FD8B-C04C-A1F2-0CAD624DA3B3}" type="presParOf" srcId="{08ABCA36-CE84-A948-ADFF-31C22A9D6AB3}" destId="{F5649DB3-9249-0545-B2F1-419660979B77}" srcOrd="0" destOrd="0" presId="urn:microsoft.com/office/officeart/2008/layout/LinedList"/>
    <dgm:cxn modelId="{34682B09-EBD4-8545-BE75-550881782D98}" type="presParOf" srcId="{08ABCA36-CE84-A948-ADFF-31C22A9D6AB3}" destId="{6AD3AFD0-88DD-BB4E-A6D3-0EF7C0FA6E1C}" srcOrd="1" destOrd="0" presId="urn:microsoft.com/office/officeart/2008/layout/LinedList"/>
    <dgm:cxn modelId="{76CE18AD-57F6-7147-A1EC-CF33AB92D02D}" type="presParOf" srcId="{6AD3AFD0-88DD-BB4E-A6D3-0EF7C0FA6E1C}" destId="{D17C26D0-058D-E241-ADA9-095A584E9D5B}" srcOrd="0" destOrd="0" presId="urn:microsoft.com/office/officeart/2008/layout/LinedList"/>
    <dgm:cxn modelId="{70D26C1F-5EB6-3E49-81B7-D65653C489BB}" type="presParOf" srcId="{6AD3AFD0-88DD-BB4E-A6D3-0EF7C0FA6E1C}" destId="{EAF3293C-A66B-7A4D-B3A7-91D667303AC6}" srcOrd="1" destOrd="0" presId="urn:microsoft.com/office/officeart/2008/layout/LinedList"/>
    <dgm:cxn modelId="{181A2148-BC92-E34D-B9C2-AF3C71E05ED8}" type="presParOf" srcId="{08ABCA36-CE84-A948-ADFF-31C22A9D6AB3}" destId="{85385EEF-D72B-594C-B729-57832BE59170}" srcOrd="2" destOrd="0" presId="urn:microsoft.com/office/officeart/2008/layout/LinedList"/>
    <dgm:cxn modelId="{402E82D2-2A98-8B4D-ADDF-CFE23A2B7618}" type="presParOf" srcId="{08ABCA36-CE84-A948-ADFF-31C22A9D6AB3}" destId="{475CCA42-CB15-EA48-99DB-03C6ED564728}" srcOrd="3" destOrd="0" presId="urn:microsoft.com/office/officeart/2008/layout/LinedList"/>
    <dgm:cxn modelId="{207EDAF8-FA58-8B4E-8E89-516C8423E665}" type="presParOf" srcId="{475CCA42-CB15-EA48-99DB-03C6ED564728}" destId="{2830A457-9F79-6843-8836-0CEC1DE9559C}" srcOrd="0" destOrd="0" presId="urn:microsoft.com/office/officeart/2008/layout/LinedList"/>
    <dgm:cxn modelId="{F0AA814B-1DD2-D841-AFC5-013B87B140AD}" type="presParOf" srcId="{475CCA42-CB15-EA48-99DB-03C6ED564728}" destId="{70106CB0-2583-BD4B-A52B-358FA4E191E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ACD6739-256E-4232-B0B6-8EDA1D48617F}" type="doc">
      <dgm:prSet loTypeId="urn:microsoft.com/office/officeart/2005/8/layout/vList2" loCatId="list" qsTypeId="urn:microsoft.com/office/officeart/2005/8/quickstyle/simple2" qsCatId="simple" csTypeId="urn:microsoft.com/office/officeart/2005/8/colors/accent1_1" csCatId="accent1" phldr="1"/>
      <dgm:spPr/>
      <dgm:t>
        <a:bodyPr/>
        <a:lstStyle/>
        <a:p>
          <a:endParaRPr lang="en-US"/>
        </a:p>
      </dgm:t>
    </dgm:pt>
    <dgm:pt modelId="{987124DD-DDF6-4567-8A75-256FF6A6B6E6}">
      <dgm:prSet/>
      <dgm:spPr/>
      <dgm:t>
        <a:bodyPr/>
        <a:lstStyle/>
        <a:p>
          <a:r>
            <a:rPr lang="en-GB"/>
            <a:t>Before 2014 – the extreme right wing was a low risk to security. </a:t>
          </a:r>
          <a:endParaRPr lang="en-US"/>
        </a:p>
      </dgm:t>
    </dgm:pt>
    <dgm:pt modelId="{499B4568-32B9-4E5D-9094-F42101177315}" type="parTrans" cxnId="{470EFC33-16AE-46C1-AEDF-D703844DB1A3}">
      <dgm:prSet/>
      <dgm:spPr/>
      <dgm:t>
        <a:bodyPr/>
        <a:lstStyle/>
        <a:p>
          <a:endParaRPr lang="en-US"/>
        </a:p>
      </dgm:t>
    </dgm:pt>
    <dgm:pt modelId="{9203B583-04F3-4974-A15E-41E01A192BEB}" type="sibTrans" cxnId="{470EFC33-16AE-46C1-AEDF-D703844DB1A3}">
      <dgm:prSet/>
      <dgm:spPr/>
      <dgm:t>
        <a:bodyPr/>
        <a:lstStyle/>
        <a:p>
          <a:endParaRPr lang="en-US"/>
        </a:p>
      </dgm:t>
    </dgm:pt>
    <dgm:pt modelId="{9021B7F1-5012-4734-8BD1-FE64714E0BA6}">
      <dgm:prSet/>
      <dgm:spPr/>
      <dgm:t>
        <a:bodyPr/>
        <a:lstStyle/>
        <a:p>
          <a:r>
            <a:rPr lang="en-GB" dirty="0"/>
            <a:t>Emergence of National Action and them being proscribed in 2016 the threat of right-wing terrorism has grown.</a:t>
          </a:r>
          <a:endParaRPr lang="en-US" dirty="0"/>
        </a:p>
      </dgm:t>
    </dgm:pt>
    <dgm:pt modelId="{2F536F77-D40D-41D5-9E25-8B24FC165A1E}" type="parTrans" cxnId="{631103F3-8E3B-48F3-88A2-336EF2CE93D3}">
      <dgm:prSet/>
      <dgm:spPr/>
      <dgm:t>
        <a:bodyPr/>
        <a:lstStyle/>
        <a:p>
          <a:endParaRPr lang="en-US"/>
        </a:p>
      </dgm:t>
    </dgm:pt>
    <dgm:pt modelId="{5E58901B-9E71-4448-9B32-DDCEB97A8976}" type="sibTrans" cxnId="{631103F3-8E3B-48F3-88A2-336EF2CE93D3}">
      <dgm:prSet/>
      <dgm:spPr/>
      <dgm:t>
        <a:bodyPr/>
        <a:lstStyle/>
        <a:p>
          <a:endParaRPr lang="en-US"/>
        </a:p>
      </dgm:t>
    </dgm:pt>
    <dgm:pt modelId="{A03B143B-FF15-423B-BCB1-B1B162587BF8}">
      <dgm:prSet/>
      <dgm:spPr/>
      <dgm:t>
        <a:bodyPr/>
        <a:lstStyle/>
        <a:p>
          <a:r>
            <a:rPr lang="en-GB"/>
            <a:t>27 individuals arrested on suspicion of being a member of National Action between 2016-2017.</a:t>
          </a:r>
          <a:endParaRPr lang="en-US"/>
        </a:p>
      </dgm:t>
    </dgm:pt>
    <dgm:pt modelId="{BCB4ECAC-DCD1-4739-B86D-693DB14CD0D5}" type="parTrans" cxnId="{D419EFC7-6AC8-4953-BAB8-3D4B802B6AEF}">
      <dgm:prSet/>
      <dgm:spPr/>
      <dgm:t>
        <a:bodyPr/>
        <a:lstStyle/>
        <a:p>
          <a:endParaRPr lang="en-US"/>
        </a:p>
      </dgm:t>
    </dgm:pt>
    <dgm:pt modelId="{B37D020E-A84C-420C-9252-72EDEB6EF804}" type="sibTrans" cxnId="{D419EFC7-6AC8-4953-BAB8-3D4B802B6AEF}">
      <dgm:prSet/>
      <dgm:spPr/>
      <dgm:t>
        <a:bodyPr/>
        <a:lstStyle/>
        <a:p>
          <a:endParaRPr lang="en-US"/>
        </a:p>
      </dgm:t>
    </dgm:pt>
    <dgm:pt modelId="{2B631ABE-F26F-449B-B269-0A6D0E34777B}">
      <dgm:prSet/>
      <dgm:spPr/>
      <dgm:t>
        <a:bodyPr/>
        <a:lstStyle/>
        <a:p>
          <a:r>
            <a:rPr lang="en-GB"/>
            <a:t>Between 2017-2018, police and security forces have disrupted 4 extreme right ring plots.</a:t>
          </a:r>
          <a:endParaRPr lang="en-US"/>
        </a:p>
      </dgm:t>
    </dgm:pt>
    <dgm:pt modelId="{445F2D66-D236-4B04-A663-B39544CCB4DA}" type="parTrans" cxnId="{D2BA0CD8-7C8B-4A32-B132-D873E2F1DE0C}">
      <dgm:prSet/>
      <dgm:spPr/>
      <dgm:t>
        <a:bodyPr/>
        <a:lstStyle/>
        <a:p>
          <a:endParaRPr lang="en-US"/>
        </a:p>
      </dgm:t>
    </dgm:pt>
    <dgm:pt modelId="{17FBCA9E-4D81-4B24-97E1-83962824DB18}" type="sibTrans" cxnId="{D2BA0CD8-7C8B-4A32-B132-D873E2F1DE0C}">
      <dgm:prSet/>
      <dgm:spPr/>
      <dgm:t>
        <a:bodyPr/>
        <a:lstStyle/>
        <a:p>
          <a:endParaRPr lang="en-US"/>
        </a:p>
      </dgm:t>
    </dgm:pt>
    <dgm:pt modelId="{3E10D642-F48B-4F01-BDC6-795C5728793D}">
      <dgm:prSet/>
      <dgm:spPr/>
      <dgm:t>
        <a:bodyPr/>
        <a:lstStyle/>
        <a:p>
          <a:r>
            <a:rPr lang="en-GB"/>
            <a:t>PREVENT – Channel Referrals; 44% were related to right wing extremism.</a:t>
          </a:r>
          <a:endParaRPr lang="en-US"/>
        </a:p>
      </dgm:t>
    </dgm:pt>
    <dgm:pt modelId="{B7BDAE98-B8F1-4F88-A05B-A2CE27F5450A}" type="parTrans" cxnId="{35CA52F7-2E26-4ADA-BACF-23E0077E8B89}">
      <dgm:prSet/>
      <dgm:spPr/>
      <dgm:t>
        <a:bodyPr/>
        <a:lstStyle/>
        <a:p>
          <a:endParaRPr lang="en-US"/>
        </a:p>
      </dgm:t>
    </dgm:pt>
    <dgm:pt modelId="{492FFB29-E193-4924-AD57-8B2E8595BF48}" type="sibTrans" cxnId="{35CA52F7-2E26-4ADA-BACF-23E0077E8B89}">
      <dgm:prSet/>
      <dgm:spPr/>
      <dgm:t>
        <a:bodyPr/>
        <a:lstStyle/>
        <a:p>
          <a:endParaRPr lang="en-US"/>
        </a:p>
      </dgm:t>
    </dgm:pt>
    <dgm:pt modelId="{F8871F62-ABC1-0C45-AAC6-34E44DDF63F6}" type="pres">
      <dgm:prSet presAssocID="{4ACD6739-256E-4232-B0B6-8EDA1D48617F}" presName="linear" presStyleCnt="0">
        <dgm:presLayoutVars>
          <dgm:animLvl val="lvl"/>
          <dgm:resizeHandles val="exact"/>
        </dgm:presLayoutVars>
      </dgm:prSet>
      <dgm:spPr/>
    </dgm:pt>
    <dgm:pt modelId="{B37D3DD6-FCE1-B549-8E71-1A37ECEAF580}" type="pres">
      <dgm:prSet presAssocID="{987124DD-DDF6-4567-8A75-256FF6A6B6E6}" presName="parentText" presStyleLbl="node1" presStyleIdx="0" presStyleCnt="5">
        <dgm:presLayoutVars>
          <dgm:chMax val="0"/>
          <dgm:bulletEnabled val="1"/>
        </dgm:presLayoutVars>
      </dgm:prSet>
      <dgm:spPr/>
    </dgm:pt>
    <dgm:pt modelId="{87B9CC64-FC02-7843-92EB-FC5443F6E102}" type="pres">
      <dgm:prSet presAssocID="{9203B583-04F3-4974-A15E-41E01A192BEB}" presName="spacer" presStyleCnt="0"/>
      <dgm:spPr/>
    </dgm:pt>
    <dgm:pt modelId="{5E5480B0-2466-5E4D-8625-6508B40CBEAD}" type="pres">
      <dgm:prSet presAssocID="{9021B7F1-5012-4734-8BD1-FE64714E0BA6}" presName="parentText" presStyleLbl="node1" presStyleIdx="1" presStyleCnt="5">
        <dgm:presLayoutVars>
          <dgm:chMax val="0"/>
          <dgm:bulletEnabled val="1"/>
        </dgm:presLayoutVars>
      </dgm:prSet>
      <dgm:spPr/>
    </dgm:pt>
    <dgm:pt modelId="{A45D6CA7-D1E7-5B4B-A083-15EC8B9CC834}" type="pres">
      <dgm:prSet presAssocID="{5E58901B-9E71-4448-9B32-DDCEB97A8976}" presName="spacer" presStyleCnt="0"/>
      <dgm:spPr/>
    </dgm:pt>
    <dgm:pt modelId="{E1D74A45-771D-6841-A8E8-C29C80C8E7C8}" type="pres">
      <dgm:prSet presAssocID="{A03B143B-FF15-423B-BCB1-B1B162587BF8}" presName="parentText" presStyleLbl="node1" presStyleIdx="2" presStyleCnt="5">
        <dgm:presLayoutVars>
          <dgm:chMax val="0"/>
          <dgm:bulletEnabled val="1"/>
        </dgm:presLayoutVars>
      </dgm:prSet>
      <dgm:spPr/>
    </dgm:pt>
    <dgm:pt modelId="{5E3E903E-690F-BC49-9C3E-0D6DB7175BEC}" type="pres">
      <dgm:prSet presAssocID="{B37D020E-A84C-420C-9252-72EDEB6EF804}" presName="spacer" presStyleCnt="0"/>
      <dgm:spPr/>
    </dgm:pt>
    <dgm:pt modelId="{A38DC8AE-EA8E-4E49-B319-EE5D0A66C9D3}" type="pres">
      <dgm:prSet presAssocID="{2B631ABE-F26F-449B-B269-0A6D0E34777B}" presName="parentText" presStyleLbl="node1" presStyleIdx="3" presStyleCnt="5">
        <dgm:presLayoutVars>
          <dgm:chMax val="0"/>
          <dgm:bulletEnabled val="1"/>
        </dgm:presLayoutVars>
      </dgm:prSet>
      <dgm:spPr/>
    </dgm:pt>
    <dgm:pt modelId="{318E537F-3EB2-4C41-A876-0D529A43CA80}" type="pres">
      <dgm:prSet presAssocID="{17FBCA9E-4D81-4B24-97E1-83962824DB18}" presName="spacer" presStyleCnt="0"/>
      <dgm:spPr/>
    </dgm:pt>
    <dgm:pt modelId="{02B7F4B9-BB32-7F4E-A509-44A81A8AC41A}" type="pres">
      <dgm:prSet presAssocID="{3E10D642-F48B-4F01-BDC6-795C5728793D}" presName="parentText" presStyleLbl="node1" presStyleIdx="4" presStyleCnt="5">
        <dgm:presLayoutVars>
          <dgm:chMax val="0"/>
          <dgm:bulletEnabled val="1"/>
        </dgm:presLayoutVars>
      </dgm:prSet>
      <dgm:spPr/>
    </dgm:pt>
  </dgm:ptLst>
  <dgm:cxnLst>
    <dgm:cxn modelId="{470EFC33-16AE-46C1-AEDF-D703844DB1A3}" srcId="{4ACD6739-256E-4232-B0B6-8EDA1D48617F}" destId="{987124DD-DDF6-4567-8A75-256FF6A6B6E6}" srcOrd="0" destOrd="0" parTransId="{499B4568-32B9-4E5D-9094-F42101177315}" sibTransId="{9203B583-04F3-4974-A15E-41E01A192BEB}"/>
    <dgm:cxn modelId="{C156EE5A-D400-8E4B-BD30-21E4DCD701EC}" type="presOf" srcId="{4ACD6739-256E-4232-B0B6-8EDA1D48617F}" destId="{F8871F62-ABC1-0C45-AAC6-34E44DDF63F6}" srcOrd="0" destOrd="0" presId="urn:microsoft.com/office/officeart/2005/8/layout/vList2"/>
    <dgm:cxn modelId="{CF520C63-4679-AA4A-82BD-CD802D980A00}" type="presOf" srcId="{9021B7F1-5012-4734-8BD1-FE64714E0BA6}" destId="{5E5480B0-2466-5E4D-8625-6508B40CBEAD}" srcOrd="0" destOrd="0" presId="urn:microsoft.com/office/officeart/2005/8/layout/vList2"/>
    <dgm:cxn modelId="{AB27486A-7A9F-284D-95BE-1D2E32D09F8F}" type="presOf" srcId="{987124DD-DDF6-4567-8A75-256FF6A6B6E6}" destId="{B37D3DD6-FCE1-B549-8E71-1A37ECEAF580}" srcOrd="0" destOrd="0" presId="urn:microsoft.com/office/officeart/2005/8/layout/vList2"/>
    <dgm:cxn modelId="{CBFC4D9F-FCA8-AF40-B14F-5C2F8596A901}" type="presOf" srcId="{2B631ABE-F26F-449B-B269-0A6D0E34777B}" destId="{A38DC8AE-EA8E-4E49-B319-EE5D0A66C9D3}" srcOrd="0" destOrd="0" presId="urn:microsoft.com/office/officeart/2005/8/layout/vList2"/>
    <dgm:cxn modelId="{D419EFC7-6AC8-4953-BAB8-3D4B802B6AEF}" srcId="{4ACD6739-256E-4232-B0B6-8EDA1D48617F}" destId="{A03B143B-FF15-423B-BCB1-B1B162587BF8}" srcOrd="2" destOrd="0" parTransId="{BCB4ECAC-DCD1-4739-B86D-693DB14CD0D5}" sibTransId="{B37D020E-A84C-420C-9252-72EDEB6EF804}"/>
    <dgm:cxn modelId="{D2BA0CD8-7C8B-4A32-B132-D873E2F1DE0C}" srcId="{4ACD6739-256E-4232-B0B6-8EDA1D48617F}" destId="{2B631ABE-F26F-449B-B269-0A6D0E34777B}" srcOrd="3" destOrd="0" parTransId="{445F2D66-D236-4B04-A663-B39544CCB4DA}" sibTransId="{17FBCA9E-4D81-4B24-97E1-83962824DB18}"/>
    <dgm:cxn modelId="{AEB416E1-0CC2-994D-A8C6-F61120FD3B27}" type="presOf" srcId="{3E10D642-F48B-4F01-BDC6-795C5728793D}" destId="{02B7F4B9-BB32-7F4E-A509-44A81A8AC41A}" srcOrd="0" destOrd="0" presId="urn:microsoft.com/office/officeart/2005/8/layout/vList2"/>
    <dgm:cxn modelId="{509AACE3-004E-2840-A7DF-FE99A8E20623}" type="presOf" srcId="{A03B143B-FF15-423B-BCB1-B1B162587BF8}" destId="{E1D74A45-771D-6841-A8E8-C29C80C8E7C8}" srcOrd="0" destOrd="0" presId="urn:microsoft.com/office/officeart/2005/8/layout/vList2"/>
    <dgm:cxn modelId="{631103F3-8E3B-48F3-88A2-336EF2CE93D3}" srcId="{4ACD6739-256E-4232-B0B6-8EDA1D48617F}" destId="{9021B7F1-5012-4734-8BD1-FE64714E0BA6}" srcOrd="1" destOrd="0" parTransId="{2F536F77-D40D-41D5-9E25-8B24FC165A1E}" sibTransId="{5E58901B-9E71-4448-9B32-DDCEB97A8976}"/>
    <dgm:cxn modelId="{35CA52F7-2E26-4ADA-BACF-23E0077E8B89}" srcId="{4ACD6739-256E-4232-B0B6-8EDA1D48617F}" destId="{3E10D642-F48B-4F01-BDC6-795C5728793D}" srcOrd="4" destOrd="0" parTransId="{B7BDAE98-B8F1-4F88-A05B-A2CE27F5450A}" sibTransId="{492FFB29-E193-4924-AD57-8B2E8595BF48}"/>
    <dgm:cxn modelId="{00975C2E-7E4D-D842-B840-84527C5D26ED}" type="presParOf" srcId="{F8871F62-ABC1-0C45-AAC6-34E44DDF63F6}" destId="{B37D3DD6-FCE1-B549-8E71-1A37ECEAF580}" srcOrd="0" destOrd="0" presId="urn:microsoft.com/office/officeart/2005/8/layout/vList2"/>
    <dgm:cxn modelId="{E1F7CC9F-3F9F-D341-9FE6-A7EEBAE709F4}" type="presParOf" srcId="{F8871F62-ABC1-0C45-AAC6-34E44DDF63F6}" destId="{87B9CC64-FC02-7843-92EB-FC5443F6E102}" srcOrd="1" destOrd="0" presId="urn:microsoft.com/office/officeart/2005/8/layout/vList2"/>
    <dgm:cxn modelId="{24A9D162-CE73-9D48-B64C-03DE499BB69E}" type="presParOf" srcId="{F8871F62-ABC1-0C45-AAC6-34E44DDF63F6}" destId="{5E5480B0-2466-5E4D-8625-6508B40CBEAD}" srcOrd="2" destOrd="0" presId="urn:microsoft.com/office/officeart/2005/8/layout/vList2"/>
    <dgm:cxn modelId="{85E45EBD-FCAE-C54E-A2F3-5DA9B44BD136}" type="presParOf" srcId="{F8871F62-ABC1-0C45-AAC6-34E44DDF63F6}" destId="{A45D6CA7-D1E7-5B4B-A083-15EC8B9CC834}" srcOrd="3" destOrd="0" presId="urn:microsoft.com/office/officeart/2005/8/layout/vList2"/>
    <dgm:cxn modelId="{9EFC799B-64EE-1E45-9A9B-81B3277BD42C}" type="presParOf" srcId="{F8871F62-ABC1-0C45-AAC6-34E44DDF63F6}" destId="{E1D74A45-771D-6841-A8E8-C29C80C8E7C8}" srcOrd="4" destOrd="0" presId="urn:microsoft.com/office/officeart/2005/8/layout/vList2"/>
    <dgm:cxn modelId="{7A493387-2F8F-004D-90F7-B3CCFAE0F230}" type="presParOf" srcId="{F8871F62-ABC1-0C45-AAC6-34E44DDF63F6}" destId="{5E3E903E-690F-BC49-9C3E-0D6DB7175BEC}" srcOrd="5" destOrd="0" presId="urn:microsoft.com/office/officeart/2005/8/layout/vList2"/>
    <dgm:cxn modelId="{6BA1D880-C080-DA4E-AF74-06341396499A}" type="presParOf" srcId="{F8871F62-ABC1-0C45-AAC6-34E44DDF63F6}" destId="{A38DC8AE-EA8E-4E49-B319-EE5D0A66C9D3}" srcOrd="6" destOrd="0" presId="urn:microsoft.com/office/officeart/2005/8/layout/vList2"/>
    <dgm:cxn modelId="{3D406818-B895-1740-8452-60A05242CB62}" type="presParOf" srcId="{F8871F62-ABC1-0C45-AAC6-34E44DDF63F6}" destId="{318E537F-3EB2-4C41-A876-0D529A43CA80}" srcOrd="7" destOrd="0" presId="urn:microsoft.com/office/officeart/2005/8/layout/vList2"/>
    <dgm:cxn modelId="{82E5C349-01AD-4846-A6CA-84B00BCE4154}" type="presParOf" srcId="{F8871F62-ABC1-0C45-AAC6-34E44DDF63F6}" destId="{02B7F4B9-BB32-7F4E-A509-44A81A8AC41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DAF2D30-E74A-473C-9D75-92F68CED940D}"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CD1358C0-B7A8-4D5C-8481-68C961871345}">
      <dgm:prSet/>
      <dgm:spPr/>
      <dgm:t>
        <a:bodyPr/>
        <a:lstStyle/>
        <a:p>
          <a:r>
            <a:rPr lang="en-GB"/>
            <a:t>Discussed the issues of interchangeably calling right wing as ‘terrorist’ and ‘extremists’</a:t>
          </a:r>
          <a:endParaRPr lang="en-US"/>
        </a:p>
      </dgm:t>
    </dgm:pt>
    <dgm:pt modelId="{F18719F3-477C-47C9-884D-C197AA120A76}" type="parTrans" cxnId="{9F9602EE-A494-4DAB-8337-CB9D3D7D01F5}">
      <dgm:prSet/>
      <dgm:spPr/>
      <dgm:t>
        <a:bodyPr/>
        <a:lstStyle/>
        <a:p>
          <a:endParaRPr lang="en-US"/>
        </a:p>
      </dgm:t>
    </dgm:pt>
    <dgm:pt modelId="{0B41B392-632F-4EA0-B68A-AC26F750A55B}" type="sibTrans" cxnId="{9F9602EE-A494-4DAB-8337-CB9D3D7D01F5}">
      <dgm:prSet/>
      <dgm:spPr/>
      <dgm:t>
        <a:bodyPr/>
        <a:lstStyle/>
        <a:p>
          <a:endParaRPr lang="en-US"/>
        </a:p>
      </dgm:t>
    </dgm:pt>
    <dgm:pt modelId="{9188D33E-B9F4-4CFF-A545-13AFB643459B}">
      <dgm:prSet/>
      <dgm:spPr/>
      <dgm:t>
        <a:bodyPr/>
        <a:lstStyle/>
        <a:p>
          <a:r>
            <a:rPr lang="en-GB"/>
            <a:t>Considered the motives and goals of right wing terrorists in more detail.</a:t>
          </a:r>
          <a:endParaRPr lang="en-US"/>
        </a:p>
      </dgm:t>
    </dgm:pt>
    <dgm:pt modelId="{0B5F2E81-DF8F-46C9-A8A3-88D0A3CB599D}" type="parTrans" cxnId="{8D57E3AA-6FD6-42C3-AD6B-600420747AAF}">
      <dgm:prSet/>
      <dgm:spPr/>
      <dgm:t>
        <a:bodyPr/>
        <a:lstStyle/>
        <a:p>
          <a:endParaRPr lang="en-US"/>
        </a:p>
      </dgm:t>
    </dgm:pt>
    <dgm:pt modelId="{E7E07D27-4AD4-4015-9FE6-7B78DD7BC8F3}" type="sibTrans" cxnId="{8D57E3AA-6FD6-42C3-AD6B-600420747AAF}">
      <dgm:prSet/>
      <dgm:spPr/>
      <dgm:t>
        <a:bodyPr/>
        <a:lstStyle/>
        <a:p>
          <a:endParaRPr lang="en-US"/>
        </a:p>
      </dgm:t>
    </dgm:pt>
    <dgm:pt modelId="{4BC5E1E8-A042-40DF-A654-1F27A66E13E9}">
      <dgm:prSet/>
      <dgm:spPr/>
      <dgm:t>
        <a:bodyPr/>
        <a:lstStyle/>
        <a:p>
          <a:r>
            <a:rPr lang="en-GB"/>
            <a:t>Established the use of the internet by right wing terrorists.</a:t>
          </a:r>
          <a:endParaRPr lang="en-US"/>
        </a:p>
      </dgm:t>
    </dgm:pt>
    <dgm:pt modelId="{A9CA7ADA-D7C5-4FCC-B3F9-B500FC8E1F60}" type="parTrans" cxnId="{C9A2F69D-EC77-4095-A230-BECD94216B03}">
      <dgm:prSet/>
      <dgm:spPr/>
      <dgm:t>
        <a:bodyPr/>
        <a:lstStyle/>
        <a:p>
          <a:endParaRPr lang="en-US"/>
        </a:p>
      </dgm:t>
    </dgm:pt>
    <dgm:pt modelId="{AB057A20-F9F6-4588-81E2-F089DBC2E59C}" type="sibTrans" cxnId="{C9A2F69D-EC77-4095-A230-BECD94216B03}">
      <dgm:prSet/>
      <dgm:spPr/>
      <dgm:t>
        <a:bodyPr/>
        <a:lstStyle/>
        <a:p>
          <a:endParaRPr lang="en-US"/>
        </a:p>
      </dgm:t>
    </dgm:pt>
    <dgm:pt modelId="{503956B2-1102-4CA0-812A-21FE16BC4E80}">
      <dgm:prSet/>
      <dgm:spPr/>
      <dgm:t>
        <a:bodyPr/>
        <a:lstStyle/>
        <a:p>
          <a:r>
            <a:rPr lang="en-GB"/>
            <a:t>Examined the response to right wing terrorism offline and online.</a:t>
          </a:r>
          <a:endParaRPr lang="en-US"/>
        </a:p>
      </dgm:t>
    </dgm:pt>
    <dgm:pt modelId="{4E442545-E41C-4632-8E90-C2E5D4FD222C}" type="parTrans" cxnId="{C050684F-C387-4994-8213-280D750A8874}">
      <dgm:prSet/>
      <dgm:spPr/>
      <dgm:t>
        <a:bodyPr/>
        <a:lstStyle/>
        <a:p>
          <a:endParaRPr lang="en-US"/>
        </a:p>
      </dgm:t>
    </dgm:pt>
    <dgm:pt modelId="{F489E764-4055-4BD1-9959-E727F6C60D10}" type="sibTrans" cxnId="{C050684F-C387-4994-8213-280D750A8874}">
      <dgm:prSet/>
      <dgm:spPr/>
      <dgm:t>
        <a:bodyPr/>
        <a:lstStyle/>
        <a:p>
          <a:endParaRPr lang="en-US"/>
        </a:p>
      </dgm:t>
    </dgm:pt>
    <dgm:pt modelId="{88856E75-799E-8944-80F0-A2E9D521AA81}" type="pres">
      <dgm:prSet presAssocID="{BDAF2D30-E74A-473C-9D75-92F68CED940D}" presName="vert0" presStyleCnt="0">
        <dgm:presLayoutVars>
          <dgm:dir/>
          <dgm:animOne val="branch"/>
          <dgm:animLvl val="lvl"/>
        </dgm:presLayoutVars>
      </dgm:prSet>
      <dgm:spPr/>
    </dgm:pt>
    <dgm:pt modelId="{1939862E-EE8E-034C-8DD5-31CA62DF133F}" type="pres">
      <dgm:prSet presAssocID="{CD1358C0-B7A8-4D5C-8481-68C961871345}" presName="thickLine" presStyleLbl="alignNode1" presStyleIdx="0" presStyleCnt="4"/>
      <dgm:spPr/>
    </dgm:pt>
    <dgm:pt modelId="{D882507D-1362-7F46-B637-745E45C9F30B}" type="pres">
      <dgm:prSet presAssocID="{CD1358C0-B7A8-4D5C-8481-68C961871345}" presName="horz1" presStyleCnt="0"/>
      <dgm:spPr/>
    </dgm:pt>
    <dgm:pt modelId="{B6C35F59-44F3-3247-94BE-18B16DFAF856}" type="pres">
      <dgm:prSet presAssocID="{CD1358C0-B7A8-4D5C-8481-68C961871345}" presName="tx1" presStyleLbl="revTx" presStyleIdx="0" presStyleCnt="4"/>
      <dgm:spPr/>
    </dgm:pt>
    <dgm:pt modelId="{7615FB1F-42E9-2844-9109-CBFF8983F6E3}" type="pres">
      <dgm:prSet presAssocID="{CD1358C0-B7A8-4D5C-8481-68C961871345}" presName="vert1" presStyleCnt="0"/>
      <dgm:spPr/>
    </dgm:pt>
    <dgm:pt modelId="{B25D925E-1B0D-DB45-A750-D9B7D33B6FBA}" type="pres">
      <dgm:prSet presAssocID="{9188D33E-B9F4-4CFF-A545-13AFB643459B}" presName="thickLine" presStyleLbl="alignNode1" presStyleIdx="1" presStyleCnt="4"/>
      <dgm:spPr/>
    </dgm:pt>
    <dgm:pt modelId="{6DC96A6E-F8F1-514F-A901-1342E7EC8848}" type="pres">
      <dgm:prSet presAssocID="{9188D33E-B9F4-4CFF-A545-13AFB643459B}" presName="horz1" presStyleCnt="0"/>
      <dgm:spPr/>
    </dgm:pt>
    <dgm:pt modelId="{F020BEA2-0F35-CE45-85B6-03E7A17BA00E}" type="pres">
      <dgm:prSet presAssocID="{9188D33E-B9F4-4CFF-A545-13AFB643459B}" presName="tx1" presStyleLbl="revTx" presStyleIdx="1" presStyleCnt="4"/>
      <dgm:spPr/>
    </dgm:pt>
    <dgm:pt modelId="{78880A96-6D7E-A546-9C44-5350F5BD1FE5}" type="pres">
      <dgm:prSet presAssocID="{9188D33E-B9F4-4CFF-A545-13AFB643459B}" presName="vert1" presStyleCnt="0"/>
      <dgm:spPr/>
    </dgm:pt>
    <dgm:pt modelId="{3760AC80-B2BD-FD41-A86C-1DE7EB4CC909}" type="pres">
      <dgm:prSet presAssocID="{4BC5E1E8-A042-40DF-A654-1F27A66E13E9}" presName="thickLine" presStyleLbl="alignNode1" presStyleIdx="2" presStyleCnt="4"/>
      <dgm:spPr/>
    </dgm:pt>
    <dgm:pt modelId="{5FB4335F-2709-384B-842D-5FF375DE5588}" type="pres">
      <dgm:prSet presAssocID="{4BC5E1E8-A042-40DF-A654-1F27A66E13E9}" presName="horz1" presStyleCnt="0"/>
      <dgm:spPr/>
    </dgm:pt>
    <dgm:pt modelId="{B330F8F2-4884-A14D-86C7-87B4BE2289C5}" type="pres">
      <dgm:prSet presAssocID="{4BC5E1E8-A042-40DF-A654-1F27A66E13E9}" presName="tx1" presStyleLbl="revTx" presStyleIdx="2" presStyleCnt="4"/>
      <dgm:spPr/>
    </dgm:pt>
    <dgm:pt modelId="{5BBC0306-975F-8D48-AFF3-BF2B2F0C065C}" type="pres">
      <dgm:prSet presAssocID="{4BC5E1E8-A042-40DF-A654-1F27A66E13E9}" presName="vert1" presStyleCnt="0"/>
      <dgm:spPr/>
    </dgm:pt>
    <dgm:pt modelId="{93F9F957-544B-A44F-B813-B100AB4ADE84}" type="pres">
      <dgm:prSet presAssocID="{503956B2-1102-4CA0-812A-21FE16BC4E80}" presName="thickLine" presStyleLbl="alignNode1" presStyleIdx="3" presStyleCnt="4"/>
      <dgm:spPr/>
    </dgm:pt>
    <dgm:pt modelId="{383B4593-1041-6140-899F-A1D3834E54E1}" type="pres">
      <dgm:prSet presAssocID="{503956B2-1102-4CA0-812A-21FE16BC4E80}" presName="horz1" presStyleCnt="0"/>
      <dgm:spPr/>
    </dgm:pt>
    <dgm:pt modelId="{D4B7B50C-FE0E-124A-A096-8FC3208772CA}" type="pres">
      <dgm:prSet presAssocID="{503956B2-1102-4CA0-812A-21FE16BC4E80}" presName="tx1" presStyleLbl="revTx" presStyleIdx="3" presStyleCnt="4"/>
      <dgm:spPr/>
    </dgm:pt>
    <dgm:pt modelId="{1C78B34B-C118-D44D-8064-B2B1984C8319}" type="pres">
      <dgm:prSet presAssocID="{503956B2-1102-4CA0-812A-21FE16BC4E80}" presName="vert1" presStyleCnt="0"/>
      <dgm:spPr/>
    </dgm:pt>
  </dgm:ptLst>
  <dgm:cxnLst>
    <dgm:cxn modelId="{98C48F44-35F6-6049-B28C-1327087DABDC}" type="presOf" srcId="{CD1358C0-B7A8-4D5C-8481-68C961871345}" destId="{B6C35F59-44F3-3247-94BE-18B16DFAF856}" srcOrd="0" destOrd="0" presId="urn:microsoft.com/office/officeart/2008/layout/LinedList"/>
    <dgm:cxn modelId="{507A574D-6038-D945-A0C1-493C50ED349B}" type="presOf" srcId="{503956B2-1102-4CA0-812A-21FE16BC4E80}" destId="{D4B7B50C-FE0E-124A-A096-8FC3208772CA}" srcOrd="0" destOrd="0" presId="urn:microsoft.com/office/officeart/2008/layout/LinedList"/>
    <dgm:cxn modelId="{C050684F-C387-4994-8213-280D750A8874}" srcId="{BDAF2D30-E74A-473C-9D75-92F68CED940D}" destId="{503956B2-1102-4CA0-812A-21FE16BC4E80}" srcOrd="3" destOrd="0" parTransId="{4E442545-E41C-4632-8E90-C2E5D4FD222C}" sibTransId="{F489E764-4055-4BD1-9959-E727F6C60D10}"/>
    <dgm:cxn modelId="{E38C2D86-DD6B-FC45-8C8C-EB05B1F0E055}" type="presOf" srcId="{BDAF2D30-E74A-473C-9D75-92F68CED940D}" destId="{88856E75-799E-8944-80F0-A2E9D521AA81}" srcOrd="0" destOrd="0" presId="urn:microsoft.com/office/officeart/2008/layout/LinedList"/>
    <dgm:cxn modelId="{C9A2F69D-EC77-4095-A230-BECD94216B03}" srcId="{BDAF2D30-E74A-473C-9D75-92F68CED940D}" destId="{4BC5E1E8-A042-40DF-A654-1F27A66E13E9}" srcOrd="2" destOrd="0" parTransId="{A9CA7ADA-D7C5-4FCC-B3F9-B500FC8E1F60}" sibTransId="{AB057A20-F9F6-4588-81E2-F089DBC2E59C}"/>
    <dgm:cxn modelId="{A9B35C9E-FF14-134A-AD4E-0026070CB8F0}" type="presOf" srcId="{4BC5E1E8-A042-40DF-A654-1F27A66E13E9}" destId="{B330F8F2-4884-A14D-86C7-87B4BE2289C5}" srcOrd="0" destOrd="0" presId="urn:microsoft.com/office/officeart/2008/layout/LinedList"/>
    <dgm:cxn modelId="{8D57E3AA-6FD6-42C3-AD6B-600420747AAF}" srcId="{BDAF2D30-E74A-473C-9D75-92F68CED940D}" destId="{9188D33E-B9F4-4CFF-A545-13AFB643459B}" srcOrd="1" destOrd="0" parTransId="{0B5F2E81-DF8F-46C9-A8A3-88D0A3CB599D}" sibTransId="{E7E07D27-4AD4-4015-9FE6-7B78DD7BC8F3}"/>
    <dgm:cxn modelId="{54C5C1E5-B288-AD46-A784-920550D39BCD}" type="presOf" srcId="{9188D33E-B9F4-4CFF-A545-13AFB643459B}" destId="{F020BEA2-0F35-CE45-85B6-03E7A17BA00E}" srcOrd="0" destOrd="0" presId="urn:microsoft.com/office/officeart/2008/layout/LinedList"/>
    <dgm:cxn modelId="{9F9602EE-A494-4DAB-8337-CB9D3D7D01F5}" srcId="{BDAF2D30-E74A-473C-9D75-92F68CED940D}" destId="{CD1358C0-B7A8-4D5C-8481-68C961871345}" srcOrd="0" destOrd="0" parTransId="{F18719F3-477C-47C9-884D-C197AA120A76}" sibTransId="{0B41B392-632F-4EA0-B68A-AC26F750A55B}"/>
    <dgm:cxn modelId="{B63C173D-8201-744B-8ACA-E190B3A7FE39}" type="presParOf" srcId="{88856E75-799E-8944-80F0-A2E9D521AA81}" destId="{1939862E-EE8E-034C-8DD5-31CA62DF133F}" srcOrd="0" destOrd="0" presId="urn:microsoft.com/office/officeart/2008/layout/LinedList"/>
    <dgm:cxn modelId="{71D1638F-F441-2245-857A-589E31785D65}" type="presParOf" srcId="{88856E75-799E-8944-80F0-A2E9D521AA81}" destId="{D882507D-1362-7F46-B637-745E45C9F30B}" srcOrd="1" destOrd="0" presId="urn:microsoft.com/office/officeart/2008/layout/LinedList"/>
    <dgm:cxn modelId="{0E1528EF-6D36-5C48-BAE4-230318AB4C05}" type="presParOf" srcId="{D882507D-1362-7F46-B637-745E45C9F30B}" destId="{B6C35F59-44F3-3247-94BE-18B16DFAF856}" srcOrd="0" destOrd="0" presId="urn:microsoft.com/office/officeart/2008/layout/LinedList"/>
    <dgm:cxn modelId="{7CAA2BC0-F639-AD45-B284-3D933C097BC1}" type="presParOf" srcId="{D882507D-1362-7F46-B637-745E45C9F30B}" destId="{7615FB1F-42E9-2844-9109-CBFF8983F6E3}" srcOrd="1" destOrd="0" presId="urn:microsoft.com/office/officeart/2008/layout/LinedList"/>
    <dgm:cxn modelId="{0061BD66-A73F-2242-8598-67DD9DBFFAA6}" type="presParOf" srcId="{88856E75-799E-8944-80F0-A2E9D521AA81}" destId="{B25D925E-1B0D-DB45-A750-D9B7D33B6FBA}" srcOrd="2" destOrd="0" presId="urn:microsoft.com/office/officeart/2008/layout/LinedList"/>
    <dgm:cxn modelId="{89F01702-7FE8-FE41-A6A2-44B65F443EE4}" type="presParOf" srcId="{88856E75-799E-8944-80F0-A2E9D521AA81}" destId="{6DC96A6E-F8F1-514F-A901-1342E7EC8848}" srcOrd="3" destOrd="0" presId="urn:microsoft.com/office/officeart/2008/layout/LinedList"/>
    <dgm:cxn modelId="{B9BACC98-0C02-A84F-854F-482AE3B542F1}" type="presParOf" srcId="{6DC96A6E-F8F1-514F-A901-1342E7EC8848}" destId="{F020BEA2-0F35-CE45-85B6-03E7A17BA00E}" srcOrd="0" destOrd="0" presId="urn:microsoft.com/office/officeart/2008/layout/LinedList"/>
    <dgm:cxn modelId="{B9DBD84C-E7C8-184B-987F-E0A393DA3D84}" type="presParOf" srcId="{6DC96A6E-F8F1-514F-A901-1342E7EC8848}" destId="{78880A96-6D7E-A546-9C44-5350F5BD1FE5}" srcOrd="1" destOrd="0" presId="urn:microsoft.com/office/officeart/2008/layout/LinedList"/>
    <dgm:cxn modelId="{E5E6AA28-741B-1242-B996-90E6E5009493}" type="presParOf" srcId="{88856E75-799E-8944-80F0-A2E9D521AA81}" destId="{3760AC80-B2BD-FD41-A86C-1DE7EB4CC909}" srcOrd="4" destOrd="0" presId="urn:microsoft.com/office/officeart/2008/layout/LinedList"/>
    <dgm:cxn modelId="{82E78BAB-CE2D-FB41-B96B-E3CEC42EB3AD}" type="presParOf" srcId="{88856E75-799E-8944-80F0-A2E9D521AA81}" destId="{5FB4335F-2709-384B-842D-5FF375DE5588}" srcOrd="5" destOrd="0" presId="urn:microsoft.com/office/officeart/2008/layout/LinedList"/>
    <dgm:cxn modelId="{91D288DE-0A4C-134D-A6BA-CF5D1E21C5E5}" type="presParOf" srcId="{5FB4335F-2709-384B-842D-5FF375DE5588}" destId="{B330F8F2-4884-A14D-86C7-87B4BE2289C5}" srcOrd="0" destOrd="0" presId="urn:microsoft.com/office/officeart/2008/layout/LinedList"/>
    <dgm:cxn modelId="{DA228F85-3E40-774C-A42A-DFFD81B78AD3}" type="presParOf" srcId="{5FB4335F-2709-384B-842D-5FF375DE5588}" destId="{5BBC0306-975F-8D48-AFF3-BF2B2F0C065C}" srcOrd="1" destOrd="0" presId="urn:microsoft.com/office/officeart/2008/layout/LinedList"/>
    <dgm:cxn modelId="{79C5C271-7FAD-7043-919C-6D498764A1D9}" type="presParOf" srcId="{88856E75-799E-8944-80F0-A2E9D521AA81}" destId="{93F9F957-544B-A44F-B813-B100AB4ADE84}" srcOrd="6" destOrd="0" presId="urn:microsoft.com/office/officeart/2008/layout/LinedList"/>
    <dgm:cxn modelId="{F05E5373-5C00-B846-89B0-070285ED1266}" type="presParOf" srcId="{88856E75-799E-8944-80F0-A2E9D521AA81}" destId="{383B4593-1041-6140-899F-A1D3834E54E1}" srcOrd="7" destOrd="0" presId="urn:microsoft.com/office/officeart/2008/layout/LinedList"/>
    <dgm:cxn modelId="{77B938C2-0755-C04A-A03B-B79B64D16C6B}" type="presParOf" srcId="{383B4593-1041-6140-899F-A1D3834E54E1}" destId="{D4B7B50C-FE0E-124A-A096-8FC3208772CA}" srcOrd="0" destOrd="0" presId="urn:microsoft.com/office/officeart/2008/layout/LinedList"/>
    <dgm:cxn modelId="{0BC9FCD0-FA25-F145-A8A9-4978A1ED1323}" type="presParOf" srcId="{383B4593-1041-6140-899F-A1D3834E54E1}" destId="{1C78B34B-C118-D44D-8064-B2B1984C831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BA3FB-F04D-854D-989C-22B51923BFB6}">
      <dsp:nvSpPr>
        <dsp:cNvPr id="0" name=""/>
        <dsp:cNvSpPr/>
      </dsp:nvSpPr>
      <dsp:spPr>
        <a:xfrm>
          <a:off x="0" y="0"/>
          <a:ext cx="3305174" cy="4175468"/>
        </a:xfrm>
        <a:prstGeom prst="rect">
          <a:avLst/>
        </a:prstGeom>
        <a:solidFill>
          <a:schemeClr val="lt1">
            <a:alpha val="90000"/>
            <a:tint val="40000"/>
            <a:hueOff val="0"/>
            <a:satOff val="0"/>
            <a:lumOff val="0"/>
            <a:alphaOff val="0"/>
          </a:schemeClr>
        </a:solidFill>
        <a:ln w="15875" cap="flat"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7684" tIns="330200" rIns="257684" bIns="330200" numCol="1" spcCol="1270" anchor="t" anchorCtr="0">
          <a:noAutofit/>
        </a:bodyPr>
        <a:lstStyle/>
        <a:p>
          <a:pPr marL="0" lvl="0" indent="0" algn="l" defTabSz="1155700">
            <a:lnSpc>
              <a:spcPct val="90000"/>
            </a:lnSpc>
            <a:spcBef>
              <a:spcPct val="0"/>
            </a:spcBef>
            <a:spcAft>
              <a:spcPct val="35000"/>
            </a:spcAft>
            <a:buNone/>
          </a:pPr>
          <a:r>
            <a:rPr lang="en-GB" sz="2600" kern="1200" dirty="0"/>
            <a:t>Clarify the things discussed in the right-wing terror lecture.</a:t>
          </a:r>
          <a:endParaRPr lang="en-US" sz="2600" kern="1200" dirty="0"/>
        </a:p>
      </dsp:txBody>
      <dsp:txXfrm>
        <a:off x="0" y="1586677"/>
        <a:ext cx="3305174" cy="2505280"/>
      </dsp:txXfrm>
    </dsp:sp>
    <dsp:sp modelId="{1D5C206E-7155-514C-852A-8084EBBDE976}">
      <dsp:nvSpPr>
        <dsp:cNvPr id="0" name=""/>
        <dsp:cNvSpPr/>
      </dsp:nvSpPr>
      <dsp:spPr>
        <a:xfrm>
          <a:off x="1026266" y="417546"/>
          <a:ext cx="1252640" cy="1252640"/>
        </a:xfrm>
        <a:prstGeom prst="ellips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97661" tIns="12700" rIns="9766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09711" y="600991"/>
        <a:ext cx="885750" cy="885750"/>
      </dsp:txXfrm>
    </dsp:sp>
    <dsp:sp modelId="{59FE8391-6F10-6E46-A0C1-D82AA0936BA4}">
      <dsp:nvSpPr>
        <dsp:cNvPr id="0" name=""/>
        <dsp:cNvSpPr/>
      </dsp:nvSpPr>
      <dsp:spPr>
        <a:xfrm>
          <a:off x="0" y="4175396"/>
          <a:ext cx="3305174" cy="72"/>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EE7DD0C-BD91-B749-AF70-C720D7DED587}">
      <dsp:nvSpPr>
        <dsp:cNvPr id="0" name=""/>
        <dsp:cNvSpPr/>
      </dsp:nvSpPr>
      <dsp:spPr>
        <a:xfrm>
          <a:off x="3635691" y="0"/>
          <a:ext cx="3305174" cy="4175468"/>
        </a:xfrm>
        <a:prstGeom prst="rect">
          <a:avLst/>
        </a:prstGeom>
        <a:solidFill>
          <a:schemeClr val="lt1">
            <a:alpha val="90000"/>
            <a:tint val="40000"/>
            <a:hueOff val="0"/>
            <a:satOff val="0"/>
            <a:lumOff val="0"/>
            <a:alphaOff val="0"/>
          </a:schemeClr>
        </a:solidFill>
        <a:ln w="15875" cap="flat"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7684" tIns="330200" rIns="257684" bIns="330200" numCol="1" spcCol="1270" anchor="t" anchorCtr="0">
          <a:noAutofit/>
        </a:bodyPr>
        <a:lstStyle/>
        <a:p>
          <a:pPr marL="0" lvl="0" indent="0" algn="l" defTabSz="1155700">
            <a:lnSpc>
              <a:spcPct val="90000"/>
            </a:lnSpc>
            <a:spcBef>
              <a:spcPct val="0"/>
            </a:spcBef>
            <a:spcAft>
              <a:spcPct val="35000"/>
            </a:spcAft>
            <a:buNone/>
          </a:pPr>
          <a:r>
            <a:rPr lang="en-GB" sz="2600" kern="1200"/>
            <a:t>Follow up on the tasks set in the lecture.</a:t>
          </a:r>
          <a:endParaRPr lang="en-US" sz="2600" kern="1200"/>
        </a:p>
      </dsp:txBody>
      <dsp:txXfrm>
        <a:off x="3635691" y="1586677"/>
        <a:ext cx="3305174" cy="2505280"/>
      </dsp:txXfrm>
    </dsp:sp>
    <dsp:sp modelId="{5FE559B8-0533-1940-9DD3-7169D9E754D6}">
      <dsp:nvSpPr>
        <dsp:cNvPr id="0" name=""/>
        <dsp:cNvSpPr/>
      </dsp:nvSpPr>
      <dsp:spPr>
        <a:xfrm>
          <a:off x="4661958" y="417546"/>
          <a:ext cx="1252640" cy="1252640"/>
        </a:xfrm>
        <a:prstGeom prst="ellips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97661" tIns="12700" rIns="9766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45403" y="600991"/>
        <a:ext cx="885750" cy="885750"/>
      </dsp:txXfrm>
    </dsp:sp>
    <dsp:sp modelId="{2C33DFF8-3484-C34A-88E8-F3157AFF7553}">
      <dsp:nvSpPr>
        <dsp:cNvPr id="0" name=""/>
        <dsp:cNvSpPr/>
      </dsp:nvSpPr>
      <dsp:spPr>
        <a:xfrm>
          <a:off x="3635691" y="4175396"/>
          <a:ext cx="3305174" cy="72"/>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DC61193-D834-1149-A9A5-1A4B2B977BB3}">
      <dsp:nvSpPr>
        <dsp:cNvPr id="0" name=""/>
        <dsp:cNvSpPr/>
      </dsp:nvSpPr>
      <dsp:spPr>
        <a:xfrm>
          <a:off x="7271383" y="0"/>
          <a:ext cx="3305174" cy="4175468"/>
        </a:xfrm>
        <a:prstGeom prst="rect">
          <a:avLst/>
        </a:prstGeom>
        <a:solidFill>
          <a:schemeClr val="lt1">
            <a:alpha val="90000"/>
            <a:tint val="40000"/>
            <a:hueOff val="0"/>
            <a:satOff val="0"/>
            <a:lumOff val="0"/>
            <a:alphaOff val="0"/>
          </a:schemeClr>
        </a:solidFill>
        <a:ln w="15875" cap="flat"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7684" tIns="330200" rIns="257684" bIns="330200" numCol="1" spcCol="1270" anchor="t" anchorCtr="0">
          <a:noAutofit/>
        </a:bodyPr>
        <a:lstStyle/>
        <a:p>
          <a:pPr marL="0" lvl="0" indent="0" algn="l" defTabSz="1155700">
            <a:lnSpc>
              <a:spcPct val="90000"/>
            </a:lnSpc>
            <a:spcBef>
              <a:spcPct val="0"/>
            </a:spcBef>
            <a:spcAft>
              <a:spcPct val="35000"/>
            </a:spcAft>
            <a:buNone/>
          </a:pPr>
          <a:r>
            <a:rPr lang="en-GB" sz="2600" kern="1200"/>
            <a:t>Look at right wing terrorists use of the internet</a:t>
          </a:r>
          <a:endParaRPr lang="en-US" sz="2600" kern="1200"/>
        </a:p>
      </dsp:txBody>
      <dsp:txXfrm>
        <a:off x="7271383" y="1586677"/>
        <a:ext cx="3305174" cy="2505280"/>
      </dsp:txXfrm>
    </dsp:sp>
    <dsp:sp modelId="{FC1D0F82-B918-B841-9594-6E5EF135B0C9}">
      <dsp:nvSpPr>
        <dsp:cNvPr id="0" name=""/>
        <dsp:cNvSpPr/>
      </dsp:nvSpPr>
      <dsp:spPr>
        <a:xfrm>
          <a:off x="8297650" y="417546"/>
          <a:ext cx="1252640" cy="1252640"/>
        </a:xfrm>
        <a:prstGeom prst="ellips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97661" tIns="12700" rIns="9766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81095" y="600991"/>
        <a:ext cx="885750" cy="885750"/>
      </dsp:txXfrm>
    </dsp:sp>
    <dsp:sp modelId="{816D9E41-D535-4D43-8741-AD61969A68ED}">
      <dsp:nvSpPr>
        <dsp:cNvPr id="0" name=""/>
        <dsp:cNvSpPr/>
      </dsp:nvSpPr>
      <dsp:spPr>
        <a:xfrm>
          <a:off x="7271383" y="4175396"/>
          <a:ext cx="3305174" cy="72"/>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5E295-10F3-0B4E-990C-911D3E3B478C}">
      <dsp:nvSpPr>
        <dsp:cNvPr id="0" name=""/>
        <dsp:cNvSpPr/>
      </dsp:nvSpPr>
      <dsp:spPr>
        <a:xfrm>
          <a:off x="1534877" y="2120"/>
          <a:ext cx="3208636" cy="1925181"/>
        </a:xfrm>
        <a:prstGeom prst="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Discuss  </a:t>
          </a:r>
          <a:br>
            <a:rPr lang="en-GB" sz="2100" kern="1200" dirty="0"/>
          </a:br>
          <a:r>
            <a:rPr lang="en-GB" sz="2100" i="1" kern="1200" dirty="0"/>
            <a:t>-The problems with using the terms ‘terrorism’ and ‘extremism’ interchangeably.</a:t>
          </a:r>
          <a:endParaRPr lang="en-US" sz="2100" kern="1200" dirty="0"/>
        </a:p>
      </dsp:txBody>
      <dsp:txXfrm>
        <a:off x="1534877" y="2120"/>
        <a:ext cx="3208636" cy="1925181"/>
      </dsp:txXfrm>
    </dsp:sp>
    <dsp:sp modelId="{449E490A-D7FD-AA44-AC84-69BCAF4CDB28}">
      <dsp:nvSpPr>
        <dsp:cNvPr id="0" name=""/>
        <dsp:cNvSpPr/>
      </dsp:nvSpPr>
      <dsp:spPr>
        <a:xfrm>
          <a:off x="5064377" y="2120"/>
          <a:ext cx="3208636" cy="1925181"/>
        </a:xfrm>
        <a:prstGeom prst="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Clarify</a:t>
          </a:r>
          <a:br>
            <a:rPr lang="en-GB" sz="2100" kern="1200" dirty="0"/>
          </a:br>
          <a:r>
            <a:rPr lang="en-GB" sz="2100" kern="1200" dirty="0"/>
            <a:t> </a:t>
          </a:r>
          <a:r>
            <a:rPr lang="en-GB" sz="2100" i="1" kern="1200" dirty="0"/>
            <a:t>- The motives and goals of right-wing terrorists.</a:t>
          </a:r>
          <a:endParaRPr lang="en-US" sz="2100" kern="1200" dirty="0"/>
        </a:p>
      </dsp:txBody>
      <dsp:txXfrm>
        <a:off x="5064377" y="2120"/>
        <a:ext cx="3208636" cy="1925181"/>
      </dsp:txXfrm>
    </dsp:sp>
    <dsp:sp modelId="{2D196A08-22B1-AD4C-88AD-65305F8C053A}">
      <dsp:nvSpPr>
        <dsp:cNvPr id="0" name=""/>
        <dsp:cNvSpPr/>
      </dsp:nvSpPr>
      <dsp:spPr>
        <a:xfrm>
          <a:off x="1534877" y="2248165"/>
          <a:ext cx="3208636" cy="1925181"/>
        </a:xfrm>
        <a:prstGeom prst="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Examine </a:t>
          </a:r>
          <a:br>
            <a:rPr lang="en-GB" sz="2100" kern="1200"/>
          </a:br>
          <a:r>
            <a:rPr lang="en-GB" sz="2100" i="1" kern="1200"/>
            <a:t>- The use of the internet by right wing terrorists.</a:t>
          </a:r>
          <a:endParaRPr lang="en-US" sz="2100" kern="1200"/>
        </a:p>
      </dsp:txBody>
      <dsp:txXfrm>
        <a:off x="1534877" y="2248165"/>
        <a:ext cx="3208636" cy="1925181"/>
      </dsp:txXfrm>
    </dsp:sp>
    <dsp:sp modelId="{5872E710-C693-BC49-909E-E1372D2BB42E}">
      <dsp:nvSpPr>
        <dsp:cNvPr id="0" name=""/>
        <dsp:cNvSpPr/>
      </dsp:nvSpPr>
      <dsp:spPr>
        <a:xfrm>
          <a:off x="5064377" y="2248165"/>
          <a:ext cx="3208636" cy="1925181"/>
        </a:xfrm>
        <a:prstGeom prst="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Establish </a:t>
          </a:r>
          <a:br>
            <a:rPr lang="en-GB" sz="2100" kern="1200"/>
          </a:br>
          <a:r>
            <a:rPr lang="en-GB" sz="2100" i="1" kern="1200"/>
            <a:t>– The governmental response to right wing terrorism in the real world and online.</a:t>
          </a:r>
          <a:endParaRPr lang="en-US" sz="2100" kern="1200"/>
        </a:p>
      </dsp:txBody>
      <dsp:txXfrm>
        <a:off x="5064377" y="2248165"/>
        <a:ext cx="3208636" cy="19251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8C1FD-907A-134D-B9DD-B888AF38371B}">
      <dsp:nvSpPr>
        <dsp:cNvPr id="0" name=""/>
        <dsp:cNvSpPr/>
      </dsp:nvSpPr>
      <dsp:spPr>
        <a:xfrm>
          <a:off x="0" y="0"/>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0B3C6F-F5BC-B14F-AFBC-3D7BE7203949}">
      <dsp:nvSpPr>
        <dsp:cNvPr id="0" name=""/>
        <dsp:cNvSpPr/>
      </dsp:nvSpPr>
      <dsp:spPr>
        <a:xfrm>
          <a:off x="0" y="0"/>
          <a:ext cx="6281873" cy="2624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b="1" i="1" u="none" kern="1200" dirty="0"/>
            <a:t>What are the issues using ‘terrorism’ and ‘extremism’ interchangeably?</a:t>
          </a:r>
          <a:endParaRPr lang="en-US" sz="4200" u="none" kern="1200" dirty="0"/>
        </a:p>
      </dsp:txBody>
      <dsp:txXfrm>
        <a:off x="0" y="0"/>
        <a:ext cx="6281873" cy="2624311"/>
      </dsp:txXfrm>
    </dsp:sp>
    <dsp:sp modelId="{FE6E35A6-8505-5D47-9A8E-DB696B47FBB0}">
      <dsp:nvSpPr>
        <dsp:cNvPr id="0" name=""/>
        <dsp:cNvSpPr/>
      </dsp:nvSpPr>
      <dsp:spPr>
        <a:xfrm>
          <a:off x="0" y="2624311"/>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B48369-C35F-9649-96A7-FD9D4B920715}">
      <dsp:nvSpPr>
        <dsp:cNvPr id="0" name=""/>
        <dsp:cNvSpPr/>
      </dsp:nvSpPr>
      <dsp:spPr>
        <a:xfrm>
          <a:off x="0" y="2624311"/>
          <a:ext cx="6281873" cy="2624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b="1" i="1" u="none" kern="1200" dirty="0"/>
            <a:t>How does this effect understanding of right-wing terrorism?</a:t>
          </a:r>
          <a:endParaRPr lang="en-US" sz="4200" u="none" kern="1200" dirty="0"/>
        </a:p>
      </dsp:txBody>
      <dsp:txXfrm>
        <a:off x="0" y="2624311"/>
        <a:ext cx="6281873" cy="26243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0D8DF-8187-D241-A024-37B3CFFEC04F}">
      <dsp:nvSpPr>
        <dsp:cNvPr id="0" name=""/>
        <dsp:cNvSpPr/>
      </dsp:nvSpPr>
      <dsp:spPr>
        <a:xfrm>
          <a:off x="0" y="52038"/>
          <a:ext cx="5821767" cy="1668420"/>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Google -  ‘’Christchurch attack news’’</a:t>
          </a:r>
          <a:br>
            <a:rPr lang="en-GB" sz="3100" kern="1200"/>
          </a:br>
          <a:endParaRPr lang="en-US" sz="3100" kern="1200"/>
        </a:p>
      </dsp:txBody>
      <dsp:txXfrm>
        <a:off x="81446" y="133484"/>
        <a:ext cx="5658875" cy="1505528"/>
      </dsp:txXfrm>
    </dsp:sp>
    <dsp:sp modelId="{E44DCD6E-C705-4941-9D53-7EAD7F3C6C34}">
      <dsp:nvSpPr>
        <dsp:cNvPr id="0" name=""/>
        <dsp:cNvSpPr/>
      </dsp:nvSpPr>
      <dsp:spPr>
        <a:xfrm>
          <a:off x="0" y="1809738"/>
          <a:ext cx="5821767" cy="1668420"/>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Look at how many times the word:</a:t>
          </a:r>
          <a:endParaRPr lang="en-US" sz="3100" kern="1200"/>
        </a:p>
      </dsp:txBody>
      <dsp:txXfrm>
        <a:off x="81446" y="1891184"/>
        <a:ext cx="5658875" cy="1505528"/>
      </dsp:txXfrm>
    </dsp:sp>
    <dsp:sp modelId="{09A1193F-E240-8C45-ADD2-D6AA6F12D072}">
      <dsp:nvSpPr>
        <dsp:cNvPr id="0" name=""/>
        <dsp:cNvSpPr/>
      </dsp:nvSpPr>
      <dsp:spPr>
        <a:xfrm>
          <a:off x="0" y="3567439"/>
          <a:ext cx="5821767" cy="1668420"/>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‘terror’, ‘terrorist’, ‘terrorism’ </a:t>
          </a:r>
          <a:br>
            <a:rPr lang="en-GB" sz="3100" kern="1200"/>
          </a:br>
          <a:r>
            <a:rPr lang="en-GB" sz="3100" kern="1200"/>
            <a:t>is used in comparison to </a:t>
          </a:r>
          <a:br>
            <a:rPr lang="en-GB" sz="3100" kern="1200"/>
          </a:br>
          <a:r>
            <a:rPr lang="en-GB" sz="3100" kern="1200"/>
            <a:t>‘shooting’, ‘shooter’ ‘attack’</a:t>
          </a:r>
          <a:endParaRPr lang="en-US" sz="3100" kern="1200"/>
        </a:p>
      </dsp:txBody>
      <dsp:txXfrm>
        <a:off x="81446" y="3648885"/>
        <a:ext cx="5658875" cy="15055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955656-CB97-AC48-883E-4014C15BF7B2}">
      <dsp:nvSpPr>
        <dsp:cNvPr id="0" name=""/>
        <dsp:cNvSpPr/>
      </dsp:nvSpPr>
      <dsp:spPr>
        <a:xfrm>
          <a:off x="1291" y="577166"/>
          <a:ext cx="5035226" cy="3021135"/>
        </a:xfrm>
        <a:prstGeom prst="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dirty="0"/>
            <a:t>Thinking about the ideology of right-wing terrorists:</a:t>
          </a:r>
          <a:endParaRPr lang="en-US" sz="4900" kern="1200" dirty="0"/>
        </a:p>
      </dsp:txBody>
      <dsp:txXfrm>
        <a:off x="1291" y="577166"/>
        <a:ext cx="5035226" cy="3021135"/>
      </dsp:txXfrm>
    </dsp:sp>
    <dsp:sp modelId="{4C003A33-09E1-2049-A9E7-A4738726AA54}">
      <dsp:nvSpPr>
        <dsp:cNvPr id="0" name=""/>
        <dsp:cNvSpPr/>
      </dsp:nvSpPr>
      <dsp:spPr>
        <a:xfrm>
          <a:off x="5540040" y="577166"/>
          <a:ext cx="5035226" cy="3021135"/>
        </a:xfrm>
        <a:prstGeom prst="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What are their motives and goals?</a:t>
          </a:r>
          <a:endParaRPr lang="en-US" sz="4900" kern="1200"/>
        </a:p>
      </dsp:txBody>
      <dsp:txXfrm>
        <a:off x="5540040" y="577166"/>
        <a:ext cx="5035226" cy="30211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2FFA6-28C3-4344-81B9-FD3E3F4EFC44}">
      <dsp:nvSpPr>
        <dsp:cNvPr id="0" name=""/>
        <dsp:cNvSpPr/>
      </dsp:nvSpPr>
      <dsp:spPr>
        <a:xfrm>
          <a:off x="0" y="185365"/>
          <a:ext cx="6281873" cy="1581803"/>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1" kern="1200"/>
            <a:t>What was the purpose of web 1.0 for right wing terrorists and extremists?</a:t>
          </a:r>
          <a:endParaRPr lang="en-US" sz="2300" kern="1200"/>
        </a:p>
      </dsp:txBody>
      <dsp:txXfrm>
        <a:off x="77217" y="262582"/>
        <a:ext cx="6127439" cy="1427369"/>
      </dsp:txXfrm>
    </dsp:sp>
    <dsp:sp modelId="{25BA6FA7-3388-254A-B6A7-EBF7110D85AB}">
      <dsp:nvSpPr>
        <dsp:cNvPr id="0" name=""/>
        <dsp:cNvSpPr/>
      </dsp:nvSpPr>
      <dsp:spPr>
        <a:xfrm>
          <a:off x="0" y="1833409"/>
          <a:ext cx="6281873" cy="1581803"/>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1" kern="1200"/>
            <a:t>How do right wing terrorists utilise social media platforms? </a:t>
          </a:r>
          <a:endParaRPr lang="en-US" sz="2300" kern="1200"/>
        </a:p>
      </dsp:txBody>
      <dsp:txXfrm>
        <a:off x="77217" y="1910626"/>
        <a:ext cx="6127439" cy="1427369"/>
      </dsp:txXfrm>
    </dsp:sp>
    <dsp:sp modelId="{E804C95C-89D3-B643-9EDD-E18EDEB2E65A}">
      <dsp:nvSpPr>
        <dsp:cNvPr id="0" name=""/>
        <dsp:cNvSpPr/>
      </dsp:nvSpPr>
      <dsp:spPr>
        <a:xfrm>
          <a:off x="0" y="3481452"/>
          <a:ext cx="6281873" cy="1581803"/>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1" kern="1200" dirty="0"/>
            <a:t>Think about the prominence of the internet and right-wing terrorists’ operations. Would right wing terrorism be the threat it is today without the internet?</a:t>
          </a:r>
          <a:endParaRPr lang="en-US" sz="2300" kern="1200" dirty="0"/>
        </a:p>
      </dsp:txBody>
      <dsp:txXfrm>
        <a:off x="77217" y="3558669"/>
        <a:ext cx="6127439" cy="14273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41D18-32F5-6444-B76D-530CE1B6C1AF}">
      <dsp:nvSpPr>
        <dsp:cNvPr id="0" name=""/>
        <dsp:cNvSpPr/>
      </dsp:nvSpPr>
      <dsp:spPr>
        <a:xfrm>
          <a:off x="0" y="81094"/>
          <a:ext cx="10576558" cy="1291679"/>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Twitter – came under pressure for large amount of right wing produced and circulating on the platform.</a:t>
          </a:r>
          <a:br>
            <a:rPr lang="en-GB" sz="2400" kern="1200" dirty="0"/>
          </a:br>
          <a:r>
            <a:rPr lang="en-GB" sz="2400" i="1" kern="1200" dirty="0"/>
            <a:t>-Hashtags</a:t>
          </a:r>
          <a:endParaRPr lang="en-US" sz="2400" kern="1200" dirty="0"/>
        </a:p>
      </dsp:txBody>
      <dsp:txXfrm>
        <a:off x="63055" y="144149"/>
        <a:ext cx="10450448" cy="1165569"/>
      </dsp:txXfrm>
    </dsp:sp>
    <dsp:sp modelId="{134496EC-1B27-1F41-8A47-04C7A1177244}">
      <dsp:nvSpPr>
        <dsp:cNvPr id="0" name=""/>
        <dsp:cNvSpPr/>
      </dsp:nvSpPr>
      <dsp:spPr>
        <a:xfrm>
          <a:off x="0" y="1441894"/>
          <a:ext cx="10576558" cy="1291679"/>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Facebook – less research on how right-wing extremists use the platforms.</a:t>
          </a:r>
          <a:br>
            <a:rPr lang="en-GB" sz="2400" kern="1200" dirty="0"/>
          </a:br>
          <a:r>
            <a:rPr lang="en-GB" sz="2400" kern="1200" dirty="0"/>
            <a:t>-</a:t>
          </a:r>
          <a:r>
            <a:rPr lang="en-GB" sz="2400" i="1" kern="1200" dirty="0"/>
            <a:t>Livestreams.</a:t>
          </a:r>
          <a:endParaRPr lang="en-US" sz="2400" kern="1200" dirty="0"/>
        </a:p>
      </dsp:txBody>
      <dsp:txXfrm>
        <a:off x="63055" y="1504949"/>
        <a:ext cx="10450448" cy="1165569"/>
      </dsp:txXfrm>
    </dsp:sp>
    <dsp:sp modelId="{20821996-672E-4C4B-B8BF-0242EA2B5C10}">
      <dsp:nvSpPr>
        <dsp:cNvPr id="0" name=""/>
        <dsp:cNvSpPr/>
      </dsp:nvSpPr>
      <dsp:spPr>
        <a:xfrm>
          <a:off x="0" y="2802694"/>
          <a:ext cx="10576558" cy="1291679"/>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More freedom than Islamists.</a:t>
          </a:r>
          <a:endParaRPr lang="en-US" sz="2400" kern="1200"/>
        </a:p>
      </dsp:txBody>
      <dsp:txXfrm>
        <a:off x="63055" y="2865749"/>
        <a:ext cx="10450448" cy="11655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95C28-0FE5-CF48-BEBF-ED6D56959481}">
      <dsp:nvSpPr>
        <dsp:cNvPr id="0" name=""/>
        <dsp:cNvSpPr/>
      </dsp:nvSpPr>
      <dsp:spPr>
        <a:xfrm>
          <a:off x="0" y="0"/>
          <a:ext cx="10576558" cy="0"/>
        </a:xfrm>
        <a:prstGeom prst="lin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D628D2D-905D-C745-B959-0AFF87540E1A}">
      <dsp:nvSpPr>
        <dsp:cNvPr id="0" name=""/>
        <dsp:cNvSpPr/>
      </dsp:nvSpPr>
      <dsp:spPr>
        <a:xfrm>
          <a:off x="0" y="0"/>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Gab founded in 2016 – most prominent platform for RWT.</a:t>
          </a:r>
          <a:br>
            <a:rPr lang="en-GB" sz="3000" kern="1200" dirty="0"/>
          </a:br>
          <a:r>
            <a:rPr lang="en-GB" sz="3000" kern="1200" dirty="0"/>
            <a:t>-By the end of 2018 had approximately 450,000 users.</a:t>
          </a:r>
          <a:endParaRPr lang="en-US" sz="3000" kern="1200" dirty="0"/>
        </a:p>
      </dsp:txBody>
      <dsp:txXfrm>
        <a:off x="0" y="0"/>
        <a:ext cx="10576558" cy="1043867"/>
      </dsp:txXfrm>
    </dsp:sp>
    <dsp:sp modelId="{FBA796C2-F1B6-7940-8DF4-DE524F87D893}">
      <dsp:nvSpPr>
        <dsp:cNvPr id="0" name=""/>
        <dsp:cNvSpPr/>
      </dsp:nvSpPr>
      <dsp:spPr>
        <a:xfrm>
          <a:off x="0" y="1043867"/>
          <a:ext cx="10576558" cy="0"/>
        </a:xfrm>
        <a:prstGeom prst="lin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EC690BA-EEF3-B440-9EFD-DA7F769C11E1}">
      <dsp:nvSpPr>
        <dsp:cNvPr id="0" name=""/>
        <dsp:cNvSpPr/>
      </dsp:nvSpPr>
      <dsp:spPr>
        <a:xfrm>
          <a:off x="0" y="1043867"/>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Telegram - used by National Action as a means of communicating tactics.</a:t>
          </a:r>
          <a:endParaRPr lang="en-US" sz="3000" kern="1200"/>
        </a:p>
      </dsp:txBody>
      <dsp:txXfrm>
        <a:off x="0" y="1043867"/>
        <a:ext cx="10576558" cy="1043867"/>
      </dsp:txXfrm>
    </dsp:sp>
    <dsp:sp modelId="{F4DB36F7-5747-4449-8989-FB7137EFE5E0}">
      <dsp:nvSpPr>
        <dsp:cNvPr id="0" name=""/>
        <dsp:cNvSpPr/>
      </dsp:nvSpPr>
      <dsp:spPr>
        <a:xfrm>
          <a:off x="0" y="2087734"/>
          <a:ext cx="10576558" cy="0"/>
        </a:xfrm>
        <a:prstGeom prst="lin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EA935F0-537A-6F40-965A-40436D5F57BA}">
      <dsp:nvSpPr>
        <dsp:cNvPr id="0" name=""/>
        <dsp:cNvSpPr/>
      </dsp:nvSpPr>
      <dsp:spPr>
        <a:xfrm>
          <a:off x="0" y="2087734"/>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4chan established in 2003 – does not require logins, usernames are optional and threads disappear.</a:t>
          </a:r>
          <a:endParaRPr lang="en-US" sz="3000" kern="1200"/>
        </a:p>
      </dsp:txBody>
      <dsp:txXfrm>
        <a:off x="0" y="2087734"/>
        <a:ext cx="10576558" cy="1043867"/>
      </dsp:txXfrm>
    </dsp:sp>
    <dsp:sp modelId="{0FE704A0-9CBC-C64A-ACCA-9091DD9655BC}">
      <dsp:nvSpPr>
        <dsp:cNvPr id="0" name=""/>
        <dsp:cNvSpPr/>
      </dsp:nvSpPr>
      <dsp:spPr>
        <a:xfrm>
          <a:off x="0" y="3131601"/>
          <a:ext cx="10576558" cy="0"/>
        </a:xfrm>
        <a:prstGeom prst="lin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9D44291-740C-2F4B-8BF7-97A4BA71D3F5}">
      <dsp:nvSpPr>
        <dsp:cNvPr id="0" name=""/>
        <dsp:cNvSpPr/>
      </dsp:nvSpPr>
      <dsp:spPr>
        <a:xfrm>
          <a:off x="0" y="3131601"/>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8Chan established in 2013 – more extreme version of 4Chan.  </a:t>
          </a:r>
          <a:endParaRPr lang="en-US" sz="3000" kern="1200"/>
        </a:p>
      </dsp:txBody>
      <dsp:txXfrm>
        <a:off x="0" y="3131601"/>
        <a:ext cx="10576558" cy="10438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06370-2EEB-B840-A4A2-0E1BC50FEC3B}">
      <dsp:nvSpPr>
        <dsp:cNvPr id="0" name=""/>
        <dsp:cNvSpPr/>
      </dsp:nvSpPr>
      <dsp:spPr>
        <a:xfrm>
          <a:off x="197277" y="2242226"/>
          <a:ext cx="1536906" cy="47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2011</a:t>
          </a:r>
        </a:p>
      </dsp:txBody>
      <dsp:txXfrm>
        <a:off x="197277" y="2242226"/>
        <a:ext cx="1536906" cy="471827"/>
      </dsp:txXfrm>
    </dsp:sp>
    <dsp:sp modelId="{307AF54B-05EB-3147-9944-B9D46B42AB10}">
      <dsp:nvSpPr>
        <dsp:cNvPr id="0" name=""/>
        <dsp:cNvSpPr/>
      </dsp:nvSpPr>
      <dsp:spPr>
        <a:xfrm>
          <a:off x="0" y="2004224"/>
          <a:ext cx="10576558" cy="16701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D83AE0C-13F8-814A-B7EC-ADCE57D8E103}">
      <dsp:nvSpPr>
        <dsp:cNvPr id="0" name=""/>
        <dsp:cNvSpPr/>
      </dsp:nvSpPr>
      <dsp:spPr>
        <a:xfrm>
          <a:off x="120432" y="602702"/>
          <a:ext cx="1690596" cy="69169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Norway Attacks.</a:t>
          </a:r>
        </a:p>
      </dsp:txBody>
      <dsp:txXfrm>
        <a:off x="120432" y="602702"/>
        <a:ext cx="1690596" cy="691692"/>
      </dsp:txXfrm>
    </dsp:sp>
    <dsp:sp modelId="{49479F39-2FCC-434C-8647-F2F2B2DEB289}">
      <dsp:nvSpPr>
        <dsp:cNvPr id="0" name=""/>
        <dsp:cNvSpPr/>
      </dsp:nvSpPr>
      <dsp:spPr>
        <a:xfrm>
          <a:off x="965730" y="1294395"/>
          <a:ext cx="0" cy="70982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2B7D3501-8077-9240-90A7-DFD37AA4DE54}">
      <dsp:nvSpPr>
        <dsp:cNvPr id="0" name=""/>
        <dsp:cNvSpPr/>
      </dsp:nvSpPr>
      <dsp:spPr>
        <a:xfrm>
          <a:off x="1157843" y="1461413"/>
          <a:ext cx="1536906" cy="47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2013</a:t>
          </a:r>
        </a:p>
      </dsp:txBody>
      <dsp:txXfrm>
        <a:off x="1157843" y="1461413"/>
        <a:ext cx="1536906" cy="471827"/>
      </dsp:txXfrm>
    </dsp:sp>
    <dsp:sp modelId="{EDB56A97-6C0B-B647-887D-BEE6971C6E8D}">
      <dsp:nvSpPr>
        <dsp:cNvPr id="0" name=""/>
        <dsp:cNvSpPr/>
      </dsp:nvSpPr>
      <dsp:spPr>
        <a:xfrm>
          <a:off x="1080998" y="2881072"/>
          <a:ext cx="1690596" cy="89191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Murder of Mohammed Saleem.</a:t>
          </a:r>
        </a:p>
      </dsp:txBody>
      <dsp:txXfrm>
        <a:off x="1080998" y="2881072"/>
        <a:ext cx="1690596" cy="891919"/>
      </dsp:txXfrm>
    </dsp:sp>
    <dsp:sp modelId="{F619DE07-3C89-3049-8B69-09CACE7BCA1B}">
      <dsp:nvSpPr>
        <dsp:cNvPr id="0" name=""/>
        <dsp:cNvSpPr/>
      </dsp:nvSpPr>
      <dsp:spPr>
        <a:xfrm>
          <a:off x="1926296" y="2171243"/>
          <a:ext cx="0" cy="70982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D2615E02-85BA-C241-A420-4C501B105395}">
      <dsp:nvSpPr>
        <dsp:cNvPr id="0" name=""/>
        <dsp:cNvSpPr/>
      </dsp:nvSpPr>
      <dsp:spPr>
        <a:xfrm>
          <a:off x="913537" y="2035540"/>
          <a:ext cx="104386" cy="10438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6B381D31-A667-A74D-B79F-98B1638985FF}">
      <dsp:nvSpPr>
        <dsp:cNvPr id="0" name=""/>
        <dsp:cNvSpPr/>
      </dsp:nvSpPr>
      <dsp:spPr>
        <a:xfrm>
          <a:off x="1874103" y="2035540"/>
          <a:ext cx="104386" cy="10438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0E42CE82-A1CA-0445-B034-DB3014623EF9}">
      <dsp:nvSpPr>
        <dsp:cNvPr id="0" name=""/>
        <dsp:cNvSpPr/>
      </dsp:nvSpPr>
      <dsp:spPr>
        <a:xfrm>
          <a:off x="2118410" y="2242226"/>
          <a:ext cx="1536906" cy="47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2016</a:t>
          </a:r>
        </a:p>
      </dsp:txBody>
      <dsp:txXfrm>
        <a:off x="2118410" y="2242226"/>
        <a:ext cx="1536906" cy="471827"/>
      </dsp:txXfrm>
    </dsp:sp>
    <dsp:sp modelId="{AB227455-77DD-9047-B7F7-B88E26DB1804}">
      <dsp:nvSpPr>
        <dsp:cNvPr id="0" name=""/>
        <dsp:cNvSpPr/>
      </dsp:nvSpPr>
      <dsp:spPr>
        <a:xfrm>
          <a:off x="2041564" y="602702"/>
          <a:ext cx="1690596" cy="69169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Munich Shooting.</a:t>
          </a:r>
        </a:p>
      </dsp:txBody>
      <dsp:txXfrm>
        <a:off x="2041564" y="602702"/>
        <a:ext cx="1690596" cy="691692"/>
      </dsp:txXfrm>
    </dsp:sp>
    <dsp:sp modelId="{AE0A4F3C-9A7F-124C-B273-BEF72CDC839E}">
      <dsp:nvSpPr>
        <dsp:cNvPr id="0" name=""/>
        <dsp:cNvSpPr/>
      </dsp:nvSpPr>
      <dsp:spPr>
        <a:xfrm>
          <a:off x="2886863" y="1294395"/>
          <a:ext cx="0" cy="70982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A77D8688-687F-664B-BA57-B6100A058FAB}">
      <dsp:nvSpPr>
        <dsp:cNvPr id="0" name=""/>
        <dsp:cNvSpPr/>
      </dsp:nvSpPr>
      <dsp:spPr>
        <a:xfrm>
          <a:off x="3078976" y="1461413"/>
          <a:ext cx="1536906" cy="47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2017</a:t>
          </a:r>
        </a:p>
      </dsp:txBody>
      <dsp:txXfrm>
        <a:off x="3078976" y="1461413"/>
        <a:ext cx="1536906" cy="471827"/>
      </dsp:txXfrm>
    </dsp:sp>
    <dsp:sp modelId="{0DB4E5E9-05AD-B946-9A6F-2A94E859A7C7}">
      <dsp:nvSpPr>
        <dsp:cNvPr id="0" name=""/>
        <dsp:cNvSpPr/>
      </dsp:nvSpPr>
      <dsp:spPr>
        <a:xfrm>
          <a:off x="3002131" y="2881072"/>
          <a:ext cx="1690596" cy="89191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Quebec City Mosque Shooting.</a:t>
          </a:r>
        </a:p>
      </dsp:txBody>
      <dsp:txXfrm>
        <a:off x="3002131" y="2881072"/>
        <a:ext cx="1690596" cy="891919"/>
      </dsp:txXfrm>
    </dsp:sp>
    <dsp:sp modelId="{2354248D-80B3-DA42-A91D-3715145873B5}">
      <dsp:nvSpPr>
        <dsp:cNvPr id="0" name=""/>
        <dsp:cNvSpPr/>
      </dsp:nvSpPr>
      <dsp:spPr>
        <a:xfrm>
          <a:off x="3847429" y="2171243"/>
          <a:ext cx="0" cy="70982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A57BBAE5-9CF1-274F-9EC0-FBE72F7DDD44}">
      <dsp:nvSpPr>
        <dsp:cNvPr id="0" name=""/>
        <dsp:cNvSpPr/>
      </dsp:nvSpPr>
      <dsp:spPr>
        <a:xfrm>
          <a:off x="2834669" y="2035540"/>
          <a:ext cx="104386" cy="10438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DAA26B89-D31C-3E4B-92C2-31FE5378B33C}">
      <dsp:nvSpPr>
        <dsp:cNvPr id="0" name=""/>
        <dsp:cNvSpPr/>
      </dsp:nvSpPr>
      <dsp:spPr>
        <a:xfrm>
          <a:off x="3795236" y="2035540"/>
          <a:ext cx="104386" cy="10438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4EC67C17-9C8C-2C46-B40B-6B5A6E22DFA4}">
      <dsp:nvSpPr>
        <dsp:cNvPr id="0" name=""/>
        <dsp:cNvSpPr/>
      </dsp:nvSpPr>
      <dsp:spPr>
        <a:xfrm>
          <a:off x="4039542" y="2242226"/>
          <a:ext cx="1536906" cy="47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2017</a:t>
          </a:r>
        </a:p>
      </dsp:txBody>
      <dsp:txXfrm>
        <a:off x="4039542" y="2242226"/>
        <a:ext cx="1536906" cy="471827"/>
      </dsp:txXfrm>
    </dsp:sp>
    <dsp:sp modelId="{73440FF7-9C19-2C4B-8F6E-6730EFDF15A6}">
      <dsp:nvSpPr>
        <dsp:cNvPr id="0" name=""/>
        <dsp:cNvSpPr/>
      </dsp:nvSpPr>
      <dsp:spPr>
        <a:xfrm>
          <a:off x="3962697" y="602702"/>
          <a:ext cx="1690596" cy="69169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Finsbury Park Attack.</a:t>
          </a:r>
        </a:p>
      </dsp:txBody>
      <dsp:txXfrm>
        <a:off x="3962697" y="602702"/>
        <a:ext cx="1690596" cy="691692"/>
      </dsp:txXfrm>
    </dsp:sp>
    <dsp:sp modelId="{5DE788E7-6E57-7743-AEA1-6A06796B257E}">
      <dsp:nvSpPr>
        <dsp:cNvPr id="0" name=""/>
        <dsp:cNvSpPr/>
      </dsp:nvSpPr>
      <dsp:spPr>
        <a:xfrm>
          <a:off x="4807995" y="1294395"/>
          <a:ext cx="0" cy="70982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AF0E5678-115F-BC4C-9733-427EB9D46D69}">
      <dsp:nvSpPr>
        <dsp:cNvPr id="0" name=""/>
        <dsp:cNvSpPr/>
      </dsp:nvSpPr>
      <dsp:spPr>
        <a:xfrm>
          <a:off x="5000109" y="1461413"/>
          <a:ext cx="1536906" cy="47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2017</a:t>
          </a:r>
        </a:p>
      </dsp:txBody>
      <dsp:txXfrm>
        <a:off x="5000109" y="1461413"/>
        <a:ext cx="1536906" cy="471827"/>
      </dsp:txXfrm>
    </dsp:sp>
    <dsp:sp modelId="{A4CDB292-153B-3246-A7ED-90174D2FE8A1}">
      <dsp:nvSpPr>
        <dsp:cNvPr id="0" name=""/>
        <dsp:cNvSpPr/>
      </dsp:nvSpPr>
      <dsp:spPr>
        <a:xfrm>
          <a:off x="4923263" y="2881072"/>
          <a:ext cx="1690596" cy="69169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Charlottesville Car Attack.</a:t>
          </a:r>
        </a:p>
      </dsp:txBody>
      <dsp:txXfrm>
        <a:off x="4923263" y="2881072"/>
        <a:ext cx="1690596" cy="691692"/>
      </dsp:txXfrm>
    </dsp:sp>
    <dsp:sp modelId="{C285AC58-5D86-A348-B47E-CE0720F518B8}">
      <dsp:nvSpPr>
        <dsp:cNvPr id="0" name=""/>
        <dsp:cNvSpPr/>
      </dsp:nvSpPr>
      <dsp:spPr>
        <a:xfrm>
          <a:off x="5768562" y="2171243"/>
          <a:ext cx="0" cy="70982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43CF72C2-1487-2143-B00C-35168E6EF1A3}">
      <dsp:nvSpPr>
        <dsp:cNvPr id="0" name=""/>
        <dsp:cNvSpPr/>
      </dsp:nvSpPr>
      <dsp:spPr>
        <a:xfrm>
          <a:off x="4755802" y="2035540"/>
          <a:ext cx="104386" cy="10438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DE621C48-DBF2-CD4A-B4D1-1A2B77B03E4C}">
      <dsp:nvSpPr>
        <dsp:cNvPr id="0" name=""/>
        <dsp:cNvSpPr/>
      </dsp:nvSpPr>
      <dsp:spPr>
        <a:xfrm>
          <a:off x="5716368" y="2035540"/>
          <a:ext cx="104386" cy="10438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22F4F3CB-5955-954C-8858-80C5138E64AD}">
      <dsp:nvSpPr>
        <dsp:cNvPr id="0" name=""/>
        <dsp:cNvSpPr/>
      </dsp:nvSpPr>
      <dsp:spPr>
        <a:xfrm>
          <a:off x="5960675" y="2242226"/>
          <a:ext cx="1536906" cy="47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2019</a:t>
          </a:r>
        </a:p>
      </dsp:txBody>
      <dsp:txXfrm>
        <a:off x="5960675" y="2242226"/>
        <a:ext cx="1536906" cy="471827"/>
      </dsp:txXfrm>
    </dsp:sp>
    <dsp:sp modelId="{A51D43B8-2304-FF4A-9EE0-947DA3A8B410}">
      <dsp:nvSpPr>
        <dsp:cNvPr id="0" name=""/>
        <dsp:cNvSpPr/>
      </dsp:nvSpPr>
      <dsp:spPr>
        <a:xfrm>
          <a:off x="5883830" y="402475"/>
          <a:ext cx="1690596" cy="89191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Christchurch Mosque Shootings.</a:t>
          </a:r>
        </a:p>
      </dsp:txBody>
      <dsp:txXfrm>
        <a:off x="5883830" y="402475"/>
        <a:ext cx="1690596" cy="891919"/>
      </dsp:txXfrm>
    </dsp:sp>
    <dsp:sp modelId="{1811BF23-A1F7-E644-BEE9-E0142DE5CC21}">
      <dsp:nvSpPr>
        <dsp:cNvPr id="0" name=""/>
        <dsp:cNvSpPr/>
      </dsp:nvSpPr>
      <dsp:spPr>
        <a:xfrm>
          <a:off x="6729128" y="1294395"/>
          <a:ext cx="0" cy="70982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E41D8EBB-0327-8449-9C12-2FB38CE51DC2}">
      <dsp:nvSpPr>
        <dsp:cNvPr id="0" name=""/>
        <dsp:cNvSpPr/>
      </dsp:nvSpPr>
      <dsp:spPr>
        <a:xfrm>
          <a:off x="6921241" y="1461413"/>
          <a:ext cx="1536906" cy="47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2019</a:t>
          </a:r>
        </a:p>
      </dsp:txBody>
      <dsp:txXfrm>
        <a:off x="6921241" y="1461413"/>
        <a:ext cx="1536906" cy="471827"/>
      </dsp:txXfrm>
    </dsp:sp>
    <dsp:sp modelId="{AB894B7B-E909-7448-B8E3-94C940596FDC}">
      <dsp:nvSpPr>
        <dsp:cNvPr id="0" name=""/>
        <dsp:cNvSpPr/>
      </dsp:nvSpPr>
      <dsp:spPr>
        <a:xfrm>
          <a:off x="6844396" y="2881072"/>
          <a:ext cx="1690596" cy="69169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El Paso Shooting.</a:t>
          </a:r>
        </a:p>
      </dsp:txBody>
      <dsp:txXfrm>
        <a:off x="6844396" y="2881072"/>
        <a:ext cx="1690596" cy="691692"/>
      </dsp:txXfrm>
    </dsp:sp>
    <dsp:sp modelId="{F3C29DF9-FE23-5744-9816-F00645B5CF99}">
      <dsp:nvSpPr>
        <dsp:cNvPr id="0" name=""/>
        <dsp:cNvSpPr/>
      </dsp:nvSpPr>
      <dsp:spPr>
        <a:xfrm>
          <a:off x="7689694" y="2171243"/>
          <a:ext cx="0" cy="70982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025147E2-C7D1-9F4E-9A9E-8214447A2E6A}">
      <dsp:nvSpPr>
        <dsp:cNvPr id="0" name=""/>
        <dsp:cNvSpPr/>
      </dsp:nvSpPr>
      <dsp:spPr>
        <a:xfrm>
          <a:off x="6676935" y="2035540"/>
          <a:ext cx="104386" cy="10438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92D216A2-E71E-1040-B245-2DEE57EB7821}">
      <dsp:nvSpPr>
        <dsp:cNvPr id="0" name=""/>
        <dsp:cNvSpPr/>
      </dsp:nvSpPr>
      <dsp:spPr>
        <a:xfrm>
          <a:off x="7637501" y="2035540"/>
          <a:ext cx="104386" cy="10438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751B8172-466A-EB4A-A54A-B0E75311E018}">
      <dsp:nvSpPr>
        <dsp:cNvPr id="0" name=""/>
        <dsp:cNvSpPr/>
      </dsp:nvSpPr>
      <dsp:spPr>
        <a:xfrm>
          <a:off x="7881808" y="2242226"/>
          <a:ext cx="1536906" cy="47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2020</a:t>
          </a:r>
        </a:p>
      </dsp:txBody>
      <dsp:txXfrm>
        <a:off x="7881808" y="2242226"/>
        <a:ext cx="1536906" cy="471827"/>
      </dsp:txXfrm>
    </dsp:sp>
    <dsp:sp modelId="{113FE643-8C44-8746-865D-8E3F46873C8B}">
      <dsp:nvSpPr>
        <dsp:cNvPr id="0" name=""/>
        <dsp:cNvSpPr/>
      </dsp:nvSpPr>
      <dsp:spPr>
        <a:xfrm>
          <a:off x="7804962" y="602702"/>
          <a:ext cx="1690596" cy="69169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Hanau Shootings.</a:t>
          </a:r>
        </a:p>
      </dsp:txBody>
      <dsp:txXfrm>
        <a:off x="7804962" y="602702"/>
        <a:ext cx="1690596" cy="691692"/>
      </dsp:txXfrm>
    </dsp:sp>
    <dsp:sp modelId="{18DB79EF-EFF9-8043-B1AC-16740240D897}">
      <dsp:nvSpPr>
        <dsp:cNvPr id="0" name=""/>
        <dsp:cNvSpPr/>
      </dsp:nvSpPr>
      <dsp:spPr>
        <a:xfrm>
          <a:off x="8650261" y="1294395"/>
          <a:ext cx="0" cy="70982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3D74C648-7011-424D-B4A2-9720FC8E0523}">
      <dsp:nvSpPr>
        <dsp:cNvPr id="0" name=""/>
        <dsp:cNvSpPr/>
      </dsp:nvSpPr>
      <dsp:spPr>
        <a:xfrm>
          <a:off x="8842374" y="1461413"/>
          <a:ext cx="1536906" cy="47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2021</a:t>
          </a:r>
        </a:p>
      </dsp:txBody>
      <dsp:txXfrm>
        <a:off x="8842374" y="1461413"/>
        <a:ext cx="1536906" cy="471827"/>
      </dsp:txXfrm>
    </dsp:sp>
    <dsp:sp modelId="{5BA7881E-29BD-9643-9AF2-C2C5E968C70E}">
      <dsp:nvSpPr>
        <dsp:cNvPr id="0" name=""/>
        <dsp:cNvSpPr/>
      </dsp:nvSpPr>
      <dsp:spPr>
        <a:xfrm>
          <a:off x="8765529" y="2881072"/>
          <a:ext cx="1690596" cy="69169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Ontario Truck Attack</a:t>
          </a:r>
        </a:p>
      </dsp:txBody>
      <dsp:txXfrm>
        <a:off x="8765529" y="2881072"/>
        <a:ext cx="1690596" cy="691692"/>
      </dsp:txXfrm>
    </dsp:sp>
    <dsp:sp modelId="{5B3846F7-0678-DE41-962D-2901108574BD}">
      <dsp:nvSpPr>
        <dsp:cNvPr id="0" name=""/>
        <dsp:cNvSpPr/>
      </dsp:nvSpPr>
      <dsp:spPr>
        <a:xfrm>
          <a:off x="9610827" y="2171243"/>
          <a:ext cx="0" cy="70982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725601F0-EE88-3D4F-A693-3A0C5DBDCAB0}">
      <dsp:nvSpPr>
        <dsp:cNvPr id="0" name=""/>
        <dsp:cNvSpPr/>
      </dsp:nvSpPr>
      <dsp:spPr>
        <a:xfrm>
          <a:off x="8598067" y="2035540"/>
          <a:ext cx="104386" cy="10438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74805E3A-C67D-D943-B4E6-063C742F8771}">
      <dsp:nvSpPr>
        <dsp:cNvPr id="0" name=""/>
        <dsp:cNvSpPr/>
      </dsp:nvSpPr>
      <dsp:spPr>
        <a:xfrm>
          <a:off x="9558634" y="2035540"/>
          <a:ext cx="104386" cy="10438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3E8789-B47C-A04D-BE57-B30C6BB0DC57}">
      <dsp:nvSpPr>
        <dsp:cNvPr id="0" name=""/>
        <dsp:cNvSpPr/>
      </dsp:nvSpPr>
      <dsp:spPr>
        <a:xfrm>
          <a:off x="0" y="2535"/>
          <a:ext cx="11852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0E30471-E837-F04A-8062-ADFE38F06FE0}">
      <dsp:nvSpPr>
        <dsp:cNvPr id="0" name=""/>
        <dsp:cNvSpPr/>
      </dsp:nvSpPr>
      <dsp:spPr>
        <a:xfrm>
          <a:off x="0" y="2535"/>
          <a:ext cx="11852274" cy="1729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br>
            <a:rPr lang="en-GB" sz="2000" kern="1200" dirty="0"/>
          </a:br>
          <a:r>
            <a:rPr lang="en-GB" sz="2000" kern="1200" dirty="0"/>
            <a:t>‘’The UK deplores and will fight terrorism of every kind, whether based on Islamist, extreme right-wing or any other extremist ideology. We will not tolerate extremist activity of any sort, which creates an environment for radicalising individuals and could lead them on a pathway towards terrorism.’’</a:t>
          </a:r>
          <a:br>
            <a:rPr lang="en-GB" sz="2000" kern="1200" dirty="0"/>
          </a:br>
          <a:r>
            <a:rPr lang="en-GB" sz="2000" kern="1200" dirty="0"/>
            <a:t>									(HM Government, 2013, p. 1).</a:t>
          </a:r>
          <a:endParaRPr lang="en-US" sz="2000" kern="1200" dirty="0"/>
        </a:p>
      </dsp:txBody>
      <dsp:txXfrm>
        <a:off x="0" y="2535"/>
        <a:ext cx="11852274" cy="1729213"/>
      </dsp:txXfrm>
    </dsp:sp>
    <dsp:sp modelId="{B4AC3655-DC2F-0A4E-9A68-FC00BECD570F}">
      <dsp:nvSpPr>
        <dsp:cNvPr id="0" name=""/>
        <dsp:cNvSpPr/>
      </dsp:nvSpPr>
      <dsp:spPr>
        <a:xfrm>
          <a:off x="0" y="1731749"/>
          <a:ext cx="11852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A0BAF37-6D47-974F-8D04-20F7513233C9}">
      <dsp:nvSpPr>
        <dsp:cNvPr id="0" name=""/>
        <dsp:cNvSpPr/>
      </dsp:nvSpPr>
      <dsp:spPr>
        <a:xfrm>
          <a:off x="0" y="1731749"/>
          <a:ext cx="11852274" cy="1729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br>
            <a:rPr lang="en-GB" sz="2000" kern="1200" dirty="0"/>
          </a:br>
          <a:br>
            <a:rPr lang="en-GB" sz="2000" kern="1200" dirty="0"/>
          </a:br>
          <a:r>
            <a:rPr lang="en-GB" sz="2000" kern="1200" dirty="0"/>
            <a:t>‘’Fundamental British Values’’ – Fuelling the fire?</a:t>
          </a:r>
          <a:endParaRPr lang="en-US" sz="2000" kern="1200" dirty="0"/>
        </a:p>
      </dsp:txBody>
      <dsp:txXfrm>
        <a:off x="0" y="1731749"/>
        <a:ext cx="11852274" cy="1729213"/>
      </dsp:txXfrm>
    </dsp:sp>
    <dsp:sp modelId="{23ACF9D0-8AED-604D-9BEC-61BC5EC2C57B}">
      <dsp:nvSpPr>
        <dsp:cNvPr id="0" name=""/>
        <dsp:cNvSpPr/>
      </dsp:nvSpPr>
      <dsp:spPr>
        <a:xfrm>
          <a:off x="0" y="3460962"/>
          <a:ext cx="11852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93BF742-30D9-5A4A-9A0E-406F64250EA3}">
      <dsp:nvSpPr>
        <dsp:cNvPr id="0" name=""/>
        <dsp:cNvSpPr/>
      </dsp:nvSpPr>
      <dsp:spPr>
        <a:xfrm>
          <a:off x="0" y="3460962"/>
          <a:ext cx="11852274" cy="1729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br>
            <a:rPr lang="en-GB" sz="2000" kern="1200" dirty="0"/>
          </a:br>
          <a:br>
            <a:rPr lang="en-GB" sz="2000" kern="1200" dirty="0"/>
          </a:br>
          <a:r>
            <a:rPr lang="en-GB" sz="2000" kern="1200" dirty="0"/>
            <a:t>More inclined to proscribe RW extremist groups as terrorists since 2016.</a:t>
          </a:r>
          <a:endParaRPr lang="en-US" sz="2000" kern="1200" dirty="0"/>
        </a:p>
      </dsp:txBody>
      <dsp:txXfrm>
        <a:off x="0" y="3460962"/>
        <a:ext cx="11852274" cy="172921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649DB3-9249-0545-B2F1-419660979B77}">
      <dsp:nvSpPr>
        <dsp:cNvPr id="0" name=""/>
        <dsp:cNvSpPr/>
      </dsp:nvSpPr>
      <dsp:spPr>
        <a:xfrm>
          <a:off x="0" y="0"/>
          <a:ext cx="10576558"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17C26D0-058D-E241-ADA9-095A584E9D5B}">
      <dsp:nvSpPr>
        <dsp:cNvPr id="0" name=""/>
        <dsp:cNvSpPr/>
      </dsp:nvSpPr>
      <dsp:spPr>
        <a:xfrm>
          <a:off x="0" y="0"/>
          <a:ext cx="10576558" cy="2087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endParaRPr lang="en-GB" sz="3400" u="sng" kern="1200" dirty="0"/>
        </a:p>
        <a:p>
          <a:pPr marL="0" lvl="0" indent="0" algn="l" defTabSz="1511300">
            <a:lnSpc>
              <a:spcPct val="90000"/>
            </a:lnSpc>
            <a:spcBef>
              <a:spcPct val="0"/>
            </a:spcBef>
            <a:spcAft>
              <a:spcPct val="35000"/>
            </a:spcAft>
            <a:buNone/>
          </a:pPr>
          <a:r>
            <a:rPr lang="en-GB" sz="3400" i="1" kern="1200" dirty="0"/>
            <a:t>Research one proscribed right wing terrorist group in the UK and provide an overview of:</a:t>
          </a:r>
          <a:endParaRPr lang="en-US" sz="3400" kern="1200" dirty="0"/>
        </a:p>
      </dsp:txBody>
      <dsp:txXfrm>
        <a:off x="0" y="0"/>
        <a:ext cx="10576558" cy="2087734"/>
      </dsp:txXfrm>
    </dsp:sp>
    <dsp:sp modelId="{85385EEF-D72B-594C-B729-57832BE59170}">
      <dsp:nvSpPr>
        <dsp:cNvPr id="0" name=""/>
        <dsp:cNvSpPr/>
      </dsp:nvSpPr>
      <dsp:spPr>
        <a:xfrm>
          <a:off x="0" y="2087734"/>
          <a:ext cx="10576558"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830A457-9F79-6843-8836-0CEC1DE9559C}">
      <dsp:nvSpPr>
        <dsp:cNvPr id="0" name=""/>
        <dsp:cNvSpPr/>
      </dsp:nvSpPr>
      <dsp:spPr>
        <a:xfrm>
          <a:off x="0" y="2087734"/>
          <a:ext cx="10576558" cy="2087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br>
            <a:rPr lang="en-GB" sz="3400" i="1" kern="1200" dirty="0"/>
          </a:br>
          <a:r>
            <a:rPr lang="en-GB" sz="3400" i="1" kern="1200" dirty="0"/>
            <a:t>1. Their ideology, motivation and goals.</a:t>
          </a:r>
          <a:br>
            <a:rPr lang="en-GB" sz="3400" i="1" kern="1200" dirty="0"/>
          </a:br>
          <a:r>
            <a:rPr lang="en-GB" sz="3400" i="1" kern="1200" dirty="0"/>
            <a:t>2. What led to them becoming proscribed as a terrorist group?</a:t>
          </a:r>
          <a:endParaRPr lang="en-US" sz="3400" kern="1200" dirty="0"/>
        </a:p>
      </dsp:txBody>
      <dsp:txXfrm>
        <a:off x="0" y="2087734"/>
        <a:ext cx="10576558" cy="208773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7D3DD6-FCE1-B549-8E71-1A37ECEAF580}">
      <dsp:nvSpPr>
        <dsp:cNvPr id="0" name=""/>
        <dsp:cNvSpPr/>
      </dsp:nvSpPr>
      <dsp:spPr>
        <a:xfrm>
          <a:off x="0" y="34721"/>
          <a:ext cx="10576558" cy="775125"/>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Before 2014 – the extreme right wing was a low risk to security. </a:t>
          </a:r>
          <a:endParaRPr lang="en-US" sz="2000" kern="1200"/>
        </a:p>
      </dsp:txBody>
      <dsp:txXfrm>
        <a:off x="37838" y="72559"/>
        <a:ext cx="10500882" cy="699449"/>
      </dsp:txXfrm>
    </dsp:sp>
    <dsp:sp modelId="{5E5480B0-2466-5E4D-8625-6508B40CBEAD}">
      <dsp:nvSpPr>
        <dsp:cNvPr id="0" name=""/>
        <dsp:cNvSpPr/>
      </dsp:nvSpPr>
      <dsp:spPr>
        <a:xfrm>
          <a:off x="0" y="867446"/>
          <a:ext cx="10576558" cy="775125"/>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Emergence of National Action and them being proscribed in 2016 the threat of right-wing terrorism has grown.</a:t>
          </a:r>
          <a:endParaRPr lang="en-US" sz="2000" kern="1200" dirty="0"/>
        </a:p>
      </dsp:txBody>
      <dsp:txXfrm>
        <a:off x="37838" y="905284"/>
        <a:ext cx="10500882" cy="699449"/>
      </dsp:txXfrm>
    </dsp:sp>
    <dsp:sp modelId="{E1D74A45-771D-6841-A8E8-C29C80C8E7C8}">
      <dsp:nvSpPr>
        <dsp:cNvPr id="0" name=""/>
        <dsp:cNvSpPr/>
      </dsp:nvSpPr>
      <dsp:spPr>
        <a:xfrm>
          <a:off x="0" y="1700171"/>
          <a:ext cx="10576558" cy="775125"/>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27 individuals arrested on suspicion of being a member of National Action between 2016-2017.</a:t>
          </a:r>
          <a:endParaRPr lang="en-US" sz="2000" kern="1200"/>
        </a:p>
      </dsp:txBody>
      <dsp:txXfrm>
        <a:off x="37838" y="1738009"/>
        <a:ext cx="10500882" cy="699449"/>
      </dsp:txXfrm>
    </dsp:sp>
    <dsp:sp modelId="{A38DC8AE-EA8E-4E49-B319-EE5D0A66C9D3}">
      <dsp:nvSpPr>
        <dsp:cNvPr id="0" name=""/>
        <dsp:cNvSpPr/>
      </dsp:nvSpPr>
      <dsp:spPr>
        <a:xfrm>
          <a:off x="0" y="2532896"/>
          <a:ext cx="10576558" cy="775125"/>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Between 2017-2018, police and security forces have disrupted 4 extreme right ring plots.</a:t>
          </a:r>
          <a:endParaRPr lang="en-US" sz="2000" kern="1200"/>
        </a:p>
      </dsp:txBody>
      <dsp:txXfrm>
        <a:off x="37838" y="2570734"/>
        <a:ext cx="10500882" cy="699449"/>
      </dsp:txXfrm>
    </dsp:sp>
    <dsp:sp modelId="{02B7F4B9-BB32-7F4E-A509-44A81A8AC41A}">
      <dsp:nvSpPr>
        <dsp:cNvPr id="0" name=""/>
        <dsp:cNvSpPr/>
      </dsp:nvSpPr>
      <dsp:spPr>
        <a:xfrm>
          <a:off x="0" y="3365621"/>
          <a:ext cx="10576558" cy="775125"/>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PREVENT – Channel Referrals; 44% were related to right wing extremism.</a:t>
          </a:r>
          <a:endParaRPr lang="en-US" sz="2000" kern="1200"/>
        </a:p>
      </dsp:txBody>
      <dsp:txXfrm>
        <a:off x="37838" y="3403459"/>
        <a:ext cx="10500882" cy="69944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9862E-EE8E-034C-8DD5-31CA62DF133F}">
      <dsp:nvSpPr>
        <dsp:cNvPr id="0" name=""/>
        <dsp:cNvSpPr/>
      </dsp:nvSpPr>
      <dsp:spPr>
        <a:xfrm>
          <a:off x="0" y="0"/>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6C35F59-44F3-3247-94BE-18B16DFAF856}">
      <dsp:nvSpPr>
        <dsp:cNvPr id="0" name=""/>
        <dsp:cNvSpPr/>
      </dsp:nvSpPr>
      <dsp:spPr>
        <a:xfrm>
          <a:off x="0" y="0"/>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Discussed the issues of interchangeably calling right wing as ‘terrorist’ and ‘extremists’</a:t>
          </a:r>
          <a:endParaRPr lang="en-US" sz="3000" kern="1200"/>
        </a:p>
      </dsp:txBody>
      <dsp:txXfrm>
        <a:off x="0" y="0"/>
        <a:ext cx="10576558" cy="1043867"/>
      </dsp:txXfrm>
    </dsp:sp>
    <dsp:sp modelId="{B25D925E-1B0D-DB45-A750-D9B7D33B6FBA}">
      <dsp:nvSpPr>
        <dsp:cNvPr id="0" name=""/>
        <dsp:cNvSpPr/>
      </dsp:nvSpPr>
      <dsp:spPr>
        <a:xfrm>
          <a:off x="0" y="1043867"/>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020BEA2-0F35-CE45-85B6-03E7A17BA00E}">
      <dsp:nvSpPr>
        <dsp:cNvPr id="0" name=""/>
        <dsp:cNvSpPr/>
      </dsp:nvSpPr>
      <dsp:spPr>
        <a:xfrm>
          <a:off x="0" y="1043867"/>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Considered the motives and goals of right wing terrorists in more detail.</a:t>
          </a:r>
          <a:endParaRPr lang="en-US" sz="3000" kern="1200"/>
        </a:p>
      </dsp:txBody>
      <dsp:txXfrm>
        <a:off x="0" y="1043867"/>
        <a:ext cx="10576558" cy="1043867"/>
      </dsp:txXfrm>
    </dsp:sp>
    <dsp:sp modelId="{3760AC80-B2BD-FD41-A86C-1DE7EB4CC909}">
      <dsp:nvSpPr>
        <dsp:cNvPr id="0" name=""/>
        <dsp:cNvSpPr/>
      </dsp:nvSpPr>
      <dsp:spPr>
        <a:xfrm>
          <a:off x="0" y="2087734"/>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330F8F2-4884-A14D-86C7-87B4BE2289C5}">
      <dsp:nvSpPr>
        <dsp:cNvPr id="0" name=""/>
        <dsp:cNvSpPr/>
      </dsp:nvSpPr>
      <dsp:spPr>
        <a:xfrm>
          <a:off x="0" y="2087734"/>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Established the use of the internet by right wing terrorists.</a:t>
          </a:r>
          <a:endParaRPr lang="en-US" sz="3000" kern="1200"/>
        </a:p>
      </dsp:txBody>
      <dsp:txXfrm>
        <a:off x="0" y="2087734"/>
        <a:ext cx="10576558" cy="1043867"/>
      </dsp:txXfrm>
    </dsp:sp>
    <dsp:sp modelId="{93F9F957-544B-A44F-B813-B100AB4ADE84}">
      <dsp:nvSpPr>
        <dsp:cNvPr id="0" name=""/>
        <dsp:cNvSpPr/>
      </dsp:nvSpPr>
      <dsp:spPr>
        <a:xfrm>
          <a:off x="0" y="3131601"/>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4B7B50C-FE0E-124A-A096-8FC3208772CA}">
      <dsp:nvSpPr>
        <dsp:cNvPr id="0" name=""/>
        <dsp:cNvSpPr/>
      </dsp:nvSpPr>
      <dsp:spPr>
        <a:xfrm>
          <a:off x="0" y="3131601"/>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Examined the response to right wing terrorism offline and online.</a:t>
          </a:r>
          <a:endParaRPr lang="en-US" sz="3000" kern="1200"/>
        </a:p>
      </dsp:txBody>
      <dsp:txXfrm>
        <a:off x="0" y="3131601"/>
        <a:ext cx="10576558" cy="1043867"/>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7F36A-7CE9-E94A-84E6-863168559714}" type="datetimeFigureOut">
              <a:rPr lang="en-GB" smtClean="0"/>
              <a:t>20/10/2021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A2DDEA-6023-1343-802B-91D22D7BD1F1}" type="slidenum">
              <a:rPr lang="en-GB" smtClean="0"/>
              <a:t>‹#›</a:t>
            </a:fld>
            <a:endParaRPr lang="en-GB"/>
          </a:p>
        </p:txBody>
      </p:sp>
    </p:spTree>
    <p:extLst>
      <p:ext uri="{BB962C8B-B14F-4D97-AF65-F5344CB8AC3E}">
        <p14:creationId xmlns:p14="http://schemas.microsoft.com/office/powerpoint/2010/main" val="2585220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2DDEA-6023-1343-802B-91D22D7BD1F1}" type="slidenum">
              <a:rPr lang="en-GB" smtClean="0"/>
              <a:t>1</a:t>
            </a:fld>
            <a:endParaRPr lang="en-GB"/>
          </a:p>
        </p:txBody>
      </p:sp>
    </p:spTree>
    <p:extLst>
      <p:ext uri="{BB962C8B-B14F-4D97-AF65-F5344CB8AC3E}">
        <p14:creationId xmlns:p14="http://schemas.microsoft.com/office/powerpoint/2010/main" val="1476606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2DDEA-6023-1343-802B-91D22D7BD1F1}" type="slidenum">
              <a:rPr lang="en-GB" smtClean="0"/>
              <a:t>2</a:t>
            </a:fld>
            <a:endParaRPr lang="en-GB"/>
          </a:p>
        </p:txBody>
      </p:sp>
    </p:spTree>
    <p:extLst>
      <p:ext uri="{BB962C8B-B14F-4D97-AF65-F5344CB8AC3E}">
        <p14:creationId xmlns:p14="http://schemas.microsoft.com/office/powerpoint/2010/main" val="3743212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2DDEA-6023-1343-802B-91D22D7BD1F1}" type="slidenum">
              <a:rPr lang="en-GB" smtClean="0"/>
              <a:t>3</a:t>
            </a:fld>
            <a:endParaRPr lang="en-GB"/>
          </a:p>
        </p:txBody>
      </p:sp>
    </p:spTree>
    <p:extLst>
      <p:ext uri="{BB962C8B-B14F-4D97-AF65-F5344CB8AC3E}">
        <p14:creationId xmlns:p14="http://schemas.microsoft.com/office/powerpoint/2010/main" val="1379281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think the threat of RWT is as large as the threat Islamist terrorism?</a:t>
            </a:r>
          </a:p>
          <a:p>
            <a:r>
              <a:rPr lang="en-GB" dirty="0"/>
              <a:t>Do you think that the government has a proportionate response to RWT?</a:t>
            </a:r>
          </a:p>
          <a:p>
            <a:endParaRPr lang="en-GB" dirty="0"/>
          </a:p>
          <a:p>
            <a:r>
              <a:rPr lang="en-GB" dirty="0"/>
              <a:t>What were the main ideological goals discussed in the video?</a:t>
            </a:r>
          </a:p>
          <a:p>
            <a:r>
              <a:rPr lang="en-GB" dirty="0"/>
              <a:t>How do Islamist and right-wing extremists compare?</a:t>
            </a:r>
          </a:p>
          <a:p>
            <a:endParaRPr lang="en-GB" dirty="0"/>
          </a:p>
          <a:p>
            <a:r>
              <a:rPr lang="en-GB" dirty="0"/>
              <a:t>Do you think right-wing extremist views have gone mainstream?</a:t>
            </a:r>
          </a:p>
          <a:p>
            <a:endParaRPr lang="en-GB" dirty="0"/>
          </a:p>
          <a:p>
            <a:endParaRPr lang="en-GB" dirty="0"/>
          </a:p>
        </p:txBody>
      </p:sp>
      <p:sp>
        <p:nvSpPr>
          <p:cNvPr id="4" name="Slide Number Placeholder 3"/>
          <p:cNvSpPr>
            <a:spLocks noGrp="1"/>
          </p:cNvSpPr>
          <p:nvPr>
            <p:ph type="sldNum" sz="quarter" idx="5"/>
          </p:nvPr>
        </p:nvSpPr>
        <p:spPr/>
        <p:txBody>
          <a:bodyPr/>
          <a:lstStyle/>
          <a:p>
            <a:fld id="{90A2DDEA-6023-1343-802B-91D22D7BD1F1}" type="slidenum">
              <a:rPr lang="en-GB" smtClean="0"/>
              <a:t>4</a:t>
            </a:fld>
            <a:endParaRPr lang="en-GB"/>
          </a:p>
        </p:txBody>
      </p:sp>
    </p:spTree>
    <p:extLst>
      <p:ext uri="{BB962C8B-B14F-4D97-AF65-F5344CB8AC3E}">
        <p14:creationId xmlns:p14="http://schemas.microsoft.com/office/powerpoint/2010/main" val="2547991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2DDEA-6023-1343-802B-91D22D7BD1F1}" type="slidenum">
              <a:rPr lang="en-GB" smtClean="0"/>
              <a:t>5</a:t>
            </a:fld>
            <a:endParaRPr lang="en-GB"/>
          </a:p>
        </p:txBody>
      </p:sp>
    </p:spTree>
    <p:extLst>
      <p:ext uri="{BB962C8B-B14F-4D97-AF65-F5344CB8AC3E}">
        <p14:creationId xmlns:p14="http://schemas.microsoft.com/office/powerpoint/2010/main" val="3982908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distinction between terrorism and extremism has become increasingly blurred. </a:t>
            </a:r>
          </a:p>
          <a:p>
            <a:r>
              <a:rPr lang="en-GB" dirty="0"/>
              <a:t>For example, violent extremism is defined by the Attorney-General’s Department, 2011 as ‘’the beliefs and actions of people who support or use violence to achieve ideological, religious and political goals’’.</a:t>
            </a:r>
          </a:p>
          <a:p>
            <a:r>
              <a:rPr lang="en-GB" dirty="0"/>
              <a:t>The UK defines terrorism as the use or threat of action that is designed to influence the government or intimidate the public for the purpose of advancing a political, religious, racial or ideological cause.</a:t>
            </a:r>
          </a:p>
          <a:p>
            <a:r>
              <a:rPr lang="en-GB" b="1" dirty="0"/>
              <a:t>What is the difference between these definitions?</a:t>
            </a:r>
            <a:r>
              <a:rPr lang="en-GB" dirty="0"/>
              <a:t> </a:t>
            </a:r>
          </a:p>
          <a:p>
            <a:endParaRPr lang="en-GB" dirty="0"/>
          </a:p>
          <a:p>
            <a:r>
              <a:rPr lang="en-GB" dirty="0"/>
              <a:t>Using ‘terrorism’ and ‘extremism’ in the same way adds to the confusion. Some critics argue that violent extremism is a synonym for terrorism. </a:t>
            </a:r>
          </a:p>
          <a:p>
            <a:endParaRPr lang="en-GB" dirty="0"/>
          </a:p>
          <a:p>
            <a:r>
              <a:rPr lang="en-GB" b="1" dirty="0"/>
              <a:t>So why not just use one term to describe these events?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Violent extremism is often related to terrorism when used as an ideological motivator, justifications or a strategic tool.  For example, both terrorism and extremism are used to achieve ideological goals through violence. However, it is argued that terrorism more irregular and aimed at spreading fear and extremism is more constant. </a:t>
            </a:r>
          </a:p>
          <a:p>
            <a:endParaRPr lang="en-GB" b="1" dirty="0"/>
          </a:p>
          <a:p>
            <a:endParaRPr lang="en-GB" b="1" dirty="0"/>
          </a:p>
        </p:txBody>
      </p:sp>
      <p:sp>
        <p:nvSpPr>
          <p:cNvPr id="4" name="Slide Number Placeholder 3"/>
          <p:cNvSpPr>
            <a:spLocks noGrp="1"/>
          </p:cNvSpPr>
          <p:nvPr>
            <p:ph type="sldNum" sz="quarter" idx="5"/>
          </p:nvPr>
        </p:nvSpPr>
        <p:spPr/>
        <p:txBody>
          <a:bodyPr/>
          <a:lstStyle/>
          <a:p>
            <a:fld id="{90A2DDEA-6023-1343-802B-91D22D7BD1F1}" type="slidenum">
              <a:rPr lang="en-GB" smtClean="0"/>
              <a:t>6</a:t>
            </a:fld>
            <a:endParaRPr lang="en-GB"/>
          </a:p>
        </p:txBody>
      </p:sp>
    </p:spTree>
    <p:extLst>
      <p:ext uri="{BB962C8B-B14F-4D97-AF65-F5344CB8AC3E}">
        <p14:creationId xmlns:p14="http://schemas.microsoft.com/office/powerpoint/2010/main" val="1217704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A2DDEA-6023-1343-802B-91D22D7BD1F1}" type="slidenum">
              <a:rPr lang="en-GB" smtClean="0"/>
              <a:t>7</a:t>
            </a:fld>
            <a:endParaRPr lang="en-GB"/>
          </a:p>
        </p:txBody>
      </p:sp>
    </p:spTree>
    <p:extLst>
      <p:ext uri="{BB962C8B-B14F-4D97-AF65-F5344CB8AC3E}">
        <p14:creationId xmlns:p14="http://schemas.microsoft.com/office/powerpoint/2010/main" val="2129962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Muslim extremists are 3xs more likely to be labelled as terrorist by the media than far-right extremists. In a study of over 200,000 global news articles the analysis found that Muslim extremists were labelled terrorists 78.4% of the time compared to far-right extremists being identified as terrorists only 23.6% of the time. </a:t>
            </a:r>
          </a:p>
          <a:p>
            <a:endParaRPr lang="en-GB" dirty="0"/>
          </a:p>
          <a:p>
            <a:r>
              <a:rPr lang="en-GB" dirty="0"/>
              <a:t>For example, Signal Al found that over 40% of global coverage on the Christchurch had not labelled the attack as terrorism.</a:t>
            </a:r>
          </a:p>
          <a:p>
            <a:endParaRPr lang="en-GB" dirty="0"/>
          </a:p>
          <a:p>
            <a:r>
              <a:rPr lang="en-GB" dirty="0"/>
              <a:t>Within my own research, I found that reporting on Islamist terrorism in comparison to Far-Right attacks there was a significant difference. For example, when media reported on Islamist terrorism they reported on early releases from prison and links to previous offences as well as their links to terrorist organisations. However, when reporting on far-right attacks they would put emphasis on their class (so working class) and mental health to provide justification for their attack.</a:t>
            </a:r>
          </a:p>
        </p:txBody>
      </p:sp>
      <p:sp>
        <p:nvSpPr>
          <p:cNvPr id="4" name="Slide Number Placeholder 3"/>
          <p:cNvSpPr>
            <a:spLocks noGrp="1"/>
          </p:cNvSpPr>
          <p:nvPr>
            <p:ph type="sldNum" sz="quarter" idx="5"/>
          </p:nvPr>
        </p:nvSpPr>
        <p:spPr/>
        <p:txBody>
          <a:bodyPr/>
          <a:lstStyle/>
          <a:p>
            <a:fld id="{90A2DDEA-6023-1343-802B-91D22D7BD1F1}" type="slidenum">
              <a:rPr lang="en-GB" smtClean="0"/>
              <a:t>8</a:t>
            </a:fld>
            <a:endParaRPr lang="en-GB"/>
          </a:p>
        </p:txBody>
      </p:sp>
    </p:spTree>
    <p:extLst>
      <p:ext uri="{BB962C8B-B14F-4D97-AF65-F5344CB8AC3E}">
        <p14:creationId xmlns:p14="http://schemas.microsoft.com/office/powerpoint/2010/main" val="35954960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2DDEA-6023-1343-802B-91D22D7BD1F1}" type="slidenum">
              <a:rPr lang="en-GB" smtClean="0"/>
              <a:t>9</a:t>
            </a:fld>
            <a:endParaRPr lang="en-GB"/>
          </a:p>
        </p:txBody>
      </p:sp>
    </p:spTree>
    <p:extLst>
      <p:ext uri="{BB962C8B-B14F-4D97-AF65-F5344CB8AC3E}">
        <p14:creationId xmlns:p14="http://schemas.microsoft.com/office/powerpoint/2010/main" val="7511516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2DDEA-6023-1343-802B-91D22D7BD1F1}" type="slidenum">
              <a:rPr lang="en-GB" smtClean="0"/>
              <a:t>11</a:t>
            </a:fld>
            <a:endParaRPr lang="en-GB"/>
          </a:p>
        </p:txBody>
      </p:sp>
    </p:spTree>
    <p:extLst>
      <p:ext uri="{BB962C8B-B14F-4D97-AF65-F5344CB8AC3E}">
        <p14:creationId xmlns:p14="http://schemas.microsoft.com/office/powerpoint/2010/main" val="205018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2DDEA-6023-1343-802B-91D22D7BD1F1}" type="slidenum">
              <a:rPr lang="en-GB" smtClean="0"/>
              <a:t>12</a:t>
            </a:fld>
            <a:endParaRPr lang="en-GB"/>
          </a:p>
        </p:txBody>
      </p:sp>
    </p:spTree>
    <p:extLst>
      <p:ext uri="{BB962C8B-B14F-4D97-AF65-F5344CB8AC3E}">
        <p14:creationId xmlns:p14="http://schemas.microsoft.com/office/powerpoint/2010/main" val="1732426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Web 1.0 refers to the first stage of the world wide web evolutions. Personal web pages were common.</a:t>
            </a:r>
          </a:p>
          <a:p>
            <a:endParaRPr lang="en-GB" dirty="0"/>
          </a:p>
          <a:p>
            <a:r>
              <a:rPr lang="en-GB" dirty="0"/>
              <a:t>Websites created by the organisations. However, they were more than just websites – they included forums, text library, white nationalist documents, cartoons and many other things. From the mid 1990s the extreme right became increasingly reliant on web-forums to facilitate the movement expansion to spread ideology and propaganda and to connect with like-winded individuals.</a:t>
            </a:r>
          </a:p>
          <a:p>
            <a:endParaRPr lang="en-GB" dirty="0"/>
          </a:p>
          <a:p>
            <a:r>
              <a:rPr lang="en-GB" dirty="0"/>
              <a:t>Forums are an essential medium for RWE to air their grievances, bond and form an identity collectively against their ‘enemies’. </a:t>
            </a:r>
          </a:p>
          <a:p>
            <a:endParaRPr lang="en-GB" dirty="0"/>
          </a:p>
          <a:p>
            <a:endParaRPr lang="en-GB" dirty="0"/>
          </a:p>
        </p:txBody>
      </p:sp>
      <p:sp>
        <p:nvSpPr>
          <p:cNvPr id="4" name="Slide Number Placeholder 3"/>
          <p:cNvSpPr>
            <a:spLocks noGrp="1"/>
          </p:cNvSpPr>
          <p:nvPr>
            <p:ph type="sldNum" sz="quarter" idx="5"/>
          </p:nvPr>
        </p:nvSpPr>
        <p:spPr/>
        <p:txBody>
          <a:bodyPr/>
          <a:lstStyle/>
          <a:p>
            <a:fld id="{90A2DDEA-6023-1343-802B-91D22D7BD1F1}" type="slidenum">
              <a:rPr lang="en-GB" smtClean="0"/>
              <a:t>13</a:t>
            </a:fld>
            <a:endParaRPr lang="en-GB"/>
          </a:p>
        </p:txBody>
      </p:sp>
    </p:spTree>
    <p:extLst>
      <p:ext uri="{BB962C8B-B14F-4D97-AF65-F5344CB8AC3E}">
        <p14:creationId xmlns:p14="http://schemas.microsoft.com/office/powerpoint/2010/main" val="2180915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Twitter is largely considered a Islamic State issue but it comes under pressure for large amount of right wing content produced and circulating on the platform.</a:t>
            </a:r>
          </a:p>
          <a:p>
            <a:r>
              <a:rPr lang="en-GB" dirty="0"/>
              <a:t>For example, National Action used it to tweet about their events and tactics – following Jo Cox’s murder they used hashtags to express their opinion on the matter. </a:t>
            </a:r>
          </a:p>
          <a:p>
            <a:r>
              <a:rPr lang="en-GB" dirty="0"/>
              <a:t>Davey &amp; Ebner presented data that illustrated there to be approximately 70,000 followers as of May 2019 to white nativist group known as Generation Identity. </a:t>
            </a:r>
          </a:p>
          <a:p>
            <a:endParaRPr lang="en-GB" dirty="0"/>
          </a:p>
          <a:p>
            <a:r>
              <a:rPr lang="en-GB" dirty="0"/>
              <a:t>Facebook has a user base seven times greater than Twitter. However, less research has been conducted on RWE use of </a:t>
            </a:r>
            <a:r>
              <a:rPr lang="en-GB" dirty="0" err="1"/>
              <a:t>facebook</a:t>
            </a:r>
            <a:r>
              <a:rPr lang="en-GB" dirty="0"/>
              <a:t>. However, it is evident that they use groups to gain a following and migrate on to other groups following gained support. Also, the ability to stream things ‘live’ has attracted attention as the Christchurch attacker livestreamed the attack gaining more than 1.2 million views with only 200 people reporting the content. </a:t>
            </a:r>
          </a:p>
          <a:p>
            <a:endParaRPr lang="en-GB" dirty="0"/>
          </a:p>
          <a:p>
            <a:r>
              <a:rPr lang="en-GB" dirty="0"/>
              <a:t>When Islamist terrorists started heavily using social media platforms – Facebook and Twitter responded with efforts to track and remove its content. </a:t>
            </a:r>
          </a:p>
          <a:p>
            <a:endParaRPr lang="en-GB" dirty="0"/>
          </a:p>
        </p:txBody>
      </p:sp>
      <p:sp>
        <p:nvSpPr>
          <p:cNvPr id="4" name="Slide Number Placeholder 3"/>
          <p:cNvSpPr>
            <a:spLocks noGrp="1"/>
          </p:cNvSpPr>
          <p:nvPr>
            <p:ph type="sldNum" sz="quarter" idx="5"/>
          </p:nvPr>
        </p:nvSpPr>
        <p:spPr/>
        <p:txBody>
          <a:bodyPr/>
          <a:lstStyle/>
          <a:p>
            <a:fld id="{90A2DDEA-6023-1343-802B-91D22D7BD1F1}" type="slidenum">
              <a:rPr lang="en-GB" smtClean="0"/>
              <a:t>14</a:t>
            </a:fld>
            <a:endParaRPr lang="en-GB"/>
          </a:p>
        </p:txBody>
      </p:sp>
    </p:spTree>
    <p:extLst>
      <p:ext uri="{BB962C8B-B14F-4D97-AF65-F5344CB8AC3E}">
        <p14:creationId xmlns:p14="http://schemas.microsoft.com/office/powerpoint/2010/main" val="715317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a:t>Gab is the most prominent platform for right wing extremists – founded by Andrew </a:t>
            </a:r>
            <a:r>
              <a:rPr lang="en-GB" sz="900" dirty="0" err="1"/>
              <a:t>Torba</a:t>
            </a:r>
            <a:r>
              <a:rPr lang="en-GB" sz="900" dirty="0"/>
              <a:t> in 2016 in response to the ejecting by major social media. By the tail end of 2018 it had approximately 450,000 users that had posted approximately 30 million comments.</a:t>
            </a:r>
          </a:p>
          <a:p>
            <a:r>
              <a:rPr lang="en-GB" sz="900" dirty="0"/>
              <a:t>Gab is a hybrid of Twitter and Reddit – posts are capped at 3000 characters and users have the ability to up-vote their posts. Gab came into public eye following the an attack in Pittsburgh synagogue by Robert Bowers – Bowers had made 998 posts and replies on the site prior to carrying out the attack. Following the attack in Pittsburgh Gab was unavailable for number of days but then became available again. Gab is rife for racist, anti-immigration, anti-</a:t>
            </a:r>
            <a:r>
              <a:rPr lang="en-GB" sz="900" dirty="0" err="1"/>
              <a:t>Semetic</a:t>
            </a:r>
            <a:r>
              <a:rPr lang="en-GB" sz="900" dirty="0"/>
              <a:t> and anti-Islam posts.</a:t>
            </a:r>
          </a:p>
          <a:p>
            <a:endParaRPr lang="en-GB" sz="900" dirty="0"/>
          </a:p>
          <a:p>
            <a:r>
              <a:rPr lang="en-GB" sz="900" dirty="0"/>
              <a:t>Telegram – used in 2016 by national action to communicate with members about neo-Nazi stickering campaigns. It allows RWE to share links to the dark web where weapons can be purchased to ‘’prepare themselves for the final battle against enemies of the white race’’.</a:t>
            </a:r>
          </a:p>
          <a:p>
            <a:endParaRPr lang="en-GB" sz="900" dirty="0"/>
          </a:p>
          <a:p>
            <a:r>
              <a:rPr lang="en-GB" sz="900" dirty="0"/>
              <a:t>4Chan established in 2003 requires no logins, usernames are optional and the thread expirers after a certain time. 4Chan became widely known in 2014 as a central node in online harassment campaign against women in gaming. 4Chan uses images overlaid with humorous text – known as memes – Many RWE memes are generated on 4Chan which then spread to more mainstream sites. </a:t>
            </a:r>
          </a:p>
          <a:p>
            <a:endParaRPr lang="en-GB" sz="900" dirty="0"/>
          </a:p>
          <a:p>
            <a:r>
              <a:rPr lang="en-GB" sz="900" dirty="0"/>
              <a:t>8Chan was established 10 years later in 2013 – a more extreme version of 4chan. By August 2014 8Chan posts had increased from around 100 a day to 5,000 a hour. In 2019 8Chan was implicated in many RWE terror attacks. For example Tarrant who committed the Christchurch attack posted his manifesto on 8Chan  - he was praised on 8Chan following the attack. </a:t>
            </a:r>
          </a:p>
          <a:p>
            <a:endParaRPr lang="en-GB" sz="900" dirty="0"/>
          </a:p>
          <a:p>
            <a:r>
              <a:rPr lang="en-GB" sz="900" b="1" dirty="0"/>
              <a:t>What do these type of platforms provide for RW Terrorists?</a:t>
            </a:r>
          </a:p>
        </p:txBody>
      </p:sp>
      <p:sp>
        <p:nvSpPr>
          <p:cNvPr id="4" name="Slide Number Placeholder 3"/>
          <p:cNvSpPr>
            <a:spLocks noGrp="1"/>
          </p:cNvSpPr>
          <p:nvPr>
            <p:ph type="sldNum" sz="quarter" idx="5"/>
          </p:nvPr>
        </p:nvSpPr>
        <p:spPr/>
        <p:txBody>
          <a:bodyPr/>
          <a:lstStyle/>
          <a:p>
            <a:fld id="{90A2DDEA-6023-1343-802B-91D22D7BD1F1}" type="slidenum">
              <a:rPr lang="en-GB" smtClean="0"/>
              <a:t>15</a:t>
            </a:fld>
            <a:endParaRPr lang="en-GB"/>
          </a:p>
        </p:txBody>
      </p:sp>
    </p:spTree>
    <p:extLst>
      <p:ext uri="{BB962C8B-B14F-4D97-AF65-F5344CB8AC3E}">
        <p14:creationId xmlns:p14="http://schemas.microsoft.com/office/powerpoint/2010/main" val="42540465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did the FRE use the Christchurch attack livestream?</a:t>
            </a:r>
          </a:p>
          <a:p>
            <a:endParaRPr lang="en-GB" dirty="0"/>
          </a:p>
          <a:p>
            <a:r>
              <a:rPr lang="en-GB" dirty="0"/>
              <a:t>How was the Christchurch attacker radicalised?</a:t>
            </a:r>
          </a:p>
          <a:p>
            <a:endParaRPr lang="en-GB" dirty="0"/>
          </a:p>
          <a:p>
            <a:r>
              <a:rPr lang="en-GB" dirty="0"/>
              <a:t>How are games being used to promote ideology and propaganda?</a:t>
            </a:r>
          </a:p>
          <a:p>
            <a:endParaRPr lang="en-GB" dirty="0"/>
          </a:p>
          <a:p>
            <a:r>
              <a:rPr lang="en-GB" dirty="0"/>
              <a:t>How many people in the UK are referred to Channel in the last 3 years?</a:t>
            </a:r>
          </a:p>
          <a:p>
            <a:endParaRPr lang="en-GB" dirty="0"/>
          </a:p>
          <a:p>
            <a:r>
              <a:rPr lang="en-GB" dirty="0"/>
              <a:t>How did FRE use covid to their advantage?</a:t>
            </a:r>
          </a:p>
          <a:p>
            <a:endParaRPr lang="en-GB" dirty="0"/>
          </a:p>
          <a:p>
            <a:r>
              <a:rPr lang="en-GB" dirty="0"/>
              <a:t>What happens when major social media companies remove and prevent content from FRE?</a:t>
            </a:r>
          </a:p>
          <a:p>
            <a:endParaRPr lang="en-GB" dirty="0"/>
          </a:p>
          <a:p>
            <a:r>
              <a:rPr lang="en-GB" dirty="0"/>
              <a:t>How does the UK forbid domestic FR terrorism?</a:t>
            </a:r>
          </a:p>
        </p:txBody>
      </p:sp>
      <p:sp>
        <p:nvSpPr>
          <p:cNvPr id="4" name="Slide Number Placeholder 3"/>
          <p:cNvSpPr>
            <a:spLocks noGrp="1"/>
          </p:cNvSpPr>
          <p:nvPr>
            <p:ph type="sldNum" sz="quarter" idx="5"/>
          </p:nvPr>
        </p:nvSpPr>
        <p:spPr/>
        <p:txBody>
          <a:bodyPr/>
          <a:lstStyle/>
          <a:p>
            <a:fld id="{90A2DDEA-6023-1343-802B-91D22D7BD1F1}" type="slidenum">
              <a:rPr lang="en-GB" smtClean="0"/>
              <a:t>16</a:t>
            </a:fld>
            <a:endParaRPr lang="en-GB"/>
          </a:p>
        </p:txBody>
      </p:sp>
    </p:spTree>
    <p:extLst>
      <p:ext uri="{BB962C8B-B14F-4D97-AF65-F5344CB8AC3E}">
        <p14:creationId xmlns:p14="http://schemas.microsoft.com/office/powerpoint/2010/main" val="37870408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Spend the next 20 minutes researching one of these:</a:t>
            </a:r>
          </a:p>
          <a:p>
            <a:endParaRPr lang="en-GB" dirty="0"/>
          </a:p>
          <a:p>
            <a:r>
              <a:rPr lang="en-GB" dirty="0"/>
              <a:t>Provide an overview on:</a:t>
            </a:r>
          </a:p>
          <a:p>
            <a:r>
              <a:rPr lang="en-GB" dirty="0"/>
              <a:t>Where it happened?</a:t>
            </a:r>
            <a:br>
              <a:rPr lang="en-GB" dirty="0"/>
            </a:br>
            <a:r>
              <a:rPr lang="en-GB" dirty="0"/>
              <a:t>Their ideology/goals and motivations.</a:t>
            </a:r>
          </a:p>
          <a:p>
            <a:r>
              <a:rPr lang="en-GB" dirty="0"/>
              <a:t>What was the attack strategy?</a:t>
            </a:r>
          </a:p>
          <a:p>
            <a:r>
              <a:rPr lang="en-GB" dirty="0"/>
              <a:t>Possible links/influence from the internet?</a:t>
            </a:r>
          </a:p>
          <a:p>
            <a:r>
              <a:rPr lang="en-GB" dirty="0"/>
              <a:t>Governmental Response?</a:t>
            </a:r>
          </a:p>
        </p:txBody>
      </p:sp>
      <p:sp>
        <p:nvSpPr>
          <p:cNvPr id="4" name="Slide Number Placeholder 3"/>
          <p:cNvSpPr>
            <a:spLocks noGrp="1"/>
          </p:cNvSpPr>
          <p:nvPr>
            <p:ph type="sldNum" sz="quarter" idx="5"/>
          </p:nvPr>
        </p:nvSpPr>
        <p:spPr/>
        <p:txBody>
          <a:bodyPr/>
          <a:lstStyle/>
          <a:p>
            <a:fld id="{90A2DDEA-6023-1343-802B-91D22D7BD1F1}" type="slidenum">
              <a:rPr lang="en-GB" smtClean="0"/>
              <a:t>17</a:t>
            </a:fld>
            <a:endParaRPr lang="en-GB"/>
          </a:p>
        </p:txBody>
      </p:sp>
    </p:spTree>
    <p:extLst>
      <p:ext uri="{BB962C8B-B14F-4D97-AF65-F5344CB8AC3E}">
        <p14:creationId xmlns:p14="http://schemas.microsoft.com/office/powerpoint/2010/main" val="34421756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 deplores and will fight terrorism of every kind, whether based on Islamist, extreme right-wing or any other extremist ideology. We will not tolerate extremist activity of any sort, which creates an environment for radicalising individuals and could lead them on a pathway towards terrorism. – Singular response to RW extremism  and Islamist extremism.</a:t>
            </a:r>
            <a:br>
              <a:rPr lang="en-GB" dirty="0"/>
            </a:br>
            <a:r>
              <a:rPr lang="en-GB" b="1" dirty="0"/>
              <a:t>What is the issue with a singular approach?</a:t>
            </a:r>
          </a:p>
          <a:p>
            <a:endParaRPr lang="en-GB" b="1" dirty="0"/>
          </a:p>
          <a:p>
            <a:r>
              <a:rPr lang="en-GB" b="0" dirty="0"/>
              <a:t>The UK defines extremism as ‘vocal or active opposition’ to ‘’fundamental British values’’ – </a:t>
            </a:r>
            <a:r>
              <a:rPr lang="en-GB" b="1" dirty="0"/>
              <a:t>What is the issue with this?</a:t>
            </a:r>
            <a:endParaRPr lang="en-GB" b="0" dirty="0"/>
          </a:p>
          <a:p>
            <a:endParaRPr lang="en-GB" b="0" dirty="0"/>
          </a:p>
          <a:p>
            <a:r>
              <a:rPr lang="en-GB" b="0" dirty="0"/>
              <a:t>Right wing Extremists are often less likely to be proscribed groups – the UK recognised the issue of right wing extremism following the murder of Jo Cox by a National Action member in 2016 and has become more inclined since them to proscribe right wing extremist groups.</a:t>
            </a:r>
          </a:p>
        </p:txBody>
      </p:sp>
      <p:sp>
        <p:nvSpPr>
          <p:cNvPr id="4" name="Slide Number Placeholder 3"/>
          <p:cNvSpPr>
            <a:spLocks noGrp="1"/>
          </p:cNvSpPr>
          <p:nvPr>
            <p:ph type="sldNum" sz="quarter" idx="5"/>
          </p:nvPr>
        </p:nvSpPr>
        <p:spPr/>
        <p:txBody>
          <a:bodyPr/>
          <a:lstStyle/>
          <a:p>
            <a:fld id="{90A2DDEA-6023-1343-802B-91D22D7BD1F1}" type="slidenum">
              <a:rPr lang="en-GB" smtClean="0"/>
              <a:t>18</a:t>
            </a:fld>
            <a:endParaRPr lang="en-GB"/>
          </a:p>
        </p:txBody>
      </p:sp>
    </p:spTree>
    <p:extLst>
      <p:ext uri="{BB962C8B-B14F-4D97-AF65-F5344CB8AC3E}">
        <p14:creationId xmlns:p14="http://schemas.microsoft.com/office/powerpoint/2010/main" val="4255321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2DDEA-6023-1343-802B-91D22D7BD1F1}" type="slidenum">
              <a:rPr lang="en-GB" smtClean="0"/>
              <a:t>19</a:t>
            </a:fld>
            <a:endParaRPr lang="en-GB"/>
          </a:p>
        </p:txBody>
      </p:sp>
    </p:spTree>
    <p:extLst>
      <p:ext uri="{BB962C8B-B14F-4D97-AF65-F5344CB8AC3E}">
        <p14:creationId xmlns:p14="http://schemas.microsoft.com/office/powerpoint/2010/main" val="2596505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2014 the extreme right wing presented a low risk to national security – since then and the emergence of National Action there has been an increased advocation of violence which has resulted in 27 individuals being arrested on suspicion of being a member of National Action. </a:t>
            </a:r>
          </a:p>
          <a:p>
            <a:endParaRPr lang="en-GB" dirty="0"/>
          </a:p>
          <a:p>
            <a:r>
              <a:rPr lang="en-GB" dirty="0"/>
              <a:t>Sees Islamist terrorism as the foremost terrorist threat but recognises the growing threat of extreme right-wing terrorism. 2016 proscribed the first right-wing terrorist group under the 200 Terrorism Act. Since 2017 police and security has disrupted 4 extreme right wing plots.</a:t>
            </a:r>
          </a:p>
          <a:p>
            <a:endParaRPr lang="en-GB" dirty="0"/>
          </a:p>
          <a:p>
            <a:r>
              <a:rPr lang="en-GB" dirty="0"/>
              <a:t>Prevent – explicitly addresses the threat posed by the far right and extreme right wing.</a:t>
            </a:r>
          </a:p>
          <a:p>
            <a:r>
              <a:rPr lang="en-GB" dirty="0"/>
              <a:t>Of the 394 individuals who received Channel support in 2017/18 – 44% were concerns related to right wing extremism.</a:t>
            </a:r>
          </a:p>
        </p:txBody>
      </p:sp>
      <p:sp>
        <p:nvSpPr>
          <p:cNvPr id="4" name="Slide Number Placeholder 3"/>
          <p:cNvSpPr>
            <a:spLocks noGrp="1"/>
          </p:cNvSpPr>
          <p:nvPr>
            <p:ph type="sldNum" sz="quarter" idx="5"/>
          </p:nvPr>
        </p:nvSpPr>
        <p:spPr/>
        <p:txBody>
          <a:bodyPr/>
          <a:lstStyle/>
          <a:p>
            <a:fld id="{90A2DDEA-6023-1343-802B-91D22D7BD1F1}" type="slidenum">
              <a:rPr lang="en-GB" smtClean="0"/>
              <a:t>20</a:t>
            </a:fld>
            <a:endParaRPr lang="en-GB"/>
          </a:p>
        </p:txBody>
      </p:sp>
    </p:spTree>
    <p:extLst>
      <p:ext uri="{BB962C8B-B14F-4D97-AF65-F5344CB8AC3E}">
        <p14:creationId xmlns:p14="http://schemas.microsoft.com/office/powerpoint/2010/main" val="26791171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Takedowns</a:t>
            </a:r>
            <a:r>
              <a:rPr lang="en-GB" b="0" u="none" dirty="0"/>
              <a:t> – relatively self explanatory; removing extremist content online </a:t>
            </a:r>
            <a:r>
              <a:rPr lang="en-GB" b="1" i="1" u="none" dirty="0"/>
              <a:t>What are the issues with this?</a:t>
            </a:r>
          </a:p>
          <a:p>
            <a:endParaRPr lang="en-GB" b="1" u="sng" dirty="0"/>
          </a:p>
          <a:p>
            <a:r>
              <a:rPr lang="en-GB" b="1" u="sng" dirty="0"/>
              <a:t>Targeted Counter-narratives </a:t>
            </a:r>
            <a:r>
              <a:rPr lang="en-GB" dirty="0"/>
              <a:t>–could be a successful tool in the fight against right wing extremism. Counternarratives against RWE should focus on trying to undercut the right-wing sentiment that has metastasized on the internet over the past two decades. </a:t>
            </a:r>
          </a:p>
          <a:p>
            <a:r>
              <a:rPr lang="en-GB" dirty="0"/>
              <a:t>Counter-narratives aim to deconstruct, delegitimise and demystify extremist propaganda, this includes: picking apart extremist ideologies by undermining their intellectual framework, attempting to mock, ridicule and undermine the legitimacy, highlight how extremist activists negatively impact on the people they claim to represent.</a:t>
            </a:r>
          </a:p>
          <a:p>
            <a:endParaRPr lang="en-GB" dirty="0"/>
          </a:p>
          <a:p>
            <a:r>
              <a:rPr lang="en-GB" b="1" u="sng" dirty="0"/>
              <a:t>Alternative Narratives</a:t>
            </a:r>
            <a:r>
              <a:rPr lang="en-GB" b="0" u="none" dirty="0"/>
              <a:t>- aim to unite the silent majority against extremism by emphasising solidarity, common causes and shared narratives. Come from a variety of actors – from faith communities, to community leaders, sport personalities and famous individuals.</a:t>
            </a:r>
            <a:endParaRPr lang="en-GB" b="1" u="sng" dirty="0"/>
          </a:p>
        </p:txBody>
      </p:sp>
      <p:sp>
        <p:nvSpPr>
          <p:cNvPr id="4" name="Slide Number Placeholder 3"/>
          <p:cNvSpPr>
            <a:spLocks noGrp="1"/>
          </p:cNvSpPr>
          <p:nvPr>
            <p:ph type="sldNum" sz="quarter" idx="5"/>
          </p:nvPr>
        </p:nvSpPr>
        <p:spPr/>
        <p:txBody>
          <a:bodyPr/>
          <a:lstStyle/>
          <a:p>
            <a:fld id="{90A2DDEA-6023-1343-802B-91D22D7BD1F1}" type="slidenum">
              <a:rPr lang="en-GB" smtClean="0"/>
              <a:t>22</a:t>
            </a:fld>
            <a:endParaRPr lang="en-GB"/>
          </a:p>
        </p:txBody>
      </p:sp>
    </p:spTree>
    <p:extLst>
      <p:ext uri="{BB962C8B-B14F-4D97-AF65-F5344CB8AC3E}">
        <p14:creationId xmlns:p14="http://schemas.microsoft.com/office/powerpoint/2010/main" val="12537011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2DDEA-6023-1343-802B-91D22D7BD1F1}" type="slidenum">
              <a:rPr lang="en-GB" smtClean="0"/>
              <a:t>23</a:t>
            </a:fld>
            <a:endParaRPr lang="en-GB"/>
          </a:p>
        </p:txBody>
      </p:sp>
    </p:spTree>
    <p:extLst>
      <p:ext uri="{BB962C8B-B14F-4D97-AF65-F5344CB8AC3E}">
        <p14:creationId xmlns:p14="http://schemas.microsoft.com/office/powerpoint/2010/main" val="36088254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2DDEA-6023-1343-802B-91D22D7BD1F1}" type="slidenum">
              <a:rPr lang="en-GB" smtClean="0"/>
              <a:t>24</a:t>
            </a:fld>
            <a:endParaRPr lang="en-GB"/>
          </a:p>
        </p:txBody>
      </p:sp>
    </p:spTree>
    <p:extLst>
      <p:ext uri="{BB962C8B-B14F-4D97-AF65-F5344CB8AC3E}">
        <p14:creationId xmlns:p14="http://schemas.microsoft.com/office/powerpoint/2010/main" val="3617030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9184DA70-C731-4C70-880D-CCD4705E623C}" type="datetime1">
              <a:rPr lang="en-US" smtClean="0"/>
              <a:t>10/20/21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712922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86794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97669AF7-7BEB-44E4-9852-375E34362B5B}" type="datetime1">
              <a:rPr lang="en-US" smtClean="0"/>
              <a:t>10/20/21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957764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BAAAC38D-0552-4C82-B593-E6124DFADBE2}" type="datetime1">
              <a:rPr lang="en-US" smtClean="0"/>
              <a:t>10/20/21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852246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D9DF0F1C-5577-4ACB-BB62-DF8F3C494C7E}" type="datetime1">
              <a:rPr lang="en-US" smtClean="0"/>
              <a:t>10/20/21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12245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70724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39667345-2558-425A-8533-9BFDBCE15005}" type="datetime1">
              <a:rPr lang="en-US" smtClean="0"/>
              <a:t>10/20/21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31321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270003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907D986-8816-4272-A432-0437A28A9828}" type="datetime1">
              <a:rPr lang="en-US" smtClean="0"/>
              <a:t>10/20/21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pPr algn="l"/>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239832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224566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6587DA83-5663-4C9C-B9AA-0B40A3DAFF81}" type="datetime1">
              <a:rPr lang="en-US" smtClean="0"/>
              <a:t>10/20/21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012702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62D6E202-B606-4609-B914-27C9371A1F6D}" type="datetime1">
              <a:rPr lang="en-US" smtClean="0"/>
              <a:t>10/20/21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71356263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jcYnstBgC8M?feature=oembed" TargetMode="Externa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dsUyhbnaQNQ?feature=oembed" TargetMode="Externa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4.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263181/ETF_FINAL.pdf" TargetMode="External"/><Relationship Id="rId3" Type="http://schemas.openxmlformats.org/officeDocument/2006/relationships/hyperlink" Target="https://www.tandfonline.com/doi/pdf/10.1080/09546553.2019.1598391?casa_token=MBqQDXhcY7QAAAAA:Ga5iyB586Y_V39H_gtdGznaIhocyN8IOh5jKYeYBD8hT99Us-hrkV6XP1jDuvEOJy3GwV5McaA" TargetMode="External"/><Relationship Id="rId7" Type="http://schemas.openxmlformats.org/officeDocument/2006/relationships/hyperlink" Target="https://icct.nl/app/uploads/2019/11/Right-Wing-Extremists-Persistent-Online-Presence.pdf" TargetMode="External"/><Relationship Id="rId12" Type="http://schemas.openxmlformats.org/officeDocument/2006/relationships/hyperlink" Target="https://www.isdglobal.org/wp-content/uploads/2016/03/On_The_Front_Line_Far_RightHANDBOOK.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aa.com.tr/en/europe/media-reluctant-to-label-far-right-as-terrorist-report/1448150" TargetMode="External"/><Relationship Id="rId11" Type="http://schemas.openxmlformats.org/officeDocument/2006/relationships/hyperlink" Target="https://rm.coe.int/the-united-kingdom-s-strategy-for-countering-terrorism-june-2018/16808b05f3" TargetMode="External"/><Relationship Id="rId5" Type="http://schemas.openxmlformats.org/officeDocument/2006/relationships/hyperlink" Target="https://ro.ecu.edu.au/cgi/viewcontent.cgi?article=1046&amp;context=asi" TargetMode="External"/><Relationship Id="rId10" Type="http://schemas.openxmlformats.org/officeDocument/2006/relationships/hyperlink" Target="https://homeofficemedia.blog.gov.uk/2018/12/13/factsheet-prevent-and-channel-statistics-2017-2018/" TargetMode="External"/><Relationship Id="rId4" Type="http://schemas.openxmlformats.org/officeDocument/2006/relationships/hyperlink" Target="https://dam.gcsp.ch/files/2y10xuCSaBlvYTDbinjPokvyDO2XLpn5jG4va93JVUzppqj08EDHwnC" TargetMode="External"/><Relationship Id="rId9" Type="http://schemas.openxmlformats.org/officeDocument/2006/relationships/hyperlink" Target="https://journals.sagepub.com/doi/pdf/10.1177/14737795219893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3" name="Group 142">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4"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4A2BB80-19AF-534E-B92F-94A3C0E4E8AA}"/>
              </a:ext>
            </a:extLst>
          </p:cNvPr>
          <p:cNvSpPr>
            <a:spLocks noGrp="1"/>
          </p:cNvSpPr>
          <p:nvPr>
            <p:ph type="ctrTitle"/>
          </p:nvPr>
        </p:nvSpPr>
        <p:spPr>
          <a:xfrm>
            <a:off x="2047793" y="4614902"/>
            <a:ext cx="8081960" cy="943954"/>
          </a:xfrm>
        </p:spPr>
        <p:txBody>
          <a:bodyPr>
            <a:normAutofit/>
          </a:bodyPr>
          <a:lstStyle/>
          <a:p>
            <a:r>
              <a:rPr lang="en-GB" sz="4000" dirty="0">
                <a:solidFill>
                  <a:schemeClr val="tx2"/>
                </a:solidFill>
              </a:rPr>
              <a:t>Terrorist Groups and Organisations</a:t>
            </a:r>
          </a:p>
        </p:txBody>
      </p:sp>
      <p:sp>
        <p:nvSpPr>
          <p:cNvPr id="3" name="Subtitle 2">
            <a:extLst>
              <a:ext uri="{FF2B5EF4-FFF2-40B4-BE49-F238E27FC236}">
                <a16:creationId xmlns:a16="http://schemas.microsoft.com/office/drawing/2014/main" id="{B7977AB8-0B32-9040-8E41-AA55230C8053}"/>
              </a:ext>
            </a:extLst>
          </p:cNvPr>
          <p:cNvSpPr>
            <a:spLocks noGrp="1"/>
          </p:cNvSpPr>
          <p:nvPr>
            <p:ph type="subTitle" idx="1"/>
          </p:nvPr>
        </p:nvSpPr>
        <p:spPr>
          <a:xfrm>
            <a:off x="2047793" y="5558857"/>
            <a:ext cx="8081960" cy="522636"/>
          </a:xfrm>
        </p:spPr>
        <p:txBody>
          <a:bodyPr>
            <a:normAutofit/>
          </a:bodyPr>
          <a:lstStyle/>
          <a:p>
            <a:r>
              <a:rPr lang="en-GB" sz="2800" dirty="0">
                <a:solidFill>
                  <a:schemeClr val="tx2"/>
                </a:solidFill>
              </a:rPr>
              <a:t>Right Wing Terrorism.</a:t>
            </a:r>
          </a:p>
        </p:txBody>
      </p:sp>
      <p:sp>
        <p:nvSpPr>
          <p:cNvPr id="164"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rgbClr val="AD30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Rectangle 165">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rgbClr val="AD305E"/>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Greenpeace included with neo-Nazis on UK counter-terror list | Prevent  strategy | The Guardian">
            <a:extLst>
              <a:ext uri="{FF2B5EF4-FFF2-40B4-BE49-F238E27FC236}">
                <a16:creationId xmlns:a16="http://schemas.microsoft.com/office/drawing/2014/main" id="{CAA49854-076E-ED49-8E46-2A26776B62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2265"/>
          <a:stretch/>
        </p:blipFill>
        <p:spPr bwMode="auto">
          <a:xfrm>
            <a:off x="2480201" y="346029"/>
            <a:ext cx="7373938" cy="4042695"/>
          </a:xfrm>
          <a:prstGeom prst="rect">
            <a:avLst/>
          </a:prstGeom>
          <a:noFill/>
          <a:ln w="12700">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6850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8EA0D3B-21EE-4741-BDFF-26DAD4E23A8F}"/>
              </a:ext>
            </a:extLst>
          </p:cNvPr>
          <p:cNvSpPr>
            <a:spLocks noGrp="1"/>
          </p:cNvSpPr>
          <p:nvPr>
            <p:ph type="title"/>
          </p:nvPr>
        </p:nvSpPr>
        <p:spPr>
          <a:xfrm>
            <a:off x="1759287" y="798881"/>
            <a:ext cx="8673427" cy="1048945"/>
          </a:xfrm>
        </p:spPr>
        <p:txBody>
          <a:bodyPr>
            <a:normAutofit/>
          </a:bodyPr>
          <a:lstStyle/>
          <a:p>
            <a:r>
              <a:rPr lang="en-GB">
                <a:solidFill>
                  <a:schemeClr val="tx1"/>
                </a:solidFill>
              </a:rPr>
              <a:t>Aims </a:t>
            </a:r>
          </a:p>
        </p:txBody>
      </p:sp>
      <p:graphicFrame>
        <p:nvGraphicFramePr>
          <p:cNvPr id="5" name="Content Placeholder 2">
            <a:extLst>
              <a:ext uri="{FF2B5EF4-FFF2-40B4-BE49-F238E27FC236}">
                <a16:creationId xmlns:a16="http://schemas.microsoft.com/office/drawing/2014/main" id="{75300F49-8D71-46C6-AB96-32AB4B259187}"/>
              </a:ext>
            </a:extLst>
          </p:cNvPr>
          <p:cNvGraphicFramePr>
            <a:graphicFrameLocks noGrp="1"/>
          </p:cNvGraphicFramePr>
          <p:nvPr>
            <p:ph idx="1"/>
            <p:extLst>
              <p:ext uri="{D42A27DB-BD31-4B8C-83A1-F6EECF244321}">
                <p14:modId xmlns:p14="http://schemas.microsoft.com/office/powerpoint/2010/main" val="657237487"/>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26539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2E29782-4C3C-3F4D-8457-752726BED7BC}"/>
              </a:ext>
            </a:extLst>
          </p:cNvPr>
          <p:cNvSpPr>
            <a:spLocks noGrp="1"/>
          </p:cNvSpPr>
          <p:nvPr>
            <p:ph type="title"/>
          </p:nvPr>
        </p:nvSpPr>
        <p:spPr>
          <a:xfrm>
            <a:off x="1759287" y="798881"/>
            <a:ext cx="8673427" cy="1048945"/>
          </a:xfrm>
        </p:spPr>
        <p:txBody>
          <a:bodyPr>
            <a:normAutofit/>
          </a:bodyPr>
          <a:lstStyle/>
          <a:p>
            <a:r>
              <a:rPr lang="en-GB">
                <a:solidFill>
                  <a:schemeClr val="tx1"/>
                </a:solidFill>
              </a:rPr>
              <a:t>Objectives</a:t>
            </a:r>
          </a:p>
        </p:txBody>
      </p:sp>
      <p:graphicFrame>
        <p:nvGraphicFramePr>
          <p:cNvPr id="5" name="Content Placeholder 2">
            <a:extLst>
              <a:ext uri="{FF2B5EF4-FFF2-40B4-BE49-F238E27FC236}">
                <a16:creationId xmlns:a16="http://schemas.microsoft.com/office/drawing/2014/main" id="{F358AAA2-15A1-4B77-9F5E-35B3159C5A8A}"/>
              </a:ext>
            </a:extLst>
          </p:cNvPr>
          <p:cNvGraphicFramePr>
            <a:graphicFrameLocks noGrp="1"/>
          </p:cNvGraphicFramePr>
          <p:nvPr>
            <p:ph idx="1"/>
            <p:extLst>
              <p:ext uri="{D42A27DB-BD31-4B8C-83A1-F6EECF244321}">
                <p14:modId xmlns:p14="http://schemas.microsoft.com/office/powerpoint/2010/main" val="3648666255"/>
              </p:ext>
            </p:extLst>
          </p:nvPr>
        </p:nvGraphicFramePr>
        <p:xfrm>
          <a:off x="1279837" y="2005463"/>
          <a:ext cx="9807892"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15727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The rise of the extreme far-right in Britain - BBC Newsnight">
            <a:hlinkClick r:id="" action="ppaction://media"/>
            <a:extLst>
              <a:ext uri="{FF2B5EF4-FFF2-40B4-BE49-F238E27FC236}">
                <a16:creationId xmlns:a16="http://schemas.microsoft.com/office/drawing/2014/main" id="{66317F86-6B6B-6041-BD7D-5B07895B40B8}"/>
              </a:ext>
            </a:extLst>
          </p:cNvPr>
          <p:cNvPicPr>
            <a:picLocks noRot="1" noChangeAspect="1"/>
          </p:cNvPicPr>
          <p:nvPr>
            <a:videoFile r:link="rId1"/>
          </p:nvPr>
        </p:nvPicPr>
        <p:blipFill>
          <a:blip r:embed="rId4"/>
          <a:stretch>
            <a:fillRect/>
          </a:stretch>
        </p:blipFill>
        <p:spPr>
          <a:xfrm>
            <a:off x="0" y="-15240"/>
            <a:ext cx="12192000" cy="6873240"/>
          </a:xfrm>
          <a:prstGeom prst="rect">
            <a:avLst/>
          </a:prstGeom>
        </p:spPr>
      </p:pic>
    </p:spTree>
    <p:extLst>
      <p:ext uri="{BB962C8B-B14F-4D97-AF65-F5344CB8AC3E}">
        <p14:creationId xmlns:p14="http://schemas.microsoft.com/office/powerpoint/2010/main" val="24403548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727A5-CC88-C048-BC89-2B6770331290}"/>
              </a:ext>
            </a:extLst>
          </p:cNvPr>
          <p:cNvSpPr>
            <a:spLocks noGrp="1"/>
          </p:cNvSpPr>
          <p:nvPr>
            <p:ph type="title"/>
          </p:nvPr>
        </p:nvSpPr>
        <p:spPr/>
        <p:txBody>
          <a:bodyPr/>
          <a:lstStyle/>
          <a:p>
            <a:r>
              <a:rPr lang="en-GB" dirty="0"/>
              <a:t>Task 1 </a:t>
            </a:r>
          </a:p>
        </p:txBody>
      </p:sp>
      <p:graphicFrame>
        <p:nvGraphicFramePr>
          <p:cNvPr id="5" name="Content Placeholder 2">
            <a:extLst>
              <a:ext uri="{FF2B5EF4-FFF2-40B4-BE49-F238E27FC236}">
                <a16:creationId xmlns:a16="http://schemas.microsoft.com/office/drawing/2014/main" id="{AA7597CB-2FF0-4D74-9107-5E69716D2975}"/>
              </a:ext>
            </a:extLst>
          </p:cNvPr>
          <p:cNvGraphicFramePr>
            <a:graphicFrameLocks noGrp="1"/>
          </p:cNvGraphicFramePr>
          <p:nvPr>
            <p:ph idx="1"/>
            <p:extLst>
              <p:ext uri="{D42A27DB-BD31-4B8C-83A1-F6EECF244321}">
                <p14:modId xmlns:p14="http://schemas.microsoft.com/office/powerpoint/2010/main" val="4176192387"/>
              </p:ext>
            </p:extLst>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11208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702A7-5987-F34F-B5CB-8C7AB230F952}"/>
              </a:ext>
            </a:extLst>
          </p:cNvPr>
          <p:cNvSpPr>
            <a:spLocks noGrp="1"/>
          </p:cNvSpPr>
          <p:nvPr>
            <p:ph type="title"/>
          </p:nvPr>
        </p:nvSpPr>
        <p:spPr/>
        <p:txBody>
          <a:bodyPr>
            <a:normAutofit fontScale="90000"/>
          </a:bodyPr>
          <a:lstStyle/>
          <a:p>
            <a:r>
              <a:rPr lang="en-GB" dirty="0"/>
              <a:t>Problems using ‘terrorism’ and ’extremism’ interchangeably</a:t>
            </a:r>
          </a:p>
        </p:txBody>
      </p:sp>
      <p:sp>
        <p:nvSpPr>
          <p:cNvPr id="3" name="Content Placeholder 2">
            <a:extLst>
              <a:ext uri="{FF2B5EF4-FFF2-40B4-BE49-F238E27FC236}">
                <a16:creationId xmlns:a16="http://schemas.microsoft.com/office/drawing/2014/main" id="{3B6399E1-BD38-0142-889C-63E95FDDC433}"/>
              </a:ext>
            </a:extLst>
          </p:cNvPr>
          <p:cNvSpPr>
            <a:spLocks noGrp="1"/>
          </p:cNvSpPr>
          <p:nvPr>
            <p:ph idx="1"/>
          </p:nvPr>
        </p:nvSpPr>
        <p:spPr/>
        <p:txBody>
          <a:bodyPr/>
          <a:lstStyle/>
          <a:p>
            <a:r>
              <a:rPr lang="en-GB" dirty="0"/>
              <a:t>Violent extremism is defined as ‘’the beliefs and actions of people who support or use violence to achieve ideological, religious and political goals’’.</a:t>
            </a:r>
            <a:br>
              <a:rPr lang="en-GB" dirty="0"/>
            </a:br>
            <a:r>
              <a:rPr lang="en-GB" dirty="0"/>
              <a:t>		(Attorney-General’s Department, 2011).</a:t>
            </a:r>
          </a:p>
          <a:p>
            <a:r>
              <a:rPr lang="en-GB" dirty="0"/>
              <a:t>Terrorism is defined in the UK as the use or threat of action to influence the government or intimidate the public for the purpose of advancing political, religious, racial or ideological causes.</a:t>
            </a:r>
          </a:p>
          <a:p>
            <a:endParaRPr lang="en-GB" dirty="0"/>
          </a:p>
          <a:p>
            <a:r>
              <a:rPr lang="en-GB" dirty="0"/>
              <a:t>Adds to the confusion – violent extremism is a synonym for terrorism?</a:t>
            </a:r>
          </a:p>
        </p:txBody>
      </p:sp>
    </p:spTree>
    <p:extLst>
      <p:ext uri="{BB962C8B-B14F-4D97-AF65-F5344CB8AC3E}">
        <p14:creationId xmlns:p14="http://schemas.microsoft.com/office/powerpoint/2010/main" val="17692140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EA06921-3C0C-4126-AF75-9499D48390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B8087084-CC7C-4D37-B821-F12CD3D29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A27EF3C6-8AF8-41C0-B4DF-664F240872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46AD5CB4-13ED-4F2B-BA75-CA731F668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6C2FD3B8-D702-4F83-BA99-D23921211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1AF0D977-DBC6-44B7-93FB-3F76406CF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B3ED27DF-D17E-4922-8394-821ED92539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800084EB-3C31-445C-8B2E-F43BA7ED3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5EE7F4D6-BE2E-41A9-A417-BA1AE4583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8805A789-4E10-46CF-A22B-8841C1CDF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BD0D630-7987-48B7-A636-0ED234E2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F4E7D46D-851A-4DA9-B24D-19DAE1FCF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A38A754-A53E-469C-B89B-6C7FF9607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AC17457-E557-440A-B5E0-40DFEEC89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4D697814-F310-40D2-8E79-93C1881074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CA691A3-EEBB-46A7-A973-B1E2DD112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B7361B78-110B-4437-8058-4E05A4234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7B9FFE1-BC8C-4C55-AE5D-8FDD78001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F87417E-9520-42E0-84D2-0C0225481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235F6B6-5324-426D-84BE-EF96FD430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93C61D3-C80D-4599-8280-763868B24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D6D942F2-89B9-4755-89D9-436583176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C40B6375-7479-45C4-8B99-EA1CF75F3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chemeClr val="bg1">
                <a:lumMod val="65000"/>
              </a:schemeClr>
            </a:solidFill>
          </a:ln>
          <a:effectLst>
            <a:outerShdw blurRad="762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488E4F0E-07FE-954F-B356-DA541B58FD90}"/>
              </a:ext>
            </a:extLst>
          </p:cNvPr>
          <p:cNvPicPr>
            <a:picLocks noGrp="1" noChangeAspect="1"/>
          </p:cNvPicPr>
          <p:nvPr>
            <p:ph idx="1"/>
          </p:nvPr>
        </p:nvPicPr>
        <p:blipFill>
          <a:blip r:embed="rId3"/>
          <a:stretch>
            <a:fillRect/>
          </a:stretch>
        </p:blipFill>
        <p:spPr>
          <a:xfrm>
            <a:off x="0" y="0"/>
            <a:ext cx="12598399" cy="6858000"/>
          </a:xfrm>
          <a:prstGeom prst="rect">
            <a:avLst/>
          </a:prstGeom>
        </p:spPr>
      </p:pic>
    </p:spTree>
    <p:extLst>
      <p:ext uri="{BB962C8B-B14F-4D97-AF65-F5344CB8AC3E}">
        <p14:creationId xmlns:p14="http://schemas.microsoft.com/office/powerpoint/2010/main" val="29571886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0BC9091-05C1-6843-BDC9-EA23A08214D2}"/>
              </a:ext>
            </a:extLst>
          </p:cNvPr>
          <p:cNvSpPr>
            <a:spLocks noGrp="1"/>
          </p:cNvSpPr>
          <p:nvPr>
            <p:ph type="title"/>
          </p:nvPr>
        </p:nvSpPr>
        <p:spPr>
          <a:xfrm>
            <a:off x="1759287" y="798881"/>
            <a:ext cx="8673427" cy="1048945"/>
          </a:xfrm>
        </p:spPr>
        <p:txBody>
          <a:bodyPr>
            <a:normAutofit/>
          </a:bodyPr>
          <a:lstStyle/>
          <a:p>
            <a:r>
              <a:rPr lang="en-GB">
                <a:solidFill>
                  <a:schemeClr val="tx1"/>
                </a:solidFill>
              </a:rPr>
              <a:t>Right wing terror and the media</a:t>
            </a:r>
          </a:p>
        </p:txBody>
      </p:sp>
      <p:grpSp>
        <p:nvGrpSpPr>
          <p:cNvPr id="6" name="Group 5">
            <a:extLst>
              <a:ext uri="{FF2B5EF4-FFF2-40B4-BE49-F238E27FC236}">
                <a16:creationId xmlns:a16="http://schemas.microsoft.com/office/drawing/2014/main" id="{A34D7B69-1F69-6243-9E18-A9E8BE452F43}"/>
              </a:ext>
            </a:extLst>
          </p:cNvPr>
          <p:cNvGrpSpPr/>
          <p:nvPr/>
        </p:nvGrpSpPr>
        <p:grpSpPr>
          <a:xfrm>
            <a:off x="807722" y="1915572"/>
            <a:ext cx="10576558" cy="4248832"/>
            <a:chOff x="807722" y="1915572"/>
            <a:chExt cx="10576558" cy="4248832"/>
          </a:xfrm>
        </p:grpSpPr>
        <p:sp>
          <p:nvSpPr>
            <p:cNvPr id="7" name="Straight Connector 6">
              <a:extLst>
                <a:ext uri="{FF2B5EF4-FFF2-40B4-BE49-F238E27FC236}">
                  <a16:creationId xmlns:a16="http://schemas.microsoft.com/office/drawing/2014/main" id="{6D62C369-1A23-0F47-8195-51B50F082487}"/>
                </a:ext>
              </a:extLst>
            </p:cNvPr>
            <p:cNvSpPr/>
            <p:nvPr/>
          </p:nvSpPr>
          <p:spPr>
            <a:xfrm>
              <a:off x="807722" y="1993014"/>
              <a:ext cx="10576558"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sp>
        <p:sp>
          <p:nvSpPr>
            <p:cNvPr id="8" name="Freeform 7">
              <a:extLst>
                <a:ext uri="{FF2B5EF4-FFF2-40B4-BE49-F238E27FC236}">
                  <a16:creationId xmlns:a16="http://schemas.microsoft.com/office/drawing/2014/main" id="{82CFECF5-0269-E74D-A5E0-E1B66C8E4857}"/>
                </a:ext>
              </a:extLst>
            </p:cNvPr>
            <p:cNvSpPr/>
            <p:nvPr/>
          </p:nvSpPr>
          <p:spPr>
            <a:xfrm>
              <a:off x="807722" y="1915572"/>
              <a:ext cx="10382565" cy="1467905"/>
            </a:xfrm>
            <a:custGeom>
              <a:avLst/>
              <a:gdLst>
                <a:gd name="connsiteX0" fmla="*/ 0 w 10576558"/>
                <a:gd name="connsiteY0" fmla="*/ 0 h 1390463"/>
                <a:gd name="connsiteX1" fmla="*/ 10576558 w 10576558"/>
                <a:gd name="connsiteY1" fmla="*/ 0 h 1390463"/>
                <a:gd name="connsiteX2" fmla="*/ 10576558 w 10576558"/>
                <a:gd name="connsiteY2" fmla="*/ 1390463 h 1390463"/>
                <a:gd name="connsiteX3" fmla="*/ 0 w 10576558"/>
                <a:gd name="connsiteY3" fmla="*/ 1390463 h 1390463"/>
                <a:gd name="connsiteX4" fmla="*/ 0 w 10576558"/>
                <a:gd name="connsiteY4" fmla="*/ 0 h 139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76558" h="1390463">
                  <a:moveTo>
                    <a:pt x="0" y="0"/>
                  </a:moveTo>
                  <a:lnTo>
                    <a:pt x="10576558" y="0"/>
                  </a:lnTo>
                  <a:lnTo>
                    <a:pt x="10576558" y="1390463"/>
                  </a:lnTo>
                  <a:lnTo>
                    <a:pt x="0" y="13904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br>
                <a:rPr lang="en-GB" sz="2200" kern="1200" dirty="0"/>
              </a:br>
              <a:r>
                <a:rPr lang="en-GB" sz="2200" kern="1200" dirty="0"/>
                <a:t>Muslim extremists 3xs more likely to be labelled as terrorists by media than far-right extremists.</a:t>
              </a:r>
              <a:endParaRPr lang="en-US" sz="2200" kern="1200" dirty="0"/>
            </a:p>
          </p:txBody>
        </p:sp>
        <p:sp>
          <p:nvSpPr>
            <p:cNvPr id="10" name="Straight Connector 9">
              <a:extLst>
                <a:ext uri="{FF2B5EF4-FFF2-40B4-BE49-F238E27FC236}">
                  <a16:creationId xmlns:a16="http://schemas.microsoft.com/office/drawing/2014/main" id="{1ED1DC44-FE71-D647-8D2C-325D10CACAA8}"/>
                </a:ext>
              </a:extLst>
            </p:cNvPr>
            <p:cNvSpPr/>
            <p:nvPr/>
          </p:nvSpPr>
          <p:spPr>
            <a:xfrm>
              <a:off x="807722" y="3383478"/>
              <a:ext cx="10576558"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sp>
        <p:sp>
          <p:nvSpPr>
            <p:cNvPr id="33" name="Freeform 32">
              <a:extLst>
                <a:ext uri="{FF2B5EF4-FFF2-40B4-BE49-F238E27FC236}">
                  <a16:creationId xmlns:a16="http://schemas.microsoft.com/office/drawing/2014/main" id="{18EB5A5D-7780-2B48-9CE1-70BF5B3D3F36}"/>
                </a:ext>
              </a:extLst>
            </p:cNvPr>
            <p:cNvSpPr/>
            <p:nvPr/>
          </p:nvSpPr>
          <p:spPr>
            <a:xfrm>
              <a:off x="807722" y="3383478"/>
              <a:ext cx="10576558" cy="1390463"/>
            </a:xfrm>
            <a:custGeom>
              <a:avLst/>
              <a:gdLst>
                <a:gd name="connsiteX0" fmla="*/ 0 w 10576558"/>
                <a:gd name="connsiteY0" fmla="*/ 0 h 1390463"/>
                <a:gd name="connsiteX1" fmla="*/ 10576558 w 10576558"/>
                <a:gd name="connsiteY1" fmla="*/ 0 h 1390463"/>
                <a:gd name="connsiteX2" fmla="*/ 10576558 w 10576558"/>
                <a:gd name="connsiteY2" fmla="*/ 1390463 h 1390463"/>
                <a:gd name="connsiteX3" fmla="*/ 0 w 10576558"/>
                <a:gd name="connsiteY3" fmla="*/ 1390463 h 1390463"/>
                <a:gd name="connsiteX4" fmla="*/ 0 w 10576558"/>
                <a:gd name="connsiteY4" fmla="*/ 0 h 139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76558" h="1390463">
                  <a:moveTo>
                    <a:pt x="0" y="0"/>
                  </a:moveTo>
                  <a:lnTo>
                    <a:pt x="10576558" y="0"/>
                  </a:lnTo>
                  <a:lnTo>
                    <a:pt x="10576558" y="1390463"/>
                  </a:lnTo>
                  <a:lnTo>
                    <a:pt x="0" y="13904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Study – 200,000 news articles</a:t>
              </a:r>
              <a:br>
                <a:rPr lang="en-GB" sz="2200" kern="1200"/>
              </a:br>
              <a:r>
                <a:rPr lang="en-GB" sz="2200" i="1" kern="1200"/>
                <a:t>Muslims extremists labelled terrorist 78.4%</a:t>
              </a:r>
              <a:br>
                <a:rPr lang="en-GB" sz="2200" i="1" kern="1200"/>
              </a:br>
              <a:r>
                <a:rPr lang="en-GB" sz="2200" i="1" kern="1200"/>
                <a:t>Far Right extremist labelled terrorist 23.6%</a:t>
              </a:r>
              <a:endParaRPr lang="en-US" sz="2200" kern="1200"/>
            </a:p>
          </p:txBody>
        </p:sp>
        <p:sp>
          <p:nvSpPr>
            <p:cNvPr id="34" name="Straight Connector 33">
              <a:extLst>
                <a:ext uri="{FF2B5EF4-FFF2-40B4-BE49-F238E27FC236}">
                  <a16:creationId xmlns:a16="http://schemas.microsoft.com/office/drawing/2014/main" id="{2D32162C-CF10-EF46-B911-415EBC94E56E}"/>
                </a:ext>
              </a:extLst>
            </p:cNvPr>
            <p:cNvSpPr/>
            <p:nvPr/>
          </p:nvSpPr>
          <p:spPr>
            <a:xfrm>
              <a:off x="807722" y="4773941"/>
              <a:ext cx="10576558"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sp>
        <p:sp>
          <p:nvSpPr>
            <p:cNvPr id="35" name="Freeform 34">
              <a:extLst>
                <a:ext uri="{FF2B5EF4-FFF2-40B4-BE49-F238E27FC236}">
                  <a16:creationId xmlns:a16="http://schemas.microsoft.com/office/drawing/2014/main" id="{DC3F254E-1E85-B647-8692-B63F2F1CFA1D}"/>
                </a:ext>
              </a:extLst>
            </p:cNvPr>
            <p:cNvSpPr/>
            <p:nvPr/>
          </p:nvSpPr>
          <p:spPr>
            <a:xfrm>
              <a:off x="807722" y="4773941"/>
              <a:ext cx="10576558" cy="1390463"/>
            </a:xfrm>
            <a:custGeom>
              <a:avLst/>
              <a:gdLst>
                <a:gd name="connsiteX0" fmla="*/ 0 w 10576558"/>
                <a:gd name="connsiteY0" fmla="*/ 0 h 1390463"/>
                <a:gd name="connsiteX1" fmla="*/ 10576558 w 10576558"/>
                <a:gd name="connsiteY1" fmla="*/ 0 h 1390463"/>
                <a:gd name="connsiteX2" fmla="*/ 10576558 w 10576558"/>
                <a:gd name="connsiteY2" fmla="*/ 1390463 h 1390463"/>
                <a:gd name="connsiteX3" fmla="*/ 0 w 10576558"/>
                <a:gd name="connsiteY3" fmla="*/ 1390463 h 1390463"/>
                <a:gd name="connsiteX4" fmla="*/ 0 w 10576558"/>
                <a:gd name="connsiteY4" fmla="*/ 0 h 1390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76558" h="1390463">
                  <a:moveTo>
                    <a:pt x="0" y="0"/>
                  </a:moveTo>
                  <a:lnTo>
                    <a:pt x="10576558" y="0"/>
                  </a:lnTo>
                  <a:lnTo>
                    <a:pt x="10576558" y="1390463"/>
                  </a:lnTo>
                  <a:lnTo>
                    <a:pt x="0" y="13904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Media reports on Islamist terrorism focuses on – previous offence, early release from prison and links to terrorist organisations. But when reporting on far-right extremists they draw on – mental health,  working class and immigration concerns.</a:t>
              </a:r>
              <a:endParaRPr lang="en-US" sz="2200" kern="1200"/>
            </a:p>
          </p:txBody>
        </p:sp>
      </p:grpSp>
    </p:spTree>
    <p:extLst>
      <p:ext uri="{BB962C8B-B14F-4D97-AF65-F5344CB8AC3E}">
        <p14:creationId xmlns:p14="http://schemas.microsoft.com/office/powerpoint/2010/main" val="17813483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3C29B-5813-C944-A870-550C5E647F6C}"/>
              </a:ext>
            </a:extLst>
          </p:cNvPr>
          <p:cNvSpPr>
            <a:spLocks noGrp="1"/>
          </p:cNvSpPr>
          <p:nvPr>
            <p:ph type="title"/>
          </p:nvPr>
        </p:nvSpPr>
        <p:spPr>
          <a:xfrm>
            <a:off x="888631" y="2349925"/>
            <a:ext cx="3498979" cy="2456442"/>
          </a:xfrm>
        </p:spPr>
        <p:txBody>
          <a:bodyPr>
            <a:normAutofit/>
          </a:bodyPr>
          <a:lstStyle/>
          <a:p>
            <a:r>
              <a:rPr lang="en-GB" dirty="0"/>
              <a:t>TASK – 5 Minutes </a:t>
            </a:r>
          </a:p>
        </p:txBody>
      </p:sp>
      <p:graphicFrame>
        <p:nvGraphicFramePr>
          <p:cNvPr id="5" name="Content Placeholder 2">
            <a:extLst>
              <a:ext uri="{FF2B5EF4-FFF2-40B4-BE49-F238E27FC236}">
                <a16:creationId xmlns:a16="http://schemas.microsoft.com/office/drawing/2014/main" id="{B1F3A47A-765D-4810-8460-E8FF03092219}"/>
              </a:ext>
            </a:extLst>
          </p:cNvPr>
          <p:cNvGraphicFramePr>
            <a:graphicFrameLocks noGrp="1"/>
          </p:cNvGraphicFramePr>
          <p:nvPr>
            <p:ph idx="1"/>
            <p:extLst>
              <p:ext uri="{D42A27DB-BD31-4B8C-83A1-F6EECF244321}">
                <p14:modId xmlns:p14="http://schemas.microsoft.com/office/powerpoint/2010/main" val="2678841745"/>
              </p:ext>
            </p:extLst>
          </p:nvPr>
        </p:nvGraphicFramePr>
        <p:xfrm>
          <a:off x="5574890" y="803186"/>
          <a:ext cx="5821767" cy="5287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88723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307ACA7-9691-0E41-B315-FABC2C2C979E}"/>
              </a:ext>
            </a:extLst>
          </p:cNvPr>
          <p:cNvSpPr>
            <a:spLocks noGrp="1"/>
          </p:cNvSpPr>
          <p:nvPr>
            <p:ph type="title"/>
          </p:nvPr>
        </p:nvSpPr>
        <p:spPr>
          <a:xfrm>
            <a:off x="1759287" y="798881"/>
            <a:ext cx="8673427" cy="1048945"/>
          </a:xfrm>
        </p:spPr>
        <p:txBody>
          <a:bodyPr>
            <a:normAutofit/>
          </a:bodyPr>
          <a:lstStyle/>
          <a:p>
            <a:r>
              <a:rPr lang="en-GB">
                <a:solidFill>
                  <a:schemeClr val="tx1"/>
                </a:solidFill>
              </a:rPr>
              <a:t>Task 2</a:t>
            </a:r>
          </a:p>
        </p:txBody>
      </p:sp>
      <p:graphicFrame>
        <p:nvGraphicFramePr>
          <p:cNvPr id="5" name="Content Placeholder 2">
            <a:extLst>
              <a:ext uri="{FF2B5EF4-FFF2-40B4-BE49-F238E27FC236}">
                <a16:creationId xmlns:a16="http://schemas.microsoft.com/office/drawing/2014/main" id="{2270FC2E-9BBE-4EC9-9EBF-866981385637}"/>
              </a:ext>
            </a:extLst>
          </p:cNvPr>
          <p:cNvGraphicFramePr>
            <a:graphicFrameLocks noGrp="1"/>
          </p:cNvGraphicFramePr>
          <p:nvPr>
            <p:ph idx="1"/>
            <p:extLst>
              <p:ext uri="{D42A27DB-BD31-4B8C-83A1-F6EECF244321}">
                <p14:modId xmlns:p14="http://schemas.microsoft.com/office/powerpoint/2010/main" val="1667430880"/>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9798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563A0-3FFC-6844-8CF3-913AA7DF3758}"/>
              </a:ext>
            </a:extLst>
          </p:cNvPr>
          <p:cNvSpPr>
            <a:spLocks noGrp="1"/>
          </p:cNvSpPr>
          <p:nvPr>
            <p:ph type="title"/>
          </p:nvPr>
        </p:nvSpPr>
        <p:spPr/>
        <p:txBody>
          <a:bodyPr/>
          <a:lstStyle/>
          <a:p>
            <a:r>
              <a:rPr lang="en-GB" dirty="0"/>
              <a:t>Motives and Goals</a:t>
            </a:r>
          </a:p>
        </p:txBody>
      </p:sp>
      <p:sp>
        <p:nvSpPr>
          <p:cNvPr id="3" name="Content Placeholder 2">
            <a:extLst>
              <a:ext uri="{FF2B5EF4-FFF2-40B4-BE49-F238E27FC236}">
                <a16:creationId xmlns:a16="http://schemas.microsoft.com/office/drawing/2014/main" id="{61DEDBF8-53EC-9E44-B711-9E0F9609E941}"/>
              </a:ext>
            </a:extLst>
          </p:cNvPr>
          <p:cNvSpPr>
            <a:spLocks noGrp="1"/>
          </p:cNvSpPr>
          <p:nvPr>
            <p:ph idx="1"/>
          </p:nvPr>
        </p:nvSpPr>
        <p:spPr/>
        <p:txBody>
          <a:bodyPr>
            <a:normAutofit fontScale="92500" lnSpcReduction="10000"/>
          </a:bodyPr>
          <a:lstStyle/>
          <a:p>
            <a:r>
              <a:rPr lang="en-GB" dirty="0"/>
              <a:t>Nationalism – removal of ethnic minorities and racial discrimination to protect their cultural identity and history</a:t>
            </a:r>
          </a:p>
          <a:p>
            <a:endParaRPr lang="en-GB" dirty="0"/>
          </a:p>
          <a:p>
            <a:r>
              <a:rPr lang="en-GB" dirty="0"/>
              <a:t>Fascism -  forceable suppression of the opposition.</a:t>
            </a:r>
          </a:p>
          <a:p>
            <a:endParaRPr lang="en-GB" dirty="0"/>
          </a:p>
          <a:p>
            <a:r>
              <a:rPr lang="en-GB" dirty="0"/>
              <a:t>Neo-Nazism  - ethnic cleansing. </a:t>
            </a:r>
          </a:p>
          <a:p>
            <a:endParaRPr lang="en-GB" dirty="0"/>
          </a:p>
          <a:p>
            <a:r>
              <a:rPr lang="en-GB" dirty="0"/>
              <a:t>Populism – mainstreaming their ideology in politics. </a:t>
            </a:r>
          </a:p>
          <a:p>
            <a:endParaRPr lang="en-GB" dirty="0"/>
          </a:p>
          <a:p>
            <a:r>
              <a:rPr lang="en-GB" dirty="0"/>
              <a:t>Racism – discrimination against racial groups. Protecting their culture.</a:t>
            </a:r>
          </a:p>
          <a:p>
            <a:endParaRPr lang="en-GB" dirty="0"/>
          </a:p>
          <a:p>
            <a:r>
              <a:rPr lang="en-GB" dirty="0"/>
              <a:t>White Supremacy  - other ideological goals.</a:t>
            </a:r>
          </a:p>
        </p:txBody>
      </p:sp>
    </p:spTree>
    <p:extLst>
      <p:ext uri="{BB962C8B-B14F-4D97-AF65-F5344CB8AC3E}">
        <p14:creationId xmlns:p14="http://schemas.microsoft.com/office/powerpoint/2010/main" val="24366832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8E743-D770-9141-A467-3650516814A6}"/>
              </a:ext>
            </a:extLst>
          </p:cNvPr>
          <p:cNvSpPr>
            <a:spLocks noGrp="1"/>
          </p:cNvSpPr>
          <p:nvPr>
            <p:ph type="title"/>
          </p:nvPr>
        </p:nvSpPr>
        <p:spPr/>
        <p:txBody>
          <a:bodyPr/>
          <a:lstStyle/>
          <a:p>
            <a:r>
              <a:rPr lang="en-GB" dirty="0"/>
              <a:t>Task 3 </a:t>
            </a:r>
          </a:p>
        </p:txBody>
      </p:sp>
      <p:graphicFrame>
        <p:nvGraphicFramePr>
          <p:cNvPr id="5" name="Content Placeholder 2">
            <a:extLst>
              <a:ext uri="{FF2B5EF4-FFF2-40B4-BE49-F238E27FC236}">
                <a16:creationId xmlns:a16="http://schemas.microsoft.com/office/drawing/2014/main" id="{7A235F06-3C8C-4CE9-B0CB-60251112E583}"/>
              </a:ext>
            </a:extLst>
          </p:cNvPr>
          <p:cNvGraphicFramePr>
            <a:graphicFrameLocks noGrp="1"/>
          </p:cNvGraphicFramePr>
          <p:nvPr>
            <p:ph idx="1"/>
            <p:extLst>
              <p:ext uri="{D42A27DB-BD31-4B8C-83A1-F6EECF244321}">
                <p14:modId xmlns:p14="http://schemas.microsoft.com/office/powerpoint/2010/main" val="2541122693"/>
              </p:ext>
            </p:extLst>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6734874D-09F9-204A-8674-734C71563A79}"/>
              </a:ext>
            </a:extLst>
          </p:cNvPr>
          <p:cNvSpPr txBox="1"/>
          <p:nvPr/>
        </p:nvSpPr>
        <p:spPr>
          <a:xfrm>
            <a:off x="888631" y="5174645"/>
            <a:ext cx="4004288" cy="1754326"/>
          </a:xfrm>
          <a:prstGeom prst="rect">
            <a:avLst/>
          </a:prstGeom>
          <a:noFill/>
        </p:spPr>
        <p:txBody>
          <a:bodyPr wrap="square" rtlCol="0">
            <a:spAutoFit/>
          </a:bodyPr>
          <a:lstStyle/>
          <a:p>
            <a:r>
              <a:rPr lang="en-GB" dirty="0"/>
              <a:t>Conway, M., Scrivens, R., and </a:t>
            </a:r>
            <a:r>
              <a:rPr lang="en-GB" dirty="0" err="1"/>
              <a:t>Macnair</a:t>
            </a:r>
            <a:r>
              <a:rPr lang="en-GB" dirty="0"/>
              <a:t>, L. (2019). ‘Right-Wing Extremists’ Persistent Online Presence: History and Contemporary Trends.</a:t>
            </a:r>
          </a:p>
          <a:p>
            <a:endParaRPr lang="en-GB" dirty="0"/>
          </a:p>
        </p:txBody>
      </p:sp>
    </p:spTree>
    <p:extLst>
      <p:ext uri="{BB962C8B-B14F-4D97-AF65-F5344CB8AC3E}">
        <p14:creationId xmlns:p14="http://schemas.microsoft.com/office/powerpoint/2010/main" val="15807021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D0F8E0F-C1FD-AF42-95CE-A82231A8233D}"/>
              </a:ext>
            </a:extLst>
          </p:cNvPr>
          <p:cNvSpPr>
            <a:spLocks noGrp="1"/>
          </p:cNvSpPr>
          <p:nvPr>
            <p:ph type="title"/>
          </p:nvPr>
        </p:nvSpPr>
        <p:spPr>
          <a:xfrm>
            <a:off x="1759287" y="798881"/>
            <a:ext cx="8673427" cy="1048945"/>
          </a:xfrm>
        </p:spPr>
        <p:txBody>
          <a:bodyPr>
            <a:normAutofit/>
          </a:bodyPr>
          <a:lstStyle/>
          <a:p>
            <a:r>
              <a:rPr lang="en-GB">
                <a:solidFill>
                  <a:schemeClr val="tx1"/>
                </a:solidFill>
              </a:rPr>
              <a:t>Right wing terrorism and Web 1.0</a:t>
            </a:r>
          </a:p>
        </p:txBody>
      </p:sp>
      <p:sp>
        <p:nvSpPr>
          <p:cNvPr id="4" name="Content Placeholder 3">
            <a:extLst>
              <a:ext uri="{FF2B5EF4-FFF2-40B4-BE49-F238E27FC236}">
                <a16:creationId xmlns:a16="http://schemas.microsoft.com/office/drawing/2014/main" id="{03442DD5-BA14-074E-98CD-E45CEB8AD17A}"/>
              </a:ext>
            </a:extLst>
          </p:cNvPr>
          <p:cNvSpPr>
            <a:spLocks noGrp="1"/>
          </p:cNvSpPr>
          <p:nvPr>
            <p:ph idx="1"/>
          </p:nvPr>
        </p:nvSpPr>
        <p:spPr>
          <a:xfrm>
            <a:off x="2638184" y="1374635"/>
            <a:ext cx="8996845" cy="5248622"/>
          </a:xfrm>
        </p:spPr>
        <p:txBody>
          <a:bodyPr>
            <a:normAutofit/>
          </a:bodyPr>
          <a:lstStyle/>
          <a:p>
            <a:pPr lvl="0"/>
            <a:r>
              <a:rPr lang="en-GB" sz="2000" dirty="0"/>
              <a:t>Web 1.0 – the first stage of web evolutions.</a:t>
            </a:r>
            <a:endParaRPr lang="en-US" sz="2000" dirty="0"/>
          </a:p>
          <a:p>
            <a:pPr lvl="0"/>
            <a:r>
              <a:rPr lang="en-GB" sz="2000" dirty="0"/>
              <a:t>Right-wing terrorists often created websites including; </a:t>
            </a:r>
            <a:br>
              <a:rPr lang="en-GB" sz="2000" dirty="0"/>
            </a:br>
            <a:r>
              <a:rPr lang="en-GB" sz="2000" i="1" dirty="0"/>
              <a:t>-forums, </a:t>
            </a:r>
            <a:br>
              <a:rPr lang="en-GB" sz="2000" i="1" dirty="0"/>
            </a:br>
            <a:r>
              <a:rPr lang="en-GB" sz="2000" i="1" dirty="0"/>
              <a:t>-text library, </a:t>
            </a:r>
            <a:br>
              <a:rPr lang="en-GB" sz="2000" i="1" dirty="0"/>
            </a:br>
            <a:r>
              <a:rPr lang="en-GB" sz="2000" i="1" dirty="0"/>
              <a:t>-ideological documents.</a:t>
            </a:r>
            <a:endParaRPr lang="en-US" sz="2000" dirty="0"/>
          </a:p>
          <a:p>
            <a:pPr lvl="0"/>
            <a:r>
              <a:rPr lang="en-GB" sz="2000" dirty="0"/>
              <a:t>From the late 1990s the extreme right because reliant on  web-forums to:</a:t>
            </a:r>
            <a:br>
              <a:rPr lang="en-GB" sz="2000" dirty="0"/>
            </a:br>
            <a:r>
              <a:rPr lang="en-GB" sz="2000" i="1" dirty="0"/>
              <a:t>-ait their grievances and form identities against ‘enemies’</a:t>
            </a:r>
            <a:endParaRPr lang="en-US" sz="2000" dirty="0"/>
          </a:p>
        </p:txBody>
      </p:sp>
    </p:spTree>
    <p:extLst>
      <p:ext uri="{BB962C8B-B14F-4D97-AF65-F5344CB8AC3E}">
        <p14:creationId xmlns:p14="http://schemas.microsoft.com/office/powerpoint/2010/main" val="26218435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E5C0465-6018-D746-A08C-6D98F7A33999}"/>
              </a:ext>
            </a:extLst>
          </p:cNvPr>
          <p:cNvSpPr>
            <a:spLocks noGrp="1"/>
          </p:cNvSpPr>
          <p:nvPr>
            <p:ph type="title"/>
          </p:nvPr>
        </p:nvSpPr>
        <p:spPr>
          <a:xfrm>
            <a:off x="1759287" y="798881"/>
            <a:ext cx="8673427" cy="1048945"/>
          </a:xfrm>
        </p:spPr>
        <p:txBody>
          <a:bodyPr>
            <a:normAutofit/>
          </a:bodyPr>
          <a:lstStyle/>
          <a:p>
            <a:r>
              <a:rPr lang="en-GB">
                <a:solidFill>
                  <a:schemeClr val="tx1"/>
                </a:solidFill>
              </a:rPr>
              <a:t>Web 2.0 – Facebook &amp; Twitter</a:t>
            </a:r>
          </a:p>
        </p:txBody>
      </p:sp>
      <p:graphicFrame>
        <p:nvGraphicFramePr>
          <p:cNvPr id="5" name="Content Placeholder 2">
            <a:extLst>
              <a:ext uri="{FF2B5EF4-FFF2-40B4-BE49-F238E27FC236}">
                <a16:creationId xmlns:a16="http://schemas.microsoft.com/office/drawing/2014/main" id="{3608DA29-9DA3-4B3B-A83C-CD413BC84D58}"/>
              </a:ext>
            </a:extLst>
          </p:cNvPr>
          <p:cNvGraphicFramePr>
            <a:graphicFrameLocks noGrp="1"/>
          </p:cNvGraphicFramePr>
          <p:nvPr>
            <p:ph idx="1"/>
            <p:extLst>
              <p:ext uri="{D42A27DB-BD31-4B8C-83A1-F6EECF244321}">
                <p14:modId xmlns:p14="http://schemas.microsoft.com/office/powerpoint/2010/main" val="2724483984"/>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94000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3E0FCE9-4144-D743-B3DD-FD0CA90716BA}"/>
              </a:ext>
            </a:extLst>
          </p:cNvPr>
          <p:cNvSpPr>
            <a:spLocks noGrp="1"/>
          </p:cNvSpPr>
          <p:nvPr>
            <p:ph type="title"/>
          </p:nvPr>
        </p:nvSpPr>
        <p:spPr>
          <a:xfrm>
            <a:off x="1759287" y="798881"/>
            <a:ext cx="8673427" cy="1048945"/>
          </a:xfrm>
        </p:spPr>
        <p:txBody>
          <a:bodyPr>
            <a:normAutofit/>
          </a:bodyPr>
          <a:lstStyle/>
          <a:p>
            <a:r>
              <a:rPr lang="en-GB">
                <a:solidFill>
                  <a:schemeClr val="tx1"/>
                </a:solidFill>
              </a:rPr>
              <a:t>Web 2.0 – Gab, Telegram, 4Chan &amp; 8Chan</a:t>
            </a:r>
          </a:p>
        </p:txBody>
      </p:sp>
      <p:graphicFrame>
        <p:nvGraphicFramePr>
          <p:cNvPr id="5" name="Content Placeholder 2">
            <a:extLst>
              <a:ext uri="{FF2B5EF4-FFF2-40B4-BE49-F238E27FC236}">
                <a16:creationId xmlns:a16="http://schemas.microsoft.com/office/drawing/2014/main" id="{69EB8BDB-89B4-45CA-80E4-5EA7541DE8CB}"/>
              </a:ext>
            </a:extLst>
          </p:cNvPr>
          <p:cNvGraphicFramePr>
            <a:graphicFrameLocks noGrp="1"/>
          </p:cNvGraphicFramePr>
          <p:nvPr>
            <p:ph idx="1"/>
            <p:extLst>
              <p:ext uri="{D42A27DB-BD31-4B8C-83A1-F6EECF244321}">
                <p14:modId xmlns:p14="http://schemas.microsoft.com/office/powerpoint/2010/main" val="985460026"/>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00652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Far right online: the rise of extremist gamers | The Economist">
            <a:hlinkClick r:id="" action="ppaction://media"/>
            <a:extLst>
              <a:ext uri="{FF2B5EF4-FFF2-40B4-BE49-F238E27FC236}">
                <a16:creationId xmlns:a16="http://schemas.microsoft.com/office/drawing/2014/main" id="{0E813365-941E-7A42-A4C3-7C3C635D983D}"/>
              </a:ext>
            </a:extLst>
          </p:cNvPr>
          <p:cNvPicPr>
            <a:picLocks noRot="1" noChangeAspect="1"/>
          </p:cNvPicPr>
          <p:nvPr>
            <a:videoFile r:link="rId1"/>
          </p:nvPr>
        </p:nvPicPr>
        <p:blipFill>
          <a:blip r:embed="rId4"/>
          <a:stretch>
            <a:fillRect/>
          </a:stretch>
        </p:blipFill>
        <p:spPr>
          <a:xfrm>
            <a:off x="0" y="-15240"/>
            <a:ext cx="12192000" cy="6873240"/>
          </a:xfrm>
          <a:prstGeom prst="rect">
            <a:avLst/>
          </a:prstGeom>
        </p:spPr>
      </p:pic>
    </p:spTree>
    <p:extLst>
      <p:ext uri="{BB962C8B-B14F-4D97-AF65-F5344CB8AC3E}">
        <p14:creationId xmlns:p14="http://schemas.microsoft.com/office/powerpoint/2010/main" val="434611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8"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4992663-23D8-F742-9D6B-EF8C0007A5FF}"/>
              </a:ext>
            </a:extLst>
          </p:cNvPr>
          <p:cNvSpPr>
            <a:spLocks noGrp="1"/>
          </p:cNvSpPr>
          <p:nvPr>
            <p:ph type="title"/>
          </p:nvPr>
        </p:nvSpPr>
        <p:spPr>
          <a:xfrm>
            <a:off x="1759287" y="798881"/>
            <a:ext cx="8673427" cy="1048945"/>
          </a:xfrm>
        </p:spPr>
        <p:txBody>
          <a:bodyPr>
            <a:normAutofit fontScale="90000"/>
          </a:bodyPr>
          <a:lstStyle/>
          <a:p>
            <a:r>
              <a:rPr lang="en-GB" sz="3100" b="1" i="1" u="sng" dirty="0">
                <a:solidFill>
                  <a:schemeClr val="tx1"/>
                </a:solidFill>
              </a:rPr>
              <a:t>TASK – 20 Minutes:</a:t>
            </a:r>
            <a:r>
              <a:rPr lang="en-GB" sz="3100" b="1" dirty="0">
                <a:solidFill>
                  <a:schemeClr val="tx1"/>
                </a:solidFill>
              </a:rPr>
              <a:t> </a:t>
            </a:r>
            <a:br>
              <a:rPr lang="en-GB" sz="3100" b="1" dirty="0">
                <a:solidFill>
                  <a:schemeClr val="tx1"/>
                </a:solidFill>
              </a:rPr>
            </a:br>
            <a:r>
              <a:rPr lang="en-GB" sz="3100" dirty="0">
                <a:solidFill>
                  <a:schemeClr val="tx1"/>
                </a:solidFill>
              </a:rPr>
              <a:t>Right Wing Terrorist Attacks Worldwide</a:t>
            </a:r>
          </a:p>
        </p:txBody>
      </p:sp>
      <p:graphicFrame>
        <p:nvGraphicFramePr>
          <p:cNvPr id="93" name="Content Placeholder 2">
            <a:extLst>
              <a:ext uri="{FF2B5EF4-FFF2-40B4-BE49-F238E27FC236}">
                <a16:creationId xmlns:a16="http://schemas.microsoft.com/office/drawing/2014/main" id="{7C99B6AD-B69D-44C8-A11F-D722C1CBAF62}"/>
              </a:ext>
            </a:extLst>
          </p:cNvPr>
          <p:cNvGraphicFramePr/>
          <p:nvPr>
            <p:extLst>
              <p:ext uri="{D42A27DB-BD31-4B8C-83A1-F6EECF244321}">
                <p14:modId xmlns:p14="http://schemas.microsoft.com/office/powerpoint/2010/main" val="3369666321"/>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4978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EE047FD-5AA8-EE47-A91C-85A68AACE127}"/>
              </a:ext>
            </a:extLst>
          </p:cNvPr>
          <p:cNvSpPr>
            <a:spLocks noGrp="1"/>
          </p:cNvSpPr>
          <p:nvPr>
            <p:ph type="title"/>
          </p:nvPr>
        </p:nvSpPr>
        <p:spPr>
          <a:xfrm>
            <a:off x="1759287" y="798881"/>
            <a:ext cx="8673427" cy="1048945"/>
          </a:xfrm>
        </p:spPr>
        <p:txBody>
          <a:bodyPr>
            <a:normAutofit/>
          </a:bodyPr>
          <a:lstStyle/>
          <a:p>
            <a:r>
              <a:rPr lang="en-GB" dirty="0">
                <a:solidFill>
                  <a:schemeClr val="tx1"/>
                </a:solidFill>
              </a:rPr>
              <a:t>Responses to Right Wing Terrorism UK</a:t>
            </a:r>
          </a:p>
        </p:txBody>
      </p:sp>
      <p:graphicFrame>
        <p:nvGraphicFramePr>
          <p:cNvPr id="5" name="Content Placeholder 2">
            <a:extLst>
              <a:ext uri="{FF2B5EF4-FFF2-40B4-BE49-F238E27FC236}">
                <a16:creationId xmlns:a16="http://schemas.microsoft.com/office/drawing/2014/main" id="{50574D64-B487-43E7-9338-AEB379587F65}"/>
              </a:ext>
            </a:extLst>
          </p:cNvPr>
          <p:cNvGraphicFramePr>
            <a:graphicFrameLocks noGrp="1"/>
          </p:cNvGraphicFramePr>
          <p:nvPr>
            <p:ph idx="1"/>
            <p:extLst>
              <p:ext uri="{D42A27DB-BD31-4B8C-83A1-F6EECF244321}">
                <p14:modId xmlns:p14="http://schemas.microsoft.com/office/powerpoint/2010/main" val="1761396686"/>
              </p:ext>
            </p:extLst>
          </p:nvPr>
        </p:nvGraphicFramePr>
        <p:xfrm>
          <a:off x="219077" y="1651001"/>
          <a:ext cx="11852274" cy="5192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84640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D8E7FD8-C665-3A44-8CAE-FA6CE81C0F57}"/>
              </a:ext>
            </a:extLst>
          </p:cNvPr>
          <p:cNvSpPr>
            <a:spLocks noGrp="1"/>
          </p:cNvSpPr>
          <p:nvPr>
            <p:ph type="title"/>
          </p:nvPr>
        </p:nvSpPr>
        <p:spPr>
          <a:xfrm>
            <a:off x="1759287" y="798881"/>
            <a:ext cx="8673427" cy="1048945"/>
          </a:xfrm>
        </p:spPr>
        <p:txBody>
          <a:bodyPr>
            <a:normAutofit fontScale="90000"/>
          </a:bodyPr>
          <a:lstStyle/>
          <a:p>
            <a:r>
              <a:rPr lang="en-GB" sz="3600" b="1" i="1" u="sng" dirty="0">
                <a:solidFill>
                  <a:schemeClr val="tx1"/>
                </a:solidFill>
              </a:rPr>
              <a:t>TASK – 10 Minutes</a:t>
            </a:r>
            <a:br>
              <a:rPr lang="en-GB" sz="3600" u="sng" dirty="0"/>
            </a:br>
            <a:r>
              <a:rPr lang="en-GB" sz="3700" dirty="0">
                <a:solidFill>
                  <a:schemeClr val="tx1"/>
                </a:solidFill>
              </a:rPr>
              <a:t>Proscribed Right Wing Terror Groups in the UK</a:t>
            </a:r>
          </a:p>
        </p:txBody>
      </p:sp>
      <p:graphicFrame>
        <p:nvGraphicFramePr>
          <p:cNvPr id="5" name="Content Placeholder 2">
            <a:extLst>
              <a:ext uri="{FF2B5EF4-FFF2-40B4-BE49-F238E27FC236}">
                <a16:creationId xmlns:a16="http://schemas.microsoft.com/office/drawing/2014/main" id="{D6FFAB04-98BE-4A31-8A1C-082549952AD4}"/>
              </a:ext>
            </a:extLst>
          </p:cNvPr>
          <p:cNvGraphicFramePr>
            <a:graphicFrameLocks noGrp="1"/>
          </p:cNvGraphicFramePr>
          <p:nvPr>
            <p:ph idx="1"/>
            <p:extLst>
              <p:ext uri="{D42A27DB-BD31-4B8C-83A1-F6EECF244321}">
                <p14:modId xmlns:p14="http://schemas.microsoft.com/office/powerpoint/2010/main" val="2003602160"/>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01791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2E2D1EB-F9DB-5247-BA9C-B3C043588807}"/>
              </a:ext>
            </a:extLst>
          </p:cNvPr>
          <p:cNvSpPr>
            <a:spLocks noGrp="1"/>
          </p:cNvSpPr>
          <p:nvPr>
            <p:ph type="title"/>
          </p:nvPr>
        </p:nvSpPr>
        <p:spPr>
          <a:xfrm>
            <a:off x="1759287" y="798881"/>
            <a:ext cx="8673427" cy="1048945"/>
          </a:xfrm>
        </p:spPr>
        <p:txBody>
          <a:bodyPr>
            <a:normAutofit/>
          </a:bodyPr>
          <a:lstStyle/>
          <a:p>
            <a:r>
              <a:rPr lang="en-GB">
                <a:solidFill>
                  <a:schemeClr val="tx1"/>
                </a:solidFill>
              </a:rPr>
              <a:t>CONTEST</a:t>
            </a:r>
          </a:p>
        </p:txBody>
      </p:sp>
      <p:graphicFrame>
        <p:nvGraphicFramePr>
          <p:cNvPr id="5" name="Content Placeholder 2">
            <a:extLst>
              <a:ext uri="{FF2B5EF4-FFF2-40B4-BE49-F238E27FC236}">
                <a16:creationId xmlns:a16="http://schemas.microsoft.com/office/drawing/2014/main" id="{1A53A0D7-26C5-4A6B-BC3A-6FA077C54057}"/>
              </a:ext>
            </a:extLst>
          </p:cNvPr>
          <p:cNvGraphicFramePr>
            <a:graphicFrameLocks noGrp="1"/>
          </p:cNvGraphicFramePr>
          <p:nvPr>
            <p:ph idx="1"/>
            <p:extLst>
              <p:ext uri="{D42A27DB-BD31-4B8C-83A1-F6EECF244321}">
                <p14:modId xmlns:p14="http://schemas.microsoft.com/office/powerpoint/2010/main" val="2982216457"/>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13578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3F68D903-F26B-46F9-911C-92FEC6A69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88E6E148-E023-4954-86E3-30141DFB5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6" name="Freeform 5">
              <a:extLst>
                <a:ext uri="{FF2B5EF4-FFF2-40B4-BE49-F238E27FC236}">
                  <a16:creationId xmlns:a16="http://schemas.microsoft.com/office/drawing/2014/main" id="{0D3F982F-CC17-4661-8EAF-7BC5E673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37" name="Freeform 6">
              <a:extLst>
                <a:ext uri="{FF2B5EF4-FFF2-40B4-BE49-F238E27FC236}">
                  <a16:creationId xmlns:a16="http://schemas.microsoft.com/office/drawing/2014/main" id="{90D37B37-763F-44D7-AEBC-44893638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38" name="Freeform 7">
              <a:extLst>
                <a:ext uri="{FF2B5EF4-FFF2-40B4-BE49-F238E27FC236}">
                  <a16:creationId xmlns:a16="http://schemas.microsoft.com/office/drawing/2014/main" id="{37E4608D-34B6-48E2-8243-67D04B36F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39" name="Freeform 8">
              <a:extLst>
                <a:ext uri="{FF2B5EF4-FFF2-40B4-BE49-F238E27FC236}">
                  <a16:creationId xmlns:a16="http://schemas.microsoft.com/office/drawing/2014/main" id="{F40C4AC8-50E7-49B1-8864-2CE866701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0" name="Freeform 9">
              <a:extLst>
                <a:ext uri="{FF2B5EF4-FFF2-40B4-BE49-F238E27FC236}">
                  <a16:creationId xmlns:a16="http://schemas.microsoft.com/office/drawing/2014/main" id="{8B74515D-097E-4D6D-9614-3EE424776F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1" name="Freeform 10">
              <a:extLst>
                <a:ext uri="{FF2B5EF4-FFF2-40B4-BE49-F238E27FC236}">
                  <a16:creationId xmlns:a16="http://schemas.microsoft.com/office/drawing/2014/main" id="{B01B715E-8AF8-4069-AFF6-C4731F0C3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2" name="Freeform 11">
              <a:extLst>
                <a:ext uri="{FF2B5EF4-FFF2-40B4-BE49-F238E27FC236}">
                  <a16:creationId xmlns:a16="http://schemas.microsoft.com/office/drawing/2014/main" id="{E1E01D11-2228-4016-AD29-65D1C6DB2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3" name="Freeform 12">
              <a:extLst>
                <a:ext uri="{FF2B5EF4-FFF2-40B4-BE49-F238E27FC236}">
                  <a16:creationId xmlns:a16="http://schemas.microsoft.com/office/drawing/2014/main" id="{1459FE25-5A43-4BCE-B99B-4F40DE8A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4" name="Freeform 13">
              <a:extLst>
                <a:ext uri="{FF2B5EF4-FFF2-40B4-BE49-F238E27FC236}">
                  <a16:creationId xmlns:a16="http://schemas.microsoft.com/office/drawing/2014/main" id="{3B23074C-316F-47BD-8C6B-EC2FF4952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5" name="Freeform 14">
              <a:extLst>
                <a:ext uri="{FF2B5EF4-FFF2-40B4-BE49-F238E27FC236}">
                  <a16:creationId xmlns:a16="http://schemas.microsoft.com/office/drawing/2014/main" id="{A8080108-D92A-4D64-AFA7-DCCBAF669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6" name="Freeform 15">
              <a:extLst>
                <a:ext uri="{FF2B5EF4-FFF2-40B4-BE49-F238E27FC236}">
                  <a16:creationId xmlns:a16="http://schemas.microsoft.com/office/drawing/2014/main" id="{4CDA9133-E392-4602-8F72-342B0F2B1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47" name="Freeform 16">
              <a:extLst>
                <a:ext uri="{FF2B5EF4-FFF2-40B4-BE49-F238E27FC236}">
                  <a16:creationId xmlns:a16="http://schemas.microsoft.com/office/drawing/2014/main" id="{41574FAC-64B1-48BF-9962-5F1D6F293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48" name="Freeform 17">
              <a:extLst>
                <a:ext uri="{FF2B5EF4-FFF2-40B4-BE49-F238E27FC236}">
                  <a16:creationId xmlns:a16="http://schemas.microsoft.com/office/drawing/2014/main" id="{3C0763C8-12E2-42A2-96FE-5731CDF29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49" name="Freeform 18">
              <a:extLst>
                <a:ext uri="{FF2B5EF4-FFF2-40B4-BE49-F238E27FC236}">
                  <a16:creationId xmlns:a16="http://schemas.microsoft.com/office/drawing/2014/main" id="{FA456C9D-7219-467B-B2AD-D5789A7D2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0" name="Freeform 19">
              <a:extLst>
                <a:ext uri="{FF2B5EF4-FFF2-40B4-BE49-F238E27FC236}">
                  <a16:creationId xmlns:a16="http://schemas.microsoft.com/office/drawing/2014/main" id="{77284864-DE74-4A45-AD93-F63035040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1" name="Freeform 20">
              <a:extLst>
                <a:ext uri="{FF2B5EF4-FFF2-40B4-BE49-F238E27FC236}">
                  <a16:creationId xmlns:a16="http://schemas.microsoft.com/office/drawing/2014/main" id="{2ECA1844-43F9-45F6-B52D-4854DBC48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2" name="Freeform 21">
              <a:extLst>
                <a:ext uri="{FF2B5EF4-FFF2-40B4-BE49-F238E27FC236}">
                  <a16:creationId xmlns:a16="http://schemas.microsoft.com/office/drawing/2014/main" id="{F9ECEA64-1836-4323-A0A3-D4F82911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3" name="Freeform 22">
              <a:extLst>
                <a:ext uri="{FF2B5EF4-FFF2-40B4-BE49-F238E27FC236}">
                  <a16:creationId xmlns:a16="http://schemas.microsoft.com/office/drawing/2014/main" id="{950F914B-7F44-4D5A-97BB-4BE453F4A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4" name="Freeform 23">
              <a:extLst>
                <a:ext uri="{FF2B5EF4-FFF2-40B4-BE49-F238E27FC236}">
                  <a16:creationId xmlns:a16="http://schemas.microsoft.com/office/drawing/2014/main" id="{A3EFB651-6736-424B-995D-48C4B0E55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grpSp>
        <p:nvGrpSpPr>
          <p:cNvPr id="56" name="Group 55">
            <a:extLst>
              <a:ext uri="{FF2B5EF4-FFF2-40B4-BE49-F238E27FC236}">
                <a16:creationId xmlns:a16="http://schemas.microsoft.com/office/drawing/2014/main" id="{1FB4E014-64CE-4D11-A129-94A1893FA6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57" name="Rectangle 56">
              <a:extLst>
                <a:ext uri="{FF2B5EF4-FFF2-40B4-BE49-F238E27FC236}">
                  <a16:creationId xmlns:a16="http://schemas.microsoft.com/office/drawing/2014/main" id="{DFBDC1C1-8061-451F-8181-9F040264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Isosceles Triangle 57">
              <a:extLst>
                <a:ext uri="{FF2B5EF4-FFF2-40B4-BE49-F238E27FC236}">
                  <a16:creationId xmlns:a16="http://schemas.microsoft.com/office/drawing/2014/main" id="{C35F105D-10BD-4664-8966-82DC76172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 name="Rectangle 58">
              <a:extLst>
                <a:ext uri="{FF2B5EF4-FFF2-40B4-BE49-F238E27FC236}">
                  <a16:creationId xmlns:a16="http://schemas.microsoft.com/office/drawing/2014/main" id="{6C9E557E-56E2-4C47-BB57-B5D2A4FB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1533BFC-75E5-944F-9727-1B75BC7356E9}"/>
              </a:ext>
            </a:extLst>
          </p:cNvPr>
          <p:cNvSpPr>
            <a:spLocks noGrp="1"/>
          </p:cNvSpPr>
          <p:nvPr>
            <p:ph type="title"/>
          </p:nvPr>
        </p:nvSpPr>
        <p:spPr>
          <a:xfrm>
            <a:off x="1759236" y="2075504"/>
            <a:ext cx="8679915" cy="1748729"/>
          </a:xfrm>
        </p:spPr>
        <p:txBody>
          <a:bodyPr vert="horz" lIns="228600" tIns="228600" rIns="228600" bIns="0" rtlCol="0" anchor="b">
            <a:normAutofit/>
          </a:bodyPr>
          <a:lstStyle/>
          <a:p>
            <a:pPr>
              <a:lnSpc>
                <a:spcPct val="80000"/>
              </a:lnSpc>
            </a:pPr>
            <a:r>
              <a:rPr lang="en-US" sz="4200"/>
              <a:t>What is being done to combat right wing terrorist/extremists use of the internet?</a:t>
            </a:r>
          </a:p>
        </p:txBody>
      </p:sp>
    </p:spTree>
    <p:extLst>
      <p:ext uri="{BB962C8B-B14F-4D97-AF65-F5344CB8AC3E}">
        <p14:creationId xmlns:p14="http://schemas.microsoft.com/office/powerpoint/2010/main" val="16940293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7"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3CE9BD9-241B-3946-AD5D-FB60A7DB8411}"/>
              </a:ext>
            </a:extLst>
          </p:cNvPr>
          <p:cNvSpPr>
            <a:spLocks noGrp="1"/>
          </p:cNvSpPr>
          <p:nvPr>
            <p:ph type="title"/>
          </p:nvPr>
        </p:nvSpPr>
        <p:spPr>
          <a:xfrm>
            <a:off x="904877" y="795527"/>
            <a:ext cx="10488547" cy="1190912"/>
          </a:xfrm>
        </p:spPr>
        <p:txBody>
          <a:bodyPr>
            <a:normAutofit/>
          </a:bodyPr>
          <a:lstStyle/>
          <a:p>
            <a:r>
              <a:rPr lang="en-GB">
                <a:solidFill>
                  <a:schemeClr val="tx2"/>
                </a:solidFill>
              </a:rPr>
              <a:t>Countering Right Wing Terrorism Online</a:t>
            </a:r>
          </a:p>
        </p:txBody>
      </p:sp>
      <p:sp>
        <p:nvSpPr>
          <p:cNvPr id="69" name="Rectangle 68">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0064A3"/>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diagram&#10;&#10;Description automatically generated">
            <a:extLst>
              <a:ext uri="{FF2B5EF4-FFF2-40B4-BE49-F238E27FC236}">
                <a16:creationId xmlns:a16="http://schemas.microsoft.com/office/drawing/2014/main" id="{F91F498A-D6E2-764A-BC0B-A7F0AB2532CF}"/>
              </a:ext>
            </a:extLst>
          </p:cNvPr>
          <p:cNvPicPr>
            <a:picLocks noChangeAspect="1"/>
          </p:cNvPicPr>
          <p:nvPr/>
        </p:nvPicPr>
        <p:blipFill>
          <a:blip r:embed="rId3"/>
          <a:stretch>
            <a:fillRect/>
          </a:stretch>
        </p:blipFill>
        <p:spPr>
          <a:xfrm>
            <a:off x="365125" y="1986440"/>
            <a:ext cx="5771777" cy="4465160"/>
          </a:xfrm>
          <a:prstGeom prst="rect">
            <a:avLst/>
          </a:prstGeom>
          <a:ln w="12700">
            <a:noFill/>
          </a:ln>
        </p:spPr>
      </p:pic>
      <p:sp>
        <p:nvSpPr>
          <p:cNvPr id="41" name="Content Placeholder 40">
            <a:extLst>
              <a:ext uri="{FF2B5EF4-FFF2-40B4-BE49-F238E27FC236}">
                <a16:creationId xmlns:a16="http://schemas.microsoft.com/office/drawing/2014/main" id="{98667DE9-A9B7-4A7D-A4D2-58BE439FBE10}"/>
              </a:ext>
            </a:extLst>
          </p:cNvPr>
          <p:cNvSpPr>
            <a:spLocks noGrp="1"/>
          </p:cNvSpPr>
          <p:nvPr>
            <p:ph idx="1"/>
          </p:nvPr>
        </p:nvSpPr>
        <p:spPr>
          <a:xfrm>
            <a:off x="6380703" y="2228850"/>
            <a:ext cx="5028928" cy="3699669"/>
          </a:xfrm>
        </p:spPr>
        <p:txBody>
          <a:bodyPr>
            <a:normAutofit/>
          </a:bodyPr>
          <a:lstStyle/>
          <a:p>
            <a:pPr>
              <a:buClr>
                <a:srgbClr val="0064A3"/>
              </a:buClr>
            </a:pPr>
            <a:r>
              <a:rPr lang="en-US" dirty="0"/>
              <a:t>Removals of extremist content online.</a:t>
            </a:r>
          </a:p>
          <a:p>
            <a:pPr>
              <a:buClr>
                <a:srgbClr val="0064A3"/>
              </a:buClr>
            </a:pPr>
            <a:endParaRPr lang="en-US" dirty="0"/>
          </a:p>
          <a:p>
            <a:pPr>
              <a:buClr>
                <a:srgbClr val="0064A3"/>
              </a:buClr>
            </a:pPr>
            <a:r>
              <a:rPr lang="en-US" dirty="0"/>
              <a:t>Counter-narratives – picking apart extremist ideology and undermining their framework, mocking, ridiculing and undermining their legitimacy.</a:t>
            </a:r>
          </a:p>
          <a:p>
            <a:pPr>
              <a:buClr>
                <a:srgbClr val="0064A3"/>
              </a:buClr>
            </a:pPr>
            <a:endParaRPr lang="en-US" dirty="0"/>
          </a:p>
          <a:p>
            <a:pPr>
              <a:buClr>
                <a:srgbClr val="0064A3"/>
              </a:buClr>
            </a:pPr>
            <a:r>
              <a:rPr lang="en-US" dirty="0"/>
              <a:t>Alternative narratives – unite the silent majority against extremism.</a:t>
            </a:r>
          </a:p>
        </p:txBody>
      </p:sp>
    </p:spTree>
    <p:extLst>
      <p:ext uri="{BB962C8B-B14F-4D97-AF65-F5344CB8AC3E}">
        <p14:creationId xmlns:p14="http://schemas.microsoft.com/office/powerpoint/2010/main" val="39522076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F258F2B-AEAE-2345-896A-ED3ECB5B3F14}"/>
              </a:ext>
            </a:extLst>
          </p:cNvPr>
          <p:cNvSpPr>
            <a:spLocks noGrp="1"/>
          </p:cNvSpPr>
          <p:nvPr>
            <p:ph type="title"/>
          </p:nvPr>
        </p:nvSpPr>
        <p:spPr>
          <a:xfrm>
            <a:off x="1759287" y="798881"/>
            <a:ext cx="8673427" cy="1048945"/>
          </a:xfrm>
        </p:spPr>
        <p:txBody>
          <a:bodyPr>
            <a:normAutofit/>
          </a:bodyPr>
          <a:lstStyle/>
          <a:p>
            <a:r>
              <a:rPr lang="en-GB">
                <a:solidFill>
                  <a:schemeClr val="tx1"/>
                </a:solidFill>
              </a:rPr>
              <a:t>Conclusion</a:t>
            </a:r>
          </a:p>
        </p:txBody>
      </p:sp>
      <p:graphicFrame>
        <p:nvGraphicFramePr>
          <p:cNvPr id="5" name="Content Placeholder 2">
            <a:extLst>
              <a:ext uri="{FF2B5EF4-FFF2-40B4-BE49-F238E27FC236}">
                <a16:creationId xmlns:a16="http://schemas.microsoft.com/office/drawing/2014/main" id="{BE287EE3-74FD-4842-9A08-A792701B1D90}"/>
              </a:ext>
            </a:extLst>
          </p:cNvPr>
          <p:cNvGraphicFramePr>
            <a:graphicFrameLocks noGrp="1"/>
          </p:cNvGraphicFramePr>
          <p:nvPr>
            <p:ph idx="1"/>
            <p:extLst>
              <p:ext uri="{D42A27DB-BD31-4B8C-83A1-F6EECF244321}">
                <p14:modId xmlns:p14="http://schemas.microsoft.com/office/powerpoint/2010/main" val="3771412590"/>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07305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BCA9C-D05B-A84A-BD01-55D2CC7B657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4CA7C13F-098F-3C43-BAB0-E0880673DA9D}"/>
              </a:ext>
            </a:extLst>
          </p:cNvPr>
          <p:cNvSpPr>
            <a:spLocks noGrp="1"/>
          </p:cNvSpPr>
          <p:nvPr>
            <p:ph idx="1"/>
          </p:nvPr>
        </p:nvSpPr>
        <p:spPr/>
        <p:txBody>
          <a:bodyPr>
            <a:normAutofit fontScale="70000" lnSpcReduction="20000"/>
          </a:bodyPr>
          <a:lstStyle/>
          <a:p>
            <a:r>
              <a:rPr lang="en-GB" dirty="0">
                <a:hlinkClick r:id="rId3"/>
              </a:rPr>
              <a:t>https://www.tandfonline.com/doi/pdf/10.1080/09546553.2019.1598391?casa_token=MBqQDXhcY7QAAAAA:Ga5iyB586Y_V39H_gtdGznaIhocyN8IOh5jKYeYBD8hT99Us-hrkV6XP1jDuvEOJy3GwV5McaA</a:t>
            </a:r>
            <a:r>
              <a:rPr lang="en-GB" dirty="0"/>
              <a:t>  </a:t>
            </a:r>
          </a:p>
          <a:p>
            <a:r>
              <a:rPr lang="en-GB" dirty="0">
                <a:hlinkClick r:id="rId4"/>
              </a:rPr>
              <a:t>https://dam.gcsp.ch/files/2y10xuCSaBlvYTDbinjPokvyDO2XLpn5jG4va93JVUzppqj08EDHwnC</a:t>
            </a:r>
            <a:endParaRPr lang="en-GB" dirty="0"/>
          </a:p>
          <a:p>
            <a:r>
              <a:rPr lang="en-GB" dirty="0">
                <a:hlinkClick r:id="rId5"/>
              </a:rPr>
              <a:t>https://ro.ecu.edu.au/cgi/viewcontent.cgi?article=1046&amp;context=asi</a:t>
            </a:r>
            <a:r>
              <a:rPr lang="en-GB" dirty="0"/>
              <a:t> </a:t>
            </a:r>
          </a:p>
          <a:p>
            <a:r>
              <a:rPr lang="en-GB" dirty="0">
                <a:hlinkClick r:id="rId6"/>
              </a:rPr>
              <a:t>https://www.aa.com.tr/en/europe/media-reluctant-to-label-far-right-as-terrorist-report/1448150#</a:t>
            </a:r>
            <a:r>
              <a:rPr lang="en-GB" dirty="0"/>
              <a:t> </a:t>
            </a:r>
          </a:p>
          <a:p>
            <a:r>
              <a:rPr lang="en-GB" dirty="0">
                <a:hlinkClick r:id="rId7"/>
              </a:rPr>
              <a:t>https://icct.nl/app/uploads/2019/11/Right-Wing-Extremists-Persistent-Online-Presence.pdf</a:t>
            </a:r>
            <a:r>
              <a:rPr lang="en-GB" dirty="0"/>
              <a:t> </a:t>
            </a:r>
          </a:p>
          <a:p>
            <a:r>
              <a:rPr lang="en-GB" dirty="0">
                <a:hlinkClick r:id="rId8"/>
              </a:rPr>
              <a:t>https://assets.publishing.service.gov.uk/government/uploads/system/uploads/attachment_data/file/263181/ETF_FINAL.pdf</a:t>
            </a:r>
            <a:r>
              <a:rPr lang="en-GB" dirty="0"/>
              <a:t> </a:t>
            </a:r>
          </a:p>
          <a:p>
            <a:r>
              <a:rPr lang="en-GB" dirty="0">
                <a:hlinkClick r:id="rId9"/>
              </a:rPr>
              <a:t>https://journals.sagepub.com/doi/pdf/10.1177/1473779521989349</a:t>
            </a:r>
            <a:endParaRPr lang="en-GB" dirty="0"/>
          </a:p>
          <a:p>
            <a:r>
              <a:rPr lang="en-GB" dirty="0">
                <a:hlinkClick r:id="rId10"/>
              </a:rPr>
              <a:t>https://homeofficemedia.blog.gov.uk/2018/12/13/factsheet-prevent-and-channel-statistics-2017-2018/</a:t>
            </a:r>
            <a:r>
              <a:rPr lang="en-GB" dirty="0"/>
              <a:t>  </a:t>
            </a:r>
          </a:p>
          <a:p>
            <a:r>
              <a:rPr lang="en-GB" dirty="0">
                <a:hlinkClick r:id="rId11"/>
              </a:rPr>
              <a:t>https://rm.coe.int/the-united-kingdom-s-strategy-for-countering-terrorism-june-2018/16808b05f3</a:t>
            </a:r>
            <a:r>
              <a:rPr lang="en-GB" dirty="0"/>
              <a:t> </a:t>
            </a:r>
          </a:p>
          <a:p>
            <a:r>
              <a:rPr lang="en-GB" dirty="0">
                <a:hlinkClick r:id="rId12"/>
              </a:rPr>
              <a:t>https://www.isdglobal.org/wp-content/uploads/2016/03/On_The_Front_Line_Far_RightHANDBOOK.pdf</a:t>
            </a:r>
            <a:r>
              <a:rPr lang="en-GB" dirty="0"/>
              <a:t> </a:t>
            </a:r>
          </a:p>
        </p:txBody>
      </p:sp>
    </p:spTree>
    <p:extLst>
      <p:ext uri="{BB962C8B-B14F-4D97-AF65-F5344CB8AC3E}">
        <p14:creationId xmlns:p14="http://schemas.microsoft.com/office/powerpoint/2010/main" val="1703799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{B433CDD4-075B-794C-8693-95D188CD6E89}tf16401369</Template>
  <TotalTime>435</TotalTime>
  <Words>2865</Words>
  <Application>Microsoft Macintosh PowerPoint</Application>
  <PresentationFormat>Widescreen</PresentationFormat>
  <Paragraphs>223</Paragraphs>
  <Slides>24</Slides>
  <Notes>22</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Calibri</vt:lpstr>
      <vt:lpstr>Calibri Light</vt:lpstr>
      <vt:lpstr>Rockwell</vt:lpstr>
      <vt:lpstr>Wingdings</vt:lpstr>
      <vt:lpstr>Atlas</vt:lpstr>
      <vt:lpstr>Terrorist Groups and Organisations</vt:lpstr>
      <vt:lpstr>Aims </vt:lpstr>
      <vt:lpstr>Objectives</vt:lpstr>
      <vt:lpstr>PowerPoint Presentation</vt:lpstr>
      <vt:lpstr>Task 1 </vt:lpstr>
      <vt:lpstr>Problems using ‘terrorism’ and ’extremism’ interchangeably</vt:lpstr>
      <vt:lpstr>PowerPoint Presentation</vt:lpstr>
      <vt:lpstr>Right wing terror and the media</vt:lpstr>
      <vt:lpstr>TASK – 5 Minutes </vt:lpstr>
      <vt:lpstr>Task 2</vt:lpstr>
      <vt:lpstr>Motives and Goals</vt:lpstr>
      <vt:lpstr>Task 3 </vt:lpstr>
      <vt:lpstr>Right wing terrorism and Web 1.0</vt:lpstr>
      <vt:lpstr>Web 2.0 – Facebook &amp; Twitter</vt:lpstr>
      <vt:lpstr>Web 2.0 – Gab, Telegram, 4Chan &amp; 8Chan</vt:lpstr>
      <vt:lpstr>PowerPoint Presentation</vt:lpstr>
      <vt:lpstr>TASK – 20 Minutes:  Right Wing Terrorist Attacks Worldwide</vt:lpstr>
      <vt:lpstr>Responses to Right Wing Terrorism UK</vt:lpstr>
      <vt:lpstr>TASK – 10 Minutes Proscribed Right Wing Terror Groups in the UK</vt:lpstr>
      <vt:lpstr>CONTEST</vt:lpstr>
      <vt:lpstr>What is being done to combat right wing terrorist/extremists use of the internet?</vt:lpstr>
      <vt:lpstr>Countering Right Wing Terrorism Online</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Terrorist Groups and Organisations</dc:title>
  <dc:creator>Sian Clare Wall (2110786)</dc:creator>
  <cp:lastModifiedBy>Sian Clare Wall (2110786)</cp:lastModifiedBy>
  <cp:revision>4</cp:revision>
  <cp:lastPrinted>2021-10-20T16:24:54Z</cp:lastPrinted>
  <dcterms:created xsi:type="dcterms:W3CDTF">2021-10-19T16:32:39Z</dcterms:created>
  <dcterms:modified xsi:type="dcterms:W3CDTF">2021-10-20T18:06:57Z</dcterms:modified>
</cp:coreProperties>
</file>