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3"/>
  </p:notes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277"/>
    <p:restoredTop sz="93206"/>
  </p:normalViewPr>
  <p:slideViewPr>
    <p:cSldViewPr>
      <p:cViewPr>
        <p:scale>
          <a:sx n="90" d="100"/>
          <a:sy n="90" d="100"/>
        </p:scale>
        <p:origin x="984" y="-2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A3ACC0-E20D-E740-BD79-225026791A8B}" type="datetimeFigureOut">
              <a:rPr lang="en-US" smtClean="0"/>
              <a:t>9/10/18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83856A-C193-684E-B71A-DA3B3151DC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445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10/09/2018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6" Type="http://schemas.openxmlformats.org/officeDocument/2006/relationships/image" Target="../media/image6.jpeg"/><Relationship Id="rId7" Type="http://schemas.openxmlformats.org/officeDocument/2006/relationships/image" Target="../media/image7.jpeg"/><Relationship Id="rId8" Type="http://schemas.openxmlformats.org/officeDocument/2006/relationships/image" Target="../media/image8.jpeg"/><Relationship Id="rId9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08720" y="701744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600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Wrth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gwrs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mr-IN" sz="1200" dirty="0" smtClean="0">
                <a:solidFill>
                  <a:schemeClr val="tx1"/>
                </a:solidFill>
                <a:latin typeface="Comic Sans MS" pitchFamily="66" charset="0"/>
              </a:rPr>
              <a:t>–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of course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aml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often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Hefyd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also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Wrth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modd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but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because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33947"/>
            <a:ext cx="1728192" cy="69837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1246</TotalTime>
  <Words>25</Words>
  <Application>Microsoft Macintosh PowerPoint</Application>
  <PresentationFormat>On-screen Show (4:3)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0" baseType="lpstr">
      <vt:lpstr>Calibri</vt:lpstr>
      <vt:lpstr>Comic Sans MS</vt:lpstr>
      <vt:lpstr>Corbel</vt:lpstr>
      <vt:lpstr>Mangal</vt:lpstr>
      <vt:lpstr>Wingdings</vt:lpstr>
      <vt:lpstr>Wingdings 2</vt:lpstr>
      <vt:lpstr>Wingdings 3</vt:lpstr>
      <vt:lpstr>Arial</vt:lpstr>
      <vt:lpstr>Module</vt:lpstr>
      <vt:lpstr>PowerPoint Presentation</vt:lpstr>
    </vt:vector>
  </TitlesOfParts>
  <Company>Rhondda Cynon Taff CBC</Company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Natalie Griffiths</cp:lastModifiedBy>
  <cp:revision>60</cp:revision>
  <dcterms:created xsi:type="dcterms:W3CDTF">2013-08-31T15:45:17Z</dcterms:created>
  <dcterms:modified xsi:type="dcterms:W3CDTF">2018-09-10T14:15:46Z</dcterms:modified>
</cp:coreProperties>
</file>