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8" r:id="rId1"/>
    <p:sldMasterId id="2147483684" r:id="rId2"/>
  </p:sldMasterIdLst>
  <p:notesMasterIdLst>
    <p:notesMasterId r:id="rId18"/>
  </p:notesMasterIdLst>
  <p:sldIdLst>
    <p:sldId id="258" r:id="rId3"/>
    <p:sldId id="267" r:id="rId4"/>
    <p:sldId id="268" r:id="rId5"/>
    <p:sldId id="270" r:id="rId6"/>
    <p:sldId id="271" r:id="rId7"/>
    <p:sldId id="272" r:id="rId8"/>
    <p:sldId id="274" r:id="rId9"/>
    <p:sldId id="278" r:id="rId10"/>
    <p:sldId id="273" r:id="rId11"/>
    <p:sldId id="280" r:id="rId12"/>
    <p:sldId id="279" r:id="rId13"/>
    <p:sldId id="281" r:id="rId14"/>
    <p:sldId id="276" r:id="rId15"/>
    <p:sldId id="277" r:id="rId16"/>
    <p:sldId id="269"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00" autoAdjust="0"/>
    <p:restoredTop sz="81535" autoAdjust="0"/>
  </p:normalViewPr>
  <p:slideViewPr>
    <p:cSldViewPr snapToGrid="0">
      <p:cViewPr varScale="1">
        <p:scale>
          <a:sx n="88" d="100"/>
          <a:sy n="88" d="100"/>
        </p:scale>
        <p:origin x="129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notesMaster" Target="notesMasters/notesMaster1.xml"/><Relationship Id="rId3" Type="http://schemas.openxmlformats.org/officeDocument/2006/relationships/slide" Target="slides/slide1.xml"/><Relationship Id="rId21" Type="http://schemas.openxmlformats.org/officeDocument/2006/relationships/theme" Target="theme/them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10" Type="http://schemas.openxmlformats.org/officeDocument/2006/relationships/slide" Target="slides/slide8.xml"/><Relationship Id="rId19"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E03C6D5-8E89-49B0-8DF4-1F55B5B4396C}"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en-GB"/>
        </a:p>
      </dgm:t>
    </dgm:pt>
    <dgm:pt modelId="{A948C951-BEE8-4F00-9A91-2D642356B45E}">
      <dgm:prSet phldrT="[Text]"/>
      <dgm:spPr/>
      <dgm:t>
        <a:bodyPr/>
        <a:lstStyle/>
        <a:p>
          <a:r>
            <a:rPr lang="en-GB" dirty="0"/>
            <a:t>E</a:t>
          </a:r>
        </a:p>
      </dgm:t>
    </dgm:pt>
    <dgm:pt modelId="{CC95B566-8162-415B-9F5F-C427EA5438FE}" type="parTrans" cxnId="{3F8FECA8-F0BC-408E-8D44-741CF622422C}">
      <dgm:prSet/>
      <dgm:spPr/>
      <dgm:t>
        <a:bodyPr/>
        <a:lstStyle/>
        <a:p>
          <a:endParaRPr lang="en-GB"/>
        </a:p>
      </dgm:t>
    </dgm:pt>
    <dgm:pt modelId="{588547EA-9A38-4019-9B6A-9898BB1925EE}" type="sibTrans" cxnId="{3F8FECA8-F0BC-408E-8D44-741CF622422C}">
      <dgm:prSet/>
      <dgm:spPr/>
      <dgm:t>
        <a:bodyPr/>
        <a:lstStyle/>
        <a:p>
          <a:endParaRPr lang="en-GB"/>
        </a:p>
      </dgm:t>
    </dgm:pt>
    <dgm:pt modelId="{4F921723-4877-423D-8B36-2F4CD2BC2726}">
      <dgm:prSet phldrT="[Text]"/>
      <dgm:spPr/>
      <dgm:t>
        <a:bodyPr/>
        <a:lstStyle/>
        <a:p>
          <a:r>
            <a:rPr lang="en-GB" dirty="0"/>
            <a:t>R</a:t>
          </a:r>
        </a:p>
      </dgm:t>
    </dgm:pt>
    <dgm:pt modelId="{EEB48AFC-375C-43A3-9A8D-56D0C339494B}" type="parTrans" cxnId="{E4BC0AE5-EE28-4BEA-9D0C-D29062B9C377}">
      <dgm:prSet/>
      <dgm:spPr/>
      <dgm:t>
        <a:bodyPr/>
        <a:lstStyle/>
        <a:p>
          <a:endParaRPr lang="en-GB"/>
        </a:p>
      </dgm:t>
    </dgm:pt>
    <dgm:pt modelId="{860290A9-7314-4AEA-8E81-2B431C68030C}" type="sibTrans" cxnId="{E4BC0AE5-EE28-4BEA-9D0C-D29062B9C377}">
      <dgm:prSet/>
      <dgm:spPr/>
      <dgm:t>
        <a:bodyPr/>
        <a:lstStyle/>
        <a:p>
          <a:endParaRPr lang="en-GB"/>
        </a:p>
      </dgm:t>
    </dgm:pt>
    <dgm:pt modelId="{D6DBAC18-B5F1-4F65-A5EF-21E302136253}">
      <dgm:prSet phldrT="[Text]"/>
      <dgm:spPr/>
      <dgm:t>
        <a:bodyPr/>
        <a:lstStyle/>
        <a:p>
          <a:r>
            <a:rPr lang="en-GB" dirty="0"/>
            <a:t>A</a:t>
          </a:r>
        </a:p>
      </dgm:t>
    </dgm:pt>
    <dgm:pt modelId="{54236ADA-799E-4694-9637-94ECFB70D6A3}" type="parTrans" cxnId="{542B60B8-7349-4B5C-BC70-635F209E6CF1}">
      <dgm:prSet/>
      <dgm:spPr/>
      <dgm:t>
        <a:bodyPr/>
        <a:lstStyle/>
        <a:p>
          <a:endParaRPr lang="en-GB"/>
        </a:p>
      </dgm:t>
    </dgm:pt>
    <dgm:pt modelId="{336900BC-5424-4B68-8168-FA6AED8DE2EB}" type="sibTrans" cxnId="{542B60B8-7349-4B5C-BC70-635F209E6CF1}">
      <dgm:prSet/>
      <dgm:spPr/>
      <dgm:t>
        <a:bodyPr/>
        <a:lstStyle/>
        <a:p>
          <a:endParaRPr lang="en-GB"/>
        </a:p>
      </dgm:t>
    </dgm:pt>
    <dgm:pt modelId="{9A939355-1737-4EC0-9051-65AB6FEAFF79}" type="pres">
      <dgm:prSet presAssocID="{7E03C6D5-8E89-49B0-8DF4-1F55B5B4396C}" presName="cycle" presStyleCnt="0">
        <dgm:presLayoutVars>
          <dgm:dir/>
          <dgm:resizeHandles val="exact"/>
        </dgm:presLayoutVars>
      </dgm:prSet>
      <dgm:spPr/>
    </dgm:pt>
    <dgm:pt modelId="{8374C335-27A3-470A-8EC8-9BB920C5A77D}" type="pres">
      <dgm:prSet presAssocID="{A948C951-BEE8-4F00-9A91-2D642356B45E}" presName="node" presStyleLbl="node1" presStyleIdx="0" presStyleCnt="3">
        <dgm:presLayoutVars>
          <dgm:bulletEnabled val="1"/>
        </dgm:presLayoutVars>
      </dgm:prSet>
      <dgm:spPr/>
    </dgm:pt>
    <dgm:pt modelId="{2BA930C4-123B-45A9-8499-786D80E6A0C7}" type="pres">
      <dgm:prSet presAssocID="{588547EA-9A38-4019-9B6A-9898BB1925EE}" presName="sibTrans" presStyleLbl="sibTrans2D1" presStyleIdx="0" presStyleCnt="3"/>
      <dgm:spPr/>
    </dgm:pt>
    <dgm:pt modelId="{24B3D8A7-9189-4C2E-802A-9EA3E77B5B32}" type="pres">
      <dgm:prSet presAssocID="{588547EA-9A38-4019-9B6A-9898BB1925EE}" presName="connectorText" presStyleLbl="sibTrans2D1" presStyleIdx="0" presStyleCnt="3"/>
      <dgm:spPr/>
    </dgm:pt>
    <dgm:pt modelId="{FCF4728F-F657-43FB-ADC0-04ED794BFA89}" type="pres">
      <dgm:prSet presAssocID="{4F921723-4877-423D-8B36-2F4CD2BC2726}" presName="node" presStyleLbl="node1" presStyleIdx="1" presStyleCnt="3">
        <dgm:presLayoutVars>
          <dgm:bulletEnabled val="1"/>
        </dgm:presLayoutVars>
      </dgm:prSet>
      <dgm:spPr/>
    </dgm:pt>
    <dgm:pt modelId="{F86D6009-9D59-457F-B66D-6077746B5128}" type="pres">
      <dgm:prSet presAssocID="{860290A9-7314-4AEA-8E81-2B431C68030C}" presName="sibTrans" presStyleLbl="sibTrans2D1" presStyleIdx="1" presStyleCnt="3"/>
      <dgm:spPr/>
    </dgm:pt>
    <dgm:pt modelId="{C876AF59-91F7-4829-9B7A-5474C9B9F4A0}" type="pres">
      <dgm:prSet presAssocID="{860290A9-7314-4AEA-8E81-2B431C68030C}" presName="connectorText" presStyleLbl="sibTrans2D1" presStyleIdx="1" presStyleCnt="3"/>
      <dgm:spPr/>
    </dgm:pt>
    <dgm:pt modelId="{0E0FC325-EADF-4928-8FB0-0F4F33A04F74}" type="pres">
      <dgm:prSet presAssocID="{D6DBAC18-B5F1-4F65-A5EF-21E302136253}" presName="node" presStyleLbl="node1" presStyleIdx="2" presStyleCnt="3">
        <dgm:presLayoutVars>
          <dgm:bulletEnabled val="1"/>
        </dgm:presLayoutVars>
      </dgm:prSet>
      <dgm:spPr/>
    </dgm:pt>
    <dgm:pt modelId="{E9F10C3A-C889-4458-943B-2CFE34C7861B}" type="pres">
      <dgm:prSet presAssocID="{336900BC-5424-4B68-8168-FA6AED8DE2EB}" presName="sibTrans" presStyleLbl="sibTrans2D1" presStyleIdx="2" presStyleCnt="3"/>
      <dgm:spPr/>
    </dgm:pt>
    <dgm:pt modelId="{E1ECF6F2-78DE-4FB7-97CA-55E754B9AF3A}" type="pres">
      <dgm:prSet presAssocID="{336900BC-5424-4B68-8168-FA6AED8DE2EB}" presName="connectorText" presStyleLbl="sibTrans2D1" presStyleIdx="2" presStyleCnt="3"/>
      <dgm:spPr/>
    </dgm:pt>
  </dgm:ptLst>
  <dgm:cxnLst>
    <dgm:cxn modelId="{6C125013-B239-4DAE-A0EC-58BC9C45BE1B}" type="presOf" srcId="{588547EA-9A38-4019-9B6A-9898BB1925EE}" destId="{2BA930C4-123B-45A9-8499-786D80E6A0C7}" srcOrd="0" destOrd="0" presId="urn:microsoft.com/office/officeart/2005/8/layout/cycle2"/>
    <dgm:cxn modelId="{F33D6263-0372-4AAA-A8DB-017472C01FAD}" type="presOf" srcId="{4F921723-4877-423D-8B36-2F4CD2BC2726}" destId="{FCF4728F-F657-43FB-ADC0-04ED794BFA89}" srcOrd="0" destOrd="0" presId="urn:microsoft.com/office/officeart/2005/8/layout/cycle2"/>
    <dgm:cxn modelId="{B9FDE668-565D-4521-A412-49C67C2B7B6E}" type="presOf" srcId="{D6DBAC18-B5F1-4F65-A5EF-21E302136253}" destId="{0E0FC325-EADF-4928-8FB0-0F4F33A04F74}" srcOrd="0" destOrd="0" presId="urn:microsoft.com/office/officeart/2005/8/layout/cycle2"/>
    <dgm:cxn modelId="{1BA05090-35BC-4A54-9760-5E05C1D79F3E}" type="presOf" srcId="{7E03C6D5-8E89-49B0-8DF4-1F55B5B4396C}" destId="{9A939355-1737-4EC0-9051-65AB6FEAFF79}" srcOrd="0" destOrd="0" presId="urn:microsoft.com/office/officeart/2005/8/layout/cycle2"/>
    <dgm:cxn modelId="{8BA0DC93-0860-443A-A00B-876B18AF8C8A}" type="presOf" srcId="{336900BC-5424-4B68-8168-FA6AED8DE2EB}" destId="{E1ECF6F2-78DE-4FB7-97CA-55E754B9AF3A}" srcOrd="1" destOrd="0" presId="urn:microsoft.com/office/officeart/2005/8/layout/cycle2"/>
    <dgm:cxn modelId="{F51CCC98-C42F-45BF-A94B-D0814EE9DC9D}" type="presOf" srcId="{336900BC-5424-4B68-8168-FA6AED8DE2EB}" destId="{E9F10C3A-C889-4458-943B-2CFE34C7861B}" srcOrd="0" destOrd="0" presId="urn:microsoft.com/office/officeart/2005/8/layout/cycle2"/>
    <dgm:cxn modelId="{3F8FECA8-F0BC-408E-8D44-741CF622422C}" srcId="{7E03C6D5-8E89-49B0-8DF4-1F55B5B4396C}" destId="{A948C951-BEE8-4F00-9A91-2D642356B45E}" srcOrd="0" destOrd="0" parTransId="{CC95B566-8162-415B-9F5F-C427EA5438FE}" sibTransId="{588547EA-9A38-4019-9B6A-9898BB1925EE}"/>
    <dgm:cxn modelId="{542B60B8-7349-4B5C-BC70-635F209E6CF1}" srcId="{7E03C6D5-8E89-49B0-8DF4-1F55B5B4396C}" destId="{D6DBAC18-B5F1-4F65-A5EF-21E302136253}" srcOrd="2" destOrd="0" parTransId="{54236ADA-799E-4694-9637-94ECFB70D6A3}" sibTransId="{336900BC-5424-4B68-8168-FA6AED8DE2EB}"/>
    <dgm:cxn modelId="{8AA9BDC5-4C63-435A-9AA3-90830DBCDDDD}" type="presOf" srcId="{A948C951-BEE8-4F00-9A91-2D642356B45E}" destId="{8374C335-27A3-470A-8EC8-9BB920C5A77D}" srcOrd="0" destOrd="0" presId="urn:microsoft.com/office/officeart/2005/8/layout/cycle2"/>
    <dgm:cxn modelId="{C92D63CC-D2C1-4F97-A49F-4F387355EF54}" type="presOf" srcId="{588547EA-9A38-4019-9B6A-9898BB1925EE}" destId="{24B3D8A7-9189-4C2E-802A-9EA3E77B5B32}" srcOrd="1" destOrd="0" presId="urn:microsoft.com/office/officeart/2005/8/layout/cycle2"/>
    <dgm:cxn modelId="{E4BC0AE5-EE28-4BEA-9D0C-D29062B9C377}" srcId="{7E03C6D5-8E89-49B0-8DF4-1F55B5B4396C}" destId="{4F921723-4877-423D-8B36-2F4CD2BC2726}" srcOrd="1" destOrd="0" parTransId="{EEB48AFC-375C-43A3-9A8D-56D0C339494B}" sibTransId="{860290A9-7314-4AEA-8E81-2B431C68030C}"/>
    <dgm:cxn modelId="{A35B15FE-0D7C-4698-BB84-1A813FEA593D}" type="presOf" srcId="{860290A9-7314-4AEA-8E81-2B431C68030C}" destId="{C876AF59-91F7-4829-9B7A-5474C9B9F4A0}" srcOrd="1" destOrd="0" presId="urn:microsoft.com/office/officeart/2005/8/layout/cycle2"/>
    <dgm:cxn modelId="{4F3C06FF-4E98-4A81-A1F1-7471C0C7F8DF}" type="presOf" srcId="{860290A9-7314-4AEA-8E81-2B431C68030C}" destId="{F86D6009-9D59-457F-B66D-6077746B5128}" srcOrd="0" destOrd="0" presId="urn:microsoft.com/office/officeart/2005/8/layout/cycle2"/>
    <dgm:cxn modelId="{3EE3F789-2309-4A41-B96A-CEAD9C3AB5A5}" type="presParOf" srcId="{9A939355-1737-4EC0-9051-65AB6FEAFF79}" destId="{8374C335-27A3-470A-8EC8-9BB920C5A77D}" srcOrd="0" destOrd="0" presId="urn:microsoft.com/office/officeart/2005/8/layout/cycle2"/>
    <dgm:cxn modelId="{B8F16D9B-0B82-4B11-9CC6-1546559447EF}" type="presParOf" srcId="{9A939355-1737-4EC0-9051-65AB6FEAFF79}" destId="{2BA930C4-123B-45A9-8499-786D80E6A0C7}" srcOrd="1" destOrd="0" presId="urn:microsoft.com/office/officeart/2005/8/layout/cycle2"/>
    <dgm:cxn modelId="{C322BBC7-5EB4-4B4D-800B-02AB7B17E3EC}" type="presParOf" srcId="{2BA930C4-123B-45A9-8499-786D80E6A0C7}" destId="{24B3D8A7-9189-4C2E-802A-9EA3E77B5B32}" srcOrd="0" destOrd="0" presId="urn:microsoft.com/office/officeart/2005/8/layout/cycle2"/>
    <dgm:cxn modelId="{EF51A48C-1D50-478C-B667-C8FC12350C2B}" type="presParOf" srcId="{9A939355-1737-4EC0-9051-65AB6FEAFF79}" destId="{FCF4728F-F657-43FB-ADC0-04ED794BFA89}" srcOrd="2" destOrd="0" presId="urn:microsoft.com/office/officeart/2005/8/layout/cycle2"/>
    <dgm:cxn modelId="{01196A91-B915-4711-9227-E952F032B737}" type="presParOf" srcId="{9A939355-1737-4EC0-9051-65AB6FEAFF79}" destId="{F86D6009-9D59-457F-B66D-6077746B5128}" srcOrd="3" destOrd="0" presId="urn:microsoft.com/office/officeart/2005/8/layout/cycle2"/>
    <dgm:cxn modelId="{4BD9589D-342D-43DA-A9AF-55A78F973B09}" type="presParOf" srcId="{F86D6009-9D59-457F-B66D-6077746B5128}" destId="{C876AF59-91F7-4829-9B7A-5474C9B9F4A0}" srcOrd="0" destOrd="0" presId="urn:microsoft.com/office/officeart/2005/8/layout/cycle2"/>
    <dgm:cxn modelId="{13284BAE-CF1B-4C68-B62A-5B3DBE7D9F42}" type="presParOf" srcId="{9A939355-1737-4EC0-9051-65AB6FEAFF79}" destId="{0E0FC325-EADF-4928-8FB0-0F4F33A04F74}" srcOrd="4" destOrd="0" presId="urn:microsoft.com/office/officeart/2005/8/layout/cycle2"/>
    <dgm:cxn modelId="{D6AF1303-82C9-4BE5-BBD1-AEF3CF18867A}" type="presParOf" srcId="{9A939355-1737-4EC0-9051-65AB6FEAFF79}" destId="{E9F10C3A-C889-4458-943B-2CFE34C7861B}" srcOrd="5" destOrd="0" presId="urn:microsoft.com/office/officeart/2005/8/layout/cycle2"/>
    <dgm:cxn modelId="{87E18874-B32A-42A8-B6C9-5CC168B32390}" type="presParOf" srcId="{E9F10C3A-C889-4458-943B-2CFE34C7861B}" destId="{E1ECF6F2-78DE-4FB7-97CA-55E754B9AF3A}"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E03C6D5-8E89-49B0-8DF4-1F55B5B4396C}"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en-GB"/>
        </a:p>
      </dgm:t>
    </dgm:pt>
    <dgm:pt modelId="{A948C951-BEE8-4F00-9A91-2D642356B45E}">
      <dgm:prSet phldrT="[Text]"/>
      <dgm:spPr/>
      <dgm:t>
        <a:bodyPr/>
        <a:lstStyle/>
        <a:p>
          <a:r>
            <a:rPr lang="en-GB" dirty="0"/>
            <a:t>What?</a:t>
          </a:r>
        </a:p>
      </dgm:t>
    </dgm:pt>
    <dgm:pt modelId="{CC95B566-8162-415B-9F5F-C427EA5438FE}" type="parTrans" cxnId="{3F8FECA8-F0BC-408E-8D44-741CF622422C}">
      <dgm:prSet/>
      <dgm:spPr/>
      <dgm:t>
        <a:bodyPr/>
        <a:lstStyle/>
        <a:p>
          <a:endParaRPr lang="en-GB"/>
        </a:p>
      </dgm:t>
    </dgm:pt>
    <dgm:pt modelId="{588547EA-9A38-4019-9B6A-9898BB1925EE}" type="sibTrans" cxnId="{3F8FECA8-F0BC-408E-8D44-741CF622422C}">
      <dgm:prSet/>
      <dgm:spPr/>
      <dgm:t>
        <a:bodyPr/>
        <a:lstStyle/>
        <a:p>
          <a:endParaRPr lang="en-GB"/>
        </a:p>
      </dgm:t>
    </dgm:pt>
    <dgm:pt modelId="{4F921723-4877-423D-8B36-2F4CD2BC2726}">
      <dgm:prSet phldrT="[Text]"/>
      <dgm:spPr/>
      <dgm:t>
        <a:bodyPr/>
        <a:lstStyle/>
        <a:p>
          <a:r>
            <a:rPr lang="en-GB" dirty="0"/>
            <a:t>So what?</a:t>
          </a:r>
        </a:p>
      </dgm:t>
    </dgm:pt>
    <dgm:pt modelId="{EEB48AFC-375C-43A3-9A8D-56D0C339494B}" type="parTrans" cxnId="{E4BC0AE5-EE28-4BEA-9D0C-D29062B9C377}">
      <dgm:prSet/>
      <dgm:spPr/>
      <dgm:t>
        <a:bodyPr/>
        <a:lstStyle/>
        <a:p>
          <a:endParaRPr lang="en-GB"/>
        </a:p>
      </dgm:t>
    </dgm:pt>
    <dgm:pt modelId="{860290A9-7314-4AEA-8E81-2B431C68030C}" type="sibTrans" cxnId="{E4BC0AE5-EE28-4BEA-9D0C-D29062B9C377}">
      <dgm:prSet/>
      <dgm:spPr/>
      <dgm:t>
        <a:bodyPr/>
        <a:lstStyle/>
        <a:p>
          <a:endParaRPr lang="en-GB"/>
        </a:p>
      </dgm:t>
    </dgm:pt>
    <dgm:pt modelId="{D6DBAC18-B5F1-4F65-A5EF-21E302136253}">
      <dgm:prSet phldrT="[Text]"/>
      <dgm:spPr/>
      <dgm:t>
        <a:bodyPr/>
        <a:lstStyle/>
        <a:p>
          <a:r>
            <a:rPr lang="en-GB" dirty="0"/>
            <a:t>Now what?</a:t>
          </a:r>
        </a:p>
      </dgm:t>
    </dgm:pt>
    <dgm:pt modelId="{54236ADA-799E-4694-9637-94ECFB70D6A3}" type="parTrans" cxnId="{542B60B8-7349-4B5C-BC70-635F209E6CF1}">
      <dgm:prSet/>
      <dgm:spPr/>
      <dgm:t>
        <a:bodyPr/>
        <a:lstStyle/>
        <a:p>
          <a:endParaRPr lang="en-GB"/>
        </a:p>
      </dgm:t>
    </dgm:pt>
    <dgm:pt modelId="{336900BC-5424-4B68-8168-FA6AED8DE2EB}" type="sibTrans" cxnId="{542B60B8-7349-4B5C-BC70-635F209E6CF1}">
      <dgm:prSet/>
      <dgm:spPr/>
      <dgm:t>
        <a:bodyPr/>
        <a:lstStyle/>
        <a:p>
          <a:endParaRPr lang="en-GB"/>
        </a:p>
      </dgm:t>
    </dgm:pt>
    <dgm:pt modelId="{9A939355-1737-4EC0-9051-65AB6FEAFF79}" type="pres">
      <dgm:prSet presAssocID="{7E03C6D5-8E89-49B0-8DF4-1F55B5B4396C}" presName="cycle" presStyleCnt="0">
        <dgm:presLayoutVars>
          <dgm:dir/>
          <dgm:resizeHandles val="exact"/>
        </dgm:presLayoutVars>
      </dgm:prSet>
      <dgm:spPr/>
    </dgm:pt>
    <dgm:pt modelId="{8374C335-27A3-470A-8EC8-9BB920C5A77D}" type="pres">
      <dgm:prSet presAssocID="{A948C951-BEE8-4F00-9A91-2D642356B45E}" presName="node" presStyleLbl="node1" presStyleIdx="0" presStyleCnt="3">
        <dgm:presLayoutVars>
          <dgm:bulletEnabled val="1"/>
        </dgm:presLayoutVars>
      </dgm:prSet>
      <dgm:spPr/>
    </dgm:pt>
    <dgm:pt modelId="{2BA930C4-123B-45A9-8499-786D80E6A0C7}" type="pres">
      <dgm:prSet presAssocID="{588547EA-9A38-4019-9B6A-9898BB1925EE}" presName="sibTrans" presStyleLbl="sibTrans2D1" presStyleIdx="0" presStyleCnt="3"/>
      <dgm:spPr/>
    </dgm:pt>
    <dgm:pt modelId="{24B3D8A7-9189-4C2E-802A-9EA3E77B5B32}" type="pres">
      <dgm:prSet presAssocID="{588547EA-9A38-4019-9B6A-9898BB1925EE}" presName="connectorText" presStyleLbl="sibTrans2D1" presStyleIdx="0" presStyleCnt="3"/>
      <dgm:spPr/>
    </dgm:pt>
    <dgm:pt modelId="{FCF4728F-F657-43FB-ADC0-04ED794BFA89}" type="pres">
      <dgm:prSet presAssocID="{4F921723-4877-423D-8B36-2F4CD2BC2726}" presName="node" presStyleLbl="node1" presStyleIdx="1" presStyleCnt="3">
        <dgm:presLayoutVars>
          <dgm:bulletEnabled val="1"/>
        </dgm:presLayoutVars>
      </dgm:prSet>
      <dgm:spPr/>
    </dgm:pt>
    <dgm:pt modelId="{F86D6009-9D59-457F-B66D-6077746B5128}" type="pres">
      <dgm:prSet presAssocID="{860290A9-7314-4AEA-8E81-2B431C68030C}" presName="sibTrans" presStyleLbl="sibTrans2D1" presStyleIdx="1" presStyleCnt="3"/>
      <dgm:spPr/>
    </dgm:pt>
    <dgm:pt modelId="{C876AF59-91F7-4829-9B7A-5474C9B9F4A0}" type="pres">
      <dgm:prSet presAssocID="{860290A9-7314-4AEA-8E81-2B431C68030C}" presName="connectorText" presStyleLbl="sibTrans2D1" presStyleIdx="1" presStyleCnt="3"/>
      <dgm:spPr/>
    </dgm:pt>
    <dgm:pt modelId="{0E0FC325-EADF-4928-8FB0-0F4F33A04F74}" type="pres">
      <dgm:prSet presAssocID="{D6DBAC18-B5F1-4F65-A5EF-21E302136253}" presName="node" presStyleLbl="node1" presStyleIdx="2" presStyleCnt="3">
        <dgm:presLayoutVars>
          <dgm:bulletEnabled val="1"/>
        </dgm:presLayoutVars>
      </dgm:prSet>
      <dgm:spPr/>
    </dgm:pt>
    <dgm:pt modelId="{E9F10C3A-C889-4458-943B-2CFE34C7861B}" type="pres">
      <dgm:prSet presAssocID="{336900BC-5424-4B68-8168-FA6AED8DE2EB}" presName="sibTrans" presStyleLbl="sibTrans2D1" presStyleIdx="2" presStyleCnt="3"/>
      <dgm:spPr/>
    </dgm:pt>
    <dgm:pt modelId="{E1ECF6F2-78DE-4FB7-97CA-55E754B9AF3A}" type="pres">
      <dgm:prSet presAssocID="{336900BC-5424-4B68-8168-FA6AED8DE2EB}" presName="connectorText" presStyleLbl="sibTrans2D1" presStyleIdx="2" presStyleCnt="3"/>
      <dgm:spPr/>
    </dgm:pt>
  </dgm:ptLst>
  <dgm:cxnLst>
    <dgm:cxn modelId="{6C125013-B239-4DAE-A0EC-58BC9C45BE1B}" type="presOf" srcId="{588547EA-9A38-4019-9B6A-9898BB1925EE}" destId="{2BA930C4-123B-45A9-8499-786D80E6A0C7}" srcOrd="0" destOrd="0" presId="urn:microsoft.com/office/officeart/2005/8/layout/cycle2"/>
    <dgm:cxn modelId="{F33D6263-0372-4AAA-A8DB-017472C01FAD}" type="presOf" srcId="{4F921723-4877-423D-8B36-2F4CD2BC2726}" destId="{FCF4728F-F657-43FB-ADC0-04ED794BFA89}" srcOrd="0" destOrd="0" presId="urn:microsoft.com/office/officeart/2005/8/layout/cycle2"/>
    <dgm:cxn modelId="{B9FDE668-565D-4521-A412-49C67C2B7B6E}" type="presOf" srcId="{D6DBAC18-B5F1-4F65-A5EF-21E302136253}" destId="{0E0FC325-EADF-4928-8FB0-0F4F33A04F74}" srcOrd="0" destOrd="0" presId="urn:microsoft.com/office/officeart/2005/8/layout/cycle2"/>
    <dgm:cxn modelId="{1BA05090-35BC-4A54-9760-5E05C1D79F3E}" type="presOf" srcId="{7E03C6D5-8E89-49B0-8DF4-1F55B5B4396C}" destId="{9A939355-1737-4EC0-9051-65AB6FEAFF79}" srcOrd="0" destOrd="0" presId="urn:microsoft.com/office/officeart/2005/8/layout/cycle2"/>
    <dgm:cxn modelId="{8BA0DC93-0860-443A-A00B-876B18AF8C8A}" type="presOf" srcId="{336900BC-5424-4B68-8168-FA6AED8DE2EB}" destId="{E1ECF6F2-78DE-4FB7-97CA-55E754B9AF3A}" srcOrd="1" destOrd="0" presId="urn:microsoft.com/office/officeart/2005/8/layout/cycle2"/>
    <dgm:cxn modelId="{F51CCC98-C42F-45BF-A94B-D0814EE9DC9D}" type="presOf" srcId="{336900BC-5424-4B68-8168-FA6AED8DE2EB}" destId="{E9F10C3A-C889-4458-943B-2CFE34C7861B}" srcOrd="0" destOrd="0" presId="urn:microsoft.com/office/officeart/2005/8/layout/cycle2"/>
    <dgm:cxn modelId="{3F8FECA8-F0BC-408E-8D44-741CF622422C}" srcId="{7E03C6D5-8E89-49B0-8DF4-1F55B5B4396C}" destId="{A948C951-BEE8-4F00-9A91-2D642356B45E}" srcOrd="0" destOrd="0" parTransId="{CC95B566-8162-415B-9F5F-C427EA5438FE}" sibTransId="{588547EA-9A38-4019-9B6A-9898BB1925EE}"/>
    <dgm:cxn modelId="{542B60B8-7349-4B5C-BC70-635F209E6CF1}" srcId="{7E03C6D5-8E89-49B0-8DF4-1F55B5B4396C}" destId="{D6DBAC18-B5F1-4F65-A5EF-21E302136253}" srcOrd="2" destOrd="0" parTransId="{54236ADA-799E-4694-9637-94ECFB70D6A3}" sibTransId="{336900BC-5424-4B68-8168-FA6AED8DE2EB}"/>
    <dgm:cxn modelId="{8AA9BDC5-4C63-435A-9AA3-90830DBCDDDD}" type="presOf" srcId="{A948C951-BEE8-4F00-9A91-2D642356B45E}" destId="{8374C335-27A3-470A-8EC8-9BB920C5A77D}" srcOrd="0" destOrd="0" presId="urn:microsoft.com/office/officeart/2005/8/layout/cycle2"/>
    <dgm:cxn modelId="{C92D63CC-D2C1-4F97-A49F-4F387355EF54}" type="presOf" srcId="{588547EA-9A38-4019-9B6A-9898BB1925EE}" destId="{24B3D8A7-9189-4C2E-802A-9EA3E77B5B32}" srcOrd="1" destOrd="0" presId="urn:microsoft.com/office/officeart/2005/8/layout/cycle2"/>
    <dgm:cxn modelId="{E4BC0AE5-EE28-4BEA-9D0C-D29062B9C377}" srcId="{7E03C6D5-8E89-49B0-8DF4-1F55B5B4396C}" destId="{4F921723-4877-423D-8B36-2F4CD2BC2726}" srcOrd="1" destOrd="0" parTransId="{EEB48AFC-375C-43A3-9A8D-56D0C339494B}" sibTransId="{860290A9-7314-4AEA-8E81-2B431C68030C}"/>
    <dgm:cxn modelId="{A35B15FE-0D7C-4698-BB84-1A813FEA593D}" type="presOf" srcId="{860290A9-7314-4AEA-8E81-2B431C68030C}" destId="{C876AF59-91F7-4829-9B7A-5474C9B9F4A0}" srcOrd="1" destOrd="0" presId="urn:microsoft.com/office/officeart/2005/8/layout/cycle2"/>
    <dgm:cxn modelId="{4F3C06FF-4E98-4A81-A1F1-7471C0C7F8DF}" type="presOf" srcId="{860290A9-7314-4AEA-8E81-2B431C68030C}" destId="{F86D6009-9D59-457F-B66D-6077746B5128}" srcOrd="0" destOrd="0" presId="urn:microsoft.com/office/officeart/2005/8/layout/cycle2"/>
    <dgm:cxn modelId="{3EE3F789-2309-4A41-B96A-CEAD9C3AB5A5}" type="presParOf" srcId="{9A939355-1737-4EC0-9051-65AB6FEAFF79}" destId="{8374C335-27A3-470A-8EC8-9BB920C5A77D}" srcOrd="0" destOrd="0" presId="urn:microsoft.com/office/officeart/2005/8/layout/cycle2"/>
    <dgm:cxn modelId="{B8F16D9B-0B82-4B11-9CC6-1546559447EF}" type="presParOf" srcId="{9A939355-1737-4EC0-9051-65AB6FEAFF79}" destId="{2BA930C4-123B-45A9-8499-786D80E6A0C7}" srcOrd="1" destOrd="0" presId="urn:microsoft.com/office/officeart/2005/8/layout/cycle2"/>
    <dgm:cxn modelId="{C322BBC7-5EB4-4B4D-800B-02AB7B17E3EC}" type="presParOf" srcId="{2BA930C4-123B-45A9-8499-786D80E6A0C7}" destId="{24B3D8A7-9189-4C2E-802A-9EA3E77B5B32}" srcOrd="0" destOrd="0" presId="urn:microsoft.com/office/officeart/2005/8/layout/cycle2"/>
    <dgm:cxn modelId="{EF51A48C-1D50-478C-B667-C8FC12350C2B}" type="presParOf" srcId="{9A939355-1737-4EC0-9051-65AB6FEAFF79}" destId="{FCF4728F-F657-43FB-ADC0-04ED794BFA89}" srcOrd="2" destOrd="0" presId="urn:microsoft.com/office/officeart/2005/8/layout/cycle2"/>
    <dgm:cxn modelId="{01196A91-B915-4711-9227-E952F032B737}" type="presParOf" srcId="{9A939355-1737-4EC0-9051-65AB6FEAFF79}" destId="{F86D6009-9D59-457F-B66D-6077746B5128}" srcOrd="3" destOrd="0" presId="urn:microsoft.com/office/officeart/2005/8/layout/cycle2"/>
    <dgm:cxn modelId="{4BD9589D-342D-43DA-A9AF-55A78F973B09}" type="presParOf" srcId="{F86D6009-9D59-457F-B66D-6077746B5128}" destId="{C876AF59-91F7-4829-9B7A-5474C9B9F4A0}" srcOrd="0" destOrd="0" presId="urn:microsoft.com/office/officeart/2005/8/layout/cycle2"/>
    <dgm:cxn modelId="{13284BAE-CF1B-4C68-B62A-5B3DBE7D9F42}" type="presParOf" srcId="{9A939355-1737-4EC0-9051-65AB6FEAFF79}" destId="{0E0FC325-EADF-4928-8FB0-0F4F33A04F74}" srcOrd="4" destOrd="0" presId="urn:microsoft.com/office/officeart/2005/8/layout/cycle2"/>
    <dgm:cxn modelId="{D6AF1303-82C9-4BE5-BBD1-AEF3CF18867A}" type="presParOf" srcId="{9A939355-1737-4EC0-9051-65AB6FEAFF79}" destId="{E9F10C3A-C889-4458-943B-2CFE34C7861B}" srcOrd="5" destOrd="0" presId="urn:microsoft.com/office/officeart/2005/8/layout/cycle2"/>
    <dgm:cxn modelId="{87E18874-B32A-42A8-B6C9-5CC168B32390}" type="presParOf" srcId="{E9F10C3A-C889-4458-943B-2CFE34C7861B}" destId="{E1ECF6F2-78DE-4FB7-97CA-55E754B9AF3A}"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E03C6D5-8E89-49B0-8DF4-1F55B5B4396C}"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en-GB"/>
        </a:p>
      </dgm:t>
    </dgm:pt>
    <dgm:pt modelId="{A948C951-BEE8-4F00-9A91-2D642356B45E}">
      <dgm:prSet phldrT="[Text]" custT="1"/>
      <dgm:spPr/>
      <dgm:t>
        <a:bodyPr/>
        <a:lstStyle/>
        <a:p>
          <a:r>
            <a:rPr lang="en-GB" sz="1050" dirty="0"/>
            <a:t>Concrete Experience</a:t>
          </a:r>
        </a:p>
      </dgm:t>
    </dgm:pt>
    <dgm:pt modelId="{CC95B566-8162-415B-9F5F-C427EA5438FE}" type="parTrans" cxnId="{3F8FECA8-F0BC-408E-8D44-741CF622422C}">
      <dgm:prSet/>
      <dgm:spPr/>
      <dgm:t>
        <a:bodyPr/>
        <a:lstStyle/>
        <a:p>
          <a:endParaRPr lang="en-GB"/>
        </a:p>
      </dgm:t>
    </dgm:pt>
    <dgm:pt modelId="{588547EA-9A38-4019-9B6A-9898BB1925EE}" type="sibTrans" cxnId="{3F8FECA8-F0BC-408E-8D44-741CF622422C}">
      <dgm:prSet/>
      <dgm:spPr/>
      <dgm:t>
        <a:bodyPr/>
        <a:lstStyle/>
        <a:p>
          <a:endParaRPr lang="en-GB"/>
        </a:p>
      </dgm:t>
    </dgm:pt>
    <dgm:pt modelId="{4F921723-4877-423D-8B36-2F4CD2BC2726}">
      <dgm:prSet phldrT="[Text]" custT="1"/>
      <dgm:spPr/>
      <dgm:t>
        <a:bodyPr/>
        <a:lstStyle/>
        <a:p>
          <a:r>
            <a:rPr lang="en-GB" sz="1050" dirty="0"/>
            <a:t>Reflective Observation</a:t>
          </a:r>
        </a:p>
      </dgm:t>
    </dgm:pt>
    <dgm:pt modelId="{EEB48AFC-375C-43A3-9A8D-56D0C339494B}" type="parTrans" cxnId="{E4BC0AE5-EE28-4BEA-9D0C-D29062B9C377}">
      <dgm:prSet/>
      <dgm:spPr/>
      <dgm:t>
        <a:bodyPr/>
        <a:lstStyle/>
        <a:p>
          <a:endParaRPr lang="en-GB"/>
        </a:p>
      </dgm:t>
    </dgm:pt>
    <dgm:pt modelId="{860290A9-7314-4AEA-8E81-2B431C68030C}" type="sibTrans" cxnId="{E4BC0AE5-EE28-4BEA-9D0C-D29062B9C377}">
      <dgm:prSet/>
      <dgm:spPr/>
      <dgm:t>
        <a:bodyPr/>
        <a:lstStyle/>
        <a:p>
          <a:endParaRPr lang="en-GB"/>
        </a:p>
      </dgm:t>
    </dgm:pt>
    <dgm:pt modelId="{D6DBAC18-B5F1-4F65-A5EF-21E302136253}">
      <dgm:prSet phldrT="[Text]" custT="1"/>
      <dgm:spPr/>
      <dgm:t>
        <a:bodyPr/>
        <a:lstStyle/>
        <a:p>
          <a:r>
            <a:rPr lang="en-GB" sz="1050" dirty="0"/>
            <a:t>Abstract Conceptualisation</a:t>
          </a:r>
        </a:p>
      </dgm:t>
    </dgm:pt>
    <dgm:pt modelId="{54236ADA-799E-4694-9637-94ECFB70D6A3}" type="parTrans" cxnId="{542B60B8-7349-4B5C-BC70-635F209E6CF1}">
      <dgm:prSet/>
      <dgm:spPr/>
      <dgm:t>
        <a:bodyPr/>
        <a:lstStyle/>
        <a:p>
          <a:endParaRPr lang="en-GB"/>
        </a:p>
      </dgm:t>
    </dgm:pt>
    <dgm:pt modelId="{336900BC-5424-4B68-8168-FA6AED8DE2EB}" type="sibTrans" cxnId="{542B60B8-7349-4B5C-BC70-635F209E6CF1}">
      <dgm:prSet/>
      <dgm:spPr/>
      <dgm:t>
        <a:bodyPr/>
        <a:lstStyle/>
        <a:p>
          <a:endParaRPr lang="en-GB"/>
        </a:p>
      </dgm:t>
    </dgm:pt>
    <dgm:pt modelId="{2A21E3FE-DD45-403B-BEA2-6D45FF1CB154}">
      <dgm:prSet phldrT="[Text]" custT="1"/>
      <dgm:spPr/>
      <dgm:t>
        <a:bodyPr/>
        <a:lstStyle/>
        <a:p>
          <a:r>
            <a:rPr lang="en-GB" sz="1050" dirty="0"/>
            <a:t>Active Experimentation</a:t>
          </a:r>
        </a:p>
      </dgm:t>
    </dgm:pt>
    <dgm:pt modelId="{53157389-E90C-4DDE-8D8A-95C663496C7D}" type="parTrans" cxnId="{EB46A0A8-4A79-42CA-BEFE-84D91028D7C9}">
      <dgm:prSet/>
      <dgm:spPr/>
      <dgm:t>
        <a:bodyPr/>
        <a:lstStyle/>
        <a:p>
          <a:endParaRPr lang="en-GB"/>
        </a:p>
      </dgm:t>
    </dgm:pt>
    <dgm:pt modelId="{A729C470-245E-4A29-A1A3-815FB86494C7}" type="sibTrans" cxnId="{EB46A0A8-4A79-42CA-BEFE-84D91028D7C9}">
      <dgm:prSet/>
      <dgm:spPr/>
      <dgm:t>
        <a:bodyPr/>
        <a:lstStyle/>
        <a:p>
          <a:endParaRPr lang="en-GB"/>
        </a:p>
      </dgm:t>
    </dgm:pt>
    <dgm:pt modelId="{9A939355-1737-4EC0-9051-65AB6FEAFF79}" type="pres">
      <dgm:prSet presAssocID="{7E03C6D5-8E89-49B0-8DF4-1F55B5B4396C}" presName="cycle" presStyleCnt="0">
        <dgm:presLayoutVars>
          <dgm:dir/>
          <dgm:resizeHandles val="exact"/>
        </dgm:presLayoutVars>
      </dgm:prSet>
      <dgm:spPr/>
    </dgm:pt>
    <dgm:pt modelId="{8374C335-27A3-470A-8EC8-9BB920C5A77D}" type="pres">
      <dgm:prSet presAssocID="{A948C951-BEE8-4F00-9A91-2D642356B45E}" presName="node" presStyleLbl="node1" presStyleIdx="0" presStyleCnt="4">
        <dgm:presLayoutVars>
          <dgm:bulletEnabled val="1"/>
        </dgm:presLayoutVars>
      </dgm:prSet>
      <dgm:spPr/>
    </dgm:pt>
    <dgm:pt modelId="{2BA930C4-123B-45A9-8499-786D80E6A0C7}" type="pres">
      <dgm:prSet presAssocID="{588547EA-9A38-4019-9B6A-9898BB1925EE}" presName="sibTrans" presStyleLbl="sibTrans2D1" presStyleIdx="0" presStyleCnt="4"/>
      <dgm:spPr/>
    </dgm:pt>
    <dgm:pt modelId="{24B3D8A7-9189-4C2E-802A-9EA3E77B5B32}" type="pres">
      <dgm:prSet presAssocID="{588547EA-9A38-4019-9B6A-9898BB1925EE}" presName="connectorText" presStyleLbl="sibTrans2D1" presStyleIdx="0" presStyleCnt="4"/>
      <dgm:spPr/>
    </dgm:pt>
    <dgm:pt modelId="{46066E4E-DC00-4BAB-8263-311B1E5E7213}" type="pres">
      <dgm:prSet presAssocID="{4F921723-4877-423D-8B36-2F4CD2BC2726}" presName="node" presStyleLbl="node1" presStyleIdx="1" presStyleCnt="4">
        <dgm:presLayoutVars>
          <dgm:bulletEnabled val="1"/>
        </dgm:presLayoutVars>
      </dgm:prSet>
      <dgm:spPr/>
    </dgm:pt>
    <dgm:pt modelId="{17A8E3F9-22FA-427A-A629-14E4DCFD5FA1}" type="pres">
      <dgm:prSet presAssocID="{860290A9-7314-4AEA-8E81-2B431C68030C}" presName="sibTrans" presStyleLbl="sibTrans2D1" presStyleIdx="1" presStyleCnt="4"/>
      <dgm:spPr/>
    </dgm:pt>
    <dgm:pt modelId="{45B91275-88F8-4E02-9CFB-3490E3206B3E}" type="pres">
      <dgm:prSet presAssocID="{860290A9-7314-4AEA-8E81-2B431C68030C}" presName="connectorText" presStyleLbl="sibTrans2D1" presStyleIdx="1" presStyleCnt="4"/>
      <dgm:spPr/>
    </dgm:pt>
    <dgm:pt modelId="{0E0FC325-EADF-4928-8FB0-0F4F33A04F74}" type="pres">
      <dgm:prSet presAssocID="{D6DBAC18-B5F1-4F65-A5EF-21E302136253}" presName="node" presStyleLbl="node1" presStyleIdx="2" presStyleCnt="4">
        <dgm:presLayoutVars>
          <dgm:bulletEnabled val="1"/>
        </dgm:presLayoutVars>
      </dgm:prSet>
      <dgm:spPr/>
    </dgm:pt>
    <dgm:pt modelId="{E9F10C3A-C889-4458-943B-2CFE34C7861B}" type="pres">
      <dgm:prSet presAssocID="{336900BC-5424-4B68-8168-FA6AED8DE2EB}" presName="sibTrans" presStyleLbl="sibTrans2D1" presStyleIdx="2" presStyleCnt="4"/>
      <dgm:spPr/>
    </dgm:pt>
    <dgm:pt modelId="{E1ECF6F2-78DE-4FB7-97CA-55E754B9AF3A}" type="pres">
      <dgm:prSet presAssocID="{336900BC-5424-4B68-8168-FA6AED8DE2EB}" presName="connectorText" presStyleLbl="sibTrans2D1" presStyleIdx="2" presStyleCnt="4"/>
      <dgm:spPr/>
    </dgm:pt>
    <dgm:pt modelId="{3E26502D-DC0B-4E61-819B-0267F15DF17F}" type="pres">
      <dgm:prSet presAssocID="{2A21E3FE-DD45-403B-BEA2-6D45FF1CB154}" presName="node" presStyleLbl="node1" presStyleIdx="3" presStyleCnt="4">
        <dgm:presLayoutVars>
          <dgm:bulletEnabled val="1"/>
        </dgm:presLayoutVars>
      </dgm:prSet>
      <dgm:spPr/>
    </dgm:pt>
    <dgm:pt modelId="{FD8E7F0A-2A82-4A26-8782-0C0F52FA48D0}" type="pres">
      <dgm:prSet presAssocID="{A729C470-245E-4A29-A1A3-815FB86494C7}" presName="sibTrans" presStyleLbl="sibTrans2D1" presStyleIdx="3" presStyleCnt="4"/>
      <dgm:spPr/>
    </dgm:pt>
    <dgm:pt modelId="{EC44AEAA-A431-4A61-BCEB-477C908CBA0F}" type="pres">
      <dgm:prSet presAssocID="{A729C470-245E-4A29-A1A3-815FB86494C7}" presName="connectorText" presStyleLbl="sibTrans2D1" presStyleIdx="3" presStyleCnt="4"/>
      <dgm:spPr/>
    </dgm:pt>
  </dgm:ptLst>
  <dgm:cxnLst>
    <dgm:cxn modelId="{6C125013-B239-4DAE-A0EC-58BC9C45BE1B}" type="presOf" srcId="{588547EA-9A38-4019-9B6A-9898BB1925EE}" destId="{2BA930C4-123B-45A9-8499-786D80E6A0C7}" srcOrd="0" destOrd="0" presId="urn:microsoft.com/office/officeart/2005/8/layout/cycle2"/>
    <dgm:cxn modelId="{32480D20-BC4F-4C3E-B0B8-B6080032154F}" type="presOf" srcId="{2A21E3FE-DD45-403B-BEA2-6D45FF1CB154}" destId="{3E26502D-DC0B-4E61-819B-0267F15DF17F}" srcOrd="0" destOrd="0" presId="urn:microsoft.com/office/officeart/2005/8/layout/cycle2"/>
    <dgm:cxn modelId="{B9FDE668-565D-4521-A412-49C67C2B7B6E}" type="presOf" srcId="{D6DBAC18-B5F1-4F65-A5EF-21E302136253}" destId="{0E0FC325-EADF-4928-8FB0-0F4F33A04F74}" srcOrd="0" destOrd="0" presId="urn:microsoft.com/office/officeart/2005/8/layout/cycle2"/>
    <dgm:cxn modelId="{1BA05090-35BC-4A54-9760-5E05C1D79F3E}" type="presOf" srcId="{7E03C6D5-8E89-49B0-8DF4-1F55B5B4396C}" destId="{9A939355-1737-4EC0-9051-65AB6FEAFF79}" srcOrd="0" destOrd="0" presId="urn:microsoft.com/office/officeart/2005/8/layout/cycle2"/>
    <dgm:cxn modelId="{8BA0DC93-0860-443A-A00B-876B18AF8C8A}" type="presOf" srcId="{336900BC-5424-4B68-8168-FA6AED8DE2EB}" destId="{E1ECF6F2-78DE-4FB7-97CA-55E754B9AF3A}" srcOrd="1" destOrd="0" presId="urn:microsoft.com/office/officeart/2005/8/layout/cycle2"/>
    <dgm:cxn modelId="{F51CCC98-C42F-45BF-A94B-D0814EE9DC9D}" type="presOf" srcId="{336900BC-5424-4B68-8168-FA6AED8DE2EB}" destId="{E9F10C3A-C889-4458-943B-2CFE34C7861B}" srcOrd="0" destOrd="0" presId="urn:microsoft.com/office/officeart/2005/8/layout/cycle2"/>
    <dgm:cxn modelId="{32F3D9A3-C6DB-4955-A839-0341DDC7020C}" type="presOf" srcId="{A729C470-245E-4A29-A1A3-815FB86494C7}" destId="{FD8E7F0A-2A82-4A26-8782-0C0F52FA48D0}" srcOrd="0" destOrd="0" presId="urn:microsoft.com/office/officeart/2005/8/layout/cycle2"/>
    <dgm:cxn modelId="{EB46A0A8-4A79-42CA-BEFE-84D91028D7C9}" srcId="{7E03C6D5-8E89-49B0-8DF4-1F55B5B4396C}" destId="{2A21E3FE-DD45-403B-BEA2-6D45FF1CB154}" srcOrd="3" destOrd="0" parTransId="{53157389-E90C-4DDE-8D8A-95C663496C7D}" sibTransId="{A729C470-245E-4A29-A1A3-815FB86494C7}"/>
    <dgm:cxn modelId="{3F8FECA8-F0BC-408E-8D44-741CF622422C}" srcId="{7E03C6D5-8E89-49B0-8DF4-1F55B5B4396C}" destId="{A948C951-BEE8-4F00-9A91-2D642356B45E}" srcOrd="0" destOrd="0" parTransId="{CC95B566-8162-415B-9F5F-C427EA5438FE}" sibTransId="{588547EA-9A38-4019-9B6A-9898BB1925EE}"/>
    <dgm:cxn modelId="{542B60B8-7349-4B5C-BC70-635F209E6CF1}" srcId="{7E03C6D5-8E89-49B0-8DF4-1F55B5B4396C}" destId="{D6DBAC18-B5F1-4F65-A5EF-21E302136253}" srcOrd="2" destOrd="0" parTransId="{54236ADA-799E-4694-9637-94ECFB70D6A3}" sibTransId="{336900BC-5424-4B68-8168-FA6AED8DE2EB}"/>
    <dgm:cxn modelId="{50C23DBC-8DC0-4915-BC51-D5648D317F4C}" type="presOf" srcId="{4F921723-4877-423D-8B36-2F4CD2BC2726}" destId="{46066E4E-DC00-4BAB-8263-311B1E5E7213}" srcOrd="0" destOrd="0" presId="urn:microsoft.com/office/officeart/2005/8/layout/cycle2"/>
    <dgm:cxn modelId="{8AA9BDC5-4C63-435A-9AA3-90830DBCDDDD}" type="presOf" srcId="{A948C951-BEE8-4F00-9A91-2D642356B45E}" destId="{8374C335-27A3-470A-8EC8-9BB920C5A77D}" srcOrd="0" destOrd="0" presId="urn:microsoft.com/office/officeart/2005/8/layout/cycle2"/>
    <dgm:cxn modelId="{C92D63CC-D2C1-4F97-A49F-4F387355EF54}" type="presOf" srcId="{588547EA-9A38-4019-9B6A-9898BB1925EE}" destId="{24B3D8A7-9189-4C2E-802A-9EA3E77B5B32}" srcOrd="1" destOrd="0" presId="urn:microsoft.com/office/officeart/2005/8/layout/cycle2"/>
    <dgm:cxn modelId="{A25AE6D6-FC0A-4257-AEAB-6EFA1FD87F53}" type="presOf" srcId="{860290A9-7314-4AEA-8E81-2B431C68030C}" destId="{17A8E3F9-22FA-427A-A629-14E4DCFD5FA1}" srcOrd="0" destOrd="0" presId="urn:microsoft.com/office/officeart/2005/8/layout/cycle2"/>
    <dgm:cxn modelId="{E4BC0AE5-EE28-4BEA-9D0C-D29062B9C377}" srcId="{7E03C6D5-8E89-49B0-8DF4-1F55B5B4396C}" destId="{4F921723-4877-423D-8B36-2F4CD2BC2726}" srcOrd="1" destOrd="0" parTransId="{EEB48AFC-375C-43A3-9A8D-56D0C339494B}" sibTransId="{860290A9-7314-4AEA-8E81-2B431C68030C}"/>
    <dgm:cxn modelId="{E8B214F4-EDE8-44AE-8625-EE955398988B}" type="presOf" srcId="{860290A9-7314-4AEA-8E81-2B431C68030C}" destId="{45B91275-88F8-4E02-9CFB-3490E3206B3E}" srcOrd="1" destOrd="0" presId="urn:microsoft.com/office/officeart/2005/8/layout/cycle2"/>
    <dgm:cxn modelId="{46208DF8-1A3A-47A5-9DA7-C76FD741F507}" type="presOf" srcId="{A729C470-245E-4A29-A1A3-815FB86494C7}" destId="{EC44AEAA-A431-4A61-BCEB-477C908CBA0F}" srcOrd="1" destOrd="0" presId="urn:microsoft.com/office/officeart/2005/8/layout/cycle2"/>
    <dgm:cxn modelId="{3EE3F789-2309-4A41-B96A-CEAD9C3AB5A5}" type="presParOf" srcId="{9A939355-1737-4EC0-9051-65AB6FEAFF79}" destId="{8374C335-27A3-470A-8EC8-9BB920C5A77D}" srcOrd="0" destOrd="0" presId="urn:microsoft.com/office/officeart/2005/8/layout/cycle2"/>
    <dgm:cxn modelId="{B8F16D9B-0B82-4B11-9CC6-1546559447EF}" type="presParOf" srcId="{9A939355-1737-4EC0-9051-65AB6FEAFF79}" destId="{2BA930C4-123B-45A9-8499-786D80E6A0C7}" srcOrd="1" destOrd="0" presId="urn:microsoft.com/office/officeart/2005/8/layout/cycle2"/>
    <dgm:cxn modelId="{C322BBC7-5EB4-4B4D-800B-02AB7B17E3EC}" type="presParOf" srcId="{2BA930C4-123B-45A9-8499-786D80E6A0C7}" destId="{24B3D8A7-9189-4C2E-802A-9EA3E77B5B32}" srcOrd="0" destOrd="0" presId="urn:microsoft.com/office/officeart/2005/8/layout/cycle2"/>
    <dgm:cxn modelId="{A335FD14-514C-4836-921C-E19E32F3BABC}" type="presParOf" srcId="{9A939355-1737-4EC0-9051-65AB6FEAFF79}" destId="{46066E4E-DC00-4BAB-8263-311B1E5E7213}" srcOrd="2" destOrd="0" presId="urn:microsoft.com/office/officeart/2005/8/layout/cycle2"/>
    <dgm:cxn modelId="{03FA906A-0DEE-4E12-A2FF-C56EC0B07ECB}" type="presParOf" srcId="{9A939355-1737-4EC0-9051-65AB6FEAFF79}" destId="{17A8E3F9-22FA-427A-A629-14E4DCFD5FA1}" srcOrd="3" destOrd="0" presId="urn:microsoft.com/office/officeart/2005/8/layout/cycle2"/>
    <dgm:cxn modelId="{61FDDCDF-9741-4C1F-A3E0-2C28FEDF5CF6}" type="presParOf" srcId="{17A8E3F9-22FA-427A-A629-14E4DCFD5FA1}" destId="{45B91275-88F8-4E02-9CFB-3490E3206B3E}" srcOrd="0" destOrd="0" presId="urn:microsoft.com/office/officeart/2005/8/layout/cycle2"/>
    <dgm:cxn modelId="{13284BAE-CF1B-4C68-B62A-5B3DBE7D9F42}" type="presParOf" srcId="{9A939355-1737-4EC0-9051-65AB6FEAFF79}" destId="{0E0FC325-EADF-4928-8FB0-0F4F33A04F74}" srcOrd="4" destOrd="0" presId="urn:microsoft.com/office/officeart/2005/8/layout/cycle2"/>
    <dgm:cxn modelId="{D6AF1303-82C9-4BE5-BBD1-AEF3CF18867A}" type="presParOf" srcId="{9A939355-1737-4EC0-9051-65AB6FEAFF79}" destId="{E9F10C3A-C889-4458-943B-2CFE34C7861B}" srcOrd="5" destOrd="0" presId="urn:microsoft.com/office/officeart/2005/8/layout/cycle2"/>
    <dgm:cxn modelId="{87E18874-B32A-42A8-B6C9-5CC168B32390}" type="presParOf" srcId="{E9F10C3A-C889-4458-943B-2CFE34C7861B}" destId="{E1ECF6F2-78DE-4FB7-97CA-55E754B9AF3A}" srcOrd="0" destOrd="0" presId="urn:microsoft.com/office/officeart/2005/8/layout/cycle2"/>
    <dgm:cxn modelId="{3FE67530-1E18-4DB6-ABC3-1D4E81DC0798}" type="presParOf" srcId="{9A939355-1737-4EC0-9051-65AB6FEAFF79}" destId="{3E26502D-DC0B-4E61-819B-0267F15DF17F}" srcOrd="6" destOrd="0" presId="urn:microsoft.com/office/officeart/2005/8/layout/cycle2"/>
    <dgm:cxn modelId="{2002FE27-C72B-4943-AD20-6514F20D615D}" type="presParOf" srcId="{9A939355-1737-4EC0-9051-65AB6FEAFF79}" destId="{FD8E7F0A-2A82-4A26-8782-0C0F52FA48D0}" srcOrd="7" destOrd="0" presId="urn:microsoft.com/office/officeart/2005/8/layout/cycle2"/>
    <dgm:cxn modelId="{9F329786-0AA9-46B6-B927-18D1451CAFEB}" type="presParOf" srcId="{FD8E7F0A-2A82-4A26-8782-0C0F52FA48D0}" destId="{EC44AEAA-A431-4A61-BCEB-477C908CBA0F}"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E03C6D5-8E89-49B0-8DF4-1F55B5B4396C}"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en-GB"/>
        </a:p>
      </dgm:t>
    </dgm:pt>
    <dgm:pt modelId="{A948C951-BEE8-4F00-9A91-2D642356B45E}">
      <dgm:prSet phldrT="[Text]"/>
      <dgm:spPr/>
      <dgm:t>
        <a:bodyPr/>
        <a:lstStyle/>
        <a:p>
          <a:r>
            <a:rPr lang="en-GB" dirty="0"/>
            <a:t>Description</a:t>
          </a:r>
        </a:p>
      </dgm:t>
    </dgm:pt>
    <dgm:pt modelId="{CC95B566-8162-415B-9F5F-C427EA5438FE}" type="parTrans" cxnId="{3F8FECA8-F0BC-408E-8D44-741CF622422C}">
      <dgm:prSet/>
      <dgm:spPr/>
      <dgm:t>
        <a:bodyPr/>
        <a:lstStyle/>
        <a:p>
          <a:endParaRPr lang="en-GB"/>
        </a:p>
      </dgm:t>
    </dgm:pt>
    <dgm:pt modelId="{588547EA-9A38-4019-9B6A-9898BB1925EE}" type="sibTrans" cxnId="{3F8FECA8-F0BC-408E-8D44-741CF622422C}">
      <dgm:prSet/>
      <dgm:spPr/>
      <dgm:t>
        <a:bodyPr/>
        <a:lstStyle/>
        <a:p>
          <a:endParaRPr lang="en-GB"/>
        </a:p>
      </dgm:t>
    </dgm:pt>
    <dgm:pt modelId="{4F921723-4877-423D-8B36-2F4CD2BC2726}">
      <dgm:prSet phldrT="[Text]"/>
      <dgm:spPr/>
      <dgm:t>
        <a:bodyPr/>
        <a:lstStyle/>
        <a:p>
          <a:r>
            <a:rPr lang="en-GB" dirty="0"/>
            <a:t>Feelings</a:t>
          </a:r>
        </a:p>
      </dgm:t>
    </dgm:pt>
    <dgm:pt modelId="{EEB48AFC-375C-43A3-9A8D-56D0C339494B}" type="parTrans" cxnId="{E4BC0AE5-EE28-4BEA-9D0C-D29062B9C377}">
      <dgm:prSet/>
      <dgm:spPr/>
      <dgm:t>
        <a:bodyPr/>
        <a:lstStyle/>
        <a:p>
          <a:endParaRPr lang="en-GB"/>
        </a:p>
      </dgm:t>
    </dgm:pt>
    <dgm:pt modelId="{860290A9-7314-4AEA-8E81-2B431C68030C}" type="sibTrans" cxnId="{E4BC0AE5-EE28-4BEA-9D0C-D29062B9C377}">
      <dgm:prSet/>
      <dgm:spPr/>
      <dgm:t>
        <a:bodyPr/>
        <a:lstStyle/>
        <a:p>
          <a:endParaRPr lang="en-GB"/>
        </a:p>
      </dgm:t>
    </dgm:pt>
    <dgm:pt modelId="{D6DBAC18-B5F1-4F65-A5EF-21E302136253}">
      <dgm:prSet phldrT="[Text]"/>
      <dgm:spPr/>
      <dgm:t>
        <a:bodyPr/>
        <a:lstStyle/>
        <a:p>
          <a:r>
            <a:rPr lang="en-GB" dirty="0"/>
            <a:t>Evaluation</a:t>
          </a:r>
        </a:p>
      </dgm:t>
    </dgm:pt>
    <dgm:pt modelId="{54236ADA-799E-4694-9637-94ECFB70D6A3}" type="parTrans" cxnId="{542B60B8-7349-4B5C-BC70-635F209E6CF1}">
      <dgm:prSet/>
      <dgm:spPr/>
      <dgm:t>
        <a:bodyPr/>
        <a:lstStyle/>
        <a:p>
          <a:endParaRPr lang="en-GB"/>
        </a:p>
      </dgm:t>
    </dgm:pt>
    <dgm:pt modelId="{336900BC-5424-4B68-8168-FA6AED8DE2EB}" type="sibTrans" cxnId="{542B60B8-7349-4B5C-BC70-635F209E6CF1}">
      <dgm:prSet/>
      <dgm:spPr/>
      <dgm:t>
        <a:bodyPr/>
        <a:lstStyle/>
        <a:p>
          <a:endParaRPr lang="en-GB"/>
        </a:p>
      </dgm:t>
    </dgm:pt>
    <dgm:pt modelId="{8C5100E7-B36D-4122-BB6C-56D986C4D2F8}">
      <dgm:prSet phldrT="[Text]"/>
      <dgm:spPr/>
      <dgm:t>
        <a:bodyPr/>
        <a:lstStyle/>
        <a:p>
          <a:r>
            <a:rPr lang="en-GB" dirty="0"/>
            <a:t>Analysis</a:t>
          </a:r>
        </a:p>
      </dgm:t>
    </dgm:pt>
    <dgm:pt modelId="{3F3DE472-4FD4-4707-9234-130116E390A8}" type="parTrans" cxnId="{89DD8840-C27D-48BD-AE7F-176D9D8835C1}">
      <dgm:prSet/>
      <dgm:spPr/>
      <dgm:t>
        <a:bodyPr/>
        <a:lstStyle/>
        <a:p>
          <a:endParaRPr lang="en-GB"/>
        </a:p>
      </dgm:t>
    </dgm:pt>
    <dgm:pt modelId="{DCF463CD-D060-4809-91F4-4ED8DBD22794}" type="sibTrans" cxnId="{89DD8840-C27D-48BD-AE7F-176D9D8835C1}">
      <dgm:prSet/>
      <dgm:spPr/>
      <dgm:t>
        <a:bodyPr/>
        <a:lstStyle/>
        <a:p>
          <a:endParaRPr lang="en-GB"/>
        </a:p>
      </dgm:t>
    </dgm:pt>
    <dgm:pt modelId="{EF4A02F9-F694-4C67-A884-643288EAD76F}">
      <dgm:prSet phldrT="[Text]"/>
      <dgm:spPr/>
      <dgm:t>
        <a:bodyPr/>
        <a:lstStyle/>
        <a:p>
          <a:r>
            <a:rPr lang="en-GB" dirty="0"/>
            <a:t>Conclusion</a:t>
          </a:r>
        </a:p>
      </dgm:t>
    </dgm:pt>
    <dgm:pt modelId="{E4684343-E051-4D66-9E50-8777D38DADDC}" type="parTrans" cxnId="{A510BEE4-F77B-425A-A4AA-6D77A9E35695}">
      <dgm:prSet/>
      <dgm:spPr/>
      <dgm:t>
        <a:bodyPr/>
        <a:lstStyle/>
        <a:p>
          <a:endParaRPr lang="en-GB"/>
        </a:p>
      </dgm:t>
    </dgm:pt>
    <dgm:pt modelId="{1B44F567-D89E-42B2-A8BA-0A8D04413449}" type="sibTrans" cxnId="{A510BEE4-F77B-425A-A4AA-6D77A9E35695}">
      <dgm:prSet/>
      <dgm:spPr/>
      <dgm:t>
        <a:bodyPr/>
        <a:lstStyle/>
        <a:p>
          <a:endParaRPr lang="en-GB"/>
        </a:p>
      </dgm:t>
    </dgm:pt>
    <dgm:pt modelId="{39CC6EBF-9B06-41C7-961B-019E7E18CDDE}">
      <dgm:prSet phldrT="[Text]"/>
      <dgm:spPr/>
      <dgm:t>
        <a:bodyPr/>
        <a:lstStyle/>
        <a:p>
          <a:r>
            <a:rPr lang="en-GB" dirty="0"/>
            <a:t>Action Plan</a:t>
          </a:r>
        </a:p>
      </dgm:t>
    </dgm:pt>
    <dgm:pt modelId="{9EAAEC78-B91F-4E6D-A3F4-BF38FB190E3E}" type="parTrans" cxnId="{5A5927D7-2152-4C3E-AF29-63F72C977903}">
      <dgm:prSet/>
      <dgm:spPr/>
      <dgm:t>
        <a:bodyPr/>
        <a:lstStyle/>
        <a:p>
          <a:endParaRPr lang="en-GB"/>
        </a:p>
      </dgm:t>
    </dgm:pt>
    <dgm:pt modelId="{C33EC06B-2C82-493C-8796-16D08CD3E675}" type="sibTrans" cxnId="{5A5927D7-2152-4C3E-AF29-63F72C977903}">
      <dgm:prSet/>
      <dgm:spPr/>
      <dgm:t>
        <a:bodyPr/>
        <a:lstStyle/>
        <a:p>
          <a:endParaRPr lang="en-GB"/>
        </a:p>
      </dgm:t>
    </dgm:pt>
    <dgm:pt modelId="{9A939355-1737-4EC0-9051-65AB6FEAFF79}" type="pres">
      <dgm:prSet presAssocID="{7E03C6D5-8E89-49B0-8DF4-1F55B5B4396C}" presName="cycle" presStyleCnt="0">
        <dgm:presLayoutVars>
          <dgm:dir/>
          <dgm:resizeHandles val="exact"/>
        </dgm:presLayoutVars>
      </dgm:prSet>
      <dgm:spPr/>
    </dgm:pt>
    <dgm:pt modelId="{8374C335-27A3-470A-8EC8-9BB920C5A77D}" type="pres">
      <dgm:prSet presAssocID="{A948C951-BEE8-4F00-9A91-2D642356B45E}" presName="node" presStyleLbl="node1" presStyleIdx="0" presStyleCnt="6">
        <dgm:presLayoutVars>
          <dgm:bulletEnabled val="1"/>
        </dgm:presLayoutVars>
      </dgm:prSet>
      <dgm:spPr/>
    </dgm:pt>
    <dgm:pt modelId="{2BA930C4-123B-45A9-8499-786D80E6A0C7}" type="pres">
      <dgm:prSet presAssocID="{588547EA-9A38-4019-9B6A-9898BB1925EE}" presName="sibTrans" presStyleLbl="sibTrans2D1" presStyleIdx="0" presStyleCnt="6"/>
      <dgm:spPr/>
    </dgm:pt>
    <dgm:pt modelId="{24B3D8A7-9189-4C2E-802A-9EA3E77B5B32}" type="pres">
      <dgm:prSet presAssocID="{588547EA-9A38-4019-9B6A-9898BB1925EE}" presName="connectorText" presStyleLbl="sibTrans2D1" presStyleIdx="0" presStyleCnt="6"/>
      <dgm:spPr/>
    </dgm:pt>
    <dgm:pt modelId="{FCF4728F-F657-43FB-ADC0-04ED794BFA89}" type="pres">
      <dgm:prSet presAssocID="{4F921723-4877-423D-8B36-2F4CD2BC2726}" presName="node" presStyleLbl="node1" presStyleIdx="1" presStyleCnt="6">
        <dgm:presLayoutVars>
          <dgm:bulletEnabled val="1"/>
        </dgm:presLayoutVars>
      </dgm:prSet>
      <dgm:spPr/>
    </dgm:pt>
    <dgm:pt modelId="{F86D6009-9D59-457F-B66D-6077746B5128}" type="pres">
      <dgm:prSet presAssocID="{860290A9-7314-4AEA-8E81-2B431C68030C}" presName="sibTrans" presStyleLbl="sibTrans2D1" presStyleIdx="1" presStyleCnt="6"/>
      <dgm:spPr/>
    </dgm:pt>
    <dgm:pt modelId="{C876AF59-91F7-4829-9B7A-5474C9B9F4A0}" type="pres">
      <dgm:prSet presAssocID="{860290A9-7314-4AEA-8E81-2B431C68030C}" presName="connectorText" presStyleLbl="sibTrans2D1" presStyleIdx="1" presStyleCnt="6"/>
      <dgm:spPr/>
    </dgm:pt>
    <dgm:pt modelId="{0E0FC325-EADF-4928-8FB0-0F4F33A04F74}" type="pres">
      <dgm:prSet presAssocID="{D6DBAC18-B5F1-4F65-A5EF-21E302136253}" presName="node" presStyleLbl="node1" presStyleIdx="2" presStyleCnt="6">
        <dgm:presLayoutVars>
          <dgm:bulletEnabled val="1"/>
        </dgm:presLayoutVars>
      </dgm:prSet>
      <dgm:spPr/>
    </dgm:pt>
    <dgm:pt modelId="{E9F10C3A-C889-4458-943B-2CFE34C7861B}" type="pres">
      <dgm:prSet presAssocID="{336900BC-5424-4B68-8168-FA6AED8DE2EB}" presName="sibTrans" presStyleLbl="sibTrans2D1" presStyleIdx="2" presStyleCnt="6"/>
      <dgm:spPr/>
    </dgm:pt>
    <dgm:pt modelId="{E1ECF6F2-78DE-4FB7-97CA-55E754B9AF3A}" type="pres">
      <dgm:prSet presAssocID="{336900BC-5424-4B68-8168-FA6AED8DE2EB}" presName="connectorText" presStyleLbl="sibTrans2D1" presStyleIdx="2" presStyleCnt="6"/>
      <dgm:spPr/>
    </dgm:pt>
    <dgm:pt modelId="{D1569B77-37CB-455B-A3FB-AE4472A4A9F2}" type="pres">
      <dgm:prSet presAssocID="{8C5100E7-B36D-4122-BB6C-56D986C4D2F8}" presName="node" presStyleLbl="node1" presStyleIdx="3" presStyleCnt="6">
        <dgm:presLayoutVars>
          <dgm:bulletEnabled val="1"/>
        </dgm:presLayoutVars>
      </dgm:prSet>
      <dgm:spPr/>
    </dgm:pt>
    <dgm:pt modelId="{93D5A766-3EB2-44E7-A1D1-B0FFBBF6852A}" type="pres">
      <dgm:prSet presAssocID="{DCF463CD-D060-4809-91F4-4ED8DBD22794}" presName="sibTrans" presStyleLbl="sibTrans2D1" presStyleIdx="3" presStyleCnt="6"/>
      <dgm:spPr/>
    </dgm:pt>
    <dgm:pt modelId="{5279A1F3-56B4-40A6-A357-183EED258DD7}" type="pres">
      <dgm:prSet presAssocID="{DCF463CD-D060-4809-91F4-4ED8DBD22794}" presName="connectorText" presStyleLbl="sibTrans2D1" presStyleIdx="3" presStyleCnt="6"/>
      <dgm:spPr/>
    </dgm:pt>
    <dgm:pt modelId="{901C66BD-6058-4631-93E1-FC6AB6C30637}" type="pres">
      <dgm:prSet presAssocID="{EF4A02F9-F694-4C67-A884-643288EAD76F}" presName="node" presStyleLbl="node1" presStyleIdx="4" presStyleCnt="6">
        <dgm:presLayoutVars>
          <dgm:bulletEnabled val="1"/>
        </dgm:presLayoutVars>
      </dgm:prSet>
      <dgm:spPr/>
    </dgm:pt>
    <dgm:pt modelId="{7EF6A618-C8DE-4A59-BEFC-D288DA993B91}" type="pres">
      <dgm:prSet presAssocID="{1B44F567-D89E-42B2-A8BA-0A8D04413449}" presName="sibTrans" presStyleLbl="sibTrans2D1" presStyleIdx="4" presStyleCnt="6"/>
      <dgm:spPr/>
    </dgm:pt>
    <dgm:pt modelId="{35DE9C7A-97B9-4837-A7F9-2042673BA54C}" type="pres">
      <dgm:prSet presAssocID="{1B44F567-D89E-42B2-A8BA-0A8D04413449}" presName="connectorText" presStyleLbl="sibTrans2D1" presStyleIdx="4" presStyleCnt="6"/>
      <dgm:spPr/>
    </dgm:pt>
    <dgm:pt modelId="{8CF8B085-ED41-4D28-AEED-0D00F3C08096}" type="pres">
      <dgm:prSet presAssocID="{39CC6EBF-9B06-41C7-961B-019E7E18CDDE}" presName="node" presStyleLbl="node1" presStyleIdx="5" presStyleCnt="6">
        <dgm:presLayoutVars>
          <dgm:bulletEnabled val="1"/>
        </dgm:presLayoutVars>
      </dgm:prSet>
      <dgm:spPr/>
    </dgm:pt>
    <dgm:pt modelId="{1AAADDC6-A1C1-40C8-B3AD-C99EFD326CC7}" type="pres">
      <dgm:prSet presAssocID="{C33EC06B-2C82-493C-8796-16D08CD3E675}" presName="sibTrans" presStyleLbl="sibTrans2D1" presStyleIdx="5" presStyleCnt="6"/>
      <dgm:spPr/>
    </dgm:pt>
    <dgm:pt modelId="{BE26ABB8-170F-4AF0-94BA-64F6172FA6F1}" type="pres">
      <dgm:prSet presAssocID="{C33EC06B-2C82-493C-8796-16D08CD3E675}" presName="connectorText" presStyleLbl="sibTrans2D1" presStyleIdx="5" presStyleCnt="6"/>
      <dgm:spPr/>
    </dgm:pt>
  </dgm:ptLst>
  <dgm:cxnLst>
    <dgm:cxn modelId="{3037B603-F952-4FB9-9A76-D84F25A0FD0F}" type="presOf" srcId="{C33EC06B-2C82-493C-8796-16D08CD3E675}" destId="{BE26ABB8-170F-4AF0-94BA-64F6172FA6F1}" srcOrd="1" destOrd="0" presId="urn:microsoft.com/office/officeart/2005/8/layout/cycle2"/>
    <dgm:cxn modelId="{6C125013-B239-4DAE-A0EC-58BC9C45BE1B}" type="presOf" srcId="{588547EA-9A38-4019-9B6A-9898BB1925EE}" destId="{2BA930C4-123B-45A9-8499-786D80E6A0C7}" srcOrd="0" destOrd="0" presId="urn:microsoft.com/office/officeart/2005/8/layout/cycle2"/>
    <dgm:cxn modelId="{85219115-1BFC-4553-987A-22BAE20910BA}" type="presOf" srcId="{DCF463CD-D060-4809-91F4-4ED8DBD22794}" destId="{93D5A766-3EB2-44E7-A1D1-B0FFBBF6852A}" srcOrd="0" destOrd="0" presId="urn:microsoft.com/office/officeart/2005/8/layout/cycle2"/>
    <dgm:cxn modelId="{68CD4230-F308-4659-A5C7-9C659F816B35}" type="presOf" srcId="{EF4A02F9-F694-4C67-A884-643288EAD76F}" destId="{901C66BD-6058-4631-93E1-FC6AB6C30637}" srcOrd="0" destOrd="0" presId="urn:microsoft.com/office/officeart/2005/8/layout/cycle2"/>
    <dgm:cxn modelId="{3AAB9A3A-2144-4751-828B-333367DF72FF}" type="presOf" srcId="{1B44F567-D89E-42B2-A8BA-0A8D04413449}" destId="{7EF6A618-C8DE-4A59-BEFC-D288DA993B91}" srcOrd="0" destOrd="0" presId="urn:microsoft.com/office/officeart/2005/8/layout/cycle2"/>
    <dgm:cxn modelId="{89DD8840-C27D-48BD-AE7F-176D9D8835C1}" srcId="{7E03C6D5-8E89-49B0-8DF4-1F55B5B4396C}" destId="{8C5100E7-B36D-4122-BB6C-56D986C4D2F8}" srcOrd="3" destOrd="0" parTransId="{3F3DE472-4FD4-4707-9234-130116E390A8}" sibTransId="{DCF463CD-D060-4809-91F4-4ED8DBD22794}"/>
    <dgm:cxn modelId="{F33D6263-0372-4AAA-A8DB-017472C01FAD}" type="presOf" srcId="{4F921723-4877-423D-8B36-2F4CD2BC2726}" destId="{FCF4728F-F657-43FB-ADC0-04ED794BFA89}" srcOrd="0" destOrd="0" presId="urn:microsoft.com/office/officeart/2005/8/layout/cycle2"/>
    <dgm:cxn modelId="{B9FDE668-565D-4521-A412-49C67C2B7B6E}" type="presOf" srcId="{D6DBAC18-B5F1-4F65-A5EF-21E302136253}" destId="{0E0FC325-EADF-4928-8FB0-0F4F33A04F74}" srcOrd="0" destOrd="0" presId="urn:microsoft.com/office/officeart/2005/8/layout/cycle2"/>
    <dgm:cxn modelId="{F65E7349-2BCB-4A4A-8ED6-A871B4D3A20F}" type="presOf" srcId="{C33EC06B-2C82-493C-8796-16D08CD3E675}" destId="{1AAADDC6-A1C1-40C8-B3AD-C99EFD326CC7}" srcOrd="0" destOrd="0" presId="urn:microsoft.com/office/officeart/2005/8/layout/cycle2"/>
    <dgm:cxn modelId="{A15B9155-ECA6-4B23-8CEB-AEBC4A849E85}" type="presOf" srcId="{39CC6EBF-9B06-41C7-961B-019E7E18CDDE}" destId="{8CF8B085-ED41-4D28-AEED-0D00F3C08096}" srcOrd="0" destOrd="0" presId="urn:microsoft.com/office/officeart/2005/8/layout/cycle2"/>
    <dgm:cxn modelId="{785AE658-4A43-4AB1-A571-AFFA36174FB9}" type="presOf" srcId="{8C5100E7-B36D-4122-BB6C-56D986C4D2F8}" destId="{D1569B77-37CB-455B-A3FB-AE4472A4A9F2}" srcOrd="0" destOrd="0" presId="urn:microsoft.com/office/officeart/2005/8/layout/cycle2"/>
    <dgm:cxn modelId="{1BA05090-35BC-4A54-9760-5E05C1D79F3E}" type="presOf" srcId="{7E03C6D5-8E89-49B0-8DF4-1F55B5B4396C}" destId="{9A939355-1737-4EC0-9051-65AB6FEAFF79}" srcOrd="0" destOrd="0" presId="urn:microsoft.com/office/officeart/2005/8/layout/cycle2"/>
    <dgm:cxn modelId="{8BA0DC93-0860-443A-A00B-876B18AF8C8A}" type="presOf" srcId="{336900BC-5424-4B68-8168-FA6AED8DE2EB}" destId="{E1ECF6F2-78DE-4FB7-97CA-55E754B9AF3A}" srcOrd="1" destOrd="0" presId="urn:microsoft.com/office/officeart/2005/8/layout/cycle2"/>
    <dgm:cxn modelId="{CC7A9995-4932-46E2-A561-C27DF9A0FFE0}" type="presOf" srcId="{DCF463CD-D060-4809-91F4-4ED8DBD22794}" destId="{5279A1F3-56B4-40A6-A357-183EED258DD7}" srcOrd="1" destOrd="0" presId="urn:microsoft.com/office/officeart/2005/8/layout/cycle2"/>
    <dgm:cxn modelId="{F51CCC98-C42F-45BF-A94B-D0814EE9DC9D}" type="presOf" srcId="{336900BC-5424-4B68-8168-FA6AED8DE2EB}" destId="{E9F10C3A-C889-4458-943B-2CFE34C7861B}" srcOrd="0" destOrd="0" presId="urn:microsoft.com/office/officeart/2005/8/layout/cycle2"/>
    <dgm:cxn modelId="{3F8FECA8-F0BC-408E-8D44-741CF622422C}" srcId="{7E03C6D5-8E89-49B0-8DF4-1F55B5B4396C}" destId="{A948C951-BEE8-4F00-9A91-2D642356B45E}" srcOrd="0" destOrd="0" parTransId="{CC95B566-8162-415B-9F5F-C427EA5438FE}" sibTransId="{588547EA-9A38-4019-9B6A-9898BB1925EE}"/>
    <dgm:cxn modelId="{542B60B8-7349-4B5C-BC70-635F209E6CF1}" srcId="{7E03C6D5-8E89-49B0-8DF4-1F55B5B4396C}" destId="{D6DBAC18-B5F1-4F65-A5EF-21E302136253}" srcOrd="2" destOrd="0" parTransId="{54236ADA-799E-4694-9637-94ECFB70D6A3}" sibTransId="{336900BC-5424-4B68-8168-FA6AED8DE2EB}"/>
    <dgm:cxn modelId="{8AA9BDC5-4C63-435A-9AA3-90830DBCDDDD}" type="presOf" srcId="{A948C951-BEE8-4F00-9A91-2D642356B45E}" destId="{8374C335-27A3-470A-8EC8-9BB920C5A77D}" srcOrd="0" destOrd="0" presId="urn:microsoft.com/office/officeart/2005/8/layout/cycle2"/>
    <dgm:cxn modelId="{C92D63CC-D2C1-4F97-A49F-4F387355EF54}" type="presOf" srcId="{588547EA-9A38-4019-9B6A-9898BB1925EE}" destId="{24B3D8A7-9189-4C2E-802A-9EA3E77B5B32}" srcOrd="1" destOrd="0" presId="urn:microsoft.com/office/officeart/2005/8/layout/cycle2"/>
    <dgm:cxn modelId="{5A5927D7-2152-4C3E-AF29-63F72C977903}" srcId="{7E03C6D5-8E89-49B0-8DF4-1F55B5B4396C}" destId="{39CC6EBF-9B06-41C7-961B-019E7E18CDDE}" srcOrd="5" destOrd="0" parTransId="{9EAAEC78-B91F-4E6D-A3F4-BF38FB190E3E}" sibTransId="{C33EC06B-2C82-493C-8796-16D08CD3E675}"/>
    <dgm:cxn modelId="{A510BEE4-F77B-425A-A4AA-6D77A9E35695}" srcId="{7E03C6D5-8E89-49B0-8DF4-1F55B5B4396C}" destId="{EF4A02F9-F694-4C67-A884-643288EAD76F}" srcOrd="4" destOrd="0" parTransId="{E4684343-E051-4D66-9E50-8777D38DADDC}" sibTransId="{1B44F567-D89E-42B2-A8BA-0A8D04413449}"/>
    <dgm:cxn modelId="{E4BC0AE5-EE28-4BEA-9D0C-D29062B9C377}" srcId="{7E03C6D5-8E89-49B0-8DF4-1F55B5B4396C}" destId="{4F921723-4877-423D-8B36-2F4CD2BC2726}" srcOrd="1" destOrd="0" parTransId="{EEB48AFC-375C-43A3-9A8D-56D0C339494B}" sibTransId="{860290A9-7314-4AEA-8E81-2B431C68030C}"/>
    <dgm:cxn modelId="{BEA5ABF6-CDB1-4D81-8797-02633A5EEF3C}" type="presOf" srcId="{1B44F567-D89E-42B2-A8BA-0A8D04413449}" destId="{35DE9C7A-97B9-4837-A7F9-2042673BA54C}" srcOrd="1" destOrd="0" presId="urn:microsoft.com/office/officeart/2005/8/layout/cycle2"/>
    <dgm:cxn modelId="{A35B15FE-0D7C-4698-BB84-1A813FEA593D}" type="presOf" srcId="{860290A9-7314-4AEA-8E81-2B431C68030C}" destId="{C876AF59-91F7-4829-9B7A-5474C9B9F4A0}" srcOrd="1" destOrd="0" presId="urn:microsoft.com/office/officeart/2005/8/layout/cycle2"/>
    <dgm:cxn modelId="{4F3C06FF-4E98-4A81-A1F1-7471C0C7F8DF}" type="presOf" srcId="{860290A9-7314-4AEA-8E81-2B431C68030C}" destId="{F86D6009-9D59-457F-B66D-6077746B5128}" srcOrd="0" destOrd="0" presId="urn:microsoft.com/office/officeart/2005/8/layout/cycle2"/>
    <dgm:cxn modelId="{3EE3F789-2309-4A41-B96A-CEAD9C3AB5A5}" type="presParOf" srcId="{9A939355-1737-4EC0-9051-65AB6FEAFF79}" destId="{8374C335-27A3-470A-8EC8-9BB920C5A77D}" srcOrd="0" destOrd="0" presId="urn:microsoft.com/office/officeart/2005/8/layout/cycle2"/>
    <dgm:cxn modelId="{B8F16D9B-0B82-4B11-9CC6-1546559447EF}" type="presParOf" srcId="{9A939355-1737-4EC0-9051-65AB6FEAFF79}" destId="{2BA930C4-123B-45A9-8499-786D80E6A0C7}" srcOrd="1" destOrd="0" presId="urn:microsoft.com/office/officeart/2005/8/layout/cycle2"/>
    <dgm:cxn modelId="{C322BBC7-5EB4-4B4D-800B-02AB7B17E3EC}" type="presParOf" srcId="{2BA930C4-123B-45A9-8499-786D80E6A0C7}" destId="{24B3D8A7-9189-4C2E-802A-9EA3E77B5B32}" srcOrd="0" destOrd="0" presId="urn:microsoft.com/office/officeart/2005/8/layout/cycle2"/>
    <dgm:cxn modelId="{EF51A48C-1D50-478C-B667-C8FC12350C2B}" type="presParOf" srcId="{9A939355-1737-4EC0-9051-65AB6FEAFF79}" destId="{FCF4728F-F657-43FB-ADC0-04ED794BFA89}" srcOrd="2" destOrd="0" presId="urn:microsoft.com/office/officeart/2005/8/layout/cycle2"/>
    <dgm:cxn modelId="{01196A91-B915-4711-9227-E952F032B737}" type="presParOf" srcId="{9A939355-1737-4EC0-9051-65AB6FEAFF79}" destId="{F86D6009-9D59-457F-B66D-6077746B5128}" srcOrd="3" destOrd="0" presId="urn:microsoft.com/office/officeart/2005/8/layout/cycle2"/>
    <dgm:cxn modelId="{4BD9589D-342D-43DA-A9AF-55A78F973B09}" type="presParOf" srcId="{F86D6009-9D59-457F-B66D-6077746B5128}" destId="{C876AF59-91F7-4829-9B7A-5474C9B9F4A0}" srcOrd="0" destOrd="0" presId="urn:microsoft.com/office/officeart/2005/8/layout/cycle2"/>
    <dgm:cxn modelId="{13284BAE-CF1B-4C68-B62A-5B3DBE7D9F42}" type="presParOf" srcId="{9A939355-1737-4EC0-9051-65AB6FEAFF79}" destId="{0E0FC325-EADF-4928-8FB0-0F4F33A04F74}" srcOrd="4" destOrd="0" presId="urn:microsoft.com/office/officeart/2005/8/layout/cycle2"/>
    <dgm:cxn modelId="{D6AF1303-82C9-4BE5-BBD1-AEF3CF18867A}" type="presParOf" srcId="{9A939355-1737-4EC0-9051-65AB6FEAFF79}" destId="{E9F10C3A-C889-4458-943B-2CFE34C7861B}" srcOrd="5" destOrd="0" presId="urn:microsoft.com/office/officeart/2005/8/layout/cycle2"/>
    <dgm:cxn modelId="{87E18874-B32A-42A8-B6C9-5CC168B32390}" type="presParOf" srcId="{E9F10C3A-C889-4458-943B-2CFE34C7861B}" destId="{E1ECF6F2-78DE-4FB7-97CA-55E754B9AF3A}" srcOrd="0" destOrd="0" presId="urn:microsoft.com/office/officeart/2005/8/layout/cycle2"/>
    <dgm:cxn modelId="{79A9191B-D6CB-457F-B71E-DE5B97590253}" type="presParOf" srcId="{9A939355-1737-4EC0-9051-65AB6FEAFF79}" destId="{D1569B77-37CB-455B-A3FB-AE4472A4A9F2}" srcOrd="6" destOrd="0" presId="urn:microsoft.com/office/officeart/2005/8/layout/cycle2"/>
    <dgm:cxn modelId="{53EC904B-1748-4055-B78A-6206F145DA79}" type="presParOf" srcId="{9A939355-1737-4EC0-9051-65AB6FEAFF79}" destId="{93D5A766-3EB2-44E7-A1D1-B0FFBBF6852A}" srcOrd="7" destOrd="0" presId="urn:microsoft.com/office/officeart/2005/8/layout/cycle2"/>
    <dgm:cxn modelId="{2558B265-A878-423B-82EA-C0B8FBCD2695}" type="presParOf" srcId="{93D5A766-3EB2-44E7-A1D1-B0FFBBF6852A}" destId="{5279A1F3-56B4-40A6-A357-183EED258DD7}" srcOrd="0" destOrd="0" presId="urn:microsoft.com/office/officeart/2005/8/layout/cycle2"/>
    <dgm:cxn modelId="{22615A90-23E8-4368-A6D5-ED3C8BFBC52D}" type="presParOf" srcId="{9A939355-1737-4EC0-9051-65AB6FEAFF79}" destId="{901C66BD-6058-4631-93E1-FC6AB6C30637}" srcOrd="8" destOrd="0" presId="urn:microsoft.com/office/officeart/2005/8/layout/cycle2"/>
    <dgm:cxn modelId="{283F304B-2F34-45C2-965E-B3E3260A76B7}" type="presParOf" srcId="{9A939355-1737-4EC0-9051-65AB6FEAFF79}" destId="{7EF6A618-C8DE-4A59-BEFC-D288DA993B91}" srcOrd="9" destOrd="0" presId="urn:microsoft.com/office/officeart/2005/8/layout/cycle2"/>
    <dgm:cxn modelId="{EF3E5730-3166-4F85-96CC-8E9CE6F55C09}" type="presParOf" srcId="{7EF6A618-C8DE-4A59-BEFC-D288DA993B91}" destId="{35DE9C7A-97B9-4837-A7F9-2042673BA54C}" srcOrd="0" destOrd="0" presId="urn:microsoft.com/office/officeart/2005/8/layout/cycle2"/>
    <dgm:cxn modelId="{FE22A87B-CF77-4C85-A22E-5AB9DF80D2E5}" type="presParOf" srcId="{9A939355-1737-4EC0-9051-65AB6FEAFF79}" destId="{8CF8B085-ED41-4D28-AEED-0D00F3C08096}" srcOrd="10" destOrd="0" presId="urn:microsoft.com/office/officeart/2005/8/layout/cycle2"/>
    <dgm:cxn modelId="{055452D0-9ED5-453D-93DB-9BE66868C828}" type="presParOf" srcId="{9A939355-1737-4EC0-9051-65AB6FEAFF79}" destId="{1AAADDC6-A1C1-40C8-B3AD-C99EFD326CC7}" srcOrd="11" destOrd="0" presId="urn:microsoft.com/office/officeart/2005/8/layout/cycle2"/>
    <dgm:cxn modelId="{77D2FC63-A4BF-405A-9F96-3DA74E027D50}" type="presParOf" srcId="{1AAADDC6-A1C1-40C8-B3AD-C99EFD326CC7}" destId="{BE26ABB8-170F-4AF0-94BA-64F6172FA6F1}"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74C335-27A3-470A-8EC8-9BB920C5A77D}">
      <dsp:nvSpPr>
        <dsp:cNvPr id="0" name=""/>
        <dsp:cNvSpPr/>
      </dsp:nvSpPr>
      <dsp:spPr>
        <a:xfrm>
          <a:off x="2016194" y="458"/>
          <a:ext cx="1585523" cy="158552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0" tIns="82550" rIns="82550" bIns="82550" numCol="1" spcCol="1270" anchor="ctr" anchorCtr="0">
          <a:noAutofit/>
        </a:bodyPr>
        <a:lstStyle/>
        <a:p>
          <a:pPr marL="0" lvl="0" indent="0" algn="ctr" defTabSz="2889250">
            <a:lnSpc>
              <a:spcPct val="90000"/>
            </a:lnSpc>
            <a:spcBef>
              <a:spcPct val="0"/>
            </a:spcBef>
            <a:spcAft>
              <a:spcPct val="35000"/>
            </a:spcAft>
            <a:buNone/>
          </a:pPr>
          <a:r>
            <a:rPr lang="en-GB" sz="6500" kern="1200" dirty="0"/>
            <a:t>E</a:t>
          </a:r>
        </a:p>
      </dsp:txBody>
      <dsp:txXfrm>
        <a:off x="2248388" y="232652"/>
        <a:ext cx="1121135" cy="1121135"/>
      </dsp:txXfrm>
    </dsp:sp>
    <dsp:sp modelId="{2BA930C4-123B-45A9-8499-786D80E6A0C7}">
      <dsp:nvSpPr>
        <dsp:cNvPr id="0" name=""/>
        <dsp:cNvSpPr/>
      </dsp:nvSpPr>
      <dsp:spPr>
        <a:xfrm rot="3600000">
          <a:off x="3187365" y="1547692"/>
          <a:ext cx="423317" cy="53511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3219114" y="1599725"/>
        <a:ext cx="296322" cy="321068"/>
      </dsp:txXfrm>
    </dsp:sp>
    <dsp:sp modelId="{FCF4728F-F657-43FB-ADC0-04ED794BFA89}">
      <dsp:nvSpPr>
        <dsp:cNvPr id="0" name=""/>
        <dsp:cNvSpPr/>
      </dsp:nvSpPr>
      <dsp:spPr>
        <a:xfrm>
          <a:off x="3208312" y="2065267"/>
          <a:ext cx="1585523" cy="158552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0" tIns="82550" rIns="82550" bIns="82550" numCol="1" spcCol="1270" anchor="ctr" anchorCtr="0">
          <a:noAutofit/>
        </a:bodyPr>
        <a:lstStyle/>
        <a:p>
          <a:pPr marL="0" lvl="0" indent="0" algn="ctr" defTabSz="2889250">
            <a:lnSpc>
              <a:spcPct val="90000"/>
            </a:lnSpc>
            <a:spcBef>
              <a:spcPct val="0"/>
            </a:spcBef>
            <a:spcAft>
              <a:spcPct val="35000"/>
            </a:spcAft>
            <a:buNone/>
          </a:pPr>
          <a:r>
            <a:rPr lang="en-GB" sz="6500" kern="1200" dirty="0"/>
            <a:t>R</a:t>
          </a:r>
        </a:p>
      </dsp:txBody>
      <dsp:txXfrm>
        <a:off x="3440506" y="2297461"/>
        <a:ext cx="1121135" cy="1121135"/>
      </dsp:txXfrm>
    </dsp:sp>
    <dsp:sp modelId="{F86D6009-9D59-457F-B66D-6077746B5128}">
      <dsp:nvSpPr>
        <dsp:cNvPr id="0" name=""/>
        <dsp:cNvSpPr/>
      </dsp:nvSpPr>
      <dsp:spPr>
        <a:xfrm rot="10800000">
          <a:off x="2609277" y="2590472"/>
          <a:ext cx="423317" cy="53511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rot="10800000">
        <a:off x="2736272" y="2697495"/>
        <a:ext cx="296322" cy="321068"/>
      </dsp:txXfrm>
    </dsp:sp>
    <dsp:sp modelId="{0E0FC325-EADF-4928-8FB0-0F4F33A04F74}">
      <dsp:nvSpPr>
        <dsp:cNvPr id="0" name=""/>
        <dsp:cNvSpPr/>
      </dsp:nvSpPr>
      <dsp:spPr>
        <a:xfrm>
          <a:off x="824075" y="2065267"/>
          <a:ext cx="1585523" cy="158552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0" tIns="82550" rIns="82550" bIns="82550" numCol="1" spcCol="1270" anchor="ctr" anchorCtr="0">
          <a:noAutofit/>
        </a:bodyPr>
        <a:lstStyle/>
        <a:p>
          <a:pPr marL="0" lvl="0" indent="0" algn="ctr" defTabSz="2889250">
            <a:lnSpc>
              <a:spcPct val="90000"/>
            </a:lnSpc>
            <a:spcBef>
              <a:spcPct val="0"/>
            </a:spcBef>
            <a:spcAft>
              <a:spcPct val="35000"/>
            </a:spcAft>
            <a:buNone/>
          </a:pPr>
          <a:r>
            <a:rPr lang="en-GB" sz="6500" kern="1200" dirty="0"/>
            <a:t>A</a:t>
          </a:r>
        </a:p>
      </dsp:txBody>
      <dsp:txXfrm>
        <a:off x="1056269" y="2297461"/>
        <a:ext cx="1121135" cy="1121135"/>
      </dsp:txXfrm>
    </dsp:sp>
    <dsp:sp modelId="{E9F10C3A-C889-4458-943B-2CFE34C7861B}">
      <dsp:nvSpPr>
        <dsp:cNvPr id="0" name=""/>
        <dsp:cNvSpPr/>
      </dsp:nvSpPr>
      <dsp:spPr>
        <a:xfrm rot="18000000">
          <a:off x="1995247" y="1568443"/>
          <a:ext cx="423317" cy="53511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2026996" y="1730456"/>
        <a:ext cx="296322" cy="32106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74C335-27A3-470A-8EC8-9BB920C5A77D}">
      <dsp:nvSpPr>
        <dsp:cNvPr id="0" name=""/>
        <dsp:cNvSpPr/>
      </dsp:nvSpPr>
      <dsp:spPr>
        <a:xfrm>
          <a:off x="2016194" y="458"/>
          <a:ext cx="1585523" cy="158552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r>
            <a:rPr lang="en-GB" sz="3000" kern="1200" dirty="0"/>
            <a:t>What?</a:t>
          </a:r>
        </a:p>
      </dsp:txBody>
      <dsp:txXfrm>
        <a:off x="2248388" y="232652"/>
        <a:ext cx="1121135" cy="1121135"/>
      </dsp:txXfrm>
    </dsp:sp>
    <dsp:sp modelId="{2BA930C4-123B-45A9-8499-786D80E6A0C7}">
      <dsp:nvSpPr>
        <dsp:cNvPr id="0" name=""/>
        <dsp:cNvSpPr/>
      </dsp:nvSpPr>
      <dsp:spPr>
        <a:xfrm rot="3600000">
          <a:off x="3187365" y="1547692"/>
          <a:ext cx="423317" cy="53511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3219114" y="1599725"/>
        <a:ext cx="296322" cy="321068"/>
      </dsp:txXfrm>
    </dsp:sp>
    <dsp:sp modelId="{FCF4728F-F657-43FB-ADC0-04ED794BFA89}">
      <dsp:nvSpPr>
        <dsp:cNvPr id="0" name=""/>
        <dsp:cNvSpPr/>
      </dsp:nvSpPr>
      <dsp:spPr>
        <a:xfrm>
          <a:off x="3208312" y="2065267"/>
          <a:ext cx="1585523" cy="158552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r>
            <a:rPr lang="en-GB" sz="3000" kern="1200" dirty="0"/>
            <a:t>So what?</a:t>
          </a:r>
        </a:p>
      </dsp:txBody>
      <dsp:txXfrm>
        <a:off x="3440506" y="2297461"/>
        <a:ext cx="1121135" cy="1121135"/>
      </dsp:txXfrm>
    </dsp:sp>
    <dsp:sp modelId="{F86D6009-9D59-457F-B66D-6077746B5128}">
      <dsp:nvSpPr>
        <dsp:cNvPr id="0" name=""/>
        <dsp:cNvSpPr/>
      </dsp:nvSpPr>
      <dsp:spPr>
        <a:xfrm rot="10800000">
          <a:off x="2609277" y="2590472"/>
          <a:ext cx="423317" cy="53511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rot="10800000">
        <a:off x="2736272" y="2697495"/>
        <a:ext cx="296322" cy="321068"/>
      </dsp:txXfrm>
    </dsp:sp>
    <dsp:sp modelId="{0E0FC325-EADF-4928-8FB0-0F4F33A04F74}">
      <dsp:nvSpPr>
        <dsp:cNvPr id="0" name=""/>
        <dsp:cNvSpPr/>
      </dsp:nvSpPr>
      <dsp:spPr>
        <a:xfrm>
          <a:off x="824075" y="2065267"/>
          <a:ext cx="1585523" cy="158552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r>
            <a:rPr lang="en-GB" sz="3000" kern="1200" dirty="0"/>
            <a:t>Now what?</a:t>
          </a:r>
        </a:p>
      </dsp:txBody>
      <dsp:txXfrm>
        <a:off x="1056269" y="2297461"/>
        <a:ext cx="1121135" cy="1121135"/>
      </dsp:txXfrm>
    </dsp:sp>
    <dsp:sp modelId="{E9F10C3A-C889-4458-943B-2CFE34C7861B}">
      <dsp:nvSpPr>
        <dsp:cNvPr id="0" name=""/>
        <dsp:cNvSpPr/>
      </dsp:nvSpPr>
      <dsp:spPr>
        <a:xfrm rot="18000000">
          <a:off x="1995247" y="1568443"/>
          <a:ext cx="423317" cy="53511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2026996" y="1730456"/>
        <a:ext cx="296322" cy="32106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74C335-27A3-470A-8EC8-9BB920C5A77D}">
      <dsp:nvSpPr>
        <dsp:cNvPr id="0" name=""/>
        <dsp:cNvSpPr/>
      </dsp:nvSpPr>
      <dsp:spPr>
        <a:xfrm>
          <a:off x="2557514" y="1173"/>
          <a:ext cx="1363375" cy="1363375"/>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66725">
            <a:lnSpc>
              <a:spcPct val="90000"/>
            </a:lnSpc>
            <a:spcBef>
              <a:spcPct val="0"/>
            </a:spcBef>
            <a:spcAft>
              <a:spcPct val="35000"/>
            </a:spcAft>
            <a:buNone/>
          </a:pPr>
          <a:r>
            <a:rPr lang="en-GB" sz="1050" kern="1200" dirty="0"/>
            <a:t>Concrete Experience</a:t>
          </a:r>
        </a:p>
      </dsp:txBody>
      <dsp:txXfrm>
        <a:off x="2757176" y="200835"/>
        <a:ext cx="964051" cy="964051"/>
      </dsp:txXfrm>
    </dsp:sp>
    <dsp:sp modelId="{2BA930C4-123B-45A9-8499-786D80E6A0C7}">
      <dsp:nvSpPr>
        <dsp:cNvPr id="0" name=""/>
        <dsp:cNvSpPr/>
      </dsp:nvSpPr>
      <dsp:spPr>
        <a:xfrm rot="2700000">
          <a:off x="3774589" y="1169595"/>
          <a:ext cx="362832" cy="46013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GB" sz="1900" kern="1200"/>
        </a:p>
      </dsp:txBody>
      <dsp:txXfrm>
        <a:off x="3790530" y="1223139"/>
        <a:ext cx="253982" cy="276083"/>
      </dsp:txXfrm>
    </dsp:sp>
    <dsp:sp modelId="{46066E4E-DC00-4BAB-8263-311B1E5E7213}">
      <dsp:nvSpPr>
        <dsp:cNvPr id="0" name=""/>
        <dsp:cNvSpPr/>
      </dsp:nvSpPr>
      <dsp:spPr>
        <a:xfrm>
          <a:off x="4005644" y="1449303"/>
          <a:ext cx="1363375" cy="1363375"/>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66725">
            <a:lnSpc>
              <a:spcPct val="90000"/>
            </a:lnSpc>
            <a:spcBef>
              <a:spcPct val="0"/>
            </a:spcBef>
            <a:spcAft>
              <a:spcPct val="35000"/>
            </a:spcAft>
            <a:buNone/>
          </a:pPr>
          <a:r>
            <a:rPr lang="en-GB" sz="1050" kern="1200" dirty="0"/>
            <a:t>Reflective Observation</a:t>
          </a:r>
        </a:p>
      </dsp:txBody>
      <dsp:txXfrm>
        <a:off x="4205306" y="1648965"/>
        <a:ext cx="964051" cy="964051"/>
      </dsp:txXfrm>
    </dsp:sp>
    <dsp:sp modelId="{17A8E3F9-22FA-427A-A629-14E4DCFD5FA1}">
      <dsp:nvSpPr>
        <dsp:cNvPr id="0" name=""/>
        <dsp:cNvSpPr/>
      </dsp:nvSpPr>
      <dsp:spPr>
        <a:xfrm rot="8100000">
          <a:off x="3789111" y="2617725"/>
          <a:ext cx="362832" cy="46013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GB" sz="1900" kern="1200"/>
        </a:p>
      </dsp:txBody>
      <dsp:txXfrm rot="10800000">
        <a:off x="3882020" y="2671269"/>
        <a:ext cx="253982" cy="276083"/>
      </dsp:txXfrm>
    </dsp:sp>
    <dsp:sp modelId="{0E0FC325-EADF-4928-8FB0-0F4F33A04F74}">
      <dsp:nvSpPr>
        <dsp:cNvPr id="0" name=""/>
        <dsp:cNvSpPr/>
      </dsp:nvSpPr>
      <dsp:spPr>
        <a:xfrm>
          <a:off x="2557514" y="2897433"/>
          <a:ext cx="1363375" cy="1363375"/>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66725">
            <a:lnSpc>
              <a:spcPct val="90000"/>
            </a:lnSpc>
            <a:spcBef>
              <a:spcPct val="0"/>
            </a:spcBef>
            <a:spcAft>
              <a:spcPct val="35000"/>
            </a:spcAft>
            <a:buNone/>
          </a:pPr>
          <a:r>
            <a:rPr lang="en-GB" sz="1050" kern="1200" dirty="0"/>
            <a:t>Abstract Conceptualisation</a:t>
          </a:r>
        </a:p>
      </dsp:txBody>
      <dsp:txXfrm>
        <a:off x="2757176" y="3097095"/>
        <a:ext cx="964051" cy="964051"/>
      </dsp:txXfrm>
    </dsp:sp>
    <dsp:sp modelId="{E9F10C3A-C889-4458-943B-2CFE34C7861B}">
      <dsp:nvSpPr>
        <dsp:cNvPr id="0" name=""/>
        <dsp:cNvSpPr/>
      </dsp:nvSpPr>
      <dsp:spPr>
        <a:xfrm rot="13500000">
          <a:off x="2340981" y="2632247"/>
          <a:ext cx="362832" cy="46013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GB" sz="1900" kern="1200"/>
        </a:p>
      </dsp:txBody>
      <dsp:txXfrm rot="10800000">
        <a:off x="2433890" y="2762759"/>
        <a:ext cx="253982" cy="276083"/>
      </dsp:txXfrm>
    </dsp:sp>
    <dsp:sp modelId="{3E26502D-DC0B-4E61-819B-0267F15DF17F}">
      <dsp:nvSpPr>
        <dsp:cNvPr id="0" name=""/>
        <dsp:cNvSpPr/>
      </dsp:nvSpPr>
      <dsp:spPr>
        <a:xfrm>
          <a:off x="1109384" y="1449303"/>
          <a:ext cx="1363375" cy="1363375"/>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66725">
            <a:lnSpc>
              <a:spcPct val="90000"/>
            </a:lnSpc>
            <a:spcBef>
              <a:spcPct val="0"/>
            </a:spcBef>
            <a:spcAft>
              <a:spcPct val="35000"/>
            </a:spcAft>
            <a:buNone/>
          </a:pPr>
          <a:r>
            <a:rPr lang="en-GB" sz="1050" kern="1200" dirty="0"/>
            <a:t>Active Experimentation</a:t>
          </a:r>
        </a:p>
      </dsp:txBody>
      <dsp:txXfrm>
        <a:off x="1309046" y="1648965"/>
        <a:ext cx="964051" cy="964051"/>
      </dsp:txXfrm>
    </dsp:sp>
    <dsp:sp modelId="{FD8E7F0A-2A82-4A26-8782-0C0F52FA48D0}">
      <dsp:nvSpPr>
        <dsp:cNvPr id="0" name=""/>
        <dsp:cNvSpPr/>
      </dsp:nvSpPr>
      <dsp:spPr>
        <a:xfrm rot="18900000">
          <a:off x="2326459" y="1184117"/>
          <a:ext cx="362832" cy="46013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GB" sz="1900" kern="1200"/>
        </a:p>
      </dsp:txBody>
      <dsp:txXfrm>
        <a:off x="2342400" y="1314629"/>
        <a:ext cx="253982" cy="27608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74C335-27A3-470A-8EC8-9BB920C5A77D}">
      <dsp:nvSpPr>
        <dsp:cNvPr id="0" name=""/>
        <dsp:cNvSpPr/>
      </dsp:nvSpPr>
      <dsp:spPr>
        <a:xfrm>
          <a:off x="2612631" y="623"/>
          <a:ext cx="1182723" cy="118272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t>Description</a:t>
          </a:r>
        </a:p>
      </dsp:txBody>
      <dsp:txXfrm>
        <a:off x="2785837" y="173829"/>
        <a:ext cx="836311" cy="836311"/>
      </dsp:txXfrm>
    </dsp:sp>
    <dsp:sp modelId="{2BA930C4-123B-45A9-8499-786D80E6A0C7}">
      <dsp:nvSpPr>
        <dsp:cNvPr id="0" name=""/>
        <dsp:cNvSpPr/>
      </dsp:nvSpPr>
      <dsp:spPr>
        <a:xfrm rot="1800000">
          <a:off x="3808123" y="831991"/>
          <a:ext cx="314522" cy="39916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3814444" y="888236"/>
        <a:ext cx="220165" cy="239501"/>
      </dsp:txXfrm>
    </dsp:sp>
    <dsp:sp modelId="{FCF4728F-F657-43FB-ADC0-04ED794BFA89}">
      <dsp:nvSpPr>
        <dsp:cNvPr id="0" name=""/>
        <dsp:cNvSpPr/>
      </dsp:nvSpPr>
      <dsp:spPr>
        <a:xfrm>
          <a:off x="4150833" y="888705"/>
          <a:ext cx="1182723" cy="118272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t>Feelings</a:t>
          </a:r>
        </a:p>
      </dsp:txBody>
      <dsp:txXfrm>
        <a:off x="4324039" y="1061911"/>
        <a:ext cx="836311" cy="836311"/>
      </dsp:txXfrm>
    </dsp:sp>
    <dsp:sp modelId="{F86D6009-9D59-457F-B66D-6077746B5128}">
      <dsp:nvSpPr>
        <dsp:cNvPr id="0" name=""/>
        <dsp:cNvSpPr/>
      </dsp:nvSpPr>
      <dsp:spPr>
        <a:xfrm rot="5400000">
          <a:off x="4584934" y="2159663"/>
          <a:ext cx="314522" cy="39916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4632113" y="2192319"/>
        <a:ext cx="220165" cy="239501"/>
      </dsp:txXfrm>
    </dsp:sp>
    <dsp:sp modelId="{0E0FC325-EADF-4928-8FB0-0F4F33A04F74}">
      <dsp:nvSpPr>
        <dsp:cNvPr id="0" name=""/>
        <dsp:cNvSpPr/>
      </dsp:nvSpPr>
      <dsp:spPr>
        <a:xfrm>
          <a:off x="4150833" y="2664869"/>
          <a:ext cx="1182723" cy="118272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t>Evaluation</a:t>
          </a:r>
        </a:p>
      </dsp:txBody>
      <dsp:txXfrm>
        <a:off x="4324039" y="2838075"/>
        <a:ext cx="836311" cy="836311"/>
      </dsp:txXfrm>
    </dsp:sp>
    <dsp:sp modelId="{E9F10C3A-C889-4458-943B-2CFE34C7861B}">
      <dsp:nvSpPr>
        <dsp:cNvPr id="0" name=""/>
        <dsp:cNvSpPr/>
      </dsp:nvSpPr>
      <dsp:spPr>
        <a:xfrm rot="9000000">
          <a:off x="3823541" y="3496236"/>
          <a:ext cx="314522" cy="39916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rot="10800000">
        <a:off x="3911577" y="3552481"/>
        <a:ext cx="220165" cy="239501"/>
      </dsp:txXfrm>
    </dsp:sp>
    <dsp:sp modelId="{D1569B77-37CB-455B-A3FB-AE4472A4A9F2}">
      <dsp:nvSpPr>
        <dsp:cNvPr id="0" name=""/>
        <dsp:cNvSpPr/>
      </dsp:nvSpPr>
      <dsp:spPr>
        <a:xfrm>
          <a:off x="2612631" y="3552951"/>
          <a:ext cx="1182723" cy="118272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t>Analysis</a:t>
          </a:r>
        </a:p>
      </dsp:txBody>
      <dsp:txXfrm>
        <a:off x="2785837" y="3726157"/>
        <a:ext cx="836311" cy="836311"/>
      </dsp:txXfrm>
    </dsp:sp>
    <dsp:sp modelId="{93D5A766-3EB2-44E7-A1D1-B0FFBBF6852A}">
      <dsp:nvSpPr>
        <dsp:cNvPr id="0" name=""/>
        <dsp:cNvSpPr/>
      </dsp:nvSpPr>
      <dsp:spPr>
        <a:xfrm rot="12600000">
          <a:off x="2285339" y="3505138"/>
          <a:ext cx="314522" cy="39916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rot="10800000">
        <a:off x="2373375" y="3608561"/>
        <a:ext cx="220165" cy="239501"/>
      </dsp:txXfrm>
    </dsp:sp>
    <dsp:sp modelId="{901C66BD-6058-4631-93E1-FC6AB6C30637}">
      <dsp:nvSpPr>
        <dsp:cNvPr id="0" name=""/>
        <dsp:cNvSpPr/>
      </dsp:nvSpPr>
      <dsp:spPr>
        <a:xfrm>
          <a:off x="1074428" y="2664869"/>
          <a:ext cx="1182723" cy="118272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t>Conclusion</a:t>
          </a:r>
        </a:p>
      </dsp:txBody>
      <dsp:txXfrm>
        <a:off x="1247634" y="2838075"/>
        <a:ext cx="836311" cy="836311"/>
      </dsp:txXfrm>
    </dsp:sp>
    <dsp:sp modelId="{7EF6A618-C8DE-4A59-BEFC-D288DA993B91}">
      <dsp:nvSpPr>
        <dsp:cNvPr id="0" name=""/>
        <dsp:cNvSpPr/>
      </dsp:nvSpPr>
      <dsp:spPr>
        <a:xfrm rot="16200000">
          <a:off x="1508528" y="2177466"/>
          <a:ext cx="314522" cy="39916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1555707" y="2304479"/>
        <a:ext cx="220165" cy="239501"/>
      </dsp:txXfrm>
    </dsp:sp>
    <dsp:sp modelId="{8CF8B085-ED41-4D28-AEED-0D00F3C08096}">
      <dsp:nvSpPr>
        <dsp:cNvPr id="0" name=""/>
        <dsp:cNvSpPr/>
      </dsp:nvSpPr>
      <dsp:spPr>
        <a:xfrm>
          <a:off x="1074428" y="888705"/>
          <a:ext cx="1182723" cy="118272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t>Action Plan</a:t>
          </a:r>
        </a:p>
      </dsp:txBody>
      <dsp:txXfrm>
        <a:off x="1247634" y="1061911"/>
        <a:ext cx="836311" cy="836311"/>
      </dsp:txXfrm>
    </dsp:sp>
    <dsp:sp modelId="{1AAADDC6-A1C1-40C8-B3AD-C99EFD326CC7}">
      <dsp:nvSpPr>
        <dsp:cNvPr id="0" name=""/>
        <dsp:cNvSpPr/>
      </dsp:nvSpPr>
      <dsp:spPr>
        <a:xfrm rot="19800000">
          <a:off x="2269921" y="840892"/>
          <a:ext cx="314522" cy="39916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2276242" y="944315"/>
        <a:ext cx="220165" cy="239501"/>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A4D1EBB-7FDB-4D9C-990D-73E8B0641E6F}" type="datetimeFigureOut">
              <a:rPr lang="en-GB" smtClean="0"/>
              <a:t>15/01/2026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7EFB5D-60EE-4A6D-B7FF-16B258969A01}" type="slidenum">
              <a:rPr lang="en-GB" smtClean="0"/>
              <a:t>‹#›</a:t>
            </a:fld>
            <a:endParaRPr lang="en-GB"/>
          </a:p>
        </p:txBody>
      </p:sp>
    </p:spTree>
    <p:extLst>
      <p:ext uri="{BB962C8B-B14F-4D97-AF65-F5344CB8AC3E}">
        <p14:creationId xmlns:p14="http://schemas.microsoft.com/office/powerpoint/2010/main" val="279124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this session, the students will look at Reflective practice, looking at a number of different models of reflection, critiquing them. They will then put a model into practice, and critique each others approach to it. This is just to highlight (hopefully, fi they all engage appropriately), that different values, beliefs, experiences etc will interpret things differently, spot gaps etc</a:t>
            </a:r>
          </a:p>
        </p:txBody>
      </p:sp>
      <p:sp>
        <p:nvSpPr>
          <p:cNvPr id="4" name="Slide Number Placeholder 3"/>
          <p:cNvSpPr>
            <a:spLocks noGrp="1"/>
          </p:cNvSpPr>
          <p:nvPr>
            <p:ph type="sldNum" sz="quarter" idx="5"/>
          </p:nvPr>
        </p:nvSpPr>
        <p:spPr/>
        <p:txBody>
          <a:bodyPr/>
          <a:lstStyle/>
          <a:p>
            <a:fld id="{8A7EFB5D-60EE-4A6D-B7FF-16B258969A01}" type="slidenum">
              <a:rPr lang="en-GB" smtClean="0"/>
              <a:t>2</a:t>
            </a:fld>
            <a:endParaRPr lang="en-GB"/>
          </a:p>
        </p:txBody>
      </p:sp>
    </p:spTree>
    <p:extLst>
      <p:ext uri="{BB962C8B-B14F-4D97-AF65-F5344CB8AC3E}">
        <p14:creationId xmlns:p14="http://schemas.microsoft.com/office/powerpoint/2010/main" val="21546857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Written reflections – Reflective report, Journaling, Blogging…</a:t>
            </a:r>
          </a:p>
          <a:p>
            <a:pPr marL="228600" indent="-228600">
              <a:buAutoNum type="arabicPeriod"/>
            </a:pPr>
            <a:r>
              <a:rPr lang="en-GB" dirty="0"/>
              <a:t>Conversation with self – being alone with your thoughts</a:t>
            </a:r>
          </a:p>
          <a:p>
            <a:pPr marL="228600" indent="-228600">
              <a:buAutoNum type="arabicPeriod"/>
            </a:pPr>
            <a:r>
              <a:rPr lang="en-GB" dirty="0"/>
              <a:t>Reflecting with others – Supervisor/manager, mentor, critical friend, casual conversation, structured reflection, </a:t>
            </a:r>
          </a:p>
          <a:p>
            <a:pPr marL="685800" lvl="1" indent="-228600">
              <a:buAutoNum type="arabicPeriod"/>
            </a:pPr>
            <a:r>
              <a:rPr lang="en-GB" dirty="0"/>
              <a:t>In groups - shared experiences, reflecting on group work, on theory…</a:t>
            </a:r>
          </a:p>
          <a:p>
            <a:pPr marL="228600" lvl="0" indent="-228600">
              <a:buAutoNum type="arabicPeriod"/>
            </a:pPr>
            <a:r>
              <a:rPr lang="en-GB" dirty="0"/>
              <a:t>Creative &amp; other media – Storytelling, poem, song, drawing…</a:t>
            </a:r>
          </a:p>
          <a:p>
            <a:pPr marL="228600" lvl="0" indent="-228600">
              <a:buAutoNum type="arabicPeriod"/>
            </a:pPr>
            <a:endParaRPr lang="en-GB" dirty="0"/>
          </a:p>
          <a:p>
            <a:pPr marL="0" lvl="0" indent="0">
              <a:buNone/>
            </a:pPr>
            <a:r>
              <a:rPr lang="en-GB" dirty="0"/>
              <a:t>When, a calming environment is beneficial. Taking a walk in Nature is not only beneficial to overall mood, but does provide a calmness where reflection can take place.</a:t>
            </a:r>
          </a:p>
        </p:txBody>
      </p:sp>
      <p:sp>
        <p:nvSpPr>
          <p:cNvPr id="4" name="Slide Number Placeholder 3"/>
          <p:cNvSpPr>
            <a:spLocks noGrp="1"/>
          </p:cNvSpPr>
          <p:nvPr>
            <p:ph type="sldNum" sz="quarter" idx="5"/>
          </p:nvPr>
        </p:nvSpPr>
        <p:spPr/>
        <p:txBody>
          <a:bodyPr/>
          <a:lstStyle/>
          <a:p>
            <a:fld id="{8A7EFB5D-60EE-4A6D-B7FF-16B258969A01}" type="slidenum">
              <a:rPr lang="en-GB" smtClean="0"/>
              <a:t>7</a:t>
            </a:fld>
            <a:endParaRPr lang="en-GB"/>
          </a:p>
        </p:txBody>
      </p:sp>
    </p:spTree>
    <p:extLst>
      <p:ext uri="{BB962C8B-B14F-4D97-AF65-F5344CB8AC3E}">
        <p14:creationId xmlns:p14="http://schemas.microsoft.com/office/powerpoint/2010/main" val="24975102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7EFB5D-60EE-4A6D-B7FF-16B258969A01}" type="slidenum">
              <a:rPr lang="en-GB" smtClean="0"/>
              <a:t>10</a:t>
            </a:fld>
            <a:endParaRPr lang="en-GB"/>
          </a:p>
        </p:txBody>
      </p:sp>
    </p:spTree>
    <p:extLst>
      <p:ext uri="{BB962C8B-B14F-4D97-AF65-F5344CB8AC3E}">
        <p14:creationId xmlns:p14="http://schemas.microsoft.com/office/powerpoint/2010/main" val="19856649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9481E4-EE08-3EDF-9B2F-818C17B3916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8123B15-1D5F-9145-41A6-2825D15478F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F27DAAB-412E-14EA-41FE-5277FDDAAD6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8A97E34-AA19-00C7-6C33-E56B5BE85FD7}"/>
              </a:ext>
            </a:extLst>
          </p:cNvPr>
          <p:cNvSpPr>
            <a:spLocks noGrp="1"/>
          </p:cNvSpPr>
          <p:nvPr>
            <p:ph type="sldNum" sz="quarter" idx="5"/>
          </p:nvPr>
        </p:nvSpPr>
        <p:spPr/>
        <p:txBody>
          <a:bodyPr/>
          <a:lstStyle/>
          <a:p>
            <a:fld id="{8A7EFB5D-60EE-4A6D-B7FF-16B258969A01}" type="slidenum">
              <a:rPr lang="en-GB" smtClean="0"/>
              <a:t>12</a:t>
            </a:fld>
            <a:endParaRPr lang="en-GB"/>
          </a:p>
        </p:txBody>
      </p:sp>
    </p:spTree>
    <p:extLst>
      <p:ext uri="{BB962C8B-B14F-4D97-AF65-F5344CB8AC3E}">
        <p14:creationId xmlns:p14="http://schemas.microsoft.com/office/powerpoint/2010/main" val="8771370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Mark Graham Identifies a number of benefits here, professionally and personally</a:t>
            </a:r>
          </a:p>
        </p:txBody>
      </p:sp>
      <p:sp>
        <p:nvSpPr>
          <p:cNvPr id="4" name="Slide Number Placeholder 3"/>
          <p:cNvSpPr>
            <a:spLocks noGrp="1"/>
          </p:cNvSpPr>
          <p:nvPr>
            <p:ph type="sldNum" sz="quarter" idx="5"/>
          </p:nvPr>
        </p:nvSpPr>
        <p:spPr/>
        <p:txBody>
          <a:bodyPr/>
          <a:lstStyle/>
          <a:p>
            <a:fld id="{8A7EFB5D-60EE-4A6D-B7FF-16B258969A01}" type="slidenum">
              <a:rPr lang="en-GB" smtClean="0"/>
              <a:t>13</a:t>
            </a:fld>
            <a:endParaRPr lang="en-GB"/>
          </a:p>
        </p:txBody>
      </p:sp>
    </p:spTree>
    <p:extLst>
      <p:ext uri="{BB962C8B-B14F-4D97-AF65-F5344CB8AC3E}">
        <p14:creationId xmlns:p14="http://schemas.microsoft.com/office/powerpoint/2010/main" val="82203989"/>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3" y="1516013"/>
            <a:ext cx="5173716" cy="3607785"/>
          </a:xfrm>
          <a:prstGeom prst="rect">
            <a:avLst/>
          </a:prstGeom>
        </p:spPr>
        <p:txBody>
          <a:bodyPr/>
          <a:lstStyle>
            <a:lvl1pPr>
              <a:defRPr sz="1406">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91646473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1/15/2026</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pic>
        <p:nvPicPr>
          <p:cNvPr id="7" name="Picture 6" descr="A picture containing text, sky, outdoor, sign&#10;&#10;Description automatically generated">
            <a:extLst>
              <a:ext uri="{FF2B5EF4-FFF2-40B4-BE49-F238E27FC236}">
                <a16:creationId xmlns:a16="http://schemas.microsoft.com/office/drawing/2014/main" id="{E6625B1C-8207-489C-A363-42AF003D0C64}"/>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60132691"/>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1.xml"/><Relationship Id="rId1" Type="http://schemas.openxmlformats.org/officeDocument/2006/relationships/video" Target="https://www.youtube.com/embed/ZB1zQVTNlhg?feature=oembed" TargetMode="External"/><Relationship Id="rId4" Type="http://schemas.openxmlformats.org/officeDocument/2006/relationships/image" Target="../media/image11.jpe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hyperlink" Target="https://reflection.ed.ac.uk/reflectors-toolkit/producing-reflections/ways"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651EB77-20F7-46E6-B3C4-8AAFCDB63936}"/>
              </a:ext>
            </a:extLst>
          </p:cNvPr>
          <p:cNvSpPr>
            <a:spLocks noGrp="1"/>
          </p:cNvSpPr>
          <p:nvPr>
            <p:ph type="title"/>
          </p:nvPr>
        </p:nvSpPr>
        <p:spPr>
          <a:xfrm>
            <a:off x="387032" y="1950403"/>
            <a:ext cx="5465127" cy="3193097"/>
          </a:xfrm>
        </p:spPr>
        <p:txBody>
          <a:bodyPr>
            <a:noAutofit/>
          </a:bodyPr>
          <a:lstStyle/>
          <a:p>
            <a:pPr eaLnBrk="1" hangingPunct="1">
              <a:defRPr/>
            </a:pPr>
            <a:br>
              <a:rPr lang="en-GB" sz="2400" b="1" dirty="0">
                <a:ea typeface="Calibri" panose="020F0502020204030204" pitchFamily="34" charset="0"/>
              </a:rPr>
            </a:br>
            <a:br>
              <a:rPr lang="en-GB" altLang="en-US" sz="2400" dirty="0"/>
            </a:br>
            <a:br>
              <a:rPr lang="en-GB" altLang="en-US" sz="2400" dirty="0"/>
            </a:br>
            <a:r>
              <a:rPr lang="en-GB" altLang="en-US" sz="4000" dirty="0"/>
              <a:t>BMSK5011 Developing Workplace Critical Thinking</a:t>
            </a:r>
            <a:br>
              <a:rPr lang="en-GB" sz="2400" dirty="0"/>
            </a:br>
            <a:br>
              <a:rPr lang="en-GB" sz="2400" dirty="0"/>
            </a:br>
            <a:r>
              <a:rPr lang="en-GB" sz="2400" dirty="0"/>
              <a:t>Session: 3</a:t>
            </a:r>
            <a:br>
              <a:rPr lang="en-GB" sz="2400" dirty="0"/>
            </a:br>
            <a:br>
              <a:rPr lang="en-GB" sz="2400" b="1" dirty="0"/>
            </a:br>
            <a:endParaRPr lang="en-GB" altLang="en-US" sz="2400" dirty="0"/>
          </a:p>
        </p:txBody>
      </p:sp>
    </p:spTree>
    <p:extLst>
      <p:ext uri="{BB962C8B-B14F-4D97-AF65-F5344CB8AC3E}">
        <p14:creationId xmlns:p14="http://schemas.microsoft.com/office/powerpoint/2010/main" val="6191812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4A5CD-A6DC-A42D-88F5-EB1202B71F89}"/>
              </a:ext>
            </a:extLst>
          </p:cNvPr>
          <p:cNvSpPr>
            <a:spLocks noGrp="1"/>
          </p:cNvSpPr>
          <p:nvPr>
            <p:ph type="title"/>
          </p:nvPr>
        </p:nvSpPr>
        <p:spPr/>
        <p:txBody>
          <a:bodyPr/>
          <a:lstStyle/>
          <a:p>
            <a:r>
              <a:rPr lang="en-GB" dirty="0">
                <a:solidFill>
                  <a:schemeClr val="tx2">
                    <a:lumMod val="50000"/>
                  </a:schemeClr>
                </a:solidFill>
              </a:rPr>
              <a:t>Agenda (Reflective practice):</a:t>
            </a:r>
          </a:p>
        </p:txBody>
      </p:sp>
      <p:sp>
        <p:nvSpPr>
          <p:cNvPr id="3" name="Content Placeholder 2">
            <a:extLst>
              <a:ext uri="{FF2B5EF4-FFF2-40B4-BE49-F238E27FC236}">
                <a16:creationId xmlns:a16="http://schemas.microsoft.com/office/drawing/2014/main" id="{B7F9F88E-7521-99CE-4420-0AC7B61C8B24}"/>
              </a:ext>
            </a:extLst>
          </p:cNvPr>
          <p:cNvSpPr>
            <a:spLocks noGrp="1"/>
          </p:cNvSpPr>
          <p:nvPr>
            <p:ph idx="1"/>
          </p:nvPr>
        </p:nvSpPr>
        <p:spPr/>
        <p:txBody>
          <a:bodyPr/>
          <a:lstStyle/>
          <a:p>
            <a:r>
              <a:rPr lang="en-GB" dirty="0">
                <a:solidFill>
                  <a:schemeClr val="tx2">
                    <a:lumMod val="50000"/>
                  </a:schemeClr>
                </a:solidFill>
              </a:rPr>
              <a:t>Reflective models</a:t>
            </a:r>
          </a:p>
          <a:p>
            <a:r>
              <a:rPr lang="en-GB" dirty="0">
                <a:solidFill>
                  <a:schemeClr val="tx2">
                    <a:lumMod val="50000"/>
                  </a:schemeClr>
                </a:solidFill>
              </a:rPr>
              <a:t>Reflective practice &amp; critique</a:t>
            </a:r>
          </a:p>
        </p:txBody>
      </p:sp>
    </p:spTree>
    <p:extLst>
      <p:ext uri="{BB962C8B-B14F-4D97-AF65-F5344CB8AC3E}">
        <p14:creationId xmlns:p14="http://schemas.microsoft.com/office/powerpoint/2010/main" val="37604395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9F2D1A-AF1E-9918-CE19-D2CF248384DE}"/>
              </a:ext>
            </a:extLst>
          </p:cNvPr>
          <p:cNvSpPr>
            <a:spLocks noGrp="1"/>
          </p:cNvSpPr>
          <p:nvPr>
            <p:ph type="title"/>
          </p:nvPr>
        </p:nvSpPr>
        <p:spPr/>
        <p:txBody>
          <a:bodyPr/>
          <a:lstStyle/>
          <a:p>
            <a:r>
              <a:rPr lang="en-GB" dirty="0"/>
              <a:t>Models of Reflection…</a:t>
            </a:r>
          </a:p>
        </p:txBody>
      </p:sp>
      <p:graphicFrame>
        <p:nvGraphicFramePr>
          <p:cNvPr id="4" name="Content Placeholder 3">
            <a:extLst>
              <a:ext uri="{FF2B5EF4-FFF2-40B4-BE49-F238E27FC236}">
                <a16:creationId xmlns:a16="http://schemas.microsoft.com/office/drawing/2014/main" id="{0B143686-E599-FE5E-A5D2-DF422CC90342}"/>
              </a:ext>
            </a:extLst>
          </p:cNvPr>
          <p:cNvGraphicFramePr>
            <a:graphicFrameLocks noGrp="1"/>
          </p:cNvGraphicFramePr>
          <p:nvPr>
            <p:ph idx="1"/>
            <p:extLst>
              <p:ext uri="{D42A27DB-BD31-4B8C-83A1-F6EECF244321}">
                <p14:modId xmlns:p14="http://schemas.microsoft.com/office/powerpoint/2010/main" val="2283323137"/>
              </p:ext>
            </p:extLst>
          </p:nvPr>
        </p:nvGraphicFramePr>
        <p:xfrm>
          <a:off x="478088" y="2544982"/>
          <a:ext cx="5617912" cy="3651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59E343F1-1182-EDFE-EBFC-03EEBDD9E458}"/>
              </a:ext>
            </a:extLst>
          </p:cNvPr>
          <p:cNvSpPr txBox="1"/>
          <p:nvPr/>
        </p:nvSpPr>
        <p:spPr>
          <a:xfrm>
            <a:off x="6796072" y="2746489"/>
            <a:ext cx="5611660" cy="2556982"/>
          </a:xfrm>
          <a:prstGeom prst="rect">
            <a:avLst/>
          </a:prstGeom>
          <a:noFill/>
        </p:spPr>
        <p:txBody>
          <a:bodyPr wrap="square" rtlCol="0">
            <a:spAutoFit/>
          </a:bodyPr>
          <a:lstStyle/>
          <a:p>
            <a:pPr marL="285750" indent="-285750">
              <a:lnSpc>
                <a:spcPct val="200000"/>
              </a:lnSpc>
              <a:buFont typeface="Arial" panose="020B0604020202020204" pitchFamily="34" charset="0"/>
              <a:buChar char="•"/>
            </a:pPr>
            <a:r>
              <a:rPr lang="en-GB" sz="2800" dirty="0"/>
              <a:t>Experience</a:t>
            </a:r>
          </a:p>
          <a:p>
            <a:pPr marL="285750" indent="-285750">
              <a:lnSpc>
                <a:spcPct val="200000"/>
              </a:lnSpc>
              <a:buFont typeface="Arial" panose="020B0604020202020204" pitchFamily="34" charset="0"/>
              <a:buChar char="•"/>
            </a:pPr>
            <a:r>
              <a:rPr lang="en-GB" sz="2800" dirty="0"/>
              <a:t>Reflection</a:t>
            </a:r>
          </a:p>
          <a:p>
            <a:pPr marL="285750" indent="-285750">
              <a:lnSpc>
                <a:spcPct val="200000"/>
              </a:lnSpc>
              <a:buFont typeface="Arial" panose="020B0604020202020204" pitchFamily="34" charset="0"/>
              <a:buChar char="•"/>
            </a:pPr>
            <a:r>
              <a:rPr lang="en-GB" sz="2800" dirty="0"/>
              <a:t>Action</a:t>
            </a:r>
          </a:p>
        </p:txBody>
      </p:sp>
      <p:sp>
        <p:nvSpPr>
          <p:cNvPr id="6" name="TextBox 5">
            <a:extLst>
              <a:ext uri="{FF2B5EF4-FFF2-40B4-BE49-F238E27FC236}">
                <a16:creationId xmlns:a16="http://schemas.microsoft.com/office/drawing/2014/main" id="{57C2982F-36C5-B380-CC5A-530E71E13CE2}"/>
              </a:ext>
            </a:extLst>
          </p:cNvPr>
          <p:cNvSpPr txBox="1"/>
          <p:nvPr/>
        </p:nvSpPr>
        <p:spPr>
          <a:xfrm>
            <a:off x="9853863" y="6196232"/>
            <a:ext cx="1476110" cy="369332"/>
          </a:xfrm>
          <a:prstGeom prst="rect">
            <a:avLst/>
          </a:prstGeom>
          <a:noFill/>
        </p:spPr>
        <p:txBody>
          <a:bodyPr wrap="none" rtlCol="0">
            <a:spAutoFit/>
          </a:bodyPr>
          <a:lstStyle/>
          <a:p>
            <a:r>
              <a:rPr lang="en-GB" dirty="0"/>
              <a:t>(Jasper, 2013)</a:t>
            </a:r>
          </a:p>
        </p:txBody>
      </p:sp>
    </p:spTree>
    <p:extLst>
      <p:ext uri="{BB962C8B-B14F-4D97-AF65-F5344CB8AC3E}">
        <p14:creationId xmlns:p14="http://schemas.microsoft.com/office/powerpoint/2010/main" val="22299499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86B805-02A0-A206-40B7-1703582CFB4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BB224F3-5290-48D3-5E9E-CE9709C85407}"/>
              </a:ext>
            </a:extLst>
          </p:cNvPr>
          <p:cNvSpPr>
            <a:spLocks noGrp="1"/>
          </p:cNvSpPr>
          <p:nvPr>
            <p:ph type="title"/>
          </p:nvPr>
        </p:nvSpPr>
        <p:spPr/>
        <p:txBody>
          <a:bodyPr/>
          <a:lstStyle/>
          <a:p>
            <a:r>
              <a:rPr lang="en-GB" dirty="0"/>
              <a:t>Models of Reflection…</a:t>
            </a:r>
          </a:p>
        </p:txBody>
      </p:sp>
      <p:graphicFrame>
        <p:nvGraphicFramePr>
          <p:cNvPr id="4" name="Content Placeholder 3">
            <a:extLst>
              <a:ext uri="{FF2B5EF4-FFF2-40B4-BE49-F238E27FC236}">
                <a16:creationId xmlns:a16="http://schemas.microsoft.com/office/drawing/2014/main" id="{6366081B-100D-F900-1C1C-A3248F4161A6}"/>
              </a:ext>
            </a:extLst>
          </p:cNvPr>
          <p:cNvGraphicFramePr>
            <a:graphicFrameLocks noGrp="1"/>
          </p:cNvGraphicFramePr>
          <p:nvPr>
            <p:ph idx="1"/>
            <p:extLst>
              <p:ext uri="{D42A27DB-BD31-4B8C-83A1-F6EECF244321}">
                <p14:modId xmlns:p14="http://schemas.microsoft.com/office/powerpoint/2010/main" val="2405260317"/>
              </p:ext>
            </p:extLst>
          </p:nvPr>
        </p:nvGraphicFramePr>
        <p:xfrm>
          <a:off x="478088" y="2544982"/>
          <a:ext cx="5617912" cy="3651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E6903B19-8168-EA44-61DA-6BE39F587CFF}"/>
              </a:ext>
            </a:extLst>
          </p:cNvPr>
          <p:cNvSpPr txBox="1"/>
          <p:nvPr/>
        </p:nvSpPr>
        <p:spPr>
          <a:xfrm>
            <a:off x="6096000" y="2403512"/>
            <a:ext cx="5611660" cy="3416000"/>
          </a:xfrm>
          <a:prstGeom prst="rect">
            <a:avLst/>
          </a:prstGeom>
          <a:noFill/>
        </p:spPr>
        <p:txBody>
          <a:bodyPr wrap="square" rtlCol="0">
            <a:spAutoFit/>
          </a:bodyPr>
          <a:lstStyle/>
          <a:p>
            <a:pPr>
              <a:lnSpc>
                <a:spcPct val="200000"/>
              </a:lnSpc>
            </a:pPr>
            <a:r>
              <a:rPr lang="en-GB" sz="2800" b="0" i="0" dirty="0">
                <a:solidFill>
                  <a:srgbClr val="333333"/>
                </a:solidFill>
                <a:effectLst/>
                <a:latin typeface="Arial" panose="020B0604020202020204" pitchFamily="34" charset="0"/>
              </a:rPr>
              <a:t>By asking ourselves these three simple questions we can begin to analyse and learn from our experiences.</a:t>
            </a:r>
            <a:endParaRPr lang="en-GB" sz="2800" dirty="0"/>
          </a:p>
        </p:txBody>
      </p:sp>
      <p:sp>
        <p:nvSpPr>
          <p:cNvPr id="6" name="TextBox 5">
            <a:extLst>
              <a:ext uri="{FF2B5EF4-FFF2-40B4-BE49-F238E27FC236}">
                <a16:creationId xmlns:a16="http://schemas.microsoft.com/office/drawing/2014/main" id="{7EDA5119-E681-1703-741F-EA5B965D7502}"/>
              </a:ext>
            </a:extLst>
          </p:cNvPr>
          <p:cNvSpPr txBox="1"/>
          <p:nvPr/>
        </p:nvSpPr>
        <p:spPr>
          <a:xfrm>
            <a:off x="9853863" y="6196232"/>
            <a:ext cx="1593385" cy="369332"/>
          </a:xfrm>
          <a:prstGeom prst="rect">
            <a:avLst/>
          </a:prstGeom>
          <a:noFill/>
        </p:spPr>
        <p:txBody>
          <a:bodyPr wrap="none" rtlCol="0">
            <a:spAutoFit/>
          </a:bodyPr>
          <a:lstStyle/>
          <a:p>
            <a:r>
              <a:rPr lang="en-GB" dirty="0"/>
              <a:t>(Driscoll, 2007)</a:t>
            </a:r>
          </a:p>
        </p:txBody>
      </p:sp>
    </p:spTree>
    <p:extLst>
      <p:ext uri="{BB962C8B-B14F-4D97-AF65-F5344CB8AC3E}">
        <p14:creationId xmlns:p14="http://schemas.microsoft.com/office/powerpoint/2010/main" val="874261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E48266-4AAB-D8CF-7A6B-71AD883A977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2619215-0143-E106-BB5C-4C2AD1B94383}"/>
              </a:ext>
            </a:extLst>
          </p:cNvPr>
          <p:cNvSpPr>
            <a:spLocks noGrp="1"/>
          </p:cNvSpPr>
          <p:nvPr>
            <p:ph type="title"/>
          </p:nvPr>
        </p:nvSpPr>
        <p:spPr/>
        <p:txBody>
          <a:bodyPr/>
          <a:lstStyle/>
          <a:p>
            <a:r>
              <a:rPr lang="en-GB" dirty="0"/>
              <a:t>Models of Reflection…</a:t>
            </a:r>
          </a:p>
        </p:txBody>
      </p:sp>
      <p:graphicFrame>
        <p:nvGraphicFramePr>
          <p:cNvPr id="4" name="Content Placeholder 3">
            <a:extLst>
              <a:ext uri="{FF2B5EF4-FFF2-40B4-BE49-F238E27FC236}">
                <a16:creationId xmlns:a16="http://schemas.microsoft.com/office/drawing/2014/main" id="{97BFF0E7-7AD4-E77D-895F-A70FB1FF8BAE}"/>
              </a:ext>
            </a:extLst>
          </p:cNvPr>
          <p:cNvGraphicFramePr>
            <a:graphicFrameLocks noGrp="1"/>
          </p:cNvGraphicFramePr>
          <p:nvPr>
            <p:ph idx="1"/>
            <p:extLst>
              <p:ext uri="{D42A27DB-BD31-4B8C-83A1-F6EECF244321}">
                <p14:modId xmlns:p14="http://schemas.microsoft.com/office/powerpoint/2010/main" val="2961107701"/>
              </p:ext>
            </p:extLst>
          </p:nvPr>
        </p:nvGraphicFramePr>
        <p:xfrm>
          <a:off x="295375" y="2403513"/>
          <a:ext cx="6478404" cy="42619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142CDFEA-E7EF-01D7-117D-509C221D3795}"/>
              </a:ext>
            </a:extLst>
          </p:cNvPr>
          <p:cNvSpPr txBox="1"/>
          <p:nvPr/>
        </p:nvSpPr>
        <p:spPr>
          <a:xfrm>
            <a:off x="6291248" y="2403513"/>
            <a:ext cx="5611660" cy="3254417"/>
          </a:xfrm>
          <a:prstGeom prst="rect">
            <a:avLst/>
          </a:prstGeom>
          <a:noFill/>
        </p:spPr>
        <p:txBody>
          <a:bodyPr wrap="square" rtlCol="0">
            <a:spAutoFit/>
          </a:bodyPr>
          <a:lstStyle/>
          <a:p>
            <a:pPr>
              <a:lnSpc>
                <a:spcPct val="150000"/>
              </a:lnSpc>
            </a:pPr>
            <a:r>
              <a:rPr lang="en-GB" sz="2800" b="0" i="0" dirty="0">
                <a:solidFill>
                  <a:srgbClr val="333333"/>
                </a:solidFill>
                <a:effectLst/>
                <a:latin typeface="Arial" panose="020B0604020202020204" pitchFamily="34" charset="0"/>
              </a:rPr>
              <a:t>This model takes things a step further. Based on how people learn, Kolb’s approach centres on developing understanding, through experiences.</a:t>
            </a:r>
            <a:endParaRPr lang="en-GB" sz="2800" dirty="0"/>
          </a:p>
        </p:txBody>
      </p:sp>
      <p:sp>
        <p:nvSpPr>
          <p:cNvPr id="6" name="TextBox 5">
            <a:extLst>
              <a:ext uri="{FF2B5EF4-FFF2-40B4-BE49-F238E27FC236}">
                <a16:creationId xmlns:a16="http://schemas.microsoft.com/office/drawing/2014/main" id="{9CA81DD1-6216-4465-F40A-03EF222DBBF7}"/>
              </a:ext>
            </a:extLst>
          </p:cNvPr>
          <p:cNvSpPr txBox="1"/>
          <p:nvPr/>
        </p:nvSpPr>
        <p:spPr>
          <a:xfrm>
            <a:off x="9853863" y="6196232"/>
            <a:ext cx="1317027" cy="369332"/>
          </a:xfrm>
          <a:prstGeom prst="rect">
            <a:avLst/>
          </a:prstGeom>
          <a:noFill/>
        </p:spPr>
        <p:txBody>
          <a:bodyPr wrap="none" rtlCol="0">
            <a:spAutoFit/>
          </a:bodyPr>
          <a:lstStyle/>
          <a:p>
            <a:r>
              <a:rPr lang="en-GB" dirty="0"/>
              <a:t>(Kolb, 1984)</a:t>
            </a:r>
          </a:p>
        </p:txBody>
      </p:sp>
    </p:spTree>
    <p:extLst>
      <p:ext uri="{BB962C8B-B14F-4D97-AF65-F5344CB8AC3E}">
        <p14:creationId xmlns:p14="http://schemas.microsoft.com/office/powerpoint/2010/main" val="7134765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2C80D3-928D-4DF4-7EBA-4467DE663F0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436A82E-537D-BDDC-0AA8-435F397B8C02}"/>
              </a:ext>
            </a:extLst>
          </p:cNvPr>
          <p:cNvSpPr>
            <a:spLocks noGrp="1"/>
          </p:cNvSpPr>
          <p:nvPr>
            <p:ph type="title"/>
          </p:nvPr>
        </p:nvSpPr>
        <p:spPr/>
        <p:txBody>
          <a:bodyPr/>
          <a:lstStyle/>
          <a:p>
            <a:r>
              <a:rPr lang="en-GB" dirty="0"/>
              <a:t>Models of Reflection…</a:t>
            </a:r>
          </a:p>
        </p:txBody>
      </p:sp>
      <p:graphicFrame>
        <p:nvGraphicFramePr>
          <p:cNvPr id="4" name="Content Placeholder 3">
            <a:extLst>
              <a:ext uri="{FF2B5EF4-FFF2-40B4-BE49-F238E27FC236}">
                <a16:creationId xmlns:a16="http://schemas.microsoft.com/office/drawing/2014/main" id="{2FC25BD0-8FEE-D71F-60F5-F862476EBA9B}"/>
              </a:ext>
            </a:extLst>
          </p:cNvPr>
          <p:cNvGraphicFramePr>
            <a:graphicFrameLocks noGrp="1"/>
          </p:cNvGraphicFramePr>
          <p:nvPr>
            <p:ph idx="1"/>
            <p:extLst>
              <p:ext uri="{D42A27DB-BD31-4B8C-83A1-F6EECF244321}">
                <p14:modId xmlns:p14="http://schemas.microsoft.com/office/powerpoint/2010/main" val="3362562245"/>
              </p:ext>
            </p:extLst>
          </p:nvPr>
        </p:nvGraphicFramePr>
        <p:xfrm>
          <a:off x="5305926" y="1616374"/>
          <a:ext cx="6407986" cy="47362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19F3B374-7069-ECD3-D4B4-B2BA45E77DC8}"/>
              </a:ext>
            </a:extLst>
          </p:cNvPr>
          <p:cNvSpPr txBox="1"/>
          <p:nvPr/>
        </p:nvSpPr>
        <p:spPr>
          <a:xfrm>
            <a:off x="573473" y="2807469"/>
            <a:ext cx="5611660" cy="2608086"/>
          </a:xfrm>
          <a:prstGeom prst="rect">
            <a:avLst/>
          </a:prstGeom>
          <a:noFill/>
        </p:spPr>
        <p:txBody>
          <a:bodyPr wrap="square" rtlCol="0">
            <a:spAutoFit/>
          </a:bodyPr>
          <a:lstStyle/>
          <a:p>
            <a:pPr>
              <a:lnSpc>
                <a:spcPct val="150000"/>
              </a:lnSpc>
            </a:pPr>
            <a:r>
              <a:rPr lang="en-GB" sz="2800" b="0" i="0" dirty="0">
                <a:solidFill>
                  <a:srgbClr val="333333"/>
                </a:solidFill>
                <a:effectLst/>
                <a:latin typeface="Arial" panose="020B0604020202020204" pitchFamily="34" charset="0"/>
              </a:rPr>
              <a:t>Gibbs added some further steps, which can act as a guide, and help structure a more thorough reflection</a:t>
            </a:r>
            <a:endParaRPr lang="en-GB" sz="2800" dirty="0"/>
          </a:p>
        </p:txBody>
      </p:sp>
      <p:sp>
        <p:nvSpPr>
          <p:cNvPr id="6" name="TextBox 5">
            <a:extLst>
              <a:ext uri="{FF2B5EF4-FFF2-40B4-BE49-F238E27FC236}">
                <a16:creationId xmlns:a16="http://schemas.microsoft.com/office/drawing/2014/main" id="{463DDCB7-B78C-77C9-3894-A92AE4222A1C}"/>
              </a:ext>
            </a:extLst>
          </p:cNvPr>
          <p:cNvSpPr txBox="1"/>
          <p:nvPr/>
        </p:nvSpPr>
        <p:spPr>
          <a:xfrm>
            <a:off x="9853863" y="6196232"/>
            <a:ext cx="1435458" cy="369332"/>
          </a:xfrm>
          <a:prstGeom prst="rect">
            <a:avLst/>
          </a:prstGeom>
          <a:noFill/>
        </p:spPr>
        <p:txBody>
          <a:bodyPr wrap="none" rtlCol="0">
            <a:spAutoFit/>
          </a:bodyPr>
          <a:lstStyle/>
          <a:p>
            <a:r>
              <a:rPr lang="en-GB" dirty="0"/>
              <a:t>(Gibbs, 1998)</a:t>
            </a:r>
          </a:p>
        </p:txBody>
      </p:sp>
    </p:spTree>
    <p:extLst>
      <p:ext uri="{BB962C8B-B14F-4D97-AF65-F5344CB8AC3E}">
        <p14:creationId xmlns:p14="http://schemas.microsoft.com/office/powerpoint/2010/main" val="7529734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41D43F-E010-5096-B7A1-982458F0967D}"/>
              </a:ext>
            </a:extLst>
          </p:cNvPr>
          <p:cNvSpPr>
            <a:spLocks noGrp="1"/>
          </p:cNvSpPr>
          <p:nvPr>
            <p:ph type="title"/>
          </p:nvPr>
        </p:nvSpPr>
        <p:spPr>
          <a:xfrm>
            <a:off x="301657" y="951708"/>
            <a:ext cx="11594969" cy="1325563"/>
          </a:xfrm>
        </p:spPr>
        <p:txBody>
          <a:bodyPr/>
          <a:lstStyle/>
          <a:p>
            <a:r>
              <a:rPr lang="en-GB" dirty="0"/>
              <a:t>Day-to-day ways of reflecting</a:t>
            </a:r>
          </a:p>
        </p:txBody>
      </p:sp>
      <p:sp>
        <p:nvSpPr>
          <p:cNvPr id="3" name="Content Placeholder 2">
            <a:extLst>
              <a:ext uri="{FF2B5EF4-FFF2-40B4-BE49-F238E27FC236}">
                <a16:creationId xmlns:a16="http://schemas.microsoft.com/office/drawing/2014/main" id="{BA9BD37E-F1CD-0B39-7774-76A10A369020}"/>
              </a:ext>
            </a:extLst>
          </p:cNvPr>
          <p:cNvSpPr>
            <a:spLocks noGrp="1"/>
          </p:cNvSpPr>
          <p:nvPr>
            <p:ph idx="1"/>
          </p:nvPr>
        </p:nvSpPr>
        <p:spPr>
          <a:xfrm>
            <a:off x="301657" y="2340002"/>
            <a:ext cx="11594969" cy="3651349"/>
          </a:xfrm>
        </p:spPr>
        <p:txBody>
          <a:bodyPr/>
          <a:lstStyle/>
          <a:p>
            <a:endParaRPr lang="en-GB" dirty="0"/>
          </a:p>
        </p:txBody>
      </p:sp>
      <p:pic>
        <p:nvPicPr>
          <p:cNvPr id="5" name="Picture 4">
            <a:extLst>
              <a:ext uri="{FF2B5EF4-FFF2-40B4-BE49-F238E27FC236}">
                <a16:creationId xmlns:a16="http://schemas.microsoft.com/office/drawing/2014/main" id="{68945F07-0694-48DE-E2EA-AD66F0F31D74}"/>
              </a:ext>
            </a:extLst>
          </p:cNvPr>
          <p:cNvPicPr>
            <a:picLocks noChangeAspect="1"/>
          </p:cNvPicPr>
          <p:nvPr/>
        </p:nvPicPr>
        <p:blipFill>
          <a:blip r:embed="rId3"/>
          <a:stretch>
            <a:fillRect/>
          </a:stretch>
        </p:blipFill>
        <p:spPr>
          <a:xfrm>
            <a:off x="394542" y="2171826"/>
            <a:ext cx="2782915" cy="2767058"/>
          </a:xfrm>
          <a:prstGeom prst="rect">
            <a:avLst/>
          </a:prstGeom>
        </p:spPr>
      </p:pic>
      <p:pic>
        <p:nvPicPr>
          <p:cNvPr id="7" name="Picture 6">
            <a:extLst>
              <a:ext uri="{FF2B5EF4-FFF2-40B4-BE49-F238E27FC236}">
                <a16:creationId xmlns:a16="http://schemas.microsoft.com/office/drawing/2014/main" id="{16AF2685-B1D0-4F72-6527-F32B521AADC6}"/>
              </a:ext>
            </a:extLst>
          </p:cNvPr>
          <p:cNvPicPr>
            <a:picLocks noChangeAspect="1"/>
          </p:cNvPicPr>
          <p:nvPr/>
        </p:nvPicPr>
        <p:blipFill>
          <a:blip r:embed="rId4"/>
          <a:stretch>
            <a:fillRect/>
          </a:stretch>
        </p:blipFill>
        <p:spPr>
          <a:xfrm>
            <a:off x="3331478" y="2887576"/>
            <a:ext cx="2927577" cy="2940212"/>
          </a:xfrm>
          <a:prstGeom prst="rect">
            <a:avLst/>
          </a:prstGeom>
        </p:spPr>
      </p:pic>
      <p:pic>
        <p:nvPicPr>
          <p:cNvPr id="9" name="Picture 8">
            <a:extLst>
              <a:ext uri="{FF2B5EF4-FFF2-40B4-BE49-F238E27FC236}">
                <a16:creationId xmlns:a16="http://schemas.microsoft.com/office/drawing/2014/main" id="{7C99355A-0114-EC86-4D8F-BC5F5E3F8D6C}"/>
              </a:ext>
            </a:extLst>
          </p:cNvPr>
          <p:cNvPicPr>
            <a:picLocks noChangeAspect="1"/>
          </p:cNvPicPr>
          <p:nvPr/>
        </p:nvPicPr>
        <p:blipFill>
          <a:blip r:embed="rId5"/>
          <a:stretch>
            <a:fillRect/>
          </a:stretch>
        </p:blipFill>
        <p:spPr>
          <a:xfrm>
            <a:off x="6413076" y="2171826"/>
            <a:ext cx="2566270" cy="2940212"/>
          </a:xfrm>
          <a:prstGeom prst="rect">
            <a:avLst/>
          </a:prstGeom>
        </p:spPr>
      </p:pic>
      <p:pic>
        <p:nvPicPr>
          <p:cNvPr id="11" name="Picture 10">
            <a:extLst>
              <a:ext uri="{FF2B5EF4-FFF2-40B4-BE49-F238E27FC236}">
                <a16:creationId xmlns:a16="http://schemas.microsoft.com/office/drawing/2014/main" id="{30BC244E-5BF0-C88E-1E6C-DE5EBF5F12C8}"/>
              </a:ext>
            </a:extLst>
          </p:cNvPr>
          <p:cNvPicPr>
            <a:picLocks noChangeAspect="1"/>
          </p:cNvPicPr>
          <p:nvPr/>
        </p:nvPicPr>
        <p:blipFill>
          <a:blip r:embed="rId6"/>
          <a:stretch>
            <a:fillRect/>
          </a:stretch>
        </p:blipFill>
        <p:spPr>
          <a:xfrm>
            <a:off x="9133367" y="2887577"/>
            <a:ext cx="2580934" cy="2940212"/>
          </a:xfrm>
          <a:prstGeom prst="rect">
            <a:avLst/>
          </a:prstGeom>
        </p:spPr>
      </p:pic>
      <p:sp>
        <p:nvSpPr>
          <p:cNvPr id="12" name="TextBox 11">
            <a:extLst>
              <a:ext uri="{FF2B5EF4-FFF2-40B4-BE49-F238E27FC236}">
                <a16:creationId xmlns:a16="http://schemas.microsoft.com/office/drawing/2014/main" id="{B6FE376B-EBC3-EF7D-8D57-F2EE635F8E79}"/>
              </a:ext>
            </a:extLst>
          </p:cNvPr>
          <p:cNvSpPr txBox="1"/>
          <p:nvPr/>
        </p:nvSpPr>
        <p:spPr>
          <a:xfrm>
            <a:off x="7976937" y="6159527"/>
            <a:ext cx="3098990" cy="369332"/>
          </a:xfrm>
          <a:prstGeom prst="rect">
            <a:avLst/>
          </a:prstGeom>
          <a:noFill/>
        </p:spPr>
        <p:txBody>
          <a:bodyPr wrap="none" rtlCol="0">
            <a:spAutoFit/>
          </a:bodyPr>
          <a:lstStyle/>
          <a:p>
            <a:r>
              <a:rPr lang="en-GB" dirty="0"/>
              <a:t>(University of Edinburgh, 2024)</a:t>
            </a:r>
          </a:p>
        </p:txBody>
      </p:sp>
    </p:spTree>
    <p:extLst>
      <p:ext uri="{BB962C8B-B14F-4D97-AF65-F5344CB8AC3E}">
        <p14:creationId xmlns:p14="http://schemas.microsoft.com/office/powerpoint/2010/main" val="35498677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E1D1C5-624C-62BE-A3F9-DA8EB6E89AEB}"/>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A0583F20-E225-5DA3-B80D-CBCB4ABF19EF}"/>
              </a:ext>
            </a:extLst>
          </p:cNvPr>
          <p:cNvSpPr txBox="1"/>
          <p:nvPr/>
        </p:nvSpPr>
        <p:spPr>
          <a:xfrm>
            <a:off x="573473" y="2807469"/>
            <a:ext cx="4524307" cy="2608086"/>
          </a:xfrm>
          <a:prstGeom prst="rect">
            <a:avLst/>
          </a:prstGeom>
          <a:noFill/>
        </p:spPr>
        <p:txBody>
          <a:bodyPr wrap="square" rtlCol="0">
            <a:spAutoFit/>
          </a:bodyPr>
          <a:lstStyle/>
          <a:p>
            <a:pPr>
              <a:lnSpc>
                <a:spcPct val="150000"/>
              </a:lnSpc>
            </a:pPr>
            <a:r>
              <a:rPr lang="en-GB" sz="2800" dirty="0">
                <a:solidFill>
                  <a:srgbClr val="333333"/>
                </a:solidFill>
                <a:latin typeface="Arial" panose="020B0604020202020204" pitchFamily="34" charset="0"/>
              </a:rPr>
              <a:t>“Thinking on your feet”</a:t>
            </a:r>
          </a:p>
          <a:p>
            <a:pPr>
              <a:lnSpc>
                <a:spcPct val="150000"/>
              </a:lnSpc>
            </a:pPr>
            <a:r>
              <a:rPr lang="en-GB" sz="2800" dirty="0">
                <a:solidFill>
                  <a:srgbClr val="333333"/>
                </a:solidFill>
                <a:latin typeface="Arial" panose="020B0604020202020204" pitchFamily="34" charset="0"/>
              </a:rPr>
              <a:t>A real-time process of adapting during an event and not after the fact</a:t>
            </a:r>
            <a:endParaRPr lang="en-GB" sz="2800" dirty="0"/>
          </a:p>
        </p:txBody>
      </p:sp>
      <p:pic>
        <p:nvPicPr>
          <p:cNvPr id="9" name="Picture 8">
            <a:extLst>
              <a:ext uri="{FF2B5EF4-FFF2-40B4-BE49-F238E27FC236}">
                <a16:creationId xmlns:a16="http://schemas.microsoft.com/office/drawing/2014/main" id="{69E25640-4BCE-CB92-CAE6-4779D93033F3}"/>
              </a:ext>
            </a:extLst>
          </p:cNvPr>
          <p:cNvPicPr>
            <a:picLocks noChangeAspect="1"/>
          </p:cNvPicPr>
          <p:nvPr/>
        </p:nvPicPr>
        <p:blipFill>
          <a:blip r:embed="rId2"/>
          <a:stretch>
            <a:fillRect/>
          </a:stretch>
        </p:blipFill>
        <p:spPr>
          <a:xfrm>
            <a:off x="4533901" y="1410243"/>
            <a:ext cx="7528954" cy="4970655"/>
          </a:xfrm>
          <a:prstGeom prst="rect">
            <a:avLst/>
          </a:prstGeom>
        </p:spPr>
      </p:pic>
      <p:sp>
        <p:nvSpPr>
          <p:cNvPr id="6" name="TextBox 5">
            <a:extLst>
              <a:ext uri="{FF2B5EF4-FFF2-40B4-BE49-F238E27FC236}">
                <a16:creationId xmlns:a16="http://schemas.microsoft.com/office/drawing/2014/main" id="{41AD16BC-4B0C-BCEE-8B3B-9E385E52F118}"/>
              </a:ext>
            </a:extLst>
          </p:cNvPr>
          <p:cNvSpPr txBox="1"/>
          <p:nvPr/>
        </p:nvSpPr>
        <p:spPr>
          <a:xfrm>
            <a:off x="9853863" y="6196232"/>
            <a:ext cx="1473480" cy="369332"/>
          </a:xfrm>
          <a:prstGeom prst="rect">
            <a:avLst/>
          </a:prstGeom>
          <a:noFill/>
        </p:spPr>
        <p:txBody>
          <a:bodyPr wrap="none" rtlCol="0">
            <a:spAutoFit/>
          </a:bodyPr>
          <a:lstStyle/>
          <a:p>
            <a:r>
              <a:rPr lang="en-GB" dirty="0"/>
              <a:t>(Schön, 1991)</a:t>
            </a:r>
          </a:p>
        </p:txBody>
      </p:sp>
      <p:sp>
        <p:nvSpPr>
          <p:cNvPr id="2" name="Title 1">
            <a:extLst>
              <a:ext uri="{FF2B5EF4-FFF2-40B4-BE49-F238E27FC236}">
                <a16:creationId xmlns:a16="http://schemas.microsoft.com/office/drawing/2014/main" id="{84CDCFB1-B068-BE41-C2B8-7D8319483DD2}"/>
              </a:ext>
            </a:extLst>
          </p:cNvPr>
          <p:cNvSpPr>
            <a:spLocks noGrp="1"/>
          </p:cNvSpPr>
          <p:nvPr>
            <p:ph type="title"/>
          </p:nvPr>
        </p:nvSpPr>
        <p:spPr/>
        <p:txBody>
          <a:bodyPr/>
          <a:lstStyle/>
          <a:p>
            <a:r>
              <a:rPr lang="en-GB" dirty="0"/>
              <a:t>Models of Reflection…</a:t>
            </a:r>
          </a:p>
        </p:txBody>
      </p:sp>
    </p:spTree>
    <p:extLst>
      <p:ext uri="{BB962C8B-B14F-4D97-AF65-F5344CB8AC3E}">
        <p14:creationId xmlns:p14="http://schemas.microsoft.com/office/powerpoint/2010/main" val="846265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AD9EB-4D0D-0300-D635-4330AF61EDC2}"/>
              </a:ext>
            </a:extLst>
          </p:cNvPr>
          <p:cNvSpPr>
            <a:spLocks noGrp="1"/>
          </p:cNvSpPr>
          <p:nvPr>
            <p:ph type="title"/>
          </p:nvPr>
        </p:nvSpPr>
        <p:spPr>
          <a:xfrm>
            <a:off x="295374" y="3045189"/>
            <a:ext cx="11594969" cy="1325563"/>
          </a:xfrm>
        </p:spPr>
        <p:txBody>
          <a:bodyPr/>
          <a:lstStyle/>
          <a:p>
            <a:pPr algn="ctr"/>
            <a:r>
              <a:rPr lang="en-GB" dirty="0"/>
              <a:t>How can Schön’s reflection </a:t>
            </a:r>
            <a:r>
              <a:rPr lang="en-GB" i="1" dirty="0"/>
              <a:t>in </a:t>
            </a:r>
            <a:r>
              <a:rPr lang="en-GB" dirty="0"/>
              <a:t>action be utilised in the workplace?</a:t>
            </a:r>
          </a:p>
        </p:txBody>
      </p:sp>
      <p:sp>
        <p:nvSpPr>
          <p:cNvPr id="4" name="TextBox 3">
            <a:extLst>
              <a:ext uri="{FF2B5EF4-FFF2-40B4-BE49-F238E27FC236}">
                <a16:creationId xmlns:a16="http://schemas.microsoft.com/office/drawing/2014/main" id="{D3CD2102-FD43-605D-7F2A-C02162743708}"/>
              </a:ext>
            </a:extLst>
          </p:cNvPr>
          <p:cNvSpPr txBox="1"/>
          <p:nvPr/>
        </p:nvSpPr>
        <p:spPr>
          <a:xfrm>
            <a:off x="4003308" y="4816642"/>
            <a:ext cx="4871334" cy="461665"/>
          </a:xfrm>
          <a:prstGeom prst="rect">
            <a:avLst/>
          </a:prstGeom>
          <a:noFill/>
        </p:spPr>
        <p:txBody>
          <a:bodyPr wrap="none" rtlCol="0">
            <a:spAutoFit/>
          </a:bodyPr>
          <a:lstStyle/>
          <a:p>
            <a:r>
              <a:rPr lang="en-GB" sz="2400" dirty="0"/>
              <a:t>What questions can you ask yourself?</a:t>
            </a:r>
          </a:p>
        </p:txBody>
      </p:sp>
    </p:spTree>
    <p:extLst>
      <p:ext uri="{BB962C8B-B14F-4D97-AF65-F5344CB8AC3E}">
        <p14:creationId xmlns:p14="http://schemas.microsoft.com/office/powerpoint/2010/main" val="19265569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68F702-0143-7068-1A96-216B68E1F28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E5FC751-42B0-9330-6302-2BAE4C866986}"/>
              </a:ext>
            </a:extLst>
          </p:cNvPr>
          <p:cNvSpPr>
            <a:spLocks noGrp="1"/>
          </p:cNvSpPr>
          <p:nvPr>
            <p:ph type="title"/>
          </p:nvPr>
        </p:nvSpPr>
        <p:spPr>
          <a:xfrm>
            <a:off x="298515" y="1216389"/>
            <a:ext cx="11594969" cy="1325563"/>
          </a:xfrm>
        </p:spPr>
        <p:txBody>
          <a:bodyPr/>
          <a:lstStyle/>
          <a:p>
            <a:pPr algn="ctr"/>
            <a:r>
              <a:rPr lang="en-GB" dirty="0"/>
              <a:t>Kahneman’s (2011) System 1 &amp; System 2 Thinking</a:t>
            </a:r>
          </a:p>
        </p:txBody>
      </p:sp>
      <p:graphicFrame>
        <p:nvGraphicFramePr>
          <p:cNvPr id="3" name="Table 2">
            <a:extLst>
              <a:ext uri="{FF2B5EF4-FFF2-40B4-BE49-F238E27FC236}">
                <a16:creationId xmlns:a16="http://schemas.microsoft.com/office/drawing/2014/main" id="{EA886B72-340A-A4F5-B25D-F7B340EA9B07}"/>
              </a:ext>
            </a:extLst>
          </p:cNvPr>
          <p:cNvGraphicFramePr>
            <a:graphicFrameLocks noGrp="1"/>
          </p:cNvGraphicFramePr>
          <p:nvPr>
            <p:extLst>
              <p:ext uri="{D42A27DB-BD31-4B8C-83A1-F6EECF244321}">
                <p14:modId xmlns:p14="http://schemas.microsoft.com/office/powerpoint/2010/main" val="2271277390"/>
              </p:ext>
            </p:extLst>
          </p:nvPr>
        </p:nvGraphicFramePr>
        <p:xfrm>
          <a:off x="226060" y="2671822"/>
          <a:ext cx="4704080" cy="3288453"/>
        </p:xfrm>
        <a:graphic>
          <a:graphicData uri="http://schemas.openxmlformats.org/drawingml/2006/table">
            <a:tbl>
              <a:tblPr firstRow="1" bandRow="1">
                <a:tableStyleId>{5C22544A-7EE6-4342-B048-85BDC9FD1C3A}</a:tableStyleId>
              </a:tblPr>
              <a:tblGrid>
                <a:gridCol w="2378912">
                  <a:extLst>
                    <a:ext uri="{9D8B030D-6E8A-4147-A177-3AD203B41FA5}">
                      <a16:colId xmlns:a16="http://schemas.microsoft.com/office/drawing/2014/main" val="3548934011"/>
                    </a:ext>
                  </a:extLst>
                </a:gridCol>
                <a:gridCol w="2325168">
                  <a:extLst>
                    <a:ext uri="{9D8B030D-6E8A-4147-A177-3AD203B41FA5}">
                      <a16:colId xmlns:a16="http://schemas.microsoft.com/office/drawing/2014/main" val="512863708"/>
                    </a:ext>
                  </a:extLst>
                </a:gridCol>
              </a:tblGrid>
              <a:tr h="790735">
                <a:tc>
                  <a:txBody>
                    <a:bodyPr/>
                    <a:lstStyle/>
                    <a:p>
                      <a:r>
                        <a:rPr lang="en-GB" dirty="0"/>
                        <a:t>System 1: Fast Thinking</a:t>
                      </a:r>
                    </a:p>
                  </a:txBody>
                  <a:tcPr/>
                </a:tc>
                <a:tc>
                  <a:txBody>
                    <a:bodyPr/>
                    <a:lstStyle/>
                    <a:p>
                      <a:r>
                        <a:rPr lang="en-GB" dirty="0"/>
                        <a:t>System 2: Slow Thinking</a:t>
                      </a:r>
                    </a:p>
                  </a:txBody>
                  <a:tcPr/>
                </a:tc>
                <a:extLst>
                  <a:ext uri="{0D108BD9-81ED-4DB2-BD59-A6C34878D82A}">
                    <a16:rowId xmlns:a16="http://schemas.microsoft.com/office/drawing/2014/main" val="3067134022"/>
                  </a:ext>
                </a:extLst>
              </a:tr>
              <a:tr h="790735">
                <a:tc>
                  <a:txBody>
                    <a:bodyPr/>
                    <a:lstStyle/>
                    <a:p>
                      <a:r>
                        <a:rPr lang="en-GB" dirty="0"/>
                        <a:t>Routine tasks</a:t>
                      </a:r>
                    </a:p>
                  </a:txBody>
                  <a:tcPr/>
                </a:tc>
                <a:tc>
                  <a:txBody>
                    <a:bodyPr/>
                    <a:lstStyle/>
                    <a:p>
                      <a:r>
                        <a:rPr lang="en-GB" dirty="0"/>
                        <a:t>Complex, high-stakes tasks</a:t>
                      </a:r>
                    </a:p>
                  </a:txBody>
                  <a:tcPr/>
                </a:tc>
                <a:extLst>
                  <a:ext uri="{0D108BD9-81ED-4DB2-BD59-A6C34878D82A}">
                    <a16:rowId xmlns:a16="http://schemas.microsoft.com/office/drawing/2014/main" val="435903174"/>
                  </a:ext>
                </a:extLst>
              </a:tr>
              <a:tr h="458124">
                <a:tc>
                  <a:txBody>
                    <a:bodyPr/>
                    <a:lstStyle/>
                    <a:p>
                      <a:r>
                        <a:rPr lang="en-GB" dirty="0"/>
                        <a:t>Snap judgements</a:t>
                      </a:r>
                    </a:p>
                  </a:txBody>
                  <a:tcPr/>
                </a:tc>
                <a:tc>
                  <a:txBody>
                    <a:bodyPr/>
                    <a:lstStyle/>
                    <a:p>
                      <a:r>
                        <a:rPr lang="en-GB" dirty="0"/>
                        <a:t>Requires effort</a:t>
                      </a:r>
                    </a:p>
                  </a:txBody>
                  <a:tcPr/>
                </a:tc>
                <a:extLst>
                  <a:ext uri="{0D108BD9-81ED-4DB2-BD59-A6C34878D82A}">
                    <a16:rowId xmlns:a16="http://schemas.microsoft.com/office/drawing/2014/main" val="82128620"/>
                  </a:ext>
                </a:extLst>
              </a:tr>
              <a:tr h="458124">
                <a:tc>
                  <a:txBody>
                    <a:bodyPr/>
                    <a:lstStyle/>
                    <a:p>
                      <a:endParaRPr lang="en-GB"/>
                    </a:p>
                  </a:txBody>
                  <a:tcPr/>
                </a:tc>
                <a:tc>
                  <a:txBody>
                    <a:bodyPr/>
                    <a:lstStyle/>
                    <a:p>
                      <a:endParaRPr lang="en-GB"/>
                    </a:p>
                  </a:txBody>
                  <a:tcPr/>
                </a:tc>
                <a:extLst>
                  <a:ext uri="{0D108BD9-81ED-4DB2-BD59-A6C34878D82A}">
                    <a16:rowId xmlns:a16="http://schemas.microsoft.com/office/drawing/2014/main" val="3796063172"/>
                  </a:ext>
                </a:extLst>
              </a:tr>
              <a:tr h="790735">
                <a:tc>
                  <a:txBody>
                    <a:bodyPr/>
                    <a:lstStyle/>
                    <a:p>
                      <a:r>
                        <a:rPr lang="en-GB" dirty="0"/>
                        <a:t>Prone to cognitive bias, assumptions</a:t>
                      </a:r>
                    </a:p>
                  </a:txBody>
                  <a:tcPr/>
                </a:tc>
                <a:tc>
                  <a:txBody>
                    <a:bodyPr/>
                    <a:lstStyle/>
                    <a:p>
                      <a:r>
                        <a:rPr lang="en-GB" dirty="0"/>
                        <a:t>Can be lazy, and taxing</a:t>
                      </a:r>
                    </a:p>
                  </a:txBody>
                  <a:tcPr/>
                </a:tc>
                <a:extLst>
                  <a:ext uri="{0D108BD9-81ED-4DB2-BD59-A6C34878D82A}">
                    <a16:rowId xmlns:a16="http://schemas.microsoft.com/office/drawing/2014/main" val="2115007388"/>
                  </a:ext>
                </a:extLst>
              </a:tr>
            </a:tbl>
          </a:graphicData>
        </a:graphic>
      </p:graphicFrame>
      <p:pic>
        <p:nvPicPr>
          <p:cNvPr id="5" name="Picture 4">
            <a:extLst>
              <a:ext uri="{FF2B5EF4-FFF2-40B4-BE49-F238E27FC236}">
                <a16:creationId xmlns:a16="http://schemas.microsoft.com/office/drawing/2014/main" id="{A389C52E-5101-61E4-8EA5-345CCCD4F84B}"/>
              </a:ext>
            </a:extLst>
          </p:cNvPr>
          <p:cNvPicPr>
            <a:picLocks noChangeAspect="1"/>
          </p:cNvPicPr>
          <p:nvPr/>
        </p:nvPicPr>
        <p:blipFill>
          <a:blip r:embed="rId3"/>
          <a:srcRect t="19108" b="3662"/>
          <a:stretch>
            <a:fillRect/>
          </a:stretch>
        </p:blipFill>
        <p:spPr>
          <a:xfrm>
            <a:off x="5013960" y="2541952"/>
            <a:ext cx="7178040" cy="3695700"/>
          </a:xfrm>
          <a:prstGeom prst="rect">
            <a:avLst/>
          </a:prstGeom>
        </p:spPr>
      </p:pic>
    </p:spTree>
    <p:extLst>
      <p:ext uri="{BB962C8B-B14F-4D97-AF65-F5344CB8AC3E}">
        <p14:creationId xmlns:p14="http://schemas.microsoft.com/office/powerpoint/2010/main" val="6688218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928EE2-837A-04A1-BF14-CA6E1DED287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81EE54F-5486-44DA-8441-B2CAA040795C}"/>
              </a:ext>
            </a:extLst>
          </p:cNvPr>
          <p:cNvSpPr>
            <a:spLocks noGrp="1"/>
          </p:cNvSpPr>
          <p:nvPr>
            <p:ph type="title"/>
          </p:nvPr>
        </p:nvSpPr>
        <p:spPr>
          <a:xfrm>
            <a:off x="295374" y="3045189"/>
            <a:ext cx="11594969" cy="1325563"/>
          </a:xfrm>
        </p:spPr>
        <p:txBody>
          <a:bodyPr/>
          <a:lstStyle/>
          <a:p>
            <a:pPr algn="ctr"/>
            <a:r>
              <a:rPr lang="en-GB" dirty="0"/>
              <a:t>What are the Pros &amp; Cons of reflective practice in the workplace?</a:t>
            </a:r>
          </a:p>
        </p:txBody>
      </p:sp>
      <p:sp>
        <p:nvSpPr>
          <p:cNvPr id="4" name="TextBox 3">
            <a:extLst>
              <a:ext uri="{FF2B5EF4-FFF2-40B4-BE49-F238E27FC236}">
                <a16:creationId xmlns:a16="http://schemas.microsoft.com/office/drawing/2014/main" id="{147ABD38-70AF-17C9-F4BF-6614EB0B3336}"/>
              </a:ext>
            </a:extLst>
          </p:cNvPr>
          <p:cNvSpPr txBox="1"/>
          <p:nvPr/>
        </p:nvSpPr>
        <p:spPr>
          <a:xfrm>
            <a:off x="5618748" y="5426242"/>
            <a:ext cx="4837735" cy="369332"/>
          </a:xfrm>
          <a:prstGeom prst="rect">
            <a:avLst/>
          </a:prstGeom>
          <a:noFill/>
        </p:spPr>
        <p:txBody>
          <a:bodyPr wrap="none" rtlCol="0">
            <a:spAutoFit/>
          </a:bodyPr>
          <a:lstStyle/>
          <a:p>
            <a:r>
              <a:rPr lang="en-GB" dirty="0"/>
              <a:t>How could it enhance workplace critical thinking?</a:t>
            </a:r>
          </a:p>
        </p:txBody>
      </p:sp>
    </p:spTree>
    <p:extLst>
      <p:ext uri="{BB962C8B-B14F-4D97-AF65-F5344CB8AC3E}">
        <p14:creationId xmlns:p14="http://schemas.microsoft.com/office/powerpoint/2010/main" val="20663774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E27C08-BDB4-7679-60AE-C61FF8942D8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4B1D9FA-3E07-7B18-0B5A-EF9CD094BACE}"/>
              </a:ext>
            </a:extLst>
          </p:cNvPr>
          <p:cNvSpPr>
            <a:spLocks noGrp="1"/>
          </p:cNvSpPr>
          <p:nvPr>
            <p:ph type="title"/>
          </p:nvPr>
        </p:nvSpPr>
        <p:spPr>
          <a:xfrm>
            <a:off x="298515" y="1216389"/>
            <a:ext cx="11594969" cy="696231"/>
          </a:xfrm>
        </p:spPr>
        <p:txBody>
          <a:bodyPr/>
          <a:lstStyle/>
          <a:p>
            <a:pPr algn="ctr"/>
            <a:r>
              <a:rPr lang="en-GB" dirty="0"/>
              <a:t>Taxonomy of Reflection</a:t>
            </a:r>
          </a:p>
        </p:txBody>
      </p:sp>
      <p:graphicFrame>
        <p:nvGraphicFramePr>
          <p:cNvPr id="4" name="Table 3">
            <a:extLst>
              <a:ext uri="{FF2B5EF4-FFF2-40B4-BE49-F238E27FC236}">
                <a16:creationId xmlns:a16="http://schemas.microsoft.com/office/drawing/2014/main" id="{020ED1B5-1278-E34C-E95B-B3EF18DE6DFC}"/>
              </a:ext>
            </a:extLst>
          </p:cNvPr>
          <p:cNvGraphicFramePr>
            <a:graphicFrameLocks noGrp="1"/>
          </p:cNvGraphicFramePr>
          <p:nvPr>
            <p:extLst>
              <p:ext uri="{D42A27DB-BD31-4B8C-83A1-F6EECF244321}">
                <p14:modId xmlns:p14="http://schemas.microsoft.com/office/powerpoint/2010/main" val="4236188231"/>
              </p:ext>
            </p:extLst>
          </p:nvPr>
        </p:nvGraphicFramePr>
        <p:xfrm>
          <a:off x="800100" y="2004060"/>
          <a:ext cx="10515600" cy="4444440"/>
        </p:xfrm>
        <a:graphic>
          <a:graphicData uri="http://schemas.openxmlformats.org/drawingml/2006/table">
            <a:tbl>
              <a:tblPr firstRow="1" bandRow="1">
                <a:tableStyleId>{5C22544A-7EE6-4342-B048-85BDC9FD1C3A}</a:tableStyleId>
              </a:tblPr>
              <a:tblGrid>
                <a:gridCol w="3505200">
                  <a:extLst>
                    <a:ext uri="{9D8B030D-6E8A-4147-A177-3AD203B41FA5}">
                      <a16:colId xmlns:a16="http://schemas.microsoft.com/office/drawing/2014/main" val="3160819628"/>
                    </a:ext>
                  </a:extLst>
                </a:gridCol>
                <a:gridCol w="2672498">
                  <a:extLst>
                    <a:ext uri="{9D8B030D-6E8A-4147-A177-3AD203B41FA5}">
                      <a16:colId xmlns:a16="http://schemas.microsoft.com/office/drawing/2014/main" val="1582980489"/>
                    </a:ext>
                  </a:extLst>
                </a:gridCol>
                <a:gridCol w="4337902">
                  <a:extLst>
                    <a:ext uri="{9D8B030D-6E8A-4147-A177-3AD203B41FA5}">
                      <a16:colId xmlns:a16="http://schemas.microsoft.com/office/drawing/2014/main" val="2327737112"/>
                    </a:ext>
                  </a:extLst>
                </a:gridCol>
              </a:tblGrid>
              <a:tr h="471806">
                <a:tc>
                  <a:txBody>
                    <a:bodyPr/>
                    <a:lstStyle/>
                    <a:p>
                      <a:r>
                        <a:rPr lang="en-GB" dirty="0"/>
                        <a:t>Model</a:t>
                      </a:r>
                    </a:p>
                  </a:txBody>
                  <a:tcPr/>
                </a:tc>
                <a:tc>
                  <a:txBody>
                    <a:bodyPr/>
                    <a:lstStyle/>
                    <a:p>
                      <a:r>
                        <a:rPr lang="en-GB" dirty="0"/>
                        <a:t>Domain</a:t>
                      </a:r>
                    </a:p>
                  </a:txBody>
                  <a:tcPr/>
                </a:tc>
                <a:tc>
                  <a:txBody>
                    <a:bodyPr/>
                    <a:lstStyle/>
                    <a:p>
                      <a:r>
                        <a:rPr lang="en-GB" dirty="0"/>
                        <a:t>Differentiator</a:t>
                      </a:r>
                    </a:p>
                  </a:txBody>
                  <a:tcPr/>
                </a:tc>
                <a:extLst>
                  <a:ext uri="{0D108BD9-81ED-4DB2-BD59-A6C34878D82A}">
                    <a16:rowId xmlns:a16="http://schemas.microsoft.com/office/drawing/2014/main" val="3200663936"/>
                  </a:ext>
                </a:extLst>
              </a:tr>
              <a:tr h="1163357">
                <a:tc>
                  <a:txBody>
                    <a:bodyPr/>
                    <a:lstStyle/>
                    <a:p>
                      <a:r>
                        <a:rPr lang="en-GB" sz="2400" dirty="0"/>
                        <a:t>Kahneman’s System 1 &amp; 2</a:t>
                      </a:r>
                    </a:p>
                  </a:txBody>
                  <a:tcPr/>
                </a:tc>
                <a:tc>
                  <a:txBody>
                    <a:bodyPr/>
                    <a:lstStyle/>
                    <a:p>
                      <a:r>
                        <a:rPr lang="en-GB" dirty="0"/>
                        <a:t>Cognitive Psychology</a:t>
                      </a:r>
                    </a:p>
                  </a:txBody>
                  <a:tcPr/>
                </a:tc>
                <a:tc>
                  <a:txBody>
                    <a:bodyPr/>
                    <a:lstStyle/>
                    <a:p>
                      <a:r>
                        <a:rPr lang="en-GB" dirty="0"/>
                        <a:t>Focuses on cognitive speed &amp; effort – reflection occurs during transition from System 1 -&gt; 2</a:t>
                      </a:r>
                    </a:p>
                  </a:txBody>
                  <a:tcPr/>
                </a:tc>
                <a:extLst>
                  <a:ext uri="{0D108BD9-81ED-4DB2-BD59-A6C34878D82A}">
                    <a16:rowId xmlns:a16="http://schemas.microsoft.com/office/drawing/2014/main" val="778388384"/>
                  </a:ext>
                </a:extLst>
              </a:tr>
              <a:tr h="814350">
                <a:tc>
                  <a:txBody>
                    <a:bodyPr/>
                    <a:lstStyle/>
                    <a:p>
                      <a:r>
                        <a:rPr lang="en-GB" sz="2400" dirty="0"/>
                        <a:t>Kolb’s Experiential Learning Cycle</a:t>
                      </a:r>
                    </a:p>
                  </a:txBody>
                  <a:tcPr/>
                </a:tc>
                <a:tc>
                  <a:txBody>
                    <a:bodyPr/>
                    <a:lstStyle/>
                    <a:p>
                      <a:r>
                        <a:rPr lang="en-GB" dirty="0"/>
                        <a:t>Experiential Learning</a:t>
                      </a:r>
                    </a:p>
                  </a:txBody>
                  <a:tcPr/>
                </a:tc>
                <a:tc>
                  <a:txBody>
                    <a:bodyPr/>
                    <a:lstStyle/>
                    <a:p>
                      <a:r>
                        <a:rPr lang="en-GB" dirty="0"/>
                        <a:t>Cyclical process; reflection is embedded as a core stage</a:t>
                      </a:r>
                    </a:p>
                  </a:txBody>
                  <a:tcPr/>
                </a:tc>
                <a:extLst>
                  <a:ext uri="{0D108BD9-81ED-4DB2-BD59-A6C34878D82A}">
                    <a16:rowId xmlns:a16="http://schemas.microsoft.com/office/drawing/2014/main" val="2867801113"/>
                  </a:ext>
                </a:extLst>
              </a:tr>
              <a:tr h="1163357">
                <a:tc>
                  <a:txBody>
                    <a:bodyPr/>
                    <a:lstStyle/>
                    <a:p>
                      <a:r>
                        <a:rPr lang="en-GB" sz="2400" dirty="0"/>
                        <a:t>Gibbs’ Reflective Cycle</a:t>
                      </a:r>
                    </a:p>
                  </a:txBody>
                  <a:tcPr/>
                </a:tc>
                <a:tc>
                  <a:txBody>
                    <a:bodyPr/>
                    <a:lstStyle/>
                    <a:p>
                      <a:r>
                        <a:rPr lang="en-GB" dirty="0"/>
                        <a:t>Education/Training</a:t>
                      </a:r>
                    </a:p>
                  </a:txBody>
                  <a:tcPr/>
                </a:tc>
                <a:tc>
                  <a:txBody>
                    <a:bodyPr/>
                    <a:lstStyle/>
                    <a:p>
                      <a:r>
                        <a:rPr lang="en-GB" dirty="0"/>
                        <a:t>Highly structured cyclical model incorporating emotional dimensions and forward planning</a:t>
                      </a:r>
                    </a:p>
                  </a:txBody>
                  <a:tcPr/>
                </a:tc>
                <a:extLst>
                  <a:ext uri="{0D108BD9-81ED-4DB2-BD59-A6C34878D82A}">
                    <a16:rowId xmlns:a16="http://schemas.microsoft.com/office/drawing/2014/main" val="1311504987"/>
                  </a:ext>
                </a:extLst>
              </a:tr>
              <a:tr h="814350">
                <a:tc>
                  <a:txBody>
                    <a:bodyPr/>
                    <a:lstStyle/>
                    <a:p>
                      <a:r>
                        <a:rPr lang="en-GB" sz="2400" dirty="0"/>
                        <a:t>Schön’s Reflection-in-Action</a:t>
                      </a:r>
                    </a:p>
                  </a:txBody>
                  <a:tcPr/>
                </a:tc>
                <a:tc>
                  <a:txBody>
                    <a:bodyPr/>
                    <a:lstStyle/>
                    <a:p>
                      <a:r>
                        <a:rPr lang="en-GB" dirty="0"/>
                        <a:t>Professional Practice</a:t>
                      </a:r>
                    </a:p>
                  </a:txBody>
                  <a:tcPr/>
                </a:tc>
                <a:tc>
                  <a:txBody>
                    <a:bodyPr/>
                    <a:lstStyle/>
                    <a:p>
                      <a:r>
                        <a:rPr lang="en-GB" dirty="0"/>
                        <a:t>Focuses on immediacy, and adaptability in professional contexts</a:t>
                      </a:r>
                    </a:p>
                  </a:txBody>
                  <a:tcPr/>
                </a:tc>
                <a:extLst>
                  <a:ext uri="{0D108BD9-81ED-4DB2-BD59-A6C34878D82A}">
                    <a16:rowId xmlns:a16="http://schemas.microsoft.com/office/drawing/2014/main" val="4183697705"/>
                  </a:ext>
                </a:extLst>
              </a:tr>
            </a:tbl>
          </a:graphicData>
        </a:graphic>
      </p:graphicFrame>
    </p:spTree>
    <p:extLst>
      <p:ext uri="{BB962C8B-B14F-4D97-AF65-F5344CB8AC3E}">
        <p14:creationId xmlns:p14="http://schemas.microsoft.com/office/powerpoint/2010/main" val="1963244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119C42-DAC8-0D1D-3EB3-A419F5C55F29}"/>
              </a:ext>
            </a:extLst>
          </p:cNvPr>
          <p:cNvSpPr>
            <a:spLocks noGrp="1"/>
          </p:cNvSpPr>
          <p:nvPr>
            <p:ph type="title"/>
          </p:nvPr>
        </p:nvSpPr>
        <p:spPr/>
        <p:txBody>
          <a:bodyPr/>
          <a:lstStyle/>
          <a:p>
            <a:endParaRPr lang="en-GB"/>
          </a:p>
        </p:txBody>
      </p:sp>
      <p:pic>
        <p:nvPicPr>
          <p:cNvPr id="4" name="Online Media 3" title="Mark Graham on How Reflecting at Work Improves Job Performance">
            <a:hlinkClick r:id="" action="ppaction://media"/>
            <a:extLst>
              <a:ext uri="{FF2B5EF4-FFF2-40B4-BE49-F238E27FC236}">
                <a16:creationId xmlns:a16="http://schemas.microsoft.com/office/drawing/2014/main" id="{390510F0-7E79-FC24-8542-834BCDE63D98}"/>
              </a:ext>
            </a:extLst>
          </p:cNvPr>
          <p:cNvPicPr>
            <a:picLocks noGrp="1" noRot="1" noChangeAspect="1"/>
          </p:cNvPicPr>
          <p:nvPr>
            <p:ph idx="1"/>
            <a:videoFile r:link="rId1"/>
          </p:nvPr>
        </p:nvPicPr>
        <p:blipFill>
          <a:blip r:embed="rId4"/>
          <a:stretch>
            <a:fillRect/>
          </a:stretch>
        </p:blipFill>
        <p:spPr>
          <a:xfrm>
            <a:off x="1890578" y="1588169"/>
            <a:ext cx="8410844" cy="4751889"/>
          </a:xfrm>
          <a:prstGeom prst="rect">
            <a:avLst/>
          </a:prstGeom>
        </p:spPr>
      </p:pic>
    </p:spTree>
    <p:extLst>
      <p:ext uri="{BB962C8B-B14F-4D97-AF65-F5344CB8AC3E}">
        <p14:creationId xmlns:p14="http://schemas.microsoft.com/office/powerpoint/2010/main" val="41061594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B40D65-64CB-0A5C-39EF-537F41795E9E}"/>
              </a:ext>
            </a:extLst>
          </p:cNvPr>
          <p:cNvSpPr>
            <a:spLocks noGrp="1"/>
          </p:cNvSpPr>
          <p:nvPr>
            <p:ph type="title"/>
          </p:nvPr>
        </p:nvSpPr>
        <p:spPr/>
        <p:txBody>
          <a:bodyPr/>
          <a:lstStyle/>
          <a:p>
            <a:r>
              <a:rPr lang="en-GB" dirty="0"/>
              <a:t>Next session</a:t>
            </a:r>
          </a:p>
        </p:txBody>
      </p:sp>
      <p:sp>
        <p:nvSpPr>
          <p:cNvPr id="3" name="Content Placeholder 2">
            <a:extLst>
              <a:ext uri="{FF2B5EF4-FFF2-40B4-BE49-F238E27FC236}">
                <a16:creationId xmlns:a16="http://schemas.microsoft.com/office/drawing/2014/main" id="{692996CE-FA47-622B-83CD-ECA1F03B37B2}"/>
              </a:ext>
            </a:extLst>
          </p:cNvPr>
          <p:cNvSpPr>
            <a:spLocks noGrp="1"/>
          </p:cNvSpPr>
          <p:nvPr>
            <p:ph idx="1"/>
          </p:nvPr>
        </p:nvSpPr>
        <p:spPr/>
        <p:txBody>
          <a:bodyPr/>
          <a:lstStyle/>
          <a:p>
            <a:r>
              <a:rPr lang="en-GB" dirty="0"/>
              <a:t>We will be looking at Critical thinking, and decision-making So, will be incorporating elements of your final Level 4 </a:t>
            </a:r>
            <a:r>
              <a:rPr lang="en-GB"/>
              <a:t>Problem-solving module</a:t>
            </a:r>
          </a:p>
        </p:txBody>
      </p:sp>
    </p:spTree>
    <p:extLst>
      <p:ext uri="{BB962C8B-B14F-4D97-AF65-F5344CB8AC3E}">
        <p14:creationId xmlns:p14="http://schemas.microsoft.com/office/powerpoint/2010/main" val="35796702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2404C1-1771-A92E-A8FE-4149062DA867}"/>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EBDA541A-DBCF-B9BF-3A46-5D6B28567F1E}"/>
              </a:ext>
            </a:extLst>
          </p:cNvPr>
          <p:cNvSpPr>
            <a:spLocks noGrp="1"/>
          </p:cNvSpPr>
          <p:nvPr>
            <p:ph idx="1"/>
          </p:nvPr>
        </p:nvSpPr>
        <p:spPr/>
        <p:txBody>
          <a:bodyPr>
            <a:normAutofit fontScale="85000" lnSpcReduction="10000"/>
          </a:bodyPr>
          <a:lstStyle/>
          <a:p>
            <a:r>
              <a:rPr lang="en-GB" b="0" i="0" dirty="0">
                <a:solidFill>
                  <a:srgbClr val="333333"/>
                </a:solidFill>
                <a:effectLst/>
                <a:latin typeface="Arial" panose="020B0604020202020204" pitchFamily="34" charset="0"/>
              </a:rPr>
              <a:t>Driscoll, J. (ed.) (2007) Practicing Clinical Supervision: A Reflective Approach for Healthcare Professionals. Edinburgh: Elsevier.</a:t>
            </a:r>
          </a:p>
          <a:p>
            <a:r>
              <a:rPr lang="en-GB" b="0" i="0" dirty="0">
                <a:solidFill>
                  <a:srgbClr val="333333"/>
                </a:solidFill>
                <a:effectLst/>
                <a:latin typeface="Arial" panose="020B0604020202020204" pitchFamily="34" charset="0"/>
              </a:rPr>
              <a:t>Gibbs, G. (1998) Learning by Doing: A Guide to Teaching and Learning Methods. Oxford: Further Education Unit, Oxford </a:t>
            </a:r>
            <a:r>
              <a:rPr lang="en-GB" b="0" i="0" dirty="0" err="1">
                <a:solidFill>
                  <a:srgbClr val="333333"/>
                </a:solidFill>
                <a:effectLst/>
                <a:latin typeface="Arial" panose="020B0604020202020204" pitchFamily="34" charset="0"/>
              </a:rPr>
              <a:t>Polytechic</a:t>
            </a:r>
            <a:endParaRPr lang="en-GB" dirty="0">
              <a:solidFill>
                <a:srgbClr val="333333"/>
              </a:solidFill>
              <a:latin typeface="Arial" panose="020B0604020202020204" pitchFamily="34" charset="0"/>
            </a:endParaRPr>
          </a:p>
          <a:p>
            <a:r>
              <a:rPr lang="en-GB" b="0" i="0" dirty="0">
                <a:solidFill>
                  <a:srgbClr val="333333"/>
                </a:solidFill>
                <a:effectLst/>
                <a:latin typeface="Arial" panose="020B0604020202020204" pitchFamily="34" charset="0"/>
              </a:rPr>
              <a:t>Jasper, M. (2013). Beginning Reflective Practice. Andover: Cengage Learning.</a:t>
            </a:r>
          </a:p>
          <a:p>
            <a:r>
              <a:rPr lang="en-GB" b="0" i="0" dirty="0">
                <a:solidFill>
                  <a:srgbClr val="333333"/>
                </a:solidFill>
                <a:effectLst/>
                <a:latin typeface="Arial" panose="020B0604020202020204" pitchFamily="34" charset="0"/>
              </a:rPr>
              <a:t>Kolb, D. (1984) Experiential Learning: Experience as the Source of Learning and Development. Upper Saddle River: Prentice Hall.</a:t>
            </a:r>
          </a:p>
          <a:p>
            <a:r>
              <a:rPr lang="en-GB" dirty="0">
                <a:solidFill>
                  <a:srgbClr val="333333"/>
                </a:solidFill>
                <a:latin typeface="Arial" panose="020B0604020202020204" pitchFamily="34" charset="0"/>
              </a:rPr>
              <a:t>University of Edinburgh. (2024) Reflection Toolkit: Ways of reflecting. [Online]. Available at: </a:t>
            </a:r>
            <a:r>
              <a:rPr lang="en-GB" dirty="0">
                <a:solidFill>
                  <a:srgbClr val="333333"/>
                </a:solidFill>
                <a:latin typeface="Arial" panose="020B0604020202020204" pitchFamily="34" charset="0"/>
                <a:hlinkClick r:id="rId2"/>
              </a:rPr>
              <a:t>https://reflection.ed.ac.uk/reflectors-toolkit/producing-reflections/ways</a:t>
            </a:r>
            <a:r>
              <a:rPr lang="en-GB" dirty="0">
                <a:solidFill>
                  <a:srgbClr val="333333"/>
                </a:solidFill>
                <a:latin typeface="Arial" panose="020B0604020202020204" pitchFamily="34" charset="0"/>
              </a:rPr>
              <a:t> Accessed: 07/01/2025</a:t>
            </a:r>
            <a:endParaRPr lang="en-GB" dirty="0"/>
          </a:p>
        </p:txBody>
      </p:sp>
    </p:spTree>
    <p:extLst>
      <p:ext uri="{BB962C8B-B14F-4D97-AF65-F5344CB8AC3E}">
        <p14:creationId xmlns:p14="http://schemas.microsoft.com/office/powerpoint/2010/main" val="4004544051"/>
      </p:ext>
    </p:extLst>
  </p:cSld>
  <p:clrMapOvr>
    <a:masterClrMapping/>
  </p:clrMapOvr>
</p:sld>
</file>

<file path=ppt/theme/theme1.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3_Title Slide 1">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693</Words>
  <Application>Microsoft Office PowerPoint</Application>
  <PresentationFormat>Widescreen</PresentationFormat>
  <Paragraphs>91</Paragraphs>
  <Slides>15</Slides>
  <Notes>5</Notes>
  <HiddenSlides>0</HiddenSlides>
  <MMClips>1</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15</vt:i4>
      </vt:variant>
    </vt:vector>
  </HeadingPairs>
  <TitlesOfParts>
    <vt:vector size="21" baseType="lpstr">
      <vt:lpstr>Aptos</vt:lpstr>
      <vt:lpstr>Arial</vt:lpstr>
      <vt:lpstr>Calibri</vt:lpstr>
      <vt:lpstr>Calibri Light</vt:lpstr>
      <vt:lpstr>UWTSD Text 2</vt:lpstr>
      <vt:lpstr>3_Title Slide 1</vt:lpstr>
      <vt:lpstr>   BMSK5011 Developing Workplace Critical Thinking  Session: 3  </vt:lpstr>
      <vt:lpstr>Agenda (Reflective practice):</vt:lpstr>
      <vt:lpstr>Models of Reflection…</vt:lpstr>
      <vt:lpstr>Models of Reflection…</vt:lpstr>
      <vt:lpstr>Models of Reflection…</vt:lpstr>
      <vt:lpstr>Models of Reflection…</vt:lpstr>
      <vt:lpstr>Day-to-day ways of reflecting</vt:lpstr>
      <vt:lpstr>Models of Reflection…</vt:lpstr>
      <vt:lpstr>How can Schön’s reflection in action be utilised in the workplace?</vt:lpstr>
      <vt:lpstr>Kahneman’s (2011) System 1 &amp; System 2 Thinking</vt:lpstr>
      <vt:lpstr>What are the Pros &amp; Cons of reflective practice in the workplace?</vt:lpstr>
      <vt:lpstr>Taxonomy of Reflection</vt:lpstr>
      <vt:lpstr>PowerPoint Presentation</vt:lpstr>
      <vt:lpstr>Next session</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Christian Felices</dc:creator>
  <cp:lastModifiedBy>Christian Felices</cp:lastModifiedBy>
  <cp:revision>62</cp:revision>
  <dcterms:created xsi:type="dcterms:W3CDTF">2024-11-04T09:28:33Z</dcterms:created>
  <dcterms:modified xsi:type="dcterms:W3CDTF">2026-01-15T16:34:44Z</dcterms:modified>
</cp:coreProperties>
</file>