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diagrams/data8.xml" ContentType="application/vnd.openxmlformats-officedocument.drawingml.diagramData+xml"/>
  <Override PartName="/ppt/diagrams/data7.xml" ContentType="application/vnd.openxmlformats-officedocument.drawingml.diagramData+xml"/>
  <Override PartName="/ppt/diagrams/data6.xml" ContentType="application/vnd.openxmlformats-officedocument.drawingml.diagramData+xml"/>
  <Override PartName="/ppt/diagrams/data4.xml" ContentType="application/vnd.openxmlformats-officedocument.drawingml.diagramData+xml"/>
  <Override PartName="/ppt/presentation.xml" ContentType="application/vnd.openxmlformats-officedocument.presentationml.presentation.main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9.xml" ContentType="application/vnd.openxmlformats-officedocument.drawingml.diagramData+xml"/>
  <Override PartName="/ppt/diagrams/data5.xml" ContentType="application/vnd.openxmlformats-officedocument.drawingml.diagramData+xml"/>
  <Override PartName="/ppt/diagrams/data3.xml" ContentType="application/vnd.openxmlformats-officedocument.drawingml.diagramData+xml"/>
  <Override PartName="/ppt/slideMasters/slideMaster1.xml" ContentType="application/vnd.openxmlformats-officedocument.presentationml.slideMaster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slideLayouts/slideLayout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diagrams/layout7.xml" ContentType="application/vnd.openxmlformats-officedocument.drawingml.diagramLayout+xml"/>
  <Override PartName="/ppt/theme/theme2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quickStyle7.xml" ContentType="application/vnd.openxmlformats-officedocument.drawingml.diagramStyle+xml"/>
  <Override PartName="/ppt/diagrams/drawing6.xml" ContentType="application/vnd.ms-office.drawingml.diagramDrawing+xml"/>
  <Override PartName="/ppt/diagrams/colors6.xml" ContentType="application/vnd.openxmlformats-officedocument.drawingml.diagramColors+xml"/>
  <Override PartName="/ppt/diagrams/quickStyle6.xml" ContentType="application/vnd.openxmlformats-officedocument.drawingml.diagramStyle+xml"/>
  <Override PartName="/ppt/diagrams/layout6.xml" ContentType="application/vnd.openxmlformats-officedocument.drawingml.diagramLayout+xml"/>
  <Override PartName="/ppt/diagrams/drawing5.xml" ContentType="application/vnd.ms-office.drawingml.diagramDrawing+xml"/>
  <Override PartName="/ppt/diagrams/colors5.xml" ContentType="application/vnd.openxmlformats-officedocument.drawingml.diagramColors+xml"/>
  <Override PartName="/ppt/diagrams/quickStyle5.xml" ContentType="application/vnd.openxmlformats-officedocument.drawingml.diagramStyle+xml"/>
  <Override PartName="/ppt/diagrams/layout5.xml" ContentType="application/vnd.openxmlformats-officedocument.drawingml.diagramLayout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rawing4.xml" ContentType="application/vnd.ms-office.drawingml.diagramDrawing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6"/>
  </p:notesMasterIdLst>
  <p:sldIdLst>
    <p:sldId id="256" r:id="rId2"/>
    <p:sldId id="269" r:id="rId3"/>
    <p:sldId id="272" r:id="rId4"/>
    <p:sldId id="258" r:id="rId5"/>
    <p:sldId id="273" r:id="rId6"/>
    <p:sldId id="274" r:id="rId7"/>
    <p:sldId id="286" r:id="rId8"/>
    <p:sldId id="287" r:id="rId9"/>
    <p:sldId id="275" r:id="rId10"/>
    <p:sldId id="276" r:id="rId11"/>
    <p:sldId id="277" r:id="rId12"/>
    <p:sldId id="278" r:id="rId13"/>
    <p:sldId id="279" r:id="rId14"/>
    <p:sldId id="281" r:id="rId15"/>
    <p:sldId id="290" r:id="rId16"/>
    <p:sldId id="291" r:id="rId17"/>
    <p:sldId id="282" r:id="rId18"/>
    <p:sldId id="283" r:id="rId19"/>
    <p:sldId id="284" r:id="rId20"/>
    <p:sldId id="280" r:id="rId21"/>
    <p:sldId id="288" r:id="rId22"/>
    <p:sldId id="289" r:id="rId23"/>
    <p:sldId id="285" r:id="rId24"/>
    <p:sldId id="26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6" autoAdjust="0"/>
    <p:restoredTop sz="74971" autoAdjust="0"/>
  </p:normalViewPr>
  <p:slideViewPr>
    <p:cSldViewPr snapToGrid="0">
      <p:cViewPr varScale="1">
        <p:scale>
          <a:sx n="85" d="100"/>
          <a:sy n="85" d="100"/>
        </p:scale>
        <p:origin x="15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ustomXml" Target="../customXml/item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287651-1388-492C-889F-053C71F0DEDB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CFDA25-3081-4CBD-AB70-7FC6F9948152}">
      <dgm:prSet/>
      <dgm:spPr/>
      <dgm:t>
        <a:bodyPr/>
        <a:lstStyle/>
        <a:p>
          <a:r>
            <a:rPr lang="en-GB" i="1" dirty="0"/>
            <a:t>Aim- </a:t>
          </a:r>
          <a:endParaRPr lang="en-US" dirty="0"/>
        </a:p>
      </dgm:t>
    </dgm:pt>
    <dgm:pt modelId="{779D5B71-635A-4A35-BE0A-F70C468907C3}" type="parTrans" cxnId="{5C2666A3-2228-4521-A8B8-A0E266F7399F}">
      <dgm:prSet/>
      <dgm:spPr/>
      <dgm:t>
        <a:bodyPr/>
        <a:lstStyle/>
        <a:p>
          <a:endParaRPr lang="en-US"/>
        </a:p>
      </dgm:t>
    </dgm:pt>
    <dgm:pt modelId="{6DA62C16-6DB9-4A09-A6CD-A47F9AF6286F}" type="sibTrans" cxnId="{5C2666A3-2228-4521-A8B8-A0E266F7399F}">
      <dgm:prSet/>
      <dgm:spPr/>
      <dgm:t>
        <a:bodyPr/>
        <a:lstStyle/>
        <a:p>
          <a:endParaRPr lang="en-US"/>
        </a:p>
      </dgm:t>
    </dgm:pt>
    <dgm:pt modelId="{FCE94984-8845-42A7-AC86-FE17CFADAFB0}">
      <dgm:prSet/>
      <dgm:spPr/>
      <dgm:t>
        <a:bodyPr/>
        <a:lstStyle/>
        <a:p>
          <a:r>
            <a:rPr lang="en-GB" dirty="0"/>
            <a:t>To design and develop a food ordering application for an independent café</a:t>
          </a:r>
          <a:endParaRPr lang="en-US" dirty="0"/>
        </a:p>
      </dgm:t>
    </dgm:pt>
    <dgm:pt modelId="{DF39CC4F-F18F-4A6F-A53E-09B5CC4909B0}" type="parTrans" cxnId="{A98CC780-1D5A-468F-9DD8-406F0EAEB812}">
      <dgm:prSet/>
      <dgm:spPr/>
      <dgm:t>
        <a:bodyPr/>
        <a:lstStyle/>
        <a:p>
          <a:endParaRPr lang="en-US"/>
        </a:p>
      </dgm:t>
    </dgm:pt>
    <dgm:pt modelId="{C860E52C-BB71-4702-B05D-D16DA717C828}" type="sibTrans" cxnId="{A98CC780-1D5A-468F-9DD8-406F0EAEB812}">
      <dgm:prSet/>
      <dgm:spPr/>
      <dgm:t>
        <a:bodyPr/>
        <a:lstStyle/>
        <a:p>
          <a:endParaRPr lang="en-US"/>
        </a:p>
      </dgm:t>
    </dgm:pt>
    <dgm:pt modelId="{8E950C31-39BC-4794-A1AE-3FE9DE43DEFF}">
      <dgm:prSet/>
      <dgm:spPr/>
      <dgm:t>
        <a:bodyPr/>
        <a:lstStyle/>
        <a:p>
          <a:r>
            <a:rPr lang="en-GB" i="1"/>
            <a:t>Objectives- </a:t>
          </a:r>
          <a:endParaRPr lang="en-US"/>
        </a:p>
      </dgm:t>
    </dgm:pt>
    <dgm:pt modelId="{65C1A460-5E0F-4E44-B05C-293B9D90B2F4}" type="parTrans" cxnId="{115B6433-C7A7-4DF0-80A1-D1E9E477F125}">
      <dgm:prSet/>
      <dgm:spPr/>
      <dgm:t>
        <a:bodyPr/>
        <a:lstStyle/>
        <a:p>
          <a:endParaRPr lang="en-US"/>
        </a:p>
      </dgm:t>
    </dgm:pt>
    <dgm:pt modelId="{6D4903F5-210F-4E57-ADB4-509CD9734370}" type="sibTrans" cxnId="{115B6433-C7A7-4DF0-80A1-D1E9E477F125}">
      <dgm:prSet/>
      <dgm:spPr/>
      <dgm:t>
        <a:bodyPr/>
        <a:lstStyle/>
        <a:p>
          <a:endParaRPr lang="en-US"/>
        </a:p>
      </dgm:t>
    </dgm:pt>
    <dgm:pt modelId="{1525D17D-8C0D-4E2A-9B0A-4BC774FA4CD7}">
      <dgm:prSet/>
      <dgm:spPr/>
      <dgm:t>
        <a:bodyPr/>
        <a:lstStyle/>
        <a:p>
          <a:r>
            <a:rPr lang="en-GB"/>
            <a:t>To research current food applications and identify improvements</a:t>
          </a:r>
          <a:endParaRPr lang="en-US"/>
        </a:p>
      </dgm:t>
    </dgm:pt>
    <dgm:pt modelId="{57457CD4-04FE-45DA-BABD-11102C790029}" type="parTrans" cxnId="{049E614B-71DF-44C6-B91D-07634890C351}">
      <dgm:prSet/>
      <dgm:spPr/>
      <dgm:t>
        <a:bodyPr/>
        <a:lstStyle/>
        <a:p>
          <a:endParaRPr lang="en-US"/>
        </a:p>
      </dgm:t>
    </dgm:pt>
    <dgm:pt modelId="{3BB3DC50-921A-46B1-A14A-D18338E46CA0}" type="sibTrans" cxnId="{049E614B-71DF-44C6-B91D-07634890C351}">
      <dgm:prSet/>
      <dgm:spPr/>
      <dgm:t>
        <a:bodyPr/>
        <a:lstStyle/>
        <a:p>
          <a:endParaRPr lang="en-US"/>
        </a:p>
      </dgm:t>
    </dgm:pt>
    <dgm:pt modelId="{6EF16F75-C786-414B-A36F-ED65185E467D}">
      <dgm:prSet/>
      <dgm:spPr/>
      <dgm:t>
        <a:bodyPr/>
        <a:lstStyle/>
        <a:p>
          <a:r>
            <a:rPr lang="en-GB"/>
            <a:t>Highlight how the proposed application would benefit the client</a:t>
          </a:r>
          <a:endParaRPr lang="en-US"/>
        </a:p>
      </dgm:t>
    </dgm:pt>
    <dgm:pt modelId="{A3AE9D28-8F64-42F6-B95C-954B0555272A}" type="parTrans" cxnId="{7AD63DD9-89B2-45C4-8FA2-596294661686}">
      <dgm:prSet/>
      <dgm:spPr/>
      <dgm:t>
        <a:bodyPr/>
        <a:lstStyle/>
        <a:p>
          <a:endParaRPr lang="en-US"/>
        </a:p>
      </dgm:t>
    </dgm:pt>
    <dgm:pt modelId="{8B75BF09-6FBB-446C-8D2E-AE65BBAD00DC}" type="sibTrans" cxnId="{7AD63DD9-89B2-45C4-8FA2-596294661686}">
      <dgm:prSet/>
      <dgm:spPr/>
      <dgm:t>
        <a:bodyPr/>
        <a:lstStyle/>
        <a:p>
          <a:endParaRPr lang="en-US"/>
        </a:p>
      </dgm:t>
    </dgm:pt>
    <dgm:pt modelId="{26421583-9856-4D0F-8171-CB72BCC3B88D}">
      <dgm:prSet/>
      <dgm:spPr/>
      <dgm:t>
        <a:bodyPr/>
        <a:lstStyle/>
        <a:p>
          <a:r>
            <a:rPr lang="en-GB"/>
            <a:t>Discover and set requirements needed within the application </a:t>
          </a:r>
          <a:endParaRPr lang="en-US"/>
        </a:p>
      </dgm:t>
    </dgm:pt>
    <dgm:pt modelId="{CF2DC76A-5839-4FA8-BB05-34355A829AD3}" type="parTrans" cxnId="{FDC4CA06-665A-4E26-86DE-40096FF8C55D}">
      <dgm:prSet/>
      <dgm:spPr/>
      <dgm:t>
        <a:bodyPr/>
        <a:lstStyle/>
        <a:p>
          <a:endParaRPr lang="en-US"/>
        </a:p>
      </dgm:t>
    </dgm:pt>
    <dgm:pt modelId="{438B469C-2E88-4EA3-A423-036827F5CC3E}" type="sibTrans" cxnId="{FDC4CA06-665A-4E26-86DE-40096FF8C55D}">
      <dgm:prSet/>
      <dgm:spPr/>
      <dgm:t>
        <a:bodyPr/>
        <a:lstStyle/>
        <a:p>
          <a:endParaRPr lang="en-US"/>
        </a:p>
      </dgm:t>
    </dgm:pt>
    <dgm:pt modelId="{76AD1E90-D961-4970-9863-A83989361D05}">
      <dgm:prSet/>
      <dgm:spPr/>
      <dgm:t>
        <a:bodyPr/>
        <a:lstStyle/>
        <a:p>
          <a:r>
            <a:rPr lang="en-GB" dirty="0"/>
            <a:t>Research and decipher a suited platform and language to carry out project </a:t>
          </a:r>
          <a:endParaRPr lang="en-US" dirty="0"/>
        </a:p>
      </dgm:t>
    </dgm:pt>
    <dgm:pt modelId="{140CC2EC-DF35-4261-9DC3-2495FD118715}" type="parTrans" cxnId="{17566241-B36C-4B8B-87EB-5F81FAD482BB}">
      <dgm:prSet/>
      <dgm:spPr/>
      <dgm:t>
        <a:bodyPr/>
        <a:lstStyle/>
        <a:p>
          <a:endParaRPr lang="en-US"/>
        </a:p>
      </dgm:t>
    </dgm:pt>
    <dgm:pt modelId="{5ACAAB6D-F550-41C0-852A-B74469C2A653}" type="sibTrans" cxnId="{17566241-B36C-4B8B-87EB-5F81FAD482BB}">
      <dgm:prSet/>
      <dgm:spPr/>
      <dgm:t>
        <a:bodyPr/>
        <a:lstStyle/>
        <a:p>
          <a:endParaRPr lang="en-US"/>
        </a:p>
      </dgm:t>
    </dgm:pt>
    <dgm:pt modelId="{C001E41A-DC0F-4219-BD0A-4CEB40202D55}">
      <dgm:prSet/>
      <dgm:spPr/>
      <dgm:t>
        <a:bodyPr/>
        <a:lstStyle/>
        <a:p>
          <a:r>
            <a:rPr lang="en-GB"/>
            <a:t>Create designs of the application to be approved or edited by client </a:t>
          </a:r>
          <a:endParaRPr lang="en-US"/>
        </a:p>
      </dgm:t>
    </dgm:pt>
    <dgm:pt modelId="{C33CF197-ACD7-4756-8148-EDBFB8AD6657}" type="parTrans" cxnId="{D35FBA2B-EA01-4BCD-978B-6C5F42A14803}">
      <dgm:prSet/>
      <dgm:spPr/>
      <dgm:t>
        <a:bodyPr/>
        <a:lstStyle/>
        <a:p>
          <a:endParaRPr lang="en-US"/>
        </a:p>
      </dgm:t>
    </dgm:pt>
    <dgm:pt modelId="{EB5DD7AD-5D9A-4618-986C-D6B31F49CFC4}" type="sibTrans" cxnId="{D35FBA2B-EA01-4BCD-978B-6C5F42A14803}">
      <dgm:prSet/>
      <dgm:spPr/>
      <dgm:t>
        <a:bodyPr/>
        <a:lstStyle/>
        <a:p>
          <a:endParaRPr lang="en-US"/>
        </a:p>
      </dgm:t>
    </dgm:pt>
    <dgm:pt modelId="{213CDAC7-7D5D-49EC-9566-D0C910AD522C}">
      <dgm:prSet/>
      <dgm:spPr/>
      <dgm:t>
        <a:bodyPr/>
        <a:lstStyle/>
        <a:p>
          <a:r>
            <a:rPr lang="en-GB" dirty="0"/>
            <a:t>Develop the website application using spiral method</a:t>
          </a:r>
          <a:endParaRPr lang="en-US" dirty="0"/>
        </a:p>
      </dgm:t>
    </dgm:pt>
    <dgm:pt modelId="{6159D5AD-121E-4C6A-B9F3-B612CD2FC24A}" type="parTrans" cxnId="{C70757A6-62DF-438F-BC59-A85D40E5D737}">
      <dgm:prSet/>
      <dgm:spPr/>
      <dgm:t>
        <a:bodyPr/>
        <a:lstStyle/>
        <a:p>
          <a:endParaRPr lang="en-US"/>
        </a:p>
      </dgm:t>
    </dgm:pt>
    <dgm:pt modelId="{9DCC52F3-2B29-4DBD-BDE7-69CB5AF650BE}" type="sibTrans" cxnId="{C70757A6-62DF-438F-BC59-A85D40E5D737}">
      <dgm:prSet/>
      <dgm:spPr/>
      <dgm:t>
        <a:bodyPr/>
        <a:lstStyle/>
        <a:p>
          <a:endParaRPr lang="en-US"/>
        </a:p>
      </dgm:t>
    </dgm:pt>
    <dgm:pt modelId="{7AD85122-6058-4A1A-BEC2-75C21D86ABE4}">
      <dgm:prSet/>
      <dgm:spPr/>
      <dgm:t>
        <a:bodyPr/>
        <a:lstStyle/>
        <a:p>
          <a:r>
            <a:rPr lang="en-GB"/>
            <a:t>Coherently test the application with intended users </a:t>
          </a:r>
          <a:endParaRPr lang="en-US"/>
        </a:p>
      </dgm:t>
    </dgm:pt>
    <dgm:pt modelId="{8E731697-4792-4002-A4E4-2B89CE424F00}" type="parTrans" cxnId="{D0B24432-5847-4B39-A96E-6628B9B1958E}">
      <dgm:prSet/>
      <dgm:spPr/>
      <dgm:t>
        <a:bodyPr/>
        <a:lstStyle/>
        <a:p>
          <a:endParaRPr lang="en-US"/>
        </a:p>
      </dgm:t>
    </dgm:pt>
    <dgm:pt modelId="{659A85CC-AAC8-4230-93BE-ECEF61F82754}" type="sibTrans" cxnId="{D0B24432-5847-4B39-A96E-6628B9B1958E}">
      <dgm:prSet/>
      <dgm:spPr/>
      <dgm:t>
        <a:bodyPr/>
        <a:lstStyle/>
        <a:p>
          <a:endParaRPr lang="en-US"/>
        </a:p>
      </dgm:t>
    </dgm:pt>
    <dgm:pt modelId="{1B122E90-91B8-4297-9BBD-3982F8B44E68}">
      <dgm:prSet/>
      <dgm:spPr/>
      <dgm:t>
        <a:bodyPr/>
        <a:lstStyle/>
        <a:p>
          <a:r>
            <a:rPr lang="en-GB" dirty="0"/>
            <a:t>Review project outcome </a:t>
          </a:r>
          <a:endParaRPr lang="en-US" dirty="0"/>
        </a:p>
      </dgm:t>
    </dgm:pt>
    <dgm:pt modelId="{6CAB6EE2-01BF-4125-9781-8701EDA3396D}" type="parTrans" cxnId="{A7AADABF-0EBD-47B4-B139-713D63ABDBC4}">
      <dgm:prSet/>
      <dgm:spPr/>
      <dgm:t>
        <a:bodyPr/>
        <a:lstStyle/>
        <a:p>
          <a:endParaRPr lang="en-US"/>
        </a:p>
      </dgm:t>
    </dgm:pt>
    <dgm:pt modelId="{4C3525B3-FD9C-491E-B362-3B5138D4F790}" type="sibTrans" cxnId="{A7AADABF-0EBD-47B4-B139-713D63ABDBC4}">
      <dgm:prSet/>
      <dgm:spPr/>
      <dgm:t>
        <a:bodyPr/>
        <a:lstStyle/>
        <a:p>
          <a:endParaRPr lang="en-US"/>
        </a:p>
      </dgm:t>
    </dgm:pt>
    <dgm:pt modelId="{1EB22531-B8C4-4718-A911-0FA7D17BBAED}">
      <dgm:prSet/>
      <dgm:spPr/>
      <dgm:t>
        <a:bodyPr/>
        <a:lstStyle/>
        <a:p>
          <a:r>
            <a:rPr lang="en-GB" dirty="0"/>
            <a:t>Reflection of possible improvements or refinement</a:t>
          </a:r>
          <a:endParaRPr lang="en-US" dirty="0"/>
        </a:p>
      </dgm:t>
    </dgm:pt>
    <dgm:pt modelId="{FE16C229-4574-475E-B8F7-ADAB3EF98705}" type="parTrans" cxnId="{6D499F3D-47A8-460B-8DE0-D54B9D313ED1}">
      <dgm:prSet/>
      <dgm:spPr/>
      <dgm:t>
        <a:bodyPr/>
        <a:lstStyle/>
        <a:p>
          <a:endParaRPr lang="en-US"/>
        </a:p>
      </dgm:t>
    </dgm:pt>
    <dgm:pt modelId="{BE9F054B-23AE-4787-A50D-57CD66A93B5B}" type="sibTrans" cxnId="{6D499F3D-47A8-460B-8DE0-D54B9D313ED1}">
      <dgm:prSet/>
      <dgm:spPr/>
      <dgm:t>
        <a:bodyPr/>
        <a:lstStyle/>
        <a:p>
          <a:endParaRPr lang="en-US"/>
        </a:p>
      </dgm:t>
    </dgm:pt>
    <dgm:pt modelId="{DECA2BBC-6D40-4E10-AA1E-DD344E3402F6}" type="pres">
      <dgm:prSet presAssocID="{91287651-1388-492C-889F-053C71F0DEDB}" presName="linear" presStyleCnt="0">
        <dgm:presLayoutVars>
          <dgm:dir/>
          <dgm:animLvl val="lvl"/>
          <dgm:resizeHandles val="exact"/>
        </dgm:presLayoutVars>
      </dgm:prSet>
      <dgm:spPr/>
    </dgm:pt>
    <dgm:pt modelId="{27E85C84-1642-4CAB-A710-A4B64C3E5509}" type="pres">
      <dgm:prSet presAssocID="{65CFDA25-3081-4CBD-AB70-7FC6F9948152}" presName="parentLin" presStyleCnt="0"/>
      <dgm:spPr/>
    </dgm:pt>
    <dgm:pt modelId="{C539FDC6-9348-409E-8376-A03C9FBD8A78}" type="pres">
      <dgm:prSet presAssocID="{65CFDA25-3081-4CBD-AB70-7FC6F9948152}" presName="parentLeftMargin" presStyleLbl="node1" presStyleIdx="0" presStyleCnt="2"/>
      <dgm:spPr/>
    </dgm:pt>
    <dgm:pt modelId="{747C0269-F60A-49B1-BAB2-7CA4C34D6C20}" type="pres">
      <dgm:prSet presAssocID="{65CFDA25-3081-4CBD-AB70-7FC6F994815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E2B5AFB-726E-4D2E-932C-9A9179871691}" type="pres">
      <dgm:prSet presAssocID="{65CFDA25-3081-4CBD-AB70-7FC6F9948152}" presName="negativeSpace" presStyleCnt="0"/>
      <dgm:spPr/>
    </dgm:pt>
    <dgm:pt modelId="{ABFC82D1-34FB-4EF4-A574-18FBD1AFCB19}" type="pres">
      <dgm:prSet presAssocID="{65CFDA25-3081-4CBD-AB70-7FC6F9948152}" presName="childText" presStyleLbl="conFgAcc1" presStyleIdx="0" presStyleCnt="2">
        <dgm:presLayoutVars>
          <dgm:bulletEnabled val="1"/>
        </dgm:presLayoutVars>
      </dgm:prSet>
      <dgm:spPr/>
    </dgm:pt>
    <dgm:pt modelId="{EA24323B-99B5-47E2-8995-29FC4BB0B434}" type="pres">
      <dgm:prSet presAssocID="{6DA62C16-6DB9-4A09-A6CD-A47F9AF6286F}" presName="spaceBetweenRectangles" presStyleCnt="0"/>
      <dgm:spPr/>
    </dgm:pt>
    <dgm:pt modelId="{E8670D3A-3F4B-49EA-A66B-F3F560DE66D5}" type="pres">
      <dgm:prSet presAssocID="{8E950C31-39BC-4794-A1AE-3FE9DE43DEFF}" presName="parentLin" presStyleCnt="0"/>
      <dgm:spPr/>
    </dgm:pt>
    <dgm:pt modelId="{CEEEE62E-5CDD-4D58-8B06-4594B0BB9A23}" type="pres">
      <dgm:prSet presAssocID="{8E950C31-39BC-4794-A1AE-3FE9DE43DEFF}" presName="parentLeftMargin" presStyleLbl="node1" presStyleIdx="0" presStyleCnt="2"/>
      <dgm:spPr/>
    </dgm:pt>
    <dgm:pt modelId="{2A26777E-A1CA-4955-B66F-074273A6CBB9}" type="pres">
      <dgm:prSet presAssocID="{8E950C31-39BC-4794-A1AE-3FE9DE43DEF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3255776-19B8-4825-9536-45E812F59716}" type="pres">
      <dgm:prSet presAssocID="{8E950C31-39BC-4794-A1AE-3FE9DE43DEFF}" presName="negativeSpace" presStyleCnt="0"/>
      <dgm:spPr/>
    </dgm:pt>
    <dgm:pt modelId="{4A1C955D-804B-4C48-9418-9951D34B401A}" type="pres">
      <dgm:prSet presAssocID="{8E950C31-39BC-4794-A1AE-3FE9DE43DEF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FDC4CA06-665A-4E26-86DE-40096FF8C55D}" srcId="{8E950C31-39BC-4794-A1AE-3FE9DE43DEFF}" destId="{26421583-9856-4D0F-8171-CB72BCC3B88D}" srcOrd="2" destOrd="0" parTransId="{CF2DC76A-5839-4FA8-BB05-34355A829AD3}" sibTransId="{438B469C-2E88-4EA3-A423-036827F5CC3E}"/>
    <dgm:cxn modelId="{D35FBA2B-EA01-4BCD-978B-6C5F42A14803}" srcId="{8E950C31-39BC-4794-A1AE-3FE9DE43DEFF}" destId="{C001E41A-DC0F-4219-BD0A-4CEB40202D55}" srcOrd="4" destOrd="0" parTransId="{C33CF197-ACD7-4756-8148-EDBFB8AD6657}" sibTransId="{EB5DD7AD-5D9A-4618-986C-D6B31F49CFC4}"/>
    <dgm:cxn modelId="{F5DE092D-1705-428A-B53A-77B897160126}" type="presOf" srcId="{8E950C31-39BC-4794-A1AE-3FE9DE43DEFF}" destId="{2A26777E-A1CA-4955-B66F-074273A6CBB9}" srcOrd="1" destOrd="0" presId="urn:microsoft.com/office/officeart/2005/8/layout/list1"/>
    <dgm:cxn modelId="{D0B24432-5847-4B39-A96E-6628B9B1958E}" srcId="{8E950C31-39BC-4794-A1AE-3FE9DE43DEFF}" destId="{7AD85122-6058-4A1A-BEC2-75C21D86ABE4}" srcOrd="6" destOrd="0" parTransId="{8E731697-4792-4002-A4E4-2B89CE424F00}" sibTransId="{659A85CC-AAC8-4230-93BE-ECEF61F82754}"/>
    <dgm:cxn modelId="{115B6433-C7A7-4DF0-80A1-D1E9E477F125}" srcId="{91287651-1388-492C-889F-053C71F0DEDB}" destId="{8E950C31-39BC-4794-A1AE-3FE9DE43DEFF}" srcOrd="1" destOrd="0" parTransId="{65C1A460-5E0F-4E44-B05C-293B9D90B2F4}" sibTransId="{6D4903F5-210F-4E57-ADB4-509CD9734370}"/>
    <dgm:cxn modelId="{58F3B634-6FA4-47AB-8715-FD0EA964A88F}" type="presOf" srcId="{1B122E90-91B8-4297-9BBD-3982F8B44E68}" destId="{4A1C955D-804B-4C48-9418-9951D34B401A}" srcOrd="0" destOrd="7" presId="urn:microsoft.com/office/officeart/2005/8/layout/list1"/>
    <dgm:cxn modelId="{6D499F3D-47A8-460B-8DE0-D54B9D313ED1}" srcId="{8E950C31-39BC-4794-A1AE-3FE9DE43DEFF}" destId="{1EB22531-B8C4-4718-A911-0FA7D17BBAED}" srcOrd="8" destOrd="0" parTransId="{FE16C229-4574-475E-B8F7-ADAB3EF98705}" sibTransId="{BE9F054B-23AE-4787-A50D-57CD66A93B5B}"/>
    <dgm:cxn modelId="{C5AFFB40-86B2-4833-B2DD-33CCF4F7898B}" type="presOf" srcId="{7AD85122-6058-4A1A-BEC2-75C21D86ABE4}" destId="{4A1C955D-804B-4C48-9418-9951D34B401A}" srcOrd="0" destOrd="6" presId="urn:microsoft.com/office/officeart/2005/8/layout/list1"/>
    <dgm:cxn modelId="{289B1E5E-EF60-4F94-8EDA-FF133BF5A9F7}" type="presOf" srcId="{213CDAC7-7D5D-49EC-9566-D0C910AD522C}" destId="{4A1C955D-804B-4C48-9418-9951D34B401A}" srcOrd="0" destOrd="5" presId="urn:microsoft.com/office/officeart/2005/8/layout/list1"/>
    <dgm:cxn modelId="{17566241-B36C-4B8B-87EB-5F81FAD482BB}" srcId="{8E950C31-39BC-4794-A1AE-3FE9DE43DEFF}" destId="{76AD1E90-D961-4970-9863-A83989361D05}" srcOrd="3" destOrd="0" parTransId="{140CC2EC-DF35-4261-9DC3-2495FD118715}" sibTransId="{5ACAAB6D-F550-41C0-852A-B74469C2A653}"/>
    <dgm:cxn modelId="{049E614B-71DF-44C6-B91D-07634890C351}" srcId="{8E950C31-39BC-4794-A1AE-3FE9DE43DEFF}" destId="{1525D17D-8C0D-4E2A-9B0A-4BC774FA4CD7}" srcOrd="0" destOrd="0" parTransId="{57457CD4-04FE-45DA-BABD-11102C790029}" sibTransId="{3BB3DC50-921A-46B1-A14A-D18338E46CA0}"/>
    <dgm:cxn modelId="{A98CC780-1D5A-468F-9DD8-406F0EAEB812}" srcId="{65CFDA25-3081-4CBD-AB70-7FC6F9948152}" destId="{FCE94984-8845-42A7-AC86-FE17CFADAFB0}" srcOrd="0" destOrd="0" parTransId="{DF39CC4F-F18F-4A6F-A53E-09B5CC4909B0}" sibTransId="{C860E52C-BB71-4702-B05D-D16DA717C828}"/>
    <dgm:cxn modelId="{0635DF86-E55F-4771-96BA-57D267020141}" type="presOf" srcId="{26421583-9856-4D0F-8171-CB72BCC3B88D}" destId="{4A1C955D-804B-4C48-9418-9951D34B401A}" srcOrd="0" destOrd="2" presId="urn:microsoft.com/office/officeart/2005/8/layout/list1"/>
    <dgm:cxn modelId="{61C08997-6590-47F5-8BDA-057B93A2FAC3}" type="presOf" srcId="{76AD1E90-D961-4970-9863-A83989361D05}" destId="{4A1C955D-804B-4C48-9418-9951D34B401A}" srcOrd="0" destOrd="3" presId="urn:microsoft.com/office/officeart/2005/8/layout/list1"/>
    <dgm:cxn modelId="{365BB59C-B054-46DE-84CC-C5F5E88B3108}" type="presOf" srcId="{1EB22531-B8C4-4718-A911-0FA7D17BBAED}" destId="{4A1C955D-804B-4C48-9418-9951D34B401A}" srcOrd="0" destOrd="8" presId="urn:microsoft.com/office/officeart/2005/8/layout/list1"/>
    <dgm:cxn modelId="{5C2666A3-2228-4521-A8B8-A0E266F7399F}" srcId="{91287651-1388-492C-889F-053C71F0DEDB}" destId="{65CFDA25-3081-4CBD-AB70-7FC6F9948152}" srcOrd="0" destOrd="0" parTransId="{779D5B71-635A-4A35-BE0A-F70C468907C3}" sibTransId="{6DA62C16-6DB9-4A09-A6CD-A47F9AF6286F}"/>
    <dgm:cxn modelId="{C70757A6-62DF-438F-BC59-A85D40E5D737}" srcId="{8E950C31-39BC-4794-A1AE-3FE9DE43DEFF}" destId="{213CDAC7-7D5D-49EC-9566-D0C910AD522C}" srcOrd="5" destOrd="0" parTransId="{6159D5AD-121E-4C6A-B9F3-B612CD2FC24A}" sibTransId="{9DCC52F3-2B29-4DBD-BDE7-69CB5AF650BE}"/>
    <dgm:cxn modelId="{32E4C0A6-4218-4561-A448-524B63414613}" type="presOf" srcId="{8E950C31-39BC-4794-A1AE-3FE9DE43DEFF}" destId="{CEEEE62E-5CDD-4D58-8B06-4594B0BB9A23}" srcOrd="0" destOrd="0" presId="urn:microsoft.com/office/officeart/2005/8/layout/list1"/>
    <dgm:cxn modelId="{A7AADABF-0EBD-47B4-B139-713D63ABDBC4}" srcId="{8E950C31-39BC-4794-A1AE-3FE9DE43DEFF}" destId="{1B122E90-91B8-4297-9BBD-3982F8B44E68}" srcOrd="7" destOrd="0" parTransId="{6CAB6EE2-01BF-4125-9781-8701EDA3396D}" sibTransId="{4C3525B3-FD9C-491E-B362-3B5138D4F790}"/>
    <dgm:cxn modelId="{7AD63DD9-89B2-45C4-8FA2-596294661686}" srcId="{8E950C31-39BC-4794-A1AE-3FE9DE43DEFF}" destId="{6EF16F75-C786-414B-A36F-ED65185E467D}" srcOrd="1" destOrd="0" parTransId="{A3AE9D28-8F64-42F6-B95C-954B0555272A}" sibTransId="{8B75BF09-6FBB-446C-8D2E-AE65BBAD00DC}"/>
    <dgm:cxn modelId="{C88292E2-E8D7-4664-B363-28210ABE253D}" type="presOf" srcId="{65CFDA25-3081-4CBD-AB70-7FC6F9948152}" destId="{C539FDC6-9348-409E-8376-A03C9FBD8A78}" srcOrd="0" destOrd="0" presId="urn:microsoft.com/office/officeart/2005/8/layout/list1"/>
    <dgm:cxn modelId="{1E9607E6-F1DE-49C9-A6D8-C17F77CE78E1}" type="presOf" srcId="{C001E41A-DC0F-4219-BD0A-4CEB40202D55}" destId="{4A1C955D-804B-4C48-9418-9951D34B401A}" srcOrd="0" destOrd="4" presId="urn:microsoft.com/office/officeart/2005/8/layout/list1"/>
    <dgm:cxn modelId="{5EAD41EA-D2EE-47F3-BFC9-46FFBBD2FFC7}" type="presOf" srcId="{65CFDA25-3081-4CBD-AB70-7FC6F9948152}" destId="{747C0269-F60A-49B1-BAB2-7CA4C34D6C20}" srcOrd="1" destOrd="0" presId="urn:microsoft.com/office/officeart/2005/8/layout/list1"/>
    <dgm:cxn modelId="{9C991DF6-129C-48A4-8114-703B313844B3}" type="presOf" srcId="{FCE94984-8845-42A7-AC86-FE17CFADAFB0}" destId="{ABFC82D1-34FB-4EF4-A574-18FBD1AFCB19}" srcOrd="0" destOrd="0" presId="urn:microsoft.com/office/officeart/2005/8/layout/list1"/>
    <dgm:cxn modelId="{E30CCEFB-57A4-4761-987A-FF2EB9936F55}" type="presOf" srcId="{1525D17D-8C0D-4E2A-9B0A-4BC774FA4CD7}" destId="{4A1C955D-804B-4C48-9418-9951D34B401A}" srcOrd="0" destOrd="0" presId="urn:microsoft.com/office/officeart/2005/8/layout/list1"/>
    <dgm:cxn modelId="{DC48BEFC-342A-42B7-8A65-C391B14BD962}" type="presOf" srcId="{6EF16F75-C786-414B-A36F-ED65185E467D}" destId="{4A1C955D-804B-4C48-9418-9951D34B401A}" srcOrd="0" destOrd="1" presId="urn:microsoft.com/office/officeart/2005/8/layout/list1"/>
    <dgm:cxn modelId="{B46584FD-C491-40F6-AB69-2F5E98DEA95B}" type="presOf" srcId="{91287651-1388-492C-889F-053C71F0DEDB}" destId="{DECA2BBC-6D40-4E10-AA1E-DD344E3402F6}" srcOrd="0" destOrd="0" presId="urn:microsoft.com/office/officeart/2005/8/layout/list1"/>
    <dgm:cxn modelId="{6171D7F2-6D51-4546-B217-61E6C8EFFD28}" type="presParOf" srcId="{DECA2BBC-6D40-4E10-AA1E-DD344E3402F6}" destId="{27E85C84-1642-4CAB-A710-A4B64C3E5509}" srcOrd="0" destOrd="0" presId="urn:microsoft.com/office/officeart/2005/8/layout/list1"/>
    <dgm:cxn modelId="{00A50265-5128-4AD8-B23B-E82C27DA49A1}" type="presParOf" srcId="{27E85C84-1642-4CAB-A710-A4B64C3E5509}" destId="{C539FDC6-9348-409E-8376-A03C9FBD8A78}" srcOrd="0" destOrd="0" presId="urn:microsoft.com/office/officeart/2005/8/layout/list1"/>
    <dgm:cxn modelId="{ECF49058-3E48-403A-9CB6-982C19C8F0D3}" type="presParOf" srcId="{27E85C84-1642-4CAB-A710-A4B64C3E5509}" destId="{747C0269-F60A-49B1-BAB2-7CA4C34D6C20}" srcOrd="1" destOrd="0" presId="urn:microsoft.com/office/officeart/2005/8/layout/list1"/>
    <dgm:cxn modelId="{1F84E7DA-B912-4F19-A8F3-030DEAEB7803}" type="presParOf" srcId="{DECA2BBC-6D40-4E10-AA1E-DD344E3402F6}" destId="{6E2B5AFB-726E-4D2E-932C-9A9179871691}" srcOrd="1" destOrd="0" presId="urn:microsoft.com/office/officeart/2005/8/layout/list1"/>
    <dgm:cxn modelId="{C760CECE-1813-4661-9160-A643E28E287A}" type="presParOf" srcId="{DECA2BBC-6D40-4E10-AA1E-DD344E3402F6}" destId="{ABFC82D1-34FB-4EF4-A574-18FBD1AFCB19}" srcOrd="2" destOrd="0" presId="urn:microsoft.com/office/officeart/2005/8/layout/list1"/>
    <dgm:cxn modelId="{809D678C-2E59-4820-AA17-4F59E092CB0D}" type="presParOf" srcId="{DECA2BBC-6D40-4E10-AA1E-DD344E3402F6}" destId="{EA24323B-99B5-47E2-8995-29FC4BB0B434}" srcOrd="3" destOrd="0" presId="urn:microsoft.com/office/officeart/2005/8/layout/list1"/>
    <dgm:cxn modelId="{BD169A28-A15F-4F5E-AA3A-CC1DF1B1E7C4}" type="presParOf" srcId="{DECA2BBC-6D40-4E10-AA1E-DD344E3402F6}" destId="{E8670D3A-3F4B-49EA-A66B-F3F560DE66D5}" srcOrd="4" destOrd="0" presId="urn:microsoft.com/office/officeart/2005/8/layout/list1"/>
    <dgm:cxn modelId="{8B4D0E2F-9086-4287-8BD7-CDF75C7590A7}" type="presParOf" srcId="{E8670D3A-3F4B-49EA-A66B-F3F560DE66D5}" destId="{CEEEE62E-5CDD-4D58-8B06-4594B0BB9A23}" srcOrd="0" destOrd="0" presId="urn:microsoft.com/office/officeart/2005/8/layout/list1"/>
    <dgm:cxn modelId="{F94265A0-4077-45A3-AF72-2C4C37FFC7D7}" type="presParOf" srcId="{E8670D3A-3F4B-49EA-A66B-F3F560DE66D5}" destId="{2A26777E-A1CA-4955-B66F-074273A6CBB9}" srcOrd="1" destOrd="0" presId="urn:microsoft.com/office/officeart/2005/8/layout/list1"/>
    <dgm:cxn modelId="{4C951E10-6B13-4293-A28B-888E74C0621B}" type="presParOf" srcId="{DECA2BBC-6D40-4E10-AA1E-DD344E3402F6}" destId="{83255776-19B8-4825-9536-45E812F59716}" srcOrd="5" destOrd="0" presId="urn:microsoft.com/office/officeart/2005/8/layout/list1"/>
    <dgm:cxn modelId="{5D76B8F3-A226-415B-8FFF-568A4388F835}" type="presParOf" srcId="{DECA2BBC-6D40-4E10-AA1E-DD344E3402F6}" destId="{4A1C955D-804B-4C48-9418-9951D34B401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BB26F2-9518-4852-B6DA-FFC2D8D78291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3B2AA55-C557-4794-80FC-D6F113B51F88}">
      <dgm:prSet/>
      <dgm:spPr/>
      <dgm:t>
        <a:bodyPr/>
        <a:lstStyle/>
        <a:p>
          <a:r>
            <a:rPr lang="en-GB"/>
            <a:t>Advantages </a:t>
          </a:r>
          <a:endParaRPr lang="en-US"/>
        </a:p>
      </dgm:t>
    </dgm:pt>
    <dgm:pt modelId="{94351BB5-F63B-4003-9DAA-2516A2DF0224}" type="parTrans" cxnId="{8D61F6C6-BD78-4BC0-8E5F-477B8DC58052}">
      <dgm:prSet/>
      <dgm:spPr/>
      <dgm:t>
        <a:bodyPr/>
        <a:lstStyle/>
        <a:p>
          <a:endParaRPr lang="en-US"/>
        </a:p>
      </dgm:t>
    </dgm:pt>
    <dgm:pt modelId="{F7CEF1E0-5786-4075-8F1E-D6DA5AD2AFB2}" type="sibTrans" cxnId="{8D61F6C6-BD78-4BC0-8E5F-477B8DC58052}">
      <dgm:prSet/>
      <dgm:spPr/>
      <dgm:t>
        <a:bodyPr/>
        <a:lstStyle/>
        <a:p>
          <a:endParaRPr lang="en-US"/>
        </a:p>
      </dgm:t>
    </dgm:pt>
    <dgm:pt modelId="{B28FE1F3-63E3-4388-8C35-63426964E4D4}">
      <dgm:prSet/>
      <dgm:spPr/>
      <dgm:t>
        <a:bodyPr/>
        <a:lstStyle/>
        <a:p>
          <a:r>
            <a:rPr lang="en-GB"/>
            <a:t>Disadvantages </a:t>
          </a:r>
          <a:endParaRPr lang="en-US"/>
        </a:p>
      </dgm:t>
    </dgm:pt>
    <dgm:pt modelId="{A4522078-C144-4836-9B5E-06E942031A16}" type="parTrans" cxnId="{48B12554-5F1C-4A85-90A2-CCAC5F972258}">
      <dgm:prSet/>
      <dgm:spPr/>
      <dgm:t>
        <a:bodyPr/>
        <a:lstStyle/>
        <a:p>
          <a:endParaRPr lang="en-US"/>
        </a:p>
      </dgm:t>
    </dgm:pt>
    <dgm:pt modelId="{185F33D6-7A99-43E6-9F2D-41D5CCF24A43}" type="sibTrans" cxnId="{48B12554-5F1C-4A85-90A2-CCAC5F972258}">
      <dgm:prSet/>
      <dgm:spPr/>
      <dgm:t>
        <a:bodyPr/>
        <a:lstStyle/>
        <a:p>
          <a:endParaRPr lang="en-US"/>
        </a:p>
      </dgm:t>
    </dgm:pt>
    <dgm:pt modelId="{14875046-C39F-4390-903C-62F67D593B1E}">
      <dgm:prSet/>
      <dgm:spPr/>
      <dgm:t>
        <a:bodyPr/>
        <a:lstStyle/>
        <a:p>
          <a:r>
            <a:rPr lang="en-US"/>
            <a:t>Likelihood of higher profit</a:t>
          </a:r>
        </a:p>
      </dgm:t>
    </dgm:pt>
    <dgm:pt modelId="{49E7F05B-D856-4EB0-97A6-46C2171DBD39}" type="sibTrans" cxnId="{BCB3A90D-983B-4502-8D24-5DF4F7436006}">
      <dgm:prSet/>
      <dgm:spPr/>
      <dgm:t>
        <a:bodyPr/>
        <a:lstStyle/>
        <a:p>
          <a:endParaRPr lang="en-US"/>
        </a:p>
      </dgm:t>
    </dgm:pt>
    <dgm:pt modelId="{B5FB090F-2B60-45F1-8A86-0DF8CE957A08}" type="parTrans" cxnId="{BCB3A90D-983B-4502-8D24-5DF4F7436006}">
      <dgm:prSet/>
      <dgm:spPr/>
      <dgm:t>
        <a:bodyPr/>
        <a:lstStyle/>
        <a:p>
          <a:endParaRPr lang="en-US"/>
        </a:p>
      </dgm:t>
    </dgm:pt>
    <dgm:pt modelId="{FBD94546-20FC-4A7E-9FC9-1A123284672A}">
      <dgm:prSet/>
      <dgm:spPr/>
      <dgm:t>
        <a:bodyPr/>
        <a:lstStyle/>
        <a:p>
          <a:r>
            <a:rPr lang="en-US"/>
            <a:t>Statistically, consumers buy more online </a:t>
          </a:r>
        </a:p>
      </dgm:t>
    </dgm:pt>
    <dgm:pt modelId="{F58C115C-AB44-4ADE-9A20-403C2776978A}" type="parTrans" cxnId="{7C2FC6D5-3768-45A0-A11D-49BEE3F1471A}">
      <dgm:prSet/>
      <dgm:spPr/>
      <dgm:t>
        <a:bodyPr/>
        <a:lstStyle/>
        <a:p>
          <a:endParaRPr lang="en-GB"/>
        </a:p>
      </dgm:t>
    </dgm:pt>
    <dgm:pt modelId="{6616E11E-95C6-4FF4-B291-758B049C7C4C}" type="sibTrans" cxnId="{7C2FC6D5-3768-45A0-A11D-49BEE3F1471A}">
      <dgm:prSet/>
      <dgm:spPr/>
      <dgm:t>
        <a:bodyPr/>
        <a:lstStyle/>
        <a:p>
          <a:endParaRPr lang="en-GB"/>
        </a:p>
      </dgm:t>
    </dgm:pt>
    <dgm:pt modelId="{29C843C5-74BA-447E-9DAA-B3D3C8A53F76}">
      <dgm:prSet/>
      <dgm:spPr/>
      <dgm:t>
        <a:bodyPr/>
        <a:lstStyle/>
        <a:p>
          <a:r>
            <a:rPr lang="en-US"/>
            <a:t>Longevity </a:t>
          </a:r>
        </a:p>
      </dgm:t>
    </dgm:pt>
    <dgm:pt modelId="{4E6A6454-A373-4CAB-817C-B35595037066}" type="parTrans" cxnId="{859251A6-477D-4D11-B445-CB35A9A2F60C}">
      <dgm:prSet/>
      <dgm:spPr/>
      <dgm:t>
        <a:bodyPr/>
        <a:lstStyle/>
        <a:p>
          <a:endParaRPr lang="en-GB"/>
        </a:p>
      </dgm:t>
    </dgm:pt>
    <dgm:pt modelId="{1554EED9-0ED3-48E6-8634-ADF919F1BB22}" type="sibTrans" cxnId="{859251A6-477D-4D11-B445-CB35A9A2F60C}">
      <dgm:prSet/>
      <dgm:spPr/>
      <dgm:t>
        <a:bodyPr/>
        <a:lstStyle/>
        <a:p>
          <a:endParaRPr lang="en-GB"/>
        </a:p>
      </dgm:t>
    </dgm:pt>
    <dgm:pt modelId="{2CD700A1-02C1-4D72-B59B-FBE06044A4CD}">
      <dgm:prSet/>
      <dgm:spPr/>
      <dgm:t>
        <a:bodyPr/>
        <a:lstStyle/>
        <a:p>
          <a:r>
            <a:rPr lang="en-US"/>
            <a:t>Enables business to plan effectively</a:t>
          </a:r>
        </a:p>
      </dgm:t>
    </dgm:pt>
    <dgm:pt modelId="{49CB4EC8-343D-4CE9-8A55-2884BBE3CCB2}" type="parTrans" cxnId="{23413FE2-C153-4A71-83C5-91AB7841A6F1}">
      <dgm:prSet/>
      <dgm:spPr/>
      <dgm:t>
        <a:bodyPr/>
        <a:lstStyle/>
        <a:p>
          <a:endParaRPr lang="en-GB"/>
        </a:p>
      </dgm:t>
    </dgm:pt>
    <dgm:pt modelId="{9296C98E-1778-4B23-962F-6633F409F0B2}" type="sibTrans" cxnId="{23413FE2-C153-4A71-83C5-91AB7841A6F1}">
      <dgm:prSet/>
      <dgm:spPr/>
      <dgm:t>
        <a:bodyPr/>
        <a:lstStyle/>
        <a:p>
          <a:endParaRPr lang="en-GB"/>
        </a:p>
      </dgm:t>
    </dgm:pt>
    <dgm:pt modelId="{62138397-4E9D-4F43-8ADF-769B70B6D82F}">
      <dgm:prSet/>
      <dgm:spPr/>
      <dgm:t>
        <a:bodyPr/>
        <a:lstStyle/>
        <a:p>
          <a:r>
            <a:rPr lang="en-US"/>
            <a:t>Negative impact of food quality </a:t>
          </a:r>
        </a:p>
      </dgm:t>
    </dgm:pt>
    <dgm:pt modelId="{3D0AC5E0-BE7A-4FD5-897A-F0F99054F935}" type="sibTrans" cxnId="{A1996B2D-D372-4CB8-812E-CDDE946DEDEA}">
      <dgm:prSet/>
      <dgm:spPr/>
      <dgm:t>
        <a:bodyPr/>
        <a:lstStyle/>
        <a:p>
          <a:endParaRPr lang="en-US"/>
        </a:p>
      </dgm:t>
    </dgm:pt>
    <dgm:pt modelId="{823CA06F-EE0E-4679-9B19-53C16BE3229E}" type="parTrans" cxnId="{A1996B2D-D372-4CB8-812E-CDDE946DEDEA}">
      <dgm:prSet/>
      <dgm:spPr/>
      <dgm:t>
        <a:bodyPr/>
        <a:lstStyle/>
        <a:p>
          <a:endParaRPr lang="en-US"/>
        </a:p>
      </dgm:t>
    </dgm:pt>
    <dgm:pt modelId="{8797454F-EF30-4846-9561-552F47C578B5}">
      <dgm:prSet/>
      <dgm:spPr/>
      <dgm:t>
        <a:bodyPr/>
        <a:lstStyle/>
        <a:p>
          <a:r>
            <a:rPr lang="en-US"/>
            <a:t>Can bring additional complaints </a:t>
          </a:r>
        </a:p>
      </dgm:t>
    </dgm:pt>
    <dgm:pt modelId="{79E87119-FB7D-4873-A300-9610A408F1A2}" type="parTrans" cxnId="{316D0A45-813D-4602-B0E5-04F1E628942F}">
      <dgm:prSet/>
      <dgm:spPr/>
      <dgm:t>
        <a:bodyPr/>
        <a:lstStyle/>
        <a:p>
          <a:endParaRPr lang="en-GB"/>
        </a:p>
      </dgm:t>
    </dgm:pt>
    <dgm:pt modelId="{3F6817E5-B120-4E62-89FC-C86394A4C6B9}" type="sibTrans" cxnId="{316D0A45-813D-4602-B0E5-04F1E628942F}">
      <dgm:prSet/>
      <dgm:spPr/>
      <dgm:t>
        <a:bodyPr/>
        <a:lstStyle/>
        <a:p>
          <a:endParaRPr lang="en-GB"/>
        </a:p>
      </dgm:t>
    </dgm:pt>
    <dgm:pt modelId="{2978D406-6374-44B7-BD52-0CA315BE9FF3}">
      <dgm:prSet/>
      <dgm:spPr/>
      <dgm:t>
        <a:bodyPr/>
        <a:lstStyle/>
        <a:p>
          <a:r>
            <a:rPr lang="en-US"/>
            <a:t>Lacks restaurant experience </a:t>
          </a:r>
        </a:p>
      </dgm:t>
    </dgm:pt>
    <dgm:pt modelId="{AFC33E1B-7DC5-4775-8CE2-8C5AF964C0A4}" type="parTrans" cxnId="{33963E12-743B-4828-AD28-B75BD49379C2}">
      <dgm:prSet/>
      <dgm:spPr/>
      <dgm:t>
        <a:bodyPr/>
        <a:lstStyle/>
        <a:p>
          <a:endParaRPr lang="en-GB"/>
        </a:p>
      </dgm:t>
    </dgm:pt>
    <dgm:pt modelId="{E65C5F9F-C079-49BE-9E4F-F7A656BB513E}" type="sibTrans" cxnId="{33963E12-743B-4828-AD28-B75BD49379C2}">
      <dgm:prSet/>
      <dgm:spPr/>
      <dgm:t>
        <a:bodyPr/>
        <a:lstStyle/>
        <a:p>
          <a:endParaRPr lang="en-GB"/>
        </a:p>
      </dgm:t>
    </dgm:pt>
    <dgm:pt modelId="{340595B2-2C80-4131-A9C1-2D6A9A54277D}" type="pres">
      <dgm:prSet presAssocID="{41BB26F2-9518-4852-B6DA-FFC2D8D78291}" presName="Name0" presStyleCnt="0">
        <dgm:presLayoutVars>
          <dgm:dir/>
          <dgm:animLvl val="lvl"/>
          <dgm:resizeHandles val="exact"/>
        </dgm:presLayoutVars>
      </dgm:prSet>
      <dgm:spPr/>
    </dgm:pt>
    <dgm:pt modelId="{3E84942E-8478-4128-B2BE-E46BCF637F36}" type="pres">
      <dgm:prSet presAssocID="{73B2AA55-C557-4794-80FC-D6F113B51F88}" presName="linNode" presStyleCnt="0"/>
      <dgm:spPr/>
    </dgm:pt>
    <dgm:pt modelId="{287152F5-FC09-46CA-A5D2-1DBB55CE10ED}" type="pres">
      <dgm:prSet presAssocID="{73B2AA55-C557-4794-80FC-D6F113B51F88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4D861095-0BE0-4096-B4BF-DF6C3B94C9B6}" type="pres">
      <dgm:prSet presAssocID="{73B2AA55-C557-4794-80FC-D6F113B51F88}" presName="descendantText" presStyleLbl="alignAccFollowNode1" presStyleIdx="0" presStyleCnt="2">
        <dgm:presLayoutVars>
          <dgm:bulletEnabled val="1"/>
        </dgm:presLayoutVars>
      </dgm:prSet>
      <dgm:spPr/>
    </dgm:pt>
    <dgm:pt modelId="{255AED4F-8C21-41C1-8964-A44AF852D974}" type="pres">
      <dgm:prSet presAssocID="{F7CEF1E0-5786-4075-8F1E-D6DA5AD2AFB2}" presName="sp" presStyleCnt="0"/>
      <dgm:spPr/>
    </dgm:pt>
    <dgm:pt modelId="{6C2BEDF5-91F6-4DC3-B8BA-6949CC166CE3}" type="pres">
      <dgm:prSet presAssocID="{B28FE1F3-63E3-4388-8C35-63426964E4D4}" presName="linNode" presStyleCnt="0"/>
      <dgm:spPr/>
    </dgm:pt>
    <dgm:pt modelId="{E6DA030F-588D-4F41-9FEE-0EA9402F5D7E}" type="pres">
      <dgm:prSet presAssocID="{B28FE1F3-63E3-4388-8C35-63426964E4D4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80C47208-C079-4961-BECE-51ED40D4D9A9}" type="pres">
      <dgm:prSet presAssocID="{B28FE1F3-63E3-4388-8C35-63426964E4D4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CB3A90D-983B-4502-8D24-5DF4F7436006}" srcId="{73B2AA55-C557-4794-80FC-D6F113B51F88}" destId="{14875046-C39F-4390-903C-62F67D593B1E}" srcOrd="0" destOrd="0" parTransId="{B5FB090F-2B60-45F1-8A86-0DF8CE957A08}" sibTransId="{49E7F05B-D856-4EB0-97A6-46C2171DBD39}"/>
    <dgm:cxn modelId="{33963E12-743B-4828-AD28-B75BD49379C2}" srcId="{B28FE1F3-63E3-4388-8C35-63426964E4D4}" destId="{2978D406-6374-44B7-BD52-0CA315BE9FF3}" srcOrd="2" destOrd="0" parTransId="{AFC33E1B-7DC5-4775-8CE2-8C5AF964C0A4}" sibTransId="{E65C5F9F-C079-49BE-9E4F-F7A656BB513E}"/>
    <dgm:cxn modelId="{A1996B2D-D372-4CB8-812E-CDDE946DEDEA}" srcId="{B28FE1F3-63E3-4388-8C35-63426964E4D4}" destId="{62138397-4E9D-4F43-8ADF-769B70B6D82F}" srcOrd="0" destOrd="0" parTransId="{823CA06F-EE0E-4679-9B19-53C16BE3229E}" sibTransId="{3D0AC5E0-BE7A-4FD5-897A-F0F99054F935}"/>
    <dgm:cxn modelId="{316D0A45-813D-4602-B0E5-04F1E628942F}" srcId="{B28FE1F3-63E3-4388-8C35-63426964E4D4}" destId="{8797454F-EF30-4846-9561-552F47C578B5}" srcOrd="1" destOrd="0" parTransId="{79E87119-FB7D-4873-A300-9610A408F1A2}" sibTransId="{3F6817E5-B120-4E62-89FC-C86394A4C6B9}"/>
    <dgm:cxn modelId="{EFB0F065-3E55-495F-9C87-B46226CF673E}" type="presOf" srcId="{73B2AA55-C557-4794-80FC-D6F113B51F88}" destId="{287152F5-FC09-46CA-A5D2-1DBB55CE10ED}" srcOrd="0" destOrd="0" presId="urn:microsoft.com/office/officeart/2005/8/layout/vList5"/>
    <dgm:cxn modelId="{D2623273-C0C6-4206-A150-78D955CCF584}" type="presOf" srcId="{8797454F-EF30-4846-9561-552F47C578B5}" destId="{80C47208-C079-4961-BECE-51ED40D4D9A9}" srcOrd="0" destOrd="1" presId="urn:microsoft.com/office/officeart/2005/8/layout/vList5"/>
    <dgm:cxn modelId="{48B12554-5F1C-4A85-90A2-CCAC5F972258}" srcId="{41BB26F2-9518-4852-B6DA-FFC2D8D78291}" destId="{B28FE1F3-63E3-4388-8C35-63426964E4D4}" srcOrd="1" destOrd="0" parTransId="{A4522078-C144-4836-9B5E-06E942031A16}" sibTransId="{185F33D6-7A99-43E6-9F2D-41D5CCF24A43}"/>
    <dgm:cxn modelId="{E7559D9A-2C43-4A0F-A92D-88FEAB23A292}" type="presOf" srcId="{B28FE1F3-63E3-4388-8C35-63426964E4D4}" destId="{E6DA030F-588D-4F41-9FEE-0EA9402F5D7E}" srcOrd="0" destOrd="0" presId="urn:microsoft.com/office/officeart/2005/8/layout/vList5"/>
    <dgm:cxn modelId="{859251A6-477D-4D11-B445-CB35A9A2F60C}" srcId="{73B2AA55-C557-4794-80FC-D6F113B51F88}" destId="{29C843C5-74BA-447E-9DAA-B3D3C8A53F76}" srcOrd="2" destOrd="0" parTransId="{4E6A6454-A373-4CAB-817C-B35595037066}" sibTransId="{1554EED9-0ED3-48E6-8634-ADF919F1BB22}"/>
    <dgm:cxn modelId="{547C7BB2-65B0-4964-B510-8C55DDB5F872}" type="presOf" srcId="{FBD94546-20FC-4A7E-9FC9-1A123284672A}" destId="{4D861095-0BE0-4096-B4BF-DF6C3B94C9B6}" srcOrd="0" destOrd="1" presId="urn:microsoft.com/office/officeart/2005/8/layout/vList5"/>
    <dgm:cxn modelId="{EA7E0FB3-A3B4-4A2E-9A5F-906C88F4BB0A}" type="presOf" srcId="{41BB26F2-9518-4852-B6DA-FFC2D8D78291}" destId="{340595B2-2C80-4131-A9C1-2D6A9A54277D}" srcOrd="0" destOrd="0" presId="urn:microsoft.com/office/officeart/2005/8/layout/vList5"/>
    <dgm:cxn modelId="{EE6749C0-7649-461A-963C-255E906C7142}" type="presOf" srcId="{14875046-C39F-4390-903C-62F67D593B1E}" destId="{4D861095-0BE0-4096-B4BF-DF6C3B94C9B6}" srcOrd="0" destOrd="0" presId="urn:microsoft.com/office/officeart/2005/8/layout/vList5"/>
    <dgm:cxn modelId="{8D61F6C6-BD78-4BC0-8E5F-477B8DC58052}" srcId="{41BB26F2-9518-4852-B6DA-FFC2D8D78291}" destId="{73B2AA55-C557-4794-80FC-D6F113B51F88}" srcOrd="0" destOrd="0" parTransId="{94351BB5-F63B-4003-9DAA-2516A2DF0224}" sibTransId="{F7CEF1E0-5786-4075-8F1E-D6DA5AD2AFB2}"/>
    <dgm:cxn modelId="{B80030CD-106E-46CE-A75C-D2034F27854C}" type="presOf" srcId="{2CD700A1-02C1-4D72-B59B-FBE06044A4CD}" destId="{4D861095-0BE0-4096-B4BF-DF6C3B94C9B6}" srcOrd="0" destOrd="3" presId="urn:microsoft.com/office/officeart/2005/8/layout/vList5"/>
    <dgm:cxn modelId="{9F0C07D0-F97E-4347-A43A-8DCF7AE43221}" type="presOf" srcId="{29C843C5-74BA-447E-9DAA-B3D3C8A53F76}" destId="{4D861095-0BE0-4096-B4BF-DF6C3B94C9B6}" srcOrd="0" destOrd="2" presId="urn:microsoft.com/office/officeart/2005/8/layout/vList5"/>
    <dgm:cxn modelId="{7C2FC6D5-3768-45A0-A11D-49BEE3F1471A}" srcId="{73B2AA55-C557-4794-80FC-D6F113B51F88}" destId="{FBD94546-20FC-4A7E-9FC9-1A123284672A}" srcOrd="1" destOrd="0" parTransId="{F58C115C-AB44-4ADE-9A20-403C2776978A}" sibTransId="{6616E11E-95C6-4FF4-B291-758B049C7C4C}"/>
    <dgm:cxn modelId="{23413FE2-C153-4A71-83C5-91AB7841A6F1}" srcId="{73B2AA55-C557-4794-80FC-D6F113B51F88}" destId="{2CD700A1-02C1-4D72-B59B-FBE06044A4CD}" srcOrd="3" destOrd="0" parTransId="{49CB4EC8-343D-4CE9-8A55-2884BBE3CCB2}" sibTransId="{9296C98E-1778-4B23-962F-6633F409F0B2}"/>
    <dgm:cxn modelId="{2E0005E6-782A-48A2-9939-8F8B7EC565F3}" type="presOf" srcId="{62138397-4E9D-4F43-8ADF-769B70B6D82F}" destId="{80C47208-C079-4961-BECE-51ED40D4D9A9}" srcOrd="0" destOrd="0" presId="urn:microsoft.com/office/officeart/2005/8/layout/vList5"/>
    <dgm:cxn modelId="{61845CF5-C8ED-4266-8DF3-C8E6F3317D75}" type="presOf" srcId="{2978D406-6374-44B7-BD52-0CA315BE9FF3}" destId="{80C47208-C079-4961-BECE-51ED40D4D9A9}" srcOrd="0" destOrd="2" presId="urn:microsoft.com/office/officeart/2005/8/layout/vList5"/>
    <dgm:cxn modelId="{94273837-92A3-4D03-856C-3A74A6263191}" type="presParOf" srcId="{340595B2-2C80-4131-A9C1-2D6A9A54277D}" destId="{3E84942E-8478-4128-B2BE-E46BCF637F36}" srcOrd="0" destOrd="0" presId="urn:microsoft.com/office/officeart/2005/8/layout/vList5"/>
    <dgm:cxn modelId="{320934DC-6804-42E8-8EC5-2D55E3830C6B}" type="presParOf" srcId="{3E84942E-8478-4128-B2BE-E46BCF637F36}" destId="{287152F5-FC09-46CA-A5D2-1DBB55CE10ED}" srcOrd="0" destOrd="0" presId="urn:microsoft.com/office/officeart/2005/8/layout/vList5"/>
    <dgm:cxn modelId="{37EFCCFC-9297-4611-BB97-5ACF9ED68147}" type="presParOf" srcId="{3E84942E-8478-4128-B2BE-E46BCF637F36}" destId="{4D861095-0BE0-4096-B4BF-DF6C3B94C9B6}" srcOrd="1" destOrd="0" presId="urn:microsoft.com/office/officeart/2005/8/layout/vList5"/>
    <dgm:cxn modelId="{91853362-AA63-4CD6-85C8-8E9AD283FBA4}" type="presParOf" srcId="{340595B2-2C80-4131-A9C1-2D6A9A54277D}" destId="{255AED4F-8C21-41C1-8964-A44AF852D974}" srcOrd="1" destOrd="0" presId="urn:microsoft.com/office/officeart/2005/8/layout/vList5"/>
    <dgm:cxn modelId="{96BF390B-E896-4198-9DAB-875624DB63DC}" type="presParOf" srcId="{340595B2-2C80-4131-A9C1-2D6A9A54277D}" destId="{6C2BEDF5-91F6-4DC3-B8BA-6949CC166CE3}" srcOrd="2" destOrd="0" presId="urn:microsoft.com/office/officeart/2005/8/layout/vList5"/>
    <dgm:cxn modelId="{1A1C465D-3C7D-45DE-9B1B-1116B87011E0}" type="presParOf" srcId="{6C2BEDF5-91F6-4DC3-B8BA-6949CC166CE3}" destId="{E6DA030F-588D-4F41-9FEE-0EA9402F5D7E}" srcOrd="0" destOrd="0" presId="urn:microsoft.com/office/officeart/2005/8/layout/vList5"/>
    <dgm:cxn modelId="{E96C9997-E3AF-44E9-B6CD-F66A9B6EC12D}" type="presParOf" srcId="{6C2BEDF5-91F6-4DC3-B8BA-6949CC166CE3}" destId="{80C47208-C079-4961-BECE-51ED40D4D9A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CD777F-98C5-4BCD-956A-F2A44973F4A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365ADA-BBA4-4CA1-9758-42E5E97F2D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Quick and easy set-up compared to independent curated infrastructure </a:t>
          </a:r>
          <a:endParaRPr lang="en-US"/>
        </a:p>
      </dgm:t>
    </dgm:pt>
    <dgm:pt modelId="{4EBD3766-2D65-49A0-80F1-87B768557788}" type="parTrans" cxnId="{E9CFEFBD-099A-4993-A0F4-ACE1A1E8B415}">
      <dgm:prSet/>
      <dgm:spPr/>
      <dgm:t>
        <a:bodyPr/>
        <a:lstStyle/>
        <a:p>
          <a:endParaRPr lang="en-US"/>
        </a:p>
      </dgm:t>
    </dgm:pt>
    <dgm:pt modelId="{AB3C8C14-941B-40F6-A850-94F41A252040}" type="sibTrans" cxnId="{E9CFEFBD-099A-4993-A0F4-ACE1A1E8B415}">
      <dgm:prSet/>
      <dgm:spPr/>
      <dgm:t>
        <a:bodyPr/>
        <a:lstStyle/>
        <a:p>
          <a:endParaRPr lang="en-US"/>
        </a:p>
      </dgm:t>
    </dgm:pt>
    <dgm:pt modelId="{60E70741-E073-4ED9-9544-D24D25DFD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Small initial investment otherwise large spend to hire developer and upkeep </a:t>
          </a:r>
          <a:endParaRPr lang="en-US" dirty="0"/>
        </a:p>
      </dgm:t>
    </dgm:pt>
    <dgm:pt modelId="{9D302BDF-01B6-4C18-9195-7D60E82272F9}" type="parTrans" cxnId="{E2CE5506-D96E-4CD2-BEAE-87FDC194C456}">
      <dgm:prSet/>
      <dgm:spPr/>
      <dgm:t>
        <a:bodyPr/>
        <a:lstStyle/>
        <a:p>
          <a:endParaRPr lang="en-US"/>
        </a:p>
      </dgm:t>
    </dgm:pt>
    <dgm:pt modelId="{A3BF053B-0FB4-46A3-AFA1-C4989858DD43}" type="sibTrans" cxnId="{E2CE5506-D96E-4CD2-BEAE-87FDC194C456}">
      <dgm:prSet/>
      <dgm:spPr/>
      <dgm:t>
        <a:bodyPr/>
        <a:lstStyle/>
        <a:p>
          <a:endParaRPr lang="en-US"/>
        </a:p>
      </dgm:t>
    </dgm:pt>
    <dgm:pt modelId="{74100556-B792-47DF-9DF4-FEF274A25A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Commission rates are high, estimated between 20-30%. Independent can deflate costs for realistic prices, money earned directly to business</a:t>
          </a:r>
          <a:endParaRPr lang="en-US"/>
        </a:p>
      </dgm:t>
    </dgm:pt>
    <dgm:pt modelId="{6C703C76-2622-4CDA-8A8F-B97312146697}" type="parTrans" cxnId="{F9906395-8434-4026-B99C-6D8BF54E29DC}">
      <dgm:prSet/>
      <dgm:spPr/>
      <dgm:t>
        <a:bodyPr/>
        <a:lstStyle/>
        <a:p>
          <a:endParaRPr lang="en-US"/>
        </a:p>
      </dgm:t>
    </dgm:pt>
    <dgm:pt modelId="{E64B74B7-ECB2-452C-9C6B-E55535757A37}" type="sibTrans" cxnId="{F9906395-8434-4026-B99C-6D8BF54E29DC}">
      <dgm:prSet/>
      <dgm:spPr/>
      <dgm:t>
        <a:bodyPr/>
        <a:lstStyle/>
        <a:p>
          <a:endParaRPr lang="en-US"/>
        </a:p>
      </dgm:t>
    </dgm:pt>
    <dgm:pt modelId="{EEFBD02D-1F28-4D17-A344-F58A3B71EB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data belongs to third-party, unable to utilise whereas using data can bring personalisation, develop relationships</a:t>
          </a:r>
          <a:endParaRPr lang="en-US"/>
        </a:p>
      </dgm:t>
    </dgm:pt>
    <dgm:pt modelId="{AFEF4B35-64A3-40EA-AFBE-3BF03E5F4956}" type="parTrans" cxnId="{90507AD2-5170-4D4E-AC03-3D7F8B155CEB}">
      <dgm:prSet/>
      <dgm:spPr/>
      <dgm:t>
        <a:bodyPr/>
        <a:lstStyle/>
        <a:p>
          <a:endParaRPr lang="en-US"/>
        </a:p>
      </dgm:t>
    </dgm:pt>
    <dgm:pt modelId="{5C250D8B-6A85-4D98-A557-DAF4F925C4D6}" type="sibTrans" cxnId="{90507AD2-5170-4D4E-AC03-3D7F8B155CEB}">
      <dgm:prSet/>
      <dgm:spPr/>
      <dgm:t>
        <a:bodyPr/>
        <a:lstStyle/>
        <a:p>
          <a:endParaRPr lang="en-US"/>
        </a:p>
      </dgm:t>
    </dgm:pt>
    <dgm:pt modelId="{89D0195D-17A9-4847-B934-604AA4D305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Marketplaces bring level competition converse showcasing one menu and brand</a:t>
          </a:r>
          <a:endParaRPr lang="en-US"/>
        </a:p>
      </dgm:t>
    </dgm:pt>
    <dgm:pt modelId="{5184812B-0341-416E-8EE8-4C548FF03401}" type="parTrans" cxnId="{F6CBD6A9-E318-4ADE-A519-ACC72B6EB69F}">
      <dgm:prSet/>
      <dgm:spPr/>
      <dgm:t>
        <a:bodyPr/>
        <a:lstStyle/>
        <a:p>
          <a:endParaRPr lang="en-US"/>
        </a:p>
      </dgm:t>
    </dgm:pt>
    <dgm:pt modelId="{5633A4DB-DB1B-4B21-8291-0E97E69892A3}" type="sibTrans" cxnId="{F6CBD6A9-E318-4ADE-A519-ACC72B6EB69F}">
      <dgm:prSet/>
      <dgm:spPr/>
      <dgm:t>
        <a:bodyPr/>
        <a:lstStyle/>
        <a:p>
          <a:endParaRPr lang="en-US"/>
        </a:p>
      </dgm:t>
    </dgm:pt>
    <dgm:pt modelId="{8A686EC2-B158-4F54-9188-FA4A76EA145D}" type="pres">
      <dgm:prSet presAssocID="{16CD777F-98C5-4BCD-956A-F2A44973F4A0}" presName="root" presStyleCnt="0">
        <dgm:presLayoutVars>
          <dgm:dir/>
          <dgm:resizeHandles val="exact"/>
        </dgm:presLayoutVars>
      </dgm:prSet>
      <dgm:spPr/>
    </dgm:pt>
    <dgm:pt modelId="{B8F2BFAD-0583-44F3-ACAF-50EA0963E3FA}" type="pres">
      <dgm:prSet presAssocID="{49365ADA-BBA4-4CA1-9758-42E5E97F2D57}" presName="compNode" presStyleCnt="0"/>
      <dgm:spPr/>
    </dgm:pt>
    <dgm:pt modelId="{56CAF639-3CCF-4C69-9B2E-BB5F45A29CB3}" type="pres">
      <dgm:prSet presAssocID="{49365ADA-BBA4-4CA1-9758-42E5E97F2D5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97F16E3A-0ACE-4198-BA8C-ED3CA4F51185}" type="pres">
      <dgm:prSet presAssocID="{49365ADA-BBA4-4CA1-9758-42E5E97F2D57}" presName="spaceRect" presStyleCnt="0"/>
      <dgm:spPr/>
    </dgm:pt>
    <dgm:pt modelId="{E6CE56FB-D93E-4B4A-8953-E9AB2A6E0DEC}" type="pres">
      <dgm:prSet presAssocID="{49365ADA-BBA4-4CA1-9758-42E5E97F2D57}" presName="textRect" presStyleLbl="revTx" presStyleIdx="0" presStyleCnt="5">
        <dgm:presLayoutVars>
          <dgm:chMax val="1"/>
          <dgm:chPref val="1"/>
        </dgm:presLayoutVars>
      </dgm:prSet>
      <dgm:spPr/>
    </dgm:pt>
    <dgm:pt modelId="{9BF12954-B276-4FE4-919C-7DAC4C38F1F7}" type="pres">
      <dgm:prSet presAssocID="{AB3C8C14-941B-40F6-A850-94F41A252040}" presName="sibTrans" presStyleCnt="0"/>
      <dgm:spPr/>
    </dgm:pt>
    <dgm:pt modelId="{5A5B0613-3CC6-4CCC-9563-F2DB81ACD1F8}" type="pres">
      <dgm:prSet presAssocID="{60E70741-E073-4ED9-9544-D24D25DFD374}" presName="compNode" presStyleCnt="0"/>
      <dgm:spPr/>
    </dgm:pt>
    <dgm:pt modelId="{0882BCAF-6804-42FC-96CD-31292FD70853}" type="pres">
      <dgm:prSet presAssocID="{60E70741-E073-4ED9-9544-D24D25DFD37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468979E-6BB7-4925-A95D-D3139594487B}" type="pres">
      <dgm:prSet presAssocID="{60E70741-E073-4ED9-9544-D24D25DFD374}" presName="spaceRect" presStyleCnt="0"/>
      <dgm:spPr/>
    </dgm:pt>
    <dgm:pt modelId="{A849C99E-54AE-43F4-94FC-00536E859378}" type="pres">
      <dgm:prSet presAssocID="{60E70741-E073-4ED9-9544-D24D25DFD374}" presName="textRect" presStyleLbl="revTx" presStyleIdx="1" presStyleCnt="5">
        <dgm:presLayoutVars>
          <dgm:chMax val="1"/>
          <dgm:chPref val="1"/>
        </dgm:presLayoutVars>
      </dgm:prSet>
      <dgm:spPr/>
    </dgm:pt>
    <dgm:pt modelId="{979E122D-6BFD-48DD-A031-C98D72E70E7B}" type="pres">
      <dgm:prSet presAssocID="{A3BF053B-0FB4-46A3-AFA1-C4989858DD43}" presName="sibTrans" presStyleCnt="0"/>
      <dgm:spPr/>
    </dgm:pt>
    <dgm:pt modelId="{1255A22D-2384-4816-A40B-9FAC798F85A7}" type="pres">
      <dgm:prSet presAssocID="{74100556-B792-47DF-9DF4-FEF274A25AED}" presName="compNode" presStyleCnt="0"/>
      <dgm:spPr/>
    </dgm:pt>
    <dgm:pt modelId="{D6CB1CBF-8B24-447E-9C61-11C9187AC3E8}" type="pres">
      <dgm:prSet presAssocID="{74100556-B792-47DF-9DF4-FEF274A25AE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ECF2A09A-931E-4760-AC66-D132929ED68D}" type="pres">
      <dgm:prSet presAssocID="{74100556-B792-47DF-9DF4-FEF274A25AED}" presName="spaceRect" presStyleCnt="0"/>
      <dgm:spPr/>
    </dgm:pt>
    <dgm:pt modelId="{3C7B751D-C03C-4298-B412-227202B421CD}" type="pres">
      <dgm:prSet presAssocID="{74100556-B792-47DF-9DF4-FEF274A25AED}" presName="textRect" presStyleLbl="revTx" presStyleIdx="2" presStyleCnt="5">
        <dgm:presLayoutVars>
          <dgm:chMax val="1"/>
          <dgm:chPref val="1"/>
        </dgm:presLayoutVars>
      </dgm:prSet>
      <dgm:spPr/>
    </dgm:pt>
    <dgm:pt modelId="{D9C7F064-9AB3-4FF2-8C55-1AEB0D494222}" type="pres">
      <dgm:prSet presAssocID="{E64B74B7-ECB2-452C-9C6B-E55535757A37}" presName="sibTrans" presStyleCnt="0"/>
      <dgm:spPr/>
    </dgm:pt>
    <dgm:pt modelId="{2544862F-7001-4ED3-B617-BD60A0662141}" type="pres">
      <dgm:prSet presAssocID="{EEFBD02D-1F28-4D17-A344-F58A3B71EB51}" presName="compNode" presStyleCnt="0"/>
      <dgm:spPr/>
    </dgm:pt>
    <dgm:pt modelId="{C51FE397-B28F-4362-9FFB-BDFA0FF3924C}" type="pres">
      <dgm:prSet presAssocID="{EEFBD02D-1F28-4D17-A344-F58A3B71EB5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6B261569-7712-4CF1-AD4E-56A0A262C819}" type="pres">
      <dgm:prSet presAssocID="{EEFBD02D-1F28-4D17-A344-F58A3B71EB51}" presName="spaceRect" presStyleCnt="0"/>
      <dgm:spPr/>
    </dgm:pt>
    <dgm:pt modelId="{14920474-BCA8-4B1D-943A-386DD0E40CA4}" type="pres">
      <dgm:prSet presAssocID="{EEFBD02D-1F28-4D17-A344-F58A3B71EB51}" presName="textRect" presStyleLbl="revTx" presStyleIdx="3" presStyleCnt="5">
        <dgm:presLayoutVars>
          <dgm:chMax val="1"/>
          <dgm:chPref val="1"/>
        </dgm:presLayoutVars>
      </dgm:prSet>
      <dgm:spPr/>
    </dgm:pt>
    <dgm:pt modelId="{F415D8C1-8861-4683-AA01-DD6C16B2761B}" type="pres">
      <dgm:prSet presAssocID="{5C250D8B-6A85-4D98-A557-DAF4F925C4D6}" presName="sibTrans" presStyleCnt="0"/>
      <dgm:spPr/>
    </dgm:pt>
    <dgm:pt modelId="{D4FBC3FF-5FF8-41B0-9DAE-43CE5BC2495B}" type="pres">
      <dgm:prSet presAssocID="{89D0195D-17A9-4847-B934-604AA4D30558}" presName="compNode" presStyleCnt="0"/>
      <dgm:spPr/>
    </dgm:pt>
    <dgm:pt modelId="{5385A33A-47DE-49E0-AF68-8B6593A246B9}" type="pres">
      <dgm:prSet presAssocID="{89D0195D-17A9-4847-B934-604AA4D3055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C845DD8E-21FA-4166-996A-9D2D998A3D10}" type="pres">
      <dgm:prSet presAssocID="{89D0195D-17A9-4847-B934-604AA4D30558}" presName="spaceRect" presStyleCnt="0"/>
      <dgm:spPr/>
    </dgm:pt>
    <dgm:pt modelId="{32BC5214-353B-4434-91B7-010CE2C0D29D}" type="pres">
      <dgm:prSet presAssocID="{89D0195D-17A9-4847-B934-604AA4D3055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2CE5506-D96E-4CD2-BEAE-87FDC194C456}" srcId="{16CD777F-98C5-4BCD-956A-F2A44973F4A0}" destId="{60E70741-E073-4ED9-9544-D24D25DFD374}" srcOrd="1" destOrd="0" parTransId="{9D302BDF-01B6-4C18-9195-7D60E82272F9}" sibTransId="{A3BF053B-0FB4-46A3-AFA1-C4989858DD43}"/>
    <dgm:cxn modelId="{A0FDA538-239C-4BA5-A6E5-81E0DADBFF12}" type="presOf" srcId="{74100556-B792-47DF-9DF4-FEF274A25AED}" destId="{3C7B751D-C03C-4298-B412-227202B421CD}" srcOrd="0" destOrd="0" presId="urn:microsoft.com/office/officeart/2018/2/layout/IconLabelList"/>
    <dgm:cxn modelId="{7BB1C93A-841B-466B-85A6-5AE79B77DE3B}" type="presOf" srcId="{EEFBD02D-1F28-4D17-A344-F58A3B71EB51}" destId="{14920474-BCA8-4B1D-943A-386DD0E40CA4}" srcOrd="0" destOrd="0" presId="urn:microsoft.com/office/officeart/2018/2/layout/IconLabelList"/>
    <dgm:cxn modelId="{CBCEC185-DD42-4853-938D-FF6AA6B890A6}" type="presOf" srcId="{16CD777F-98C5-4BCD-956A-F2A44973F4A0}" destId="{8A686EC2-B158-4F54-9188-FA4A76EA145D}" srcOrd="0" destOrd="0" presId="urn:microsoft.com/office/officeart/2018/2/layout/IconLabelList"/>
    <dgm:cxn modelId="{8B0F1294-F9BD-4EE4-A8ED-07285B4DF965}" type="presOf" srcId="{60E70741-E073-4ED9-9544-D24D25DFD374}" destId="{A849C99E-54AE-43F4-94FC-00536E859378}" srcOrd="0" destOrd="0" presId="urn:microsoft.com/office/officeart/2018/2/layout/IconLabelList"/>
    <dgm:cxn modelId="{F9906395-8434-4026-B99C-6D8BF54E29DC}" srcId="{16CD777F-98C5-4BCD-956A-F2A44973F4A0}" destId="{74100556-B792-47DF-9DF4-FEF274A25AED}" srcOrd="2" destOrd="0" parTransId="{6C703C76-2622-4CDA-8A8F-B97312146697}" sibTransId="{E64B74B7-ECB2-452C-9C6B-E55535757A37}"/>
    <dgm:cxn modelId="{F6CBD6A9-E318-4ADE-A519-ACC72B6EB69F}" srcId="{16CD777F-98C5-4BCD-956A-F2A44973F4A0}" destId="{89D0195D-17A9-4847-B934-604AA4D30558}" srcOrd="4" destOrd="0" parTransId="{5184812B-0341-416E-8EE8-4C548FF03401}" sibTransId="{5633A4DB-DB1B-4B21-8291-0E97E69892A3}"/>
    <dgm:cxn modelId="{5EF38BAC-BB55-4194-9BCE-0EF378D5D3D8}" type="presOf" srcId="{49365ADA-BBA4-4CA1-9758-42E5E97F2D57}" destId="{E6CE56FB-D93E-4B4A-8953-E9AB2A6E0DEC}" srcOrd="0" destOrd="0" presId="urn:microsoft.com/office/officeart/2018/2/layout/IconLabelList"/>
    <dgm:cxn modelId="{E9CFEFBD-099A-4993-A0F4-ACE1A1E8B415}" srcId="{16CD777F-98C5-4BCD-956A-F2A44973F4A0}" destId="{49365ADA-BBA4-4CA1-9758-42E5E97F2D57}" srcOrd="0" destOrd="0" parTransId="{4EBD3766-2D65-49A0-80F1-87B768557788}" sibTransId="{AB3C8C14-941B-40F6-A850-94F41A252040}"/>
    <dgm:cxn modelId="{90507AD2-5170-4D4E-AC03-3D7F8B155CEB}" srcId="{16CD777F-98C5-4BCD-956A-F2A44973F4A0}" destId="{EEFBD02D-1F28-4D17-A344-F58A3B71EB51}" srcOrd="3" destOrd="0" parTransId="{AFEF4B35-64A3-40EA-AFBE-3BF03E5F4956}" sibTransId="{5C250D8B-6A85-4D98-A557-DAF4F925C4D6}"/>
    <dgm:cxn modelId="{0BC36DDD-EFD2-4244-9354-6D9DA765E179}" type="presOf" srcId="{89D0195D-17A9-4847-B934-604AA4D30558}" destId="{32BC5214-353B-4434-91B7-010CE2C0D29D}" srcOrd="0" destOrd="0" presId="urn:microsoft.com/office/officeart/2018/2/layout/IconLabelList"/>
    <dgm:cxn modelId="{F58A4ABC-B69D-486C-883B-FD6DA52FEAE0}" type="presParOf" srcId="{8A686EC2-B158-4F54-9188-FA4A76EA145D}" destId="{B8F2BFAD-0583-44F3-ACAF-50EA0963E3FA}" srcOrd="0" destOrd="0" presId="urn:microsoft.com/office/officeart/2018/2/layout/IconLabelList"/>
    <dgm:cxn modelId="{1F9A8210-A5FC-4FBC-B5B2-3CFEA5D616CC}" type="presParOf" srcId="{B8F2BFAD-0583-44F3-ACAF-50EA0963E3FA}" destId="{56CAF639-3CCF-4C69-9B2E-BB5F45A29CB3}" srcOrd="0" destOrd="0" presId="urn:microsoft.com/office/officeart/2018/2/layout/IconLabelList"/>
    <dgm:cxn modelId="{50C2D9E6-ACF4-46D5-A6D0-3A6934392381}" type="presParOf" srcId="{B8F2BFAD-0583-44F3-ACAF-50EA0963E3FA}" destId="{97F16E3A-0ACE-4198-BA8C-ED3CA4F51185}" srcOrd="1" destOrd="0" presId="urn:microsoft.com/office/officeart/2018/2/layout/IconLabelList"/>
    <dgm:cxn modelId="{5AA4D587-23C8-40DD-BD33-D6BFED4616BA}" type="presParOf" srcId="{B8F2BFAD-0583-44F3-ACAF-50EA0963E3FA}" destId="{E6CE56FB-D93E-4B4A-8953-E9AB2A6E0DEC}" srcOrd="2" destOrd="0" presId="urn:microsoft.com/office/officeart/2018/2/layout/IconLabelList"/>
    <dgm:cxn modelId="{A445B854-EDBC-4329-BA37-B7BB6E8C759D}" type="presParOf" srcId="{8A686EC2-B158-4F54-9188-FA4A76EA145D}" destId="{9BF12954-B276-4FE4-919C-7DAC4C38F1F7}" srcOrd="1" destOrd="0" presId="urn:microsoft.com/office/officeart/2018/2/layout/IconLabelList"/>
    <dgm:cxn modelId="{80AE3677-12CE-4FD4-956F-45FADAA808F5}" type="presParOf" srcId="{8A686EC2-B158-4F54-9188-FA4A76EA145D}" destId="{5A5B0613-3CC6-4CCC-9563-F2DB81ACD1F8}" srcOrd="2" destOrd="0" presId="urn:microsoft.com/office/officeart/2018/2/layout/IconLabelList"/>
    <dgm:cxn modelId="{C941F8C2-776C-4B5D-B2B7-104D40E7FCFF}" type="presParOf" srcId="{5A5B0613-3CC6-4CCC-9563-F2DB81ACD1F8}" destId="{0882BCAF-6804-42FC-96CD-31292FD70853}" srcOrd="0" destOrd="0" presId="urn:microsoft.com/office/officeart/2018/2/layout/IconLabelList"/>
    <dgm:cxn modelId="{3AC891C4-E1CD-46EE-BA6F-B5F53BFD0283}" type="presParOf" srcId="{5A5B0613-3CC6-4CCC-9563-F2DB81ACD1F8}" destId="{9468979E-6BB7-4925-A95D-D3139594487B}" srcOrd="1" destOrd="0" presId="urn:microsoft.com/office/officeart/2018/2/layout/IconLabelList"/>
    <dgm:cxn modelId="{FAB0E42F-5852-47FE-91DE-84938B7C863F}" type="presParOf" srcId="{5A5B0613-3CC6-4CCC-9563-F2DB81ACD1F8}" destId="{A849C99E-54AE-43F4-94FC-00536E859378}" srcOrd="2" destOrd="0" presId="urn:microsoft.com/office/officeart/2018/2/layout/IconLabelList"/>
    <dgm:cxn modelId="{70FE46C5-2D86-4168-847C-EE090550D288}" type="presParOf" srcId="{8A686EC2-B158-4F54-9188-FA4A76EA145D}" destId="{979E122D-6BFD-48DD-A031-C98D72E70E7B}" srcOrd="3" destOrd="0" presId="urn:microsoft.com/office/officeart/2018/2/layout/IconLabelList"/>
    <dgm:cxn modelId="{0540445C-5099-4D93-AA77-DEFBFAC051A0}" type="presParOf" srcId="{8A686EC2-B158-4F54-9188-FA4A76EA145D}" destId="{1255A22D-2384-4816-A40B-9FAC798F85A7}" srcOrd="4" destOrd="0" presId="urn:microsoft.com/office/officeart/2018/2/layout/IconLabelList"/>
    <dgm:cxn modelId="{5BA21103-9343-424E-879A-EB79DEA6AE7D}" type="presParOf" srcId="{1255A22D-2384-4816-A40B-9FAC798F85A7}" destId="{D6CB1CBF-8B24-447E-9C61-11C9187AC3E8}" srcOrd="0" destOrd="0" presId="urn:microsoft.com/office/officeart/2018/2/layout/IconLabelList"/>
    <dgm:cxn modelId="{A9C6115F-91D0-437D-B24E-EBE5280B5E97}" type="presParOf" srcId="{1255A22D-2384-4816-A40B-9FAC798F85A7}" destId="{ECF2A09A-931E-4760-AC66-D132929ED68D}" srcOrd="1" destOrd="0" presId="urn:microsoft.com/office/officeart/2018/2/layout/IconLabelList"/>
    <dgm:cxn modelId="{5A9AA8D9-B363-44BA-BC53-0426722C42C1}" type="presParOf" srcId="{1255A22D-2384-4816-A40B-9FAC798F85A7}" destId="{3C7B751D-C03C-4298-B412-227202B421CD}" srcOrd="2" destOrd="0" presId="urn:microsoft.com/office/officeart/2018/2/layout/IconLabelList"/>
    <dgm:cxn modelId="{655826BC-414A-41A0-9FBC-0F5F1DA0BD41}" type="presParOf" srcId="{8A686EC2-B158-4F54-9188-FA4A76EA145D}" destId="{D9C7F064-9AB3-4FF2-8C55-1AEB0D494222}" srcOrd="5" destOrd="0" presId="urn:microsoft.com/office/officeart/2018/2/layout/IconLabelList"/>
    <dgm:cxn modelId="{277D42B2-0CB5-4C00-BD47-AFA45ADA96F5}" type="presParOf" srcId="{8A686EC2-B158-4F54-9188-FA4A76EA145D}" destId="{2544862F-7001-4ED3-B617-BD60A0662141}" srcOrd="6" destOrd="0" presId="urn:microsoft.com/office/officeart/2018/2/layout/IconLabelList"/>
    <dgm:cxn modelId="{29579338-25E2-4A38-B639-9978F69674E0}" type="presParOf" srcId="{2544862F-7001-4ED3-B617-BD60A0662141}" destId="{C51FE397-B28F-4362-9FFB-BDFA0FF3924C}" srcOrd="0" destOrd="0" presId="urn:microsoft.com/office/officeart/2018/2/layout/IconLabelList"/>
    <dgm:cxn modelId="{43B6D594-8AC5-4C26-8C15-A02D89A817EF}" type="presParOf" srcId="{2544862F-7001-4ED3-B617-BD60A0662141}" destId="{6B261569-7712-4CF1-AD4E-56A0A262C819}" srcOrd="1" destOrd="0" presId="urn:microsoft.com/office/officeart/2018/2/layout/IconLabelList"/>
    <dgm:cxn modelId="{62CF2358-C371-4DFE-8D42-3D91BAC99F6C}" type="presParOf" srcId="{2544862F-7001-4ED3-B617-BD60A0662141}" destId="{14920474-BCA8-4B1D-943A-386DD0E40CA4}" srcOrd="2" destOrd="0" presId="urn:microsoft.com/office/officeart/2018/2/layout/IconLabelList"/>
    <dgm:cxn modelId="{CF508014-3A61-425F-967B-A9B576EBD046}" type="presParOf" srcId="{8A686EC2-B158-4F54-9188-FA4A76EA145D}" destId="{F415D8C1-8861-4683-AA01-DD6C16B2761B}" srcOrd="7" destOrd="0" presId="urn:microsoft.com/office/officeart/2018/2/layout/IconLabelList"/>
    <dgm:cxn modelId="{83B970D3-FD86-4340-AA8A-AEF91D44041F}" type="presParOf" srcId="{8A686EC2-B158-4F54-9188-FA4A76EA145D}" destId="{D4FBC3FF-5FF8-41B0-9DAE-43CE5BC2495B}" srcOrd="8" destOrd="0" presId="urn:microsoft.com/office/officeart/2018/2/layout/IconLabelList"/>
    <dgm:cxn modelId="{3BADB209-A71B-4312-A438-2597431A2055}" type="presParOf" srcId="{D4FBC3FF-5FF8-41B0-9DAE-43CE5BC2495B}" destId="{5385A33A-47DE-49E0-AF68-8B6593A246B9}" srcOrd="0" destOrd="0" presId="urn:microsoft.com/office/officeart/2018/2/layout/IconLabelList"/>
    <dgm:cxn modelId="{C87D077F-E542-47C3-B961-E9678A57EFCC}" type="presParOf" srcId="{D4FBC3FF-5FF8-41B0-9DAE-43CE5BC2495B}" destId="{C845DD8E-21FA-4166-996A-9D2D998A3D10}" srcOrd="1" destOrd="0" presId="urn:microsoft.com/office/officeart/2018/2/layout/IconLabelList"/>
    <dgm:cxn modelId="{056358D8-FA74-499F-A7C2-ED951A6C86E5}" type="presParOf" srcId="{D4FBC3FF-5FF8-41B0-9DAE-43CE5BC2495B}" destId="{32BC5214-353B-4434-91B7-010CE2C0D29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CA48BA-7BC6-494E-BA4F-EC7D51EDDEB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8147F0-B30D-401D-8A0E-D0ECA7A77F85}">
      <dgm:prSet/>
      <dgm:spPr/>
      <dgm:t>
        <a:bodyPr/>
        <a:lstStyle/>
        <a:p>
          <a:r>
            <a:rPr lang="en-GB"/>
            <a:t>Consistency and Standardisation </a:t>
          </a:r>
          <a:endParaRPr lang="en-US"/>
        </a:p>
      </dgm:t>
    </dgm:pt>
    <dgm:pt modelId="{5BE3C4A1-F542-4FF0-A51A-1C5E14370113}" type="parTrans" cxnId="{7C10A70D-70DD-4B29-B12E-87794B4A1A1F}">
      <dgm:prSet/>
      <dgm:spPr/>
      <dgm:t>
        <a:bodyPr/>
        <a:lstStyle/>
        <a:p>
          <a:endParaRPr lang="en-US"/>
        </a:p>
      </dgm:t>
    </dgm:pt>
    <dgm:pt modelId="{5A27A28A-00F1-4138-B7F3-248DE22E3218}" type="sibTrans" cxnId="{7C10A70D-70DD-4B29-B12E-87794B4A1A1F}">
      <dgm:prSet/>
      <dgm:spPr/>
      <dgm:t>
        <a:bodyPr/>
        <a:lstStyle/>
        <a:p>
          <a:endParaRPr lang="en-US"/>
        </a:p>
      </dgm:t>
    </dgm:pt>
    <dgm:pt modelId="{D43C3D24-3CC0-4DC4-85F1-4F708EC409E2}">
      <dgm:prSet/>
      <dgm:spPr/>
      <dgm:t>
        <a:bodyPr/>
        <a:lstStyle/>
        <a:p>
          <a:r>
            <a:rPr lang="en-GB"/>
            <a:t>Informative feedback</a:t>
          </a:r>
          <a:endParaRPr lang="en-US"/>
        </a:p>
      </dgm:t>
    </dgm:pt>
    <dgm:pt modelId="{51192A11-EDA4-4166-9202-2D80712EA91A}" type="parTrans" cxnId="{755887D7-B1EA-4684-A567-90396E514E24}">
      <dgm:prSet/>
      <dgm:spPr/>
      <dgm:t>
        <a:bodyPr/>
        <a:lstStyle/>
        <a:p>
          <a:endParaRPr lang="en-US"/>
        </a:p>
      </dgm:t>
    </dgm:pt>
    <dgm:pt modelId="{ACAAF893-ADC9-45D1-8680-CFAFBB3A4D97}" type="sibTrans" cxnId="{755887D7-B1EA-4684-A567-90396E514E24}">
      <dgm:prSet/>
      <dgm:spPr/>
      <dgm:t>
        <a:bodyPr/>
        <a:lstStyle/>
        <a:p>
          <a:endParaRPr lang="en-US"/>
        </a:p>
      </dgm:t>
    </dgm:pt>
    <dgm:pt modelId="{6C42914C-394D-4810-87B5-B98AE7F598D5}">
      <dgm:prSet/>
      <dgm:spPr/>
      <dgm:t>
        <a:bodyPr/>
        <a:lstStyle/>
        <a:p>
          <a:r>
            <a:rPr lang="en-GB"/>
            <a:t>Support internal locus of control </a:t>
          </a:r>
          <a:endParaRPr lang="en-US"/>
        </a:p>
      </dgm:t>
    </dgm:pt>
    <dgm:pt modelId="{F4855F4A-D886-46F2-B848-68C71EB702EF}" type="parTrans" cxnId="{7D4580D5-1898-4D1B-AF4C-83E75B6B6BD1}">
      <dgm:prSet/>
      <dgm:spPr/>
      <dgm:t>
        <a:bodyPr/>
        <a:lstStyle/>
        <a:p>
          <a:endParaRPr lang="en-US"/>
        </a:p>
      </dgm:t>
    </dgm:pt>
    <dgm:pt modelId="{45079226-61E6-467E-91D7-42492B52FD37}" type="sibTrans" cxnId="{7D4580D5-1898-4D1B-AF4C-83E75B6B6BD1}">
      <dgm:prSet/>
      <dgm:spPr/>
      <dgm:t>
        <a:bodyPr/>
        <a:lstStyle/>
        <a:p>
          <a:endParaRPr lang="en-US"/>
        </a:p>
      </dgm:t>
    </dgm:pt>
    <dgm:pt modelId="{41E81E88-3335-443D-8F54-D7754819F497}">
      <dgm:prSet/>
      <dgm:spPr/>
      <dgm:t>
        <a:bodyPr/>
        <a:lstStyle/>
        <a:p>
          <a:r>
            <a:rPr lang="en-GB"/>
            <a:t>Error prevention </a:t>
          </a:r>
          <a:endParaRPr lang="en-US"/>
        </a:p>
      </dgm:t>
    </dgm:pt>
    <dgm:pt modelId="{291DC93C-9019-44D8-B271-E5C99003EEC5}" type="parTrans" cxnId="{4A6CCBDE-6CE5-4246-9ED5-3989B76ED0F3}">
      <dgm:prSet/>
      <dgm:spPr/>
      <dgm:t>
        <a:bodyPr/>
        <a:lstStyle/>
        <a:p>
          <a:endParaRPr lang="en-US"/>
        </a:p>
      </dgm:t>
    </dgm:pt>
    <dgm:pt modelId="{923FCFE7-8A2C-41E5-B743-C204EAEA00C6}" type="sibTrans" cxnId="{4A6CCBDE-6CE5-4246-9ED5-3989B76ED0F3}">
      <dgm:prSet/>
      <dgm:spPr/>
      <dgm:t>
        <a:bodyPr/>
        <a:lstStyle/>
        <a:p>
          <a:endParaRPr lang="en-US"/>
        </a:p>
      </dgm:t>
    </dgm:pt>
    <dgm:pt modelId="{370ED71D-5A54-439A-A62C-E24DA1B60D04}">
      <dgm:prSet/>
      <dgm:spPr/>
      <dgm:t>
        <a:bodyPr/>
        <a:lstStyle/>
        <a:p>
          <a:r>
            <a:rPr lang="en-GB"/>
            <a:t>Minimalistic and Aesthetic design</a:t>
          </a:r>
          <a:endParaRPr lang="en-US"/>
        </a:p>
      </dgm:t>
    </dgm:pt>
    <dgm:pt modelId="{3A5CF14C-D961-4162-AFBC-217A2BCDC7DC}" type="parTrans" cxnId="{875101DC-67D4-4907-9421-AE37D56C9839}">
      <dgm:prSet/>
      <dgm:spPr/>
      <dgm:t>
        <a:bodyPr/>
        <a:lstStyle/>
        <a:p>
          <a:endParaRPr lang="en-US"/>
        </a:p>
      </dgm:t>
    </dgm:pt>
    <dgm:pt modelId="{A8F676F9-676F-4389-A33F-80B70EB39B5F}" type="sibTrans" cxnId="{875101DC-67D4-4907-9421-AE37D56C9839}">
      <dgm:prSet/>
      <dgm:spPr/>
      <dgm:t>
        <a:bodyPr/>
        <a:lstStyle/>
        <a:p>
          <a:endParaRPr lang="en-US"/>
        </a:p>
      </dgm:t>
    </dgm:pt>
    <dgm:pt modelId="{88A504D0-702B-4322-AC5C-FBC17CBE9E39}" type="pres">
      <dgm:prSet presAssocID="{DFCA48BA-7BC6-494E-BA4F-EC7D51EDDEBB}" presName="root" presStyleCnt="0">
        <dgm:presLayoutVars>
          <dgm:dir/>
          <dgm:resizeHandles val="exact"/>
        </dgm:presLayoutVars>
      </dgm:prSet>
      <dgm:spPr/>
    </dgm:pt>
    <dgm:pt modelId="{0F45B6A5-38A3-4BAC-9E4C-4349697A7A18}" type="pres">
      <dgm:prSet presAssocID="{558147F0-B30D-401D-8A0E-D0ECA7A77F85}" presName="compNode" presStyleCnt="0"/>
      <dgm:spPr/>
    </dgm:pt>
    <dgm:pt modelId="{99526FAD-04D8-4D88-9FE7-23BAC0EDFEC7}" type="pres">
      <dgm:prSet presAssocID="{558147F0-B30D-401D-8A0E-D0ECA7A77F8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E0ADD5C-A743-43FB-A068-24C4B7CC8769}" type="pres">
      <dgm:prSet presAssocID="{558147F0-B30D-401D-8A0E-D0ECA7A77F85}" presName="spaceRect" presStyleCnt="0"/>
      <dgm:spPr/>
    </dgm:pt>
    <dgm:pt modelId="{CB022D7E-F238-4FE6-8FBA-4DB059EC25E4}" type="pres">
      <dgm:prSet presAssocID="{558147F0-B30D-401D-8A0E-D0ECA7A77F85}" presName="textRect" presStyleLbl="revTx" presStyleIdx="0" presStyleCnt="5">
        <dgm:presLayoutVars>
          <dgm:chMax val="1"/>
          <dgm:chPref val="1"/>
        </dgm:presLayoutVars>
      </dgm:prSet>
      <dgm:spPr/>
    </dgm:pt>
    <dgm:pt modelId="{2C59939B-B094-492A-8692-24B0942A3F4D}" type="pres">
      <dgm:prSet presAssocID="{5A27A28A-00F1-4138-B7F3-248DE22E3218}" presName="sibTrans" presStyleCnt="0"/>
      <dgm:spPr/>
    </dgm:pt>
    <dgm:pt modelId="{3B2F3D20-3D5B-4E35-B596-267D28CB8144}" type="pres">
      <dgm:prSet presAssocID="{D43C3D24-3CC0-4DC4-85F1-4F708EC409E2}" presName="compNode" presStyleCnt="0"/>
      <dgm:spPr/>
    </dgm:pt>
    <dgm:pt modelId="{DA4EB02A-1A52-4CAC-AD75-466E746F85A1}" type="pres">
      <dgm:prSet presAssocID="{D43C3D24-3CC0-4DC4-85F1-4F708EC409E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56BE710-9967-4B45-AB40-43C373F41828}" type="pres">
      <dgm:prSet presAssocID="{D43C3D24-3CC0-4DC4-85F1-4F708EC409E2}" presName="spaceRect" presStyleCnt="0"/>
      <dgm:spPr/>
    </dgm:pt>
    <dgm:pt modelId="{24B9BBA7-004A-40A8-BBAE-867A9BC433AB}" type="pres">
      <dgm:prSet presAssocID="{D43C3D24-3CC0-4DC4-85F1-4F708EC409E2}" presName="textRect" presStyleLbl="revTx" presStyleIdx="1" presStyleCnt="5">
        <dgm:presLayoutVars>
          <dgm:chMax val="1"/>
          <dgm:chPref val="1"/>
        </dgm:presLayoutVars>
      </dgm:prSet>
      <dgm:spPr/>
    </dgm:pt>
    <dgm:pt modelId="{3B884AAD-F603-4C67-BB06-BF51EF4B00FD}" type="pres">
      <dgm:prSet presAssocID="{ACAAF893-ADC9-45D1-8680-CFAFBB3A4D97}" presName="sibTrans" presStyleCnt="0"/>
      <dgm:spPr/>
    </dgm:pt>
    <dgm:pt modelId="{B42B4B9C-5B43-44B7-AF58-3BC607E49957}" type="pres">
      <dgm:prSet presAssocID="{6C42914C-394D-4810-87B5-B98AE7F598D5}" presName="compNode" presStyleCnt="0"/>
      <dgm:spPr/>
    </dgm:pt>
    <dgm:pt modelId="{BB0EC5FA-858F-4551-96CC-67D163184E17}" type="pres">
      <dgm:prSet presAssocID="{6C42914C-394D-4810-87B5-B98AE7F598D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0989BE8-528C-4512-AB58-83657CCAD8A2}" type="pres">
      <dgm:prSet presAssocID="{6C42914C-394D-4810-87B5-B98AE7F598D5}" presName="spaceRect" presStyleCnt="0"/>
      <dgm:spPr/>
    </dgm:pt>
    <dgm:pt modelId="{BC752742-732C-4436-8300-35DE24C31138}" type="pres">
      <dgm:prSet presAssocID="{6C42914C-394D-4810-87B5-B98AE7F598D5}" presName="textRect" presStyleLbl="revTx" presStyleIdx="2" presStyleCnt="5">
        <dgm:presLayoutVars>
          <dgm:chMax val="1"/>
          <dgm:chPref val="1"/>
        </dgm:presLayoutVars>
      </dgm:prSet>
      <dgm:spPr/>
    </dgm:pt>
    <dgm:pt modelId="{DED49A1F-A5E3-4BE4-942B-88967612E456}" type="pres">
      <dgm:prSet presAssocID="{45079226-61E6-467E-91D7-42492B52FD37}" presName="sibTrans" presStyleCnt="0"/>
      <dgm:spPr/>
    </dgm:pt>
    <dgm:pt modelId="{0A4CBCDD-2534-4BEB-8A28-2FDDCCA69FDC}" type="pres">
      <dgm:prSet presAssocID="{41E81E88-3335-443D-8F54-D7754819F497}" presName="compNode" presStyleCnt="0"/>
      <dgm:spPr/>
    </dgm:pt>
    <dgm:pt modelId="{0C79949F-5D46-4402-93A3-B3E8EEB1947A}" type="pres">
      <dgm:prSet presAssocID="{41E81E88-3335-443D-8F54-D7754819F49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C5DCEBD-2655-433B-9BB2-421FB5665AE4}" type="pres">
      <dgm:prSet presAssocID="{41E81E88-3335-443D-8F54-D7754819F497}" presName="spaceRect" presStyleCnt="0"/>
      <dgm:spPr/>
    </dgm:pt>
    <dgm:pt modelId="{7430FA8D-D85C-4DF4-806D-98CABD22B4BE}" type="pres">
      <dgm:prSet presAssocID="{41E81E88-3335-443D-8F54-D7754819F497}" presName="textRect" presStyleLbl="revTx" presStyleIdx="3" presStyleCnt="5">
        <dgm:presLayoutVars>
          <dgm:chMax val="1"/>
          <dgm:chPref val="1"/>
        </dgm:presLayoutVars>
      </dgm:prSet>
      <dgm:spPr/>
    </dgm:pt>
    <dgm:pt modelId="{C9D1678A-C252-4636-85BB-50A2AD7437BB}" type="pres">
      <dgm:prSet presAssocID="{923FCFE7-8A2C-41E5-B743-C204EAEA00C6}" presName="sibTrans" presStyleCnt="0"/>
      <dgm:spPr/>
    </dgm:pt>
    <dgm:pt modelId="{60F4B500-D91E-4EC7-82E5-CC51DDDBA35B}" type="pres">
      <dgm:prSet presAssocID="{370ED71D-5A54-439A-A62C-E24DA1B60D04}" presName="compNode" presStyleCnt="0"/>
      <dgm:spPr/>
    </dgm:pt>
    <dgm:pt modelId="{4DFED454-DB52-4E44-82FA-3B5B2E8F08EF}" type="pres">
      <dgm:prSet presAssocID="{370ED71D-5A54-439A-A62C-E24DA1B60D0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40297093-0ACA-4852-99C2-07909D0905C3}" type="pres">
      <dgm:prSet presAssocID="{370ED71D-5A54-439A-A62C-E24DA1B60D04}" presName="spaceRect" presStyleCnt="0"/>
      <dgm:spPr/>
    </dgm:pt>
    <dgm:pt modelId="{B5F3C256-B726-4F1B-B70E-720F4C8275D5}" type="pres">
      <dgm:prSet presAssocID="{370ED71D-5A54-439A-A62C-E24DA1B60D0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587760C-303F-4537-B98C-1A42504BC1D0}" type="presOf" srcId="{558147F0-B30D-401D-8A0E-D0ECA7A77F85}" destId="{CB022D7E-F238-4FE6-8FBA-4DB059EC25E4}" srcOrd="0" destOrd="0" presId="urn:microsoft.com/office/officeart/2018/2/layout/IconLabelList"/>
    <dgm:cxn modelId="{7C10A70D-70DD-4B29-B12E-87794B4A1A1F}" srcId="{DFCA48BA-7BC6-494E-BA4F-EC7D51EDDEBB}" destId="{558147F0-B30D-401D-8A0E-D0ECA7A77F85}" srcOrd="0" destOrd="0" parTransId="{5BE3C4A1-F542-4FF0-A51A-1C5E14370113}" sibTransId="{5A27A28A-00F1-4138-B7F3-248DE22E3218}"/>
    <dgm:cxn modelId="{9CD46836-8255-4A67-B620-AD1B3DC92B95}" type="presOf" srcId="{41E81E88-3335-443D-8F54-D7754819F497}" destId="{7430FA8D-D85C-4DF4-806D-98CABD22B4BE}" srcOrd="0" destOrd="0" presId="urn:microsoft.com/office/officeart/2018/2/layout/IconLabelList"/>
    <dgm:cxn modelId="{831DD25D-8E07-4B6D-9B6F-62999E221995}" type="presOf" srcId="{370ED71D-5A54-439A-A62C-E24DA1B60D04}" destId="{B5F3C256-B726-4F1B-B70E-720F4C8275D5}" srcOrd="0" destOrd="0" presId="urn:microsoft.com/office/officeart/2018/2/layout/IconLabelList"/>
    <dgm:cxn modelId="{D6B4367C-F74F-435D-833A-962CC2591A49}" type="presOf" srcId="{6C42914C-394D-4810-87B5-B98AE7F598D5}" destId="{BC752742-732C-4436-8300-35DE24C31138}" srcOrd="0" destOrd="0" presId="urn:microsoft.com/office/officeart/2018/2/layout/IconLabelList"/>
    <dgm:cxn modelId="{06EE58D5-7748-47B3-AAC7-2615671A21E7}" type="presOf" srcId="{D43C3D24-3CC0-4DC4-85F1-4F708EC409E2}" destId="{24B9BBA7-004A-40A8-BBAE-867A9BC433AB}" srcOrd="0" destOrd="0" presId="urn:microsoft.com/office/officeart/2018/2/layout/IconLabelList"/>
    <dgm:cxn modelId="{7D4580D5-1898-4D1B-AF4C-83E75B6B6BD1}" srcId="{DFCA48BA-7BC6-494E-BA4F-EC7D51EDDEBB}" destId="{6C42914C-394D-4810-87B5-B98AE7F598D5}" srcOrd="2" destOrd="0" parTransId="{F4855F4A-D886-46F2-B848-68C71EB702EF}" sibTransId="{45079226-61E6-467E-91D7-42492B52FD37}"/>
    <dgm:cxn modelId="{755887D7-B1EA-4684-A567-90396E514E24}" srcId="{DFCA48BA-7BC6-494E-BA4F-EC7D51EDDEBB}" destId="{D43C3D24-3CC0-4DC4-85F1-4F708EC409E2}" srcOrd="1" destOrd="0" parTransId="{51192A11-EDA4-4166-9202-2D80712EA91A}" sibTransId="{ACAAF893-ADC9-45D1-8680-CFAFBB3A4D97}"/>
    <dgm:cxn modelId="{875101DC-67D4-4907-9421-AE37D56C9839}" srcId="{DFCA48BA-7BC6-494E-BA4F-EC7D51EDDEBB}" destId="{370ED71D-5A54-439A-A62C-E24DA1B60D04}" srcOrd="4" destOrd="0" parTransId="{3A5CF14C-D961-4162-AFBC-217A2BCDC7DC}" sibTransId="{A8F676F9-676F-4389-A33F-80B70EB39B5F}"/>
    <dgm:cxn modelId="{4A6CCBDE-6CE5-4246-9ED5-3989B76ED0F3}" srcId="{DFCA48BA-7BC6-494E-BA4F-EC7D51EDDEBB}" destId="{41E81E88-3335-443D-8F54-D7754819F497}" srcOrd="3" destOrd="0" parTransId="{291DC93C-9019-44D8-B271-E5C99003EEC5}" sibTransId="{923FCFE7-8A2C-41E5-B743-C204EAEA00C6}"/>
    <dgm:cxn modelId="{DC59D0EA-F2B4-4DCA-9551-BED7E51C6AA1}" type="presOf" srcId="{DFCA48BA-7BC6-494E-BA4F-EC7D51EDDEBB}" destId="{88A504D0-702B-4322-AC5C-FBC17CBE9E39}" srcOrd="0" destOrd="0" presId="urn:microsoft.com/office/officeart/2018/2/layout/IconLabelList"/>
    <dgm:cxn modelId="{04E280BE-D112-4F1C-8A54-AC214F7F6780}" type="presParOf" srcId="{88A504D0-702B-4322-AC5C-FBC17CBE9E39}" destId="{0F45B6A5-38A3-4BAC-9E4C-4349697A7A18}" srcOrd="0" destOrd="0" presId="urn:microsoft.com/office/officeart/2018/2/layout/IconLabelList"/>
    <dgm:cxn modelId="{9410A841-711D-4971-95CE-5C37491F94C7}" type="presParOf" srcId="{0F45B6A5-38A3-4BAC-9E4C-4349697A7A18}" destId="{99526FAD-04D8-4D88-9FE7-23BAC0EDFEC7}" srcOrd="0" destOrd="0" presId="urn:microsoft.com/office/officeart/2018/2/layout/IconLabelList"/>
    <dgm:cxn modelId="{1D6E822E-AFC8-4AA1-A4EC-AA0B004D5A25}" type="presParOf" srcId="{0F45B6A5-38A3-4BAC-9E4C-4349697A7A18}" destId="{3E0ADD5C-A743-43FB-A068-24C4B7CC8769}" srcOrd="1" destOrd="0" presId="urn:microsoft.com/office/officeart/2018/2/layout/IconLabelList"/>
    <dgm:cxn modelId="{A019CCE3-D2F5-4163-B429-E932E29133F4}" type="presParOf" srcId="{0F45B6A5-38A3-4BAC-9E4C-4349697A7A18}" destId="{CB022D7E-F238-4FE6-8FBA-4DB059EC25E4}" srcOrd="2" destOrd="0" presId="urn:microsoft.com/office/officeart/2018/2/layout/IconLabelList"/>
    <dgm:cxn modelId="{10B343C9-5C64-4228-935D-3FD457AA6685}" type="presParOf" srcId="{88A504D0-702B-4322-AC5C-FBC17CBE9E39}" destId="{2C59939B-B094-492A-8692-24B0942A3F4D}" srcOrd="1" destOrd="0" presId="urn:microsoft.com/office/officeart/2018/2/layout/IconLabelList"/>
    <dgm:cxn modelId="{BF37D4E5-C99F-4596-8C64-FE62A6143550}" type="presParOf" srcId="{88A504D0-702B-4322-AC5C-FBC17CBE9E39}" destId="{3B2F3D20-3D5B-4E35-B596-267D28CB8144}" srcOrd="2" destOrd="0" presId="urn:microsoft.com/office/officeart/2018/2/layout/IconLabelList"/>
    <dgm:cxn modelId="{A470F730-945C-48FD-A44A-6173102C9C6F}" type="presParOf" srcId="{3B2F3D20-3D5B-4E35-B596-267D28CB8144}" destId="{DA4EB02A-1A52-4CAC-AD75-466E746F85A1}" srcOrd="0" destOrd="0" presId="urn:microsoft.com/office/officeart/2018/2/layout/IconLabelList"/>
    <dgm:cxn modelId="{604BC11B-028E-4ACF-90B9-1F993AE2B14C}" type="presParOf" srcId="{3B2F3D20-3D5B-4E35-B596-267D28CB8144}" destId="{756BE710-9967-4B45-AB40-43C373F41828}" srcOrd="1" destOrd="0" presId="urn:microsoft.com/office/officeart/2018/2/layout/IconLabelList"/>
    <dgm:cxn modelId="{544093A2-CFBE-4826-B672-710A9752067B}" type="presParOf" srcId="{3B2F3D20-3D5B-4E35-B596-267D28CB8144}" destId="{24B9BBA7-004A-40A8-BBAE-867A9BC433AB}" srcOrd="2" destOrd="0" presId="urn:microsoft.com/office/officeart/2018/2/layout/IconLabelList"/>
    <dgm:cxn modelId="{3DC5467E-20BC-493B-B29B-08AB5BB37700}" type="presParOf" srcId="{88A504D0-702B-4322-AC5C-FBC17CBE9E39}" destId="{3B884AAD-F603-4C67-BB06-BF51EF4B00FD}" srcOrd="3" destOrd="0" presId="urn:microsoft.com/office/officeart/2018/2/layout/IconLabelList"/>
    <dgm:cxn modelId="{4FC3AD85-9C10-478E-8A11-90E519698981}" type="presParOf" srcId="{88A504D0-702B-4322-AC5C-FBC17CBE9E39}" destId="{B42B4B9C-5B43-44B7-AF58-3BC607E49957}" srcOrd="4" destOrd="0" presId="urn:microsoft.com/office/officeart/2018/2/layout/IconLabelList"/>
    <dgm:cxn modelId="{8B417459-7CE2-42CE-A9F9-BAEC27BD0DB3}" type="presParOf" srcId="{B42B4B9C-5B43-44B7-AF58-3BC607E49957}" destId="{BB0EC5FA-858F-4551-96CC-67D163184E17}" srcOrd="0" destOrd="0" presId="urn:microsoft.com/office/officeart/2018/2/layout/IconLabelList"/>
    <dgm:cxn modelId="{EC097015-01D6-4DAE-B1C3-31A3CF7A74B9}" type="presParOf" srcId="{B42B4B9C-5B43-44B7-AF58-3BC607E49957}" destId="{40989BE8-528C-4512-AB58-83657CCAD8A2}" srcOrd="1" destOrd="0" presId="urn:microsoft.com/office/officeart/2018/2/layout/IconLabelList"/>
    <dgm:cxn modelId="{9F15E09D-36DB-436B-B58F-8829E9E3DE14}" type="presParOf" srcId="{B42B4B9C-5B43-44B7-AF58-3BC607E49957}" destId="{BC752742-732C-4436-8300-35DE24C31138}" srcOrd="2" destOrd="0" presId="urn:microsoft.com/office/officeart/2018/2/layout/IconLabelList"/>
    <dgm:cxn modelId="{7C9D37D7-BA78-496A-8B04-4CE8F5275AA9}" type="presParOf" srcId="{88A504D0-702B-4322-AC5C-FBC17CBE9E39}" destId="{DED49A1F-A5E3-4BE4-942B-88967612E456}" srcOrd="5" destOrd="0" presId="urn:microsoft.com/office/officeart/2018/2/layout/IconLabelList"/>
    <dgm:cxn modelId="{B6B734CF-BECF-45D0-90C2-250566DF6513}" type="presParOf" srcId="{88A504D0-702B-4322-AC5C-FBC17CBE9E39}" destId="{0A4CBCDD-2534-4BEB-8A28-2FDDCCA69FDC}" srcOrd="6" destOrd="0" presId="urn:microsoft.com/office/officeart/2018/2/layout/IconLabelList"/>
    <dgm:cxn modelId="{8C20D5DC-3578-47CF-BEA8-8E8066A98689}" type="presParOf" srcId="{0A4CBCDD-2534-4BEB-8A28-2FDDCCA69FDC}" destId="{0C79949F-5D46-4402-93A3-B3E8EEB1947A}" srcOrd="0" destOrd="0" presId="urn:microsoft.com/office/officeart/2018/2/layout/IconLabelList"/>
    <dgm:cxn modelId="{BFF18AA5-F859-40C3-A200-E19890527DC0}" type="presParOf" srcId="{0A4CBCDD-2534-4BEB-8A28-2FDDCCA69FDC}" destId="{9C5DCEBD-2655-433B-9BB2-421FB5665AE4}" srcOrd="1" destOrd="0" presId="urn:microsoft.com/office/officeart/2018/2/layout/IconLabelList"/>
    <dgm:cxn modelId="{D07FD981-262F-403D-9D79-2ABD471ABA94}" type="presParOf" srcId="{0A4CBCDD-2534-4BEB-8A28-2FDDCCA69FDC}" destId="{7430FA8D-D85C-4DF4-806D-98CABD22B4BE}" srcOrd="2" destOrd="0" presId="urn:microsoft.com/office/officeart/2018/2/layout/IconLabelList"/>
    <dgm:cxn modelId="{53A2A0F9-6660-46B6-901D-AA8115B40127}" type="presParOf" srcId="{88A504D0-702B-4322-AC5C-FBC17CBE9E39}" destId="{C9D1678A-C252-4636-85BB-50A2AD7437BB}" srcOrd="7" destOrd="0" presId="urn:microsoft.com/office/officeart/2018/2/layout/IconLabelList"/>
    <dgm:cxn modelId="{339C919C-5FB1-4359-8FD0-B23CA67020C5}" type="presParOf" srcId="{88A504D0-702B-4322-AC5C-FBC17CBE9E39}" destId="{60F4B500-D91E-4EC7-82E5-CC51DDDBA35B}" srcOrd="8" destOrd="0" presId="urn:microsoft.com/office/officeart/2018/2/layout/IconLabelList"/>
    <dgm:cxn modelId="{24AE1F9C-1FE5-4E9E-8FBA-51B26A6022DA}" type="presParOf" srcId="{60F4B500-D91E-4EC7-82E5-CC51DDDBA35B}" destId="{4DFED454-DB52-4E44-82FA-3B5B2E8F08EF}" srcOrd="0" destOrd="0" presId="urn:microsoft.com/office/officeart/2018/2/layout/IconLabelList"/>
    <dgm:cxn modelId="{002EAEE7-8B12-4990-9C3B-39DD27E68844}" type="presParOf" srcId="{60F4B500-D91E-4EC7-82E5-CC51DDDBA35B}" destId="{40297093-0ACA-4852-99C2-07909D0905C3}" srcOrd="1" destOrd="0" presId="urn:microsoft.com/office/officeart/2018/2/layout/IconLabelList"/>
    <dgm:cxn modelId="{0D7AAB20-1961-41B2-B43B-0179B4C2ED3A}" type="presParOf" srcId="{60F4B500-D91E-4EC7-82E5-CC51DDDBA35B}" destId="{B5F3C256-B726-4F1B-B70E-720F4C8275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8FF5DC-FA77-4C7A-AE3B-AC2617698EF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3B40605-1567-4A7D-BB64-8E2B00C3668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cap="none" dirty="0"/>
            <a:t>Appearance and purpose </a:t>
          </a:r>
          <a:endParaRPr lang="en-US" sz="2000" cap="none" dirty="0"/>
        </a:p>
      </dgm:t>
    </dgm:pt>
    <dgm:pt modelId="{EE8665AF-0D00-4EEE-BDD5-AF29793D4689}" type="parTrans" cxnId="{1ECA9608-1A18-4BA6-90D0-7ED5A6104B18}">
      <dgm:prSet/>
      <dgm:spPr/>
      <dgm:t>
        <a:bodyPr/>
        <a:lstStyle/>
        <a:p>
          <a:endParaRPr lang="en-US" sz="1600"/>
        </a:p>
      </dgm:t>
    </dgm:pt>
    <dgm:pt modelId="{BED27FBB-431F-47D3-9B5D-17A2352F7664}" type="sibTrans" cxnId="{1ECA9608-1A18-4BA6-90D0-7ED5A6104B18}">
      <dgm:prSet/>
      <dgm:spPr/>
      <dgm:t>
        <a:bodyPr/>
        <a:lstStyle/>
        <a:p>
          <a:endParaRPr lang="en-US"/>
        </a:p>
      </dgm:t>
    </dgm:pt>
    <dgm:pt modelId="{0841CC25-3EA7-4E6C-9659-7588E55117A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cap="none" dirty="0"/>
            <a:t>Interactive levels </a:t>
          </a:r>
          <a:endParaRPr lang="en-US" sz="2000" cap="none" dirty="0"/>
        </a:p>
      </dgm:t>
    </dgm:pt>
    <dgm:pt modelId="{1DE9FF46-119C-4907-81E9-460B427BA382}" type="parTrans" cxnId="{08F381CC-8E8E-418E-9FF8-BC695E738CD2}">
      <dgm:prSet/>
      <dgm:spPr/>
      <dgm:t>
        <a:bodyPr/>
        <a:lstStyle/>
        <a:p>
          <a:endParaRPr lang="en-US" sz="1600"/>
        </a:p>
      </dgm:t>
    </dgm:pt>
    <dgm:pt modelId="{8FA01FC8-471E-4FCF-A755-FDA82A3CB6CE}" type="sibTrans" cxnId="{08F381CC-8E8E-418E-9FF8-BC695E738CD2}">
      <dgm:prSet/>
      <dgm:spPr/>
      <dgm:t>
        <a:bodyPr/>
        <a:lstStyle/>
        <a:p>
          <a:endParaRPr lang="en-US"/>
        </a:p>
      </dgm:t>
    </dgm:pt>
    <dgm:pt modelId="{3DCD2191-EF9E-4502-A454-C5C34CE779B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cap="none" dirty="0"/>
            <a:t>Information integration </a:t>
          </a:r>
          <a:endParaRPr lang="en-US" sz="2000" cap="none" dirty="0"/>
        </a:p>
      </dgm:t>
    </dgm:pt>
    <dgm:pt modelId="{5B1D091E-2C10-4C73-AF01-F70A9E888D19}" type="parTrans" cxnId="{8E64A692-D6BE-4E2B-A4A1-C827204846C4}">
      <dgm:prSet/>
      <dgm:spPr/>
      <dgm:t>
        <a:bodyPr/>
        <a:lstStyle/>
        <a:p>
          <a:endParaRPr lang="en-US" sz="1600"/>
        </a:p>
      </dgm:t>
    </dgm:pt>
    <dgm:pt modelId="{63780669-380F-4CB9-8436-CD9B25E3EF4F}" type="sibTrans" cxnId="{8E64A692-D6BE-4E2B-A4A1-C827204846C4}">
      <dgm:prSet/>
      <dgm:spPr/>
      <dgm:t>
        <a:bodyPr/>
        <a:lstStyle/>
        <a:p>
          <a:endParaRPr lang="en-US"/>
        </a:p>
      </dgm:t>
    </dgm:pt>
    <dgm:pt modelId="{62E8C763-203A-4C18-90EB-BEA55AEE5C02}" type="pres">
      <dgm:prSet presAssocID="{D68FF5DC-FA77-4C7A-AE3B-AC2617698EF2}" presName="root" presStyleCnt="0">
        <dgm:presLayoutVars>
          <dgm:dir/>
          <dgm:resizeHandles val="exact"/>
        </dgm:presLayoutVars>
      </dgm:prSet>
      <dgm:spPr/>
    </dgm:pt>
    <dgm:pt modelId="{6693BC74-FAF6-4BC8-AC41-683DF5F62694}" type="pres">
      <dgm:prSet presAssocID="{93B40605-1567-4A7D-BB64-8E2B00C36687}" presName="compNode" presStyleCnt="0"/>
      <dgm:spPr/>
    </dgm:pt>
    <dgm:pt modelId="{A0DCB0D8-FA22-4D8F-A8AF-9AB3461F5772}" type="pres">
      <dgm:prSet presAssocID="{93B40605-1567-4A7D-BB64-8E2B00C36687}" presName="iconBgRect" presStyleLbl="bgShp" presStyleIdx="0" presStyleCnt="3"/>
      <dgm:spPr/>
    </dgm:pt>
    <dgm:pt modelId="{449D9859-9612-4BBF-B177-C61B2AFE4377}" type="pres">
      <dgm:prSet presAssocID="{93B40605-1567-4A7D-BB64-8E2B00C3668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AA13F5B-8693-4A2C-B315-703877C14AAB}" type="pres">
      <dgm:prSet presAssocID="{93B40605-1567-4A7D-BB64-8E2B00C36687}" presName="spaceRect" presStyleCnt="0"/>
      <dgm:spPr/>
    </dgm:pt>
    <dgm:pt modelId="{9E699A95-78F5-4D3C-84CF-56A7D076DB0C}" type="pres">
      <dgm:prSet presAssocID="{93B40605-1567-4A7D-BB64-8E2B00C36687}" presName="textRect" presStyleLbl="revTx" presStyleIdx="0" presStyleCnt="3">
        <dgm:presLayoutVars>
          <dgm:chMax val="1"/>
          <dgm:chPref val="1"/>
        </dgm:presLayoutVars>
      </dgm:prSet>
      <dgm:spPr/>
    </dgm:pt>
    <dgm:pt modelId="{E9BB66AA-4F39-4868-B1CF-B41AF6A8B009}" type="pres">
      <dgm:prSet presAssocID="{BED27FBB-431F-47D3-9B5D-17A2352F7664}" presName="sibTrans" presStyleCnt="0"/>
      <dgm:spPr/>
    </dgm:pt>
    <dgm:pt modelId="{2F67A50E-047F-46A0-93C8-BC4EFD318564}" type="pres">
      <dgm:prSet presAssocID="{0841CC25-3EA7-4E6C-9659-7588E55117AD}" presName="compNode" presStyleCnt="0"/>
      <dgm:spPr/>
    </dgm:pt>
    <dgm:pt modelId="{2546BBA5-5953-4BCA-94C6-0F3A75A25748}" type="pres">
      <dgm:prSet presAssocID="{0841CC25-3EA7-4E6C-9659-7588E55117AD}" presName="iconBgRect" presStyleLbl="bgShp" presStyleIdx="1" presStyleCnt="3"/>
      <dgm:spPr/>
    </dgm:pt>
    <dgm:pt modelId="{9536E8BE-8039-4C07-8E70-C6B34731496D}" type="pres">
      <dgm:prSet presAssocID="{0841CC25-3EA7-4E6C-9659-7588E55117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8B9E3C1-60E7-4DD2-8F97-56DFBC00DB8F}" type="pres">
      <dgm:prSet presAssocID="{0841CC25-3EA7-4E6C-9659-7588E55117AD}" presName="spaceRect" presStyleCnt="0"/>
      <dgm:spPr/>
    </dgm:pt>
    <dgm:pt modelId="{D2679A69-07BD-4772-B0B9-82335BBE9B81}" type="pres">
      <dgm:prSet presAssocID="{0841CC25-3EA7-4E6C-9659-7588E55117AD}" presName="textRect" presStyleLbl="revTx" presStyleIdx="1" presStyleCnt="3">
        <dgm:presLayoutVars>
          <dgm:chMax val="1"/>
          <dgm:chPref val="1"/>
        </dgm:presLayoutVars>
      </dgm:prSet>
      <dgm:spPr/>
    </dgm:pt>
    <dgm:pt modelId="{5D042568-1619-4702-A1B2-7CF53D5E8020}" type="pres">
      <dgm:prSet presAssocID="{8FA01FC8-471E-4FCF-A755-FDA82A3CB6CE}" presName="sibTrans" presStyleCnt="0"/>
      <dgm:spPr/>
    </dgm:pt>
    <dgm:pt modelId="{98D6DE75-9FA5-4E21-99D5-3AAC06405FDB}" type="pres">
      <dgm:prSet presAssocID="{3DCD2191-EF9E-4502-A454-C5C34CE779BB}" presName="compNode" presStyleCnt="0"/>
      <dgm:spPr/>
    </dgm:pt>
    <dgm:pt modelId="{B8DF00BB-6843-48C0-98DF-F6E6ACD3B2B3}" type="pres">
      <dgm:prSet presAssocID="{3DCD2191-EF9E-4502-A454-C5C34CE779BB}" presName="iconBgRect" presStyleLbl="bgShp" presStyleIdx="2" presStyleCnt="3"/>
      <dgm:spPr/>
    </dgm:pt>
    <dgm:pt modelId="{5F21DF5E-F8AD-4975-BD3C-4460B20352D2}" type="pres">
      <dgm:prSet presAssocID="{3DCD2191-EF9E-4502-A454-C5C34CE779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2C917DB-E1DB-4673-ADC0-8C2A037A54DE}" type="pres">
      <dgm:prSet presAssocID="{3DCD2191-EF9E-4502-A454-C5C34CE779BB}" presName="spaceRect" presStyleCnt="0"/>
      <dgm:spPr/>
    </dgm:pt>
    <dgm:pt modelId="{C8C8A1B5-6B95-4DF0-B7A5-1FF6072BE346}" type="pres">
      <dgm:prSet presAssocID="{3DCD2191-EF9E-4502-A454-C5C34CE779B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ECA9608-1A18-4BA6-90D0-7ED5A6104B18}" srcId="{D68FF5DC-FA77-4C7A-AE3B-AC2617698EF2}" destId="{93B40605-1567-4A7D-BB64-8E2B00C36687}" srcOrd="0" destOrd="0" parTransId="{EE8665AF-0D00-4EEE-BDD5-AF29793D4689}" sibTransId="{BED27FBB-431F-47D3-9B5D-17A2352F7664}"/>
    <dgm:cxn modelId="{8E64A692-D6BE-4E2B-A4A1-C827204846C4}" srcId="{D68FF5DC-FA77-4C7A-AE3B-AC2617698EF2}" destId="{3DCD2191-EF9E-4502-A454-C5C34CE779BB}" srcOrd="2" destOrd="0" parTransId="{5B1D091E-2C10-4C73-AF01-F70A9E888D19}" sibTransId="{63780669-380F-4CB9-8436-CD9B25E3EF4F}"/>
    <dgm:cxn modelId="{08F381CC-8E8E-418E-9FF8-BC695E738CD2}" srcId="{D68FF5DC-FA77-4C7A-AE3B-AC2617698EF2}" destId="{0841CC25-3EA7-4E6C-9659-7588E55117AD}" srcOrd="1" destOrd="0" parTransId="{1DE9FF46-119C-4907-81E9-460B427BA382}" sibTransId="{8FA01FC8-471E-4FCF-A755-FDA82A3CB6CE}"/>
    <dgm:cxn modelId="{5FF5DDD9-06C8-43C9-9FBB-A47C715D40FE}" type="presOf" srcId="{3DCD2191-EF9E-4502-A454-C5C34CE779BB}" destId="{C8C8A1B5-6B95-4DF0-B7A5-1FF6072BE346}" srcOrd="0" destOrd="0" presId="urn:microsoft.com/office/officeart/2018/5/layout/IconCircleLabelList"/>
    <dgm:cxn modelId="{6952F7DC-2B47-4395-A48E-02B273425249}" type="presOf" srcId="{93B40605-1567-4A7D-BB64-8E2B00C36687}" destId="{9E699A95-78F5-4D3C-84CF-56A7D076DB0C}" srcOrd="0" destOrd="0" presId="urn:microsoft.com/office/officeart/2018/5/layout/IconCircleLabelList"/>
    <dgm:cxn modelId="{352D58DF-0546-40A2-81AB-79EE74C1C4EF}" type="presOf" srcId="{D68FF5DC-FA77-4C7A-AE3B-AC2617698EF2}" destId="{62E8C763-203A-4C18-90EB-BEA55AEE5C02}" srcOrd="0" destOrd="0" presId="urn:microsoft.com/office/officeart/2018/5/layout/IconCircleLabelList"/>
    <dgm:cxn modelId="{2A2851EC-3CBE-496D-8C1F-8595827E4F7D}" type="presOf" srcId="{0841CC25-3EA7-4E6C-9659-7588E55117AD}" destId="{D2679A69-07BD-4772-B0B9-82335BBE9B81}" srcOrd="0" destOrd="0" presId="urn:microsoft.com/office/officeart/2018/5/layout/IconCircleLabelList"/>
    <dgm:cxn modelId="{5651A23F-8EFF-47E4-90BA-EBE094290FEA}" type="presParOf" srcId="{62E8C763-203A-4C18-90EB-BEA55AEE5C02}" destId="{6693BC74-FAF6-4BC8-AC41-683DF5F62694}" srcOrd="0" destOrd="0" presId="urn:microsoft.com/office/officeart/2018/5/layout/IconCircleLabelList"/>
    <dgm:cxn modelId="{E594A078-DC47-4E86-88BD-F3E99E2BCF67}" type="presParOf" srcId="{6693BC74-FAF6-4BC8-AC41-683DF5F62694}" destId="{A0DCB0D8-FA22-4D8F-A8AF-9AB3461F5772}" srcOrd="0" destOrd="0" presId="urn:microsoft.com/office/officeart/2018/5/layout/IconCircleLabelList"/>
    <dgm:cxn modelId="{8709B93B-0C8F-49C5-8F57-C1DE3FA66787}" type="presParOf" srcId="{6693BC74-FAF6-4BC8-AC41-683DF5F62694}" destId="{449D9859-9612-4BBF-B177-C61B2AFE4377}" srcOrd="1" destOrd="0" presId="urn:microsoft.com/office/officeart/2018/5/layout/IconCircleLabelList"/>
    <dgm:cxn modelId="{D76E0589-D35F-4C13-AD5E-898F18396B13}" type="presParOf" srcId="{6693BC74-FAF6-4BC8-AC41-683DF5F62694}" destId="{1AA13F5B-8693-4A2C-B315-703877C14AAB}" srcOrd="2" destOrd="0" presId="urn:microsoft.com/office/officeart/2018/5/layout/IconCircleLabelList"/>
    <dgm:cxn modelId="{2323345A-559E-467F-95C4-04639B2020F8}" type="presParOf" srcId="{6693BC74-FAF6-4BC8-AC41-683DF5F62694}" destId="{9E699A95-78F5-4D3C-84CF-56A7D076DB0C}" srcOrd="3" destOrd="0" presId="urn:microsoft.com/office/officeart/2018/5/layout/IconCircleLabelList"/>
    <dgm:cxn modelId="{6A4F33F7-20B2-46E7-899B-116E26B362AC}" type="presParOf" srcId="{62E8C763-203A-4C18-90EB-BEA55AEE5C02}" destId="{E9BB66AA-4F39-4868-B1CF-B41AF6A8B009}" srcOrd="1" destOrd="0" presId="urn:microsoft.com/office/officeart/2018/5/layout/IconCircleLabelList"/>
    <dgm:cxn modelId="{9D805B15-5849-496A-A283-593129B9EE6C}" type="presParOf" srcId="{62E8C763-203A-4C18-90EB-BEA55AEE5C02}" destId="{2F67A50E-047F-46A0-93C8-BC4EFD318564}" srcOrd="2" destOrd="0" presId="urn:microsoft.com/office/officeart/2018/5/layout/IconCircleLabelList"/>
    <dgm:cxn modelId="{3B0C2AB5-193B-41A0-9DFE-87FE8490C02E}" type="presParOf" srcId="{2F67A50E-047F-46A0-93C8-BC4EFD318564}" destId="{2546BBA5-5953-4BCA-94C6-0F3A75A25748}" srcOrd="0" destOrd="0" presId="urn:microsoft.com/office/officeart/2018/5/layout/IconCircleLabelList"/>
    <dgm:cxn modelId="{EC16D40D-CB2F-4DA7-B8B2-E64CDEA1F593}" type="presParOf" srcId="{2F67A50E-047F-46A0-93C8-BC4EFD318564}" destId="{9536E8BE-8039-4C07-8E70-C6B34731496D}" srcOrd="1" destOrd="0" presId="urn:microsoft.com/office/officeart/2018/5/layout/IconCircleLabelList"/>
    <dgm:cxn modelId="{CE7D60B6-DDEF-4E5E-8BE2-5FDC45CC135E}" type="presParOf" srcId="{2F67A50E-047F-46A0-93C8-BC4EFD318564}" destId="{A8B9E3C1-60E7-4DD2-8F97-56DFBC00DB8F}" srcOrd="2" destOrd="0" presId="urn:microsoft.com/office/officeart/2018/5/layout/IconCircleLabelList"/>
    <dgm:cxn modelId="{0D22405D-B755-4429-BBAD-C7C1FD2FEA3E}" type="presParOf" srcId="{2F67A50E-047F-46A0-93C8-BC4EFD318564}" destId="{D2679A69-07BD-4772-B0B9-82335BBE9B81}" srcOrd="3" destOrd="0" presId="urn:microsoft.com/office/officeart/2018/5/layout/IconCircleLabelList"/>
    <dgm:cxn modelId="{A0DAC4B6-DF78-429A-9FD4-D2AA5FC06160}" type="presParOf" srcId="{62E8C763-203A-4C18-90EB-BEA55AEE5C02}" destId="{5D042568-1619-4702-A1B2-7CF53D5E8020}" srcOrd="3" destOrd="0" presId="urn:microsoft.com/office/officeart/2018/5/layout/IconCircleLabelList"/>
    <dgm:cxn modelId="{F65F246D-F0E1-482F-A91C-595AD9A543D5}" type="presParOf" srcId="{62E8C763-203A-4C18-90EB-BEA55AEE5C02}" destId="{98D6DE75-9FA5-4E21-99D5-3AAC06405FDB}" srcOrd="4" destOrd="0" presId="urn:microsoft.com/office/officeart/2018/5/layout/IconCircleLabelList"/>
    <dgm:cxn modelId="{1E854B07-2A4F-4B6F-92C8-6098EB779BCF}" type="presParOf" srcId="{98D6DE75-9FA5-4E21-99D5-3AAC06405FDB}" destId="{B8DF00BB-6843-48C0-98DF-F6E6ACD3B2B3}" srcOrd="0" destOrd="0" presId="urn:microsoft.com/office/officeart/2018/5/layout/IconCircleLabelList"/>
    <dgm:cxn modelId="{6B6FD361-C1C4-4ED4-8F6B-B1A9B47CB10E}" type="presParOf" srcId="{98D6DE75-9FA5-4E21-99D5-3AAC06405FDB}" destId="{5F21DF5E-F8AD-4975-BD3C-4460B20352D2}" srcOrd="1" destOrd="0" presId="urn:microsoft.com/office/officeart/2018/5/layout/IconCircleLabelList"/>
    <dgm:cxn modelId="{64577941-5B37-49F8-BA76-8C2F8509458D}" type="presParOf" srcId="{98D6DE75-9FA5-4E21-99D5-3AAC06405FDB}" destId="{82C917DB-E1DB-4673-ADC0-8C2A037A54DE}" srcOrd="2" destOrd="0" presId="urn:microsoft.com/office/officeart/2018/5/layout/IconCircleLabelList"/>
    <dgm:cxn modelId="{D7BBB571-71C7-48F8-8D5A-041F5BC6EC5F}" type="presParOf" srcId="{98D6DE75-9FA5-4E21-99D5-3AAC06405FDB}" destId="{C8C8A1B5-6B95-4DF0-B7A5-1FF6072BE3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8EA0790-E925-4270-B626-02D3DEC7EE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F69E3B-7540-466F-9FE0-FCA5D364BC0F}">
      <dgm:prSet/>
      <dgm:spPr/>
      <dgm:t>
        <a:bodyPr/>
        <a:lstStyle/>
        <a:p>
          <a:r>
            <a:rPr lang="en-GB"/>
            <a:t>Observation- simple, accurate, authentic, data from physical feedback, possibly missed data, time consuming </a:t>
          </a:r>
          <a:endParaRPr lang="en-US"/>
        </a:p>
      </dgm:t>
    </dgm:pt>
    <dgm:pt modelId="{8FF00429-ED14-4918-9315-491142838DBD}" type="parTrans" cxnId="{EDD4D91B-301A-492F-B951-9C57D4BA8FF9}">
      <dgm:prSet/>
      <dgm:spPr/>
      <dgm:t>
        <a:bodyPr/>
        <a:lstStyle/>
        <a:p>
          <a:endParaRPr lang="en-US"/>
        </a:p>
      </dgm:t>
    </dgm:pt>
    <dgm:pt modelId="{024672D0-3ACA-4C10-B1C7-F9B3BD4D2078}" type="sibTrans" cxnId="{EDD4D91B-301A-492F-B951-9C57D4BA8FF9}">
      <dgm:prSet/>
      <dgm:spPr/>
      <dgm:t>
        <a:bodyPr/>
        <a:lstStyle/>
        <a:p>
          <a:endParaRPr lang="en-US"/>
        </a:p>
      </dgm:t>
    </dgm:pt>
    <dgm:pt modelId="{2C3C9873-F679-4AB0-9C21-D5F574DB329B}">
      <dgm:prSet/>
      <dgm:spPr/>
      <dgm:t>
        <a:bodyPr/>
        <a:lstStyle/>
        <a:p>
          <a:r>
            <a:rPr lang="en-GB"/>
            <a:t>Cognitive Walkthrough- detailed insights, follow questions, time amass for several tests </a:t>
          </a:r>
          <a:endParaRPr lang="en-US"/>
        </a:p>
      </dgm:t>
    </dgm:pt>
    <dgm:pt modelId="{A48EE106-6981-4080-8E30-5F9E34D995A1}" type="parTrans" cxnId="{A364382D-2CC3-419B-8BC5-AE8780AE4EF8}">
      <dgm:prSet/>
      <dgm:spPr/>
      <dgm:t>
        <a:bodyPr/>
        <a:lstStyle/>
        <a:p>
          <a:endParaRPr lang="en-US"/>
        </a:p>
      </dgm:t>
    </dgm:pt>
    <dgm:pt modelId="{519B291C-95C8-409A-AEAE-A8E0BF4A70B1}" type="sibTrans" cxnId="{A364382D-2CC3-419B-8BC5-AE8780AE4EF8}">
      <dgm:prSet/>
      <dgm:spPr/>
      <dgm:t>
        <a:bodyPr/>
        <a:lstStyle/>
        <a:p>
          <a:endParaRPr lang="en-US"/>
        </a:p>
      </dgm:t>
    </dgm:pt>
    <dgm:pt modelId="{C62CF7C0-F85C-45B5-B027-D621C12A118E}">
      <dgm:prSet/>
      <dgm:spPr/>
      <dgm:t>
        <a:bodyPr/>
        <a:lstStyle/>
        <a:p>
          <a:r>
            <a:rPr lang="en-GB"/>
            <a:t>First-click Testing- validates perceived usefulness and overlooked features, lacks motive</a:t>
          </a:r>
          <a:endParaRPr lang="en-US"/>
        </a:p>
      </dgm:t>
    </dgm:pt>
    <dgm:pt modelId="{742C5DAE-6BFE-48F4-83BA-98105FB9A26A}" type="parTrans" cxnId="{2ACFA702-85AA-4137-8304-8144BD952DD6}">
      <dgm:prSet/>
      <dgm:spPr/>
      <dgm:t>
        <a:bodyPr/>
        <a:lstStyle/>
        <a:p>
          <a:endParaRPr lang="en-US"/>
        </a:p>
      </dgm:t>
    </dgm:pt>
    <dgm:pt modelId="{F41CCD7D-41E2-4CF8-B0ED-0F7780EDF15C}" type="sibTrans" cxnId="{2ACFA702-85AA-4137-8304-8144BD952DD6}">
      <dgm:prSet/>
      <dgm:spPr/>
      <dgm:t>
        <a:bodyPr/>
        <a:lstStyle/>
        <a:p>
          <a:endParaRPr lang="en-US"/>
        </a:p>
      </dgm:t>
    </dgm:pt>
    <dgm:pt modelId="{1282AD8E-888E-418F-8EBF-644B1E813432}">
      <dgm:prSet/>
      <dgm:spPr/>
      <dgm:t>
        <a:bodyPr/>
        <a:lstStyle/>
        <a:p>
          <a:r>
            <a:rPr lang="en-GB"/>
            <a:t>Split Testing- statistically identifies better alternatives, only viable with independent features</a:t>
          </a:r>
          <a:endParaRPr lang="en-US"/>
        </a:p>
      </dgm:t>
    </dgm:pt>
    <dgm:pt modelId="{B399977E-21A7-4674-AD3F-02068AE0EC88}" type="parTrans" cxnId="{71AE920B-0B3C-4644-BA05-FB0AA207BD53}">
      <dgm:prSet/>
      <dgm:spPr/>
      <dgm:t>
        <a:bodyPr/>
        <a:lstStyle/>
        <a:p>
          <a:endParaRPr lang="en-US"/>
        </a:p>
      </dgm:t>
    </dgm:pt>
    <dgm:pt modelId="{DACF7DF6-1E1F-4259-A84A-46B90C35A7B6}" type="sibTrans" cxnId="{71AE920B-0B3C-4644-BA05-FB0AA207BD53}">
      <dgm:prSet/>
      <dgm:spPr/>
      <dgm:t>
        <a:bodyPr/>
        <a:lstStyle/>
        <a:p>
          <a:endParaRPr lang="en-US"/>
        </a:p>
      </dgm:t>
    </dgm:pt>
    <dgm:pt modelId="{4D3715E9-49BF-47D4-968F-EACCEEE14D3D}" type="pres">
      <dgm:prSet presAssocID="{E8EA0790-E925-4270-B626-02D3DEC7EED2}" presName="root" presStyleCnt="0">
        <dgm:presLayoutVars>
          <dgm:dir/>
          <dgm:resizeHandles val="exact"/>
        </dgm:presLayoutVars>
      </dgm:prSet>
      <dgm:spPr/>
    </dgm:pt>
    <dgm:pt modelId="{D42DB5DB-B6C8-4003-A99D-9FC38E72A062}" type="pres">
      <dgm:prSet presAssocID="{51F69E3B-7540-466F-9FE0-FCA5D364BC0F}" presName="compNode" presStyleCnt="0"/>
      <dgm:spPr/>
    </dgm:pt>
    <dgm:pt modelId="{413E4978-ADE9-4F7E-9285-DC51B3A7355C}" type="pres">
      <dgm:prSet presAssocID="{51F69E3B-7540-466F-9FE0-FCA5D364BC0F}" presName="bgRect" presStyleLbl="bgShp" presStyleIdx="0" presStyleCnt="4"/>
      <dgm:spPr/>
    </dgm:pt>
    <dgm:pt modelId="{232E368F-376C-4A1B-8D4E-C669D8A93F5F}" type="pres">
      <dgm:prSet presAssocID="{51F69E3B-7540-466F-9FE0-FCA5D364BC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0105D911-9CDB-4CE5-A41E-1176B3C24FF9}" type="pres">
      <dgm:prSet presAssocID="{51F69E3B-7540-466F-9FE0-FCA5D364BC0F}" presName="spaceRect" presStyleCnt="0"/>
      <dgm:spPr/>
    </dgm:pt>
    <dgm:pt modelId="{E64C1C9A-F7D6-4437-A813-1146B2FB906E}" type="pres">
      <dgm:prSet presAssocID="{51F69E3B-7540-466F-9FE0-FCA5D364BC0F}" presName="parTx" presStyleLbl="revTx" presStyleIdx="0" presStyleCnt="4">
        <dgm:presLayoutVars>
          <dgm:chMax val="0"/>
          <dgm:chPref val="0"/>
        </dgm:presLayoutVars>
      </dgm:prSet>
      <dgm:spPr/>
    </dgm:pt>
    <dgm:pt modelId="{0F6A3F5C-E39F-4F36-B8FB-B793E82A2C9F}" type="pres">
      <dgm:prSet presAssocID="{024672D0-3ACA-4C10-B1C7-F9B3BD4D2078}" presName="sibTrans" presStyleCnt="0"/>
      <dgm:spPr/>
    </dgm:pt>
    <dgm:pt modelId="{1CB1D0AA-F055-4DA8-9C1D-4F1143C6AD10}" type="pres">
      <dgm:prSet presAssocID="{2C3C9873-F679-4AB0-9C21-D5F574DB329B}" presName="compNode" presStyleCnt="0"/>
      <dgm:spPr/>
    </dgm:pt>
    <dgm:pt modelId="{5C76BC4A-5328-42E4-8C19-A369A08AA2FB}" type="pres">
      <dgm:prSet presAssocID="{2C3C9873-F679-4AB0-9C21-D5F574DB329B}" presName="bgRect" presStyleLbl="bgShp" presStyleIdx="1" presStyleCnt="4"/>
      <dgm:spPr/>
    </dgm:pt>
    <dgm:pt modelId="{26B60640-BE82-40DC-A175-F9EAE1312400}" type="pres">
      <dgm:prSet presAssocID="{2C3C9873-F679-4AB0-9C21-D5F574DB329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DA796F2-03E4-4F71-AC4E-83739DCE5334}" type="pres">
      <dgm:prSet presAssocID="{2C3C9873-F679-4AB0-9C21-D5F574DB329B}" presName="spaceRect" presStyleCnt="0"/>
      <dgm:spPr/>
    </dgm:pt>
    <dgm:pt modelId="{8562068B-626D-4751-B674-C3A9F80DBFD9}" type="pres">
      <dgm:prSet presAssocID="{2C3C9873-F679-4AB0-9C21-D5F574DB329B}" presName="parTx" presStyleLbl="revTx" presStyleIdx="1" presStyleCnt="4">
        <dgm:presLayoutVars>
          <dgm:chMax val="0"/>
          <dgm:chPref val="0"/>
        </dgm:presLayoutVars>
      </dgm:prSet>
      <dgm:spPr/>
    </dgm:pt>
    <dgm:pt modelId="{50C78E12-8D2A-4137-BC5B-1390CAF5C6D4}" type="pres">
      <dgm:prSet presAssocID="{519B291C-95C8-409A-AEAE-A8E0BF4A70B1}" presName="sibTrans" presStyleCnt="0"/>
      <dgm:spPr/>
    </dgm:pt>
    <dgm:pt modelId="{C4ED8F86-D194-4196-A411-C3E554D7D37F}" type="pres">
      <dgm:prSet presAssocID="{C62CF7C0-F85C-45B5-B027-D621C12A118E}" presName="compNode" presStyleCnt="0"/>
      <dgm:spPr/>
    </dgm:pt>
    <dgm:pt modelId="{FCF20B61-AEA8-4936-89D0-B4C5EC811164}" type="pres">
      <dgm:prSet presAssocID="{C62CF7C0-F85C-45B5-B027-D621C12A118E}" presName="bgRect" presStyleLbl="bgShp" presStyleIdx="2" presStyleCnt="4"/>
      <dgm:spPr/>
    </dgm:pt>
    <dgm:pt modelId="{5A2CA0AB-989B-41B6-BA51-8159CA319F7D}" type="pres">
      <dgm:prSet presAssocID="{C62CF7C0-F85C-45B5-B027-D621C12A11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557BED84-F723-4F78-8C1A-77C41531BF2F}" type="pres">
      <dgm:prSet presAssocID="{C62CF7C0-F85C-45B5-B027-D621C12A118E}" presName="spaceRect" presStyleCnt="0"/>
      <dgm:spPr/>
    </dgm:pt>
    <dgm:pt modelId="{E919526B-39F2-4363-81AA-F0151A34A925}" type="pres">
      <dgm:prSet presAssocID="{C62CF7C0-F85C-45B5-B027-D621C12A118E}" presName="parTx" presStyleLbl="revTx" presStyleIdx="2" presStyleCnt="4">
        <dgm:presLayoutVars>
          <dgm:chMax val="0"/>
          <dgm:chPref val="0"/>
        </dgm:presLayoutVars>
      </dgm:prSet>
      <dgm:spPr/>
    </dgm:pt>
    <dgm:pt modelId="{967BD6FE-E1AF-43DD-98F3-1B797989BDAB}" type="pres">
      <dgm:prSet presAssocID="{F41CCD7D-41E2-4CF8-B0ED-0F7780EDF15C}" presName="sibTrans" presStyleCnt="0"/>
      <dgm:spPr/>
    </dgm:pt>
    <dgm:pt modelId="{11EC6790-9B42-4512-88D9-D22C47E64872}" type="pres">
      <dgm:prSet presAssocID="{1282AD8E-888E-418F-8EBF-644B1E813432}" presName="compNode" presStyleCnt="0"/>
      <dgm:spPr/>
    </dgm:pt>
    <dgm:pt modelId="{E5BD6AF8-A517-4776-A7F9-2A0CD8E09327}" type="pres">
      <dgm:prSet presAssocID="{1282AD8E-888E-418F-8EBF-644B1E813432}" presName="bgRect" presStyleLbl="bgShp" presStyleIdx="3" presStyleCnt="4"/>
      <dgm:spPr/>
    </dgm:pt>
    <dgm:pt modelId="{4E20148E-55F0-44A5-92DD-6ED54E45230A}" type="pres">
      <dgm:prSet presAssocID="{1282AD8E-888E-418F-8EBF-644B1E81343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3350643-741F-4E70-B390-5E1329A42891}" type="pres">
      <dgm:prSet presAssocID="{1282AD8E-888E-418F-8EBF-644B1E813432}" presName="spaceRect" presStyleCnt="0"/>
      <dgm:spPr/>
    </dgm:pt>
    <dgm:pt modelId="{3E7CE543-6942-4ED5-B8B1-9943B54663BB}" type="pres">
      <dgm:prSet presAssocID="{1282AD8E-888E-418F-8EBF-644B1E81343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ACFA702-85AA-4137-8304-8144BD952DD6}" srcId="{E8EA0790-E925-4270-B626-02D3DEC7EED2}" destId="{C62CF7C0-F85C-45B5-B027-D621C12A118E}" srcOrd="2" destOrd="0" parTransId="{742C5DAE-6BFE-48F4-83BA-98105FB9A26A}" sibTransId="{F41CCD7D-41E2-4CF8-B0ED-0F7780EDF15C}"/>
    <dgm:cxn modelId="{71AE920B-0B3C-4644-BA05-FB0AA207BD53}" srcId="{E8EA0790-E925-4270-B626-02D3DEC7EED2}" destId="{1282AD8E-888E-418F-8EBF-644B1E813432}" srcOrd="3" destOrd="0" parTransId="{B399977E-21A7-4674-AD3F-02068AE0EC88}" sibTransId="{DACF7DF6-1E1F-4259-A84A-46B90C35A7B6}"/>
    <dgm:cxn modelId="{EDD4D91B-301A-492F-B951-9C57D4BA8FF9}" srcId="{E8EA0790-E925-4270-B626-02D3DEC7EED2}" destId="{51F69E3B-7540-466F-9FE0-FCA5D364BC0F}" srcOrd="0" destOrd="0" parTransId="{8FF00429-ED14-4918-9315-491142838DBD}" sibTransId="{024672D0-3ACA-4C10-B1C7-F9B3BD4D2078}"/>
    <dgm:cxn modelId="{5D065120-BD5A-4AEC-8CF1-2EF0ADD66F1D}" type="presOf" srcId="{E8EA0790-E925-4270-B626-02D3DEC7EED2}" destId="{4D3715E9-49BF-47D4-968F-EACCEEE14D3D}" srcOrd="0" destOrd="0" presId="urn:microsoft.com/office/officeart/2018/2/layout/IconVerticalSolidList"/>
    <dgm:cxn modelId="{96BC6B2A-6D4D-4802-BC5C-02A522A474A1}" type="presOf" srcId="{C62CF7C0-F85C-45B5-B027-D621C12A118E}" destId="{E919526B-39F2-4363-81AA-F0151A34A925}" srcOrd="0" destOrd="0" presId="urn:microsoft.com/office/officeart/2018/2/layout/IconVerticalSolidList"/>
    <dgm:cxn modelId="{A364382D-2CC3-419B-8BC5-AE8780AE4EF8}" srcId="{E8EA0790-E925-4270-B626-02D3DEC7EED2}" destId="{2C3C9873-F679-4AB0-9C21-D5F574DB329B}" srcOrd="1" destOrd="0" parTransId="{A48EE106-6981-4080-8E30-5F9E34D995A1}" sibTransId="{519B291C-95C8-409A-AEAE-A8E0BF4A70B1}"/>
    <dgm:cxn modelId="{8334FADB-B32B-4ECD-9B61-7252C235DAAA}" type="presOf" srcId="{2C3C9873-F679-4AB0-9C21-D5F574DB329B}" destId="{8562068B-626D-4751-B674-C3A9F80DBFD9}" srcOrd="0" destOrd="0" presId="urn:microsoft.com/office/officeart/2018/2/layout/IconVerticalSolidList"/>
    <dgm:cxn modelId="{FD3E49E2-6A17-4B53-94B2-3FEF1F96661F}" type="presOf" srcId="{1282AD8E-888E-418F-8EBF-644B1E813432}" destId="{3E7CE543-6942-4ED5-B8B1-9943B54663BB}" srcOrd="0" destOrd="0" presId="urn:microsoft.com/office/officeart/2018/2/layout/IconVerticalSolidList"/>
    <dgm:cxn modelId="{0EFBBBF6-B725-48E9-A8F7-63E96E0C4345}" type="presOf" srcId="{51F69E3B-7540-466F-9FE0-FCA5D364BC0F}" destId="{E64C1C9A-F7D6-4437-A813-1146B2FB906E}" srcOrd="0" destOrd="0" presId="urn:microsoft.com/office/officeart/2018/2/layout/IconVerticalSolidList"/>
    <dgm:cxn modelId="{B039BBD4-7B33-443F-9CB1-887F57E12374}" type="presParOf" srcId="{4D3715E9-49BF-47D4-968F-EACCEEE14D3D}" destId="{D42DB5DB-B6C8-4003-A99D-9FC38E72A062}" srcOrd="0" destOrd="0" presId="urn:microsoft.com/office/officeart/2018/2/layout/IconVerticalSolidList"/>
    <dgm:cxn modelId="{85277DD8-55C3-4ED6-8983-CDEE88B182DE}" type="presParOf" srcId="{D42DB5DB-B6C8-4003-A99D-9FC38E72A062}" destId="{413E4978-ADE9-4F7E-9285-DC51B3A7355C}" srcOrd="0" destOrd="0" presId="urn:microsoft.com/office/officeart/2018/2/layout/IconVerticalSolidList"/>
    <dgm:cxn modelId="{FF49F0C5-FD4F-4E7F-A2CA-B1B58A605ED3}" type="presParOf" srcId="{D42DB5DB-B6C8-4003-A99D-9FC38E72A062}" destId="{232E368F-376C-4A1B-8D4E-C669D8A93F5F}" srcOrd="1" destOrd="0" presId="urn:microsoft.com/office/officeart/2018/2/layout/IconVerticalSolidList"/>
    <dgm:cxn modelId="{C9AE74FA-CE29-40D5-A20C-76836C9EBA05}" type="presParOf" srcId="{D42DB5DB-B6C8-4003-A99D-9FC38E72A062}" destId="{0105D911-9CDB-4CE5-A41E-1176B3C24FF9}" srcOrd="2" destOrd="0" presId="urn:microsoft.com/office/officeart/2018/2/layout/IconVerticalSolidList"/>
    <dgm:cxn modelId="{22230575-49DF-4E28-BEAB-6A602039783A}" type="presParOf" srcId="{D42DB5DB-B6C8-4003-A99D-9FC38E72A062}" destId="{E64C1C9A-F7D6-4437-A813-1146B2FB906E}" srcOrd="3" destOrd="0" presId="urn:microsoft.com/office/officeart/2018/2/layout/IconVerticalSolidList"/>
    <dgm:cxn modelId="{739DBBBC-B34A-48B3-8CDE-288D4DA6944B}" type="presParOf" srcId="{4D3715E9-49BF-47D4-968F-EACCEEE14D3D}" destId="{0F6A3F5C-E39F-4F36-B8FB-B793E82A2C9F}" srcOrd="1" destOrd="0" presId="urn:microsoft.com/office/officeart/2018/2/layout/IconVerticalSolidList"/>
    <dgm:cxn modelId="{C1753FAA-9BCF-4AC5-9F35-F230D574F797}" type="presParOf" srcId="{4D3715E9-49BF-47D4-968F-EACCEEE14D3D}" destId="{1CB1D0AA-F055-4DA8-9C1D-4F1143C6AD10}" srcOrd="2" destOrd="0" presId="urn:microsoft.com/office/officeart/2018/2/layout/IconVerticalSolidList"/>
    <dgm:cxn modelId="{3BE0046A-DF3F-4D96-8039-29944A2D6942}" type="presParOf" srcId="{1CB1D0AA-F055-4DA8-9C1D-4F1143C6AD10}" destId="{5C76BC4A-5328-42E4-8C19-A369A08AA2FB}" srcOrd="0" destOrd="0" presId="urn:microsoft.com/office/officeart/2018/2/layout/IconVerticalSolidList"/>
    <dgm:cxn modelId="{94796720-3D77-48CF-AC5C-40E733E68A05}" type="presParOf" srcId="{1CB1D0AA-F055-4DA8-9C1D-4F1143C6AD10}" destId="{26B60640-BE82-40DC-A175-F9EAE1312400}" srcOrd="1" destOrd="0" presId="urn:microsoft.com/office/officeart/2018/2/layout/IconVerticalSolidList"/>
    <dgm:cxn modelId="{C8BE1540-2D43-4BF0-992A-43DCC583F55F}" type="presParOf" srcId="{1CB1D0AA-F055-4DA8-9C1D-4F1143C6AD10}" destId="{2DA796F2-03E4-4F71-AC4E-83739DCE5334}" srcOrd="2" destOrd="0" presId="urn:microsoft.com/office/officeart/2018/2/layout/IconVerticalSolidList"/>
    <dgm:cxn modelId="{2CD0F0D5-0577-4EB5-B15B-EF9066034680}" type="presParOf" srcId="{1CB1D0AA-F055-4DA8-9C1D-4F1143C6AD10}" destId="{8562068B-626D-4751-B674-C3A9F80DBFD9}" srcOrd="3" destOrd="0" presId="urn:microsoft.com/office/officeart/2018/2/layout/IconVerticalSolidList"/>
    <dgm:cxn modelId="{5E6708B7-2587-41B5-AB73-F94B517B65EC}" type="presParOf" srcId="{4D3715E9-49BF-47D4-968F-EACCEEE14D3D}" destId="{50C78E12-8D2A-4137-BC5B-1390CAF5C6D4}" srcOrd="3" destOrd="0" presId="urn:microsoft.com/office/officeart/2018/2/layout/IconVerticalSolidList"/>
    <dgm:cxn modelId="{765C7C95-04DA-49A4-9168-E59F8DE1E3FD}" type="presParOf" srcId="{4D3715E9-49BF-47D4-968F-EACCEEE14D3D}" destId="{C4ED8F86-D194-4196-A411-C3E554D7D37F}" srcOrd="4" destOrd="0" presId="urn:microsoft.com/office/officeart/2018/2/layout/IconVerticalSolidList"/>
    <dgm:cxn modelId="{67E4C57F-80BE-4292-AB9B-04AB1906DCC1}" type="presParOf" srcId="{C4ED8F86-D194-4196-A411-C3E554D7D37F}" destId="{FCF20B61-AEA8-4936-89D0-B4C5EC811164}" srcOrd="0" destOrd="0" presId="urn:microsoft.com/office/officeart/2018/2/layout/IconVerticalSolidList"/>
    <dgm:cxn modelId="{991E3CE0-5865-4052-B8FB-AD39D2A38EB2}" type="presParOf" srcId="{C4ED8F86-D194-4196-A411-C3E554D7D37F}" destId="{5A2CA0AB-989B-41B6-BA51-8159CA319F7D}" srcOrd="1" destOrd="0" presId="urn:microsoft.com/office/officeart/2018/2/layout/IconVerticalSolidList"/>
    <dgm:cxn modelId="{1D5CFBFF-DFD9-4595-9FDF-1172D2BAAB29}" type="presParOf" srcId="{C4ED8F86-D194-4196-A411-C3E554D7D37F}" destId="{557BED84-F723-4F78-8C1A-77C41531BF2F}" srcOrd="2" destOrd="0" presId="urn:microsoft.com/office/officeart/2018/2/layout/IconVerticalSolidList"/>
    <dgm:cxn modelId="{60589D15-8D54-4A63-9EB3-F25094A95C1B}" type="presParOf" srcId="{C4ED8F86-D194-4196-A411-C3E554D7D37F}" destId="{E919526B-39F2-4363-81AA-F0151A34A925}" srcOrd="3" destOrd="0" presId="urn:microsoft.com/office/officeart/2018/2/layout/IconVerticalSolidList"/>
    <dgm:cxn modelId="{BA7DF698-4AE3-48D5-833B-73F9E0F49153}" type="presParOf" srcId="{4D3715E9-49BF-47D4-968F-EACCEEE14D3D}" destId="{967BD6FE-E1AF-43DD-98F3-1B797989BDAB}" srcOrd="5" destOrd="0" presId="urn:microsoft.com/office/officeart/2018/2/layout/IconVerticalSolidList"/>
    <dgm:cxn modelId="{42A576F4-64A9-4937-A1E4-C8698DB57616}" type="presParOf" srcId="{4D3715E9-49BF-47D4-968F-EACCEEE14D3D}" destId="{11EC6790-9B42-4512-88D9-D22C47E64872}" srcOrd="6" destOrd="0" presId="urn:microsoft.com/office/officeart/2018/2/layout/IconVerticalSolidList"/>
    <dgm:cxn modelId="{0F33F94D-FA93-4F51-98D3-0371BD2210C7}" type="presParOf" srcId="{11EC6790-9B42-4512-88D9-D22C47E64872}" destId="{E5BD6AF8-A517-4776-A7F9-2A0CD8E09327}" srcOrd="0" destOrd="0" presId="urn:microsoft.com/office/officeart/2018/2/layout/IconVerticalSolidList"/>
    <dgm:cxn modelId="{6E2E9DE1-3BCD-43F5-8522-895456597083}" type="presParOf" srcId="{11EC6790-9B42-4512-88D9-D22C47E64872}" destId="{4E20148E-55F0-44A5-92DD-6ED54E45230A}" srcOrd="1" destOrd="0" presId="urn:microsoft.com/office/officeart/2018/2/layout/IconVerticalSolidList"/>
    <dgm:cxn modelId="{4FB5B8AD-4ED7-484B-9EE1-62887F8B60B3}" type="presParOf" srcId="{11EC6790-9B42-4512-88D9-D22C47E64872}" destId="{13350643-741F-4E70-B390-5E1329A42891}" srcOrd="2" destOrd="0" presId="urn:microsoft.com/office/officeart/2018/2/layout/IconVerticalSolidList"/>
    <dgm:cxn modelId="{2FBF0EAB-4F1D-48D4-8A11-7FBC258CF496}" type="presParOf" srcId="{11EC6790-9B42-4512-88D9-D22C47E64872}" destId="{3E7CE543-6942-4ED5-B8B1-9943B54663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46F357-7CF6-4101-BFFB-7EAE5CE2D01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FDAFADC-2422-4657-B403-4C86076A2232}">
      <dgm:prSet/>
      <dgm:spPr/>
      <dgm:t>
        <a:bodyPr/>
        <a:lstStyle/>
        <a:p>
          <a:r>
            <a:rPr lang="en-GB"/>
            <a:t>Testing format brought scored mainly 1-2 of 5, suggesting positive responses meanwhile identifying specific recommendations.</a:t>
          </a:r>
          <a:endParaRPr lang="en-US"/>
        </a:p>
      </dgm:t>
    </dgm:pt>
    <dgm:pt modelId="{455DCF57-F6C1-4AE1-AAE6-CF0E1A503555}" type="parTrans" cxnId="{B95FB93B-F4A0-4755-9353-B7D8058E5CC9}">
      <dgm:prSet/>
      <dgm:spPr/>
      <dgm:t>
        <a:bodyPr/>
        <a:lstStyle/>
        <a:p>
          <a:endParaRPr lang="en-US"/>
        </a:p>
      </dgm:t>
    </dgm:pt>
    <dgm:pt modelId="{E62FDED6-485B-4C62-8275-288BB30E2D61}" type="sibTrans" cxnId="{B95FB93B-F4A0-4755-9353-B7D8058E5CC9}">
      <dgm:prSet/>
      <dgm:spPr/>
      <dgm:t>
        <a:bodyPr/>
        <a:lstStyle/>
        <a:p>
          <a:endParaRPr lang="en-US"/>
        </a:p>
      </dgm:t>
    </dgm:pt>
    <dgm:pt modelId="{74781365-1BFA-45BE-BB74-9FED39B40CB3}">
      <dgm:prSet/>
      <dgm:spPr/>
      <dgm:t>
        <a:bodyPr/>
        <a:lstStyle/>
        <a:p>
          <a:r>
            <a:rPr lang="en-GB"/>
            <a:t>Avg. 2.33. Help and documentation, noted lack of direction </a:t>
          </a:r>
          <a:endParaRPr lang="en-US"/>
        </a:p>
      </dgm:t>
    </dgm:pt>
    <dgm:pt modelId="{D70955AE-EAF2-4550-AAC8-1C566A473D4D}" type="parTrans" cxnId="{C7203EDE-0755-4517-937B-B8C5F7023BAD}">
      <dgm:prSet/>
      <dgm:spPr/>
      <dgm:t>
        <a:bodyPr/>
        <a:lstStyle/>
        <a:p>
          <a:endParaRPr lang="en-US"/>
        </a:p>
      </dgm:t>
    </dgm:pt>
    <dgm:pt modelId="{7F191B46-0453-454E-B893-567D9E648F70}" type="sibTrans" cxnId="{C7203EDE-0755-4517-937B-B8C5F7023BAD}">
      <dgm:prSet/>
      <dgm:spPr/>
      <dgm:t>
        <a:bodyPr/>
        <a:lstStyle/>
        <a:p>
          <a:endParaRPr lang="en-US"/>
        </a:p>
      </dgm:t>
    </dgm:pt>
    <dgm:pt modelId="{575A71CF-1EAC-4808-AA3C-7BF74BBAE542}">
      <dgm:prSet/>
      <dgm:spPr/>
      <dgm:t>
        <a:bodyPr/>
        <a:lstStyle/>
        <a:p>
          <a:r>
            <a:rPr lang="en-GB"/>
            <a:t>Minimalistic and Aesthetic approach, criticism of overall appearance missing professional, modern look</a:t>
          </a:r>
          <a:endParaRPr lang="en-US"/>
        </a:p>
      </dgm:t>
    </dgm:pt>
    <dgm:pt modelId="{B4C7A3E2-ACAE-4F9B-BCF7-31E4383126E8}" type="parTrans" cxnId="{CA9B6D48-EA7C-4070-A9F9-F068D941DE99}">
      <dgm:prSet/>
      <dgm:spPr/>
      <dgm:t>
        <a:bodyPr/>
        <a:lstStyle/>
        <a:p>
          <a:endParaRPr lang="en-US"/>
        </a:p>
      </dgm:t>
    </dgm:pt>
    <dgm:pt modelId="{9FEA1916-738C-45CA-B679-4AF28E0E2AE2}" type="sibTrans" cxnId="{CA9B6D48-EA7C-4070-A9F9-F068D941DE99}">
      <dgm:prSet/>
      <dgm:spPr/>
      <dgm:t>
        <a:bodyPr/>
        <a:lstStyle/>
        <a:p>
          <a:endParaRPr lang="en-US"/>
        </a:p>
      </dgm:t>
    </dgm:pt>
    <dgm:pt modelId="{5DCA9D93-5047-4F58-B0B4-C2C0E2702BC6}">
      <dgm:prSet/>
      <dgm:spPr/>
      <dgm:t>
        <a:bodyPr/>
        <a:lstStyle/>
        <a:p>
          <a:r>
            <a:rPr lang="en-GB" dirty="0"/>
            <a:t>Otherwise, design praised for freedom, simple navigation and consistency between two user platforms</a:t>
          </a:r>
          <a:endParaRPr lang="en-US" dirty="0"/>
        </a:p>
      </dgm:t>
    </dgm:pt>
    <dgm:pt modelId="{99BA2A58-8F8F-4779-A4CB-B2B9F51DD585}" type="parTrans" cxnId="{C9B9D176-B646-4FA2-B1E1-96F3A9C28CB8}">
      <dgm:prSet/>
      <dgm:spPr/>
      <dgm:t>
        <a:bodyPr/>
        <a:lstStyle/>
        <a:p>
          <a:endParaRPr lang="en-US"/>
        </a:p>
      </dgm:t>
    </dgm:pt>
    <dgm:pt modelId="{C6FEE8E2-8A16-4B34-8388-878431DF4F2A}" type="sibTrans" cxnId="{C9B9D176-B646-4FA2-B1E1-96F3A9C28CB8}">
      <dgm:prSet/>
      <dgm:spPr/>
      <dgm:t>
        <a:bodyPr/>
        <a:lstStyle/>
        <a:p>
          <a:endParaRPr lang="en-US"/>
        </a:p>
      </dgm:t>
    </dgm:pt>
    <dgm:pt modelId="{CE589476-A853-44F7-A078-FABFD41AD429}" type="pres">
      <dgm:prSet presAssocID="{7646F357-7CF6-4101-BFFB-7EAE5CE2D01B}" presName="vert0" presStyleCnt="0">
        <dgm:presLayoutVars>
          <dgm:dir/>
          <dgm:animOne val="branch"/>
          <dgm:animLvl val="lvl"/>
        </dgm:presLayoutVars>
      </dgm:prSet>
      <dgm:spPr/>
    </dgm:pt>
    <dgm:pt modelId="{A63C07EC-AABC-4366-AB91-079C157B76E3}" type="pres">
      <dgm:prSet presAssocID="{6FDAFADC-2422-4657-B403-4C86076A2232}" presName="thickLine" presStyleLbl="alignNode1" presStyleIdx="0" presStyleCnt="4"/>
      <dgm:spPr/>
    </dgm:pt>
    <dgm:pt modelId="{02EE97AC-D37A-4538-877F-08B7BABA2E7F}" type="pres">
      <dgm:prSet presAssocID="{6FDAFADC-2422-4657-B403-4C86076A2232}" presName="horz1" presStyleCnt="0"/>
      <dgm:spPr/>
    </dgm:pt>
    <dgm:pt modelId="{6B691169-9FC1-430D-A1A6-1D741F3885A0}" type="pres">
      <dgm:prSet presAssocID="{6FDAFADC-2422-4657-B403-4C86076A2232}" presName="tx1" presStyleLbl="revTx" presStyleIdx="0" presStyleCnt="4"/>
      <dgm:spPr/>
    </dgm:pt>
    <dgm:pt modelId="{99A0EC5A-1B97-457D-9C8B-0F2AF5AA2B63}" type="pres">
      <dgm:prSet presAssocID="{6FDAFADC-2422-4657-B403-4C86076A2232}" presName="vert1" presStyleCnt="0"/>
      <dgm:spPr/>
    </dgm:pt>
    <dgm:pt modelId="{E86B4551-5B2C-4CF5-A1D5-B278A509C4FC}" type="pres">
      <dgm:prSet presAssocID="{74781365-1BFA-45BE-BB74-9FED39B40CB3}" presName="thickLine" presStyleLbl="alignNode1" presStyleIdx="1" presStyleCnt="4"/>
      <dgm:spPr/>
    </dgm:pt>
    <dgm:pt modelId="{88EDE5D8-09FE-4646-864D-C47A35216799}" type="pres">
      <dgm:prSet presAssocID="{74781365-1BFA-45BE-BB74-9FED39B40CB3}" presName="horz1" presStyleCnt="0"/>
      <dgm:spPr/>
    </dgm:pt>
    <dgm:pt modelId="{FC33A11D-6B94-43DD-AB62-7B31BEC171FF}" type="pres">
      <dgm:prSet presAssocID="{74781365-1BFA-45BE-BB74-9FED39B40CB3}" presName="tx1" presStyleLbl="revTx" presStyleIdx="1" presStyleCnt="4"/>
      <dgm:spPr/>
    </dgm:pt>
    <dgm:pt modelId="{84A977FA-2947-4664-AB3D-57C98D0384D2}" type="pres">
      <dgm:prSet presAssocID="{74781365-1BFA-45BE-BB74-9FED39B40CB3}" presName="vert1" presStyleCnt="0"/>
      <dgm:spPr/>
    </dgm:pt>
    <dgm:pt modelId="{E7063454-0C53-44A5-9FE4-51810D02D7BC}" type="pres">
      <dgm:prSet presAssocID="{575A71CF-1EAC-4808-AA3C-7BF74BBAE542}" presName="thickLine" presStyleLbl="alignNode1" presStyleIdx="2" presStyleCnt="4"/>
      <dgm:spPr/>
    </dgm:pt>
    <dgm:pt modelId="{5E6D27EC-E41E-4F2C-910E-121943307D31}" type="pres">
      <dgm:prSet presAssocID="{575A71CF-1EAC-4808-AA3C-7BF74BBAE542}" presName="horz1" presStyleCnt="0"/>
      <dgm:spPr/>
    </dgm:pt>
    <dgm:pt modelId="{C2108DEE-A75D-46E0-A5F4-2D05F143942E}" type="pres">
      <dgm:prSet presAssocID="{575A71CF-1EAC-4808-AA3C-7BF74BBAE542}" presName="tx1" presStyleLbl="revTx" presStyleIdx="2" presStyleCnt="4"/>
      <dgm:spPr/>
    </dgm:pt>
    <dgm:pt modelId="{6E3DF225-2F21-4DA8-A360-677212D2DE02}" type="pres">
      <dgm:prSet presAssocID="{575A71CF-1EAC-4808-AA3C-7BF74BBAE542}" presName="vert1" presStyleCnt="0"/>
      <dgm:spPr/>
    </dgm:pt>
    <dgm:pt modelId="{D9EF0482-ACBD-40A6-9415-25E20F0B6AC4}" type="pres">
      <dgm:prSet presAssocID="{5DCA9D93-5047-4F58-B0B4-C2C0E2702BC6}" presName="thickLine" presStyleLbl="alignNode1" presStyleIdx="3" presStyleCnt="4"/>
      <dgm:spPr/>
    </dgm:pt>
    <dgm:pt modelId="{049CB9DD-1EA1-452F-9F41-A967E821BDF3}" type="pres">
      <dgm:prSet presAssocID="{5DCA9D93-5047-4F58-B0B4-C2C0E2702BC6}" presName="horz1" presStyleCnt="0"/>
      <dgm:spPr/>
    </dgm:pt>
    <dgm:pt modelId="{8C847833-B9A5-453F-B82E-55474F2F5FB8}" type="pres">
      <dgm:prSet presAssocID="{5DCA9D93-5047-4F58-B0B4-C2C0E2702BC6}" presName="tx1" presStyleLbl="revTx" presStyleIdx="3" presStyleCnt="4"/>
      <dgm:spPr/>
    </dgm:pt>
    <dgm:pt modelId="{8401B21E-5A67-49E8-AEAB-AD4BDED38546}" type="pres">
      <dgm:prSet presAssocID="{5DCA9D93-5047-4F58-B0B4-C2C0E2702BC6}" presName="vert1" presStyleCnt="0"/>
      <dgm:spPr/>
    </dgm:pt>
  </dgm:ptLst>
  <dgm:cxnLst>
    <dgm:cxn modelId="{8FAA7B25-D7D0-4BF9-9F95-BA886A56594F}" type="presOf" srcId="{6FDAFADC-2422-4657-B403-4C86076A2232}" destId="{6B691169-9FC1-430D-A1A6-1D741F3885A0}" srcOrd="0" destOrd="0" presId="urn:microsoft.com/office/officeart/2008/layout/LinedList"/>
    <dgm:cxn modelId="{B95FB93B-F4A0-4755-9353-B7D8058E5CC9}" srcId="{7646F357-7CF6-4101-BFFB-7EAE5CE2D01B}" destId="{6FDAFADC-2422-4657-B403-4C86076A2232}" srcOrd="0" destOrd="0" parTransId="{455DCF57-F6C1-4AE1-AAE6-CF0E1A503555}" sibTransId="{E62FDED6-485B-4C62-8275-288BB30E2D61}"/>
    <dgm:cxn modelId="{A611715E-479E-47D1-AB21-86EE1BC35C9F}" type="presOf" srcId="{74781365-1BFA-45BE-BB74-9FED39B40CB3}" destId="{FC33A11D-6B94-43DD-AB62-7B31BEC171FF}" srcOrd="0" destOrd="0" presId="urn:microsoft.com/office/officeart/2008/layout/LinedList"/>
    <dgm:cxn modelId="{CA9B6D48-EA7C-4070-A9F9-F068D941DE99}" srcId="{7646F357-7CF6-4101-BFFB-7EAE5CE2D01B}" destId="{575A71CF-1EAC-4808-AA3C-7BF74BBAE542}" srcOrd="2" destOrd="0" parTransId="{B4C7A3E2-ACAE-4F9B-BCF7-31E4383126E8}" sibTransId="{9FEA1916-738C-45CA-B679-4AF28E0E2AE2}"/>
    <dgm:cxn modelId="{C9B9D176-B646-4FA2-B1E1-96F3A9C28CB8}" srcId="{7646F357-7CF6-4101-BFFB-7EAE5CE2D01B}" destId="{5DCA9D93-5047-4F58-B0B4-C2C0E2702BC6}" srcOrd="3" destOrd="0" parTransId="{99BA2A58-8F8F-4779-A4CB-B2B9F51DD585}" sibTransId="{C6FEE8E2-8A16-4B34-8388-878431DF4F2A}"/>
    <dgm:cxn modelId="{35144B8E-0EF3-4B04-B25E-7428387059EA}" type="presOf" srcId="{5DCA9D93-5047-4F58-B0B4-C2C0E2702BC6}" destId="{8C847833-B9A5-453F-B82E-55474F2F5FB8}" srcOrd="0" destOrd="0" presId="urn:microsoft.com/office/officeart/2008/layout/LinedList"/>
    <dgm:cxn modelId="{C7203EDE-0755-4517-937B-B8C5F7023BAD}" srcId="{7646F357-7CF6-4101-BFFB-7EAE5CE2D01B}" destId="{74781365-1BFA-45BE-BB74-9FED39B40CB3}" srcOrd="1" destOrd="0" parTransId="{D70955AE-EAF2-4550-AAC8-1C566A473D4D}" sibTransId="{7F191B46-0453-454E-B893-567D9E648F70}"/>
    <dgm:cxn modelId="{E201C6E6-146B-4166-96B1-4A6603DFA65B}" type="presOf" srcId="{7646F357-7CF6-4101-BFFB-7EAE5CE2D01B}" destId="{CE589476-A853-44F7-A078-FABFD41AD429}" srcOrd="0" destOrd="0" presId="urn:microsoft.com/office/officeart/2008/layout/LinedList"/>
    <dgm:cxn modelId="{CA231DEF-0FF1-40E3-87F6-719C1FCC3739}" type="presOf" srcId="{575A71CF-1EAC-4808-AA3C-7BF74BBAE542}" destId="{C2108DEE-A75D-46E0-A5F4-2D05F143942E}" srcOrd="0" destOrd="0" presId="urn:microsoft.com/office/officeart/2008/layout/LinedList"/>
    <dgm:cxn modelId="{B9CDD9B5-35B5-4A0E-9FC2-BAADC9F5272B}" type="presParOf" srcId="{CE589476-A853-44F7-A078-FABFD41AD429}" destId="{A63C07EC-AABC-4366-AB91-079C157B76E3}" srcOrd="0" destOrd="0" presId="urn:microsoft.com/office/officeart/2008/layout/LinedList"/>
    <dgm:cxn modelId="{53FFC496-AABA-4DBA-947E-9DE4E198870B}" type="presParOf" srcId="{CE589476-A853-44F7-A078-FABFD41AD429}" destId="{02EE97AC-D37A-4538-877F-08B7BABA2E7F}" srcOrd="1" destOrd="0" presId="urn:microsoft.com/office/officeart/2008/layout/LinedList"/>
    <dgm:cxn modelId="{6A420910-5A36-4DD2-9BA5-AD4BABF5F4BB}" type="presParOf" srcId="{02EE97AC-D37A-4538-877F-08B7BABA2E7F}" destId="{6B691169-9FC1-430D-A1A6-1D741F3885A0}" srcOrd="0" destOrd="0" presId="urn:microsoft.com/office/officeart/2008/layout/LinedList"/>
    <dgm:cxn modelId="{2E8393FB-F157-455C-94B6-B839B0C9FF1E}" type="presParOf" srcId="{02EE97AC-D37A-4538-877F-08B7BABA2E7F}" destId="{99A0EC5A-1B97-457D-9C8B-0F2AF5AA2B63}" srcOrd="1" destOrd="0" presId="urn:microsoft.com/office/officeart/2008/layout/LinedList"/>
    <dgm:cxn modelId="{D10448AE-2C31-4386-A58B-7B8D9A78205B}" type="presParOf" srcId="{CE589476-A853-44F7-A078-FABFD41AD429}" destId="{E86B4551-5B2C-4CF5-A1D5-B278A509C4FC}" srcOrd="2" destOrd="0" presId="urn:microsoft.com/office/officeart/2008/layout/LinedList"/>
    <dgm:cxn modelId="{C9B3EE5A-2D29-4115-A87F-6C3CD073B2DE}" type="presParOf" srcId="{CE589476-A853-44F7-A078-FABFD41AD429}" destId="{88EDE5D8-09FE-4646-864D-C47A35216799}" srcOrd="3" destOrd="0" presId="urn:microsoft.com/office/officeart/2008/layout/LinedList"/>
    <dgm:cxn modelId="{3B723F1A-BF43-480F-B6CF-7CD4BB461BCC}" type="presParOf" srcId="{88EDE5D8-09FE-4646-864D-C47A35216799}" destId="{FC33A11D-6B94-43DD-AB62-7B31BEC171FF}" srcOrd="0" destOrd="0" presId="urn:microsoft.com/office/officeart/2008/layout/LinedList"/>
    <dgm:cxn modelId="{82AF52A5-56F6-4921-97DF-2BD0A73304DA}" type="presParOf" srcId="{88EDE5D8-09FE-4646-864D-C47A35216799}" destId="{84A977FA-2947-4664-AB3D-57C98D0384D2}" srcOrd="1" destOrd="0" presId="urn:microsoft.com/office/officeart/2008/layout/LinedList"/>
    <dgm:cxn modelId="{EE3043BA-3BBD-4E15-95CC-2EF224D3F7E1}" type="presParOf" srcId="{CE589476-A853-44F7-A078-FABFD41AD429}" destId="{E7063454-0C53-44A5-9FE4-51810D02D7BC}" srcOrd="4" destOrd="0" presId="urn:microsoft.com/office/officeart/2008/layout/LinedList"/>
    <dgm:cxn modelId="{85C06EFE-D71E-46BB-A3F2-5CFF78677612}" type="presParOf" srcId="{CE589476-A853-44F7-A078-FABFD41AD429}" destId="{5E6D27EC-E41E-4F2C-910E-121943307D31}" srcOrd="5" destOrd="0" presId="urn:microsoft.com/office/officeart/2008/layout/LinedList"/>
    <dgm:cxn modelId="{295B327C-5B91-4B9E-8E83-775753E06011}" type="presParOf" srcId="{5E6D27EC-E41E-4F2C-910E-121943307D31}" destId="{C2108DEE-A75D-46E0-A5F4-2D05F143942E}" srcOrd="0" destOrd="0" presId="urn:microsoft.com/office/officeart/2008/layout/LinedList"/>
    <dgm:cxn modelId="{1FD67F9F-BCBA-47F7-9654-9A399EB7E957}" type="presParOf" srcId="{5E6D27EC-E41E-4F2C-910E-121943307D31}" destId="{6E3DF225-2F21-4DA8-A360-677212D2DE02}" srcOrd="1" destOrd="0" presId="urn:microsoft.com/office/officeart/2008/layout/LinedList"/>
    <dgm:cxn modelId="{E5E4D6AD-6C69-4C5A-A21B-2AF4DC764767}" type="presParOf" srcId="{CE589476-A853-44F7-A078-FABFD41AD429}" destId="{D9EF0482-ACBD-40A6-9415-25E20F0B6AC4}" srcOrd="6" destOrd="0" presId="urn:microsoft.com/office/officeart/2008/layout/LinedList"/>
    <dgm:cxn modelId="{B95FA4E8-BC22-4391-AFFB-862A056AAF54}" type="presParOf" srcId="{CE589476-A853-44F7-A078-FABFD41AD429}" destId="{049CB9DD-1EA1-452F-9F41-A967E821BDF3}" srcOrd="7" destOrd="0" presId="urn:microsoft.com/office/officeart/2008/layout/LinedList"/>
    <dgm:cxn modelId="{34C439B9-C2EB-4956-ADE5-36E7FD3C0C58}" type="presParOf" srcId="{049CB9DD-1EA1-452F-9F41-A967E821BDF3}" destId="{8C847833-B9A5-453F-B82E-55474F2F5FB8}" srcOrd="0" destOrd="0" presId="urn:microsoft.com/office/officeart/2008/layout/LinedList"/>
    <dgm:cxn modelId="{AB98AF72-A38E-4BE0-84B5-B3DF843D503C}" type="presParOf" srcId="{049CB9DD-1EA1-452F-9F41-A967E821BDF3}" destId="{8401B21E-5A67-49E8-AEAB-AD4BDED385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970DDF2-3BFC-40FE-8A7A-840865F3738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DADC39-5C44-43F2-9CE0-0F64225EB5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accent4">
                  <a:lumMod val="75000"/>
                </a:schemeClr>
              </a:solidFill>
            </a:rPr>
            <a:t>Target audience reflected in application design, novice use, themed, link to real world </a:t>
          </a:r>
          <a:endParaRPr lang="en-US" dirty="0">
            <a:solidFill>
              <a:schemeClr val="accent4">
                <a:lumMod val="75000"/>
              </a:schemeClr>
            </a:solidFill>
          </a:endParaRPr>
        </a:p>
      </dgm:t>
    </dgm:pt>
    <dgm:pt modelId="{2DB2DA82-760A-4E2C-9D65-F228FD0FBF9F}" type="parTrans" cxnId="{F277F5F2-23A8-4ABF-A199-974455A5B5EC}">
      <dgm:prSet/>
      <dgm:spPr/>
      <dgm:t>
        <a:bodyPr/>
        <a:lstStyle/>
        <a:p>
          <a:endParaRPr lang="en-US"/>
        </a:p>
      </dgm:t>
    </dgm:pt>
    <dgm:pt modelId="{4D17D052-0E58-4810-AE80-DFA121EBC2DC}" type="sibTrans" cxnId="{F277F5F2-23A8-4ABF-A199-974455A5B5EC}">
      <dgm:prSet/>
      <dgm:spPr/>
      <dgm:t>
        <a:bodyPr/>
        <a:lstStyle/>
        <a:p>
          <a:endParaRPr lang="en-US"/>
        </a:p>
      </dgm:t>
    </dgm:pt>
    <dgm:pt modelId="{497B52DE-8500-4E1D-9E07-BABDF3457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accent4">
                  <a:lumMod val="75000"/>
                </a:schemeClr>
              </a:solidFill>
            </a:rPr>
            <a:t>First page relevance, proven by observation testing </a:t>
          </a:r>
          <a:endParaRPr lang="en-US" dirty="0">
            <a:solidFill>
              <a:schemeClr val="accent4">
                <a:lumMod val="75000"/>
              </a:schemeClr>
            </a:solidFill>
          </a:endParaRPr>
        </a:p>
      </dgm:t>
    </dgm:pt>
    <dgm:pt modelId="{FFB2035E-5FDF-47AF-A3A9-015B554D5607}" type="parTrans" cxnId="{D85EAA03-76E2-4CAB-868D-57E267A5FB9E}">
      <dgm:prSet/>
      <dgm:spPr/>
      <dgm:t>
        <a:bodyPr/>
        <a:lstStyle/>
        <a:p>
          <a:endParaRPr lang="en-US"/>
        </a:p>
      </dgm:t>
    </dgm:pt>
    <dgm:pt modelId="{5C2AA091-1EC7-4E68-AC2C-E2F51C869F61}" type="sibTrans" cxnId="{D85EAA03-76E2-4CAB-868D-57E267A5FB9E}">
      <dgm:prSet/>
      <dgm:spPr/>
      <dgm:t>
        <a:bodyPr/>
        <a:lstStyle/>
        <a:p>
          <a:endParaRPr lang="en-US"/>
        </a:p>
      </dgm:t>
    </dgm:pt>
    <dgm:pt modelId="{BDC537E6-9464-4FA6-8681-264A0A16DE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accent1">
                  <a:lumMod val="75000"/>
                </a:schemeClr>
              </a:solidFill>
            </a:rPr>
            <a:t>XAMPP brought many issues, alternative WAMP or MEAN variable 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E9D6D85C-E4DF-4216-ABCD-D684CA9627ED}" type="parTrans" cxnId="{22E91AF1-61B9-4A5D-B6D8-7C5E15759778}">
      <dgm:prSet/>
      <dgm:spPr/>
      <dgm:t>
        <a:bodyPr/>
        <a:lstStyle/>
        <a:p>
          <a:endParaRPr lang="en-US"/>
        </a:p>
      </dgm:t>
    </dgm:pt>
    <dgm:pt modelId="{6C890BA8-78EE-4EAD-92CB-E0F284DCEA8C}" type="sibTrans" cxnId="{22E91AF1-61B9-4A5D-B6D8-7C5E15759778}">
      <dgm:prSet/>
      <dgm:spPr/>
      <dgm:t>
        <a:bodyPr/>
        <a:lstStyle/>
        <a:p>
          <a:endParaRPr lang="en-US"/>
        </a:p>
      </dgm:t>
    </dgm:pt>
    <dgm:pt modelId="{6643250F-0ABD-4459-A5F2-21719FD648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accent4">
                  <a:lumMod val="75000"/>
                </a:schemeClr>
              </a:solidFill>
            </a:rPr>
            <a:t>Observations captured physical data that was not inferred from heuristic questioning </a:t>
          </a:r>
          <a:endParaRPr lang="en-US" dirty="0">
            <a:solidFill>
              <a:schemeClr val="accent4">
                <a:lumMod val="75000"/>
              </a:schemeClr>
            </a:solidFill>
          </a:endParaRPr>
        </a:p>
      </dgm:t>
    </dgm:pt>
    <dgm:pt modelId="{944D6345-45B4-4FFB-9CA3-9479E1DD65F9}" type="parTrans" cxnId="{2DC872D9-F6BC-475E-8A93-2966081DE3EA}">
      <dgm:prSet/>
      <dgm:spPr/>
      <dgm:t>
        <a:bodyPr/>
        <a:lstStyle/>
        <a:p>
          <a:endParaRPr lang="en-US"/>
        </a:p>
      </dgm:t>
    </dgm:pt>
    <dgm:pt modelId="{B80B6D8A-A19D-4DBA-B58E-DA92C6F6FD94}" type="sibTrans" cxnId="{2DC872D9-F6BC-475E-8A93-2966081DE3EA}">
      <dgm:prSet/>
      <dgm:spPr/>
      <dgm:t>
        <a:bodyPr/>
        <a:lstStyle/>
        <a:p>
          <a:endParaRPr lang="en-US"/>
        </a:p>
      </dgm:t>
    </dgm:pt>
    <dgm:pt modelId="{96C95B1F-1794-4E79-BCD3-0FA2AD4289DE}" type="pres">
      <dgm:prSet presAssocID="{7970DDF2-3BFC-40FE-8A7A-840865F3738F}" presName="root" presStyleCnt="0">
        <dgm:presLayoutVars>
          <dgm:dir/>
          <dgm:resizeHandles val="exact"/>
        </dgm:presLayoutVars>
      </dgm:prSet>
      <dgm:spPr/>
    </dgm:pt>
    <dgm:pt modelId="{6E76C44E-463E-430B-9F83-CD3A83DE010E}" type="pres">
      <dgm:prSet presAssocID="{D9DADC39-5C44-43F2-9CE0-0F64225EB54A}" presName="compNode" presStyleCnt="0"/>
      <dgm:spPr/>
    </dgm:pt>
    <dgm:pt modelId="{4F35A3A4-432F-46DD-A7BB-68CEEA0EAB52}" type="pres">
      <dgm:prSet presAssocID="{D9DADC39-5C44-43F2-9CE0-0F64225EB54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229EDDB-A718-42E1-BEA8-05462F48DD3C}" type="pres">
      <dgm:prSet presAssocID="{D9DADC39-5C44-43F2-9CE0-0F64225EB54A}" presName="spaceRect" presStyleCnt="0"/>
      <dgm:spPr/>
    </dgm:pt>
    <dgm:pt modelId="{7C0F43B3-DA7E-410D-9991-EF77143AFDEB}" type="pres">
      <dgm:prSet presAssocID="{D9DADC39-5C44-43F2-9CE0-0F64225EB54A}" presName="textRect" presStyleLbl="revTx" presStyleIdx="0" presStyleCnt="4">
        <dgm:presLayoutVars>
          <dgm:chMax val="1"/>
          <dgm:chPref val="1"/>
        </dgm:presLayoutVars>
      </dgm:prSet>
      <dgm:spPr/>
    </dgm:pt>
    <dgm:pt modelId="{410BFBE3-8D5D-4750-985D-7185E78B1A83}" type="pres">
      <dgm:prSet presAssocID="{4D17D052-0E58-4810-AE80-DFA121EBC2DC}" presName="sibTrans" presStyleCnt="0"/>
      <dgm:spPr/>
    </dgm:pt>
    <dgm:pt modelId="{84F93ADD-C52A-4BF8-A61D-E75FA806A1AF}" type="pres">
      <dgm:prSet presAssocID="{497B52DE-8500-4E1D-9E07-BABDF3457778}" presName="compNode" presStyleCnt="0"/>
      <dgm:spPr/>
    </dgm:pt>
    <dgm:pt modelId="{EE2DA6A0-B5D4-471D-AEB4-7ABD58864D6C}" type="pres">
      <dgm:prSet presAssocID="{497B52DE-8500-4E1D-9E07-BABDF34577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4026FE8-209C-4627-A010-D4194E83C7F6}" type="pres">
      <dgm:prSet presAssocID="{497B52DE-8500-4E1D-9E07-BABDF3457778}" presName="spaceRect" presStyleCnt="0"/>
      <dgm:spPr/>
    </dgm:pt>
    <dgm:pt modelId="{CF923677-CEB6-4D1D-92FB-7DB0C7F88C4A}" type="pres">
      <dgm:prSet presAssocID="{497B52DE-8500-4E1D-9E07-BABDF3457778}" presName="textRect" presStyleLbl="revTx" presStyleIdx="1" presStyleCnt="4">
        <dgm:presLayoutVars>
          <dgm:chMax val="1"/>
          <dgm:chPref val="1"/>
        </dgm:presLayoutVars>
      </dgm:prSet>
      <dgm:spPr/>
    </dgm:pt>
    <dgm:pt modelId="{6ED4CA32-E7EB-4E42-B6A6-33696B551655}" type="pres">
      <dgm:prSet presAssocID="{5C2AA091-1EC7-4E68-AC2C-E2F51C869F61}" presName="sibTrans" presStyleCnt="0"/>
      <dgm:spPr/>
    </dgm:pt>
    <dgm:pt modelId="{40CC8544-F326-4BBF-8F00-72934970A942}" type="pres">
      <dgm:prSet presAssocID="{BDC537E6-9464-4FA6-8681-264A0A16DE27}" presName="compNode" presStyleCnt="0"/>
      <dgm:spPr/>
    </dgm:pt>
    <dgm:pt modelId="{623B824A-1D02-4F3D-A4B3-88EB896EBEFF}" type="pres">
      <dgm:prSet presAssocID="{BDC537E6-9464-4FA6-8681-264A0A16DE2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08C960A-E04C-477A-AF62-62E64879FB23}" type="pres">
      <dgm:prSet presAssocID="{BDC537E6-9464-4FA6-8681-264A0A16DE27}" presName="spaceRect" presStyleCnt="0"/>
      <dgm:spPr/>
    </dgm:pt>
    <dgm:pt modelId="{1C0F0F04-1CB1-4D86-B3D8-5BBDDFC5C6EC}" type="pres">
      <dgm:prSet presAssocID="{BDC537E6-9464-4FA6-8681-264A0A16DE27}" presName="textRect" presStyleLbl="revTx" presStyleIdx="2" presStyleCnt="4">
        <dgm:presLayoutVars>
          <dgm:chMax val="1"/>
          <dgm:chPref val="1"/>
        </dgm:presLayoutVars>
      </dgm:prSet>
      <dgm:spPr/>
    </dgm:pt>
    <dgm:pt modelId="{09EE5752-41A5-4309-BCCF-CBD3D135064D}" type="pres">
      <dgm:prSet presAssocID="{6C890BA8-78EE-4EAD-92CB-E0F284DCEA8C}" presName="sibTrans" presStyleCnt="0"/>
      <dgm:spPr/>
    </dgm:pt>
    <dgm:pt modelId="{D09D6248-37B6-4BBA-9EAD-6AF431F6B7F4}" type="pres">
      <dgm:prSet presAssocID="{6643250F-0ABD-4459-A5F2-21719FD6482E}" presName="compNode" presStyleCnt="0"/>
      <dgm:spPr/>
    </dgm:pt>
    <dgm:pt modelId="{776FF936-4343-44D0-8336-496CF39519FE}" type="pres">
      <dgm:prSet presAssocID="{6643250F-0ABD-4459-A5F2-21719FD6482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0485A2-8B72-4638-80D2-2A8F32CDA58C}" type="pres">
      <dgm:prSet presAssocID="{6643250F-0ABD-4459-A5F2-21719FD6482E}" presName="spaceRect" presStyleCnt="0"/>
      <dgm:spPr/>
    </dgm:pt>
    <dgm:pt modelId="{84AECB50-C8CD-4360-9CCD-90777DEEC7CB}" type="pres">
      <dgm:prSet presAssocID="{6643250F-0ABD-4459-A5F2-21719FD6482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85EAA03-76E2-4CAB-868D-57E267A5FB9E}" srcId="{7970DDF2-3BFC-40FE-8A7A-840865F3738F}" destId="{497B52DE-8500-4E1D-9E07-BABDF3457778}" srcOrd="1" destOrd="0" parTransId="{FFB2035E-5FDF-47AF-A3A9-015B554D5607}" sibTransId="{5C2AA091-1EC7-4E68-AC2C-E2F51C869F61}"/>
    <dgm:cxn modelId="{D93C2446-394B-4EFC-ABA4-10CC6EB49ACA}" type="presOf" srcId="{7970DDF2-3BFC-40FE-8A7A-840865F3738F}" destId="{96C95B1F-1794-4E79-BCD3-0FA2AD4289DE}" srcOrd="0" destOrd="0" presId="urn:microsoft.com/office/officeart/2018/2/layout/IconLabelList"/>
    <dgm:cxn modelId="{E70D077C-D363-4F2B-96D2-998431389F0B}" type="presOf" srcId="{6643250F-0ABD-4459-A5F2-21719FD6482E}" destId="{84AECB50-C8CD-4360-9CCD-90777DEEC7CB}" srcOrd="0" destOrd="0" presId="urn:microsoft.com/office/officeart/2018/2/layout/IconLabelList"/>
    <dgm:cxn modelId="{B4051896-8723-416B-98F2-5547178FA863}" type="presOf" srcId="{497B52DE-8500-4E1D-9E07-BABDF3457778}" destId="{CF923677-CEB6-4D1D-92FB-7DB0C7F88C4A}" srcOrd="0" destOrd="0" presId="urn:microsoft.com/office/officeart/2018/2/layout/IconLabelList"/>
    <dgm:cxn modelId="{A5D4BAA1-DB77-45D7-8884-8088C3F33A00}" type="presOf" srcId="{D9DADC39-5C44-43F2-9CE0-0F64225EB54A}" destId="{7C0F43B3-DA7E-410D-9991-EF77143AFDEB}" srcOrd="0" destOrd="0" presId="urn:microsoft.com/office/officeart/2018/2/layout/IconLabelList"/>
    <dgm:cxn modelId="{2DC872D9-F6BC-475E-8A93-2966081DE3EA}" srcId="{7970DDF2-3BFC-40FE-8A7A-840865F3738F}" destId="{6643250F-0ABD-4459-A5F2-21719FD6482E}" srcOrd="3" destOrd="0" parTransId="{944D6345-45B4-4FFB-9CA3-9479E1DD65F9}" sibTransId="{B80B6D8A-A19D-4DBA-B58E-DA92C6F6FD94}"/>
    <dgm:cxn modelId="{A8607DE0-3777-4AB4-8387-D9CD06A4C072}" type="presOf" srcId="{BDC537E6-9464-4FA6-8681-264A0A16DE27}" destId="{1C0F0F04-1CB1-4D86-B3D8-5BBDDFC5C6EC}" srcOrd="0" destOrd="0" presId="urn:microsoft.com/office/officeart/2018/2/layout/IconLabelList"/>
    <dgm:cxn modelId="{22E91AF1-61B9-4A5D-B6D8-7C5E15759778}" srcId="{7970DDF2-3BFC-40FE-8A7A-840865F3738F}" destId="{BDC537E6-9464-4FA6-8681-264A0A16DE27}" srcOrd="2" destOrd="0" parTransId="{E9D6D85C-E4DF-4216-ABCD-D684CA9627ED}" sibTransId="{6C890BA8-78EE-4EAD-92CB-E0F284DCEA8C}"/>
    <dgm:cxn modelId="{F277F5F2-23A8-4ABF-A199-974455A5B5EC}" srcId="{7970DDF2-3BFC-40FE-8A7A-840865F3738F}" destId="{D9DADC39-5C44-43F2-9CE0-0F64225EB54A}" srcOrd="0" destOrd="0" parTransId="{2DB2DA82-760A-4E2C-9D65-F228FD0FBF9F}" sibTransId="{4D17D052-0E58-4810-AE80-DFA121EBC2DC}"/>
    <dgm:cxn modelId="{1B080A9B-D5EA-4564-ABC9-9413D9EBFD4C}" type="presParOf" srcId="{96C95B1F-1794-4E79-BCD3-0FA2AD4289DE}" destId="{6E76C44E-463E-430B-9F83-CD3A83DE010E}" srcOrd="0" destOrd="0" presId="urn:microsoft.com/office/officeart/2018/2/layout/IconLabelList"/>
    <dgm:cxn modelId="{190435F2-5BDF-4EF8-8A5D-F826FA762E84}" type="presParOf" srcId="{6E76C44E-463E-430B-9F83-CD3A83DE010E}" destId="{4F35A3A4-432F-46DD-A7BB-68CEEA0EAB52}" srcOrd="0" destOrd="0" presId="urn:microsoft.com/office/officeart/2018/2/layout/IconLabelList"/>
    <dgm:cxn modelId="{31984B83-1754-4A1D-A4B6-C9A154C81D52}" type="presParOf" srcId="{6E76C44E-463E-430B-9F83-CD3A83DE010E}" destId="{C229EDDB-A718-42E1-BEA8-05462F48DD3C}" srcOrd="1" destOrd="0" presId="urn:microsoft.com/office/officeart/2018/2/layout/IconLabelList"/>
    <dgm:cxn modelId="{5AA415C5-319E-4749-9176-52A9547FBA44}" type="presParOf" srcId="{6E76C44E-463E-430B-9F83-CD3A83DE010E}" destId="{7C0F43B3-DA7E-410D-9991-EF77143AFDEB}" srcOrd="2" destOrd="0" presId="urn:microsoft.com/office/officeart/2018/2/layout/IconLabelList"/>
    <dgm:cxn modelId="{5BF85C05-4599-4E2E-8338-2AFDD9CD2C89}" type="presParOf" srcId="{96C95B1F-1794-4E79-BCD3-0FA2AD4289DE}" destId="{410BFBE3-8D5D-4750-985D-7185E78B1A83}" srcOrd="1" destOrd="0" presId="urn:microsoft.com/office/officeart/2018/2/layout/IconLabelList"/>
    <dgm:cxn modelId="{6ED3FF97-9791-4E2D-A784-2B51F8CEE84A}" type="presParOf" srcId="{96C95B1F-1794-4E79-BCD3-0FA2AD4289DE}" destId="{84F93ADD-C52A-4BF8-A61D-E75FA806A1AF}" srcOrd="2" destOrd="0" presId="urn:microsoft.com/office/officeart/2018/2/layout/IconLabelList"/>
    <dgm:cxn modelId="{40754414-A0B4-487D-88A2-D0677AD680F6}" type="presParOf" srcId="{84F93ADD-C52A-4BF8-A61D-E75FA806A1AF}" destId="{EE2DA6A0-B5D4-471D-AEB4-7ABD58864D6C}" srcOrd="0" destOrd="0" presId="urn:microsoft.com/office/officeart/2018/2/layout/IconLabelList"/>
    <dgm:cxn modelId="{467FAF68-6ECC-47AD-BF5D-EE21E79FCD6F}" type="presParOf" srcId="{84F93ADD-C52A-4BF8-A61D-E75FA806A1AF}" destId="{14026FE8-209C-4627-A010-D4194E83C7F6}" srcOrd="1" destOrd="0" presId="urn:microsoft.com/office/officeart/2018/2/layout/IconLabelList"/>
    <dgm:cxn modelId="{32DAE557-2544-47E2-84D0-30B2B2EE3083}" type="presParOf" srcId="{84F93ADD-C52A-4BF8-A61D-E75FA806A1AF}" destId="{CF923677-CEB6-4D1D-92FB-7DB0C7F88C4A}" srcOrd="2" destOrd="0" presId="urn:microsoft.com/office/officeart/2018/2/layout/IconLabelList"/>
    <dgm:cxn modelId="{D17FD8B9-06F3-444F-B5F6-1DD8B6F3E176}" type="presParOf" srcId="{96C95B1F-1794-4E79-BCD3-0FA2AD4289DE}" destId="{6ED4CA32-E7EB-4E42-B6A6-33696B551655}" srcOrd="3" destOrd="0" presId="urn:microsoft.com/office/officeart/2018/2/layout/IconLabelList"/>
    <dgm:cxn modelId="{316D9793-9619-4A35-A933-BD6F6F04AB80}" type="presParOf" srcId="{96C95B1F-1794-4E79-BCD3-0FA2AD4289DE}" destId="{40CC8544-F326-4BBF-8F00-72934970A942}" srcOrd="4" destOrd="0" presId="urn:microsoft.com/office/officeart/2018/2/layout/IconLabelList"/>
    <dgm:cxn modelId="{E5049455-1C83-4D89-9B06-FCDCB78C4770}" type="presParOf" srcId="{40CC8544-F326-4BBF-8F00-72934970A942}" destId="{623B824A-1D02-4F3D-A4B3-88EB896EBEFF}" srcOrd="0" destOrd="0" presId="urn:microsoft.com/office/officeart/2018/2/layout/IconLabelList"/>
    <dgm:cxn modelId="{E2327C9D-017F-43E6-97F3-5E75C1365930}" type="presParOf" srcId="{40CC8544-F326-4BBF-8F00-72934970A942}" destId="{608C960A-E04C-477A-AF62-62E64879FB23}" srcOrd="1" destOrd="0" presId="urn:microsoft.com/office/officeart/2018/2/layout/IconLabelList"/>
    <dgm:cxn modelId="{36FDF77E-4842-488D-BB63-3DB73F64E109}" type="presParOf" srcId="{40CC8544-F326-4BBF-8F00-72934970A942}" destId="{1C0F0F04-1CB1-4D86-B3D8-5BBDDFC5C6EC}" srcOrd="2" destOrd="0" presId="urn:microsoft.com/office/officeart/2018/2/layout/IconLabelList"/>
    <dgm:cxn modelId="{E2B270A1-D1F1-4E89-B7C8-B2FC342DC541}" type="presParOf" srcId="{96C95B1F-1794-4E79-BCD3-0FA2AD4289DE}" destId="{09EE5752-41A5-4309-BCCF-CBD3D135064D}" srcOrd="5" destOrd="0" presId="urn:microsoft.com/office/officeart/2018/2/layout/IconLabelList"/>
    <dgm:cxn modelId="{37C30CB8-2867-4C51-8678-AC23EA160E61}" type="presParOf" srcId="{96C95B1F-1794-4E79-BCD3-0FA2AD4289DE}" destId="{D09D6248-37B6-4BBA-9EAD-6AF431F6B7F4}" srcOrd="6" destOrd="0" presId="urn:microsoft.com/office/officeart/2018/2/layout/IconLabelList"/>
    <dgm:cxn modelId="{5EC394E8-EFAF-4006-98C9-DFB6B25C447F}" type="presParOf" srcId="{D09D6248-37B6-4BBA-9EAD-6AF431F6B7F4}" destId="{776FF936-4343-44D0-8336-496CF39519FE}" srcOrd="0" destOrd="0" presId="urn:microsoft.com/office/officeart/2018/2/layout/IconLabelList"/>
    <dgm:cxn modelId="{7D922DF4-F2E6-4716-AC68-7F01D73137D9}" type="presParOf" srcId="{D09D6248-37B6-4BBA-9EAD-6AF431F6B7F4}" destId="{280485A2-8B72-4638-80D2-2A8F32CDA58C}" srcOrd="1" destOrd="0" presId="urn:microsoft.com/office/officeart/2018/2/layout/IconLabelList"/>
    <dgm:cxn modelId="{45046DF8-9536-445B-A548-C20594BEC92E}" type="presParOf" srcId="{D09D6248-37B6-4BBA-9EAD-6AF431F6B7F4}" destId="{84AECB50-C8CD-4360-9CCD-90777DEEC7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FA01BB1-5773-4A06-9643-F5A74C3DD97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3E3A28-3C75-4914-ADB9-FD7846D76B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Fix Errors </a:t>
          </a:r>
          <a:endParaRPr lang="en-US"/>
        </a:p>
      </dgm:t>
    </dgm:pt>
    <dgm:pt modelId="{3EED94C3-86D8-462A-B608-D226EDA221BE}" type="parTrans" cxnId="{F3377C32-1AD8-460A-A143-86DED789CD9C}">
      <dgm:prSet/>
      <dgm:spPr/>
      <dgm:t>
        <a:bodyPr/>
        <a:lstStyle/>
        <a:p>
          <a:endParaRPr lang="en-US"/>
        </a:p>
      </dgm:t>
    </dgm:pt>
    <dgm:pt modelId="{E9237235-087E-4EAD-928D-5222C59ADAA9}" type="sibTrans" cxnId="{F3377C32-1AD8-460A-A143-86DED789CD9C}">
      <dgm:prSet/>
      <dgm:spPr/>
      <dgm:t>
        <a:bodyPr/>
        <a:lstStyle/>
        <a:p>
          <a:endParaRPr lang="en-US"/>
        </a:p>
      </dgm:t>
    </dgm:pt>
    <dgm:pt modelId="{4367234C-4D9C-4198-AA0C-E36CFC816B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Relational database </a:t>
          </a:r>
          <a:endParaRPr lang="en-US"/>
        </a:p>
      </dgm:t>
    </dgm:pt>
    <dgm:pt modelId="{B6E10F4E-FA29-468E-B0DF-AB67F1C8D14E}" type="parTrans" cxnId="{31FE54B8-1E93-4401-AE3A-659322878E6E}">
      <dgm:prSet/>
      <dgm:spPr/>
      <dgm:t>
        <a:bodyPr/>
        <a:lstStyle/>
        <a:p>
          <a:endParaRPr lang="en-US"/>
        </a:p>
      </dgm:t>
    </dgm:pt>
    <dgm:pt modelId="{78481122-CFCE-4C47-B156-CD5A167854D1}" type="sibTrans" cxnId="{31FE54B8-1E93-4401-AE3A-659322878E6E}">
      <dgm:prSet/>
      <dgm:spPr/>
      <dgm:t>
        <a:bodyPr/>
        <a:lstStyle/>
        <a:p>
          <a:endParaRPr lang="en-US"/>
        </a:p>
      </dgm:t>
    </dgm:pt>
    <dgm:pt modelId="{C1EACDAF-2945-43A4-8F9F-1AE54502F4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Exaggerate design elements, icons, feedback messages (order complete) </a:t>
          </a:r>
          <a:endParaRPr lang="en-US"/>
        </a:p>
      </dgm:t>
    </dgm:pt>
    <dgm:pt modelId="{440541AF-82E0-42A3-8DD8-608DFC1C6EAB}" type="parTrans" cxnId="{DFE940A3-9764-4EED-AC22-6C908986D15C}">
      <dgm:prSet/>
      <dgm:spPr/>
      <dgm:t>
        <a:bodyPr/>
        <a:lstStyle/>
        <a:p>
          <a:endParaRPr lang="en-US"/>
        </a:p>
      </dgm:t>
    </dgm:pt>
    <dgm:pt modelId="{AC80DCEB-3F89-43ED-BE95-8B8C57879444}" type="sibTrans" cxnId="{DFE940A3-9764-4EED-AC22-6C908986D15C}">
      <dgm:prSet/>
      <dgm:spPr/>
      <dgm:t>
        <a:bodyPr/>
        <a:lstStyle/>
        <a:p>
          <a:endParaRPr lang="en-US"/>
        </a:p>
      </dgm:t>
    </dgm:pt>
    <dgm:pt modelId="{05F48D3F-5684-4B0C-A827-530CF3E3CB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Adding additional features, basket, payment methods, log ins for Admins, </a:t>
          </a:r>
          <a:endParaRPr lang="en-US"/>
        </a:p>
      </dgm:t>
    </dgm:pt>
    <dgm:pt modelId="{134CAD06-67CB-4ED3-95F9-B3CACF032C77}" type="parTrans" cxnId="{9B9AEFAF-FE7D-459D-A730-9D2045AB78D1}">
      <dgm:prSet/>
      <dgm:spPr/>
      <dgm:t>
        <a:bodyPr/>
        <a:lstStyle/>
        <a:p>
          <a:endParaRPr lang="en-US"/>
        </a:p>
      </dgm:t>
    </dgm:pt>
    <dgm:pt modelId="{AC76C5C2-0B58-4961-898C-7C5BB2CA6B9E}" type="sibTrans" cxnId="{9B9AEFAF-FE7D-459D-A730-9D2045AB78D1}">
      <dgm:prSet/>
      <dgm:spPr/>
      <dgm:t>
        <a:bodyPr/>
        <a:lstStyle/>
        <a:p>
          <a:endParaRPr lang="en-US"/>
        </a:p>
      </dgm:t>
    </dgm:pt>
    <dgm:pt modelId="{72839641-7D6C-4EB3-9E7F-409C24CC10E5}" type="pres">
      <dgm:prSet presAssocID="{FFA01BB1-5773-4A06-9643-F5A74C3DD977}" presName="root" presStyleCnt="0">
        <dgm:presLayoutVars>
          <dgm:dir/>
          <dgm:resizeHandles val="exact"/>
        </dgm:presLayoutVars>
      </dgm:prSet>
      <dgm:spPr/>
    </dgm:pt>
    <dgm:pt modelId="{905BAA92-2533-4C5B-84D1-1259C64F2C83}" type="pres">
      <dgm:prSet presAssocID="{7A3E3A28-3C75-4914-ADB9-FD7846D76B36}" presName="compNode" presStyleCnt="0"/>
      <dgm:spPr/>
    </dgm:pt>
    <dgm:pt modelId="{856B89DD-B934-4C23-A6CE-14117A036326}" type="pres">
      <dgm:prSet presAssocID="{7A3E3A28-3C75-4914-ADB9-FD7846D76B3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4F8B57E5-6806-4AC2-8330-4623134FD4DD}" type="pres">
      <dgm:prSet presAssocID="{7A3E3A28-3C75-4914-ADB9-FD7846D76B36}" presName="spaceRect" presStyleCnt="0"/>
      <dgm:spPr/>
    </dgm:pt>
    <dgm:pt modelId="{16DF3139-83C6-46EE-AE18-2EFF75A0BF89}" type="pres">
      <dgm:prSet presAssocID="{7A3E3A28-3C75-4914-ADB9-FD7846D76B36}" presName="textRect" presStyleLbl="revTx" presStyleIdx="0" presStyleCnt="4">
        <dgm:presLayoutVars>
          <dgm:chMax val="1"/>
          <dgm:chPref val="1"/>
        </dgm:presLayoutVars>
      </dgm:prSet>
      <dgm:spPr/>
    </dgm:pt>
    <dgm:pt modelId="{8985ABA4-88F9-45FC-9AC4-BC9F5B355D9F}" type="pres">
      <dgm:prSet presAssocID="{E9237235-087E-4EAD-928D-5222C59ADAA9}" presName="sibTrans" presStyleCnt="0"/>
      <dgm:spPr/>
    </dgm:pt>
    <dgm:pt modelId="{3666C039-FD95-407E-AD59-9E9A25AC75B5}" type="pres">
      <dgm:prSet presAssocID="{4367234C-4D9C-4198-AA0C-E36CFC816BF1}" presName="compNode" presStyleCnt="0"/>
      <dgm:spPr/>
    </dgm:pt>
    <dgm:pt modelId="{02739640-F930-4C36-8902-01FA5B65130B}" type="pres">
      <dgm:prSet presAssocID="{4367234C-4D9C-4198-AA0C-E36CFC816BF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1C72947-343D-42AA-B0E5-AF6F687EE307}" type="pres">
      <dgm:prSet presAssocID="{4367234C-4D9C-4198-AA0C-E36CFC816BF1}" presName="spaceRect" presStyleCnt="0"/>
      <dgm:spPr/>
    </dgm:pt>
    <dgm:pt modelId="{A309A5E6-E294-4E61-95A0-5EDD839E1933}" type="pres">
      <dgm:prSet presAssocID="{4367234C-4D9C-4198-AA0C-E36CFC816BF1}" presName="textRect" presStyleLbl="revTx" presStyleIdx="1" presStyleCnt="4">
        <dgm:presLayoutVars>
          <dgm:chMax val="1"/>
          <dgm:chPref val="1"/>
        </dgm:presLayoutVars>
      </dgm:prSet>
      <dgm:spPr/>
    </dgm:pt>
    <dgm:pt modelId="{3645E89E-AF1D-47F4-86A2-B81AAF1563D3}" type="pres">
      <dgm:prSet presAssocID="{78481122-CFCE-4C47-B156-CD5A167854D1}" presName="sibTrans" presStyleCnt="0"/>
      <dgm:spPr/>
    </dgm:pt>
    <dgm:pt modelId="{0DE433C0-8C11-4C59-8B48-B0BFBCA05732}" type="pres">
      <dgm:prSet presAssocID="{C1EACDAF-2945-43A4-8F9F-1AE54502F413}" presName="compNode" presStyleCnt="0"/>
      <dgm:spPr/>
    </dgm:pt>
    <dgm:pt modelId="{5500BB75-95E3-43FF-BB71-CACC1A34700A}" type="pres">
      <dgm:prSet presAssocID="{C1EACDAF-2945-43A4-8F9F-1AE54502F41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D1443B68-2731-47E9-A731-6804D7CE1086}" type="pres">
      <dgm:prSet presAssocID="{C1EACDAF-2945-43A4-8F9F-1AE54502F413}" presName="spaceRect" presStyleCnt="0"/>
      <dgm:spPr/>
    </dgm:pt>
    <dgm:pt modelId="{AF4A2AFE-D670-42D4-8569-9CB5C6F92771}" type="pres">
      <dgm:prSet presAssocID="{C1EACDAF-2945-43A4-8F9F-1AE54502F413}" presName="textRect" presStyleLbl="revTx" presStyleIdx="2" presStyleCnt="4">
        <dgm:presLayoutVars>
          <dgm:chMax val="1"/>
          <dgm:chPref val="1"/>
        </dgm:presLayoutVars>
      </dgm:prSet>
      <dgm:spPr/>
    </dgm:pt>
    <dgm:pt modelId="{B402D946-6A0E-4BBC-8CA9-7A375A1D58DA}" type="pres">
      <dgm:prSet presAssocID="{AC80DCEB-3F89-43ED-BE95-8B8C57879444}" presName="sibTrans" presStyleCnt="0"/>
      <dgm:spPr/>
    </dgm:pt>
    <dgm:pt modelId="{9A1848CB-495D-4020-B7A3-5F26A49E739D}" type="pres">
      <dgm:prSet presAssocID="{05F48D3F-5684-4B0C-A827-530CF3E3CB67}" presName="compNode" presStyleCnt="0"/>
      <dgm:spPr/>
    </dgm:pt>
    <dgm:pt modelId="{C9D675A8-DDEF-4A25-8F37-2B9B2CA6A897}" type="pres">
      <dgm:prSet presAssocID="{05F48D3F-5684-4B0C-A827-530CF3E3CB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owser Window"/>
        </a:ext>
      </dgm:extLst>
    </dgm:pt>
    <dgm:pt modelId="{02E24019-B31E-440D-A7E4-0C5470B39F3F}" type="pres">
      <dgm:prSet presAssocID="{05F48D3F-5684-4B0C-A827-530CF3E3CB67}" presName="spaceRect" presStyleCnt="0"/>
      <dgm:spPr/>
    </dgm:pt>
    <dgm:pt modelId="{6C552893-E074-40FC-8751-4CDF2BA91C2D}" type="pres">
      <dgm:prSet presAssocID="{05F48D3F-5684-4B0C-A827-530CF3E3CB6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BC55F02-56CE-4EEC-B774-7100374CD5BD}" type="presOf" srcId="{4367234C-4D9C-4198-AA0C-E36CFC816BF1}" destId="{A309A5E6-E294-4E61-95A0-5EDD839E1933}" srcOrd="0" destOrd="0" presId="urn:microsoft.com/office/officeart/2018/2/layout/IconLabelList"/>
    <dgm:cxn modelId="{F3377C32-1AD8-460A-A143-86DED789CD9C}" srcId="{FFA01BB1-5773-4A06-9643-F5A74C3DD977}" destId="{7A3E3A28-3C75-4914-ADB9-FD7846D76B36}" srcOrd="0" destOrd="0" parTransId="{3EED94C3-86D8-462A-B608-D226EDA221BE}" sibTransId="{E9237235-087E-4EAD-928D-5222C59ADAA9}"/>
    <dgm:cxn modelId="{3897C186-30F6-4449-A4A5-40F756F5B980}" type="presOf" srcId="{C1EACDAF-2945-43A4-8F9F-1AE54502F413}" destId="{AF4A2AFE-D670-42D4-8569-9CB5C6F92771}" srcOrd="0" destOrd="0" presId="urn:microsoft.com/office/officeart/2018/2/layout/IconLabelList"/>
    <dgm:cxn modelId="{DFE940A3-9764-4EED-AC22-6C908986D15C}" srcId="{FFA01BB1-5773-4A06-9643-F5A74C3DD977}" destId="{C1EACDAF-2945-43A4-8F9F-1AE54502F413}" srcOrd="2" destOrd="0" parTransId="{440541AF-82E0-42A3-8DD8-608DFC1C6EAB}" sibTransId="{AC80DCEB-3F89-43ED-BE95-8B8C57879444}"/>
    <dgm:cxn modelId="{BC3094A5-E5B2-482E-B30A-A835EE35B9E5}" type="presOf" srcId="{7A3E3A28-3C75-4914-ADB9-FD7846D76B36}" destId="{16DF3139-83C6-46EE-AE18-2EFF75A0BF89}" srcOrd="0" destOrd="0" presId="urn:microsoft.com/office/officeart/2018/2/layout/IconLabelList"/>
    <dgm:cxn modelId="{9B9AEFAF-FE7D-459D-A730-9D2045AB78D1}" srcId="{FFA01BB1-5773-4A06-9643-F5A74C3DD977}" destId="{05F48D3F-5684-4B0C-A827-530CF3E3CB67}" srcOrd="3" destOrd="0" parTransId="{134CAD06-67CB-4ED3-95F9-B3CACF032C77}" sibTransId="{AC76C5C2-0B58-4961-898C-7C5BB2CA6B9E}"/>
    <dgm:cxn modelId="{31FE54B8-1E93-4401-AE3A-659322878E6E}" srcId="{FFA01BB1-5773-4A06-9643-F5A74C3DD977}" destId="{4367234C-4D9C-4198-AA0C-E36CFC816BF1}" srcOrd="1" destOrd="0" parTransId="{B6E10F4E-FA29-468E-B0DF-AB67F1C8D14E}" sibTransId="{78481122-CFCE-4C47-B156-CD5A167854D1}"/>
    <dgm:cxn modelId="{411258C6-A339-4DF3-B292-51FEBBE80F25}" type="presOf" srcId="{FFA01BB1-5773-4A06-9643-F5A74C3DD977}" destId="{72839641-7D6C-4EB3-9E7F-409C24CC10E5}" srcOrd="0" destOrd="0" presId="urn:microsoft.com/office/officeart/2018/2/layout/IconLabelList"/>
    <dgm:cxn modelId="{30A135F9-16B5-4397-89C6-B6D503D2A558}" type="presOf" srcId="{05F48D3F-5684-4B0C-A827-530CF3E3CB67}" destId="{6C552893-E074-40FC-8751-4CDF2BA91C2D}" srcOrd="0" destOrd="0" presId="urn:microsoft.com/office/officeart/2018/2/layout/IconLabelList"/>
    <dgm:cxn modelId="{BEA54E14-29A6-4954-B8D9-E648D0765713}" type="presParOf" srcId="{72839641-7D6C-4EB3-9E7F-409C24CC10E5}" destId="{905BAA92-2533-4C5B-84D1-1259C64F2C83}" srcOrd="0" destOrd="0" presId="urn:microsoft.com/office/officeart/2018/2/layout/IconLabelList"/>
    <dgm:cxn modelId="{A0B4ABBD-2681-405C-94F2-6713366C1AB2}" type="presParOf" srcId="{905BAA92-2533-4C5B-84D1-1259C64F2C83}" destId="{856B89DD-B934-4C23-A6CE-14117A036326}" srcOrd="0" destOrd="0" presId="urn:microsoft.com/office/officeart/2018/2/layout/IconLabelList"/>
    <dgm:cxn modelId="{BCAB9153-7497-4E5D-B012-909B8ADAC546}" type="presParOf" srcId="{905BAA92-2533-4C5B-84D1-1259C64F2C83}" destId="{4F8B57E5-6806-4AC2-8330-4623134FD4DD}" srcOrd="1" destOrd="0" presId="urn:microsoft.com/office/officeart/2018/2/layout/IconLabelList"/>
    <dgm:cxn modelId="{81E97ACC-3135-40DB-9AEF-4865801D8917}" type="presParOf" srcId="{905BAA92-2533-4C5B-84D1-1259C64F2C83}" destId="{16DF3139-83C6-46EE-AE18-2EFF75A0BF89}" srcOrd="2" destOrd="0" presId="urn:microsoft.com/office/officeart/2018/2/layout/IconLabelList"/>
    <dgm:cxn modelId="{B6E37277-4875-4C05-8196-DB21E6D8972E}" type="presParOf" srcId="{72839641-7D6C-4EB3-9E7F-409C24CC10E5}" destId="{8985ABA4-88F9-45FC-9AC4-BC9F5B355D9F}" srcOrd="1" destOrd="0" presId="urn:microsoft.com/office/officeart/2018/2/layout/IconLabelList"/>
    <dgm:cxn modelId="{7C183227-800E-4F49-AF67-11F692511EEA}" type="presParOf" srcId="{72839641-7D6C-4EB3-9E7F-409C24CC10E5}" destId="{3666C039-FD95-407E-AD59-9E9A25AC75B5}" srcOrd="2" destOrd="0" presId="urn:microsoft.com/office/officeart/2018/2/layout/IconLabelList"/>
    <dgm:cxn modelId="{DAFD49AE-3CE3-42A6-BECA-0C93BA0B3A92}" type="presParOf" srcId="{3666C039-FD95-407E-AD59-9E9A25AC75B5}" destId="{02739640-F930-4C36-8902-01FA5B65130B}" srcOrd="0" destOrd="0" presId="urn:microsoft.com/office/officeart/2018/2/layout/IconLabelList"/>
    <dgm:cxn modelId="{20948DAF-9BD2-4A0A-A8C4-1DB79E683ACD}" type="presParOf" srcId="{3666C039-FD95-407E-AD59-9E9A25AC75B5}" destId="{71C72947-343D-42AA-B0E5-AF6F687EE307}" srcOrd="1" destOrd="0" presId="urn:microsoft.com/office/officeart/2018/2/layout/IconLabelList"/>
    <dgm:cxn modelId="{B5F130D4-FB30-4B88-A7E2-2E3C6E3F8525}" type="presParOf" srcId="{3666C039-FD95-407E-AD59-9E9A25AC75B5}" destId="{A309A5E6-E294-4E61-95A0-5EDD839E1933}" srcOrd="2" destOrd="0" presId="urn:microsoft.com/office/officeart/2018/2/layout/IconLabelList"/>
    <dgm:cxn modelId="{176E7876-B9D1-45CF-B6EF-BFDE64949C55}" type="presParOf" srcId="{72839641-7D6C-4EB3-9E7F-409C24CC10E5}" destId="{3645E89E-AF1D-47F4-86A2-B81AAF1563D3}" srcOrd="3" destOrd="0" presId="urn:microsoft.com/office/officeart/2018/2/layout/IconLabelList"/>
    <dgm:cxn modelId="{62723357-19D8-4527-B121-5CA43232D1ED}" type="presParOf" srcId="{72839641-7D6C-4EB3-9E7F-409C24CC10E5}" destId="{0DE433C0-8C11-4C59-8B48-B0BFBCA05732}" srcOrd="4" destOrd="0" presId="urn:microsoft.com/office/officeart/2018/2/layout/IconLabelList"/>
    <dgm:cxn modelId="{108F1C79-B847-47AD-B4C4-A841852EA1D3}" type="presParOf" srcId="{0DE433C0-8C11-4C59-8B48-B0BFBCA05732}" destId="{5500BB75-95E3-43FF-BB71-CACC1A34700A}" srcOrd="0" destOrd="0" presId="urn:microsoft.com/office/officeart/2018/2/layout/IconLabelList"/>
    <dgm:cxn modelId="{81747ABE-8848-4D7F-BCB7-CDEB83CF7D04}" type="presParOf" srcId="{0DE433C0-8C11-4C59-8B48-B0BFBCA05732}" destId="{D1443B68-2731-47E9-A731-6804D7CE1086}" srcOrd="1" destOrd="0" presId="urn:microsoft.com/office/officeart/2018/2/layout/IconLabelList"/>
    <dgm:cxn modelId="{7BB375BB-43B0-48E9-A064-167E3C163B84}" type="presParOf" srcId="{0DE433C0-8C11-4C59-8B48-B0BFBCA05732}" destId="{AF4A2AFE-D670-42D4-8569-9CB5C6F92771}" srcOrd="2" destOrd="0" presId="urn:microsoft.com/office/officeart/2018/2/layout/IconLabelList"/>
    <dgm:cxn modelId="{262294F8-E9EE-4D9A-955F-CED76A7AC354}" type="presParOf" srcId="{72839641-7D6C-4EB3-9E7F-409C24CC10E5}" destId="{B402D946-6A0E-4BBC-8CA9-7A375A1D58DA}" srcOrd="5" destOrd="0" presId="urn:microsoft.com/office/officeart/2018/2/layout/IconLabelList"/>
    <dgm:cxn modelId="{3475EF3F-26D2-4E8E-B254-344FEEC8D23F}" type="presParOf" srcId="{72839641-7D6C-4EB3-9E7F-409C24CC10E5}" destId="{9A1848CB-495D-4020-B7A3-5F26A49E739D}" srcOrd="6" destOrd="0" presId="urn:microsoft.com/office/officeart/2018/2/layout/IconLabelList"/>
    <dgm:cxn modelId="{D5C38826-96AF-415A-AE88-31A07C66B62D}" type="presParOf" srcId="{9A1848CB-495D-4020-B7A3-5F26A49E739D}" destId="{C9D675A8-DDEF-4A25-8F37-2B9B2CA6A897}" srcOrd="0" destOrd="0" presId="urn:microsoft.com/office/officeart/2018/2/layout/IconLabelList"/>
    <dgm:cxn modelId="{D473F270-D6D5-4295-931C-763786CC229F}" type="presParOf" srcId="{9A1848CB-495D-4020-B7A3-5F26A49E739D}" destId="{02E24019-B31E-440D-A7E4-0C5470B39F3F}" srcOrd="1" destOrd="0" presId="urn:microsoft.com/office/officeart/2018/2/layout/IconLabelList"/>
    <dgm:cxn modelId="{3985DFB3-B68C-4F45-8022-D9C5CB632B1E}" type="presParOf" srcId="{9A1848CB-495D-4020-B7A3-5F26A49E739D}" destId="{6C552893-E074-40FC-8751-4CDF2BA91C2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FC82D1-34FB-4EF4-A574-18FBD1AFCB19}">
      <dsp:nvSpPr>
        <dsp:cNvPr id="0" name=""/>
        <dsp:cNvSpPr/>
      </dsp:nvSpPr>
      <dsp:spPr>
        <a:xfrm>
          <a:off x="0" y="395099"/>
          <a:ext cx="609600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33248" rIns="47311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To design and develop a food ordering application for an independent café</a:t>
          </a:r>
          <a:endParaRPr lang="en-US" sz="1600" kern="1200" dirty="0"/>
        </a:p>
      </dsp:txBody>
      <dsp:txXfrm>
        <a:off x="0" y="395099"/>
        <a:ext cx="6096000" cy="907200"/>
      </dsp:txXfrm>
    </dsp:sp>
    <dsp:sp modelId="{747C0269-F60A-49B1-BAB2-7CA4C34D6C20}">
      <dsp:nvSpPr>
        <dsp:cNvPr id="0" name=""/>
        <dsp:cNvSpPr/>
      </dsp:nvSpPr>
      <dsp:spPr>
        <a:xfrm>
          <a:off x="304800" y="158939"/>
          <a:ext cx="4267200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/>
            <a:t>Aim- </a:t>
          </a:r>
          <a:endParaRPr lang="en-US" sz="1600" kern="1200" dirty="0"/>
        </a:p>
      </dsp:txBody>
      <dsp:txXfrm>
        <a:off x="327857" y="181996"/>
        <a:ext cx="4221086" cy="426206"/>
      </dsp:txXfrm>
    </dsp:sp>
    <dsp:sp modelId="{4A1C955D-804B-4C48-9418-9951D34B401A}">
      <dsp:nvSpPr>
        <dsp:cNvPr id="0" name=""/>
        <dsp:cNvSpPr/>
      </dsp:nvSpPr>
      <dsp:spPr>
        <a:xfrm>
          <a:off x="0" y="1624859"/>
          <a:ext cx="6096000" cy="3931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483477"/>
              <a:satOff val="-10082"/>
              <a:lumOff val="-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33248" rIns="473117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To research current food applications and identify improvements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Highlight how the proposed application would benefit the client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Discover and set requirements needed within the application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Research and decipher a suited platform and language to carry out project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Create designs of the application to be approved or edited by client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Develop the website application using spiral method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Coherently test the application with intended users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Review project outcome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Reflection of possible improvements or refinement</a:t>
          </a:r>
          <a:endParaRPr lang="en-US" sz="1600" kern="1200" dirty="0"/>
        </a:p>
      </dsp:txBody>
      <dsp:txXfrm>
        <a:off x="0" y="1624859"/>
        <a:ext cx="6096000" cy="3931199"/>
      </dsp:txXfrm>
    </dsp:sp>
    <dsp:sp modelId="{2A26777E-A1CA-4955-B66F-074273A6CBB9}">
      <dsp:nvSpPr>
        <dsp:cNvPr id="0" name=""/>
        <dsp:cNvSpPr/>
      </dsp:nvSpPr>
      <dsp:spPr>
        <a:xfrm>
          <a:off x="304800" y="1388699"/>
          <a:ext cx="4267200" cy="472320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/>
            <a:t>Objectives- </a:t>
          </a:r>
          <a:endParaRPr lang="en-US" sz="1600" kern="1200"/>
        </a:p>
      </dsp:txBody>
      <dsp:txXfrm>
        <a:off x="327857" y="1411756"/>
        <a:ext cx="4221086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61095-0BE0-4096-B4BF-DF6C3B94C9B6}">
      <dsp:nvSpPr>
        <dsp:cNvPr id="0" name=""/>
        <dsp:cNvSpPr/>
      </dsp:nvSpPr>
      <dsp:spPr>
        <a:xfrm rot="5400000">
          <a:off x="3006650" y="-683770"/>
          <a:ext cx="1875941" cy="37125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Likelihood of higher profit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Statistically, consumers buy more online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Longevity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Enables business to plan effectively</a:t>
          </a:r>
        </a:p>
      </dsp:txBody>
      <dsp:txXfrm rot="-5400000">
        <a:off x="2088329" y="326127"/>
        <a:ext cx="3621008" cy="1692789"/>
      </dsp:txXfrm>
    </dsp:sp>
    <dsp:sp modelId="{287152F5-FC09-46CA-A5D2-1DBB55CE10ED}">
      <dsp:nvSpPr>
        <dsp:cNvPr id="0" name=""/>
        <dsp:cNvSpPr/>
      </dsp:nvSpPr>
      <dsp:spPr>
        <a:xfrm>
          <a:off x="0" y="58"/>
          <a:ext cx="2088328" cy="234492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Advantages </a:t>
          </a:r>
          <a:endParaRPr lang="en-US" sz="1900" kern="1200"/>
        </a:p>
      </dsp:txBody>
      <dsp:txXfrm>
        <a:off x="101944" y="102002"/>
        <a:ext cx="1884440" cy="2141038"/>
      </dsp:txXfrm>
    </dsp:sp>
    <dsp:sp modelId="{80C47208-C079-4961-BECE-51ED40D4D9A9}">
      <dsp:nvSpPr>
        <dsp:cNvPr id="0" name=""/>
        <dsp:cNvSpPr/>
      </dsp:nvSpPr>
      <dsp:spPr>
        <a:xfrm rot="5400000">
          <a:off x="3006650" y="1778402"/>
          <a:ext cx="1875941" cy="371258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Negative impact of food quality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Can bring additional complaints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Lacks restaurant experience </a:t>
          </a:r>
        </a:p>
      </dsp:txBody>
      <dsp:txXfrm rot="-5400000">
        <a:off x="2088329" y="2788299"/>
        <a:ext cx="3621008" cy="1692789"/>
      </dsp:txXfrm>
    </dsp:sp>
    <dsp:sp modelId="{E6DA030F-588D-4F41-9FEE-0EA9402F5D7E}">
      <dsp:nvSpPr>
        <dsp:cNvPr id="0" name=""/>
        <dsp:cNvSpPr/>
      </dsp:nvSpPr>
      <dsp:spPr>
        <a:xfrm>
          <a:off x="0" y="2462231"/>
          <a:ext cx="2088328" cy="234492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Disadvantages </a:t>
          </a:r>
          <a:endParaRPr lang="en-US" sz="1900" kern="1200"/>
        </a:p>
      </dsp:txBody>
      <dsp:txXfrm>
        <a:off x="101944" y="2564175"/>
        <a:ext cx="1884440" cy="21410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CAF639-3CCF-4C69-9B2E-BB5F45A29CB3}">
      <dsp:nvSpPr>
        <dsp:cNvPr id="0" name=""/>
        <dsp:cNvSpPr/>
      </dsp:nvSpPr>
      <dsp:spPr>
        <a:xfrm>
          <a:off x="472976" y="885989"/>
          <a:ext cx="771240" cy="771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E56FB-D93E-4B4A-8953-E9AB2A6E0DEC}">
      <dsp:nvSpPr>
        <dsp:cNvPr id="0" name=""/>
        <dsp:cNvSpPr/>
      </dsp:nvSpPr>
      <dsp:spPr>
        <a:xfrm>
          <a:off x="1663" y="1967258"/>
          <a:ext cx="1713867" cy="985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Quick and easy set-up compared to independent curated infrastructure </a:t>
          </a:r>
          <a:endParaRPr lang="en-US" sz="1100" kern="1200"/>
        </a:p>
      </dsp:txBody>
      <dsp:txXfrm>
        <a:off x="1663" y="1967258"/>
        <a:ext cx="1713867" cy="985473"/>
      </dsp:txXfrm>
    </dsp:sp>
    <dsp:sp modelId="{0882BCAF-6804-42FC-96CD-31292FD70853}">
      <dsp:nvSpPr>
        <dsp:cNvPr id="0" name=""/>
        <dsp:cNvSpPr/>
      </dsp:nvSpPr>
      <dsp:spPr>
        <a:xfrm>
          <a:off x="2486770" y="885989"/>
          <a:ext cx="771240" cy="771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9C99E-54AE-43F4-94FC-00536E859378}">
      <dsp:nvSpPr>
        <dsp:cNvPr id="0" name=""/>
        <dsp:cNvSpPr/>
      </dsp:nvSpPr>
      <dsp:spPr>
        <a:xfrm>
          <a:off x="2015456" y="1967258"/>
          <a:ext cx="1713867" cy="985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Small initial investment otherwise large spend to hire developer and upkeep </a:t>
          </a:r>
          <a:endParaRPr lang="en-US" sz="1100" kern="1200" dirty="0"/>
        </a:p>
      </dsp:txBody>
      <dsp:txXfrm>
        <a:off x="2015456" y="1967258"/>
        <a:ext cx="1713867" cy="985473"/>
      </dsp:txXfrm>
    </dsp:sp>
    <dsp:sp modelId="{D6CB1CBF-8B24-447E-9C61-11C9187AC3E8}">
      <dsp:nvSpPr>
        <dsp:cNvPr id="0" name=""/>
        <dsp:cNvSpPr/>
      </dsp:nvSpPr>
      <dsp:spPr>
        <a:xfrm>
          <a:off x="4500564" y="885989"/>
          <a:ext cx="771240" cy="7712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B751D-C03C-4298-B412-227202B421CD}">
      <dsp:nvSpPr>
        <dsp:cNvPr id="0" name=""/>
        <dsp:cNvSpPr/>
      </dsp:nvSpPr>
      <dsp:spPr>
        <a:xfrm>
          <a:off x="4029250" y="1967258"/>
          <a:ext cx="1713867" cy="985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Commission rates are high, estimated between 20-30%. Independent can deflate costs for realistic prices, money earned directly to business</a:t>
          </a:r>
          <a:endParaRPr lang="en-US" sz="1100" kern="1200"/>
        </a:p>
      </dsp:txBody>
      <dsp:txXfrm>
        <a:off x="4029250" y="1967258"/>
        <a:ext cx="1713867" cy="985473"/>
      </dsp:txXfrm>
    </dsp:sp>
    <dsp:sp modelId="{C51FE397-B28F-4362-9FFB-BDFA0FF3924C}">
      <dsp:nvSpPr>
        <dsp:cNvPr id="0" name=""/>
        <dsp:cNvSpPr/>
      </dsp:nvSpPr>
      <dsp:spPr>
        <a:xfrm>
          <a:off x="6514358" y="885989"/>
          <a:ext cx="771240" cy="7712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20474-BCA8-4B1D-943A-386DD0E40CA4}">
      <dsp:nvSpPr>
        <dsp:cNvPr id="0" name=""/>
        <dsp:cNvSpPr/>
      </dsp:nvSpPr>
      <dsp:spPr>
        <a:xfrm>
          <a:off x="6043044" y="1967258"/>
          <a:ext cx="1713867" cy="985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Customer data belongs to third-party, unable to utilise whereas using data can bring personalisation, develop relationships</a:t>
          </a:r>
          <a:endParaRPr lang="en-US" sz="1100" kern="1200"/>
        </a:p>
      </dsp:txBody>
      <dsp:txXfrm>
        <a:off x="6043044" y="1967258"/>
        <a:ext cx="1713867" cy="985473"/>
      </dsp:txXfrm>
    </dsp:sp>
    <dsp:sp modelId="{5385A33A-47DE-49E0-AF68-8B6593A246B9}">
      <dsp:nvSpPr>
        <dsp:cNvPr id="0" name=""/>
        <dsp:cNvSpPr/>
      </dsp:nvSpPr>
      <dsp:spPr>
        <a:xfrm>
          <a:off x="8528152" y="885989"/>
          <a:ext cx="771240" cy="7712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C5214-353B-4434-91B7-010CE2C0D29D}">
      <dsp:nvSpPr>
        <dsp:cNvPr id="0" name=""/>
        <dsp:cNvSpPr/>
      </dsp:nvSpPr>
      <dsp:spPr>
        <a:xfrm>
          <a:off x="8056838" y="1967258"/>
          <a:ext cx="1713867" cy="985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Marketplaces bring level competition converse showcasing one menu and brand</a:t>
          </a:r>
          <a:endParaRPr lang="en-US" sz="1100" kern="1200"/>
        </a:p>
      </dsp:txBody>
      <dsp:txXfrm>
        <a:off x="8056838" y="1967258"/>
        <a:ext cx="1713867" cy="9854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26FAD-04D8-4D88-9FE7-23BAC0EDFEC7}">
      <dsp:nvSpPr>
        <dsp:cNvPr id="0" name=""/>
        <dsp:cNvSpPr/>
      </dsp:nvSpPr>
      <dsp:spPr>
        <a:xfrm>
          <a:off x="476433" y="427016"/>
          <a:ext cx="779150" cy="779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22D7E-F238-4FE6-8FBA-4DB059EC25E4}">
      <dsp:nvSpPr>
        <dsp:cNvPr id="0" name=""/>
        <dsp:cNvSpPr/>
      </dsp:nvSpPr>
      <dsp:spPr>
        <a:xfrm>
          <a:off x="285" y="1494599"/>
          <a:ext cx="1731445" cy="69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Consistency and Standardisation </a:t>
          </a:r>
          <a:endParaRPr lang="en-US" sz="1700" kern="1200"/>
        </a:p>
      </dsp:txBody>
      <dsp:txXfrm>
        <a:off x="285" y="1494599"/>
        <a:ext cx="1731445" cy="692578"/>
      </dsp:txXfrm>
    </dsp:sp>
    <dsp:sp modelId="{DA4EB02A-1A52-4CAC-AD75-466E746F85A1}">
      <dsp:nvSpPr>
        <dsp:cNvPr id="0" name=""/>
        <dsp:cNvSpPr/>
      </dsp:nvSpPr>
      <dsp:spPr>
        <a:xfrm>
          <a:off x="2510881" y="427016"/>
          <a:ext cx="779150" cy="779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9BBA7-004A-40A8-BBAE-867A9BC433AB}">
      <dsp:nvSpPr>
        <dsp:cNvPr id="0" name=""/>
        <dsp:cNvSpPr/>
      </dsp:nvSpPr>
      <dsp:spPr>
        <a:xfrm>
          <a:off x="2034733" y="1494599"/>
          <a:ext cx="1731445" cy="69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Informative feedback</a:t>
          </a:r>
          <a:endParaRPr lang="en-US" sz="1700" kern="1200"/>
        </a:p>
      </dsp:txBody>
      <dsp:txXfrm>
        <a:off x="2034733" y="1494599"/>
        <a:ext cx="1731445" cy="692578"/>
      </dsp:txXfrm>
    </dsp:sp>
    <dsp:sp modelId="{BB0EC5FA-858F-4551-96CC-67D163184E17}">
      <dsp:nvSpPr>
        <dsp:cNvPr id="0" name=""/>
        <dsp:cNvSpPr/>
      </dsp:nvSpPr>
      <dsp:spPr>
        <a:xfrm>
          <a:off x="4545329" y="427016"/>
          <a:ext cx="779150" cy="779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52742-732C-4436-8300-35DE24C31138}">
      <dsp:nvSpPr>
        <dsp:cNvPr id="0" name=""/>
        <dsp:cNvSpPr/>
      </dsp:nvSpPr>
      <dsp:spPr>
        <a:xfrm>
          <a:off x="4069182" y="1494599"/>
          <a:ext cx="1731445" cy="69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 internal locus of control </a:t>
          </a:r>
          <a:endParaRPr lang="en-US" sz="1700" kern="1200"/>
        </a:p>
      </dsp:txBody>
      <dsp:txXfrm>
        <a:off x="4069182" y="1494599"/>
        <a:ext cx="1731445" cy="692578"/>
      </dsp:txXfrm>
    </dsp:sp>
    <dsp:sp modelId="{0C79949F-5D46-4402-93A3-B3E8EEB1947A}">
      <dsp:nvSpPr>
        <dsp:cNvPr id="0" name=""/>
        <dsp:cNvSpPr/>
      </dsp:nvSpPr>
      <dsp:spPr>
        <a:xfrm>
          <a:off x="1493657" y="2620039"/>
          <a:ext cx="779150" cy="7791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0FA8D-D85C-4DF4-806D-98CABD22B4BE}">
      <dsp:nvSpPr>
        <dsp:cNvPr id="0" name=""/>
        <dsp:cNvSpPr/>
      </dsp:nvSpPr>
      <dsp:spPr>
        <a:xfrm>
          <a:off x="1017509" y="3687622"/>
          <a:ext cx="1731445" cy="69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Error prevention </a:t>
          </a:r>
          <a:endParaRPr lang="en-US" sz="1700" kern="1200"/>
        </a:p>
      </dsp:txBody>
      <dsp:txXfrm>
        <a:off x="1017509" y="3687622"/>
        <a:ext cx="1731445" cy="692578"/>
      </dsp:txXfrm>
    </dsp:sp>
    <dsp:sp modelId="{4DFED454-DB52-4E44-82FA-3B5B2E8F08EF}">
      <dsp:nvSpPr>
        <dsp:cNvPr id="0" name=""/>
        <dsp:cNvSpPr/>
      </dsp:nvSpPr>
      <dsp:spPr>
        <a:xfrm>
          <a:off x="3528105" y="2620039"/>
          <a:ext cx="779150" cy="7791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3C256-B726-4F1B-B70E-720F4C8275D5}">
      <dsp:nvSpPr>
        <dsp:cNvPr id="0" name=""/>
        <dsp:cNvSpPr/>
      </dsp:nvSpPr>
      <dsp:spPr>
        <a:xfrm>
          <a:off x="3051957" y="3687622"/>
          <a:ext cx="1731445" cy="69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Minimalistic and Aesthetic design</a:t>
          </a:r>
          <a:endParaRPr lang="en-US" sz="1700" kern="1200"/>
        </a:p>
      </dsp:txBody>
      <dsp:txXfrm>
        <a:off x="3051957" y="3687622"/>
        <a:ext cx="1731445" cy="6925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CB0D8-FA22-4D8F-A8AF-9AB3461F5772}">
      <dsp:nvSpPr>
        <dsp:cNvPr id="0" name=""/>
        <dsp:cNvSpPr/>
      </dsp:nvSpPr>
      <dsp:spPr>
        <a:xfrm>
          <a:off x="573708" y="3651"/>
          <a:ext cx="1338187" cy="1338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D9859-9612-4BBF-B177-C61B2AFE4377}">
      <dsp:nvSpPr>
        <dsp:cNvPr id="0" name=""/>
        <dsp:cNvSpPr/>
      </dsp:nvSpPr>
      <dsp:spPr>
        <a:xfrm>
          <a:off x="858896" y="288838"/>
          <a:ext cx="767812" cy="767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99A95-78F5-4D3C-84CF-56A7D076DB0C}">
      <dsp:nvSpPr>
        <dsp:cNvPr id="0" name=""/>
        <dsp:cNvSpPr/>
      </dsp:nvSpPr>
      <dsp:spPr>
        <a:xfrm>
          <a:off x="145927" y="1758651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/>
            <a:t>Appearance and purpose </a:t>
          </a:r>
          <a:endParaRPr lang="en-US" sz="2000" kern="1200" cap="none" dirty="0"/>
        </a:p>
      </dsp:txBody>
      <dsp:txXfrm>
        <a:off x="145927" y="1758651"/>
        <a:ext cx="2193750" cy="720000"/>
      </dsp:txXfrm>
    </dsp:sp>
    <dsp:sp modelId="{2546BBA5-5953-4BCA-94C6-0F3A75A25748}">
      <dsp:nvSpPr>
        <dsp:cNvPr id="0" name=""/>
        <dsp:cNvSpPr/>
      </dsp:nvSpPr>
      <dsp:spPr>
        <a:xfrm>
          <a:off x="3151365" y="3651"/>
          <a:ext cx="1338187" cy="1338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36E8BE-8039-4C07-8E70-C6B34731496D}">
      <dsp:nvSpPr>
        <dsp:cNvPr id="0" name=""/>
        <dsp:cNvSpPr/>
      </dsp:nvSpPr>
      <dsp:spPr>
        <a:xfrm>
          <a:off x="3436552" y="288838"/>
          <a:ext cx="767812" cy="767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79A69-07BD-4772-B0B9-82335BBE9B81}">
      <dsp:nvSpPr>
        <dsp:cNvPr id="0" name=""/>
        <dsp:cNvSpPr/>
      </dsp:nvSpPr>
      <dsp:spPr>
        <a:xfrm>
          <a:off x="2723584" y="1758651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/>
            <a:t>Interactive levels </a:t>
          </a:r>
          <a:endParaRPr lang="en-US" sz="2000" kern="1200" cap="none" dirty="0"/>
        </a:p>
      </dsp:txBody>
      <dsp:txXfrm>
        <a:off x="2723584" y="1758651"/>
        <a:ext cx="2193750" cy="720000"/>
      </dsp:txXfrm>
    </dsp:sp>
    <dsp:sp modelId="{B8DF00BB-6843-48C0-98DF-F6E6ACD3B2B3}">
      <dsp:nvSpPr>
        <dsp:cNvPr id="0" name=""/>
        <dsp:cNvSpPr/>
      </dsp:nvSpPr>
      <dsp:spPr>
        <a:xfrm>
          <a:off x="5729021" y="3651"/>
          <a:ext cx="1338187" cy="1338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1DF5E-F8AD-4975-BD3C-4460B20352D2}">
      <dsp:nvSpPr>
        <dsp:cNvPr id="0" name=""/>
        <dsp:cNvSpPr/>
      </dsp:nvSpPr>
      <dsp:spPr>
        <a:xfrm>
          <a:off x="6014209" y="288838"/>
          <a:ext cx="767812" cy="767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8A1B5-6B95-4DF0-B7A5-1FF6072BE346}">
      <dsp:nvSpPr>
        <dsp:cNvPr id="0" name=""/>
        <dsp:cNvSpPr/>
      </dsp:nvSpPr>
      <dsp:spPr>
        <a:xfrm>
          <a:off x="5301240" y="1758651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/>
            <a:t>Information integration </a:t>
          </a:r>
          <a:endParaRPr lang="en-US" sz="2000" kern="1200" cap="none" dirty="0"/>
        </a:p>
      </dsp:txBody>
      <dsp:txXfrm>
        <a:off x="5301240" y="1758651"/>
        <a:ext cx="21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3E4978-ADE9-4F7E-9285-DC51B3A7355C}">
      <dsp:nvSpPr>
        <dsp:cNvPr id="0" name=""/>
        <dsp:cNvSpPr/>
      </dsp:nvSpPr>
      <dsp:spPr>
        <a:xfrm>
          <a:off x="0" y="2065"/>
          <a:ext cx="5592762" cy="10467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2E368F-376C-4A1B-8D4E-C669D8A93F5F}">
      <dsp:nvSpPr>
        <dsp:cNvPr id="0" name=""/>
        <dsp:cNvSpPr/>
      </dsp:nvSpPr>
      <dsp:spPr>
        <a:xfrm>
          <a:off x="316656" y="237594"/>
          <a:ext cx="575738" cy="575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C1C9A-F7D6-4437-A813-1146B2FB906E}">
      <dsp:nvSpPr>
        <dsp:cNvPr id="0" name=""/>
        <dsp:cNvSpPr/>
      </dsp:nvSpPr>
      <dsp:spPr>
        <a:xfrm>
          <a:off x="1209051" y="2065"/>
          <a:ext cx="4383710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Observation- simple, accurate, authentic, data from physical feedback, possibly missed data, time consuming </a:t>
          </a:r>
          <a:endParaRPr lang="en-US" sz="1800" kern="1200"/>
        </a:p>
      </dsp:txBody>
      <dsp:txXfrm>
        <a:off x="1209051" y="2065"/>
        <a:ext cx="4383710" cy="1046797"/>
      </dsp:txXfrm>
    </dsp:sp>
    <dsp:sp modelId="{5C76BC4A-5328-42E4-8C19-A369A08AA2FB}">
      <dsp:nvSpPr>
        <dsp:cNvPr id="0" name=""/>
        <dsp:cNvSpPr/>
      </dsp:nvSpPr>
      <dsp:spPr>
        <a:xfrm>
          <a:off x="0" y="1310562"/>
          <a:ext cx="5592762" cy="10467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B60640-BE82-40DC-A175-F9EAE1312400}">
      <dsp:nvSpPr>
        <dsp:cNvPr id="0" name=""/>
        <dsp:cNvSpPr/>
      </dsp:nvSpPr>
      <dsp:spPr>
        <a:xfrm>
          <a:off x="316656" y="1546092"/>
          <a:ext cx="575738" cy="575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2068B-626D-4751-B674-C3A9F80DBFD9}">
      <dsp:nvSpPr>
        <dsp:cNvPr id="0" name=""/>
        <dsp:cNvSpPr/>
      </dsp:nvSpPr>
      <dsp:spPr>
        <a:xfrm>
          <a:off x="1209051" y="1310562"/>
          <a:ext cx="4383710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Cognitive Walkthrough- detailed insights, follow questions, time amass for several tests </a:t>
          </a:r>
          <a:endParaRPr lang="en-US" sz="1800" kern="1200"/>
        </a:p>
      </dsp:txBody>
      <dsp:txXfrm>
        <a:off x="1209051" y="1310562"/>
        <a:ext cx="4383710" cy="1046797"/>
      </dsp:txXfrm>
    </dsp:sp>
    <dsp:sp modelId="{FCF20B61-AEA8-4936-89D0-B4C5EC811164}">
      <dsp:nvSpPr>
        <dsp:cNvPr id="0" name=""/>
        <dsp:cNvSpPr/>
      </dsp:nvSpPr>
      <dsp:spPr>
        <a:xfrm>
          <a:off x="0" y="2619059"/>
          <a:ext cx="5592762" cy="10467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2CA0AB-989B-41B6-BA51-8159CA319F7D}">
      <dsp:nvSpPr>
        <dsp:cNvPr id="0" name=""/>
        <dsp:cNvSpPr/>
      </dsp:nvSpPr>
      <dsp:spPr>
        <a:xfrm>
          <a:off x="316656" y="2854589"/>
          <a:ext cx="575738" cy="575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9526B-39F2-4363-81AA-F0151A34A925}">
      <dsp:nvSpPr>
        <dsp:cNvPr id="0" name=""/>
        <dsp:cNvSpPr/>
      </dsp:nvSpPr>
      <dsp:spPr>
        <a:xfrm>
          <a:off x="1209051" y="2619059"/>
          <a:ext cx="4383710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First-click Testing- validates perceived usefulness and overlooked features, lacks motive</a:t>
          </a:r>
          <a:endParaRPr lang="en-US" sz="1800" kern="1200"/>
        </a:p>
      </dsp:txBody>
      <dsp:txXfrm>
        <a:off x="1209051" y="2619059"/>
        <a:ext cx="4383710" cy="1046797"/>
      </dsp:txXfrm>
    </dsp:sp>
    <dsp:sp modelId="{E5BD6AF8-A517-4776-A7F9-2A0CD8E09327}">
      <dsp:nvSpPr>
        <dsp:cNvPr id="0" name=""/>
        <dsp:cNvSpPr/>
      </dsp:nvSpPr>
      <dsp:spPr>
        <a:xfrm>
          <a:off x="0" y="3927556"/>
          <a:ext cx="5592762" cy="10467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20148E-55F0-44A5-92DD-6ED54E45230A}">
      <dsp:nvSpPr>
        <dsp:cNvPr id="0" name=""/>
        <dsp:cNvSpPr/>
      </dsp:nvSpPr>
      <dsp:spPr>
        <a:xfrm>
          <a:off x="316656" y="4163086"/>
          <a:ext cx="575738" cy="5757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CE543-6942-4ED5-B8B1-9943B54663BB}">
      <dsp:nvSpPr>
        <dsp:cNvPr id="0" name=""/>
        <dsp:cNvSpPr/>
      </dsp:nvSpPr>
      <dsp:spPr>
        <a:xfrm>
          <a:off x="1209051" y="3927556"/>
          <a:ext cx="4383710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Split Testing- statistically identifies better alternatives, only viable with independent features</a:t>
          </a:r>
          <a:endParaRPr lang="en-US" sz="1800" kern="1200"/>
        </a:p>
      </dsp:txBody>
      <dsp:txXfrm>
        <a:off x="1209051" y="3927556"/>
        <a:ext cx="4383710" cy="10467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C07EC-AABC-4366-AB91-079C157B76E3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91169-9FC1-430D-A1A6-1D741F3885A0}">
      <dsp:nvSpPr>
        <dsp:cNvPr id="0" name=""/>
        <dsp:cNvSpPr/>
      </dsp:nvSpPr>
      <dsp:spPr>
        <a:xfrm>
          <a:off x="0" y="0"/>
          <a:ext cx="6096000" cy="1428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Testing format brought scored mainly 1-2 of 5, suggesting positive responses meanwhile identifying specific recommendations.</a:t>
          </a:r>
          <a:endParaRPr lang="en-US" sz="2200" kern="1200"/>
        </a:p>
      </dsp:txBody>
      <dsp:txXfrm>
        <a:off x="0" y="0"/>
        <a:ext cx="6096000" cy="1428749"/>
      </dsp:txXfrm>
    </dsp:sp>
    <dsp:sp modelId="{E86B4551-5B2C-4CF5-A1D5-B278A509C4FC}">
      <dsp:nvSpPr>
        <dsp:cNvPr id="0" name=""/>
        <dsp:cNvSpPr/>
      </dsp:nvSpPr>
      <dsp:spPr>
        <a:xfrm>
          <a:off x="0" y="1428749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3A11D-6B94-43DD-AB62-7B31BEC171FF}">
      <dsp:nvSpPr>
        <dsp:cNvPr id="0" name=""/>
        <dsp:cNvSpPr/>
      </dsp:nvSpPr>
      <dsp:spPr>
        <a:xfrm>
          <a:off x="0" y="1428749"/>
          <a:ext cx="6096000" cy="1428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Avg. 2.33. Help and documentation, noted lack of direction </a:t>
          </a:r>
          <a:endParaRPr lang="en-US" sz="2200" kern="1200"/>
        </a:p>
      </dsp:txBody>
      <dsp:txXfrm>
        <a:off x="0" y="1428749"/>
        <a:ext cx="6096000" cy="1428749"/>
      </dsp:txXfrm>
    </dsp:sp>
    <dsp:sp modelId="{E7063454-0C53-44A5-9FE4-51810D02D7BC}">
      <dsp:nvSpPr>
        <dsp:cNvPr id="0" name=""/>
        <dsp:cNvSpPr/>
      </dsp:nvSpPr>
      <dsp:spPr>
        <a:xfrm>
          <a:off x="0" y="2857499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08DEE-A75D-46E0-A5F4-2D05F143942E}">
      <dsp:nvSpPr>
        <dsp:cNvPr id="0" name=""/>
        <dsp:cNvSpPr/>
      </dsp:nvSpPr>
      <dsp:spPr>
        <a:xfrm>
          <a:off x="0" y="2857499"/>
          <a:ext cx="6096000" cy="1428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Minimalistic and Aesthetic approach, criticism of overall appearance missing professional, modern look</a:t>
          </a:r>
          <a:endParaRPr lang="en-US" sz="2200" kern="1200"/>
        </a:p>
      </dsp:txBody>
      <dsp:txXfrm>
        <a:off x="0" y="2857499"/>
        <a:ext cx="6096000" cy="1428749"/>
      </dsp:txXfrm>
    </dsp:sp>
    <dsp:sp modelId="{D9EF0482-ACBD-40A6-9415-25E20F0B6AC4}">
      <dsp:nvSpPr>
        <dsp:cNvPr id="0" name=""/>
        <dsp:cNvSpPr/>
      </dsp:nvSpPr>
      <dsp:spPr>
        <a:xfrm>
          <a:off x="0" y="4286249"/>
          <a:ext cx="60960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47833-B9A5-453F-B82E-55474F2F5FB8}">
      <dsp:nvSpPr>
        <dsp:cNvPr id="0" name=""/>
        <dsp:cNvSpPr/>
      </dsp:nvSpPr>
      <dsp:spPr>
        <a:xfrm>
          <a:off x="0" y="4286249"/>
          <a:ext cx="6096000" cy="1428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Otherwise, design praised for freedom, simple navigation and consistency between two user platforms</a:t>
          </a:r>
          <a:endParaRPr lang="en-US" sz="2200" kern="1200" dirty="0"/>
        </a:p>
      </dsp:txBody>
      <dsp:txXfrm>
        <a:off x="0" y="4286249"/>
        <a:ext cx="6096000" cy="14287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5A3A4-432F-46DD-A7BB-68CEEA0EAB52}">
      <dsp:nvSpPr>
        <dsp:cNvPr id="0" name=""/>
        <dsp:cNvSpPr/>
      </dsp:nvSpPr>
      <dsp:spPr>
        <a:xfrm>
          <a:off x="879382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F43B3-DA7E-410D-9991-EF77143AFDEB}">
      <dsp:nvSpPr>
        <dsp:cNvPr id="0" name=""/>
        <dsp:cNvSpPr/>
      </dsp:nvSpPr>
      <dsp:spPr>
        <a:xfrm>
          <a:off x="314577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accent4">
                  <a:lumMod val="75000"/>
                </a:schemeClr>
              </a:solidFill>
            </a:rPr>
            <a:t>Target audience reflected in application design, novice use, themed, link to real world </a:t>
          </a:r>
          <a:endParaRPr lang="en-US" sz="11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314577" y="1678341"/>
        <a:ext cx="2053836" cy="720000"/>
      </dsp:txXfrm>
    </dsp:sp>
    <dsp:sp modelId="{EE2DA6A0-B5D4-471D-AEB4-7ABD58864D6C}">
      <dsp:nvSpPr>
        <dsp:cNvPr id="0" name=""/>
        <dsp:cNvSpPr/>
      </dsp:nvSpPr>
      <dsp:spPr>
        <a:xfrm>
          <a:off x="3292639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23677-CEB6-4D1D-92FB-7DB0C7F88C4A}">
      <dsp:nvSpPr>
        <dsp:cNvPr id="0" name=""/>
        <dsp:cNvSpPr/>
      </dsp:nvSpPr>
      <dsp:spPr>
        <a:xfrm>
          <a:off x="2727834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accent4">
                  <a:lumMod val="75000"/>
                </a:schemeClr>
              </a:solidFill>
            </a:rPr>
            <a:t>First page relevance, proven by observation testing </a:t>
          </a:r>
          <a:endParaRPr lang="en-US" sz="11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2727834" y="1678341"/>
        <a:ext cx="2053836" cy="720000"/>
      </dsp:txXfrm>
    </dsp:sp>
    <dsp:sp modelId="{623B824A-1D02-4F3D-A4B3-88EB896EBEFF}">
      <dsp:nvSpPr>
        <dsp:cNvPr id="0" name=""/>
        <dsp:cNvSpPr/>
      </dsp:nvSpPr>
      <dsp:spPr>
        <a:xfrm>
          <a:off x="5705897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F0F04-1CB1-4D86-B3D8-5BBDDFC5C6EC}">
      <dsp:nvSpPr>
        <dsp:cNvPr id="0" name=""/>
        <dsp:cNvSpPr/>
      </dsp:nvSpPr>
      <dsp:spPr>
        <a:xfrm>
          <a:off x="5141092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accent1">
                  <a:lumMod val="75000"/>
                </a:schemeClr>
              </a:solidFill>
            </a:rPr>
            <a:t>XAMPP brought many issues, alternative WAMP or MEAN variable </a:t>
          </a:r>
          <a:endParaRPr lang="en-US" sz="11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5141092" y="1678341"/>
        <a:ext cx="2053836" cy="720000"/>
      </dsp:txXfrm>
    </dsp:sp>
    <dsp:sp modelId="{776FF936-4343-44D0-8336-496CF39519FE}">
      <dsp:nvSpPr>
        <dsp:cNvPr id="0" name=""/>
        <dsp:cNvSpPr/>
      </dsp:nvSpPr>
      <dsp:spPr>
        <a:xfrm>
          <a:off x="8119155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ECB50-C8CD-4360-9CCD-90777DEEC7CB}">
      <dsp:nvSpPr>
        <dsp:cNvPr id="0" name=""/>
        <dsp:cNvSpPr/>
      </dsp:nvSpPr>
      <dsp:spPr>
        <a:xfrm>
          <a:off x="7554350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accent4">
                  <a:lumMod val="75000"/>
                </a:schemeClr>
              </a:solidFill>
            </a:rPr>
            <a:t>Observations captured physical data that was not inferred from heuristic questioning </a:t>
          </a:r>
          <a:endParaRPr lang="en-US" sz="11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7554350" y="1678341"/>
        <a:ext cx="2053836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B89DD-B934-4C23-A6CE-14117A036326}">
      <dsp:nvSpPr>
        <dsp:cNvPr id="0" name=""/>
        <dsp:cNvSpPr/>
      </dsp:nvSpPr>
      <dsp:spPr>
        <a:xfrm>
          <a:off x="879382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F3139-83C6-46EE-AE18-2EFF75A0BF89}">
      <dsp:nvSpPr>
        <dsp:cNvPr id="0" name=""/>
        <dsp:cNvSpPr/>
      </dsp:nvSpPr>
      <dsp:spPr>
        <a:xfrm>
          <a:off x="314577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Fix Errors </a:t>
          </a:r>
          <a:endParaRPr lang="en-US" sz="1200" kern="1200"/>
        </a:p>
      </dsp:txBody>
      <dsp:txXfrm>
        <a:off x="314577" y="1678341"/>
        <a:ext cx="2053836" cy="720000"/>
      </dsp:txXfrm>
    </dsp:sp>
    <dsp:sp modelId="{02739640-F930-4C36-8902-01FA5B65130B}">
      <dsp:nvSpPr>
        <dsp:cNvPr id="0" name=""/>
        <dsp:cNvSpPr/>
      </dsp:nvSpPr>
      <dsp:spPr>
        <a:xfrm>
          <a:off x="3292639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09A5E6-E294-4E61-95A0-5EDD839E1933}">
      <dsp:nvSpPr>
        <dsp:cNvPr id="0" name=""/>
        <dsp:cNvSpPr/>
      </dsp:nvSpPr>
      <dsp:spPr>
        <a:xfrm>
          <a:off x="2727834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Relational database </a:t>
          </a:r>
          <a:endParaRPr lang="en-US" sz="1200" kern="1200"/>
        </a:p>
      </dsp:txBody>
      <dsp:txXfrm>
        <a:off x="2727834" y="1678341"/>
        <a:ext cx="2053836" cy="720000"/>
      </dsp:txXfrm>
    </dsp:sp>
    <dsp:sp modelId="{5500BB75-95E3-43FF-BB71-CACC1A34700A}">
      <dsp:nvSpPr>
        <dsp:cNvPr id="0" name=""/>
        <dsp:cNvSpPr/>
      </dsp:nvSpPr>
      <dsp:spPr>
        <a:xfrm>
          <a:off x="5705897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A2AFE-D670-42D4-8569-9CB5C6F92771}">
      <dsp:nvSpPr>
        <dsp:cNvPr id="0" name=""/>
        <dsp:cNvSpPr/>
      </dsp:nvSpPr>
      <dsp:spPr>
        <a:xfrm>
          <a:off x="5141092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Exaggerate design elements, icons, feedback messages (order complete) </a:t>
          </a:r>
          <a:endParaRPr lang="en-US" sz="1200" kern="1200"/>
        </a:p>
      </dsp:txBody>
      <dsp:txXfrm>
        <a:off x="5141092" y="1678341"/>
        <a:ext cx="2053836" cy="720000"/>
      </dsp:txXfrm>
    </dsp:sp>
    <dsp:sp modelId="{C9D675A8-DDEF-4A25-8F37-2B9B2CA6A897}">
      <dsp:nvSpPr>
        <dsp:cNvPr id="0" name=""/>
        <dsp:cNvSpPr/>
      </dsp:nvSpPr>
      <dsp:spPr>
        <a:xfrm>
          <a:off x="8119155" y="463817"/>
          <a:ext cx="924226" cy="9242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552893-E074-40FC-8751-4CDF2BA91C2D}">
      <dsp:nvSpPr>
        <dsp:cNvPr id="0" name=""/>
        <dsp:cNvSpPr/>
      </dsp:nvSpPr>
      <dsp:spPr>
        <a:xfrm>
          <a:off x="7554350" y="1678341"/>
          <a:ext cx="20538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Adding additional features, basket, payment methods, log ins for Admins, </a:t>
          </a:r>
          <a:endParaRPr lang="en-US" sz="1200" kern="1200"/>
        </a:p>
      </dsp:txBody>
      <dsp:txXfrm>
        <a:off x="7554350" y="1678341"/>
        <a:ext cx="205383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009EE5-9C9D-45D8-982D-16ED6B9FC283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79338-7047-434E-BE50-54104E459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46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1130672/frequency-of-eating-takeaway-food-uk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ndusedu.org/pdfs/IJREISS/IJREISS_2957_35179.pd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theharrispoll.com/briefs/food-delivery-services/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gris.fao.org/agris-search/search.do?recordID=US9524504" TargetMode="External"/><Relationship Id="rId7" Type="http://schemas.openxmlformats.org/officeDocument/2006/relationships/hyperlink" Target="https://www.lightspeedhq.com/blog/online-ordering-statistics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onlinelibrary.wiley.com/doi/abs/10.1111/ijcs.12630" TargetMode="External"/><Relationship Id="rId5" Type="http://schemas.openxmlformats.org/officeDocument/2006/relationships/hyperlink" Target="https://www.sciencedirect.com/science/article/abs/pii/S0268401219302038" TargetMode="External"/><Relationship Id="rId4" Type="http://schemas.openxmlformats.org/officeDocument/2006/relationships/hyperlink" Target="https://blog.stuart.com/en/last-mile-delivery/food-delivery-service-differences-between-marketplaces-delivery-channel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rc.com/newsandopinion/news/how-burger-king-drove-mobile-ordering/en-gb/42233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journal.aibpmjournals.com/index.php/IJAFAP/article/view/1030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kenjisramen.com/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dfs.semanticscholar.org/5f03/b251093aee730ab9772db2e1a8a7eb8522cb.pdf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ieeexplore.ieee.org/abstract/document/9932115" TargetMode="External"/><Relationship Id="rId4" Type="http://schemas.openxmlformats.org/officeDocument/2006/relationships/hyperlink" Target="https://www.scienceopen.com/hosted-document?doi=10.14236/ewic/HCI2007.53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gi-global.com/chapter/audience-driven-web-design/23001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lutch.co/web-designers/resources/top-6-website-features-people-value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onlinelibrary.wiley.com/doi/abs/10.1002/mar.20079" TargetMode="Externa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apub.org/edu/index.php/ejes/article/view/1017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link.springer.com/chapter/10.1007/978-3-319-08245-5_6" TargetMode="External"/><Relationship Id="rId5" Type="http://schemas.openxmlformats.org/officeDocument/2006/relationships/hyperlink" Target="https://link.springer.com/chapter/10.1007/978-3-642-02806-9_1" TargetMode="External"/><Relationship Id="rId4" Type="http://schemas.openxmlformats.org/officeDocument/2006/relationships/hyperlink" Target="https://www.tandfonline.com/doi/abs/10.1080/10447311003781409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p.ebscohost.com/abstract?direct=true&amp;profile=ehost&amp;scope=site&amp;authtype=crawler&amp;jrnl=09765697&amp;AN=124636585&amp;h=w2BD8jj7so2%2bCBjF7AJG%2bx0KEYxgy22eKls0kzsDZfZ0ukB5O44PlHg6sZ8FUURaR0otC4Lw%2fsUmhXOIwNbpZQ%3d%3d&amp;crl=c&amp;resultNs=AdminWebAuth&amp;resultLocal=ErrCrlNotAuth&amp;crlhashurl=login.aspx%3fdirect%3dtrue%26profile%3dehost%26scope%3dsite%26authtype%3dcrawler%26jrnl%3d09765697%26AN%3d124636585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 Statista. Takeaways by age. [2022] (accessed April 19)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https://www.statista.com/statistics/1130672/frequency-of-eating-takeaway-food-uk/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238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48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Saxena.A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Online food ordering in India. [2020] (accessed March 6)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http://indusedu.org/pdfs/IJREISS/IJREISS_2957_35179.pdf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 Harris Pole. Food delivery app in pandemic doubles. [2021] (accessed March 10)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https://theharrispoll.com/briefs/food-delivery-services/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395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Fuller.G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Food product development. [1994] (accessed March 11)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https://agris.fao.org/agris-search/search.do?recordID=US9524504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 Stuart. Marketplaces vs Owning. [2022] (accessed March 15)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https://blog.stuart.com/en/last-mile-delivery/food-delivery-service-differences-between-marketplaces-delivery-channel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(6)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Ali.A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Mobile food apps. [2019] (accessed March 15)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https://www.sciencedirect.com/science/article/abs/pii/S0268401219302038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(7)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Mehrolia.S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Customer response to online food delivery. [2020] (accessed March 15)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https://onlinelibrary.wiley.com/doi/abs/10.1111/ijcs.12630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Resendes.S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Online ordering statistics [2022] (accessed March 18)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https://www.lightspeedhq.com/blog/online-ordering-statistics/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15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How Burger King drove mobile ordering. [2019] (accessed March 18)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https://www.warc.com/newsandopinion/news/how-burger-king-drove-mobile-ordering/en-gb/42233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1728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(10)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Faheem.M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 case study of Starbucks. [2021] (accessed March 18)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https://ejournal.aibpmjournals.com/index.php/IJAFAP/article/view/1030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(11) Kenji. Website. [2023] (accessed March 20)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https://kenjisramen.com/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6507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(12) Nielson. Nielsen’s 10 design heuristics. [2007] (accessed Mar 14)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https://pdfs.semanticscholar.org/5f03/b251093aee730ab9772db2e1a8a7eb8522cb.pdf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(13)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Dix.A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Designing for Appropriation. [2007] (accessed Mar 16)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https://www.scienceopen.com/hosted-document?doi=10.14236/ewic/HCI2007.53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(14) Schneiderman. 8 Golden Rules- IEEE. [2022] (accessed Mar 16)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https://ieeexplore.ieee.org/abstract/document/9932115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7537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(15)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Troyer.O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Audience driven web design. [2001] (accessed March 18)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https://www.igi-global.com/chapter/audience-driven-web-design/23001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7184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(16)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McKeon.K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Website features people value. [2021] (accessed March 18)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https://clutch.co/web-designers/resources/top-6-website-features-people-value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Fiore.A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Profit and value from images &amp; responses to online stores. [2005] (accessed March 18)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https://onlinelibrary.wiley.com/doi/abs/10.1002/mar.20079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26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(18)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Faria.D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Strengths and limitations to research methods. [2018] (accessed March 21)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https://oapub.org/edu/index.php/ejes/article/view/1017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(19)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Mahatody.T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State of the art cognitive walkthrough. [2010] (accessed March 21)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https://www.tandfonline.com/doi/abs/10.1080/10447311003781409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Bailey.R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Performance of useability testing [2009] (accessed March 29)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https://link.springer.com/chapter/10.1007/978-3-642-02806-9_1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(21)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Speicher.M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Ensuring web interface quality through split testing. [2014] (accessed March 29)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https://link.springer.com/chapter/10.1007/978-3-319-08245-5_6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401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(22)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Punam.K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Optimization using XAMPP/PHP. [2017] (accessed April 3)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eb.p.ebscohost.com/abstract?direct=true&amp;profile=ehost&amp;scope=site&amp;authtype=crawler&amp;jrnl=09765697&amp;AN=124636585&amp;h=w2BD8jj7so2%2bCBjF7AJG%2bx0KEYxgy22eKls0kzsDZfZ0ukB5O44PlHg6sZ8FUURaR0otC4Lw%2fsUmhXOIwNbpZQ%3d%3d&amp;crl=c&amp;resultNs=AdminWebAuth&amp;resultLocal=ErrCrlNotAuth&amp;crlhashurl=login.aspx%3fdirect%3dtrue%26profile%3dehost%26scope%3dsite%26authtype%3dcrawler%26jrnl%3d09765697%26AN%3d124636585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976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622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7135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0088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8954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8383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4276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198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Points of interest: </a:t>
            </a:r>
          </a:p>
          <a:p>
            <a:r>
              <a:rPr lang="en-GB" dirty="0" err="1"/>
              <a:t>Index.php</a:t>
            </a:r>
            <a:r>
              <a:rPr lang="en-GB" dirty="0"/>
              <a:t> shows general layout of pages within customer website, header, footer, navigation, addition of menu items, categories</a:t>
            </a:r>
          </a:p>
          <a:p>
            <a:endParaRPr lang="en-GB" dirty="0"/>
          </a:p>
          <a:p>
            <a:r>
              <a:rPr lang="en-GB" dirty="0"/>
              <a:t>Food-search shows </a:t>
            </a:r>
            <a:r>
              <a:rPr lang="en-GB" dirty="0" err="1"/>
              <a:t>sql</a:t>
            </a:r>
            <a:r>
              <a:rPr lang="en-GB" dirty="0"/>
              <a:t> to get data linked to keyword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7642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Points of interest: </a:t>
            </a:r>
          </a:p>
          <a:p>
            <a:r>
              <a:rPr lang="en-GB" dirty="0"/>
              <a:t>How to add/update/ delete categories, menu items and admins</a:t>
            </a:r>
          </a:p>
          <a:p>
            <a:r>
              <a:rPr lang="en-GB" dirty="0"/>
              <a:t>Order additions- editing orders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7029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Points of interest: </a:t>
            </a:r>
          </a:p>
          <a:p>
            <a:r>
              <a:rPr lang="en-GB" dirty="0"/>
              <a:t>Home page- lots of interaction, search, navigation, footer logos, featured menus/category </a:t>
            </a:r>
          </a:p>
          <a:p>
            <a:r>
              <a:rPr lang="en-GB" dirty="0"/>
              <a:t>About us- general information</a:t>
            </a:r>
          </a:p>
          <a:p>
            <a:r>
              <a:rPr lang="en-GB" dirty="0"/>
              <a:t>Categories/menu- showcasing foods</a:t>
            </a:r>
          </a:p>
          <a:p>
            <a:r>
              <a:rPr lang="en-GB" dirty="0"/>
              <a:t>Contact- general information, point of contact </a:t>
            </a:r>
          </a:p>
          <a:p>
            <a:r>
              <a:rPr lang="en-GB" dirty="0"/>
              <a:t>Search- shows food items showing keywords </a:t>
            </a:r>
            <a:r>
              <a:rPr lang="en-GB" i="1" dirty="0"/>
              <a:t>like </a:t>
            </a:r>
            <a:r>
              <a:rPr lang="en-GB" i="0" dirty="0"/>
              <a:t>from product title or description</a:t>
            </a:r>
          </a:p>
          <a:p>
            <a:r>
              <a:rPr lang="en-GB" i="0" dirty="0"/>
              <a:t>Order placement- general order form, allows qty change, error message, submission of orders that are added to database, submission feedback message </a:t>
            </a:r>
          </a:p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3454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079338-7047-434E-BE50-54104E4599F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535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004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389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950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329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370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548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816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687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044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262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111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8362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2.png"/><Relationship Id="rId4" Type="http://schemas.openxmlformats.org/officeDocument/2006/relationships/notesSlide" Target="../notesSlides/notes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3.png"/><Relationship Id="rId4" Type="http://schemas.openxmlformats.org/officeDocument/2006/relationships/notesSlide" Target="../notesSlides/notes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1" name="Rectangle 1050">
            <a:extLst>
              <a:ext uri="{FF2B5EF4-FFF2-40B4-BE49-F238E27FC236}">
                <a16:creationId xmlns:a16="http://schemas.microsoft.com/office/drawing/2014/main" id="{3D133E2F-17FD-42E6-A84D-37FD91C08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2D7FD-FCF9-6C08-5F0D-FD845A4A7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888" y="1726442"/>
            <a:ext cx="11564243" cy="4968654"/>
          </a:xfrm>
        </p:spPr>
        <p:txBody>
          <a:bodyPr anchor="b">
            <a:normAutofit/>
          </a:bodyPr>
          <a:lstStyle/>
          <a:p>
            <a:r>
              <a:rPr lang="en-GB" sz="11500" dirty="0"/>
              <a:t>Project </a:t>
            </a:r>
            <a:br>
              <a:rPr lang="en-GB" sz="11500" dirty="0"/>
            </a:br>
            <a:r>
              <a:rPr lang="en-GB" sz="11500" dirty="0"/>
              <a:t>Viva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0217A-A731-DF76-F741-8A402E61D7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500" y="960913"/>
            <a:ext cx="10543010" cy="728585"/>
          </a:xfrm>
        </p:spPr>
        <p:txBody>
          <a:bodyPr>
            <a:noAutofit/>
          </a:bodyPr>
          <a:lstStyle/>
          <a:p>
            <a:pPr algn="r">
              <a:lnSpc>
                <a:spcPct val="110000"/>
              </a:lnSpc>
            </a:pPr>
            <a:r>
              <a:rPr lang="en-GB" b="1" dirty="0"/>
              <a:t>Ellie Rhodes- 265024</a:t>
            </a:r>
          </a:p>
          <a:p>
            <a:pPr algn="r">
              <a:lnSpc>
                <a:spcPct val="110000"/>
              </a:lnSpc>
            </a:pPr>
            <a:r>
              <a:rPr lang="en-GB" dirty="0"/>
              <a:t>Supervisor- John Williams</a:t>
            </a:r>
          </a:p>
        </p:txBody>
      </p:sp>
      <p:cxnSp>
        <p:nvCxnSpPr>
          <p:cNvPr id="1053" name="Straight Connector 1052">
            <a:extLst>
              <a:ext uri="{FF2B5EF4-FFF2-40B4-BE49-F238E27FC236}">
                <a16:creationId xmlns:a16="http://schemas.microsoft.com/office/drawing/2014/main" id="{BBC0B8F1-C234-43A3-9450-4770CDF9B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87805" y="118397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709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81CC1FBA-66BE-437A-BCBC-ED8178A68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9DEC8-D1E9-5F19-1861-C2DC71A45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4911" y="4913953"/>
            <a:ext cx="6622177" cy="144495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 b="0" dirty="0">
                <a:effectLst/>
              </a:rPr>
              <a:t>To investigate if bespoke food service applications supersede online food delivery marketplace applications</a:t>
            </a:r>
            <a:r>
              <a:rPr lang="en-US" sz="2400" b="0" i="1" dirty="0">
                <a:effectLst/>
              </a:rPr>
              <a:t>- A case study</a:t>
            </a:r>
            <a:br>
              <a:rPr lang="en-US" sz="2400" cap="all" dirty="0">
                <a:effectLst/>
              </a:rPr>
            </a:br>
            <a:endParaRPr lang="en-US" sz="2400" cap="all" dirty="0"/>
          </a:p>
        </p:txBody>
      </p:sp>
      <p:pic>
        <p:nvPicPr>
          <p:cNvPr id="6" name="Picture 5" descr="A picture containing text, covered, booth, different&#10;&#10;Description automatically generated">
            <a:extLst>
              <a:ext uri="{FF2B5EF4-FFF2-40B4-BE49-F238E27FC236}">
                <a16:creationId xmlns:a16="http://schemas.microsoft.com/office/drawing/2014/main" id="{AA064BBC-2771-C5C2-D583-142811987C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18" b="30061"/>
          <a:stretch/>
        </p:blipFill>
        <p:spPr>
          <a:xfrm>
            <a:off x="20" y="1"/>
            <a:ext cx="12191980" cy="3428999"/>
          </a:xfrm>
          <a:prstGeom prst="rect">
            <a:avLst/>
          </a:prstGeom>
        </p:spPr>
      </p:pic>
      <p:cxnSp>
        <p:nvCxnSpPr>
          <p:cNvPr id="18" name="Straight Connector 12">
            <a:extLst>
              <a:ext uri="{FF2B5EF4-FFF2-40B4-BE49-F238E27FC236}">
                <a16:creationId xmlns:a16="http://schemas.microsoft.com/office/drawing/2014/main" id="{E29BA74B-ECB4-4E0C-ADC9-17655FFE1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05226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73960254-6C58-ECD8-6463-6665DA39C7B3}"/>
              </a:ext>
            </a:extLst>
          </p:cNvPr>
          <p:cNvSpPr txBox="1">
            <a:spLocks/>
          </p:cNvSpPr>
          <p:nvPr/>
        </p:nvSpPr>
        <p:spPr>
          <a:xfrm>
            <a:off x="959556" y="3928095"/>
            <a:ext cx="3830218" cy="24308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4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dirty="0"/>
              <a:t>Project Title:</a:t>
            </a:r>
          </a:p>
        </p:txBody>
      </p:sp>
    </p:spTree>
    <p:extLst>
      <p:ext uri="{BB962C8B-B14F-4D97-AF65-F5344CB8AC3E}">
        <p14:creationId xmlns:p14="http://schemas.microsoft.com/office/powerpoint/2010/main" val="2198143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A12145F0-5149-412D-9A3F-1E3051B3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79"/>
            <a:ext cx="10529560" cy="1225587"/>
          </a:xfrm>
        </p:spPr>
        <p:txBody>
          <a:bodyPr>
            <a:normAutofit/>
          </a:bodyPr>
          <a:lstStyle/>
          <a:p>
            <a:r>
              <a:rPr lang="en-GB" sz="4000" dirty="0"/>
              <a:t>Introduction</a:t>
            </a:r>
          </a:p>
        </p:txBody>
      </p:sp>
      <p:cxnSp>
        <p:nvCxnSpPr>
          <p:cNvPr id="27" name="Straight Connector 2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684" y="2455816"/>
            <a:ext cx="5188110" cy="3830683"/>
          </a:xfrm>
        </p:spPr>
        <p:txBody>
          <a:bodyPr anchor="t">
            <a:normAutofit/>
          </a:bodyPr>
          <a:lstStyle/>
          <a:p>
            <a:r>
              <a:rPr lang="en-GB" dirty="0"/>
              <a:t>Covid has increased success</a:t>
            </a:r>
          </a:p>
          <a:p>
            <a:r>
              <a:rPr lang="en-GB" dirty="0"/>
              <a:t>40% of sales online ordering</a:t>
            </a:r>
          </a:p>
          <a:p>
            <a:r>
              <a:rPr lang="en-GB" dirty="0"/>
              <a:t>Marketplaces benefitting from volume of customers, would an alternate route be more profitable for consumer and business?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62AD68E-DE95-4CB1-E41B-C5BB7712103B}"/>
              </a:ext>
            </a:extLst>
          </p:cNvPr>
          <p:cNvGrpSpPr/>
          <p:nvPr/>
        </p:nvGrpSpPr>
        <p:grpSpPr>
          <a:xfrm>
            <a:off x="7375734" y="1710072"/>
            <a:ext cx="3830684" cy="3830684"/>
            <a:chOff x="7518674" y="2455816"/>
            <a:chExt cx="3830684" cy="3830684"/>
          </a:xfrm>
        </p:grpSpPr>
        <p:sp>
          <p:nvSpPr>
            <p:cNvPr id="28" name="Oval 21">
              <a:extLst>
                <a:ext uri="{FF2B5EF4-FFF2-40B4-BE49-F238E27FC236}">
                  <a16:creationId xmlns:a16="http://schemas.microsoft.com/office/drawing/2014/main" id="{19A222DA-1013-2FD4-2416-303B77DBCBF6}"/>
                </a:ext>
              </a:extLst>
            </p:cNvPr>
            <p:cNvSpPr/>
            <p:nvPr/>
          </p:nvSpPr>
          <p:spPr>
            <a:xfrm>
              <a:off x="7518674" y="2455816"/>
              <a:ext cx="3830684" cy="3830684"/>
            </a:xfrm>
            <a:prstGeom prst="ellipse">
              <a:avLst/>
            </a:prstGeom>
            <a:solidFill>
              <a:schemeClr val="tx2">
                <a:lumMod val="25000"/>
                <a:lumOff val="75000"/>
              </a:schemeClr>
            </a:solidFill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Partial Circle 22">
              <a:extLst>
                <a:ext uri="{FF2B5EF4-FFF2-40B4-BE49-F238E27FC236}">
                  <a16:creationId xmlns:a16="http://schemas.microsoft.com/office/drawing/2014/main" id="{BD430532-34F4-1264-3B79-139683F40FCC}"/>
                </a:ext>
              </a:extLst>
            </p:cNvPr>
            <p:cNvSpPr/>
            <p:nvPr/>
          </p:nvSpPr>
          <p:spPr>
            <a:xfrm>
              <a:off x="7518674" y="2455816"/>
              <a:ext cx="3830684" cy="3830684"/>
            </a:xfrm>
            <a:prstGeom prst="pie">
              <a:avLst>
                <a:gd name="adj1" fmla="val 16200000"/>
                <a:gd name="adj2" fmla="val 3240000"/>
              </a:avLst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DC37206-2286-6342-35AA-CD40EB1A77E5}"/>
              </a:ext>
            </a:extLst>
          </p:cNvPr>
          <p:cNvGrpSpPr/>
          <p:nvPr/>
        </p:nvGrpSpPr>
        <p:grpSpPr>
          <a:xfrm>
            <a:off x="7663035" y="1997373"/>
            <a:ext cx="3256082" cy="3256082"/>
            <a:chOff x="7805975" y="2743117"/>
            <a:chExt cx="3256082" cy="3256082"/>
          </a:xfrm>
        </p:grpSpPr>
        <p:sp>
          <p:nvSpPr>
            <p:cNvPr id="30" name="Oval 23">
              <a:extLst>
                <a:ext uri="{FF2B5EF4-FFF2-40B4-BE49-F238E27FC236}">
                  <a16:creationId xmlns:a16="http://schemas.microsoft.com/office/drawing/2014/main" id="{BC1F5BE5-B625-0C76-375C-5ECA3DB5AF0D}"/>
                </a:ext>
              </a:extLst>
            </p:cNvPr>
            <p:cNvSpPr/>
            <p:nvPr/>
          </p:nvSpPr>
          <p:spPr>
            <a:xfrm>
              <a:off x="7805975" y="2743117"/>
              <a:ext cx="3256082" cy="3256082"/>
            </a:xfrm>
            <a:prstGeom prst="ellipse">
              <a:avLst/>
            </a:prstGeom>
            <a:solidFill>
              <a:prstClr val="white"/>
            </a:solidFill>
          </p:spPr>
        </p:sp>
        <p:pic>
          <p:nvPicPr>
            <p:cNvPr id="16" name="Graphic 15" descr="Shopping cart">
              <a:extLst>
                <a:ext uri="{FF2B5EF4-FFF2-40B4-BE49-F238E27FC236}">
                  <a16:creationId xmlns:a16="http://schemas.microsoft.com/office/drawing/2014/main" id="{5BA3F1D0-A6F8-ACEA-4C02-2BA13867A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323117" y="3260259"/>
              <a:ext cx="2221798" cy="2221798"/>
            </a:xfrm>
            <a:prstGeom prst="rect">
              <a:avLst/>
            </a:prstGeom>
            <a:solidFill>
              <a:prstClr val="white"/>
            </a:solidFill>
          </p:spPr>
        </p:pic>
      </p:grpSp>
    </p:spTree>
    <p:extLst>
      <p:ext uri="{BB962C8B-B14F-4D97-AF65-F5344CB8AC3E}">
        <p14:creationId xmlns:p14="http://schemas.microsoft.com/office/powerpoint/2010/main" val="2514988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27BDC9-FB18-487D-844E-9A6B39F8C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393" y="2058747"/>
            <a:ext cx="3807714" cy="3352789"/>
          </a:xfrm>
        </p:spPr>
        <p:txBody>
          <a:bodyPr anchor="t">
            <a:normAutofit/>
          </a:bodyPr>
          <a:lstStyle/>
          <a:p>
            <a:r>
              <a:rPr lang="en-GB" sz="4000" dirty="0"/>
              <a:t>Aims and Objectives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5BE18DF-459C-485A-834C-292AA6BB1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495" y="233762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DD221D-7C68-06D9-8931-4524287C6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658772"/>
              </p:ext>
            </p:extLst>
          </p:nvPr>
        </p:nvGraphicFramePr>
        <p:xfrm>
          <a:off x="5524500" y="571500"/>
          <a:ext cx="6096000" cy="5714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6218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AA6A2E0-18A1-4B22-8F61-5E162B674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4"/>
            <a:ext cx="3763693" cy="2338756"/>
          </a:xfrm>
        </p:spPr>
        <p:txBody>
          <a:bodyPr anchor="t">
            <a:normAutofit/>
          </a:bodyPr>
          <a:lstStyle/>
          <a:p>
            <a:r>
              <a:rPr lang="en-GB" sz="4000"/>
              <a:t>Pros &amp; Cons of Online Food Ordering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F5909CB-6CD3-45DF-9920-8D8182485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7244"/>
            <a:ext cx="804195" cy="0"/>
          </a:xfrm>
          <a:prstGeom prst="line">
            <a:avLst/>
          </a:prstGeom>
          <a:ln w="825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B326E-334D-4E5F-C095-D86B3AF88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2768975"/>
              </p:ext>
            </p:extLst>
          </p:nvPr>
        </p:nvGraphicFramePr>
        <p:xfrm>
          <a:off x="5524499" y="1006573"/>
          <a:ext cx="5800913" cy="4807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776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887167"/>
            <a:ext cx="7555491" cy="2049620"/>
          </a:xfrm>
        </p:spPr>
        <p:txBody>
          <a:bodyPr>
            <a:normAutofit/>
          </a:bodyPr>
          <a:lstStyle/>
          <a:p>
            <a:r>
              <a:rPr lang="en-GB" sz="6000" dirty="0"/>
              <a:t>Marketplaces vs Independent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6">
            <a:extLst>
              <a:ext uri="{FF2B5EF4-FFF2-40B4-BE49-F238E27FC236}">
                <a16:creationId xmlns:a16="http://schemas.microsoft.com/office/drawing/2014/main" id="{4927159F-B7FE-FDAC-B6F2-FB6006C072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961880"/>
              </p:ext>
            </p:extLst>
          </p:nvPr>
        </p:nvGraphicFramePr>
        <p:xfrm>
          <a:off x="1088135" y="2447778"/>
          <a:ext cx="9772369" cy="3838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637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887167"/>
            <a:ext cx="5694607" cy="2049620"/>
          </a:xfrm>
        </p:spPr>
        <p:txBody>
          <a:bodyPr>
            <a:normAutofit/>
          </a:bodyPr>
          <a:lstStyle/>
          <a:p>
            <a:r>
              <a:rPr lang="en-GB" sz="6000" dirty="0"/>
              <a:t>Organisations going Solo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F82B61-A26B-DC49-0156-812B4E8A3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6" y="2637954"/>
            <a:ext cx="6066643" cy="970364"/>
          </a:xfrm>
        </p:spPr>
        <p:txBody>
          <a:bodyPr>
            <a:normAutofit/>
          </a:bodyPr>
          <a:lstStyle/>
          <a:p>
            <a:r>
              <a:rPr lang="en-GB" dirty="0"/>
              <a:t>As of 2023, more establishments are using own apps for ordering, alongside or replacing third-parties. </a:t>
            </a:r>
          </a:p>
          <a:p>
            <a:endParaRPr lang="en-GB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E59BC38-1350-74D1-A8C1-AB52B4B0BC27}"/>
              </a:ext>
            </a:extLst>
          </p:cNvPr>
          <p:cNvSpPr txBox="1">
            <a:spLocks/>
          </p:cNvSpPr>
          <p:nvPr/>
        </p:nvSpPr>
        <p:spPr>
          <a:xfrm>
            <a:off x="1282006" y="3606506"/>
            <a:ext cx="5809969" cy="1391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Neue Haas Grotesk Text Pro" panose="020B0504020202020204" pitchFamily="34" charset="0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Burger King, one of the first to create an online food ordering system. App #1 in US and created billions in profits compared to previous years. </a:t>
            </a:r>
          </a:p>
          <a:p>
            <a:endParaRPr lang="en-GB" dirty="0"/>
          </a:p>
        </p:txBody>
      </p:sp>
      <p:pic>
        <p:nvPicPr>
          <p:cNvPr id="9" name="Picture 2" descr="No description available.">
            <a:extLst>
              <a:ext uri="{FF2B5EF4-FFF2-40B4-BE49-F238E27FC236}">
                <a16:creationId xmlns:a16="http://schemas.microsoft.com/office/drawing/2014/main" id="{CC1E0E49-9F69-9C3A-EA62-67CEF36D78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3"/>
          <a:stretch/>
        </p:blipFill>
        <p:spPr bwMode="auto">
          <a:xfrm>
            <a:off x="8309813" y="51492"/>
            <a:ext cx="3167063" cy="675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903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8007" y="408175"/>
            <a:ext cx="5822943" cy="2049620"/>
          </a:xfrm>
        </p:spPr>
        <p:txBody>
          <a:bodyPr>
            <a:normAutofit/>
          </a:bodyPr>
          <a:lstStyle/>
          <a:p>
            <a:r>
              <a:rPr lang="en-GB" sz="6000" dirty="0"/>
              <a:t>Independent Examples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F617A806-C94A-BB6D-04A0-C35DD3687333}"/>
              </a:ext>
            </a:extLst>
          </p:cNvPr>
          <p:cNvSpPr txBox="1">
            <a:spLocks/>
          </p:cNvSpPr>
          <p:nvPr/>
        </p:nvSpPr>
        <p:spPr>
          <a:xfrm>
            <a:off x="3581875" y="359803"/>
            <a:ext cx="3222083" cy="1843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Neue Haas Grotesk Text Pro" panose="020B0504020202020204" pitchFamily="34" charset="0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26% of current orders are made through Starbucks app, customer data used to encourage bigger orders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0FC7C213-6016-E295-E57E-27F2A0C17AAD}"/>
              </a:ext>
            </a:extLst>
          </p:cNvPr>
          <p:cNvSpPr txBox="1">
            <a:spLocks/>
          </p:cNvSpPr>
          <p:nvPr/>
        </p:nvSpPr>
        <p:spPr>
          <a:xfrm>
            <a:off x="4719944" y="3185908"/>
            <a:ext cx="3222084" cy="26893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Neue Haas Grotesk Text Pro" panose="020B0504020202020204" pitchFamily="34" charset="0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Neue Haas Grotesk Text Pro" panose="020B0504020202020204" pitchFamily="34" charset="0"/>
              <a:buChar char="-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Kenji’s Ramen, small business reports overall sales increased 10% from previous third party use and saves estimated 35% from owned solution.</a:t>
            </a:r>
          </a:p>
        </p:txBody>
      </p:sp>
      <p:pic>
        <p:nvPicPr>
          <p:cNvPr id="6" name="Picture 5" descr="A picture containing text, food, different, dish&#10;&#10;Description automatically generated">
            <a:extLst>
              <a:ext uri="{FF2B5EF4-FFF2-40B4-BE49-F238E27FC236}">
                <a16:creationId xmlns:a16="http://schemas.microsoft.com/office/drawing/2014/main" id="{3B2CED48-5E0E-4795-1F33-D285E452B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2028" y="2722900"/>
            <a:ext cx="3727430" cy="3285853"/>
          </a:xfrm>
          <a:prstGeom prst="rect">
            <a:avLst/>
          </a:prstGeom>
        </p:spPr>
      </p:pic>
      <p:pic>
        <p:nvPicPr>
          <p:cNvPr id="2050" name="Picture 2" descr="No description available.">
            <a:extLst>
              <a:ext uri="{FF2B5EF4-FFF2-40B4-BE49-F238E27FC236}">
                <a16:creationId xmlns:a16="http://schemas.microsoft.com/office/drawing/2014/main" id="{FF820B36-952A-4ABD-970A-3B8D1B393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22" y="0"/>
            <a:ext cx="31638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878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AA6A2E0-18A1-4B22-8F61-5E162B674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4"/>
            <a:ext cx="3763693" cy="2338756"/>
          </a:xfrm>
        </p:spPr>
        <p:txBody>
          <a:bodyPr anchor="t">
            <a:normAutofit/>
          </a:bodyPr>
          <a:lstStyle/>
          <a:p>
            <a:r>
              <a:rPr lang="en-GB" sz="4000"/>
              <a:t>Interface Design Principles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F5909CB-6CD3-45DF-9920-8D8182485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7244"/>
            <a:ext cx="804195" cy="0"/>
          </a:xfrm>
          <a:prstGeom prst="line">
            <a:avLst/>
          </a:prstGeom>
          <a:ln w="825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A034FF75-264B-9F34-CAD5-A6FD111B90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381428"/>
              </p:ext>
            </p:extLst>
          </p:nvPr>
        </p:nvGraphicFramePr>
        <p:xfrm>
          <a:off x="5524499" y="1006573"/>
          <a:ext cx="5800913" cy="4807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9D96C40-ACE8-FE61-7143-91AAC287BA64}"/>
              </a:ext>
            </a:extLst>
          </p:cNvPr>
          <p:cNvSpPr txBox="1"/>
          <p:nvPr/>
        </p:nvSpPr>
        <p:spPr>
          <a:xfrm>
            <a:off x="1088136" y="3051575"/>
            <a:ext cx="356977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Design principles have been deciphered by theorists to discover how design impacts useability and user satisfaction. For example, Nielson, Dix and Schneiderman. </a:t>
            </a:r>
          </a:p>
        </p:txBody>
      </p:sp>
    </p:spTree>
    <p:extLst>
      <p:ext uri="{BB962C8B-B14F-4D97-AF65-F5344CB8AC3E}">
        <p14:creationId xmlns:p14="http://schemas.microsoft.com/office/powerpoint/2010/main" val="1567241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8">
            <a:extLst>
              <a:ext uri="{FF2B5EF4-FFF2-40B4-BE49-F238E27FC236}">
                <a16:creationId xmlns:a16="http://schemas.microsoft.com/office/drawing/2014/main" id="{431807EA-F70D-41DE-A07B-209FD5918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294" y="1090245"/>
            <a:ext cx="6378797" cy="1563308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Target Audience Design </a:t>
            </a:r>
          </a:p>
        </p:txBody>
      </p:sp>
      <p:cxnSp>
        <p:nvCxnSpPr>
          <p:cNvPr id="24" name="Straight Connector 20">
            <a:extLst>
              <a:ext uri="{FF2B5EF4-FFF2-40B4-BE49-F238E27FC236}">
                <a16:creationId xmlns:a16="http://schemas.microsoft.com/office/drawing/2014/main" id="{D6D3BDB7-6E9F-439D-9E83-9D7F1971D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87805" y="1184168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7079EC03-A298-F6B4-47F9-449C33199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074029"/>
              </p:ext>
            </p:extLst>
          </p:nvPr>
        </p:nvGraphicFramePr>
        <p:xfrm>
          <a:off x="2089237" y="3285452"/>
          <a:ext cx="7640918" cy="2482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885F558-54E5-3083-323B-99BD6D0AE333}"/>
              </a:ext>
            </a:extLst>
          </p:cNvPr>
          <p:cNvSpPr txBox="1"/>
          <p:nvPr/>
        </p:nvSpPr>
        <p:spPr>
          <a:xfrm>
            <a:off x="1575573" y="2007222"/>
            <a:ext cx="8668246" cy="646331"/>
          </a:xfrm>
          <a:prstGeom prst="rect">
            <a:avLst/>
          </a:prstGeom>
          <a:ln>
            <a:solidFill>
              <a:schemeClr val="bg1"/>
            </a:solidFill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dirty="0"/>
              <a:t>Differencing audiences impacts user needs and preferences, ‘user-focused’ interfaces should identify and implement as necessary. </a:t>
            </a:r>
          </a:p>
        </p:txBody>
      </p:sp>
    </p:spTree>
    <p:extLst>
      <p:ext uri="{BB962C8B-B14F-4D97-AF65-F5344CB8AC3E}">
        <p14:creationId xmlns:p14="http://schemas.microsoft.com/office/powerpoint/2010/main" val="1578251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A12145F0-5149-412D-9A3F-1E3051B3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79"/>
            <a:ext cx="10529560" cy="1225587"/>
          </a:xfrm>
        </p:spPr>
        <p:txBody>
          <a:bodyPr>
            <a:normAutofit/>
          </a:bodyPr>
          <a:lstStyle/>
          <a:p>
            <a:r>
              <a:rPr lang="en-GB" sz="4000"/>
              <a:t>Consumer Expectations</a:t>
            </a:r>
          </a:p>
        </p:txBody>
      </p:sp>
      <p:cxnSp>
        <p:nvCxnSpPr>
          <p:cNvPr id="3088" name="Straight Connector 3087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684" y="2455816"/>
            <a:ext cx="5188110" cy="38306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Following this, with 5.5 billion using websites daily expectations arise. </a:t>
            </a:r>
          </a:p>
          <a:p>
            <a:r>
              <a:rPr lang="en-GB" dirty="0"/>
              <a:t>Easy Navigation, 94%</a:t>
            </a:r>
          </a:p>
          <a:p>
            <a:r>
              <a:rPr lang="en-GB" dirty="0"/>
              <a:t>Relevant and up-to-date, 83%</a:t>
            </a:r>
          </a:p>
          <a:p>
            <a:r>
              <a:rPr lang="en-GB" dirty="0"/>
              <a:t>Appealing and Informative, 91%</a:t>
            </a:r>
          </a:p>
        </p:txBody>
      </p:sp>
      <p:pic>
        <p:nvPicPr>
          <p:cNvPr id="3076" name="Picture 4" descr="50 free icons of Navigation &amp; Maps designed by Freepik | Free icons, Vector  icon design, Easy drawings">
            <a:extLst>
              <a:ext uri="{FF2B5EF4-FFF2-40B4-BE49-F238E27FC236}">
                <a16:creationId xmlns:a16="http://schemas.microsoft.com/office/drawing/2014/main" id="{B1A62D2C-1660-A715-756B-6FB141BE6C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38464" y="2327480"/>
            <a:ext cx="3830684" cy="383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528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431807EA-F70D-41DE-A07B-209FD5918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0" y="2187385"/>
            <a:ext cx="3814891" cy="3131664"/>
          </a:xfrm>
        </p:spPr>
        <p:txBody>
          <a:bodyPr anchor="t">
            <a:normAutofit/>
          </a:bodyPr>
          <a:lstStyle/>
          <a:p>
            <a:pPr algn="r"/>
            <a:r>
              <a:rPr lang="en-GB" sz="4000"/>
              <a:t>Testing Alternatives</a:t>
            </a:r>
          </a:p>
        </p:txBody>
      </p:sp>
      <p:cxnSp>
        <p:nvCxnSpPr>
          <p:cNvPr id="23" name="Straight Connector 19">
            <a:extLst>
              <a:ext uri="{FF2B5EF4-FFF2-40B4-BE49-F238E27FC236}">
                <a16:creationId xmlns:a16="http://schemas.microsoft.com/office/drawing/2014/main" id="{B5AB804E-C4C5-4121-B2C5-AFBEF335D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87805" y="233762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1EFA3B02-5954-F7C8-E826-492C80E79E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068389"/>
              </p:ext>
            </p:extLst>
          </p:nvPr>
        </p:nvGraphicFramePr>
        <p:xfrm>
          <a:off x="923995" y="962212"/>
          <a:ext cx="5592762" cy="4976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E7A3AAF-3817-FD48-A35D-943F9CC0CDE7}"/>
              </a:ext>
            </a:extLst>
          </p:cNvPr>
          <p:cNvSpPr txBox="1"/>
          <p:nvPr/>
        </p:nvSpPr>
        <p:spPr>
          <a:xfrm>
            <a:off x="7889631" y="3753217"/>
            <a:ext cx="32404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Testing allows refinement, innovation and provides constructive feedback to create a consumer-centric product. </a:t>
            </a:r>
          </a:p>
        </p:txBody>
      </p:sp>
    </p:spTree>
    <p:extLst>
      <p:ext uri="{BB962C8B-B14F-4D97-AF65-F5344CB8AC3E}">
        <p14:creationId xmlns:p14="http://schemas.microsoft.com/office/powerpoint/2010/main" val="3051010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1091868"/>
            <a:ext cx="4147804" cy="2042160"/>
          </a:xfrm>
        </p:spPr>
        <p:txBody>
          <a:bodyPr>
            <a:normAutofit/>
          </a:bodyPr>
          <a:lstStyle/>
          <a:p>
            <a:r>
              <a:rPr lang="en-GB" sz="4000"/>
              <a:t>Project Outcome Overview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280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232" y="3204755"/>
            <a:ext cx="4147804" cy="2966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completion of the project, an application has been produced to facilitate the process of food ordering.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34671FC9-2004-7E76-3677-9561DCFB52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718549"/>
              </p:ext>
            </p:extLst>
          </p:nvPr>
        </p:nvGraphicFramePr>
        <p:xfrm>
          <a:off x="5538817" y="1758461"/>
          <a:ext cx="6160593" cy="358610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963574567"/>
                    </a:ext>
                  </a:extLst>
                </a:gridCol>
                <a:gridCol w="3112593">
                  <a:extLst>
                    <a:ext uri="{9D8B030D-6E8A-4147-A177-3AD203B41FA5}">
                      <a16:colId xmlns:a16="http://schemas.microsoft.com/office/drawing/2014/main" val="1585596638"/>
                    </a:ext>
                  </a:extLst>
                </a:gridCol>
              </a:tblGrid>
              <a:tr h="529493">
                <a:tc>
                  <a:txBody>
                    <a:bodyPr/>
                    <a:lstStyle/>
                    <a:p>
                      <a:r>
                        <a:rPr lang="en-GB" sz="2000" dirty="0"/>
                        <a:t>Admin</a:t>
                      </a:r>
                    </a:p>
                  </a:txBody>
                  <a:tcPr marL="103089" marR="103089" marT="51545" marB="5154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Consumer</a:t>
                      </a:r>
                    </a:p>
                  </a:txBody>
                  <a:tcPr marL="103089" marR="103089" marT="51545" marB="51545"/>
                </a:tc>
                <a:extLst>
                  <a:ext uri="{0D108BD9-81ED-4DB2-BD59-A6C34878D82A}">
                    <a16:rowId xmlns:a16="http://schemas.microsoft.com/office/drawing/2014/main" val="2563016426"/>
                  </a:ext>
                </a:extLst>
              </a:tr>
              <a:tr h="305661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/>
                        <a:t>Add, delete, update categories/ menu items/ admins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/>
                        <a:t>Manage and update orders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/>
                        <a:t>View generated revenue</a:t>
                      </a:r>
                    </a:p>
                    <a:p>
                      <a:endParaRPr lang="en-GB" sz="2000"/>
                    </a:p>
                  </a:txBody>
                  <a:tcPr marL="103089" marR="103089" marT="51545" marB="51545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View Pages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Search Items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Place orders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Point of contact </a:t>
                      </a:r>
                    </a:p>
                  </a:txBody>
                  <a:tcPr marL="103089" marR="103089" marT="51545" marB="51545"/>
                </a:tc>
                <a:extLst>
                  <a:ext uri="{0D108BD9-81ED-4DB2-BD59-A6C34878D82A}">
                    <a16:rowId xmlns:a16="http://schemas.microsoft.com/office/drawing/2014/main" val="42709684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9637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D6F774C-5F1D-4238-9942-12AC01518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190" y="1092318"/>
            <a:ext cx="5252546" cy="1698649"/>
          </a:xfrm>
        </p:spPr>
        <p:txBody>
          <a:bodyPr>
            <a:normAutofit/>
          </a:bodyPr>
          <a:lstStyle/>
          <a:p>
            <a:r>
              <a:rPr lang="en-GB" sz="4000"/>
              <a:t>Feature Testing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79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7CAE773-2A6B-3B4A-169C-EF2BFA653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" y="2439728"/>
            <a:ext cx="6142411" cy="3455105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197" y="1003518"/>
            <a:ext cx="3695701" cy="4891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Feature testing is implemented to ensure all main functionalities of the site work as expected. </a:t>
            </a:r>
          </a:p>
          <a:p>
            <a:pPr marL="0" indent="0">
              <a:buNone/>
            </a:pPr>
            <a:r>
              <a:rPr lang="en-GB" dirty="0"/>
              <a:t>Although mostly positive, did highlight issues within the admin section consequence to adding/updating foods. </a:t>
            </a:r>
          </a:p>
          <a:p>
            <a:pPr marL="0" indent="0">
              <a:buNone/>
            </a:pPr>
            <a:r>
              <a:rPr lang="en-GB" dirty="0"/>
              <a:t>Issue narrowed to extension element of image code, possibly clash of data, however data inputted does work as intended. </a:t>
            </a:r>
          </a:p>
        </p:txBody>
      </p:sp>
    </p:spTree>
    <p:extLst>
      <p:ext uri="{BB962C8B-B14F-4D97-AF65-F5344CB8AC3E}">
        <p14:creationId xmlns:p14="http://schemas.microsoft.com/office/powerpoint/2010/main" val="868777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CC1FBA-66BE-437A-BCBC-ED8178A68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3955718"/>
            <a:ext cx="5510372" cy="2339168"/>
          </a:xfrm>
        </p:spPr>
        <p:txBody>
          <a:bodyPr>
            <a:normAutofit/>
          </a:bodyPr>
          <a:lstStyle/>
          <a:p>
            <a:r>
              <a:rPr lang="en-GB" sz="4000"/>
              <a:t>Observation Conclusions- Order Side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954011-5560-881A-398A-E6F641C5FE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3323" b="40984"/>
          <a:stretch/>
        </p:blipFill>
        <p:spPr>
          <a:xfrm>
            <a:off x="20" y="186467"/>
            <a:ext cx="12191980" cy="342899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29BA74B-ECB4-4E0C-ADC9-17655FFE1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05226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0" y="3878825"/>
            <a:ext cx="3830218" cy="2430809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500" dirty="0"/>
              <a:t>Ordering an item was straightforward, yet three users had alternate methods of ordering- featured menu, search, menu pane.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500" dirty="0"/>
              <a:t>Location found after 3 page search, additional need for hyperlink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500" dirty="0"/>
              <a:t>Featured categories overlooked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454282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5A73A0-BB15-427A-AB69-E8FF2A9E4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258" y="1084946"/>
            <a:ext cx="3796542" cy="3487054"/>
          </a:xfrm>
        </p:spPr>
        <p:txBody>
          <a:bodyPr>
            <a:normAutofit/>
          </a:bodyPr>
          <a:lstStyle/>
          <a:p>
            <a:r>
              <a:rPr lang="en-GB" sz="4000"/>
              <a:t>Observation Conclusions- Admin Side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976" y="1185078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3547" y="1035247"/>
            <a:ext cx="5548695" cy="2986991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700"/>
              <a:t>Two of three users perceived summery boxes as buttons.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700"/>
              <a:t>Submit button lacking clarity, possible need of save as edited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700"/>
              <a:t>Users were able to use the system with ease, especially navigation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700"/>
              <a:t>When editing orders 2/3 first point of contact was drop-down menu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AFAD3-DF20-69FA-C232-D7FB15951F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0573" y="4255926"/>
            <a:ext cx="7710853" cy="240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963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27BDC9-FB18-487D-844E-9A6B39F8C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2235210"/>
            <a:ext cx="3807714" cy="3352789"/>
          </a:xfrm>
        </p:spPr>
        <p:txBody>
          <a:bodyPr anchor="t">
            <a:normAutofit/>
          </a:bodyPr>
          <a:lstStyle/>
          <a:p>
            <a:r>
              <a:rPr lang="en-GB" sz="4000"/>
              <a:t>Heuristic Evaluation Conclusions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5BE18DF-459C-485A-834C-292AA6BB1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495" y="233762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0A3E1F35-C2E0-A589-6E8E-D6B3444A99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676232"/>
              </p:ext>
            </p:extLst>
          </p:nvPr>
        </p:nvGraphicFramePr>
        <p:xfrm>
          <a:off x="5524500" y="571500"/>
          <a:ext cx="6096000" cy="5714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49870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887167"/>
            <a:ext cx="8149049" cy="204962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Reflection of Literature- Comparison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0827CD2B-C912-11D0-8A13-DD7017EAEB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7896904"/>
              </p:ext>
            </p:extLst>
          </p:nvPr>
        </p:nvGraphicFramePr>
        <p:xfrm>
          <a:off x="1091204" y="2809970"/>
          <a:ext cx="9922764" cy="2862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80989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887167"/>
            <a:ext cx="9560754" cy="204962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Further Recommendations &amp; Development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A7408A6D-EE35-F8CC-28A9-AFD405F9E3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791924"/>
              </p:ext>
            </p:extLst>
          </p:nvPr>
        </p:nvGraphicFramePr>
        <p:xfrm>
          <a:off x="1091204" y="2809970"/>
          <a:ext cx="9922764" cy="2862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2495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1CC1FBA-66BE-437A-BCBC-ED8178A68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3955718"/>
            <a:ext cx="3337108" cy="1237169"/>
          </a:xfrm>
        </p:spPr>
        <p:txBody>
          <a:bodyPr>
            <a:normAutofit/>
          </a:bodyPr>
          <a:lstStyle/>
          <a:p>
            <a:r>
              <a:rPr lang="en-GB" sz="4000" dirty="0"/>
              <a:t>Conclusions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41E9F3-D342-9AA2-EC2E-A7DB509FD4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99" b="39741"/>
          <a:stretch/>
        </p:blipFill>
        <p:spPr>
          <a:xfrm>
            <a:off x="20" y="1"/>
            <a:ext cx="12191980" cy="342899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29BA74B-ECB4-4E0C-ADC9-17655FFE1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05226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C0A64-0978-3557-156A-E04878ED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911" y="3878825"/>
            <a:ext cx="6381507" cy="2430809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400" dirty="0"/>
              <a:t>Overall, the project was somewhat a success.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dirty="0"/>
              <a:t>Despite errors and developments required to create a finalised working food ordering system, the prototype is a ideal starting point to expand for real use that displays, loads, saves and updates data to an external database.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dirty="0"/>
              <a:t>In accordance to aims and objectives, all goals of the project have been accomplished and many things learnt.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dirty="0"/>
              <a:t>Feedback has provided many routes to better the application. </a:t>
            </a:r>
          </a:p>
        </p:txBody>
      </p:sp>
    </p:spTree>
    <p:extLst>
      <p:ext uri="{BB962C8B-B14F-4D97-AF65-F5344CB8AC3E}">
        <p14:creationId xmlns:p14="http://schemas.microsoft.com/office/powerpoint/2010/main" val="26781201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24" y="0"/>
            <a:ext cx="1683224" cy="56270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Code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ideo1942055981">
            <a:hlinkClick r:id="" action="ppaction://media"/>
            <a:extLst>
              <a:ext uri="{FF2B5EF4-FFF2-40B4-BE49-F238E27FC236}">
                <a16:creationId xmlns:a16="http://schemas.microsoft.com/office/drawing/2014/main" id="{08E29854-75A8-7845-850E-CC1CF7B4D6B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4910" y="562708"/>
            <a:ext cx="11042180" cy="6207857"/>
          </a:xfrm>
        </p:spPr>
      </p:pic>
    </p:spTree>
    <p:extLst>
      <p:ext uri="{BB962C8B-B14F-4D97-AF65-F5344CB8AC3E}">
        <p14:creationId xmlns:p14="http://schemas.microsoft.com/office/powerpoint/2010/main" val="404334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218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24" y="9523"/>
            <a:ext cx="1991965" cy="58774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Admin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video4942055981">
            <a:hlinkClick r:id="" action="ppaction://media"/>
            <a:extLst>
              <a:ext uri="{FF2B5EF4-FFF2-40B4-BE49-F238E27FC236}">
                <a16:creationId xmlns:a16="http://schemas.microsoft.com/office/drawing/2014/main" id="{AC8EBB03-45C1-F1B3-EF1C-B07154B9250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2517" y="454388"/>
            <a:ext cx="10986966" cy="6176815"/>
          </a:xfrm>
        </p:spPr>
      </p:pic>
    </p:spTree>
    <p:extLst>
      <p:ext uri="{BB962C8B-B14F-4D97-AF65-F5344CB8AC3E}">
        <p14:creationId xmlns:p14="http://schemas.microsoft.com/office/powerpoint/2010/main" val="309807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1B1731-39D9-4145-8343-C209E1F09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24" y="0"/>
            <a:ext cx="2789134" cy="648311"/>
          </a:xfrm>
        </p:spPr>
        <p:txBody>
          <a:bodyPr>
            <a:normAutofit/>
          </a:bodyPr>
          <a:lstStyle/>
          <a:p>
            <a:r>
              <a:rPr lang="en-GB" sz="4000" dirty="0"/>
              <a:t>Customer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824" y="1186683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video1606109999">
            <a:hlinkClick r:id="" action="ppaction://media"/>
            <a:extLst>
              <a:ext uri="{FF2B5EF4-FFF2-40B4-BE49-F238E27FC236}">
                <a16:creationId xmlns:a16="http://schemas.microsoft.com/office/drawing/2014/main" id="{72B23F74-6967-3842-676A-3FAD9F7F532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4016" y="535699"/>
            <a:ext cx="11143967" cy="6269133"/>
          </a:xfrm>
        </p:spPr>
      </p:pic>
    </p:spTree>
    <p:extLst>
      <p:ext uri="{BB962C8B-B14F-4D97-AF65-F5344CB8AC3E}">
        <p14:creationId xmlns:p14="http://schemas.microsoft.com/office/powerpoint/2010/main" val="311430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794C-CD0E-110C-5350-33DA5292B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516" y="1076635"/>
            <a:ext cx="3930256" cy="34953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cap="all" dirty="0"/>
              <a:t>That concludes the presentation..</a:t>
            </a:r>
            <a:br>
              <a:rPr lang="en-US" sz="3400" cap="all" dirty="0"/>
            </a:br>
            <a:br>
              <a:rPr lang="en-US" sz="3400" cap="all" dirty="0"/>
            </a:br>
            <a:r>
              <a:rPr lang="en-US" sz="3400" cap="all" dirty="0"/>
              <a:t>Any questions?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7D2EE7D1-2553-FD45-7BF1-F7F49FE4C2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59920" y="1185205"/>
            <a:ext cx="4055154" cy="4055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924634"/>
      </p:ext>
    </p:extLst>
  </p:cSld>
  <p:clrMapOvr>
    <a:masterClrMapping/>
  </p:clrMapOvr>
</p:sld>
</file>

<file path=ppt/theme/theme1.xml><?xml version="1.0" encoding="utf-8"?>
<a:theme xmlns:a="http://schemas.openxmlformats.org/drawingml/2006/main" name="BjornVTI">
  <a:themeElements>
    <a:clrScheme name="AnalogousFromLightSeedRightStep">
      <a:dk1>
        <a:srgbClr val="000000"/>
      </a:dk1>
      <a:lt1>
        <a:srgbClr val="FFFFFF"/>
      </a:lt1>
      <a:dk2>
        <a:srgbClr val="3E3423"/>
      </a:dk2>
      <a:lt2>
        <a:srgbClr val="E2E7E8"/>
      </a:lt2>
      <a:accent1>
        <a:srgbClr val="C1988D"/>
      </a:accent1>
      <a:accent2>
        <a:srgbClr val="B6A17C"/>
      </a:accent2>
      <a:accent3>
        <a:srgbClr val="A4A67E"/>
      </a:accent3>
      <a:accent4>
        <a:srgbClr val="90A974"/>
      </a:accent4>
      <a:accent5>
        <a:srgbClr val="86AB81"/>
      </a:accent5>
      <a:accent6>
        <a:srgbClr val="77AF88"/>
      </a:accent6>
      <a:hlink>
        <a:srgbClr val="5C8B98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E6AAE9C568C45BB5244925F8AB03B" ma:contentTypeVersion="10" ma:contentTypeDescription="Create a new document." ma:contentTypeScope="" ma:versionID="f1658e4a1d7e28faaab6819d7cd97a83">
  <xsd:schema xmlns:xsd="http://www.w3.org/2001/XMLSchema" xmlns:xs="http://www.w3.org/2001/XMLSchema" xmlns:p="http://schemas.microsoft.com/office/2006/metadata/properties" xmlns:ns2="fc3f8d38-27b3-43be-970b-a7f4d3ea9a3a" xmlns:ns3="c9124dd2-93b3-427f-b7ff-dc9764dcfc58" targetNamespace="http://schemas.microsoft.com/office/2006/metadata/properties" ma:root="true" ma:fieldsID="7f4e62a8f387d87dc54b0ff4acafcc41" ns2:_="" ns3:_="">
    <xsd:import namespace="fc3f8d38-27b3-43be-970b-a7f4d3ea9a3a"/>
    <xsd:import namespace="c9124dd2-93b3-427f-b7ff-dc9764dcfc5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8d38-27b3-43be-970b-a7f4d3ea9a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20146a7-cfe1-423e-b414-04c0ab4119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124dd2-93b3-427f-b7ff-dc9764dcfc5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225e623-b01c-401e-b2b4-f66adce77384}" ma:internalName="TaxCatchAll" ma:showField="CatchAllData" ma:web="c9124dd2-93b3-427f-b7ff-dc9764dcfc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186E6E2-E3D5-4944-B6F5-BE20879A6023}"/>
</file>

<file path=customXml/itemProps2.xml><?xml version="1.0" encoding="utf-8"?>
<ds:datastoreItem xmlns:ds="http://schemas.openxmlformats.org/officeDocument/2006/customXml" ds:itemID="{FCB1CE1B-3A5E-4356-946E-1F7BDB8DB75D}"/>
</file>

<file path=docProps/app.xml><?xml version="1.0" encoding="utf-8"?>
<Properties xmlns="http://schemas.openxmlformats.org/officeDocument/2006/extended-properties" xmlns:vt="http://schemas.openxmlformats.org/officeDocument/2006/docPropsVTypes">
  <TotalTime>5693</TotalTime>
  <Words>2006</Words>
  <Application>Microsoft Office PowerPoint</Application>
  <PresentationFormat>Widescreen</PresentationFormat>
  <Paragraphs>175</Paragraphs>
  <Slides>24</Slides>
  <Notes>22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Neue Haas Grotesk Text Pro</vt:lpstr>
      <vt:lpstr>BjornVTI</vt:lpstr>
      <vt:lpstr>Project  Viva</vt:lpstr>
      <vt:lpstr>To investigate if bespoke food service applications supersede online food delivery marketplace applications- A case study </vt:lpstr>
      <vt:lpstr>Introduction</vt:lpstr>
      <vt:lpstr>Aims and Objectives</vt:lpstr>
      <vt:lpstr>Pros &amp; Cons of Online Food Ordering </vt:lpstr>
      <vt:lpstr>Marketplaces vs Independent </vt:lpstr>
      <vt:lpstr>Organisations going Solo</vt:lpstr>
      <vt:lpstr>Independent Examples</vt:lpstr>
      <vt:lpstr>Interface Design Principles</vt:lpstr>
      <vt:lpstr>Target Audience Design </vt:lpstr>
      <vt:lpstr>Consumer Expectations</vt:lpstr>
      <vt:lpstr>Testing Alternatives</vt:lpstr>
      <vt:lpstr>Project Outcome Overview</vt:lpstr>
      <vt:lpstr>Feature Testing</vt:lpstr>
      <vt:lpstr>Observation Conclusions- Order Side</vt:lpstr>
      <vt:lpstr>Observation Conclusions- Admin Side</vt:lpstr>
      <vt:lpstr>Heuristic Evaluation Conclusions</vt:lpstr>
      <vt:lpstr>Reflection of Literature- Comparison </vt:lpstr>
      <vt:lpstr>Further Recommendations &amp; Development </vt:lpstr>
      <vt:lpstr>Conclusions </vt:lpstr>
      <vt:lpstr>Code</vt:lpstr>
      <vt:lpstr>Admin</vt:lpstr>
      <vt:lpstr>Customer</vt:lpstr>
      <vt:lpstr>That concludes the presentation..  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Proposal</dc:title>
  <dc:creator>Ellie Rhodes</dc:creator>
  <cp:lastModifiedBy>Ellie Rhodes</cp:lastModifiedBy>
  <cp:revision>127</cp:revision>
  <dcterms:created xsi:type="dcterms:W3CDTF">2022-11-24T15:44:33Z</dcterms:created>
  <dcterms:modified xsi:type="dcterms:W3CDTF">2023-04-27T19:09:52Z</dcterms:modified>
</cp:coreProperties>
</file>