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56" r:id="rId5"/>
    <p:sldId id="283" r:id="rId6"/>
    <p:sldId id="614" r:id="rId7"/>
    <p:sldId id="626" r:id="rId8"/>
    <p:sldId id="616" r:id="rId9"/>
    <p:sldId id="618" r:id="rId10"/>
    <p:sldId id="617" r:id="rId11"/>
    <p:sldId id="619" r:id="rId12"/>
    <p:sldId id="620" r:id="rId13"/>
    <p:sldId id="628" r:id="rId14"/>
    <p:sldId id="621" r:id="rId15"/>
    <p:sldId id="622" r:id="rId16"/>
    <p:sldId id="623" r:id="rId17"/>
    <p:sldId id="624" r:id="rId18"/>
    <p:sldId id="625" r:id="rId19"/>
    <p:sldId id="629" r:id="rId20"/>
    <p:sldId id="291"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836FD4-4A56-492E-9712-9E99ED4941B5}" v="67" dt="2022-06-12T20:09:26.6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69" autoAdjust="0"/>
    <p:restoredTop sz="94829"/>
  </p:normalViewPr>
  <p:slideViewPr>
    <p:cSldViewPr>
      <p:cViewPr varScale="1">
        <p:scale>
          <a:sx n="105" d="100"/>
          <a:sy n="105" d="100"/>
        </p:scale>
        <p:origin x="1998"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za Ahmed (PG Research)" userId="e606b0a9-72ee-43ac-a8f5-368b09304c72" providerId="ADAL" clId="{94836FD4-4A56-492E-9712-9E99ED4941B5}"/>
    <pc:docChg chg="undo custSel addSld delSld modSld sldOrd">
      <pc:chgData name="Khaza Ahmed (PG Research)" userId="e606b0a9-72ee-43ac-a8f5-368b09304c72" providerId="ADAL" clId="{94836FD4-4A56-492E-9712-9E99ED4941B5}" dt="2022-06-12T20:09:26.607" v="603" actId="113"/>
      <pc:docMkLst>
        <pc:docMk/>
      </pc:docMkLst>
      <pc:sldChg chg="modSp add del mod">
        <pc:chgData name="Khaza Ahmed (PG Research)" userId="e606b0a9-72ee-43ac-a8f5-368b09304c72" providerId="ADAL" clId="{94836FD4-4A56-492E-9712-9E99ED4941B5}" dt="2022-06-12T19:58:50.211" v="375" actId="20577"/>
        <pc:sldMkLst>
          <pc:docMk/>
          <pc:sldMk cId="3408955283" sldId="256"/>
        </pc:sldMkLst>
        <pc:spChg chg="mod">
          <ac:chgData name="Khaza Ahmed (PG Research)" userId="e606b0a9-72ee-43ac-a8f5-368b09304c72" providerId="ADAL" clId="{94836FD4-4A56-492E-9712-9E99ED4941B5}" dt="2022-06-12T19:58:50.211" v="375" actId="20577"/>
          <ac:spMkLst>
            <pc:docMk/>
            <pc:sldMk cId="3408955283" sldId="256"/>
            <ac:spMk id="2" creationId="{00000000-0000-0000-0000-000000000000}"/>
          </ac:spMkLst>
        </pc:spChg>
      </pc:sldChg>
      <pc:sldChg chg="del">
        <pc:chgData name="Khaza Ahmed (PG Research)" userId="e606b0a9-72ee-43ac-a8f5-368b09304c72" providerId="ADAL" clId="{94836FD4-4A56-492E-9712-9E99ED4941B5}" dt="2022-06-12T20:07:20.866" v="489" actId="2696"/>
        <pc:sldMkLst>
          <pc:docMk/>
          <pc:sldMk cId="2011787625" sldId="275"/>
        </pc:sldMkLst>
      </pc:sldChg>
      <pc:sldChg chg="del">
        <pc:chgData name="Khaza Ahmed (PG Research)" userId="e606b0a9-72ee-43ac-a8f5-368b09304c72" providerId="ADAL" clId="{94836FD4-4A56-492E-9712-9E99ED4941B5}" dt="2022-06-12T19:28:49.731" v="5" actId="47"/>
        <pc:sldMkLst>
          <pc:docMk/>
          <pc:sldMk cId="1150337488" sldId="276"/>
        </pc:sldMkLst>
      </pc:sldChg>
      <pc:sldChg chg="modSp ord modAnim">
        <pc:chgData name="Khaza Ahmed (PG Research)" userId="e606b0a9-72ee-43ac-a8f5-368b09304c72" providerId="ADAL" clId="{94836FD4-4A56-492E-9712-9E99ED4941B5}" dt="2022-06-12T20:09:26.607" v="603" actId="113"/>
        <pc:sldMkLst>
          <pc:docMk/>
          <pc:sldMk cId="673045607" sldId="283"/>
        </pc:sldMkLst>
        <pc:spChg chg="mod">
          <ac:chgData name="Khaza Ahmed (PG Research)" userId="e606b0a9-72ee-43ac-a8f5-368b09304c72" providerId="ADAL" clId="{94836FD4-4A56-492E-9712-9E99ED4941B5}" dt="2022-06-12T20:09:26.607" v="603" actId="113"/>
          <ac:spMkLst>
            <pc:docMk/>
            <pc:sldMk cId="673045607" sldId="283"/>
            <ac:spMk id="3" creationId="{16E94382-DACE-4E00-9EDA-0779A57F51D8}"/>
          </ac:spMkLst>
        </pc:spChg>
      </pc:sldChg>
      <pc:sldChg chg="del">
        <pc:chgData name="Khaza Ahmed (PG Research)" userId="e606b0a9-72ee-43ac-a8f5-368b09304c72" providerId="ADAL" clId="{94836FD4-4A56-492E-9712-9E99ED4941B5}" dt="2022-06-12T20:07:24.121" v="490" actId="2696"/>
        <pc:sldMkLst>
          <pc:docMk/>
          <pc:sldMk cId="526313775" sldId="338"/>
        </pc:sldMkLst>
      </pc:sldChg>
      <pc:sldChg chg="addSp modSp add mod">
        <pc:chgData name="Khaza Ahmed (PG Research)" userId="e606b0a9-72ee-43ac-a8f5-368b09304c72" providerId="ADAL" clId="{94836FD4-4A56-492E-9712-9E99ED4941B5}" dt="2022-06-12T19:29:25.448" v="25" actId="207"/>
        <pc:sldMkLst>
          <pc:docMk/>
          <pc:sldMk cId="3225665142" sldId="614"/>
        </pc:sldMkLst>
        <pc:spChg chg="add mod">
          <ac:chgData name="Khaza Ahmed (PG Research)" userId="e606b0a9-72ee-43ac-a8f5-368b09304c72" providerId="ADAL" clId="{94836FD4-4A56-492E-9712-9E99ED4941B5}" dt="2022-06-12T19:29:25.448" v="25" actId="207"/>
          <ac:spMkLst>
            <pc:docMk/>
            <pc:sldMk cId="3225665142" sldId="614"/>
            <ac:spMk id="1031" creationId="{FD16CE36-9460-4A6D-5B1A-94D08CBD076E}"/>
          </ac:spMkLst>
        </pc:spChg>
        <pc:spChg chg="add">
          <ac:chgData name="Khaza Ahmed (PG Research)" userId="e606b0a9-72ee-43ac-a8f5-368b09304c72" providerId="ADAL" clId="{94836FD4-4A56-492E-9712-9E99ED4941B5}" dt="2022-06-12T19:29:07.899" v="10" actId="26606"/>
          <ac:spMkLst>
            <pc:docMk/>
            <pc:sldMk cId="3225665142" sldId="614"/>
            <ac:spMk id="1033" creationId="{544BAB2F-B85B-E527-E005-B342D4D93C29}"/>
          </ac:spMkLst>
        </pc:spChg>
        <pc:picChg chg="mod">
          <ac:chgData name="Khaza Ahmed (PG Research)" userId="e606b0a9-72ee-43ac-a8f5-368b09304c72" providerId="ADAL" clId="{94836FD4-4A56-492E-9712-9E99ED4941B5}" dt="2022-06-12T19:29:07.899" v="10" actId="26606"/>
          <ac:picMkLst>
            <pc:docMk/>
            <pc:sldMk cId="3225665142" sldId="614"/>
            <ac:picMk id="1026" creationId="{00000000-0000-0000-0000-000000000000}"/>
          </ac:picMkLst>
        </pc:picChg>
      </pc:sldChg>
      <pc:sldChg chg="modSp new del mod">
        <pc:chgData name="Khaza Ahmed (PG Research)" userId="e606b0a9-72ee-43ac-a8f5-368b09304c72" providerId="ADAL" clId="{94836FD4-4A56-492E-9712-9E99ED4941B5}" dt="2022-06-12T20:00:13.779" v="378" actId="2696"/>
        <pc:sldMkLst>
          <pc:docMk/>
          <pc:sldMk cId="3429119011" sldId="615"/>
        </pc:sldMkLst>
        <pc:spChg chg="mod">
          <ac:chgData name="Khaza Ahmed (PG Research)" userId="e606b0a9-72ee-43ac-a8f5-368b09304c72" providerId="ADAL" clId="{94836FD4-4A56-492E-9712-9E99ED4941B5}" dt="2022-06-12T19:29:51.540" v="28" actId="113"/>
          <ac:spMkLst>
            <pc:docMk/>
            <pc:sldMk cId="3429119011" sldId="615"/>
            <ac:spMk id="2" creationId="{A9254E97-E9CA-D8AC-C5AE-C02DCEF1A0C5}"/>
          </ac:spMkLst>
        </pc:spChg>
        <pc:spChg chg="mod">
          <ac:chgData name="Khaza Ahmed (PG Research)" userId="e606b0a9-72ee-43ac-a8f5-368b09304c72" providerId="ADAL" clId="{94836FD4-4A56-492E-9712-9E99ED4941B5}" dt="2022-06-12T19:29:56.637" v="29"/>
          <ac:spMkLst>
            <pc:docMk/>
            <pc:sldMk cId="3429119011" sldId="615"/>
            <ac:spMk id="3" creationId="{7B9D466F-3D20-9930-5E00-AF0694317CC8}"/>
          </ac:spMkLst>
        </pc:spChg>
      </pc:sldChg>
      <pc:sldChg chg="add del">
        <pc:chgData name="Khaza Ahmed (PG Research)" userId="e606b0a9-72ee-43ac-a8f5-368b09304c72" providerId="ADAL" clId="{94836FD4-4A56-492E-9712-9E99ED4941B5}" dt="2022-06-12T19:28:45.607" v="4" actId="2696"/>
        <pc:sldMkLst>
          <pc:docMk/>
          <pc:sldMk cId="3492535198" sldId="615"/>
        </pc:sldMkLst>
      </pc:sldChg>
      <pc:sldChg chg="modSp new mod">
        <pc:chgData name="Khaza Ahmed (PG Research)" userId="e606b0a9-72ee-43ac-a8f5-368b09304c72" providerId="ADAL" clId="{94836FD4-4A56-492E-9712-9E99ED4941B5}" dt="2022-06-12T20:01:30.324" v="396" actId="6549"/>
        <pc:sldMkLst>
          <pc:docMk/>
          <pc:sldMk cId="1610231474" sldId="616"/>
        </pc:sldMkLst>
        <pc:spChg chg="mod">
          <ac:chgData name="Khaza Ahmed (PG Research)" userId="e606b0a9-72ee-43ac-a8f5-368b09304c72" providerId="ADAL" clId="{94836FD4-4A56-492E-9712-9E99ED4941B5}" dt="2022-06-12T19:30:36.979" v="32" actId="113"/>
          <ac:spMkLst>
            <pc:docMk/>
            <pc:sldMk cId="1610231474" sldId="616"/>
            <ac:spMk id="2" creationId="{69135869-5630-5B09-54A0-46C464543C00}"/>
          </ac:spMkLst>
        </pc:spChg>
        <pc:spChg chg="mod">
          <ac:chgData name="Khaza Ahmed (PG Research)" userId="e606b0a9-72ee-43ac-a8f5-368b09304c72" providerId="ADAL" clId="{94836FD4-4A56-492E-9712-9E99ED4941B5}" dt="2022-06-12T20:01:30.324" v="396" actId="6549"/>
          <ac:spMkLst>
            <pc:docMk/>
            <pc:sldMk cId="1610231474" sldId="616"/>
            <ac:spMk id="3" creationId="{37A91E21-80A3-83C1-43A6-742758B53146}"/>
          </ac:spMkLst>
        </pc:spChg>
      </pc:sldChg>
      <pc:sldChg chg="addSp modSp new mod">
        <pc:chgData name="Khaza Ahmed (PG Research)" userId="e606b0a9-72ee-43ac-a8f5-368b09304c72" providerId="ADAL" clId="{94836FD4-4A56-492E-9712-9E99ED4941B5}" dt="2022-06-12T20:03:56.432" v="424" actId="14100"/>
        <pc:sldMkLst>
          <pc:docMk/>
          <pc:sldMk cId="3312759492" sldId="617"/>
        </pc:sldMkLst>
        <pc:spChg chg="mod">
          <ac:chgData name="Khaza Ahmed (PG Research)" userId="e606b0a9-72ee-43ac-a8f5-368b09304c72" providerId="ADAL" clId="{94836FD4-4A56-492E-9712-9E99ED4941B5}" dt="2022-06-12T19:31:24.098" v="43" actId="113"/>
          <ac:spMkLst>
            <pc:docMk/>
            <pc:sldMk cId="3312759492" sldId="617"/>
            <ac:spMk id="2" creationId="{CD3D7362-6275-4764-E0FC-EDEAB66CE6E6}"/>
          </ac:spMkLst>
        </pc:spChg>
        <pc:spChg chg="mod">
          <ac:chgData name="Khaza Ahmed (PG Research)" userId="e606b0a9-72ee-43ac-a8f5-368b09304c72" providerId="ADAL" clId="{94836FD4-4A56-492E-9712-9E99ED4941B5}" dt="2022-06-12T20:03:56.432" v="424" actId="14100"/>
          <ac:spMkLst>
            <pc:docMk/>
            <pc:sldMk cId="3312759492" sldId="617"/>
            <ac:spMk id="3" creationId="{01A3A103-D102-C102-81D6-A5540509CF13}"/>
          </ac:spMkLst>
        </pc:spChg>
        <pc:spChg chg="add mod">
          <ac:chgData name="Khaza Ahmed (PG Research)" userId="e606b0a9-72ee-43ac-a8f5-368b09304c72" providerId="ADAL" clId="{94836FD4-4A56-492E-9712-9E99ED4941B5}" dt="2022-06-12T20:03:38.329" v="420" actId="207"/>
          <ac:spMkLst>
            <pc:docMk/>
            <pc:sldMk cId="3312759492" sldId="617"/>
            <ac:spMk id="6" creationId="{226EC6AB-CD21-43B2-6C20-AB0171E18BEA}"/>
          </ac:spMkLst>
        </pc:spChg>
      </pc:sldChg>
      <pc:sldChg chg="modSp new mod ord">
        <pc:chgData name="Khaza Ahmed (PG Research)" userId="e606b0a9-72ee-43ac-a8f5-368b09304c72" providerId="ADAL" clId="{94836FD4-4A56-492E-9712-9E99ED4941B5}" dt="2022-06-12T20:03:46.411" v="421" actId="1037"/>
        <pc:sldMkLst>
          <pc:docMk/>
          <pc:sldMk cId="1446953882" sldId="618"/>
        </pc:sldMkLst>
        <pc:spChg chg="mod">
          <ac:chgData name="Khaza Ahmed (PG Research)" userId="e606b0a9-72ee-43ac-a8f5-368b09304c72" providerId="ADAL" clId="{94836FD4-4A56-492E-9712-9E99ED4941B5}" dt="2022-06-12T19:31:47.874" v="48" actId="113"/>
          <ac:spMkLst>
            <pc:docMk/>
            <pc:sldMk cId="1446953882" sldId="618"/>
            <ac:spMk id="2" creationId="{41F9D0A6-58CA-BAA6-26F8-6E10AC634D1C}"/>
          </ac:spMkLst>
        </pc:spChg>
        <pc:spChg chg="mod">
          <ac:chgData name="Khaza Ahmed (PG Research)" userId="e606b0a9-72ee-43ac-a8f5-368b09304c72" providerId="ADAL" clId="{94836FD4-4A56-492E-9712-9E99ED4941B5}" dt="2022-06-12T20:03:46.411" v="421" actId="1037"/>
          <ac:spMkLst>
            <pc:docMk/>
            <pc:sldMk cId="1446953882" sldId="618"/>
            <ac:spMk id="3" creationId="{F7FC829A-2285-FBBF-E258-3CBC065FFFA3}"/>
          </ac:spMkLst>
        </pc:spChg>
      </pc:sldChg>
      <pc:sldChg chg="addSp delSp modSp new mod">
        <pc:chgData name="Khaza Ahmed (PG Research)" userId="e606b0a9-72ee-43ac-a8f5-368b09304c72" providerId="ADAL" clId="{94836FD4-4A56-492E-9712-9E99ED4941B5}" dt="2022-06-12T19:34:06.826" v="89" actId="113"/>
        <pc:sldMkLst>
          <pc:docMk/>
          <pc:sldMk cId="2139651451" sldId="619"/>
        </pc:sldMkLst>
        <pc:spChg chg="add del">
          <ac:chgData name="Khaza Ahmed (PG Research)" userId="e606b0a9-72ee-43ac-a8f5-368b09304c72" providerId="ADAL" clId="{94836FD4-4A56-492E-9712-9E99ED4941B5}" dt="2022-06-12T19:33:31.457" v="60" actId="26606"/>
          <ac:spMkLst>
            <pc:docMk/>
            <pc:sldMk cId="2139651451" sldId="619"/>
            <ac:spMk id="2" creationId="{810B461C-FE10-283C-4D23-68C33B326848}"/>
          </ac:spMkLst>
        </pc:spChg>
        <pc:spChg chg="add del">
          <ac:chgData name="Khaza Ahmed (PG Research)" userId="e606b0a9-72ee-43ac-a8f5-368b09304c72" providerId="ADAL" clId="{94836FD4-4A56-492E-9712-9E99ED4941B5}" dt="2022-06-12T19:33:31.457" v="60" actId="26606"/>
          <ac:spMkLst>
            <pc:docMk/>
            <pc:sldMk cId="2139651451" sldId="619"/>
            <ac:spMk id="3" creationId="{25AF5C33-D61E-37EC-BB88-6DC2313ECF21}"/>
          </ac:spMkLst>
        </pc:spChg>
        <pc:spChg chg="mod ord modVis">
          <ac:chgData name="Khaza Ahmed (PG Research)" userId="e606b0a9-72ee-43ac-a8f5-368b09304c72" providerId="ADAL" clId="{94836FD4-4A56-492E-9712-9E99ED4941B5}" dt="2022-06-12T19:33:31.457" v="60" actId="26606"/>
          <ac:spMkLst>
            <pc:docMk/>
            <pc:sldMk cId="2139651451" sldId="619"/>
            <ac:spMk id="4" creationId="{4F762195-6BD2-E633-1A48-294413B1E08D}"/>
          </ac:spMkLst>
        </pc:spChg>
        <pc:spChg chg="add mod">
          <ac:chgData name="Khaza Ahmed (PG Research)" userId="e606b0a9-72ee-43ac-a8f5-368b09304c72" providerId="ADAL" clId="{94836FD4-4A56-492E-9712-9E99ED4941B5}" dt="2022-06-12T19:34:06.826" v="89" actId="113"/>
          <ac:spMkLst>
            <pc:docMk/>
            <pc:sldMk cId="2139651451" sldId="619"/>
            <ac:spMk id="10" creationId="{A72746C5-8FD9-4BDE-1A0E-B1C6F5B3AB16}"/>
          </ac:spMkLst>
        </pc:spChg>
        <pc:picChg chg="add mod">
          <ac:chgData name="Khaza Ahmed (PG Research)" userId="e606b0a9-72ee-43ac-a8f5-368b09304c72" providerId="ADAL" clId="{94836FD4-4A56-492E-9712-9E99ED4941B5}" dt="2022-06-12T19:33:50.393" v="68" actId="1036"/>
          <ac:picMkLst>
            <pc:docMk/>
            <pc:sldMk cId="2139651451" sldId="619"/>
            <ac:picMk id="5" creationId="{0D4FB1FE-F8F5-0958-43D3-BD0999579C01}"/>
          </ac:picMkLst>
        </pc:picChg>
      </pc:sldChg>
      <pc:sldChg chg="addSp delSp modSp new mod">
        <pc:chgData name="Khaza Ahmed (PG Research)" userId="e606b0a9-72ee-43ac-a8f5-368b09304c72" providerId="ADAL" clId="{94836FD4-4A56-492E-9712-9E99ED4941B5}" dt="2022-06-12T19:36:44.540" v="109"/>
        <pc:sldMkLst>
          <pc:docMk/>
          <pc:sldMk cId="201245968" sldId="620"/>
        </pc:sldMkLst>
        <pc:spChg chg="mod">
          <ac:chgData name="Khaza Ahmed (PG Research)" userId="e606b0a9-72ee-43ac-a8f5-368b09304c72" providerId="ADAL" clId="{94836FD4-4A56-492E-9712-9E99ED4941B5}" dt="2022-06-12T19:36:44.540" v="109"/>
          <ac:spMkLst>
            <pc:docMk/>
            <pc:sldMk cId="201245968" sldId="620"/>
            <ac:spMk id="2" creationId="{14083797-09E1-AA4C-EE04-1B14C0DD905D}"/>
          </ac:spMkLst>
        </pc:spChg>
        <pc:spChg chg="del">
          <ac:chgData name="Khaza Ahmed (PG Research)" userId="e606b0a9-72ee-43ac-a8f5-368b09304c72" providerId="ADAL" clId="{94836FD4-4A56-492E-9712-9E99ED4941B5}" dt="2022-06-12T19:34:54.832" v="93" actId="478"/>
          <ac:spMkLst>
            <pc:docMk/>
            <pc:sldMk cId="201245968" sldId="620"/>
            <ac:spMk id="3" creationId="{04481C70-303F-9692-7523-DDF2CD13AECD}"/>
          </ac:spMkLst>
        </pc:spChg>
        <pc:picChg chg="add mod">
          <ac:chgData name="Khaza Ahmed (PG Research)" userId="e606b0a9-72ee-43ac-a8f5-368b09304c72" providerId="ADAL" clId="{94836FD4-4A56-492E-9712-9E99ED4941B5}" dt="2022-06-12T19:36:29.546" v="108" actId="1038"/>
          <ac:picMkLst>
            <pc:docMk/>
            <pc:sldMk cId="201245968" sldId="620"/>
            <ac:picMk id="5" creationId="{EA62EB7C-E93F-6B35-C690-A6925C992E45}"/>
          </ac:picMkLst>
        </pc:picChg>
        <pc:picChg chg="add mod">
          <ac:chgData name="Khaza Ahmed (PG Research)" userId="e606b0a9-72ee-43ac-a8f5-368b09304c72" providerId="ADAL" clId="{94836FD4-4A56-492E-9712-9E99ED4941B5}" dt="2022-06-12T19:36:13.312" v="103" actId="1076"/>
          <ac:picMkLst>
            <pc:docMk/>
            <pc:sldMk cId="201245968" sldId="620"/>
            <ac:picMk id="1026" creationId="{7F1D32CC-A849-CC7B-CA1C-41FE23BE6517}"/>
          </ac:picMkLst>
        </pc:picChg>
      </pc:sldChg>
      <pc:sldChg chg="addSp delSp modSp new mod delAnim modAnim">
        <pc:chgData name="Khaza Ahmed (PG Research)" userId="e606b0a9-72ee-43ac-a8f5-368b09304c72" providerId="ADAL" clId="{94836FD4-4A56-492E-9712-9E99ED4941B5}" dt="2022-06-12T19:44:19.365" v="174" actId="478"/>
        <pc:sldMkLst>
          <pc:docMk/>
          <pc:sldMk cId="266742787" sldId="621"/>
        </pc:sldMkLst>
        <pc:spChg chg="mod">
          <ac:chgData name="Khaza Ahmed (PG Research)" userId="e606b0a9-72ee-43ac-a8f5-368b09304c72" providerId="ADAL" clId="{94836FD4-4A56-492E-9712-9E99ED4941B5}" dt="2022-06-12T19:41:13.396" v="162" actId="27636"/>
          <ac:spMkLst>
            <pc:docMk/>
            <pc:sldMk cId="266742787" sldId="621"/>
            <ac:spMk id="2" creationId="{7DF2DC44-04DA-B074-8539-11C47A194B21}"/>
          </ac:spMkLst>
        </pc:spChg>
        <pc:spChg chg="del mod">
          <ac:chgData name="Khaza Ahmed (PG Research)" userId="e606b0a9-72ee-43ac-a8f5-368b09304c72" providerId="ADAL" clId="{94836FD4-4A56-492E-9712-9E99ED4941B5}" dt="2022-06-12T19:41:06.942" v="160" actId="478"/>
          <ac:spMkLst>
            <pc:docMk/>
            <pc:sldMk cId="266742787" sldId="621"/>
            <ac:spMk id="3" creationId="{FCB1DA74-A633-5925-AEF0-8E2450176E12}"/>
          </ac:spMkLst>
        </pc:spChg>
        <pc:spChg chg="add del mod">
          <ac:chgData name="Khaza Ahmed (PG Research)" userId="e606b0a9-72ee-43ac-a8f5-368b09304c72" providerId="ADAL" clId="{94836FD4-4A56-492E-9712-9E99ED4941B5}" dt="2022-06-12T19:41:17.697" v="163" actId="478"/>
          <ac:spMkLst>
            <pc:docMk/>
            <pc:sldMk cId="266742787" sldId="621"/>
            <ac:spMk id="6" creationId="{B99E9E0C-4DD7-8490-D539-336832463129}"/>
          </ac:spMkLst>
        </pc:spChg>
        <pc:graphicFrameChg chg="add mod modGraphic">
          <ac:chgData name="Khaza Ahmed (PG Research)" userId="e606b0a9-72ee-43ac-a8f5-368b09304c72" providerId="ADAL" clId="{94836FD4-4A56-492E-9712-9E99ED4941B5}" dt="2022-06-12T19:42:20.556" v="171" actId="12385"/>
          <ac:graphicFrameMkLst>
            <pc:docMk/>
            <pc:sldMk cId="266742787" sldId="621"/>
            <ac:graphicFrameMk id="7" creationId="{3848F9C0-98F2-E129-000F-386C81FFF0F2}"/>
          </ac:graphicFrameMkLst>
        </pc:graphicFrameChg>
        <pc:graphicFrameChg chg="add del mod modGraphic">
          <ac:chgData name="Khaza Ahmed (PG Research)" userId="e606b0a9-72ee-43ac-a8f5-368b09304c72" providerId="ADAL" clId="{94836FD4-4A56-492E-9712-9E99ED4941B5}" dt="2022-06-12T19:44:19.365" v="174" actId="478"/>
          <ac:graphicFrameMkLst>
            <pc:docMk/>
            <pc:sldMk cId="266742787" sldId="621"/>
            <ac:graphicFrameMk id="8" creationId="{A6D6A605-A01F-057E-E386-574C710253D5}"/>
          </ac:graphicFrameMkLst>
        </pc:graphicFrameChg>
      </pc:sldChg>
      <pc:sldChg chg="addSp delSp modSp new mod">
        <pc:chgData name="Khaza Ahmed (PG Research)" userId="e606b0a9-72ee-43ac-a8f5-368b09304c72" providerId="ADAL" clId="{94836FD4-4A56-492E-9712-9E99ED4941B5}" dt="2022-06-12T19:45:20.727" v="187" actId="1035"/>
        <pc:sldMkLst>
          <pc:docMk/>
          <pc:sldMk cId="1657302815" sldId="622"/>
        </pc:sldMkLst>
        <pc:spChg chg="del">
          <ac:chgData name="Khaza Ahmed (PG Research)" userId="e606b0a9-72ee-43ac-a8f5-368b09304c72" providerId="ADAL" clId="{94836FD4-4A56-492E-9712-9E99ED4941B5}" dt="2022-06-12T19:45:07.931" v="176" actId="478"/>
          <ac:spMkLst>
            <pc:docMk/>
            <pc:sldMk cId="1657302815" sldId="622"/>
            <ac:spMk id="2" creationId="{48D896CB-4D02-E55A-8A1F-429BF233E0F1}"/>
          </ac:spMkLst>
        </pc:spChg>
        <pc:spChg chg="del">
          <ac:chgData name="Khaza Ahmed (PG Research)" userId="e606b0a9-72ee-43ac-a8f5-368b09304c72" providerId="ADAL" clId="{94836FD4-4A56-492E-9712-9E99ED4941B5}" dt="2022-06-12T19:45:05.337" v="175" actId="478"/>
          <ac:spMkLst>
            <pc:docMk/>
            <pc:sldMk cId="1657302815" sldId="622"/>
            <ac:spMk id="3" creationId="{F544DB3F-E87C-F8C4-B17E-D617ABCFE040}"/>
          </ac:spMkLst>
        </pc:spChg>
        <pc:spChg chg="mod ord modVis">
          <ac:chgData name="Khaza Ahmed (PG Research)" userId="e606b0a9-72ee-43ac-a8f5-368b09304c72" providerId="ADAL" clId="{94836FD4-4A56-492E-9712-9E99ED4941B5}" dt="2022-06-12T19:45:13.535" v="179" actId="26606"/>
          <ac:spMkLst>
            <pc:docMk/>
            <pc:sldMk cId="1657302815" sldId="622"/>
            <ac:spMk id="4" creationId="{BC345265-78EA-3A5B-D345-8B313BC32993}"/>
          </ac:spMkLst>
        </pc:spChg>
        <pc:picChg chg="add mod">
          <ac:chgData name="Khaza Ahmed (PG Research)" userId="e606b0a9-72ee-43ac-a8f5-368b09304c72" providerId="ADAL" clId="{94836FD4-4A56-492E-9712-9E99ED4941B5}" dt="2022-06-12T19:45:20.727" v="187" actId="1035"/>
          <ac:picMkLst>
            <pc:docMk/>
            <pc:sldMk cId="1657302815" sldId="622"/>
            <ac:picMk id="6" creationId="{CBBA4AFE-2126-61EF-ED0D-1A1930CDF529}"/>
          </ac:picMkLst>
        </pc:picChg>
      </pc:sldChg>
      <pc:sldChg chg="addSp delSp modSp new mod">
        <pc:chgData name="Khaza Ahmed (PG Research)" userId="e606b0a9-72ee-43ac-a8f5-368b09304c72" providerId="ADAL" clId="{94836FD4-4A56-492E-9712-9E99ED4941B5}" dt="2022-06-12T19:53:45.767" v="305" actId="20577"/>
        <pc:sldMkLst>
          <pc:docMk/>
          <pc:sldMk cId="2106457480" sldId="623"/>
        </pc:sldMkLst>
        <pc:spChg chg="mod">
          <ac:chgData name="Khaza Ahmed (PG Research)" userId="e606b0a9-72ee-43ac-a8f5-368b09304c72" providerId="ADAL" clId="{94836FD4-4A56-492E-9712-9E99ED4941B5}" dt="2022-06-12T19:53:45.767" v="305" actId="20577"/>
          <ac:spMkLst>
            <pc:docMk/>
            <pc:sldMk cId="2106457480" sldId="623"/>
            <ac:spMk id="2" creationId="{09F8BC34-6CBE-F0F7-6CF4-FE660105486D}"/>
          </ac:spMkLst>
        </pc:spChg>
        <pc:spChg chg="del">
          <ac:chgData name="Khaza Ahmed (PG Research)" userId="e606b0a9-72ee-43ac-a8f5-368b09304c72" providerId="ADAL" clId="{94836FD4-4A56-492E-9712-9E99ED4941B5}" dt="2022-06-12T19:46:21.500" v="218" actId="478"/>
          <ac:spMkLst>
            <pc:docMk/>
            <pc:sldMk cId="2106457480" sldId="623"/>
            <ac:spMk id="3" creationId="{0C1BF927-885F-8D7B-1BC5-B49E68CFB55D}"/>
          </ac:spMkLst>
        </pc:spChg>
        <pc:picChg chg="add mod">
          <ac:chgData name="Khaza Ahmed (PG Research)" userId="e606b0a9-72ee-43ac-a8f5-368b09304c72" providerId="ADAL" clId="{94836FD4-4A56-492E-9712-9E99ED4941B5}" dt="2022-06-12T19:48:47.496" v="236" actId="14100"/>
          <ac:picMkLst>
            <pc:docMk/>
            <pc:sldMk cId="2106457480" sldId="623"/>
            <ac:picMk id="6" creationId="{C48BA6DC-0229-6262-7385-492AFD72DC6D}"/>
          </ac:picMkLst>
        </pc:picChg>
        <pc:picChg chg="add mod">
          <ac:chgData name="Khaza Ahmed (PG Research)" userId="e606b0a9-72ee-43ac-a8f5-368b09304c72" providerId="ADAL" clId="{94836FD4-4A56-492E-9712-9E99ED4941B5}" dt="2022-06-12T19:48:51.062" v="238" actId="1076"/>
          <ac:picMkLst>
            <pc:docMk/>
            <pc:sldMk cId="2106457480" sldId="623"/>
            <ac:picMk id="8" creationId="{ADC6A775-726A-C3B8-4913-AEBBD3CD487A}"/>
          </ac:picMkLst>
        </pc:picChg>
        <pc:picChg chg="add mod">
          <ac:chgData name="Khaza Ahmed (PG Research)" userId="e606b0a9-72ee-43ac-a8f5-368b09304c72" providerId="ADAL" clId="{94836FD4-4A56-492E-9712-9E99ED4941B5}" dt="2022-06-12T19:48:53.752" v="239" actId="1076"/>
          <ac:picMkLst>
            <pc:docMk/>
            <pc:sldMk cId="2106457480" sldId="623"/>
            <ac:picMk id="10" creationId="{66C86E84-49C5-4CB3-CBBB-6C8004BFA829}"/>
          </ac:picMkLst>
        </pc:picChg>
      </pc:sldChg>
      <pc:sldChg chg="addSp delSp modSp new mod">
        <pc:chgData name="Khaza Ahmed (PG Research)" userId="e606b0a9-72ee-43ac-a8f5-368b09304c72" providerId="ADAL" clId="{94836FD4-4A56-492E-9712-9E99ED4941B5}" dt="2022-06-12T19:53:37.847" v="296" actId="20577"/>
        <pc:sldMkLst>
          <pc:docMk/>
          <pc:sldMk cId="3330459591" sldId="624"/>
        </pc:sldMkLst>
        <pc:spChg chg="mod">
          <ac:chgData name="Khaza Ahmed (PG Research)" userId="e606b0a9-72ee-43ac-a8f5-368b09304c72" providerId="ADAL" clId="{94836FD4-4A56-492E-9712-9E99ED4941B5}" dt="2022-06-12T19:53:37.847" v="296" actId="20577"/>
          <ac:spMkLst>
            <pc:docMk/>
            <pc:sldMk cId="3330459591" sldId="624"/>
            <ac:spMk id="2" creationId="{BAB91ECB-E539-27E2-C733-5DCC3C1263EE}"/>
          </ac:spMkLst>
        </pc:spChg>
        <pc:spChg chg="del">
          <ac:chgData name="Khaza Ahmed (PG Research)" userId="e606b0a9-72ee-43ac-a8f5-368b09304c72" providerId="ADAL" clId="{94836FD4-4A56-492E-9712-9E99ED4941B5}" dt="2022-06-12T19:49:11.129" v="241" actId="478"/>
          <ac:spMkLst>
            <pc:docMk/>
            <pc:sldMk cId="3330459591" sldId="624"/>
            <ac:spMk id="3" creationId="{AB710AD2-4B7B-D726-7488-8E673862CB25}"/>
          </ac:spMkLst>
        </pc:spChg>
        <pc:picChg chg="add del mod">
          <ac:chgData name="Khaza Ahmed (PG Research)" userId="e606b0a9-72ee-43ac-a8f5-368b09304c72" providerId="ADAL" clId="{94836FD4-4A56-492E-9712-9E99ED4941B5}" dt="2022-06-12T19:49:55.519" v="245" actId="478"/>
          <ac:picMkLst>
            <pc:docMk/>
            <pc:sldMk cId="3330459591" sldId="624"/>
            <ac:picMk id="6" creationId="{D25C4A8A-D5AB-D091-88EE-10363CEE0540}"/>
          </ac:picMkLst>
        </pc:picChg>
        <pc:picChg chg="add mod">
          <ac:chgData name="Khaza Ahmed (PG Research)" userId="e606b0a9-72ee-43ac-a8f5-368b09304c72" providerId="ADAL" clId="{94836FD4-4A56-492E-9712-9E99ED4941B5}" dt="2022-06-12T19:51:21.559" v="266" actId="14100"/>
          <ac:picMkLst>
            <pc:docMk/>
            <pc:sldMk cId="3330459591" sldId="624"/>
            <ac:picMk id="2050" creationId="{A298741C-92B7-323F-B026-C172CD049CEF}"/>
          </ac:picMkLst>
        </pc:picChg>
        <pc:picChg chg="add mod">
          <ac:chgData name="Khaza Ahmed (PG Research)" userId="e606b0a9-72ee-43ac-a8f5-368b09304c72" providerId="ADAL" clId="{94836FD4-4A56-492E-9712-9E99ED4941B5}" dt="2022-06-12T19:51:23.400" v="267" actId="14100"/>
          <ac:picMkLst>
            <pc:docMk/>
            <pc:sldMk cId="3330459591" sldId="624"/>
            <ac:picMk id="2052" creationId="{BC6EB890-F5FD-0209-469F-116DA6D8B9FB}"/>
          </ac:picMkLst>
        </pc:picChg>
      </pc:sldChg>
      <pc:sldChg chg="addSp delSp modSp new mod">
        <pc:chgData name="Khaza Ahmed (PG Research)" userId="e606b0a9-72ee-43ac-a8f5-368b09304c72" providerId="ADAL" clId="{94836FD4-4A56-492E-9712-9E99ED4941B5}" dt="2022-06-12T19:53:32.329" v="289" actId="20577"/>
        <pc:sldMkLst>
          <pc:docMk/>
          <pc:sldMk cId="135431086" sldId="625"/>
        </pc:sldMkLst>
        <pc:spChg chg="add del mod">
          <ac:chgData name="Khaza Ahmed (PG Research)" userId="e606b0a9-72ee-43ac-a8f5-368b09304c72" providerId="ADAL" clId="{94836FD4-4A56-492E-9712-9E99ED4941B5}" dt="2022-06-12T19:53:32.329" v="289" actId="20577"/>
          <ac:spMkLst>
            <pc:docMk/>
            <pc:sldMk cId="135431086" sldId="625"/>
            <ac:spMk id="2" creationId="{BBDDF24F-6ED9-2A53-1E1E-3EB3D2A88D76}"/>
          </ac:spMkLst>
        </pc:spChg>
        <pc:spChg chg="del">
          <ac:chgData name="Khaza Ahmed (PG Research)" userId="e606b0a9-72ee-43ac-a8f5-368b09304c72" providerId="ADAL" clId="{94836FD4-4A56-492E-9712-9E99ED4941B5}" dt="2022-06-12T19:52:53.653" v="270" actId="478"/>
          <ac:spMkLst>
            <pc:docMk/>
            <pc:sldMk cId="135431086" sldId="625"/>
            <ac:spMk id="3" creationId="{A3586012-695A-BB93-6800-6289312D65D1}"/>
          </ac:spMkLst>
        </pc:spChg>
        <pc:spChg chg="mod ord">
          <ac:chgData name="Khaza Ahmed (PG Research)" userId="e606b0a9-72ee-43ac-a8f5-368b09304c72" providerId="ADAL" clId="{94836FD4-4A56-492E-9712-9E99ED4941B5}" dt="2022-06-12T19:53:02.078" v="274" actId="26606"/>
          <ac:spMkLst>
            <pc:docMk/>
            <pc:sldMk cId="135431086" sldId="625"/>
            <ac:spMk id="4" creationId="{4E4A7362-8D48-5488-B95D-7402582708EA}"/>
          </ac:spMkLst>
        </pc:spChg>
        <pc:spChg chg="add del">
          <ac:chgData name="Khaza Ahmed (PG Research)" userId="e606b0a9-72ee-43ac-a8f5-368b09304c72" providerId="ADAL" clId="{94836FD4-4A56-492E-9712-9E99ED4941B5}" dt="2022-06-12T19:53:02.078" v="274" actId="26606"/>
          <ac:spMkLst>
            <pc:docMk/>
            <pc:sldMk cId="135431086" sldId="625"/>
            <ac:spMk id="11" creationId="{2D7A258D-98EE-B870-6BD8-537A26B1F28B}"/>
          </ac:spMkLst>
        </pc:spChg>
        <pc:picChg chg="add mod">
          <ac:chgData name="Khaza Ahmed (PG Research)" userId="e606b0a9-72ee-43ac-a8f5-368b09304c72" providerId="ADAL" clId="{94836FD4-4A56-492E-9712-9E99ED4941B5}" dt="2022-06-12T19:53:13.247" v="278" actId="1076"/>
          <ac:picMkLst>
            <pc:docMk/>
            <pc:sldMk cId="135431086" sldId="625"/>
            <ac:picMk id="6" creationId="{2FCDE2D9-31BF-94DF-4A20-CCDD35347860}"/>
          </ac:picMkLst>
        </pc:picChg>
      </pc:sldChg>
      <pc:sldChg chg="addSp delSp modSp new mod ord">
        <pc:chgData name="Khaza Ahmed (PG Research)" userId="e606b0a9-72ee-43ac-a8f5-368b09304c72" providerId="ADAL" clId="{94836FD4-4A56-492E-9712-9E99ED4941B5}" dt="2022-06-12T20:06:12.870" v="487" actId="1076"/>
        <pc:sldMkLst>
          <pc:docMk/>
          <pc:sldMk cId="4276249738" sldId="626"/>
        </pc:sldMkLst>
        <pc:spChg chg="mod">
          <ac:chgData name="Khaza Ahmed (PG Research)" userId="e606b0a9-72ee-43ac-a8f5-368b09304c72" providerId="ADAL" clId="{94836FD4-4A56-492E-9712-9E99ED4941B5}" dt="2022-06-12T19:56:04.057" v="331" actId="113"/>
          <ac:spMkLst>
            <pc:docMk/>
            <pc:sldMk cId="4276249738" sldId="626"/>
            <ac:spMk id="2" creationId="{D31D19CA-594D-A6BA-FDCC-565F5B86565F}"/>
          </ac:spMkLst>
        </pc:spChg>
        <pc:spChg chg="del">
          <ac:chgData name="Khaza Ahmed (PG Research)" userId="e606b0a9-72ee-43ac-a8f5-368b09304c72" providerId="ADAL" clId="{94836FD4-4A56-492E-9712-9E99ED4941B5}" dt="2022-06-12T19:55:19.394" v="307" actId="478"/>
          <ac:spMkLst>
            <pc:docMk/>
            <pc:sldMk cId="4276249738" sldId="626"/>
            <ac:spMk id="3" creationId="{91289FF5-61D7-4796-D5A7-A86E2A34D7ED}"/>
          </ac:spMkLst>
        </pc:spChg>
        <pc:spChg chg="add mod">
          <ac:chgData name="Khaza Ahmed (PG Research)" userId="e606b0a9-72ee-43ac-a8f5-368b09304c72" providerId="ADAL" clId="{94836FD4-4A56-492E-9712-9E99ED4941B5}" dt="2022-06-12T20:06:12.870" v="487" actId="1076"/>
          <ac:spMkLst>
            <pc:docMk/>
            <pc:sldMk cId="4276249738" sldId="626"/>
            <ac:spMk id="7" creationId="{4E95713A-F266-65F2-7814-413EA2D112CA}"/>
          </ac:spMkLst>
        </pc:spChg>
        <pc:picChg chg="add mod">
          <ac:chgData name="Khaza Ahmed (PG Research)" userId="e606b0a9-72ee-43ac-a8f5-368b09304c72" providerId="ADAL" clId="{94836FD4-4A56-492E-9712-9E99ED4941B5}" dt="2022-06-12T20:04:52.278" v="437" actId="1036"/>
          <ac:picMkLst>
            <pc:docMk/>
            <pc:sldMk cId="4276249738" sldId="626"/>
            <ac:picMk id="3074" creationId="{B6825E33-F258-6581-CF6E-1C7FBFE08191}"/>
          </ac:picMkLst>
        </pc:picChg>
      </pc:sldChg>
      <pc:sldChg chg="modSp new del mod">
        <pc:chgData name="Khaza Ahmed (PG Research)" userId="e606b0a9-72ee-43ac-a8f5-368b09304c72" providerId="ADAL" clId="{94836FD4-4A56-492E-9712-9E99ED4941B5}" dt="2022-06-12T20:07:18.010" v="488" actId="2696"/>
        <pc:sldMkLst>
          <pc:docMk/>
          <pc:sldMk cId="2112747652" sldId="627"/>
        </pc:sldMkLst>
        <pc:spChg chg="mod">
          <ac:chgData name="Khaza Ahmed (PG Research)" userId="e606b0a9-72ee-43ac-a8f5-368b09304c72" providerId="ADAL" clId="{94836FD4-4A56-492E-9712-9E99ED4941B5}" dt="2022-06-12T19:56:07.187" v="332"/>
          <ac:spMkLst>
            <pc:docMk/>
            <pc:sldMk cId="2112747652" sldId="627"/>
            <ac:spMk id="2" creationId="{D1D9E801-87C2-A096-8BBC-D8F2D3C84C43}"/>
          </ac:spMkLst>
        </pc:spChg>
      </pc:sldChg>
      <pc:sldChg chg="modSp new mod">
        <pc:chgData name="Khaza Ahmed (PG Research)" userId="e606b0a9-72ee-43ac-a8f5-368b09304c72" providerId="ADAL" clId="{94836FD4-4A56-492E-9712-9E99ED4941B5}" dt="2022-06-12T20:04:35.538" v="430" actId="123"/>
        <pc:sldMkLst>
          <pc:docMk/>
          <pc:sldMk cId="3130317241" sldId="628"/>
        </pc:sldMkLst>
        <pc:spChg chg="mod">
          <ac:chgData name="Khaza Ahmed (PG Research)" userId="e606b0a9-72ee-43ac-a8f5-368b09304c72" providerId="ADAL" clId="{94836FD4-4A56-492E-9712-9E99ED4941B5}" dt="2022-06-12T20:04:26.140" v="427" actId="113"/>
          <ac:spMkLst>
            <pc:docMk/>
            <pc:sldMk cId="3130317241" sldId="628"/>
            <ac:spMk id="2" creationId="{5DA00EC3-202C-BF8A-0191-EEB009A6414D}"/>
          </ac:spMkLst>
        </pc:spChg>
        <pc:spChg chg="mod">
          <ac:chgData name="Khaza Ahmed (PG Research)" userId="e606b0a9-72ee-43ac-a8f5-368b09304c72" providerId="ADAL" clId="{94836FD4-4A56-492E-9712-9E99ED4941B5}" dt="2022-06-12T20:04:35.538" v="430" actId="123"/>
          <ac:spMkLst>
            <pc:docMk/>
            <pc:sldMk cId="3130317241" sldId="628"/>
            <ac:spMk id="3" creationId="{60E5AD86-ABB9-35A3-E57F-8E08125DFC76}"/>
          </ac:spMkLst>
        </pc:spChg>
      </pc:sldChg>
      <pc:sldChg chg="modSp new mod">
        <pc:chgData name="Khaza Ahmed (PG Research)" userId="e606b0a9-72ee-43ac-a8f5-368b09304c72" providerId="ADAL" clId="{94836FD4-4A56-492E-9712-9E99ED4941B5}" dt="2022-06-12T20:08:56.807" v="583" actId="20577"/>
        <pc:sldMkLst>
          <pc:docMk/>
          <pc:sldMk cId="3992499857" sldId="629"/>
        </pc:sldMkLst>
        <pc:spChg chg="mod">
          <ac:chgData name="Khaza Ahmed (PG Research)" userId="e606b0a9-72ee-43ac-a8f5-368b09304c72" providerId="ADAL" clId="{94836FD4-4A56-492E-9712-9E99ED4941B5}" dt="2022-06-12T20:07:55.832" v="518" actId="20577"/>
          <ac:spMkLst>
            <pc:docMk/>
            <pc:sldMk cId="3992499857" sldId="629"/>
            <ac:spMk id="2" creationId="{7640F194-0F08-1CF5-75FA-981B3F0C4250}"/>
          </ac:spMkLst>
        </pc:spChg>
        <pc:spChg chg="mod">
          <ac:chgData name="Khaza Ahmed (PG Research)" userId="e606b0a9-72ee-43ac-a8f5-368b09304c72" providerId="ADAL" clId="{94836FD4-4A56-492E-9712-9E99ED4941B5}" dt="2022-06-12T20:08:56.807" v="583" actId="20577"/>
          <ac:spMkLst>
            <pc:docMk/>
            <pc:sldMk cId="3992499857" sldId="629"/>
            <ac:spMk id="3" creationId="{D3936B6A-7861-B88C-BB33-A17E5E89A71D}"/>
          </ac:spMkLst>
        </pc:spChg>
      </pc:sldChg>
    </pc:docChg>
  </pc:docChgLst>
  <pc:docChgLst>
    <pc:chgData name="Khaza Ahmed (PG Research)" userId="e606b0a9-72ee-43ac-a8f5-368b09304c72" providerId="ADAL" clId="{B747AD50-D86E-47A9-A35E-37963AE4E2B1}"/>
    <pc:docChg chg="undo custSel delSld modSld">
      <pc:chgData name="Khaza Ahmed (PG Research)" userId="e606b0a9-72ee-43ac-a8f5-368b09304c72" providerId="ADAL" clId="{B747AD50-D86E-47A9-A35E-37963AE4E2B1}" dt="2022-06-07T20:37:57.296" v="298" actId="113"/>
      <pc:docMkLst>
        <pc:docMk/>
      </pc:docMkLst>
      <pc:sldChg chg="addSp modSp mod">
        <pc:chgData name="Khaza Ahmed (PG Research)" userId="e606b0a9-72ee-43ac-a8f5-368b09304c72" providerId="ADAL" clId="{B747AD50-D86E-47A9-A35E-37963AE4E2B1}" dt="2022-06-07T20:28:16.686" v="63" actId="20577"/>
        <pc:sldMkLst>
          <pc:docMk/>
          <pc:sldMk cId="3408955283" sldId="256"/>
        </pc:sldMkLst>
        <pc:spChg chg="mod">
          <ac:chgData name="Khaza Ahmed (PG Research)" userId="e606b0a9-72ee-43ac-a8f5-368b09304c72" providerId="ADAL" clId="{B747AD50-D86E-47A9-A35E-37963AE4E2B1}" dt="2022-06-07T20:28:16.686" v="63" actId="20577"/>
          <ac:spMkLst>
            <pc:docMk/>
            <pc:sldMk cId="3408955283" sldId="256"/>
            <ac:spMk id="2" creationId="{00000000-0000-0000-0000-000000000000}"/>
          </ac:spMkLst>
        </pc:spChg>
        <pc:spChg chg="add mod">
          <ac:chgData name="Khaza Ahmed (PG Research)" userId="e606b0a9-72ee-43ac-a8f5-368b09304c72" providerId="ADAL" clId="{B747AD50-D86E-47A9-A35E-37963AE4E2B1}" dt="2022-06-07T20:27:47.433" v="57" actId="1076"/>
          <ac:spMkLst>
            <pc:docMk/>
            <pc:sldMk cId="3408955283" sldId="256"/>
            <ac:spMk id="4" creationId="{04A9E167-A935-BD87-2A5D-942505A76C53}"/>
          </ac:spMkLst>
        </pc:spChg>
      </pc:sldChg>
      <pc:sldChg chg="delSp modSp mod delAnim modAnim">
        <pc:chgData name="Khaza Ahmed (PG Research)" userId="e606b0a9-72ee-43ac-a8f5-368b09304c72" providerId="ADAL" clId="{B747AD50-D86E-47A9-A35E-37963AE4E2B1}" dt="2022-06-07T20:36:44.980" v="296" actId="478"/>
        <pc:sldMkLst>
          <pc:docMk/>
          <pc:sldMk cId="2011787625" sldId="275"/>
        </pc:sldMkLst>
        <pc:spChg chg="del mod">
          <ac:chgData name="Khaza Ahmed (PG Research)" userId="e606b0a9-72ee-43ac-a8f5-368b09304c72" providerId="ADAL" clId="{B747AD50-D86E-47A9-A35E-37963AE4E2B1}" dt="2022-06-07T20:36:44.980" v="296" actId="478"/>
          <ac:spMkLst>
            <pc:docMk/>
            <pc:sldMk cId="2011787625" sldId="275"/>
            <ac:spMk id="3" creationId="{28025432-1175-4309-B3A0-1AF07FEF42AE}"/>
          </ac:spMkLst>
        </pc:spChg>
      </pc:sldChg>
      <pc:sldChg chg="modSp mod modAnim">
        <pc:chgData name="Khaza Ahmed (PG Research)" userId="e606b0a9-72ee-43ac-a8f5-368b09304c72" providerId="ADAL" clId="{B747AD50-D86E-47A9-A35E-37963AE4E2B1}" dt="2022-06-07T20:33:27.535" v="267" actId="20577"/>
        <pc:sldMkLst>
          <pc:docMk/>
          <pc:sldMk cId="1150337488" sldId="276"/>
        </pc:sldMkLst>
        <pc:spChg chg="mod">
          <ac:chgData name="Khaza Ahmed (PG Research)" userId="e606b0a9-72ee-43ac-a8f5-368b09304c72" providerId="ADAL" clId="{B747AD50-D86E-47A9-A35E-37963AE4E2B1}" dt="2022-06-07T20:33:27.535" v="267" actId="20577"/>
          <ac:spMkLst>
            <pc:docMk/>
            <pc:sldMk cId="1150337488" sldId="276"/>
            <ac:spMk id="3" creationId="{6233C08C-50F9-48FD-B7E3-FB4756F4B2AD}"/>
          </ac:spMkLst>
        </pc:spChg>
      </pc:sldChg>
      <pc:sldChg chg="modSp mod modAnim">
        <pc:chgData name="Khaza Ahmed (PG Research)" userId="e606b0a9-72ee-43ac-a8f5-368b09304c72" providerId="ADAL" clId="{B747AD50-D86E-47A9-A35E-37963AE4E2B1}" dt="2022-06-07T20:34:23.224" v="269" actId="27636"/>
        <pc:sldMkLst>
          <pc:docMk/>
          <pc:sldMk cId="673045607" sldId="283"/>
        </pc:sldMkLst>
        <pc:spChg chg="mod">
          <ac:chgData name="Khaza Ahmed (PG Research)" userId="e606b0a9-72ee-43ac-a8f5-368b09304c72" providerId="ADAL" clId="{B747AD50-D86E-47A9-A35E-37963AE4E2B1}" dt="2022-06-07T20:34:23.224" v="269" actId="27636"/>
          <ac:spMkLst>
            <pc:docMk/>
            <pc:sldMk cId="673045607" sldId="283"/>
            <ac:spMk id="3" creationId="{16E94382-DACE-4E00-9EDA-0779A57F51D8}"/>
          </ac:spMkLst>
        </pc:spChg>
      </pc:sldChg>
      <pc:sldChg chg="addSp delSp modSp mod">
        <pc:chgData name="Khaza Ahmed (PG Research)" userId="e606b0a9-72ee-43ac-a8f5-368b09304c72" providerId="ADAL" clId="{B747AD50-D86E-47A9-A35E-37963AE4E2B1}" dt="2022-06-07T20:36:19.888" v="293" actId="1076"/>
        <pc:sldMkLst>
          <pc:docMk/>
          <pc:sldMk cId="3155882856" sldId="291"/>
        </pc:sldMkLst>
        <pc:spChg chg="del">
          <ac:chgData name="Khaza Ahmed (PG Research)" userId="e606b0a9-72ee-43ac-a8f5-368b09304c72" providerId="ADAL" clId="{B747AD50-D86E-47A9-A35E-37963AE4E2B1}" dt="2022-06-07T20:35:02.805" v="271" actId="478"/>
          <ac:spMkLst>
            <pc:docMk/>
            <pc:sldMk cId="3155882856" sldId="291"/>
            <ac:spMk id="2" creationId="{874E0CAD-031F-41F6-9066-4BE77380468C}"/>
          </ac:spMkLst>
        </pc:spChg>
        <pc:spChg chg="mod">
          <ac:chgData name="Khaza Ahmed (PG Research)" userId="e606b0a9-72ee-43ac-a8f5-368b09304c72" providerId="ADAL" clId="{B747AD50-D86E-47A9-A35E-37963AE4E2B1}" dt="2022-06-07T20:36:15.027" v="292" actId="403"/>
          <ac:spMkLst>
            <pc:docMk/>
            <pc:sldMk cId="3155882856" sldId="291"/>
            <ac:spMk id="3" creationId="{E8B85099-8DAC-4D3D-B6B9-5D49079273E7}"/>
          </ac:spMkLst>
        </pc:spChg>
        <pc:spChg chg="add del mod">
          <ac:chgData name="Khaza Ahmed (PG Research)" userId="e606b0a9-72ee-43ac-a8f5-368b09304c72" providerId="ADAL" clId="{B747AD50-D86E-47A9-A35E-37963AE4E2B1}" dt="2022-06-07T20:35:04.657" v="272" actId="478"/>
          <ac:spMkLst>
            <pc:docMk/>
            <pc:sldMk cId="3155882856" sldId="291"/>
            <ac:spMk id="6" creationId="{AA3DB873-A467-3E3B-6EAD-01E2991DD042}"/>
          </ac:spMkLst>
        </pc:spChg>
        <pc:picChg chg="add mod">
          <ac:chgData name="Khaza Ahmed (PG Research)" userId="e606b0a9-72ee-43ac-a8f5-368b09304c72" providerId="ADAL" clId="{B747AD50-D86E-47A9-A35E-37963AE4E2B1}" dt="2022-06-07T20:36:19.888" v="293" actId="1076"/>
          <ac:picMkLst>
            <pc:docMk/>
            <pc:sldMk cId="3155882856" sldId="291"/>
            <ac:picMk id="8" creationId="{3CF79BFC-B2FB-452A-973E-CC341E9E8C9F}"/>
          </ac:picMkLst>
        </pc:picChg>
      </pc:sldChg>
      <pc:sldChg chg="del">
        <pc:chgData name="Khaza Ahmed (PG Research)" userId="e606b0a9-72ee-43ac-a8f5-368b09304c72" providerId="ADAL" clId="{B747AD50-D86E-47A9-A35E-37963AE4E2B1}" dt="2022-06-07T20:34:47.835" v="270" actId="2696"/>
        <pc:sldMkLst>
          <pc:docMk/>
          <pc:sldMk cId="4123950340" sldId="323"/>
        </pc:sldMkLst>
      </pc:sldChg>
      <pc:sldChg chg="del">
        <pc:chgData name="Khaza Ahmed (PG Research)" userId="e606b0a9-72ee-43ac-a8f5-368b09304c72" providerId="ADAL" clId="{B747AD50-D86E-47A9-A35E-37963AE4E2B1}" dt="2022-06-07T20:34:47.835" v="270" actId="2696"/>
        <pc:sldMkLst>
          <pc:docMk/>
          <pc:sldMk cId="2587962050" sldId="326"/>
        </pc:sldMkLst>
      </pc:sldChg>
      <pc:sldChg chg="del">
        <pc:chgData name="Khaza Ahmed (PG Research)" userId="e606b0a9-72ee-43ac-a8f5-368b09304c72" providerId="ADAL" clId="{B747AD50-D86E-47A9-A35E-37963AE4E2B1}" dt="2022-06-07T20:34:47.835" v="270" actId="2696"/>
        <pc:sldMkLst>
          <pc:docMk/>
          <pc:sldMk cId="3682807311" sldId="327"/>
        </pc:sldMkLst>
      </pc:sldChg>
      <pc:sldChg chg="del">
        <pc:chgData name="Khaza Ahmed (PG Research)" userId="e606b0a9-72ee-43ac-a8f5-368b09304c72" providerId="ADAL" clId="{B747AD50-D86E-47A9-A35E-37963AE4E2B1}" dt="2022-06-07T20:34:47.835" v="270" actId="2696"/>
        <pc:sldMkLst>
          <pc:docMk/>
          <pc:sldMk cId="1658924316" sldId="328"/>
        </pc:sldMkLst>
      </pc:sldChg>
      <pc:sldChg chg="del">
        <pc:chgData name="Khaza Ahmed (PG Research)" userId="e606b0a9-72ee-43ac-a8f5-368b09304c72" providerId="ADAL" clId="{B747AD50-D86E-47A9-A35E-37963AE4E2B1}" dt="2022-06-07T20:34:47.835" v="270" actId="2696"/>
        <pc:sldMkLst>
          <pc:docMk/>
          <pc:sldMk cId="4111511628" sldId="329"/>
        </pc:sldMkLst>
      </pc:sldChg>
      <pc:sldChg chg="del">
        <pc:chgData name="Khaza Ahmed (PG Research)" userId="e606b0a9-72ee-43ac-a8f5-368b09304c72" providerId="ADAL" clId="{B747AD50-D86E-47A9-A35E-37963AE4E2B1}" dt="2022-06-07T20:34:47.835" v="270" actId="2696"/>
        <pc:sldMkLst>
          <pc:docMk/>
          <pc:sldMk cId="2047999211" sldId="330"/>
        </pc:sldMkLst>
      </pc:sldChg>
      <pc:sldChg chg="del">
        <pc:chgData name="Khaza Ahmed (PG Research)" userId="e606b0a9-72ee-43ac-a8f5-368b09304c72" providerId="ADAL" clId="{B747AD50-D86E-47A9-A35E-37963AE4E2B1}" dt="2022-06-07T20:34:47.835" v="270" actId="2696"/>
        <pc:sldMkLst>
          <pc:docMk/>
          <pc:sldMk cId="3987544352" sldId="333"/>
        </pc:sldMkLst>
      </pc:sldChg>
      <pc:sldChg chg="del">
        <pc:chgData name="Khaza Ahmed (PG Research)" userId="e606b0a9-72ee-43ac-a8f5-368b09304c72" providerId="ADAL" clId="{B747AD50-D86E-47A9-A35E-37963AE4E2B1}" dt="2022-06-07T20:34:47.835" v="270" actId="2696"/>
        <pc:sldMkLst>
          <pc:docMk/>
          <pc:sldMk cId="956965567" sldId="335"/>
        </pc:sldMkLst>
      </pc:sldChg>
      <pc:sldChg chg="del">
        <pc:chgData name="Khaza Ahmed (PG Research)" userId="e606b0a9-72ee-43ac-a8f5-368b09304c72" providerId="ADAL" clId="{B747AD50-D86E-47A9-A35E-37963AE4E2B1}" dt="2022-06-07T20:34:47.835" v="270" actId="2696"/>
        <pc:sldMkLst>
          <pc:docMk/>
          <pc:sldMk cId="682161264" sldId="336"/>
        </pc:sldMkLst>
      </pc:sldChg>
      <pc:sldChg chg="del">
        <pc:chgData name="Khaza Ahmed (PG Research)" userId="e606b0a9-72ee-43ac-a8f5-368b09304c72" providerId="ADAL" clId="{B747AD50-D86E-47A9-A35E-37963AE4E2B1}" dt="2022-06-07T20:34:47.835" v="270" actId="2696"/>
        <pc:sldMkLst>
          <pc:docMk/>
          <pc:sldMk cId="1188562655" sldId="337"/>
        </pc:sldMkLst>
      </pc:sldChg>
      <pc:sldChg chg="modSp mod">
        <pc:chgData name="Khaza Ahmed (PG Research)" userId="e606b0a9-72ee-43ac-a8f5-368b09304c72" providerId="ADAL" clId="{B747AD50-D86E-47A9-A35E-37963AE4E2B1}" dt="2022-06-07T20:37:57.296" v="298" actId="113"/>
        <pc:sldMkLst>
          <pc:docMk/>
          <pc:sldMk cId="526313775" sldId="338"/>
        </pc:sldMkLst>
        <pc:spChg chg="mod">
          <ac:chgData name="Khaza Ahmed (PG Research)" userId="e606b0a9-72ee-43ac-a8f5-368b09304c72" providerId="ADAL" clId="{B747AD50-D86E-47A9-A35E-37963AE4E2B1}" dt="2022-06-07T20:37:57.296" v="298" actId="113"/>
          <ac:spMkLst>
            <pc:docMk/>
            <pc:sldMk cId="526313775" sldId="338"/>
            <ac:spMk id="2" creationId="{A19F29D1-71D9-47FF-B014-E67AD0475DB3}"/>
          </ac:spMkLst>
        </pc:spChg>
        <pc:spChg chg="mod">
          <ac:chgData name="Khaza Ahmed (PG Research)" userId="e606b0a9-72ee-43ac-a8f5-368b09304c72" providerId="ADAL" clId="{B747AD50-D86E-47A9-A35E-37963AE4E2B1}" dt="2022-06-07T20:36:50.664" v="297" actId="20577"/>
          <ac:spMkLst>
            <pc:docMk/>
            <pc:sldMk cId="526313775" sldId="338"/>
            <ac:spMk id="3" creationId="{04B593E2-BF3C-4E97-A4D2-B2F376248E9C}"/>
          </ac:spMkLst>
        </pc:spChg>
      </pc:sldChg>
      <pc:sldChg chg="del">
        <pc:chgData name="Khaza Ahmed (PG Research)" userId="e606b0a9-72ee-43ac-a8f5-368b09304c72" providerId="ADAL" clId="{B747AD50-D86E-47A9-A35E-37963AE4E2B1}" dt="2022-06-07T20:34:47.835" v="270" actId="2696"/>
        <pc:sldMkLst>
          <pc:docMk/>
          <pc:sldMk cId="4131539344" sldId="339"/>
        </pc:sldMkLst>
      </pc:sldChg>
      <pc:sldChg chg="del">
        <pc:chgData name="Khaza Ahmed (PG Research)" userId="e606b0a9-72ee-43ac-a8f5-368b09304c72" providerId="ADAL" clId="{B747AD50-D86E-47A9-A35E-37963AE4E2B1}" dt="2022-06-07T20:34:47.835" v="270" actId="2696"/>
        <pc:sldMkLst>
          <pc:docMk/>
          <pc:sldMk cId="1906227366" sldId="340"/>
        </pc:sldMkLst>
      </pc:sldChg>
      <pc:sldChg chg="del">
        <pc:chgData name="Khaza Ahmed (PG Research)" userId="e606b0a9-72ee-43ac-a8f5-368b09304c72" providerId="ADAL" clId="{B747AD50-D86E-47A9-A35E-37963AE4E2B1}" dt="2022-06-07T20:34:47.835" v="270" actId="2696"/>
        <pc:sldMkLst>
          <pc:docMk/>
          <pc:sldMk cId="3132756905" sldId="341"/>
        </pc:sldMkLst>
      </pc:sldChg>
      <pc:sldChg chg="del">
        <pc:chgData name="Khaza Ahmed (PG Research)" userId="e606b0a9-72ee-43ac-a8f5-368b09304c72" providerId="ADAL" clId="{B747AD50-D86E-47A9-A35E-37963AE4E2B1}" dt="2022-06-07T20:34:47.835" v="270" actId="2696"/>
        <pc:sldMkLst>
          <pc:docMk/>
          <pc:sldMk cId="2167469108" sldId="342"/>
        </pc:sldMkLst>
      </pc:sldChg>
      <pc:sldChg chg="del">
        <pc:chgData name="Khaza Ahmed (PG Research)" userId="e606b0a9-72ee-43ac-a8f5-368b09304c72" providerId="ADAL" clId="{B747AD50-D86E-47A9-A35E-37963AE4E2B1}" dt="2022-06-07T20:34:47.835" v="270" actId="2696"/>
        <pc:sldMkLst>
          <pc:docMk/>
          <pc:sldMk cId="458387103" sldId="343"/>
        </pc:sldMkLst>
      </pc:sldChg>
      <pc:sldChg chg="del">
        <pc:chgData name="Khaza Ahmed (PG Research)" userId="e606b0a9-72ee-43ac-a8f5-368b09304c72" providerId="ADAL" clId="{B747AD50-D86E-47A9-A35E-37963AE4E2B1}" dt="2022-06-07T20:34:47.835" v="270" actId="2696"/>
        <pc:sldMkLst>
          <pc:docMk/>
          <pc:sldMk cId="2946577992" sldId="344"/>
        </pc:sldMkLst>
      </pc:sldChg>
      <pc:sldChg chg="del">
        <pc:chgData name="Khaza Ahmed (PG Research)" userId="e606b0a9-72ee-43ac-a8f5-368b09304c72" providerId="ADAL" clId="{B747AD50-D86E-47A9-A35E-37963AE4E2B1}" dt="2022-06-07T20:34:47.835" v="270" actId="2696"/>
        <pc:sldMkLst>
          <pc:docMk/>
          <pc:sldMk cId="2670597111" sldId="345"/>
        </pc:sldMkLst>
      </pc:sldChg>
      <pc:sldChg chg="del">
        <pc:chgData name="Khaza Ahmed (PG Research)" userId="e606b0a9-72ee-43ac-a8f5-368b09304c72" providerId="ADAL" clId="{B747AD50-D86E-47A9-A35E-37963AE4E2B1}" dt="2022-06-07T20:34:47.835" v="270" actId="2696"/>
        <pc:sldMkLst>
          <pc:docMk/>
          <pc:sldMk cId="2634310805" sldId="346"/>
        </pc:sldMkLst>
      </pc:sldChg>
      <pc:sldChg chg="del">
        <pc:chgData name="Khaza Ahmed (PG Research)" userId="e606b0a9-72ee-43ac-a8f5-368b09304c72" providerId="ADAL" clId="{B747AD50-D86E-47A9-A35E-37963AE4E2B1}" dt="2022-06-07T20:34:47.835" v="270" actId="2696"/>
        <pc:sldMkLst>
          <pc:docMk/>
          <pc:sldMk cId="404010961" sldId="347"/>
        </pc:sldMkLst>
      </pc:sldChg>
    </pc:docChg>
  </pc:docChgLst>
  <pc:docChgLst>
    <pc:chgData name="Dale Clarke" userId="953221c1-2389-4d09-8ed5-cc95cf4e3593" providerId="ADAL" clId="{FB623C11-2F2E-412E-8CD3-B46963F54A74}"/>
    <pc:docChg chg="modSld">
      <pc:chgData name="Dale Clarke" userId="953221c1-2389-4d09-8ed5-cc95cf4e3593" providerId="ADAL" clId="{FB623C11-2F2E-412E-8CD3-B46963F54A74}" dt="2022-02-11T14:24:00.491" v="40" actId="20577"/>
      <pc:docMkLst>
        <pc:docMk/>
      </pc:docMkLst>
      <pc:sldChg chg="modSp mod">
        <pc:chgData name="Dale Clarke" userId="953221c1-2389-4d09-8ed5-cc95cf4e3593" providerId="ADAL" clId="{FB623C11-2F2E-412E-8CD3-B46963F54A74}" dt="2022-02-11T14:24:00.491" v="40" actId="20577"/>
        <pc:sldMkLst>
          <pc:docMk/>
          <pc:sldMk cId="2634310805" sldId="346"/>
        </pc:sldMkLst>
        <pc:spChg chg="mod">
          <ac:chgData name="Dale Clarke" userId="953221c1-2389-4d09-8ed5-cc95cf4e3593" providerId="ADAL" clId="{FB623C11-2F2E-412E-8CD3-B46963F54A74}" dt="2022-02-11T14:24:00.491" v="40" actId="20577"/>
          <ac:spMkLst>
            <pc:docMk/>
            <pc:sldMk cId="2634310805" sldId="346"/>
            <ac:spMk id="3" creationId="{94F1C369-0360-4812-AE7B-4FB1224C7B4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12/06/2022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6/12/2022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BAC28696-2494-481B-AB21-726FEC1F5EB0}" type="datetime1">
              <a:rPr lang="en-GB" smtClean="0"/>
              <a:t>12/06/2022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9B0C3F-FF33-4742-84C7-49159C9F92A9}" type="datetime1">
              <a:rPr lang="en-GB" smtClean="0"/>
              <a:t>12/06/2022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6AB1BB-F1FA-4979-A26C-88FFEF436469}" type="datetime1">
              <a:rPr lang="en-GB" smtClean="0"/>
              <a:t>12/06/2022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474CDF-5B4A-46D1-A082-4190757DF7FB}" type="datetime1">
              <a:rPr lang="en-GB" smtClean="0"/>
              <a:t>12/06/2022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E2142B6-85C8-4454-9550-3C4C8D7188CE}" type="datetime1">
              <a:rPr lang="en-GB" smtClean="0"/>
              <a:t>12/06/2022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8C829B3-753B-41A5-A177-F8A885AB8937}" type="datetime1">
              <a:rPr lang="en-GB" smtClean="0"/>
              <a:t>12/06/2022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1FC513-D3B7-4C9D-BD8E-142FC361B2ED}" type="datetime1">
              <a:rPr lang="en-GB" smtClean="0"/>
              <a:t>12/06/2022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63DD249-0C08-4042-9F75-09B5FF7B9C5A}" type="datetime1">
              <a:rPr lang="en-GB" smtClean="0"/>
              <a:t>12/06/2022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A1854C-D8EF-4696-84FD-C7A612168C0A}" type="datetime1">
              <a:rPr lang="en-GB" smtClean="0"/>
              <a:t>12/06/2022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0A14BD-B5C9-405D-B470-AE2B81A6B41F}" type="datetime1">
              <a:rPr lang="en-GB" smtClean="0"/>
              <a:t>12/06/2022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88D9807-2BCC-42C2-B986-5C045E773032}" type="datetime1">
              <a:rPr lang="en-GB" smtClean="0"/>
              <a:t>12/06/2022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EE0EBF8-E66B-49F1-96E1-871CE417A662}" type="datetime1">
              <a:rPr lang="en-GB" smtClean="0"/>
              <a:t>12/06/2022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12.emf"/></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US" sz="3600" b="1" dirty="0">
                <a:solidFill>
                  <a:schemeClr val="accent2">
                    <a:lumMod val="20000"/>
                    <a:lumOff val="80000"/>
                  </a:schemeClr>
                </a:solidFill>
              </a:rPr>
              <a:t>Developing Innovation and Creativity for Business Advantage</a:t>
            </a:r>
            <a:br>
              <a:rPr lang="en-GB" sz="2800" b="1" dirty="0">
                <a:solidFill>
                  <a:schemeClr val="accent2">
                    <a:lumMod val="20000"/>
                    <a:lumOff val="80000"/>
                  </a:schemeClr>
                </a:solidFill>
              </a:rPr>
            </a:br>
            <a:r>
              <a:rPr lang="en-GB" sz="2800" b="1" dirty="0">
                <a:solidFill>
                  <a:schemeClr val="accent2">
                    <a:lumMod val="20000"/>
                    <a:lumOff val="80000"/>
                  </a:schemeClr>
                </a:solidFill>
              </a:rPr>
              <a:t>(BMSW6102)</a:t>
            </a:r>
            <a:br>
              <a:rPr lang="en-GB" sz="2800" b="1" dirty="0">
                <a:solidFill>
                  <a:schemeClr val="accent2">
                    <a:lumMod val="20000"/>
                    <a:lumOff val="80000"/>
                  </a:schemeClr>
                </a:solidFill>
              </a:rPr>
            </a:br>
            <a:br>
              <a:rPr lang="en-GB" sz="2800" b="1" dirty="0">
                <a:solidFill>
                  <a:schemeClr val="accent2">
                    <a:lumMod val="20000"/>
                    <a:lumOff val="80000"/>
                  </a:schemeClr>
                </a:solidFill>
              </a:rPr>
            </a:br>
            <a:br>
              <a:rPr lang="en-GB" sz="2800" b="1" dirty="0">
                <a:solidFill>
                  <a:schemeClr val="accent2">
                    <a:lumMod val="20000"/>
                    <a:lumOff val="80000"/>
                  </a:schemeClr>
                </a:solidFill>
              </a:rPr>
            </a:br>
            <a:r>
              <a:rPr lang="en-US" sz="2800" b="1" dirty="0">
                <a:solidFill>
                  <a:schemeClr val="accent2">
                    <a:lumMod val="20000"/>
                    <a:lumOff val="80000"/>
                  </a:schemeClr>
                </a:solidFill>
              </a:rPr>
              <a:t>DISRUPTIVE INNOVATIONS and </a:t>
            </a:r>
            <a:br>
              <a:rPr lang="en-US" sz="2800" b="1" dirty="0">
                <a:solidFill>
                  <a:schemeClr val="accent2">
                    <a:lumMod val="20000"/>
                    <a:lumOff val="80000"/>
                  </a:schemeClr>
                </a:solidFill>
              </a:rPr>
            </a:br>
            <a:r>
              <a:rPr lang="en-US" sz="2800" b="1" dirty="0">
                <a:solidFill>
                  <a:schemeClr val="accent2">
                    <a:lumMod val="20000"/>
                    <a:lumOff val="80000"/>
                  </a:schemeClr>
                </a:solidFill>
              </a:rPr>
              <a:t>INNOVATION MATRIX</a:t>
            </a:r>
            <a:endParaRPr lang="en-GB" altLang="en-US" sz="2800" dirty="0">
              <a:solidFill>
                <a:schemeClr val="accent2">
                  <a:lumMod val="20000"/>
                  <a:lumOff val="80000"/>
                </a:schemeClr>
              </a:solidFill>
            </a:endParaRPr>
          </a:p>
        </p:txBody>
      </p:sp>
      <p:sp>
        <p:nvSpPr>
          <p:cNvPr id="3" name="Slide Number Placeholder 2">
            <a:extLst>
              <a:ext uri="{FF2B5EF4-FFF2-40B4-BE49-F238E27FC236}">
                <a16:creationId xmlns:a16="http://schemas.microsoft.com/office/drawing/2014/main" id="{8803AF93-101F-8B44-5618-727B6A6B3DDF}"/>
              </a:ext>
            </a:extLst>
          </p:cNvPr>
          <p:cNvSpPr>
            <a:spLocks noGrp="1"/>
          </p:cNvSpPr>
          <p:nvPr>
            <p:ph type="sldNum" sz="quarter" idx="12"/>
          </p:nvPr>
        </p:nvSpPr>
        <p:spPr/>
        <p:txBody>
          <a:bodyPr/>
          <a:lstStyle/>
          <a:p>
            <a:fld id="{AC82685A-BD3A-4230-8D85-804689F67293}" type="slidenum">
              <a:rPr lang="en-GB" smtClean="0"/>
              <a:t>1</a:t>
            </a:fld>
            <a:endParaRPr lang="en-GB"/>
          </a:p>
        </p:txBody>
      </p:sp>
      <p:sp>
        <p:nvSpPr>
          <p:cNvPr id="4" name="Rectangle 3">
            <a:extLst>
              <a:ext uri="{FF2B5EF4-FFF2-40B4-BE49-F238E27FC236}">
                <a16:creationId xmlns:a16="http://schemas.microsoft.com/office/drawing/2014/main" id="{04A9E167-A935-BD87-2A5D-942505A76C53}"/>
              </a:ext>
            </a:extLst>
          </p:cNvPr>
          <p:cNvSpPr/>
          <p:nvPr/>
        </p:nvSpPr>
        <p:spPr>
          <a:xfrm>
            <a:off x="6156176" y="5503116"/>
            <a:ext cx="3895328" cy="369332"/>
          </a:xfrm>
          <a:prstGeom prst="rect">
            <a:avLst/>
          </a:prstGeom>
          <a:noFill/>
        </p:spPr>
        <p:txBody>
          <a:bodyPr wrap="square" lIns="91440" tIns="45720" rIns="91440" bIns="45720">
            <a:spAutoFit/>
          </a:bodyPr>
          <a:lstStyle/>
          <a:p>
            <a:pPr algn="ctr"/>
            <a:r>
              <a:rPr lang="en-US" dirty="0">
                <a:ln w="0"/>
                <a:solidFill>
                  <a:srgbClr val="FF0000"/>
                </a:solidFill>
                <a:effectLst>
                  <a:outerShdw blurRad="38100" dist="25400" dir="5400000" algn="ctr" rotWithShape="0">
                    <a:srgbClr val="6E747A">
                      <a:alpha val="43000"/>
                    </a:srgbClr>
                  </a:outerShdw>
                </a:effectLst>
              </a:rPr>
              <a:t>Khaza Ahmed</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274638"/>
            <a:ext cx="8229600" cy="562074"/>
          </a:xfrm>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470484"/>
            <a:ext cx="8229600" cy="3917032"/>
          </a:xfrm>
        </p:spPr>
        <p:txBody>
          <a:bodyPr>
            <a:normAutofit/>
          </a:bodyPr>
          <a:lstStyle/>
          <a:p>
            <a:r>
              <a:rPr lang="en-GB" dirty="0"/>
              <a:t>Innovation matrix</a:t>
            </a:r>
          </a:p>
        </p:txBody>
      </p:sp>
      <p:sp>
        <p:nvSpPr>
          <p:cNvPr id="2" name="Slide Number Placeholder 1">
            <a:extLst>
              <a:ext uri="{FF2B5EF4-FFF2-40B4-BE49-F238E27FC236}">
                <a16:creationId xmlns:a16="http://schemas.microsoft.com/office/drawing/2014/main" id="{1BFB9916-3DE2-5356-D5F4-00F1C1F63157}"/>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FD16CE36-9460-4A6D-5B1A-94D08CBD076E}"/>
              </a:ext>
            </a:extLst>
          </p:cNvPr>
          <p:cNvSpPr>
            <a:spLocks noGrp="1"/>
          </p:cNvSpPr>
          <p:nvPr>
            <p:ph type="title"/>
          </p:nvPr>
        </p:nvSpPr>
        <p:spPr>
          <a:xfrm>
            <a:off x="457200" y="274638"/>
            <a:ext cx="8229600" cy="1143000"/>
          </a:xfrm>
        </p:spPr>
        <p:txBody>
          <a:bodyPr/>
          <a:lstStyle/>
          <a:p>
            <a:r>
              <a:rPr lang="en-US" b="1" dirty="0">
                <a:solidFill>
                  <a:srgbClr val="FF0000"/>
                </a:solidFill>
              </a:rPr>
              <a:t>Thoughts?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27175" y="1600201"/>
            <a:ext cx="7089650" cy="3917032"/>
          </a:xfrm>
          <a:prstGeom prst="rect">
            <a:avLst/>
          </a:prstGeom>
          <a:solidFill>
            <a:schemeClr val="accent1"/>
          </a:solid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33" name="Slide Number Placeholder 3">
            <a:extLst>
              <a:ext uri="{FF2B5EF4-FFF2-40B4-BE49-F238E27FC236}">
                <a16:creationId xmlns:a16="http://schemas.microsoft.com/office/drawing/2014/main" id="{544BAB2F-B85B-E527-E005-B342D4D93C29}"/>
              </a:ext>
            </a:extLst>
          </p:cNvPr>
          <p:cNvSpPr>
            <a:spLocks noGrp="1"/>
          </p:cNvSpPr>
          <p:nvPr>
            <p:ph type="sldNum" sz="quarter" idx="12"/>
          </p:nvPr>
        </p:nvSpPr>
        <p:spPr>
          <a:xfrm>
            <a:off x="7956376" y="6380972"/>
            <a:ext cx="730424" cy="340503"/>
          </a:xfrm>
        </p:spPr>
        <p:txBody>
          <a:bodyPr/>
          <a:lstStyle/>
          <a:p>
            <a:pPr>
              <a:spcAft>
                <a:spcPts val="600"/>
              </a:spcAft>
            </a:pPr>
            <a:fld id="{AC82685A-BD3A-4230-8D85-804689F67293}" type="slidenum">
              <a:rPr lang="en-GB" smtClean="0"/>
              <a:pPr>
                <a:spcAft>
                  <a:spcPts val="600"/>
                </a:spcAft>
              </a:pPr>
              <a:t>3</a:t>
            </a:fld>
            <a:endParaRPr lang="en-GB"/>
          </a:p>
        </p:txBody>
      </p:sp>
    </p:spTree>
    <p:extLst>
      <p:ext uri="{BB962C8B-B14F-4D97-AF65-F5344CB8AC3E}">
        <p14:creationId xmlns:p14="http://schemas.microsoft.com/office/powerpoint/2010/main" val="3225665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D19CA-594D-A6BA-FDCC-565F5B86565F}"/>
              </a:ext>
            </a:extLst>
          </p:cNvPr>
          <p:cNvSpPr>
            <a:spLocks noGrp="1"/>
          </p:cNvSpPr>
          <p:nvPr>
            <p:ph type="title"/>
          </p:nvPr>
        </p:nvSpPr>
        <p:spPr/>
        <p:txBody>
          <a:bodyPr/>
          <a:lstStyle/>
          <a:p>
            <a:r>
              <a:rPr lang="en-GB" b="1" dirty="0"/>
              <a:t>Innovation Matrix</a:t>
            </a:r>
          </a:p>
        </p:txBody>
      </p:sp>
      <p:sp>
        <p:nvSpPr>
          <p:cNvPr id="4" name="Slide Number Placeholder 3">
            <a:extLst>
              <a:ext uri="{FF2B5EF4-FFF2-40B4-BE49-F238E27FC236}">
                <a16:creationId xmlns:a16="http://schemas.microsoft.com/office/drawing/2014/main" id="{D9E868D5-5356-A9D4-6114-E31195C3A92A}"/>
              </a:ext>
            </a:extLst>
          </p:cNvPr>
          <p:cNvSpPr>
            <a:spLocks noGrp="1"/>
          </p:cNvSpPr>
          <p:nvPr>
            <p:ph type="sldNum" sz="quarter" idx="12"/>
          </p:nvPr>
        </p:nvSpPr>
        <p:spPr/>
        <p:txBody>
          <a:bodyPr/>
          <a:lstStyle/>
          <a:p>
            <a:fld id="{AC82685A-BD3A-4230-8D85-804689F67293}" type="slidenum">
              <a:rPr lang="en-GB" smtClean="0"/>
              <a:t>4</a:t>
            </a:fld>
            <a:endParaRPr lang="en-GB"/>
          </a:p>
        </p:txBody>
      </p:sp>
      <p:pic>
        <p:nvPicPr>
          <p:cNvPr id="3074" name="Picture 2" descr="The 4 Types of Innovation and the Problems They Solve">
            <a:extLst>
              <a:ext uri="{FF2B5EF4-FFF2-40B4-BE49-F238E27FC236}">
                <a16:creationId xmlns:a16="http://schemas.microsoft.com/office/drawing/2014/main" id="{B6825E33-F258-6581-CF6E-1C7FBFE081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1263134"/>
            <a:ext cx="6768752" cy="396606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E95713A-F266-65F2-7814-413EA2D112CA}"/>
              </a:ext>
            </a:extLst>
          </p:cNvPr>
          <p:cNvSpPr txBox="1"/>
          <p:nvPr/>
        </p:nvSpPr>
        <p:spPr>
          <a:xfrm>
            <a:off x="54872" y="5229200"/>
            <a:ext cx="5440672" cy="430887"/>
          </a:xfrm>
          <a:prstGeom prst="rect">
            <a:avLst/>
          </a:prstGeom>
          <a:noFill/>
        </p:spPr>
        <p:txBody>
          <a:bodyPr wrap="square">
            <a:spAutoFit/>
          </a:bodyPr>
          <a:lstStyle/>
          <a:p>
            <a:r>
              <a:rPr lang="en-GB" sz="1100" dirty="0"/>
              <a:t>Website: Harvard Business Review </a:t>
            </a:r>
          </a:p>
          <a:p>
            <a:r>
              <a:rPr lang="en-GB" sz="1100" dirty="0"/>
              <a:t>https://hbr.org/2017/06/the-4-types-of-innovation-and-the-problems-they-solve</a:t>
            </a:r>
          </a:p>
        </p:txBody>
      </p:sp>
    </p:spTree>
    <p:extLst>
      <p:ext uri="{BB962C8B-B14F-4D97-AF65-F5344CB8AC3E}">
        <p14:creationId xmlns:p14="http://schemas.microsoft.com/office/powerpoint/2010/main" val="4276249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35869-5630-5B09-54A0-46C464543C00}"/>
              </a:ext>
            </a:extLst>
          </p:cNvPr>
          <p:cNvSpPr>
            <a:spLocks noGrp="1"/>
          </p:cNvSpPr>
          <p:nvPr>
            <p:ph type="title"/>
          </p:nvPr>
        </p:nvSpPr>
        <p:spPr/>
        <p:txBody>
          <a:bodyPr/>
          <a:lstStyle/>
          <a:p>
            <a:r>
              <a:rPr lang="en-GB" b="1" dirty="0"/>
              <a:t>Breakthrough Innovation</a:t>
            </a:r>
          </a:p>
        </p:txBody>
      </p:sp>
      <p:sp>
        <p:nvSpPr>
          <p:cNvPr id="3" name="Content Placeholder 2">
            <a:extLst>
              <a:ext uri="{FF2B5EF4-FFF2-40B4-BE49-F238E27FC236}">
                <a16:creationId xmlns:a16="http://schemas.microsoft.com/office/drawing/2014/main" id="{37A91E21-80A3-83C1-43A6-742758B53146}"/>
              </a:ext>
            </a:extLst>
          </p:cNvPr>
          <p:cNvSpPr>
            <a:spLocks noGrp="1"/>
          </p:cNvSpPr>
          <p:nvPr>
            <p:ph idx="1"/>
          </p:nvPr>
        </p:nvSpPr>
        <p:spPr>
          <a:xfrm>
            <a:off x="457200" y="1417638"/>
            <a:ext cx="8229600" cy="4099595"/>
          </a:xfrm>
        </p:spPr>
        <p:txBody>
          <a:bodyPr>
            <a:normAutofit fontScale="92500" lnSpcReduction="20000"/>
          </a:bodyPr>
          <a:lstStyle/>
          <a:p>
            <a:pPr algn="just"/>
            <a:r>
              <a:rPr lang="en-US" sz="2800" dirty="0"/>
              <a:t>This innovation is sometimes also called radical innovation, or revolutionary innovation. The matrix shows that the problem is generally well formulated, but that the road towards it, the skills, and domain are still somewhat unclear. Thomas Kuhn referred to this innovation as revolutionary because it creates a paradigm shift. For example, this happened when the structure of DNA was discovered, or when the chip was invented.</a:t>
            </a:r>
          </a:p>
          <a:p>
            <a:pPr algn="just"/>
            <a:r>
              <a:rPr lang="en-US" sz="2800" dirty="0"/>
              <a:t>Non-consumers or Consumers who would not typically used the products - are now able to consume.</a:t>
            </a:r>
            <a:endParaRPr lang="en-GB" dirty="0"/>
          </a:p>
        </p:txBody>
      </p:sp>
      <p:sp>
        <p:nvSpPr>
          <p:cNvPr id="4" name="Slide Number Placeholder 3">
            <a:extLst>
              <a:ext uri="{FF2B5EF4-FFF2-40B4-BE49-F238E27FC236}">
                <a16:creationId xmlns:a16="http://schemas.microsoft.com/office/drawing/2014/main" id="{386AEF94-A9D6-A5D1-201B-23A28B20A732}"/>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1610231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9D0A6-58CA-BAA6-26F8-6E10AC634D1C}"/>
              </a:ext>
            </a:extLst>
          </p:cNvPr>
          <p:cNvSpPr>
            <a:spLocks noGrp="1"/>
          </p:cNvSpPr>
          <p:nvPr>
            <p:ph type="title"/>
          </p:nvPr>
        </p:nvSpPr>
        <p:spPr/>
        <p:txBody>
          <a:bodyPr/>
          <a:lstStyle/>
          <a:p>
            <a:r>
              <a:rPr lang="en-GB" b="1" dirty="0"/>
              <a:t>Disruptive Innovation</a:t>
            </a:r>
          </a:p>
        </p:txBody>
      </p:sp>
      <p:sp>
        <p:nvSpPr>
          <p:cNvPr id="3" name="Content Placeholder 2">
            <a:extLst>
              <a:ext uri="{FF2B5EF4-FFF2-40B4-BE49-F238E27FC236}">
                <a16:creationId xmlns:a16="http://schemas.microsoft.com/office/drawing/2014/main" id="{F7FC829A-2285-FBBF-E258-3CBC065FFFA3}"/>
              </a:ext>
            </a:extLst>
          </p:cNvPr>
          <p:cNvSpPr>
            <a:spLocks noGrp="1"/>
          </p:cNvSpPr>
          <p:nvPr>
            <p:ph idx="1"/>
          </p:nvPr>
        </p:nvSpPr>
        <p:spPr>
          <a:xfrm>
            <a:off x="107504" y="1417638"/>
            <a:ext cx="8856984" cy="4099595"/>
          </a:xfrm>
        </p:spPr>
        <p:txBody>
          <a:bodyPr>
            <a:normAutofit fontScale="85000" lnSpcReduction="20000"/>
          </a:bodyPr>
          <a:lstStyle/>
          <a:p>
            <a:pPr algn="just"/>
            <a:r>
              <a:rPr lang="en-US" sz="2800" dirty="0"/>
              <a:t>It was Professor Clayton Christensen who introduced the concept of disruptive innovation. He </a:t>
            </a:r>
            <a:r>
              <a:rPr lang="en-US" sz="2800" dirty="0" err="1"/>
              <a:t>realised</a:t>
            </a:r>
            <a:r>
              <a:rPr lang="en-US" sz="2800" dirty="0"/>
              <a:t> that many </a:t>
            </a:r>
            <a:r>
              <a:rPr lang="en-US" sz="2800" dirty="0" err="1"/>
              <a:t>organisations</a:t>
            </a:r>
            <a:r>
              <a:rPr lang="en-US" sz="2800" dirty="0"/>
              <a:t> shape their innovation in the ‘best possible’ way, by listening to customers and investing in research &amp; development, even though in some situations these best practices could be deadly. He discovered that when the basis of competition changes (such as competitors or technological developments), </a:t>
            </a:r>
            <a:r>
              <a:rPr lang="en-US" sz="2800" dirty="0" err="1"/>
              <a:t>organisations</a:t>
            </a:r>
            <a:r>
              <a:rPr lang="en-US" sz="2800" dirty="0"/>
              <a:t> become increasingly better at innovating products that people want less and less.</a:t>
            </a:r>
          </a:p>
          <a:p>
            <a:pPr algn="just"/>
            <a:endParaRPr lang="en-US" sz="2800" dirty="0"/>
          </a:p>
          <a:p>
            <a:pPr algn="just"/>
            <a:r>
              <a:rPr lang="en-US" sz="2800" dirty="0"/>
              <a:t>Industry leaders typically try to stop or negate its impact – a losing proposition</a:t>
            </a:r>
          </a:p>
          <a:p>
            <a:pPr algn="just"/>
            <a:endParaRPr lang="en-US" sz="2800" dirty="0"/>
          </a:p>
          <a:p>
            <a:pPr algn="just"/>
            <a:endParaRPr lang="en-US" sz="2800" dirty="0"/>
          </a:p>
          <a:p>
            <a:pPr algn="just"/>
            <a:endParaRPr lang="en-GB" sz="2800" dirty="0"/>
          </a:p>
        </p:txBody>
      </p:sp>
      <p:sp>
        <p:nvSpPr>
          <p:cNvPr id="4" name="Slide Number Placeholder 3">
            <a:extLst>
              <a:ext uri="{FF2B5EF4-FFF2-40B4-BE49-F238E27FC236}">
                <a16:creationId xmlns:a16="http://schemas.microsoft.com/office/drawing/2014/main" id="{0FAB30A9-92AA-70B9-6A38-CE7ADC8AF173}"/>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1446953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D7362-6275-4764-E0FC-EDEAB66CE6E6}"/>
              </a:ext>
            </a:extLst>
          </p:cNvPr>
          <p:cNvSpPr>
            <a:spLocks noGrp="1"/>
          </p:cNvSpPr>
          <p:nvPr>
            <p:ph type="title"/>
          </p:nvPr>
        </p:nvSpPr>
        <p:spPr/>
        <p:txBody>
          <a:bodyPr/>
          <a:lstStyle/>
          <a:p>
            <a:r>
              <a:rPr lang="en-GB" b="1" dirty="0"/>
              <a:t>Sustaining Innovation</a:t>
            </a:r>
          </a:p>
        </p:txBody>
      </p:sp>
      <p:sp>
        <p:nvSpPr>
          <p:cNvPr id="3" name="Content Placeholder 2">
            <a:extLst>
              <a:ext uri="{FF2B5EF4-FFF2-40B4-BE49-F238E27FC236}">
                <a16:creationId xmlns:a16="http://schemas.microsoft.com/office/drawing/2014/main" id="{01A3A103-D102-C102-81D6-A5540509CF13}"/>
              </a:ext>
            </a:extLst>
          </p:cNvPr>
          <p:cNvSpPr>
            <a:spLocks noGrp="1"/>
          </p:cNvSpPr>
          <p:nvPr>
            <p:ph idx="1"/>
          </p:nvPr>
        </p:nvSpPr>
        <p:spPr>
          <a:xfrm>
            <a:off x="457200" y="3212975"/>
            <a:ext cx="8229600" cy="2304257"/>
          </a:xfrm>
        </p:spPr>
        <p:txBody>
          <a:bodyPr>
            <a:normAutofit fontScale="70000" lnSpcReduction="20000"/>
          </a:bodyPr>
          <a:lstStyle/>
          <a:p>
            <a:r>
              <a:rPr lang="en-US" dirty="0"/>
              <a:t>Occurs naturally in an industry</a:t>
            </a:r>
          </a:p>
          <a:p>
            <a:r>
              <a:rPr lang="en-US" dirty="0"/>
              <a:t>Almost always an improvement to the bottom line</a:t>
            </a:r>
          </a:p>
          <a:p>
            <a:r>
              <a:rPr lang="en-US" dirty="0"/>
              <a:t>If the innovation is not recognized or is ignored – the company could suffer</a:t>
            </a:r>
          </a:p>
          <a:p>
            <a:r>
              <a:rPr lang="en-US" dirty="0"/>
              <a:t>Generally, the innovation is handled well and there is a natural transition in the industry</a:t>
            </a:r>
          </a:p>
          <a:p>
            <a:r>
              <a:rPr lang="en-US" dirty="0"/>
              <a:t>Changes the “rules of the game”</a:t>
            </a:r>
          </a:p>
          <a:p>
            <a:endParaRPr lang="en-GB" dirty="0"/>
          </a:p>
        </p:txBody>
      </p:sp>
      <p:sp>
        <p:nvSpPr>
          <p:cNvPr id="4" name="Slide Number Placeholder 3">
            <a:extLst>
              <a:ext uri="{FF2B5EF4-FFF2-40B4-BE49-F238E27FC236}">
                <a16:creationId xmlns:a16="http://schemas.microsoft.com/office/drawing/2014/main" id="{B4EC0DB2-24BA-07A8-01B6-D6E903589716}"/>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6" name="TextBox 5">
            <a:extLst>
              <a:ext uri="{FF2B5EF4-FFF2-40B4-BE49-F238E27FC236}">
                <a16:creationId xmlns:a16="http://schemas.microsoft.com/office/drawing/2014/main" id="{226EC6AB-CD21-43B2-6C20-AB0171E18BEA}"/>
              </a:ext>
            </a:extLst>
          </p:cNvPr>
          <p:cNvSpPr txBox="1"/>
          <p:nvPr/>
        </p:nvSpPr>
        <p:spPr>
          <a:xfrm>
            <a:off x="468656" y="1331640"/>
            <a:ext cx="8351816" cy="1631216"/>
          </a:xfrm>
          <a:prstGeom prst="rect">
            <a:avLst/>
          </a:prstGeom>
          <a:noFill/>
        </p:spPr>
        <p:txBody>
          <a:bodyPr wrap="square">
            <a:spAutoFit/>
          </a:bodyPr>
          <a:lstStyle/>
          <a:p>
            <a:pPr algn="just"/>
            <a:r>
              <a:rPr lang="en-US" sz="2000" b="0" i="0" dirty="0">
                <a:effectLst/>
                <a:latin typeface="Open Sans" panose="020B0606030504020204" pitchFamily="34" charset="0"/>
              </a:rPr>
              <a:t>Sustaining innovation also refers to incremental innovation. Most innovation is conducted because something needs to perform better than it is able to do now. The goal is improve and expand existing possibilities. As can be seen in the innovation matrix, problems are well defined and the road ahead is also clear.</a:t>
            </a:r>
            <a:endParaRPr lang="en-GB" sz="2000" dirty="0"/>
          </a:p>
        </p:txBody>
      </p:sp>
    </p:spTree>
    <p:extLst>
      <p:ext uri="{BB962C8B-B14F-4D97-AF65-F5344CB8AC3E}">
        <p14:creationId xmlns:p14="http://schemas.microsoft.com/office/powerpoint/2010/main" val="3312759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72746C5-8FD9-4BDE-1A0E-B1C6F5B3AB16}"/>
              </a:ext>
            </a:extLst>
          </p:cNvPr>
          <p:cNvSpPr>
            <a:spLocks noGrp="1"/>
          </p:cNvSpPr>
          <p:nvPr>
            <p:ph type="title"/>
          </p:nvPr>
        </p:nvSpPr>
        <p:spPr>
          <a:xfrm>
            <a:off x="457200" y="274638"/>
            <a:ext cx="8229600" cy="1143000"/>
          </a:xfrm>
        </p:spPr>
        <p:txBody>
          <a:bodyPr/>
          <a:lstStyle/>
          <a:p>
            <a:r>
              <a:rPr lang="en-US" b="1" dirty="0"/>
              <a:t>Key differences - </a:t>
            </a:r>
          </a:p>
        </p:txBody>
      </p:sp>
      <p:pic>
        <p:nvPicPr>
          <p:cNvPr id="5" name="Рисунок 2" descr="http://blogs-images.forbes.com/haydnshaughnessy/files/2013/01/INNOVATIONSPECTRUM02-1-1024x716.jpg">
            <a:extLst>
              <a:ext uri="{FF2B5EF4-FFF2-40B4-BE49-F238E27FC236}">
                <a16:creationId xmlns:a16="http://schemas.microsoft.com/office/drawing/2014/main" id="{0D4FB1FE-F8F5-0958-43D3-BD0999579C01}"/>
              </a:ext>
            </a:extLst>
          </p:cNvPr>
          <p:cNvPicPr/>
          <p:nvPr/>
        </p:nvPicPr>
        <p:blipFill>
          <a:blip r:embed="rId2">
            <a:extLst>
              <a:ext uri="{28A0092B-C50C-407E-A947-70E740481C1C}">
                <a14:useLocalDpi xmlns:a14="http://schemas.microsoft.com/office/drawing/2010/main" val="0"/>
              </a:ext>
            </a:extLst>
          </a:blip>
          <a:stretch>
            <a:fillRect/>
          </a:stretch>
        </p:blipFill>
        <p:spPr bwMode="auto">
          <a:xfrm>
            <a:off x="611560" y="1440208"/>
            <a:ext cx="7920880" cy="4248471"/>
          </a:xfrm>
          <a:prstGeom prst="rect">
            <a:avLst/>
          </a:prstGeom>
          <a:noFill/>
          <a:ln>
            <a:noFill/>
          </a:ln>
        </p:spPr>
      </p:pic>
      <p:sp>
        <p:nvSpPr>
          <p:cNvPr id="4" name="Slide Number Placeholder 3">
            <a:extLst>
              <a:ext uri="{FF2B5EF4-FFF2-40B4-BE49-F238E27FC236}">
                <a16:creationId xmlns:a16="http://schemas.microsoft.com/office/drawing/2014/main" id="{4F762195-6BD2-E633-1A48-294413B1E08D}"/>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AC82685A-BD3A-4230-8D85-804689F67293}" type="slidenum">
              <a:rPr lang="en-GB" smtClean="0"/>
              <a:pPr>
                <a:spcAft>
                  <a:spcPts val="600"/>
                </a:spcAft>
              </a:pPr>
              <a:t>8</a:t>
            </a:fld>
            <a:endParaRPr lang="en-GB"/>
          </a:p>
        </p:txBody>
      </p:sp>
    </p:spTree>
    <p:extLst>
      <p:ext uri="{BB962C8B-B14F-4D97-AF65-F5344CB8AC3E}">
        <p14:creationId xmlns:p14="http://schemas.microsoft.com/office/powerpoint/2010/main" val="2139651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83797-09E1-AA4C-EE04-1B14C0DD905D}"/>
              </a:ext>
            </a:extLst>
          </p:cNvPr>
          <p:cNvSpPr>
            <a:spLocks noGrp="1"/>
          </p:cNvSpPr>
          <p:nvPr>
            <p:ph type="title"/>
          </p:nvPr>
        </p:nvSpPr>
        <p:spPr/>
        <p:txBody>
          <a:bodyPr/>
          <a:lstStyle/>
          <a:p>
            <a:r>
              <a:rPr lang="en-GB" b="1" dirty="0"/>
              <a:t>Disruptive Innovation</a:t>
            </a:r>
            <a:endParaRPr lang="en-GB" dirty="0"/>
          </a:p>
        </p:txBody>
      </p:sp>
      <p:sp>
        <p:nvSpPr>
          <p:cNvPr id="4" name="Slide Number Placeholder 3">
            <a:extLst>
              <a:ext uri="{FF2B5EF4-FFF2-40B4-BE49-F238E27FC236}">
                <a16:creationId xmlns:a16="http://schemas.microsoft.com/office/drawing/2014/main" id="{9FDDB6BE-3022-02DF-42B3-84FBD2453038}"/>
              </a:ext>
            </a:extLst>
          </p:cNvPr>
          <p:cNvSpPr>
            <a:spLocks noGrp="1"/>
          </p:cNvSpPr>
          <p:nvPr>
            <p:ph type="sldNum" sz="quarter" idx="12"/>
          </p:nvPr>
        </p:nvSpPr>
        <p:spPr/>
        <p:txBody>
          <a:bodyPr/>
          <a:lstStyle/>
          <a:p>
            <a:fld id="{AC82685A-BD3A-4230-8D85-804689F67293}" type="slidenum">
              <a:rPr lang="en-GB" smtClean="0"/>
              <a:t>9</a:t>
            </a:fld>
            <a:endParaRPr lang="en-GB"/>
          </a:p>
        </p:txBody>
      </p:sp>
      <p:pic>
        <p:nvPicPr>
          <p:cNvPr id="5" name="Объект 9" descr="http://expressmagazine.net/sites/default/files/images/2012/07/11/Disruptivetechnology_500x379.png">
            <a:extLst>
              <a:ext uri="{FF2B5EF4-FFF2-40B4-BE49-F238E27FC236}">
                <a16:creationId xmlns:a16="http://schemas.microsoft.com/office/drawing/2014/main" id="{EA62EB7C-E93F-6B35-C690-A6925C992E45}"/>
              </a:ext>
            </a:extLst>
          </p:cNvPr>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132648" y="1772816"/>
            <a:ext cx="4439352" cy="3744416"/>
          </a:xfrm>
          <a:prstGeom prst="rect">
            <a:avLst/>
          </a:prstGeom>
          <a:noFill/>
          <a:ln>
            <a:noFill/>
          </a:ln>
        </p:spPr>
      </p:pic>
      <p:pic>
        <p:nvPicPr>
          <p:cNvPr id="1026" name="Picture 2" descr="Top disruptive technologies and how they are relevant to geospatial">
            <a:extLst>
              <a:ext uri="{FF2B5EF4-FFF2-40B4-BE49-F238E27FC236}">
                <a16:creationId xmlns:a16="http://schemas.microsoft.com/office/drawing/2014/main" id="{7F1D32CC-A849-CC7B-CA1C-41FE23BE65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4650" y="1700808"/>
            <a:ext cx="4329419" cy="3632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245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00EC3-202C-BF8A-0191-EEB009A6414D}"/>
              </a:ext>
            </a:extLst>
          </p:cNvPr>
          <p:cNvSpPr>
            <a:spLocks noGrp="1"/>
          </p:cNvSpPr>
          <p:nvPr>
            <p:ph type="title"/>
          </p:nvPr>
        </p:nvSpPr>
        <p:spPr/>
        <p:txBody>
          <a:bodyPr/>
          <a:lstStyle/>
          <a:p>
            <a:r>
              <a:rPr lang="en-GB" b="1" dirty="0"/>
              <a:t>Basic Research</a:t>
            </a:r>
          </a:p>
        </p:txBody>
      </p:sp>
      <p:sp>
        <p:nvSpPr>
          <p:cNvPr id="3" name="Content Placeholder 2">
            <a:extLst>
              <a:ext uri="{FF2B5EF4-FFF2-40B4-BE49-F238E27FC236}">
                <a16:creationId xmlns:a16="http://schemas.microsoft.com/office/drawing/2014/main" id="{60E5AD86-ABB9-35A3-E57F-8E08125DFC76}"/>
              </a:ext>
            </a:extLst>
          </p:cNvPr>
          <p:cNvSpPr>
            <a:spLocks noGrp="1"/>
          </p:cNvSpPr>
          <p:nvPr>
            <p:ph idx="1"/>
          </p:nvPr>
        </p:nvSpPr>
        <p:spPr/>
        <p:txBody>
          <a:bodyPr>
            <a:normAutofit fontScale="77500" lnSpcReduction="20000"/>
          </a:bodyPr>
          <a:lstStyle/>
          <a:p>
            <a:pPr algn="just"/>
            <a:r>
              <a:rPr lang="en-US" dirty="0"/>
              <a:t>At the bottom left of the Innovation Matrix is basic research. Groundbreaking innovations almost never arise out of the blue. More often than not, a major discovery precedes them. If Albert Einstein hadn’t shared his vision and discoveries about black holes with the world, the astronomers with the Event Horizon Telescope might not have succeeded in photographing the phenomenon.</a:t>
            </a:r>
          </a:p>
          <a:p>
            <a:pPr algn="just"/>
            <a:endParaRPr lang="en-US" dirty="0"/>
          </a:p>
          <a:p>
            <a:pPr algn="just"/>
            <a:r>
              <a:rPr lang="en-US" dirty="0"/>
              <a:t>Basic research is conducted by large companies that invest in R&amp;D, universities, government institutions, non-profit research </a:t>
            </a:r>
            <a:r>
              <a:rPr lang="en-US" dirty="0" err="1"/>
              <a:t>centres</a:t>
            </a:r>
            <a:r>
              <a:rPr lang="en-US" dirty="0"/>
              <a:t>, and individuals.</a:t>
            </a:r>
            <a:endParaRPr lang="en-GB" dirty="0"/>
          </a:p>
        </p:txBody>
      </p:sp>
      <p:sp>
        <p:nvSpPr>
          <p:cNvPr id="4" name="Slide Number Placeholder 3">
            <a:extLst>
              <a:ext uri="{FF2B5EF4-FFF2-40B4-BE49-F238E27FC236}">
                <a16:creationId xmlns:a16="http://schemas.microsoft.com/office/drawing/2014/main" id="{58A84F91-4097-AECA-A7C3-E164E0CC5C33}"/>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3130317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2DC44-04DA-B074-8539-11C47A194B21}"/>
              </a:ext>
            </a:extLst>
          </p:cNvPr>
          <p:cNvSpPr>
            <a:spLocks noGrp="1"/>
          </p:cNvSpPr>
          <p:nvPr>
            <p:ph type="title"/>
          </p:nvPr>
        </p:nvSpPr>
        <p:spPr/>
        <p:txBody>
          <a:bodyPr>
            <a:normAutofit fontScale="90000"/>
          </a:bodyPr>
          <a:lstStyle/>
          <a:p>
            <a:r>
              <a:rPr lang="en-US" dirty="0"/>
              <a:t>Biggest Disruptors of the Decade</a:t>
            </a:r>
            <a:endParaRPr lang="en-GB" dirty="0"/>
          </a:p>
        </p:txBody>
      </p:sp>
      <p:sp>
        <p:nvSpPr>
          <p:cNvPr id="4" name="Slide Number Placeholder 3">
            <a:extLst>
              <a:ext uri="{FF2B5EF4-FFF2-40B4-BE49-F238E27FC236}">
                <a16:creationId xmlns:a16="http://schemas.microsoft.com/office/drawing/2014/main" id="{C63972D7-5A71-5B53-357A-F65519EF27BF}"/>
              </a:ext>
            </a:extLst>
          </p:cNvPr>
          <p:cNvSpPr>
            <a:spLocks noGrp="1"/>
          </p:cNvSpPr>
          <p:nvPr>
            <p:ph type="sldNum" sz="quarter" idx="12"/>
          </p:nvPr>
        </p:nvSpPr>
        <p:spPr/>
        <p:txBody>
          <a:bodyPr/>
          <a:lstStyle/>
          <a:p>
            <a:fld id="{AC82685A-BD3A-4230-8D85-804689F67293}" type="slidenum">
              <a:rPr lang="en-GB" smtClean="0"/>
              <a:t>11</a:t>
            </a:fld>
            <a:endParaRPr lang="en-GB"/>
          </a:p>
        </p:txBody>
      </p:sp>
      <p:graphicFrame>
        <p:nvGraphicFramePr>
          <p:cNvPr id="7" name="Table 6">
            <a:extLst>
              <a:ext uri="{FF2B5EF4-FFF2-40B4-BE49-F238E27FC236}">
                <a16:creationId xmlns:a16="http://schemas.microsoft.com/office/drawing/2014/main" id="{3848F9C0-98F2-E129-000F-386C81FFF0F2}"/>
              </a:ext>
            </a:extLst>
          </p:cNvPr>
          <p:cNvGraphicFramePr>
            <a:graphicFrameLocks noGrp="1"/>
          </p:cNvGraphicFramePr>
          <p:nvPr>
            <p:extLst>
              <p:ext uri="{D42A27DB-BD31-4B8C-83A1-F6EECF244321}">
                <p14:modId xmlns:p14="http://schemas.microsoft.com/office/powerpoint/2010/main" val="3479181287"/>
              </p:ext>
            </p:extLst>
          </p:nvPr>
        </p:nvGraphicFramePr>
        <p:xfrm>
          <a:off x="444640" y="1568762"/>
          <a:ext cx="8229600" cy="2095500"/>
        </p:xfrm>
        <a:graphic>
          <a:graphicData uri="http://schemas.openxmlformats.org/drawingml/2006/table">
            <a:tbl>
              <a:tblPr firstRow="1" bandRow="1">
                <a:tableStyleId>{69CF1AB2-1976-4502-BF36-3FF5EA218861}</a:tableStyleId>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4191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kern="1200" dirty="0">
                          <a:solidFill>
                            <a:schemeClr val="dk1"/>
                          </a:solidFill>
                        </a:rPr>
                        <a:t>Apple</a:t>
                      </a:r>
                      <a:endParaRPr lang="en-US" sz="1800" b="0" kern="1200" dirty="0">
                        <a:solidFill>
                          <a:schemeClr val="dk1"/>
                        </a:solidFill>
                        <a:latin typeface="+mn-lt"/>
                        <a:ea typeface="+mn-ea"/>
                        <a:cs typeface="+mn-cs"/>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kern="1200" dirty="0">
                          <a:solidFill>
                            <a:schemeClr val="dk1"/>
                          </a:solidFill>
                        </a:rPr>
                        <a:t>Amazon</a:t>
                      </a:r>
                      <a:endParaRPr lang="en-US" sz="1800" b="0" kern="1200" dirty="0">
                        <a:solidFill>
                          <a:schemeClr val="dk1"/>
                        </a:solidFill>
                        <a:latin typeface="+mn-lt"/>
                        <a:ea typeface="+mn-ea"/>
                        <a:cs typeface="+mn-cs"/>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kern="1200" dirty="0">
                          <a:solidFill>
                            <a:schemeClr val="dk1"/>
                          </a:solidFill>
                        </a:rPr>
                        <a:t>Google</a:t>
                      </a:r>
                      <a:endParaRPr lang="en-US" sz="1800" b="0" kern="1200" dirty="0">
                        <a:solidFill>
                          <a:schemeClr val="dk1"/>
                        </a:solidFill>
                        <a:latin typeface="+mn-lt"/>
                        <a:ea typeface="+mn-ea"/>
                        <a:cs typeface="+mn-cs"/>
                      </a:endParaRPr>
                    </a:p>
                  </a:txBody>
                  <a:tcPr/>
                </a:tc>
                <a:extLst>
                  <a:ext uri="{0D108BD9-81ED-4DB2-BD59-A6C34878D82A}">
                    <a16:rowId xmlns:a16="http://schemas.microsoft.com/office/drawing/2014/main" val="10000"/>
                  </a:ext>
                </a:extLst>
              </a:tr>
              <a:tr h="4191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Facebook</a:t>
                      </a:r>
                    </a:p>
                  </a:txBody>
                  <a:tcPr/>
                </a:tc>
                <a:tc>
                  <a:txBody>
                    <a:bodyPr/>
                    <a:lstStyle/>
                    <a:p>
                      <a:r>
                        <a:rPr lang="en-US" dirty="0"/>
                        <a:t>Wal-Mart</a:t>
                      </a:r>
                    </a:p>
                  </a:txBody>
                  <a:tcPr/>
                </a:tc>
                <a:tc>
                  <a:txBody>
                    <a:bodyPr/>
                    <a:lstStyle/>
                    <a:p>
                      <a:r>
                        <a:rPr lang="en-US" dirty="0"/>
                        <a:t>Verizon</a:t>
                      </a:r>
                    </a:p>
                  </a:txBody>
                  <a:tcPr/>
                </a:tc>
                <a:extLst>
                  <a:ext uri="{0D108BD9-81ED-4DB2-BD59-A6C34878D82A}">
                    <a16:rowId xmlns:a16="http://schemas.microsoft.com/office/drawing/2014/main" val="10001"/>
                  </a:ext>
                </a:extLst>
              </a:tr>
              <a:tr h="419100">
                <a:tc>
                  <a:txBody>
                    <a:bodyPr/>
                    <a:lstStyle/>
                    <a:p>
                      <a:r>
                        <a:rPr lang="en-US" sz="1800" b="0" kern="1200" dirty="0">
                          <a:solidFill>
                            <a:schemeClr val="dk1"/>
                          </a:solidFill>
                          <a:effectLst/>
                        </a:rPr>
                        <a:t>Cisco Systems</a:t>
                      </a:r>
                      <a:endParaRPr lang="en-US" dirty="0"/>
                    </a:p>
                  </a:txBody>
                  <a:tcPr/>
                </a:tc>
                <a:tc>
                  <a:txBody>
                    <a:bodyPr/>
                    <a:lstStyle/>
                    <a:p>
                      <a:r>
                        <a:rPr lang="en-US" dirty="0"/>
                        <a:t>Uber</a:t>
                      </a:r>
                    </a:p>
                  </a:txBody>
                  <a:tcPr/>
                </a:tc>
                <a:tc>
                  <a:txBody>
                    <a:bodyPr/>
                    <a:lstStyle/>
                    <a:p>
                      <a:r>
                        <a:rPr lang="en-US" dirty="0"/>
                        <a:t>Netflix</a:t>
                      </a:r>
                    </a:p>
                  </a:txBody>
                  <a:tcPr/>
                </a:tc>
                <a:extLst>
                  <a:ext uri="{0D108BD9-81ED-4DB2-BD59-A6C34878D82A}">
                    <a16:rowId xmlns:a16="http://schemas.microsoft.com/office/drawing/2014/main" val="10002"/>
                  </a:ext>
                </a:extLst>
              </a:tr>
              <a:tr h="419100">
                <a:tc>
                  <a:txBody>
                    <a:bodyPr/>
                    <a:lstStyle/>
                    <a:p>
                      <a:r>
                        <a:rPr lang="en-US" dirty="0"/>
                        <a:t>Pandora</a:t>
                      </a:r>
                    </a:p>
                  </a:txBody>
                  <a:tcPr/>
                </a:tc>
                <a:tc>
                  <a:txBody>
                    <a:bodyPr/>
                    <a:lstStyle/>
                    <a:p>
                      <a:r>
                        <a:rPr lang="en-US" dirty="0"/>
                        <a:t>Skype</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Tato Nano ($1,580 car)</a:t>
                      </a:r>
                    </a:p>
                  </a:txBody>
                  <a:tcPr/>
                </a:tc>
                <a:extLst>
                  <a:ext uri="{0D108BD9-81ED-4DB2-BD59-A6C34878D82A}">
                    <a16:rowId xmlns:a16="http://schemas.microsoft.com/office/drawing/2014/main" val="10003"/>
                  </a:ext>
                </a:extLst>
              </a:tr>
              <a:tr h="419100">
                <a:tc>
                  <a:txBody>
                    <a:bodyPr/>
                    <a:lstStyle/>
                    <a:p>
                      <a:r>
                        <a:rPr lang="en-US" dirty="0"/>
                        <a:t>Airbnb</a:t>
                      </a:r>
                    </a:p>
                  </a:txBody>
                  <a:tcPr/>
                </a:tc>
                <a:tc>
                  <a:txBody>
                    <a:bodyPr/>
                    <a:lstStyle/>
                    <a:p>
                      <a:r>
                        <a:rPr lang="en-US" dirty="0"/>
                        <a:t>Alibaba</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Snapchat</a:t>
                      </a:r>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66742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BBA4AFE-2126-61EF-ED0D-1A1930CDF529}"/>
              </a:ext>
            </a:extLst>
          </p:cNvPr>
          <p:cNvPicPr>
            <a:picLocks noChangeAspect="1"/>
          </p:cNvPicPr>
          <p:nvPr/>
        </p:nvPicPr>
        <p:blipFill>
          <a:blip r:embed="rId2"/>
          <a:stretch>
            <a:fillRect/>
          </a:stretch>
        </p:blipFill>
        <p:spPr>
          <a:xfrm>
            <a:off x="90488" y="188640"/>
            <a:ext cx="8963025" cy="5422630"/>
          </a:xfrm>
          <a:prstGeom prst="rect">
            <a:avLst/>
          </a:prstGeom>
          <a:noFill/>
        </p:spPr>
      </p:pic>
      <p:sp>
        <p:nvSpPr>
          <p:cNvPr id="4" name="Slide Number Placeholder 3" hidden="1">
            <a:extLst>
              <a:ext uri="{FF2B5EF4-FFF2-40B4-BE49-F238E27FC236}">
                <a16:creationId xmlns:a16="http://schemas.microsoft.com/office/drawing/2014/main" id="{BC345265-78EA-3A5B-D345-8B313BC32993}"/>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12</a:t>
            </a:fld>
            <a:endParaRPr lang="en-GB"/>
          </a:p>
        </p:txBody>
      </p:sp>
    </p:spTree>
    <p:extLst>
      <p:ext uri="{BB962C8B-B14F-4D97-AF65-F5344CB8AC3E}">
        <p14:creationId xmlns:p14="http://schemas.microsoft.com/office/powerpoint/2010/main" val="16573028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8BC34-6CBE-F0F7-6CF4-FE660105486D}"/>
              </a:ext>
            </a:extLst>
          </p:cNvPr>
          <p:cNvSpPr>
            <a:spLocks noGrp="1"/>
          </p:cNvSpPr>
          <p:nvPr>
            <p:ph type="title"/>
          </p:nvPr>
        </p:nvSpPr>
        <p:spPr/>
        <p:txBody>
          <a:bodyPr/>
          <a:lstStyle/>
          <a:p>
            <a:r>
              <a:rPr lang="en-GB" b="1" dirty="0"/>
              <a:t>Internet of things - Sports</a:t>
            </a:r>
          </a:p>
        </p:txBody>
      </p:sp>
      <p:sp>
        <p:nvSpPr>
          <p:cNvPr id="4" name="Slide Number Placeholder 3">
            <a:extLst>
              <a:ext uri="{FF2B5EF4-FFF2-40B4-BE49-F238E27FC236}">
                <a16:creationId xmlns:a16="http://schemas.microsoft.com/office/drawing/2014/main" id="{7A15638A-2E85-49B4-D69B-2B93F47686C1}"/>
              </a:ext>
            </a:extLst>
          </p:cNvPr>
          <p:cNvSpPr>
            <a:spLocks noGrp="1"/>
          </p:cNvSpPr>
          <p:nvPr>
            <p:ph type="sldNum" sz="quarter" idx="12"/>
          </p:nvPr>
        </p:nvSpPr>
        <p:spPr/>
        <p:txBody>
          <a:bodyPr/>
          <a:lstStyle/>
          <a:p>
            <a:fld id="{AC82685A-BD3A-4230-8D85-804689F67293}" type="slidenum">
              <a:rPr lang="en-GB" smtClean="0"/>
              <a:t>13</a:t>
            </a:fld>
            <a:endParaRPr lang="en-GB"/>
          </a:p>
        </p:txBody>
      </p:sp>
      <p:pic>
        <p:nvPicPr>
          <p:cNvPr id="6" name="Picture 5">
            <a:extLst>
              <a:ext uri="{FF2B5EF4-FFF2-40B4-BE49-F238E27FC236}">
                <a16:creationId xmlns:a16="http://schemas.microsoft.com/office/drawing/2014/main" id="{C48BA6DC-0229-6262-7385-492AFD72DC6D}"/>
              </a:ext>
            </a:extLst>
          </p:cNvPr>
          <p:cNvPicPr>
            <a:picLocks noChangeAspect="1"/>
          </p:cNvPicPr>
          <p:nvPr/>
        </p:nvPicPr>
        <p:blipFill>
          <a:blip r:embed="rId2"/>
          <a:stretch>
            <a:fillRect/>
          </a:stretch>
        </p:blipFill>
        <p:spPr>
          <a:xfrm>
            <a:off x="107504" y="1340769"/>
            <a:ext cx="3027872" cy="2016224"/>
          </a:xfrm>
          <a:prstGeom prst="rect">
            <a:avLst/>
          </a:prstGeom>
        </p:spPr>
      </p:pic>
      <p:pic>
        <p:nvPicPr>
          <p:cNvPr id="8" name="Picture 7">
            <a:extLst>
              <a:ext uri="{FF2B5EF4-FFF2-40B4-BE49-F238E27FC236}">
                <a16:creationId xmlns:a16="http://schemas.microsoft.com/office/drawing/2014/main" id="{ADC6A775-726A-C3B8-4913-AEBBD3CD487A}"/>
              </a:ext>
            </a:extLst>
          </p:cNvPr>
          <p:cNvPicPr>
            <a:picLocks noChangeAspect="1"/>
          </p:cNvPicPr>
          <p:nvPr/>
        </p:nvPicPr>
        <p:blipFill>
          <a:blip r:embed="rId3"/>
          <a:stretch>
            <a:fillRect/>
          </a:stretch>
        </p:blipFill>
        <p:spPr>
          <a:xfrm>
            <a:off x="5652120" y="1296149"/>
            <a:ext cx="3209977" cy="2016224"/>
          </a:xfrm>
          <a:prstGeom prst="rect">
            <a:avLst/>
          </a:prstGeom>
        </p:spPr>
      </p:pic>
      <p:pic>
        <p:nvPicPr>
          <p:cNvPr id="10" name="Picture 9">
            <a:extLst>
              <a:ext uri="{FF2B5EF4-FFF2-40B4-BE49-F238E27FC236}">
                <a16:creationId xmlns:a16="http://schemas.microsoft.com/office/drawing/2014/main" id="{66C86E84-49C5-4CB3-CBBB-6C8004BFA829}"/>
              </a:ext>
            </a:extLst>
          </p:cNvPr>
          <p:cNvPicPr>
            <a:picLocks noChangeAspect="1"/>
          </p:cNvPicPr>
          <p:nvPr/>
        </p:nvPicPr>
        <p:blipFill>
          <a:blip r:embed="rId4"/>
          <a:stretch>
            <a:fillRect/>
          </a:stretch>
        </p:blipFill>
        <p:spPr>
          <a:xfrm>
            <a:off x="3135376" y="3199733"/>
            <a:ext cx="3395533" cy="2446781"/>
          </a:xfrm>
          <a:prstGeom prst="rect">
            <a:avLst/>
          </a:prstGeom>
        </p:spPr>
      </p:pic>
    </p:spTree>
    <p:extLst>
      <p:ext uri="{BB962C8B-B14F-4D97-AF65-F5344CB8AC3E}">
        <p14:creationId xmlns:p14="http://schemas.microsoft.com/office/powerpoint/2010/main" val="2106457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91ECB-E539-27E2-C733-5DCC3C1263EE}"/>
              </a:ext>
            </a:extLst>
          </p:cNvPr>
          <p:cNvSpPr>
            <a:spLocks noGrp="1"/>
          </p:cNvSpPr>
          <p:nvPr>
            <p:ph type="title"/>
          </p:nvPr>
        </p:nvSpPr>
        <p:spPr/>
        <p:txBody>
          <a:bodyPr/>
          <a:lstStyle/>
          <a:p>
            <a:r>
              <a:rPr lang="en-GB" b="1" dirty="0"/>
              <a:t>Internet of things - Home</a:t>
            </a:r>
            <a:endParaRPr lang="en-GB" dirty="0"/>
          </a:p>
        </p:txBody>
      </p:sp>
      <p:sp>
        <p:nvSpPr>
          <p:cNvPr id="4" name="Slide Number Placeholder 3">
            <a:extLst>
              <a:ext uri="{FF2B5EF4-FFF2-40B4-BE49-F238E27FC236}">
                <a16:creationId xmlns:a16="http://schemas.microsoft.com/office/drawing/2014/main" id="{9A3AB121-A15D-9A4D-619C-0E486A912EA9}"/>
              </a:ext>
            </a:extLst>
          </p:cNvPr>
          <p:cNvSpPr>
            <a:spLocks noGrp="1"/>
          </p:cNvSpPr>
          <p:nvPr>
            <p:ph type="sldNum" sz="quarter" idx="12"/>
          </p:nvPr>
        </p:nvSpPr>
        <p:spPr/>
        <p:txBody>
          <a:bodyPr/>
          <a:lstStyle/>
          <a:p>
            <a:fld id="{AC82685A-BD3A-4230-8D85-804689F67293}" type="slidenum">
              <a:rPr lang="en-GB" smtClean="0"/>
              <a:t>14</a:t>
            </a:fld>
            <a:endParaRPr lang="en-GB"/>
          </a:p>
        </p:txBody>
      </p:sp>
      <p:pic>
        <p:nvPicPr>
          <p:cNvPr id="2050" name="Picture 2" descr="The way the internet will connect anything and everything in the future.">
            <a:extLst>
              <a:ext uri="{FF2B5EF4-FFF2-40B4-BE49-F238E27FC236}">
                <a16:creationId xmlns:a16="http://schemas.microsoft.com/office/drawing/2014/main" id="{A298741C-92B7-323F-B026-C172CD049C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70802"/>
            <a:ext cx="4716016" cy="331809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s your Home Smarter with the Adaption of the IoT?">
            <a:extLst>
              <a:ext uri="{FF2B5EF4-FFF2-40B4-BE49-F238E27FC236}">
                <a16:creationId xmlns:a16="http://schemas.microsoft.com/office/drawing/2014/main" id="{BC6EB890-F5FD-0209-469F-116DA6D8B9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1769102"/>
            <a:ext cx="4408512" cy="3319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04595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DF24F-6ED9-2A53-1E1E-3EB3D2A88D76}"/>
              </a:ext>
            </a:extLst>
          </p:cNvPr>
          <p:cNvSpPr>
            <a:spLocks noGrp="1"/>
          </p:cNvSpPr>
          <p:nvPr>
            <p:ph type="title"/>
          </p:nvPr>
        </p:nvSpPr>
        <p:spPr/>
        <p:txBody>
          <a:bodyPr/>
          <a:lstStyle/>
          <a:p>
            <a:r>
              <a:rPr lang="en-GB" b="1" dirty="0"/>
              <a:t>Internet of things - Medical</a:t>
            </a:r>
            <a:endParaRPr lang="en-GB" dirty="0"/>
          </a:p>
        </p:txBody>
      </p:sp>
      <p:sp>
        <p:nvSpPr>
          <p:cNvPr id="4" name="Slide Number Placeholder 3">
            <a:extLst>
              <a:ext uri="{FF2B5EF4-FFF2-40B4-BE49-F238E27FC236}">
                <a16:creationId xmlns:a16="http://schemas.microsoft.com/office/drawing/2014/main" id="{4E4A7362-8D48-5488-B95D-7402582708EA}"/>
              </a:ext>
            </a:extLst>
          </p:cNvPr>
          <p:cNvSpPr>
            <a:spLocks noGrp="1"/>
          </p:cNvSpPr>
          <p:nvPr>
            <p:ph type="sldNum" sz="quarter" idx="12"/>
          </p:nvPr>
        </p:nvSpPr>
        <p:spPr/>
        <p:txBody>
          <a:bodyPr/>
          <a:lstStyle/>
          <a:p>
            <a:fld id="{AC82685A-BD3A-4230-8D85-804689F67293}" type="slidenum">
              <a:rPr lang="en-GB" smtClean="0"/>
              <a:t>15</a:t>
            </a:fld>
            <a:endParaRPr lang="en-GB"/>
          </a:p>
        </p:txBody>
      </p:sp>
      <p:pic>
        <p:nvPicPr>
          <p:cNvPr id="6" name="Picture 5">
            <a:extLst>
              <a:ext uri="{FF2B5EF4-FFF2-40B4-BE49-F238E27FC236}">
                <a16:creationId xmlns:a16="http://schemas.microsoft.com/office/drawing/2014/main" id="{2FCDE2D9-31BF-94DF-4A20-CCDD35347860}"/>
              </a:ext>
            </a:extLst>
          </p:cNvPr>
          <p:cNvPicPr>
            <a:picLocks noChangeAspect="1"/>
          </p:cNvPicPr>
          <p:nvPr/>
        </p:nvPicPr>
        <p:blipFill>
          <a:blip r:embed="rId2"/>
          <a:stretch>
            <a:fillRect/>
          </a:stretch>
        </p:blipFill>
        <p:spPr>
          <a:xfrm>
            <a:off x="323528" y="1556792"/>
            <a:ext cx="8229600" cy="4135369"/>
          </a:xfrm>
          <a:prstGeom prst="rect">
            <a:avLst/>
          </a:prstGeom>
        </p:spPr>
      </p:pic>
    </p:spTree>
    <p:extLst>
      <p:ext uri="{BB962C8B-B14F-4D97-AF65-F5344CB8AC3E}">
        <p14:creationId xmlns:p14="http://schemas.microsoft.com/office/powerpoint/2010/main" val="135431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0F194-0F08-1CF5-75FA-981B3F0C4250}"/>
              </a:ext>
            </a:extLst>
          </p:cNvPr>
          <p:cNvSpPr>
            <a:spLocks noGrp="1"/>
          </p:cNvSpPr>
          <p:nvPr>
            <p:ph type="title"/>
          </p:nvPr>
        </p:nvSpPr>
        <p:spPr/>
        <p:txBody>
          <a:bodyPr/>
          <a:lstStyle/>
          <a:p>
            <a:r>
              <a:rPr lang="en-GB" dirty="0"/>
              <a:t>Group activity (30 minutes)</a:t>
            </a:r>
          </a:p>
        </p:txBody>
      </p:sp>
      <p:sp>
        <p:nvSpPr>
          <p:cNvPr id="3" name="Content Placeholder 2">
            <a:extLst>
              <a:ext uri="{FF2B5EF4-FFF2-40B4-BE49-F238E27FC236}">
                <a16:creationId xmlns:a16="http://schemas.microsoft.com/office/drawing/2014/main" id="{D3936B6A-7861-B88C-BB33-A17E5E89A71D}"/>
              </a:ext>
            </a:extLst>
          </p:cNvPr>
          <p:cNvSpPr>
            <a:spLocks noGrp="1"/>
          </p:cNvSpPr>
          <p:nvPr>
            <p:ph idx="1"/>
          </p:nvPr>
        </p:nvSpPr>
        <p:spPr/>
        <p:txBody>
          <a:bodyPr/>
          <a:lstStyle/>
          <a:p>
            <a:r>
              <a:rPr lang="en-GB" dirty="0"/>
              <a:t>Make a list of disruptive companies/products/services …. </a:t>
            </a:r>
          </a:p>
        </p:txBody>
      </p:sp>
      <p:sp>
        <p:nvSpPr>
          <p:cNvPr id="4" name="Slide Number Placeholder 3">
            <a:extLst>
              <a:ext uri="{FF2B5EF4-FFF2-40B4-BE49-F238E27FC236}">
                <a16:creationId xmlns:a16="http://schemas.microsoft.com/office/drawing/2014/main" id="{52D619A4-08BF-8326-78CF-2CAEDB5ABC94}"/>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39924998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p:txBody>
          <a:bodyPr/>
          <a:lstStyle/>
          <a:p>
            <a:pPr marL="0" indent="0" algn="ctr">
              <a:buNone/>
            </a:pPr>
            <a:r>
              <a:rPr lang="en-GB" sz="6000" b="1" dirty="0"/>
              <a:t>Thank you </a:t>
            </a:r>
          </a:p>
          <a:p>
            <a:pPr marL="0" indent="0">
              <a:buNone/>
            </a:pPr>
            <a:endParaRPr lang="en-GB" dirty="0"/>
          </a:p>
        </p:txBody>
      </p:sp>
      <p:sp>
        <p:nvSpPr>
          <p:cNvPr id="4" name="Slide Number Placeholder 3">
            <a:extLst>
              <a:ext uri="{FF2B5EF4-FFF2-40B4-BE49-F238E27FC236}">
                <a16:creationId xmlns:a16="http://schemas.microsoft.com/office/drawing/2014/main" id="{FBE4E717-941D-DA60-2286-38AC85194413}"/>
              </a:ext>
            </a:extLst>
          </p:cNvPr>
          <p:cNvSpPr>
            <a:spLocks noGrp="1"/>
          </p:cNvSpPr>
          <p:nvPr>
            <p:ph type="sldNum" sz="quarter" idx="12"/>
          </p:nvPr>
        </p:nvSpPr>
        <p:spPr/>
        <p:txBody>
          <a:bodyPr/>
          <a:lstStyle/>
          <a:p>
            <a:fld id="{AC82685A-BD3A-4230-8D85-804689F67293}" type="slidenum">
              <a:rPr lang="en-GB" smtClean="0"/>
              <a:t>17</a:t>
            </a:fld>
            <a:endParaRPr lang="en-GB"/>
          </a:p>
        </p:txBody>
      </p:sp>
      <p:pic>
        <p:nvPicPr>
          <p:cNvPr id="8" name="Picture 7" descr="Thank You Teodor the Cat">
            <a:extLst>
              <a:ext uri="{FF2B5EF4-FFF2-40B4-BE49-F238E27FC236}">
                <a16:creationId xmlns:a16="http://schemas.microsoft.com/office/drawing/2014/main" id="{3CF79BFC-B2FB-452A-973E-CC341E9E8C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6356" y="2996952"/>
            <a:ext cx="2011288" cy="2011288"/>
          </a:xfrm>
          <a:prstGeom prst="rect">
            <a:avLst/>
          </a:prstGeom>
        </p:spPr>
      </p:pic>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purl.org/dc/elements/1.1/"/>
    <ds:schemaRef ds:uri="http://schemas.microsoft.com/office/2006/documentManagement/types"/>
    <ds:schemaRef ds:uri="http://schemas.microsoft.com/office/2006/metadata/properties"/>
    <ds:schemaRef ds:uri="http://schemas.openxmlformats.org/package/2006/metadata/core-properties"/>
    <ds:schemaRef ds:uri="http://schemas.microsoft.com/office/infopath/2007/PartnerControls"/>
    <ds:schemaRef ds:uri="303dbf9b-b85b-46a0-94f1-894078c07ecd"/>
    <ds:schemaRef ds:uri="http://purl.org/dc/dcmitype/"/>
    <ds:schemaRef ds:uri="http://purl.org/dc/te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1424</TotalTime>
  <Words>524</Words>
  <Application>Microsoft Office PowerPoint</Application>
  <PresentationFormat>On-screen Show (4:3)</PresentationFormat>
  <Paragraphs>68</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Myriad Pro</vt:lpstr>
      <vt:lpstr>Open Sans</vt:lpstr>
      <vt:lpstr>Rockwell Condensed</vt:lpstr>
      <vt:lpstr>20140311PresentationUWTSDTemplate</vt:lpstr>
      <vt:lpstr>Developing Innovation and Creativity for Business Advantage (BMSW6102)   DISRUPTIVE INNOVATIONS and  INNOVATION MATRIX</vt:lpstr>
      <vt:lpstr>In this session…..</vt:lpstr>
      <vt:lpstr>Thoughts?</vt:lpstr>
      <vt:lpstr>Innovation Matrix</vt:lpstr>
      <vt:lpstr>Breakthrough Innovation</vt:lpstr>
      <vt:lpstr>Disruptive Innovation</vt:lpstr>
      <vt:lpstr>Sustaining Innovation</vt:lpstr>
      <vt:lpstr>Key differences - </vt:lpstr>
      <vt:lpstr>Disruptive Innovation</vt:lpstr>
      <vt:lpstr>Basic Research</vt:lpstr>
      <vt:lpstr>Biggest Disruptors of the Decade</vt:lpstr>
      <vt:lpstr>PowerPoint Presentation</vt:lpstr>
      <vt:lpstr>Internet of things - Sports</vt:lpstr>
      <vt:lpstr>Internet of things - Home</vt:lpstr>
      <vt:lpstr>Internet of things - Medical</vt:lpstr>
      <vt:lpstr>Group activity (30 minutes)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Creating Effective Teams</dc:title>
  <dc:creator>Buddhi Pathak</dc:creator>
  <cp:lastModifiedBy>Khaza Ahmed (PG Research)</cp:lastModifiedBy>
  <cp:revision>21</cp:revision>
  <dcterms:created xsi:type="dcterms:W3CDTF">2020-06-28T09:39:14Z</dcterms:created>
  <dcterms:modified xsi:type="dcterms:W3CDTF">2022-06-12T20:09:31Z</dcterms:modified>
</cp:coreProperties>
</file>