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63" r:id="rId5"/>
    <p:sldId id="259" r:id="rId6"/>
    <p:sldId id="261" r:id="rId7"/>
    <p:sldId id="262" r:id="rId8"/>
    <p:sldId id="264" r:id="rId9"/>
    <p:sldId id="265" r:id="rId10"/>
    <p:sldId id="266" r:id="rId11"/>
    <p:sldId id="267" r:id="rId12"/>
    <p:sldId id="260" r:id="rId13"/>
  </p:sldIdLst>
  <p:sldSz cx="12192000" cy="6858000"/>
  <p:notesSz cx="6858000" cy="16668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DB102-0C1B-0F16-C2CF-D7F39BDCE67E}" v="14" dt="2019-12-20T18:42:48.249"/>
    <p1510:client id="{878A0643-EB77-B03B-1623-A5E9160FDC79}" v="16" dt="2019-12-20T18:26:32.289"/>
    <p1510:client id="{87A8FAB7-40FF-504E-CFB8-4B31369C6A9F}" v="113" dt="2019-12-20T18:19:23.299"/>
    <p1510:client id="{C8FEB587-FEBE-416B-8B28-19CEC36DF5B5}" v="325" dt="2019-12-10T12:13:48.771"/>
    <p1510:client id="{EB168A75-F9D5-D8E0-9CF3-02F08F3CBB0D}" v="428" dt="2019-12-20T23:08:34.6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Connelly (1905798)" userId="S::1905798@student.uwtsd.ac.uk::caecca68-17b7-4269-ab84-e07d434eed45" providerId="AD" clId="Web-{C8FEB587-FEBE-416B-8B28-19CEC36DF5B5}"/>
    <pc:docChg chg="addSld modSld addMainMaster delMainMaster">
      <pc:chgData name="Samantha Connelly (1905798)" userId="S::1905798@student.uwtsd.ac.uk::caecca68-17b7-4269-ab84-e07d434eed45" providerId="AD" clId="Web-{C8FEB587-FEBE-416B-8B28-19CEC36DF5B5}" dt="2019-12-10T12:13:48.771" v="325" actId="1076"/>
      <pc:docMkLst>
        <pc:docMk/>
      </pc:docMkLst>
      <pc:sldChg chg="addSp delSp modSp mod setBg modClrScheme setClrOvrMap chgLayout">
        <pc:chgData name="Samantha Connelly (1905798)" userId="S::1905798@student.uwtsd.ac.uk::caecca68-17b7-4269-ab84-e07d434eed45" providerId="AD" clId="Web-{C8FEB587-FEBE-416B-8B28-19CEC36DF5B5}" dt="2019-12-10T11:27:18.617" v="121" actId="20577"/>
        <pc:sldMkLst>
          <pc:docMk/>
          <pc:sldMk cId="109857222" sldId="256"/>
        </pc:sldMkLst>
        <pc:spChg chg="mod">
          <ac:chgData name="Samantha Connelly (1905798)" userId="S::1905798@student.uwtsd.ac.uk::caecca68-17b7-4269-ab84-e07d434eed45" providerId="AD" clId="Web-{C8FEB587-FEBE-416B-8B28-19CEC36DF5B5}" dt="2019-12-10T11:26:10.461" v="56" actId="20577"/>
          <ac:spMkLst>
            <pc:docMk/>
            <pc:sldMk cId="109857222" sldId="256"/>
            <ac:spMk id="2" creationId="{00000000-0000-0000-0000-000000000000}"/>
          </ac:spMkLst>
        </pc:spChg>
        <pc:spChg chg="mod">
          <ac:chgData name="Samantha Connelly (1905798)" userId="S::1905798@student.uwtsd.ac.uk::caecca68-17b7-4269-ab84-e07d434eed45" providerId="AD" clId="Web-{C8FEB587-FEBE-416B-8B28-19CEC36DF5B5}" dt="2019-12-10T11:27:18.617" v="121" actId="20577"/>
          <ac:spMkLst>
            <pc:docMk/>
            <pc:sldMk cId="109857222" sldId="256"/>
            <ac:spMk id="3" creationId="{00000000-0000-0000-0000-000000000000}"/>
          </ac:spMkLst>
        </pc:spChg>
        <pc:spChg chg="add del">
          <ac:chgData name="Samantha Connelly (1905798)" userId="S::1905798@student.uwtsd.ac.uk::caecca68-17b7-4269-ab84-e07d434eed45" providerId="AD" clId="Web-{C8FEB587-FEBE-416B-8B28-19CEC36DF5B5}" dt="2019-12-10T11:24:15.022" v="5"/>
          <ac:spMkLst>
            <pc:docMk/>
            <pc:sldMk cId="109857222" sldId="256"/>
            <ac:spMk id="5" creationId="{6B695AA2-4B70-477F-AF90-536B720A1343}"/>
          </ac:spMkLst>
        </pc:spChg>
        <pc:spChg chg="add del">
          <ac:chgData name="Samantha Connelly (1905798)" userId="S::1905798@student.uwtsd.ac.uk::caecca68-17b7-4269-ab84-e07d434eed45" providerId="AD" clId="Web-{C8FEB587-FEBE-416B-8B28-19CEC36DF5B5}" dt="2019-12-10T11:24:10.601" v="3"/>
          <ac:spMkLst>
            <pc:docMk/>
            <pc:sldMk cId="109857222" sldId="256"/>
            <ac:spMk id="8" creationId="{F3B3B6C5-748F-437C-AE76-DB11FEA99E16}"/>
          </ac:spMkLst>
        </pc:spChg>
        <pc:spChg chg="add del">
          <ac:chgData name="Samantha Connelly (1905798)" userId="S::1905798@student.uwtsd.ac.uk::caecca68-17b7-4269-ab84-e07d434eed45" providerId="AD" clId="Web-{C8FEB587-FEBE-416B-8B28-19CEC36DF5B5}" dt="2019-12-10T11:24:07.116" v="1"/>
          <ac:spMkLst>
            <pc:docMk/>
            <pc:sldMk cId="109857222" sldId="256"/>
            <ac:spMk id="9" creationId="{2644B391-9BFE-445C-A9EC-F544BB85FBC7}"/>
          </ac:spMkLst>
        </pc:spChg>
        <pc:spChg chg="add del">
          <ac:chgData name="Samantha Connelly (1905798)" userId="S::1905798@student.uwtsd.ac.uk::caecca68-17b7-4269-ab84-e07d434eed45" providerId="AD" clId="Web-{C8FEB587-FEBE-416B-8B28-19CEC36DF5B5}" dt="2019-12-10T11:24:10.601" v="3"/>
          <ac:spMkLst>
            <pc:docMk/>
            <pc:sldMk cId="109857222" sldId="256"/>
            <ac:spMk id="10" creationId="{197CEB5D-9BB2-475C-BA8D-AC88BB8C976E}"/>
          </ac:spMkLst>
        </pc:spChg>
        <pc:spChg chg="add del">
          <ac:chgData name="Samantha Connelly (1905798)" userId="S::1905798@student.uwtsd.ac.uk::caecca68-17b7-4269-ab84-e07d434eed45" providerId="AD" clId="Web-{C8FEB587-FEBE-416B-8B28-19CEC36DF5B5}" dt="2019-12-10T11:24:07.116" v="1"/>
          <ac:spMkLst>
            <pc:docMk/>
            <pc:sldMk cId="109857222" sldId="256"/>
            <ac:spMk id="11" creationId="{80F26E69-87D9-4655-AE7B-280A87AA3CAD}"/>
          </ac:spMkLst>
        </pc:spChg>
        <pc:spChg chg="add del">
          <ac:chgData name="Samantha Connelly (1905798)" userId="S::1905798@student.uwtsd.ac.uk::caecca68-17b7-4269-ab84-e07d434eed45" providerId="AD" clId="Web-{C8FEB587-FEBE-416B-8B28-19CEC36DF5B5}" dt="2019-12-10T11:24:18.804" v="7"/>
          <ac:spMkLst>
            <pc:docMk/>
            <pc:sldMk cId="109857222" sldId="256"/>
            <ac:spMk id="13" creationId="{2644B391-9BFE-445C-A9EC-F544BB85FBC7}"/>
          </ac:spMkLst>
        </pc:spChg>
        <pc:spChg chg="add del">
          <ac:chgData name="Samantha Connelly (1905798)" userId="S::1905798@student.uwtsd.ac.uk::caecca68-17b7-4269-ab84-e07d434eed45" providerId="AD" clId="Web-{C8FEB587-FEBE-416B-8B28-19CEC36DF5B5}" dt="2019-12-10T11:24:18.804" v="7"/>
          <ac:spMkLst>
            <pc:docMk/>
            <pc:sldMk cId="109857222" sldId="256"/>
            <ac:spMk id="14" creationId="{80F26E69-87D9-4655-AE7B-280A87AA3CAD}"/>
          </ac:spMkLst>
        </pc:spChg>
        <pc:spChg chg="add del">
          <ac:chgData name="Samantha Connelly (1905798)" userId="S::1905798@student.uwtsd.ac.uk::caecca68-17b7-4269-ab84-e07d434eed45" providerId="AD" clId="Web-{C8FEB587-FEBE-416B-8B28-19CEC36DF5B5}" dt="2019-12-10T11:24:30.132" v="9"/>
          <ac:spMkLst>
            <pc:docMk/>
            <pc:sldMk cId="109857222" sldId="256"/>
            <ac:spMk id="15" creationId="{C1FA8F66-3B85-411D-A2A6-A50DF3026D9A}"/>
          </ac:spMkLst>
        </pc:spChg>
        <pc:spChg chg="add del">
          <ac:chgData name="Samantha Connelly (1905798)" userId="S::1905798@student.uwtsd.ac.uk::caecca68-17b7-4269-ab84-e07d434eed45" providerId="AD" clId="Web-{C8FEB587-FEBE-416B-8B28-19CEC36DF5B5}" dt="2019-12-10T11:24:30.132" v="9"/>
          <ac:spMkLst>
            <pc:docMk/>
            <pc:sldMk cId="109857222" sldId="256"/>
            <ac:spMk id="17" creationId="{4179E790-E691-4202-B7FA-62924FC8D195}"/>
          </ac:spMkLst>
        </pc:spChg>
        <pc:spChg chg="add del">
          <ac:chgData name="Samantha Connelly (1905798)" userId="S::1905798@student.uwtsd.ac.uk::caecca68-17b7-4269-ab84-e07d434eed45" providerId="AD" clId="Web-{C8FEB587-FEBE-416B-8B28-19CEC36DF5B5}" dt="2019-12-10T11:24:30.132" v="9"/>
          <ac:spMkLst>
            <pc:docMk/>
            <pc:sldMk cId="109857222" sldId="256"/>
            <ac:spMk id="18" creationId="{065EE0A0-4DA6-4AA2-A475-14DB03C55AFA}"/>
          </ac:spMkLst>
        </pc:spChg>
        <pc:spChg chg="add">
          <ac:chgData name="Samantha Connelly (1905798)" userId="S::1905798@student.uwtsd.ac.uk::caecca68-17b7-4269-ab84-e07d434eed45" providerId="AD" clId="Web-{C8FEB587-FEBE-416B-8B28-19CEC36DF5B5}" dt="2019-12-10T11:24:30.241" v="10"/>
          <ac:spMkLst>
            <pc:docMk/>
            <pc:sldMk cId="109857222" sldId="256"/>
            <ac:spMk id="20" creationId="{2644B391-9BFE-445C-A9EC-F544BB85FBC7}"/>
          </ac:spMkLst>
        </pc:spChg>
        <pc:spChg chg="add">
          <ac:chgData name="Samantha Connelly (1905798)" userId="S::1905798@student.uwtsd.ac.uk::caecca68-17b7-4269-ab84-e07d434eed45" providerId="AD" clId="Web-{C8FEB587-FEBE-416B-8B28-19CEC36DF5B5}" dt="2019-12-10T11:24:30.241" v="10"/>
          <ac:spMkLst>
            <pc:docMk/>
            <pc:sldMk cId="109857222" sldId="256"/>
            <ac:spMk id="21" creationId="{80F26E69-87D9-4655-AE7B-280A87AA3CAD}"/>
          </ac:spMkLst>
        </pc:spChg>
        <pc:picChg chg="add del">
          <ac:chgData name="Samantha Connelly (1905798)" userId="S::1905798@student.uwtsd.ac.uk::caecca68-17b7-4269-ab84-e07d434eed45" providerId="AD" clId="Web-{C8FEB587-FEBE-416B-8B28-19CEC36DF5B5}" dt="2019-12-10T11:24:07.116" v="1"/>
          <ac:picMkLst>
            <pc:docMk/>
            <pc:sldMk cId="109857222" sldId="256"/>
            <ac:picMk id="4" creationId="{BBBB270F-FF32-4880-AFFC-2393CBBA8EAB}"/>
          </ac:picMkLst>
        </pc:picChg>
        <pc:picChg chg="add del">
          <ac:chgData name="Samantha Connelly (1905798)" userId="S::1905798@student.uwtsd.ac.uk::caecca68-17b7-4269-ab84-e07d434eed45" providerId="AD" clId="Web-{C8FEB587-FEBE-416B-8B28-19CEC36DF5B5}" dt="2019-12-10T11:24:15.022" v="5"/>
          <ac:picMkLst>
            <pc:docMk/>
            <pc:sldMk cId="109857222" sldId="256"/>
            <ac:picMk id="6" creationId="{26A824BE-B31E-42C3-9BA3-2814EED9B180}"/>
          </ac:picMkLst>
        </pc:picChg>
        <pc:picChg chg="add del">
          <ac:chgData name="Samantha Connelly (1905798)" userId="S::1905798@student.uwtsd.ac.uk::caecca68-17b7-4269-ab84-e07d434eed45" providerId="AD" clId="Web-{C8FEB587-FEBE-416B-8B28-19CEC36DF5B5}" dt="2019-12-10T11:24:18.804" v="7"/>
          <ac:picMkLst>
            <pc:docMk/>
            <pc:sldMk cId="109857222" sldId="256"/>
            <ac:picMk id="7" creationId="{2D697D13-71AB-4CEF-ABAF-95748AEE153F}"/>
          </ac:picMkLst>
        </pc:picChg>
        <pc:picChg chg="add del">
          <ac:chgData name="Samantha Connelly (1905798)" userId="S::1905798@student.uwtsd.ac.uk::caecca68-17b7-4269-ab84-e07d434eed45" providerId="AD" clId="Web-{C8FEB587-FEBE-416B-8B28-19CEC36DF5B5}" dt="2019-12-10T11:24:30.132" v="9"/>
          <ac:picMkLst>
            <pc:docMk/>
            <pc:sldMk cId="109857222" sldId="256"/>
            <ac:picMk id="16" creationId="{E5529E72-336B-469A-B229-44D07104EAFB}"/>
          </ac:picMkLst>
        </pc:picChg>
        <pc:picChg chg="add">
          <ac:chgData name="Samantha Connelly (1905798)" userId="S::1905798@student.uwtsd.ac.uk::caecca68-17b7-4269-ab84-e07d434eed45" providerId="AD" clId="Web-{C8FEB587-FEBE-416B-8B28-19CEC36DF5B5}" dt="2019-12-10T11:24:30.241" v="10"/>
          <ac:picMkLst>
            <pc:docMk/>
            <pc:sldMk cId="109857222" sldId="256"/>
            <ac:picMk id="19" creationId="{BBBB270F-FF32-4880-AFFC-2393CBBA8EAB}"/>
          </ac:picMkLst>
        </pc:picChg>
        <pc:cxnChg chg="add del">
          <ac:chgData name="Samantha Connelly (1905798)" userId="S::1905798@student.uwtsd.ac.uk::caecca68-17b7-4269-ab84-e07d434eed45" providerId="AD" clId="Web-{C8FEB587-FEBE-416B-8B28-19CEC36DF5B5}" dt="2019-12-10T11:24:10.601" v="3"/>
          <ac:cxnSpMkLst>
            <pc:docMk/>
            <pc:sldMk cId="109857222" sldId="256"/>
            <ac:cxnSpMk id="12" creationId="{BB14AD1F-ADD5-46E7-966F-4C0290232FF9}"/>
          </ac:cxnSpMkLst>
        </pc:cxnChg>
      </pc:sldChg>
      <pc:sldChg chg="modSp new">
        <pc:chgData name="Samantha Connelly (1905798)" userId="S::1905798@student.uwtsd.ac.uk::caecca68-17b7-4269-ab84-e07d434eed45" providerId="AD" clId="Web-{C8FEB587-FEBE-416B-8B28-19CEC36DF5B5}" dt="2019-12-10T11:53:35.764" v="249" actId="20577"/>
        <pc:sldMkLst>
          <pc:docMk/>
          <pc:sldMk cId="3966251759" sldId="257"/>
        </pc:sldMkLst>
        <pc:spChg chg="mod">
          <ac:chgData name="Samantha Connelly (1905798)" userId="S::1905798@student.uwtsd.ac.uk::caecca68-17b7-4269-ab84-e07d434eed45" providerId="AD" clId="Web-{C8FEB587-FEBE-416B-8B28-19CEC36DF5B5}" dt="2019-12-10T11:38:22.982" v="160" actId="20577"/>
          <ac:spMkLst>
            <pc:docMk/>
            <pc:sldMk cId="3966251759" sldId="257"/>
            <ac:spMk id="2" creationId="{94921222-FEFF-4EC9-BA3C-7B5C0175B3C2}"/>
          </ac:spMkLst>
        </pc:spChg>
        <pc:spChg chg="mod">
          <ac:chgData name="Samantha Connelly (1905798)" userId="S::1905798@student.uwtsd.ac.uk::caecca68-17b7-4269-ab84-e07d434eed45" providerId="AD" clId="Web-{C8FEB587-FEBE-416B-8B28-19CEC36DF5B5}" dt="2019-12-10T11:53:35.764" v="249" actId="20577"/>
          <ac:spMkLst>
            <pc:docMk/>
            <pc:sldMk cId="3966251759" sldId="257"/>
            <ac:spMk id="3" creationId="{6B3FBDD3-37CE-4E62-A84B-D52CFED7CE9E}"/>
          </ac:spMkLst>
        </pc:spChg>
      </pc:sldChg>
      <pc:sldChg chg="modSp new">
        <pc:chgData name="Samantha Connelly (1905798)" userId="S::1905798@student.uwtsd.ac.uk::caecca68-17b7-4269-ab84-e07d434eed45" providerId="AD" clId="Web-{C8FEB587-FEBE-416B-8B28-19CEC36DF5B5}" dt="2019-12-10T12:00:28.860" v="308" actId="20577"/>
        <pc:sldMkLst>
          <pc:docMk/>
          <pc:sldMk cId="3750313853" sldId="258"/>
        </pc:sldMkLst>
        <pc:spChg chg="mod">
          <ac:chgData name="Samantha Connelly (1905798)" userId="S::1905798@student.uwtsd.ac.uk::caecca68-17b7-4269-ab84-e07d434eed45" providerId="AD" clId="Web-{C8FEB587-FEBE-416B-8B28-19CEC36DF5B5}" dt="2019-12-10T11:54:13.483" v="273" actId="20577"/>
          <ac:spMkLst>
            <pc:docMk/>
            <pc:sldMk cId="3750313853" sldId="258"/>
            <ac:spMk id="2" creationId="{0E1A4FF4-817F-4077-8DCB-C7F15919D16E}"/>
          </ac:spMkLst>
        </pc:spChg>
        <pc:spChg chg="mod">
          <ac:chgData name="Samantha Connelly (1905798)" userId="S::1905798@student.uwtsd.ac.uk::caecca68-17b7-4269-ab84-e07d434eed45" providerId="AD" clId="Web-{C8FEB587-FEBE-416B-8B28-19CEC36DF5B5}" dt="2019-12-10T12:00:28.860" v="308" actId="20577"/>
          <ac:spMkLst>
            <pc:docMk/>
            <pc:sldMk cId="3750313853" sldId="258"/>
            <ac:spMk id="3" creationId="{00370EB0-1D1F-4054-84E0-426961791534}"/>
          </ac:spMkLst>
        </pc:spChg>
      </pc:sldChg>
      <pc:sldChg chg="modSp new">
        <pc:chgData name="Samantha Connelly (1905798)" userId="S::1905798@student.uwtsd.ac.uk::caecca68-17b7-4269-ab84-e07d434eed45" providerId="AD" clId="Web-{C8FEB587-FEBE-416B-8B28-19CEC36DF5B5}" dt="2019-12-10T11:58:51.312" v="299" actId="20577"/>
        <pc:sldMkLst>
          <pc:docMk/>
          <pc:sldMk cId="4096716744" sldId="259"/>
        </pc:sldMkLst>
        <pc:spChg chg="mod">
          <ac:chgData name="Samantha Connelly (1905798)" userId="S::1905798@student.uwtsd.ac.uk::caecca68-17b7-4269-ab84-e07d434eed45" providerId="AD" clId="Web-{C8FEB587-FEBE-416B-8B28-19CEC36DF5B5}" dt="2019-12-10T11:58:51.312" v="299" actId="20577"/>
          <ac:spMkLst>
            <pc:docMk/>
            <pc:sldMk cId="4096716744" sldId="259"/>
            <ac:spMk id="2" creationId="{777EAE78-3029-466C-9D01-FD2DBB3CCF11}"/>
          </ac:spMkLst>
        </pc:spChg>
      </pc:sldChg>
      <pc:sldChg chg="addSp modSp new">
        <pc:chgData name="Samantha Connelly (1905798)" userId="S::1905798@student.uwtsd.ac.uk::caecca68-17b7-4269-ab84-e07d434eed45" providerId="AD" clId="Web-{C8FEB587-FEBE-416B-8B28-19CEC36DF5B5}" dt="2019-12-10T12:01:53.532" v="314" actId="14100"/>
        <pc:sldMkLst>
          <pc:docMk/>
          <pc:sldMk cId="392640220" sldId="260"/>
        </pc:sldMkLst>
        <pc:spChg chg="add mod">
          <ac:chgData name="Samantha Connelly (1905798)" userId="S::1905798@student.uwtsd.ac.uk::caecca68-17b7-4269-ab84-e07d434eed45" providerId="AD" clId="Web-{C8FEB587-FEBE-416B-8B28-19CEC36DF5B5}" dt="2019-12-10T12:01:53.532" v="314" actId="14100"/>
          <ac:spMkLst>
            <pc:docMk/>
            <pc:sldMk cId="392640220" sldId="260"/>
            <ac:spMk id="2" creationId="{615AA018-D2EC-4F25-86A9-2DDDC26BDFD9}"/>
          </ac:spMkLst>
        </pc:spChg>
      </pc:sldChg>
      <pc:sldChg chg="addSp delSp modSp new">
        <pc:chgData name="Samantha Connelly (1905798)" userId="S::1905798@student.uwtsd.ac.uk::caecca68-17b7-4269-ab84-e07d434eed45" providerId="AD" clId="Web-{C8FEB587-FEBE-416B-8B28-19CEC36DF5B5}" dt="2019-12-10T12:12:41.786" v="320"/>
        <pc:sldMkLst>
          <pc:docMk/>
          <pc:sldMk cId="466374159" sldId="261"/>
        </pc:sldMkLst>
        <pc:spChg chg="del">
          <ac:chgData name="Samantha Connelly (1905798)" userId="S::1905798@student.uwtsd.ac.uk::caecca68-17b7-4269-ab84-e07d434eed45" providerId="AD" clId="Web-{C8FEB587-FEBE-416B-8B28-19CEC36DF5B5}" dt="2019-12-10T12:12:41.786" v="320"/>
          <ac:spMkLst>
            <pc:docMk/>
            <pc:sldMk cId="466374159" sldId="261"/>
            <ac:spMk id="2" creationId="{01BCF5E0-A338-44B5-A8FA-77CA7BB29956}"/>
          </ac:spMkLst>
        </pc:spChg>
        <pc:spChg chg="del">
          <ac:chgData name="Samantha Connelly (1905798)" userId="S::1905798@student.uwtsd.ac.uk::caecca68-17b7-4269-ab84-e07d434eed45" providerId="AD" clId="Web-{C8FEB587-FEBE-416B-8B28-19CEC36DF5B5}" dt="2019-12-10T12:12:24.677" v="316"/>
          <ac:spMkLst>
            <pc:docMk/>
            <pc:sldMk cId="466374159" sldId="261"/>
            <ac:spMk id="3" creationId="{88C57821-65A8-4E64-B31A-93A734DDE665}"/>
          </ac:spMkLst>
        </pc:spChg>
        <pc:picChg chg="add mod ord">
          <ac:chgData name="Samantha Connelly (1905798)" userId="S::1905798@student.uwtsd.ac.uk::caecca68-17b7-4269-ab84-e07d434eed45" providerId="AD" clId="Web-{C8FEB587-FEBE-416B-8B28-19CEC36DF5B5}" dt="2019-12-10T12:12:39.380" v="319" actId="1076"/>
          <ac:picMkLst>
            <pc:docMk/>
            <pc:sldMk cId="466374159" sldId="261"/>
            <ac:picMk id="4" creationId="{4CE733F8-A0CF-440B-9383-5AD2C89DD826}"/>
          </ac:picMkLst>
        </pc:picChg>
      </pc:sldChg>
      <pc:sldChg chg="addSp modSp new">
        <pc:chgData name="Samantha Connelly (1905798)" userId="S::1905798@student.uwtsd.ac.uk::caecca68-17b7-4269-ab84-e07d434eed45" providerId="AD" clId="Web-{C8FEB587-FEBE-416B-8B28-19CEC36DF5B5}" dt="2019-12-10T12:13:48.771" v="325" actId="1076"/>
        <pc:sldMkLst>
          <pc:docMk/>
          <pc:sldMk cId="3576292947" sldId="262"/>
        </pc:sldMkLst>
        <pc:picChg chg="add mod">
          <ac:chgData name="Samantha Connelly (1905798)" userId="S::1905798@student.uwtsd.ac.uk::caecca68-17b7-4269-ab84-e07d434eed45" providerId="AD" clId="Web-{C8FEB587-FEBE-416B-8B28-19CEC36DF5B5}" dt="2019-12-10T12:13:48.771" v="325" actId="1076"/>
          <ac:picMkLst>
            <pc:docMk/>
            <pc:sldMk cId="3576292947" sldId="262"/>
            <ac:picMk id="2" creationId="{6EE22053-AF84-41C8-80EB-2D14FDAF6E85}"/>
          </ac:picMkLst>
        </pc:picChg>
      </pc:sldChg>
      <pc:sldMasterChg chg="add del addSldLayout delSldLayout">
        <pc:chgData name="Samantha Connelly (1905798)" userId="S::1905798@student.uwtsd.ac.uk::caecca68-17b7-4269-ab84-e07d434eed45" providerId="AD" clId="Web-{C8FEB587-FEBE-416B-8B28-19CEC36DF5B5}" dt="2019-12-10T11:24:30.241" v="10"/>
        <pc:sldMasterMkLst>
          <pc:docMk/>
          <pc:sldMasterMk cId="2460954070" sldId="2147483660"/>
        </pc:sldMasterMkLst>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2385387890" sldId="2147483661"/>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949138452" sldId="2147483662"/>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2591524520" sldId="2147483663"/>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1203092039" sldId="2147483664"/>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733172339" sldId="2147483665"/>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210312558" sldId="2147483666"/>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146388984" sldId="2147483667"/>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171841454" sldId="2147483668"/>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1718958274" sldId="2147483669"/>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2202905451" sldId="2147483670"/>
          </pc:sldLayoutMkLst>
        </pc:sldLayoutChg>
        <pc:sldLayoutChg chg="add del">
          <pc:chgData name="Samantha Connelly (1905798)" userId="S::1905798@student.uwtsd.ac.uk::caecca68-17b7-4269-ab84-e07d434eed45" providerId="AD" clId="Web-{C8FEB587-FEBE-416B-8B28-19CEC36DF5B5}" dt="2019-12-10T11:24:30.241" v="10"/>
          <pc:sldLayoutMkLst>
            <pc:docMk/>
            <pc:sldMasterMk cId="2460954070" sldId="2147483660"/>
            <pc:sldLayoutMk cId="3479445657" sldId="2147483671"/>
          </pc:sldLayoutMkLst>
        </pc:sldLayoutChg>
      </pc:sldMasterChg>
      <pc:sldMasterChg chg="add del replId addSldLayout delSldLayout">
        <pc:chgData name="Samantha Connelly (1905798)" userId="S::1905798@student.uwtsd.ac.uk::caecca68-17b7-4269-ab84-e07d434eed45" providerId="AD" clId="Web-{C8FEB587-FEBE-416B-8B28-19CEC36DF5B5}" dt="2019-12-10T11:24:07.116" v="1"/>
        <pc:sldMasterMkLst>
          <pc:docMk/>
          <pc:sldMasterMk cId="4243641574" sldId="2147483672"/>
        </pc:sldMasterMkLst>
        <pc:sldLayoutChg chg="add del">
          <pc:chgData name="Samantha Connelly (1905798)" userId="S::1905798@student.uwtsd.ac.uk::caecca68-17b7-4269-ab84-e07d434eed45" providerId="AD" clId="Web-{C8FEB587-FEBE-416B-8B28-19CEC36DF5B5}" dt="2019-12-10T11:24:07.116" v="1"/>
          <pc:sldLayoutMkLst>
            <pc:docMk/>
            <pc:sldMasterMk cId="4243641574" sldId="2147483672"/>
            <pc:sldLayoutMk cId="1833635301" sldId="2147483673"/>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803476488" sldId="2147483674"/>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1017715421" sldId="2147483675"/>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4263098811" sldId="2147483676"/>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776574951" sldId="2147483677"/>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547889827" sldId="2147483678"/>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64490143" sldId="2147483679"/>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44793413" sldId="2147483680"/>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1475192588" sldId="2147483681"/>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107060272" sldId="2147483682"/>
          </pc:sldLayoutMkLst>
        </pc:sldLayoutChg>
        <pc:sldLayoutChg chg="add del replId">
          <pc:chgData name="Samantha Connelly (1905798)" userId="S::1905798@student.uwtsd.ac.uk::caecca68-17b7-4269-ab84-e07d434eed45" providerId="AD" clId="Web-{C8FEB587-FEBE-416B-8B28-19CEC36DF5B5}" dt="2019-12-10T11:24:07.116" v="1"/>
          <pc:sldLayoutMkLst>
            <pc:docMk/>
            <pc:sldMasterMk cId="4243641574" sldId="2147483672"/>
            <pc:sldLayoutMk cId="2577415404" sldId="2147483683"/>
          </pc:sldLayoutMkLst>
        </pc:sldLayoutChg>
      </pc:sldMasterChg>
      <pc:sldMasterChg chg="add del addSldLayout delSldLayout">
        <pc:chgData name="Samantha Connelly (1905798)" userId="S::1905798@student.uwtsd.ac.uk::caecca68-17b7-4269-ab84-e07d434eed45" providerId="AD" clId="Web-{C8FEB587-FEBE-416B-8B28-19CEC36DF5B5}" dt="2019-12-10T11:24:10.601" v="3"/>
        <pc:sldMasterMkLst>
          <pc:docMk/>
          <pc:sldMasterMk cId="663741449" sldId="2147483685"/>
        </pc:sldMasterMkLst>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264234574" sldId="2147483674"/>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917984886" sldId="2147483675"/>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3202331445" sldId="2147483676"/>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401973329" sldId="2147483677"/>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3397948957" sldId="2147483678"/>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3516409785" sldId="2147483679"/>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1308260301" sldId="2147483680"/>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1103434893" sldId="2147483681"/>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667005150" sldId="2147483682"/>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84236967" sldId="2147483683"/>
          </pc:sldLayoutMkLst>
        </pc:sldLayoutChg>
        <pc:sldLayoutChg chg="add del">
          <pc:chgData name="Samantha Connelly (1905798)" userId="S::1905798@student.uwtsd.ac.uk::caecca68-17b7-4269-ab84-e07d434eed45" providerId="AD" clId="Web-{C8FEB587-FEBE-416B-8B28-19CEC36DF5B5}" dt="2019-12-10T11:24:10.601" v="3"/>
          <pc:sldLayoutMkLst>
            <pc:docMk/>
            <pc:sldMasterMk cId="663741449" sldId="2147483685"/>
            <pc:sldLayoutMk cId="2404011148" sldId="2147483684"/>
          </pc:sldLayoutMkLst>
        </pc:sldLayoutChg>
      </pc:sldMasterChg>
      <pc:sldMasterChg chg="add del addSldLayout delSldLayout">
        <pc:chgData name="Samantha Connelly (1905798)" userId="S::1905798@student.uwtsd.ac.uk::caecca68-17b7-4269-ab84-e07d434eed45" providerId="AD" clId="Web-{C8FEB587-FEBE-416B-8B28-19CEC36DF5B5}" dt="2019-12-10T11:24:15.022" v="5"/>
        <pc:sldMasterMkLst>
          <pc:docMk/>
          <pc:sldMasterMk cId="3464973850" sldId="2147483698"/>
        </pc:sldMasterMkLst>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860431253" sldId="2147483687"/>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3760841498" sldId="2147483688"/>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182074493" sldId="2147483689"/>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3175573381" sldId="2147483690"/>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1753100408" sldId="2147483691"/>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1249078326" sldId="2147483692"/>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573320114" sldId="2147483693"/>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658293713" sldId="2147483694"/>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416467388" sldId="2147483695"/>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2260016244" sldId="2147483696"/>
          </pc:sldLayoutMkLst>
        </pc:sldLayoutChg>
        <pc:sldLayoutChg chg="add del">
          <pc:chgData name="Samantha Connelly (1905798)" userId="S::1905798@student.uwtsd.ac.uk::caecca68-17b7-4269-ab84-e07d434eed45" providerId="AD" clId="Web-{C8FEB587-FEBE-416B-8B28-19CEC36DF5B5}" dt="2019-12-10T11:24:15.022" v="5"/>
          <pc:sldLayoutMkLst>
            <pc:docMk/>
            <pc:sldMasterMk cId="3464973850" sldId="2147483698"/>
            <pc:sldLayoutMk cId="3802058740" sldId="2147483697"/>
          </pc:sldLayoutMkLst>
        </pc:sldLayoutChg>
      </pc:sldMasterChg>
      <pc:sldMasterChg chg="add del addSldLayout delSldLayout">
        <pc:chgData name="Samantha Connelly (1905798)" userId="S::1905798@student.uwtsd.ac.uk::caecca68-17b7-4269-ab84-e07d434eed45" providerId="AD" clId="Web-{C8FEB587-FEBE-416B-8B28-19CEC36DF5B5}" dt="2019-12-10T11:24:18.804" v="7"/>
        <pc:sldMasterMkLst>
          <pc:docMk/>
          <pc:sldMasterMk cId="3985047057" sldId="2147483730"/>
        </pc:sldMasterMkLst>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524403477" sldId="2147483719"/>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909103671" sldId="2147483720"/>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516504688" sldId="2147483721"/>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3371270438" sldId="2147483722"/>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026073289" sldId="2147483723"/>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3653921906" sldId="2147483724"/>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987284855" sldId="2147483725"/>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3507962559" sldId="2147483726"/>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674599355" sldId="2147483727"/>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1636677150" sldId="2147483728"/>
          </pc:sldLayoutMkLst>
        </pc:sldLayoutChg>
        <pc:sldLayoutChg chg="add del">
          <pc:chgData name="Samantha Connelly (1905798)" userId="S::1905798@student.uwtsd.ac.uk::caecca68-17b7-4269-ab84-e07d434eed45" providerId="AD" clId="Web-{C8FEB587-FEBE-416B-8B28-19CEC36DF5B5}" dt="2019-12-10T11:24:18.804" v="7"/>
          <pc:sldLayoutMkLst>
            <pc:docMk/>
            <pc:sldMasterMk cId="3985047057" sldId="2147483730"/>
            <pc:sldLayoutMk cId="2915966726" sldId="2147483729"/>
          </pc:sldLayoutMkLst>
        </pc:sldLayoutChg>
      </pc:sldMasterChg>
      <pc:sldMasterChg chg="add del addSldLayout delSldLayout">
        <pc:chgData name="Samantha Connelly (1905798)" userId="S::1905798@student.uwtsd.ac.uk::caecca68-17b7-4269-ab84-e07d434eed45" providerId="AD" clId="Web-{C8FEB587-FEBE-416B-8B28-19CEC36DF5B5}" dt="2019-12-10T11:24:30.132" v="9"/>
        <pc:sldMasterMkLst>
          <pc:docMk/>
          <pc:sldMasterMk cId="2739166762" sldId="2147483756"/>
        </pc:sldMasterMkLst>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1750442657" sldId="2147483745"/>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2936762941" sldId="2147483746"/>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3121331868" sldId="2147483747"/>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3205999604" sldId="2147483748"/>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272367457" sldId="2147483749"/>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766955913" sldId="2147483750"/>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2937919568" sldId="2147483751"/>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564153956" sldId="2147483752"/>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3225245108" sldId="2147483753"/>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726668308" sldId="2147483754"/>
          </pc:sldLayoutMkLst>
        </pc:sldLayoutChg>
        <pc:sldLayoutChg chg="add del">
          <pc:chgData name="Samantha Connelly (1905798)" userId="S::1905798@student.uwtsd.ac.uk::caecca68-17b7-4269-ab84-e07d434eed45" providerId="AD" clId="Web-{C8FEB587-FEBE-416B-8B28-19CEC36DF5B5}" dt="2019-12-10T11:24:30.132" v="9"/>
          <pc:sldLayoutMkLst>
            <pc:docMk/>
            <pc:sldMasterMk cId="2739166762" sldId="2147483756"/>
            <pc:sldLayoutMk cId="184613227" sldId="2147483755"/>
          </pc:sldLayoutMkLst>
        </pc:sldLayoutChg>
      </pc:sldMasterChg>
    </pc:docChg>
  </pc:docChgLst>
  <pc:docChgLst>
    <pc:chgData name="Samantha Connelly (1905798)" userId="S::1905798@student.uwtsd.ac.uk::caecca68-17b7-4269-ab84-e07d434eed45" providerId="AD" clId="Web-{87A8FAB7-40FF-504E-CFB8-4B31369C6A9F}"/>
    <pc:docChg chg="addSld modSld">
      <pc:chgData name="Samantha Connelly (1905798)" userId="S::1905798@student.uwtsd.ac.uk::caecca68-17b7-4269-ab84-e07d434eed45" providerId="AD" clId="Web-{87A8FAB7-40FF-504E-CFB8-4B31369C6A9F}" dt="2019-12-20T18:19:23.299" v="111"/>
      <pc:docMkLst>
        <pc:docMk/>
      </pc:docMkLst>
      <pc:sldChg chg="modSp">
        <pc:chgData name="Samantha Connelly (1905798)" userId="S::1905798@student.uwtsd.ac.uk::caecca68-17b7-4269-ab84-e07d434eed45" providerId="AD" clId="Web-{87A8FAB7-40FF-504E-CFB8-4B31369C6A9F}" dt="2019-12-20T16:43:49.493" v="86" actId="20577"/>
        <pc:sldMkLst>
          <pc:docMk/>
          <pc:sldMk cId="3966251759" sldId="257"/>
        </pc:sldMkLst>
        <pc:spChg chg="mod">
          <ac:chgData name="Samantha Connelly (1905798)" userId="S::1905798@student.uwtsd.ac.uk::caecca68-17b7-4269-ab84-e07d434eed45" providerId="AD" clId="Web-{87A8FAB7-40FF-504E-CFB8-4B31369C6A9F}" dt="2019-12-20T16:43:49.493" v="86" actId="20577"/>
          <ac:spMkLst>
            <pc:docMk/>
            <pc:sldMk cId="3966251759" sldId="257"/>
            <ac:spMk id="3" creationId="{6B3FBDD3-37CE-4E62-A84B-D52CFED7CE9E}"/>
          </ac:spMkLst>
        </pc:spChg>
      </pc:sldChg>
      <pc:sldChg chg="modSp">
        <pc:chgData name="Samantha Connelly (1905798)" userId="S::1905798@student.uwtsd.ac.uk::caecca68-17b7-4269-ab84-e07d434eed45" providerId="AD" clId="Web-{87A8FAB7-40FF-504E-CFB8-4B31369C6A9F}" dt="2019-12-20T16:43:30.212" v="81" actId="20577"/>
        <pc:sldMkLst>
          <pc:docMk/>
          <pc:sldMk cId="4096716744" sldId="259"/>
        </pc:sldMkLst>
        <pc:spChg chg="mod">
          <ac:chgData name="Samantha Connelly (1905798)" userId="S::1905798@student.uwtsd.ac.uk::caecca68-17b7-4269-ab84-e07d434eed45" providerId="AD" clId="Web-{87A8FAB7-40FF-504E-CFB8-4B31369C6A9F}" dt="2019-12-20T16:43:30.212" v="81" actId="20577"/>
          <ac:spMkLst>
            <pc:docMk/>
            <pc:sldMk cId="4096716744" sldId="259"/>
            <ac:spMk id="2" creationId="{777EAE78-3029-466C-9D01-FD2DBB3CCF11}"/>
          </ac:spMkLst>
        </pc:spChg>
        <pc:spChg chg="mod">
          <ac:chgData name="Samantha Connelly (1905798)" userId="S::1905798@student.uwtsd.ac.uk::caecca68-17b7-4269-ab84-e07d434eed45" providerId="AD" clId="Web-{87A8FAB7-40FF-504E-CFB8-4B31369C6A9F}" dt="2019-12-20T16:12:59.986" v="10" actId="20577"/>
          <ac:spMkLst>
            <pc:docMk/>
            <pc:sldMk cId="4096716744" sldId="259"/>
            <ac:spMk id="3" creationId="{84DFE6AB-9A98-4D2D-B3BE-23FBB09A7C50}"/>
          </ac:spMkLst>
        </pc:spChg>
      </pc:sldChg>
      <pc:sldChg chg="addSp modSp">
        <pc:chgData name="Samantha Connelly (1905798)" userId="S::1905798@student.uwtsd.ac.uk::caecca68-17b7-4269-ab84-e07d434eed45" providerId="AD" clId="Web-{87A8FAB7-40FF-504E-CFB8-4B31369C6A9F}" dt="2019-12-20T16:36:31.472" v="37" actId="14100"/>
        <pc:sldMkLst>
          <pc:docMk/>
          <pc:sldMk cId="392640220" sldId="260"/>
        </pc:sldMkLst>
        <pc:spChg chg="mod">
          <ac:chgData name="Samantha Connelly (1905798)" userId="S::1905798@student.uwtsd.ac.uk::caecca68-17b7-4269-ab84-e07d434eed45" providerId="AD" clId="Web-{87A8FAB7-40FF-504E-CFB8-4B31369C6A9F}" dt="2019-12-20T16:16:10.624" v="29" actId="20577"/>
          <ac:spMkLst>
            <pc:docMk/>
            <pc:sldMk cId="392640220" sldId="260"/>
            <ac:spMk id="2" creationId="{615AA018-D2EC-4F25-86A9-2DDDC26BDFD9}"/>
          </ac:spMkLst>
        </pc:spChg>
        <pc:spChg chg="add mod">
          <ac:chgData name="Samantha Connelly (1905798)" userId="S::1905798@student.uwtsd.ac.uk::caecca68-17b7-4269-ab84-e07d434eed45" providerId="AD" clId="Web-{87A8FAB7-40FF-504E-CFB8-4B31369C6A9F}" dt="2019-12-20T16:36:31.472" v="37" actId="14100"/>
          <ac:spMkLst>
            <pc:docMk/>
            <pc:sldMk cId="392640220" sldId="260"/>
            <ac:spMk id="3" creationId="{FC8B6935-D325-4909-A239-F03572B7B5F6}"/>
          </ac:spMkLst>
        </pc:spChg>
      </pc:sldChg>
      <pc:sldChg chg="modNotes">
        <pc:chgData name="Samantha Connelly (1905798)" userId="S::1905798@student.uwtsd.ac.uk::caecca68-17b7-4269-ab84-e07d434eed45" providerId="AD" clId="Web-{87A8FAB7-40FF-504E-CFB8-4B31369C6A9F}" dt="2019-12-20T16:35:56.535" v="33"/>
        <pc:sldMkLst>
          <pc:docMk/>
          <pc:sldMk cId="466374159" sldId="261"/>
        </pc:sldMkLst>
      </pc:sldChg>
      <pc:sldChg chg="modSp">
        <pc:chgData name="Samantha Connelly (1905798)" userId="S::1905798@student.uwtsd.ac.uk::caecca68-17b7-4269-ab84-e07d434eed45" providerId="AD" clId="Web-{87A8FAB7-40FF-504E-CFB8-4B31369C6A9F}" dt="2019-12-20T16:47:27.572" v="90" actId="14100"/>
        <pc:sldMkLst>
          <pc:docMk/>
          <pc:sldMk cId="3576292947" sldId="262"/>
        </pc:sldMkLst>
        <pc:picChg chg="mod">
          <ac:chgData name="Samantha Connelly (1905798)" userId="S::1905798@student.uwtsd.ac.uk::caecca68-17b7-4269-ab84-e07d434eed45" providerId="AD" clId="Web-{87A8FAB7-40FF-504E-CFB8-4B31369C6A9F}" dt="2019-12-20T16:47:27.572" v="90" actId="14100"/>
          <ac:picMkLst>
            <pc:docMk/>
            <pc:sldMk cId="3576292947" sldId="262"/>
            <ac:picMk id="2" creationId="{6EE22053-AF84-41C8-80EB-2D14FDAF6E85}"/>
          </ac:picMkLst>
        </pc:picChg>
      </pc:sldChg>
      <pc:sldChg chg="addSp delSp modSp new">
        <pc:chgData name="Samantha Connelly (1905798)" userId="S::1905798@student.uwtsd.ac.uk::caecca68-17b7-4269-ab84-e07d434eed45" providerId="AD" clId="Web-{87A8FAB7-40FF-504E-CFB8-4B31369C6A9F}" dt="2019-12-20T18:19:23.299" v="111"/>
        <pc:sldMkLst>
          <pc:docMk/>
          <pc:sldMk cId="4059455647" sldId="263"/>
        </pc:sldMkLst>
        <pc:spChg chg="mod">
          <ac:chgData name="Samantha Connelly (1905798)" userId="S::1905798@student.uwtsd.ac.uk::caecca68-17b7-4269-ab84-e07d434eed45" providerId="AD" clId="Web-{87A8FAB7-40FF-504E-CFB8-4B31369C6A9F}" dt="2019-12-20T18:19:17.330" v="108" actId="20577"/>
          <ac:spMkLst>
            <pc:docMk/>
            <pc:sldMk cId="4059455647" sldId="263"/>
            <ac:spMk id="2" creationId="{814FBA88-6162-479B-9137-6B856F39AAE7}"/>
          </ac:spMkLst>
        </pc:spChg>
        <pc:spChg chg="del">
          <ac:chgData name="Samantha Connelly (1905798)" userId="S::1905798@student.uwtsd.ac.uk::caecca68-17b7-4269-ab84-e07d434eed45" providerId="AD" clId="Web-{87A8FAB7-40FF-504E-CFB8-4B31369C6A9F}" dt="2019-12-20T18:19:23.299" v="111"/>
          <ac:spMkLst>
            <pc:docMk/>
            <pc:sldMk cId="4059455647" sldId="263"/>
            <ac:spMk id="3" creationId="{0F7535FC-129D-4DE6-9E4A-79F87924042D}"/>
          </ac:spMkLst>
        </pc:spChg>
        <pc:graphicFrameChg chg="add mod ord modGraphic">
          <ac:chgData name="Samantha Connelly (1905798)" userId="S::1905798@student.uwtsd.ac.uk::caecca68-17b7-4269-ab84-e07d434eed45" providerId="AD" clId="Web-{87A8FAB7-40FF-504E-CFB8-4B31369C6A9F}" dt="2019-12-20T18:19:23.299" v="111"/>
          <ac:graphicFrameMkLst>
            <pc:docMk/>
            <pc:sldMk cId="4059455647" sldId="263"/>
            <ac:graphicFrameMk id="4" creationId="{A09A2F20-0350-45DE-B007-DFA4AF72540C}"/>
          </ac:graphicFrameMkLst>
        </pc:graphicFrameChg>
      </pc:sldChg>
    </pc:docChg>
  </pc:docChgLst>
  <pc:docChgLst>
    <pc:chgData name="Samantha Connelly (1905798)" userId="S::1905798@student.uwtsd.ac.uk::caecca68-17b7-4269-ab84-e07d434eed45" providerId="AD" clId="Web-{080DB102-0C1B-0F16-C2CF-D7F39BDCE67E}"/>
    <pc:docChg chg="modSld">
      <pc:chgData name="Samantha Connelly (1905798)" userId="S::1905798@student.uwtsd.ac.uk::caecca68-17b7-4269-ab84-e07d434eed45" providerId="AD" clId="Web-{080DB102-0C1B-0F16-C2CF-D7F39BDCE67E}" dt="2019-12-20T18:42:48.249" v="16" actId="20577"/>
      <pc:docMkLst>
        <pc:docMk/>
      </pc:docMkLst>
      <pc:sldChg chg="modSp">
        <pc:chgData name="Samantha Connelly (1905798)" userId="S::1905798@student.uwtsd.ac.uk::caecca68-17b7-4269-ab84-e07d434eed45" providerId="AD" clId="Web-{080DB102-0C1B-0F16-C2CF-D7F39BDCE67E}" dt="2019-12-20T18:42:48.249" v="15" actId="20577"/>
        <pc:sldMkLst>
          <pc:docMk/>
          <pc:sldMk cId="392640220" sldId="260"/>
        </pc:sldMkLst>
        <pc:spChg chg="mod">
          <ac:chgData name="Samantha Connelly (1905798)" userId="S::1905798@student.uwtsd.ac.uk::caecca68-17b7-4269-ab84-e07d434eed45" providerId="AD" clId="Web-{080DB102-0C1B-0F16-C2CF-D7F39BDCE67E}" dt="2019-12-20T18:42:48.249" v="15" actId="20577"/>
          <ac:spMkLst>
            <pc:docMk/>
            <pc:sldMk cId="392640220" sldId="260"/>
            <ac:spMk id="3" creationId="{FC8B6935-D325-4909-A239-F03572B7B5F6}"/>
          </ac:spMkLst>
        </pc:spChg>
      </pc:sldChg>
      <pc:sldChg chg="addSp modSp mod modClrScheme chgLayout modNotes">
        <pc:chgData name="Samantha Connelly (1905798)" userId="S::1905798@student.uwtsd.ac.uk::caecca68-17b7-4269-ab84-e07d434eed45" providerId="AD" clId="Web-{080DB102-0C1B-0F16-C2CF-D7F39BDCE67E}" dt="2019-12-20T18:35:17.942" v="8"/>
        <pc:sldMkLst>
          <pc:docMk/>
          <pc:sldMk cId="4059455647" sldId="263"/>
        </pc:sldMkLst>
        <pc:spChg chg="mod ord">
          <ac:chgData name="Samantha Connelly (1905798)" userId="S::1905798@student.uwtsd.ac.uk::caecca68-17b7-4269-ab84-e07d434eed45" providerId="AD" clId="Web-{080DB102-0C1B-0F16-C2CF-D7F39BDCE67E}" dt="2019-12-20T18:31:41.778" v="2"/>
          <ac:spMkLst>
            <pc:docMk/>
            <pc:sldMk cId="4059455647" sldId="263"/>
            <ac:spMk id="2" creationId="{814FBA88-6162-479B-9137-6B856F39AAE7}"/>
          </ac:spMkLst>
        </pc:spChg>
        <pc:spChg chg="add">
          <ac:chgData name="Samantha Connelly (1905798)" userId="S::1905798@student.uwtsd.ac.uk::caecca68-17b7-4269-ab84-e07d434eed45" providerId="AD" clId="Web-{080DB102-0C1B-0F16-C2CF-D7F39BDCE67E}" dt="2019-12-20T18:31:41.778" v="2"/>
          <ac:spMkLst>
            <pc:docMk/>
            <pc:sldMk cId="4059455647" sldId="263"/>
            <ac:spMk id="6" creationId="{1E94681D-2A4C-4A8D-B9B5-31D440D0328D}"/>
          </ac:spMkLst>
        </pc:spChg>
        <pc:spChg chg="add">
          <ac:chgData name="Samantha Connelly (1905798)" userId="S::1905798@student.uwtsd.ac.uk::caecca68-17b7-4269-ab84-e07d434eed45" providerId="AD" clId="Web-{080DB102-0C1B-0F16-C2CF-D7F39BDCE67E}" dt="2019-12-20T18:31:41.778" v="2"/>
          <ac:spMkLst>
            <pc:docMk/>
            <pc:sldMk cId="4059455647" sldId="263"/>
            <ac:spMk id="7" creationId="{685B1578-9B95-463A-91DE-797A98F7E96A}"/>
          </ac:spMkLst>
        </pc:spChg>
        <pc:spChg chg="add">
          <ac:chgData name="Samantha Connelly (1905798)" userId="S::1905798@student.uwtsd.ac.uk::caecca68-17b7-4269-ab84-e07d434eed45" providerId="AD" clId="Web-{080DB102-0C1B-0F16-C2CF-D7F39BDCE67E}" dt="2019-12-20T18:31:41.778" v="2"/>
          <ac:spMkLst>
            <pc:docMk/>
            <pc:sldMk cId="4059455647" sldId="263"/>
            <ac:spMk id="8" creationId="{B7753F1F-C532-475B-BE0D-7359EB6F86EF}"/>
          </ac:spMkLst>
        </pc:spChg>
        <pc:graphicFrameChg chg="mod ord modGraphic">
          <ac:chgData name="Samantha Connelly (1905798)" userId="S::1905798@student.uwtsd.ac.uk::caecca68-17b7-4269-ab84-e07d434eed45" providerId="AD" clId="Web-{080DB102-0C1B-0F16-C2CF-D7F39BDCE67E}" dt="2019-12-20T18:34:41.411" v="6"/>
          <ac:graphicFrameMkLst>
            <pc:docMk/>
            <pc:sldMk cId="4059455647" sldId="263"/>
            <ac:graphicFrameMk id="4" creationId="{A09A2F20-0350-45DE-B007-DFA4AF72540C}"/>
          </ac:graphicFrameMkLst>
        </pc:graphicFrameChg>
      </pc:sldChg>
    </pc:docChg>
  </pc:docChgLst>
  <pc:docChgLst>
    <pc:chgData name="Samantha Connelly (1905798)" userId="S::1905798@student.uwtsd.ac.uk::caecca68-17b7-4269-ab84-e07d434eed45" providerId="AD" clId="Web-{878A0643-EB77-B03B-1623-A5E9160FDC79}"/>
    <pc:docChg chg="modSld">
      <pc:chgData name="Samantha Connelly (1905798)" userId="S::1905798@student.uwtsd.ac.uk::caecca68-17b7-4269-ab84-e07d434eed45" providerId="AD" clId="Web-{878A0643-EB77-B03B-1623-A5E9160FDC79}" dt="2019-12-20T18:26:28.867" v="11"/>
      <pc:docMkLst>
        <pc:docMk/>
      </pc:docMkLst>
      <pc:sldChg chg="addSp delSp modSp mod setBg modClrScheme chgLayout">
        <pc:chgData name="Samantha Connelly (1905798)" userId="S::1905798@student.uwtsd.ac.uk::caecca68-17b7-4269-ab84-e07d434eed45" providerId="AD" clId="Web-{878A0643-EB77-B03B-1623-A5E9160FDC79}" dt="2019-12-20T18:26:28.867" v="11"/>
        <pc:sldMkLst>
          <pc:docMk/>
          <pc:sldMk cId="4059455647" sldId="263"/>
        </pc:sldMkLst>
        <pc:spChg chg="mod ord">
          <ac:chgData name="Samantha Connelly (1905798)" userId="S::1905798@student.uwtsd.ac.uk::caecca68-17b7-4269-ab84-e07d434eed45" providerId="AD" clId="Web-{878A0643-EB77-B03B-1623-A5E9160FDC79}" dt="2019-12-20T18:25:28.070" v="4"/>
          <ac:spMkLst>
            <pc:docMk/>
            <pc:sldMk cId="4059455647" sldId="263"/>
            <ac:spMk id="2" creationId="{814FBA88-6162-479B-9137-6B856F39AAE7}"/>
          </ac:spMkLst>
        </pc:spChg>
        <pc:spChg chg="add del">
          <ac:chgData name="Samantha Connelly (1905798)" userId="S::1905798@student.uwtsd.ac.uk::caecca68-17b7-4269-ab84-e07d434eed45" providerId="AD" clId="Web-{878A0643-EB77-B03B-1623-A5E9160FDC79}" dt="2019-12-20T18:25:50.148" v="5"/>
          <ac:spMkLst>
            <pc:docMk/>
            <pc:sldMk cId="4059455647" sldId="263"/>
            <ac:spMk id="9" creationId="{1E94681D-2A4C-4A8D-B9B5-31D440D0328D}"/>
          </ac:spMkLst>
        </pc:spChg>
        <pc:spChg chg="add del">
          <ac:chgData name="Samantha Connelly (1905798)" userId="S::1905798@student.uwtsd.ac.uk::caecca68-17b7-4269-ab84-e07d434eed45" providerId="AD" clId="Web-{878A0643-EB77-B03B-1623-A5E9160FDC79}" dt="2019-12-20T18:25:50.148" v="5"/>
          <ac:spMkLst>
            <pc:docMk/>
            <pc:sldMk cId="4059455647" sldId="263"/>
            <ac:spMk id="11" creationId="{685B1578-9B95-463A-91DE-797A98F7E96A}"/>
          </ac:spMkLst>
        </pc:spChg>
        <pc:spChg chg="add del">
          <ac:chgData name="Samantha Connelly (1905798)" userId="S::1905798@student.uwtsd.ac.uk::caecca68-17b7-4269-ab84-e07d434eed45" providerId="AD" clId="Web-{878A0643-EB77-B03B-1623-A5E9160FDC79}" dt="2019-12-20T18:25:50.148" v="5"/>
          <ac:spMkLst>
            <pc:docMk/>
            <pc:sldMk cId="4059455647" sldId="263"/>
            <ac:spMk id="13" creationId="{B7753F1F-C532-475B-BE0D-7359EB6F86EF}"/>
          </ac:spMkLst>
        </pc:spChg>
        <pc:spChg chg="add del">
          <ac:chgData name="Samantha Connelly (1905798)" userId="S::1905798@student.uwtsd.ac.uk::caecca68-17b7-4269-ab84-e07d434eed45" providerId="AD" clId="Web-{878A0643-EB77-B03B-1623-A5E9160FDC79}" dt="2019-12-20T18:26:10.007" v="9"/>
          <ac:spMkLst>
            <pc:docMk/>
            <pc:sldMk cId="4059455647" sldId="263"/>
            <ac:spMk id="18" creationId="{9664D085-C814-4D74-BCE0-2059F0DC0434}"/>
          </ac:spMkLst>
        </pc:spChg>
        <pc:spChg chg="add del">
          <ac:chgData name="Samantha Connelly (1905798)" userId="S::1905798@student.uwtsd.ac.uk::caecca68-17b7-4269-ab84-e07d434eed45" providerId="AD" clId="Web-{878A0643-EB77-B03B-1623-A5E9160FDC79}" dt="2019-12-20T18:26:10.007" v="9"/>
          <ac:spMkLst>
            <pc:docMk/>
            <pc:sldMk cId="4059455647" sldId="263"/>
            <ac:spMk id="20" creationId="{DDA5539E-D8B4-4F5A-B46F-C304F5D7A847}"/>
          </ac:spMkLst>
        </pc:spChg>
        <pc:graphicFrameChg chg="mod ord modGraphic">
          <ac:chgData name="Samantha Connelly (1905798)" userId="S::1905798@student.uwtsd.ac.uk::caecca68-17b7-4269-ab84-e07d434eed45" providerId="AD" clId="Web-{878A0643-EB77-B03B-1623-A5E9160FDC79}" dt="2019-12-20T18:26:28.867" v="11"/>
          <ac:graphicFrameMkLst>
            <pc:docMk/>
            <pc:sldMk cId="4059455647" sldId="263"/>
            <ac:graphicFrameMk id="4" creationId="{A09A2F20-0350-45DE-B007-DFA4AF72540C}"/>
          </ac:graphicFrameMkLst>
        </pc:graphicFrameChg>
      </pc:sldChg>
    </pc:docChg>
  </pc:docChgLst>
  <pc:docChgLst>
    <pc:chgData name="Samantha Connelly (1905798)" userId="S::1905798@student.uwtsd.ac.uk::caecca68-17b7-4269-ab84-e07d434eed45" providerId="AD" clId="Web-{EB168A75-F9D5-D8E0-9CF3-02F08F3CBB0D}"/>
    <pc:docChg chg="addSld modSld sldOrd">
      <pc:chgData name="Samantha Connelly (1905798)" userId="S::1905798@student.uwtsd.ac.uk::caecca68-17b7-4269-ab84-e07d434eed45" providerId="AD" clId="Web-{EB168A75-F9D5-D8E0-9CF3-02F08F3CBB0D}" dt="2019-12-20T23:08:34.662" v="427"/>
      <pc:docMkLst>
        <pc:docMk/>
      </pc:docMkLst>
      <pc:sldChg chg="modSp">
        <pc:chgData name="Samantha Connelly (1905798)" userId="S::1905798@student.uwtsd.ac.uk::caecca68-17b7-4269-ab84-e07d434eed45" providerId="AD" clId="Web-{EB168A75-F9D5-D8E0-9CF3-02F08F3CBB0D}" dt="2019-12-20T23:08:22.428" v="425" actId="20577"/>
        <pc:sldMkLst>
          <pc:docMk/>
          <pc:sldMk cId="3966251759" sldId="257"/>
        </pc:sldMkLst>
        <pc:spChg chg="mod">
          <ac:chgData name="Samantha Connelly (1905798)" userId="S::1905798@student.uwtsd.ac.uk::caecca68-17b7-4269-ab84-e07d434eed45" providerId="AD" clId="Web-{EB168A75-F9D5-D8E0-9CF3-02F08F3CBB0D}" dt="2019-12-20T23:08:22.428" v="425" actId="20577"/>
          <ac:spMkLst>
            <pc:docMk/>
            <pc:sldMk cId="3966251759" sldId="257"/>
            <ac:spMk id="3" creationId="{6B3FBDD3-37CE-4E62-A84B-D52CFED7CE9E}"/>
          </ac:spMkLst>
        </pc:spChg>
      </pc:sldChg>
      <pc:sldChg chg="ord">
        <pc:chgData name="Samantha Connelly (1905798)" userId="S::1905798@student.uwtsd.ac.uk::caecca68-17b7-4269-ab84-e07d434eed45" providerId="AD" clId="Web-{EB168A75-F9D5-D8E0-9CF3-02F08F3CBB0D}" dt="2019-12-20T23:08:34.662" v="427"/>
        <pc:sldMkLst>
          <pc:docMk/>
          <pc:sldMk cId="3750313853" sldId="258"/>
        </pc:sldMkLst>
      </pc:sldChg>
      <pc:sldChg chg="addSp modSp mod modClrScheme chgLayout modNotes">
        <pc:chgData name="Samantha Connelly (1905798)" userId="S::1905798@student.uwtsd.ac.uk::caecca68-17b7-4269-ab84-e07d434eed45" providerId="AD" clId="Web-{EB168A75-F9D5-D8E0-9CF3-02F08F3CBB0D}" dt="2019-12-20T23:05:38.596" v="189"/>
        <pc:sldMkLst>
          <pc:docMk/>
          <pc:sldMk cId="392640220" sldId="260"/>
        </pc:sldMkLst>
        <pc:spChg chg="mod">
          <ac:chgData name="Samantha Connelly (1905798)" userId="S::1905798@student.uwtsd.ac.uk::caecca68-17b7-4269-ab84-e07d434eed45" providerId="AD" clId="Web-{EB168A75-F9D5-D8E0-9CF3-02F08F3CBB0D}" dt="2019-12-20T22:37:11.221" v="148" actId="20577"/>
          <ac:spMkLst>
            <pc:docMk/>
            <pc:sldMk cId="392640220" sldId="260"/>
            <ac:spMk id="2" creationId="{615AA018-D2EC-4F25-86A9-2DDDC26BDFD9}"/>
          </ac:spMkLst>
        </pc:spChg>
        <pc:spChg chg="mod">
          <ac:chgData name="Samantha Connelly (1905798)" userId="S::1905798@student.uwtsd.ac.uk::caecca68-17b7-4269-ab84-e07d434eed45" providerId="AD" clId="Web-{EB168A75-F9D5-D8E0-9CF3-02F08F3CBB0D}" dt="2019-12-20T22:37:02.096" v="144" actId="20577"/>
          <ac:spMkLst>
            <pc:docMk/>
            <pc:sldMk cId="392640220" sldId="260"/>
            <ac:spMk id="3" creationId="{FC8B6935-D325-4909-A239-F03572B7B5F6}"/>
          </ac:spMkLst>
        </pc:spChg>
        <pc:spChg chg="add mod ord">
          <ac:chgData name="Samantha Connelly (1905798)" userId="S::1905798@student.uwtsd.ac.uk::caecca68-17b7-4269-ab84-e07d434eed45" providerId="AD" clId="Web-{EB168A75-F9D5-D8E0-9CF3-02F08F3CBB0D}" dt="2019-12-20T22:37:36.612" v="161" actId="20577"/>
          <ac:spMkLst>
            <pc:docMk/>
            <pc:sldMk cId="392640220" sldId="260"/>
            <ac:spMk id="4" creationId="{C507890A-C626-411C-ABF5-C1ED92A854FF}"/>
          </ac:spMkLst>
        </pc:spChg>
      </pc:sldChg>
      <pc:sldChg chg="modSp new modNotes">
        <pc:chgData name="Samantha Connelly (1905798)" userId="S::1905798@student.uwtsd.ac.uk::caecca68-17b7-4269-ab84-e07d434eed45" providerId="AD" clId="Web-{EB168A75-F9D5-D8E0-9CF3-02F08F3CBB0D}" dt="2019-12-20T22:34:10.606" v="118"/>
        <pc:sldMkLst>
          <pc:docMk/>
          <pc:sldMk cId="812108200" sldId="264"/>
        </pc:sldMkLst>
        <pc:spChg chg="mod">
          <ac:chgData name="Samantha Connelly (1905798)" userId="S::1905798@student.uwtsd.ac.uk::caecca68-17b7-4269-ab84-e07d434eed45" providerId="AD" clId="Web-{EB168A75-F9D5-D8E0-9CF3-02F08F3CBB0D}" dt="2019-12-20T22:27:24.007" v="29" actId="20577"/>
          <ac:spMkLst>
            <pc:docMk/>
            <pc:sldMk cId="812108200" sldId="264"/>
            <ac:spMk id="2" creationId="{6DF28352-DAC8-48AE-84AA-D61F9BF1C3DE}"/>
          </ac:spMkLst>
        </pc:spChg>
      </pc:sldChg>
      <pc:sldChg chg="modSp new modNotes">
        <pc:chgData name="Samantha Connelly (1905798)" userId="S::1905798@student.uwtsd.ac.uk::caecca68-17b7-4269-ab84-e07d434eed45" providerId="AD" clId="Web-{EB168A75-F9D5-D8E0-9CF3-02F08F3CBB0D}" dt="2019-12-20T22:58:39.602" v="175"/>
        <pc:sldMkLst>
          <pc:docMk/>
          <pc:sldMk cId="3491935815" sldId="265"/>
        </pc:sldMkLst>
        <pc:spChg chg="mod">
          <ac:chgData name="Samantha Connelly (1905798)" userId="S::1905798@student.uwtsd.ac.uk::caecca68-17b7-4269-ab84-e07d434eed45" providerId="AD" clId="Web-{EB168A75-F9D5-D8E0-9CF3-02F08F3CBB0D}" dt="2019-12-20T22:27:43.273" v="47" actId="20577"/>
          <ac:spMkLst>
            <pc:docMk/>
            <pc:sldMk cId="3491935815" sldId="265"/>
            <ac:spMk id="2" creationId="{2508F8D8-5C0F-4E84-85B8-26C60774525C}"/>
          </ac:spMkLst>
        </pc:spChg>
      </pc:sldChg>
      <pc:sldChg chg="modSp new modNotes">
        <pc:chgData name="Samantha Connelly (1905798)" userId="S::1905798@student.uwtsd.ac.uk::caecca68-17b7-4269-ab84-e07d434eed45" providerId="AD" clId="Web-{EB168A75-F9D5-D8E0-9CF3-02F08F3CBB0D}" dt="2019-12-20T22:43:37.156" v="166"/>
        <pc:sldMkLst>
          <pc:docMk/>
          <pc:sldMk cId="2235485342" sldId="266"/>
        </pc:sldMkLst>
        <pc:spChg chg="mod">
          <ac:chgData name="Samantha Connelly (1905798)" userId="S::1905798@student.uwtsd.ac.uk::caecca68-17b7-4269-ab84-e07d434eed45" providerId="AD" clId="Web-{EB168A75-F9D5-D8E0-9CF3-02F08F3CBB0D}" dt="2019-12-20T22:28:17.929" v="93" actId="20577"/>
          <ac:spMkLst>
            <pc:docMk/>
            <pc:sldMk cId="2235485342" sldId="266"/>
            <ac:spMk id="2" creationId="{341078A2-AAA3-4B79-AC3B-6E09F35FC27A}"/>
          </ac:spMkLst>
        </pc:spChg>
      </pc:sldChg>
      <pc:sldChg chg="modSp new modNotes">
        <pc:chgData name="Samantha Connelly (1905798)" userId="S::1905798@student.uwtsd.ac.uk::caecca68-17b7-4269-ab84-e07d434eed45" providerId="AD" clId="Web-{EB168A75-F9D5-D8E0-9CF3-02F08F3CBB0D}" dt="2019-12-20T23:05:18.392" v="184"/>
        <pc:sldMkLst>
          <pc:docMk/>
          <pc:sldMk cId="2102465652" sldId="267"/>
        </pc:sldMkLst>
        <pc:spChg chg="mod">
          <ac:chgData name="Samantha Connelly (1905798)" userId="S::1905798@student.uwtsd.ac.uk::caecca68-17b7-4269-ab84-e07d434eed45" providerId="AD" clId="Web-{EB168A75-F9D5-D8E0-9CF3-02F08F3CBB0D}" dt="2019-12-20T22:28:30.898" v="109" actId="20577"/>
          <ac:spMkLst>
            <pc:docMk/>
            <pc:sldMk cId="2102465652" sldId="267"/>
            <ac:spMk id="2" creationId="{935B0981-8575-4688-8590-E8303743FD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84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84138"/>
          </a:xfrm>
          <a:prstGeom prst="rect">
            <a:avLst/>
          </a:prstGeom>
        </p:spPr>
        <p:txBody>
          <a:bodyPr vert="horz" lIns="91440" tIns="45720" rIns="91440" bIns="45720" rtlCol="0"/>
          <a:lstStyle>
            <a:lvl1pPr algn="r">
              <a:defRPr sz="1200"/>
            </a:lvl1pPr>
          </a:lstStyle>
          <a:p>
            <a:fld id="{8804E858-F6BE-479A-B9E6-A4257E6F332F}" type="datetimeFigureOut">
              <a:rPr lang="en-GB"/>
              <a:t>20/12/2019</a:t>
            </a:fld>
            <a:endParaRPr lang="en-GB"/>
          </a:p>
        </p:txBody>
      </p:sp>
      <p:sp>
        <p:nvSpPr>
          <p:cNvPr id="4" name="Slide Image Placeholder 3"/>
          <p:cNvSpPr>
            <a:spLocks noGrp="1" noRot="1" noChangeAspect="1"/>
          </p:cNvSpPr>
          <p:nvPr>
            <p:ph type="sldImg" idx="2"/>
          </p:nvPr>
        </p:nvSpPr>
        <p:spPr>
          <a:xfrm>
            <a:off x="2927350" y="207963"/>
            <a:ext cx="1003300" cy="563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801688"/>
            <a:ext cx="5486400" cy="6572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1582738"/>
            <a:ext cx="2971800" cy="841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1582738"/>
            <a:ext cx="2971800" cy="84137"/>
          </a:xfrm>
          <a:prstGeom prst="rect">
            <a:avLst/>
          </a:prstGeom>
        </p:spPr>
        <p:txBody>
          <a:bodyPr vert="horz" lIns="91440" tIns="45720" rIns="91440" bIns="45720" rtlCol="0" anchor="b"/>
          <a:lstStyle>
            <a:lvl1pPr algn="r">
              <a:defRPr sz="1200"/>
            </a:lvl1pPr>
          </a:lstStyle>
          <a:p>
            <a:fld id="{2908CDAF-3C1A-43B2-8CFF-A7000DEF8B46}" type="slidenum">
              <a:rPr lang="en-GB"/>
              <a:t>‹#›</a:t>
            </a:fld>
            <a:endParaRPr lang="en-GB"/>
          </a:p>
        </p:txBody>
      </p:sp>
    </p:spTree>
    <p:extLst>
      <p:ext uri="{BB962C8B-B14F-4D97-AF65-F5344CB8AC3E}">
        <p14:creationId xmlns:p14="http://schemas.microsoft.com/office/powerpoint/2010/main" val="283994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tutor2u.ne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indeed.com/career-advice/career-development/10-common-leadership-styles" TargetMode="External"/><Relationship Id="rId3" Type="http://schemas.openxmlformats.org/officeDocument/2006/relationships/hyperlink" Target="https://edwardsdundee.wordpress.com/2013/02/18/mission-statements-poundland-marks-and-spencer/" TargetMode="External"/><Relationship Id="rId7" Type="http://schemas.openxmlformats.org/officeDocument/2006/relationships/hyperlink" Target="https://www.poundland.co.uk/wordpress/poundland/wp-content/uploads/2018/12/Corporate-and-Social-Responsibilty-Dec18-Final.pdf"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termpaperwarehouse.com/essay-on/Swot-Analysis-Of-Poundland/178081" TargetMode="External"/><Relationship Id="rId5" Type="http://schemas.openxmlformats.org/officeDocument/2006/relationships/hyperlink" Target="https://www.poundland.co.uk/about-us/our-values/" TargetMode="External"/><Relationship Id="rId4" Type="http://schemas.openxmlformats.org/officeDocument/2006/relationships/hyperlink" Target="https://www.poundland.co.uk/corporate-information/company-introduc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CORPORATE AND SOCIAL RESPONSIBILTY  </a:t>
            </a:r>
          </a:p>
          <a:p>
            <a:r>
              <a:rPr lang="en-US"/>
              <a:t> </a:t>
            </a:r>
            <a:endParaRPr lang="en-GB"/>
          </a:p>
          <a:p>
            <a:r>
              <a:rPr lang="en-US"/>
              <a:t>Our Group Business  </a:t>
            </a:r>
            <a:endParaRPr lang="en-GB"/>
          </a:p>
          <a:p>
            <a:r>
              <a:rPr lang="en-US"/>
              <a:t> </a:t>
            </a:r>
            <a:endParaRPr lang="en-GB"/>
          </a:p>
          <a:p>
            <a:r>
              <a:rPr lang="en-US" err="1"/>
              <a:t>Poundland</a:t>
            </a:r>
            <a:r>
              <a:rPr lang="en-US"/>
              <a:t> Group Limited, the parent company of </a:t>
            </a:r>
            <a:r>
              <a:rPr lang="en-US" err="1"/>
              <a:t>Poundland</a:t>
            </a:r>
            <a:r>
              <a:rPr lang="en-US"/>
              <a:t> Limited was acquired by Steinhoff International Holdings NV on 16 September 2016 and is currently part of Steinhoff UK Limited. The company typically trades using the names “</a:t>
            </a:r>
            <a:r>
              <a:rPr lang="en-US" err="1"/>
              <a:t>Poundland</a:t>
            </a:r>
            <a:r>
              <a:rPr lang="en-US"/>
              <a:t>’’ in the United Kingdom or </a:t>
            </a:r>
            <a:r>
              <a:rPr lang="en-US" err="1"/>
              <a:t>Dealz</a:t>
            </a:r>
            <a:r>
              <a:rPr lang="en-US"/>
              <a:t> in the Republic of Ireland and international territories.  </a:t>
            </a:r>
            <a:endParaRPr lang="en-GB"/>
          </a:p>
          <a:p>
            <a:r>
              <a:rPr lang="en-US"/>
              <a:t> </a:t>
            </a:r>
            <a:endParaRPr lang="en-GB"/>
          </a:p>
          <a:p>
            <a:r>
              <a:rPr lang="en-US"/>
              <a:t>For the purposes of this statement, the name “</a:t>
            </a:r>
            <a:r>
              <a:rPr lang="en-US" err="1"/>
              <a:t>Poundland</a:t>
            </a:r>
            <a:r>
              <a:rPr lang="en-US"/>
              <a:t>” is </a:t>
            </a:r>
            <a:r>
              <a:rPr lang="en-US" err="1"/>
              <a:t>utilised</a:t>
            </a:r>
            <a:r>
              <a:rPr lang="en-US"/>
              <a:t> to incorporate the companies that are included in the </a:t>
            </a:r>
            <a:r>
              <a:rPr lang="en-US" err="1"/>
              <a:t>Poundland</a:t>
            </a:r>
            <a:r>
              <a:rPr lang="en-US"/>
              <a:t> Group.  </a:t>
            </a:r>
            <a:endParaRPr lang="en-GB"/>
          </a:p>
          <a:p>
            <a:r>
              <a:rPr lang="en-US"/>
              <a:t> </a:t>
            </a:r>
            <a:endParaRPr lang="en-GB"/>
          </a:p>
          <a:p>
            <a:r>
              <a:rPr lang="en-US"/>
              <a:t>Our Goal  </a:t>
            </a:r>
            <a:endParaRPr lang="en-GB"/>
          </a:p>
          <a:p>
            <a:r>
              <a:rPr lang="en-US"/>
              <a:t> </a:t>
            </a:r>
            <a:endParaRPr lang="en-GB"/>
          </a:p>
          <a:p>
            <a:r>
              <a:rPr lang="en-US"/>
              <a:t>At </a:t>
            </a:r>
            <a:r>
              <a:rPr lang="en-US" err="1"/>
              <a:t>Poundland</a:t>
            </a:r>
            <a:r>
              <a:rPr lang="en-US"/>
              <a:t> we deliver amazing value to our customers every day. We’ve grown to become one of the largest discount and value retailers in the UK, offering thousands of great products including essential items, top brands and frequent new lines. </a:t>
            </a:r>
            <a:r>
              <a:rPr lang="en-US" err="1"/>
              <a:t>Poundland</a:t>
            </a:r>
            <a:r>
              <a:rPr lang="en-US"/>
              <a:t> will always be fun and friendly with something for everyone. </a:t>
            </a:r>
            <a:endParaRPr lang="en-GB"/>
          </a:p>
          <a:p>
            <a:r>
              <a:rPr lang="en-US"/>
              <a:t> </a:t>
            </a:r>
            <a:endParaRPr lang="en-GB"/>
          </a:p>
          <a:p>
            <a:r>
              <a:rPr lang="en-US"/>
              <a:t>Our values that underpin our goal are as follows: </a:t>
            </a:r>
            <a:endParaRPr lang="en-GB"/>
          </a:p>
          <a:p>
            <a:r>
              <a:rPr lang="en-US"/>
              <a:t> </a:t>
            </a:r>
            <a:endParaRPr lang="en-GB"/>
          </a:p>
          <a:p>
            <a:r>
              <a:rPr lang="en-US"/>
              <a:t> We put customers first.  Keep it simple.  Individual responsibility team delivery. </a:t>
            </a:r>
            <a:endParaRPr lang="en-GB"/>
          </a:p>
          <a:p>
            <a:r>
              <a:rPr lang="en-US"/>
              <a:t> Treat every £1 as your own.  Respect each other.  </a:t>
            </a:r>
            <a:r>
              <a:rPr lang="en-US" err="1"/>
              <a:t>Recognise</a:t>
            </a:r>
            <a:r>
              <a:rPr lang="en-US"/>
              <a:t> and celebrate success. </a:t>
            </a:r>
            <a:endParaRPr lang="en-GB"/>
          </a:p>
          <a:p>
            <a:r>
              <a:rPr lang="en-US"/>
              <a:t> </a:t>
            </a:r>
            <a:endParaRPr lang="en-GB"/>
          </a:p>
          <a:p>
            <a:r>
              <a:rPr lang="en-US"/>
              <a:t>The values are representative of the way we aspire to operate our business and our colleagues are encouraged to live these values during everyday interaction with our customers and each other. We put our customers first, and fully understand and </a:t>
            </a:r>
            <a:r>
              <a:rPr lang="en-US" err="1"/>
              <a:t>recognise</a:t>
            </a:r>
            <a:r>
              <a:rPr lang="en-US"/>
              <a:t> our responsibility to demonstrate to them that we trade fairly and take our corporate and social responsibilities seriously. We </a:t>
            </a:r>
            <a:r>
              <a:rPr lang="en-US" err="1"/>
              <a:t>recognise</a:t>
            </a:r>
            <a:r>
              <a:rPr lang="en-US"/>
              <a:t> our duty to operate our business in an ethical and responsible manner. </a:t>
            </a:r>
            <a:endParaRPr lang="en-GB"/>
          </a:p>
          <a:p>
            <a:r>
              <a:rPr lang="en-US"/>
              <a:t> </a:t>
            </a:r>
            <a:endParaRPr lang="en-GB"/>
          </a:p>
          <a:p>
            <a:r>
              <a:rPr lang="en-US"/>
              <a:t>Our CSR strategy focuses on 3 key areas: </a:t>
            </a:r>
            <a:endParaRPr lang="en-GB"/>
          </a:p>
          <a:p>
            <a:r>
              <a:rPr lang="en-US"/>
              <a:t> </a:t>
            </a:r>
            <a:endParaRPr lang="en-GB"/>
          </a:p>
          <a:p>
            <a:r>
              <a:rPr lang="en-US"/>
              <a:t> Environment.  Social Responsibility.  Employee Welfare.  </a:t>
            </a:r>
            <a:endParaRPr lang="en-GB"/>
          </a:p>
          <a:p>
            <a:r>
              <a:rPr lang="en-US"/>
              <a:t> </a:t>
            </a:r>
            <a:endParaRPr lang="en-GB"/>
          </a:p>
          <a:p>
            <a:r>
              <a:rPr lang="en-US"/>
              <a:t>Environment  </a:t>
            </a:r>
            <a:endParaRPr lang="en-GB"/>
          </a:p>
          <a:p>
            <a:r>
              <a:rPr lang="en-US"/>
              <a:t> </a:t>
            </a:r>
            <a:endParaRPr lang="en-GB"/>
          </a:p>
          <a:p>
            <a:r>
              <a:rPr lang="en-US" err="1"/>
              <a:t>Poundland</a:t>
            </a:r>
            <a:r>
              <a:rPr lang="en-US"/>
              <a:t> strives to find a way of successfully balancing all economic activities with the necessary care for our natural environment. We </a:t>
            </a:r>
            <a:r>
              <a:rPr lang="en-US" err="1"/>
              <a:t>recognise</a:t>
            </a:r>
            <a:r>
              <a:rPr lang="en-US"/>
              <a:t> that our operations impact the environment and that this is an increasingly important issue for consumers. We continue to actively pursue policies that help us to reduce our carbon footprint and costs. </a:t>
            </a:r>
            <a:endParaRPr lang="en-GB"/>
          </a:p>
          <a:p>
            <a:r>
              <a:rPr lang="en-US"/>
              <a:t> </a:t>
            </a:r>
            <a:endParaRPr lang="en-GB"/>
          </a:p>
          <a:p>
            <a:r>
              <a:rPr lang="en-US"/>
              <a:t> </a:t>
            </a:r>
            <a:endParaRPr lang="en-GB"/>
          </a:p>
          <a:p>
            <a:r>
              <a:rPr lang="en-US"/>
              <a:t>We have implemented an Ethical Trading Code of Conduct to determine basic principles of environmental protection and best practice in trade business. We focus on four key areas: using less electricity; </a:t>
            </a:r>
            <a:r>
              <a:rPr lang="en-US" err="1"/>
              <a:t>maximising</a:t>
            </a:r>
            <a:r>
              <a:rPr lang="en-US"/>
              <a:t> recycling opportunities; improving fuel efficiency; and reducing packaging waste. We consider this key to the ongoing success of our business.  </a:t>
            </a:r>
            <a:endParaRPr lang="en-GB"/>
          </a:p>
          <a:p>
            <a:r>
              <a:rPr lang="en-US"/>
              <a:t> </a:t>
            </a:r>
            <a:endParaRPr lang="en-GB"/>
          </a:p>
          <a:p>
            <a:r>
              <a:rPr lang="en-US" err="1"/>
              <a:t>Poundland</a:t>
            </a:r>
            <a:r>
              <a:rPr lang="en-US"/>
              <a:t> continually investigates and tests new solutions to reduce the environmental impact of our operations and constantly seek to reduce our energy consumption to deliver efficiencies and meet the exacting environmental requirements of our socially aware customers.  </a:t>
            </a:r>
            <a:endParaRPr lang="en-GB"/>
          </a:p>
          <a:p>
            <a:r>
              <a:rPr lang="en-US"/>
              <a:t> </a:t>
            </a:r>
            <a:endParaRPr lang="en-GB"/>
          </a:p>
          <a:p>
            <a:r>
              <a:rPr lang="en-US"/>
              <a:t>This year we have set challenging targets for further reductions in our energy consumption. </a:t>
            </a:r>
            <a:endParaRPr lang="en-GB"/>
          </a:p>
          <a:p>
            <a:r>
              <a:rPr lang="en-US"/>
              <a:t>Packaging  </a:t>
            </a:r>
            <a:endParaRPr lang="en-GB"/>
          </a:p>
          <a:p>
            <a:r>
              <a:rPr lang="en-US"/>
              <a:t> </a:t>
            </a:r>
            <a:endParaRPr lang="en-GB"/>
          </a:p>
          <a:p>
            <a:r>
              <a:rPr lang="en-US" err="1"/>
              <a:t>Poundland</a:t>
            </a:r>
            <a:r>
              <a:rPr lang="en-US"/>
              <a:t> </a:t>
            </a:r>
            <a:r>
              <a:rPr lang="en-US" err="1"/>
              <a:t>recognises</a:t>
            </a:r>
            <a:r>
              <a:rPr lang="en-US"/>
              <a:t> the need to conserve natural resources and to protect the environment. Therefore, we have adopted a policy that will reduce the environmental impacts associated with our product (primary) packaging and as a minimum, comply with all relevant legislation. Where possible, the objective is to fit the packaging around the product to reduce the consumer waste, recycling costs, comply with the Packaging and Packaging Waste Directive and reduce supply chain transport costs by </a:t>
            </a:r>
            <a:r>
              <a:rPr lang="en-US" err="1"/>
              <a:t>utilising</a:t>
            </a:r>
            <a:r>
              <a:rPr lang="en-US"/>
              <a:t> container space more affectively. </a:t>
            </a:r>
            <a:endParaRPr lang="en-GB"/>
          </a:p>
          <a:p>
            <a:r>
              <a:rPr lang="en-US"/>
              <a:t> </a:t>
            </a:r>
            <a:endParaRPr lang="en-GB"/>
          </a:p>
          <a:p>
            <a:r>
              <a:rPr lang="en-US"/>
              <a:t> </a:t>
            </a:r>
            <a:endParaRPr lang="en-GB"/>
          </a:p>
          <a:p>
            <a:r>
              <a:rPr lang="en-US"/>
              <a:t> </a:t>
            </a:r>
            <a:endParaRPr lang="en-GB"/>
          </a:p>
          <a:p>
            <a:r>
              <a:rPr lang="en-US"/>
              <a:t> </a:t>
            </a:r>
            <a:endParaRPr lang="en-GB"/>
          </a:p>
          <a:p>
            <a:r>
              <a:rPr lang="en-US"/>
              <a:t>Packaging Policy Statement </a:t>
            </a:r>
            <a:endParaRPr lang="en-GB"/>
          </a:p>
          <a:p>
            <a:r>
              <a:rPr lang="en-US"/>
              <a:t> </a:t>
            </a:r>
            <a:endParaRPr lang="en-GB"/>
          </a:p>
          <a:p>
            <a:r>
              <a:rPr lang="en-US"/>
              <a:t>Primary packaging, at its most fundamental level, protects and contains the contents and communicates safety and legal requirements.  </a:t>
            </a:r>
            <a:endParaRPr lang="en-GB"/>
          </a:p>
          <a:p>
            <a:r>
              <a:rPr lang="en-US"/>
              <a:t> </a:t>
            </a:r>
            <a:endParaRPr lang="en-GB"/>
          </a:p>
          <a:p>
            <a:r>
              <a:rPr lang="en-US" err="1"/>
              <a:t>Poundland</a:t>
            </a:r>
            <a:r>
              <a:rPr lang="en-US"/>
              <a:t> will:  </a:t>
            </a:r>
            <a:endParaRPr lang="en-GB"/>
          </a:p>
          <a:p>
            <a:r>
              <a:rPr lang="en-US"/>
              <a:t> </a:t>
            </a:r>
            <a:endParaRPr lang="en-GB"/>
          </a:p>
          <a:p>
            <a:r>
              <a:rPr lang="en-US"/>
              <a:t> Meet all legislative requirements as a minimum. </a:t>
            </a:r>
            <a:endParaRPr lang="en-GB"/>
          </a:p>
          <a:p>
            <a:r>
              <a:rPr lang="en-US"/>
              <a:t> </a:t>
            </a:r>
            <a:endParaRPr lang="en-GB"/>
          </a:p>
          <a:p>
            <a:r>
              <a:rPr lang="en-US"/>
              <a:t> Work toward a continuous reduction in the use of packaging materials, reducing size and weight through improved design and appropriate use of materials. </a:t>
            </a:r>
            <a:endParaRPr lang="en-GB"/>
          </a:p>
          <a:p>
            <a:r>
              <a:rPr lang="en-US"/>
              <a:t> </a:t>
            </a:r>
            <a:endParaRPr lang="en-GB"/>
          </a:p>
          <a:p>
            <a:r>
              <a:rPr lang="en-US"/>
              <a:t> Always view packaging from our customers’ perspective i.e. can I re-cycle it, can I re-use it, does it have an alternative use? </a:t>
            </a:r>
            <a:endParaRPr lang="en-GB"/>
          </a:p>
          <a:p>
            <a:r>
              <a:rPr lang="en-US"/>
              <a:t> </a:t>
            </a:r>
            <a:endParaRPr lang="en-GB"/>
          </a:p>
          <a:p>
            <a:r>
              <a:rPr lang="en-US"/>
              <a:t> Wherever possible, provide information to customers concerning which packaging has a recycled content and/or can be recycled. Ensure all environmental claims are simple, meaningful, relevant, accurate, used in the appropriate context and can be substantiated. </a:t>
            </a:r>
            <a:endParaRPr lang="en-GB"/>
          </a:p>
          <a:p>
            <a:r>
              <a:rPr lang="en-US"/>
              <a:t> </a:t>
            </a:r>
            <a:endParaRPr lang="en-GB"/>
          </a:p>
          <a:p>
            <a:r>
              <a:rPr lang="en-US"/>
              <a:t> Require suppliers to provide information on the size, weight, design and materials content of packaging on all own brand products sold. (Poundland.co.uk, 2019)</a:t>
            </a:r>
            <a:endParaRPr lang="en-GB"/>
          </a:p>
          <a:p>
            <a:r>
              <a:rPr lang="en-US"/>
              <a:t> </a:t>
            </a:r>
            <a:endParaRPr lang="en-GB"/>
          </a:p>
          <a:p>
            <a:r>
              <a:rPr lang="en-US"/>
              <a:t> </a:t>
            </a:r>
            <a:endParaRPr lang="en-GB"/>
          </a:p>
          <a:p>
            <a:r>
              <a:rPr lang="en-US"/>
              <a:t> </a:t>
            </a:r>
            <a:endParaRPr lang="en-GB"/>
          </a:p>
          <a:p>
            <a:r>
              <a:rPr lang="en-US"/>
              <a:t> </a:t>
            </a:r>
            <a:endParaRPr lang="en-GB"/>
          </a:p>
          <a:p>
            <a:r>
              <a:rPr lang="en-US">
                <a:cs typeface="Calibri"/>
              </a:rPr>
              <a:t> </a:t>
            </a:r>
          </a:p>
        </p:txBody>
      </p:sp>
      <p:sp>
        <p:nvSpPr>
          <p:cNvPr id="4" name="Slide Number Placeholder 3"/>
          <p:cNvSpPr>
            <a:spLocks noGrp="1"/>
          </p:cNvSpPr>
          <p:nvPr>
            <p:ph type="sldNum" sz="quarter" idx="5"/>
          </p:nvPr>
        </p:nvSpPr>
        <p:spPr/>
        <p:txBody>
          <a:bodyPr/>
          <a:lstStyle/>
          <a:p>
            <a:fld id="{2908CDAF-3C1A-43B2-8CFF-A7000DEF8B46}" type="slidenum">
              <a:rPr lang="en-GB"/>
              <a:t>3</a:t>
            </a:fld>
            <a:endParaRPr lang="en-GB"/>
          </a:p>
        </p:txBody>
      </p:sp>
    </p:spTree>
    <p:extLst>
      <p:ext uri="{BB962C8B-B14F-4D97-AF65-F5344CB8AC3E}">
        <p14:creationId xmlns:p14="http://schemas.microsoft.com/office/powerpoint/2010/main" val="3403086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SWOT Analysis of Poundland </a:t>
            </a:r>
          </a:p>
          <a:p>
            <a:r>
              <a:rPr lang="en-US"/>
              <a:t>strength</a:t>
            </a:r>
            <a:endParaRPr lang="en-GB"/>
          </a:p>
          <a:p>
            <a:r>
              <a:rPr lang="en-US"/>
              <a:t>Poundland offer a scope of more than 3000 products,[7] with 10,000 new items included at whatever year. David Coxon, Buying and Merchandising Director, characterizes stock as tending to be categorized as one of three unique classes: continuous center lines (items purchased direct from the maker), regular extents and freedom stock.[32] </a:t>
            </a:r>
            <a:endParaRPr lang="en-GB"/>
          </a:p>
          <a:p>
            <a:r>
              <a:rPr lang="en-US"/>
              <a:t>As of not long ago, all unbranded items loaded by Poundland, which represent generally 70% of complete stock,[11] would convey the Poundland marking and logo. In any case, the retailer has discovered that they could build deals by evacuating the Poundland marking and making around 50 sub-brands, for example, Beauty Nation, Kitchen Corner and Toolbox for its worth line of DIY products.[7] In all out, the retailer stocks 1000 marked products,[7] the dominant part being nourishment and drink,[33] and all the more as of late have acquainted eggs with eight of its stores as a major aspect of a preliminary, which the retailer accepts is probably going to be a "main 20 volume seller".[30] In 2003, The Grocer revealed that roughly 400 of the chain's 2000 stock-keeping units (SKUs) are in drive and staple lines.[25] Food items currently represent 14 percent of store space and 28 percent of revenue,[30] with 55% of its clients obtaining nourishment or drink, especially exploiting their multibuy offers, for example, four-for-£1 bargains on marked crisps, candy store and delicate drinks.[34] </a:t>
            </a:r>
            <a:endParaRPr lang="en-GB"/>
          </a:p>
          <a:p>
            <a:r>
              <a:rPr lang="en-US"/>
              <a:t>In October 2009, Poundland propelled their very own scope of sacked desserts marked "Sweet Heaven", in an offer to help fill a hole left by the downfall of Woolworths. The range will incorporate various items that used to be found in Woolworths' Pick n Mix selection.[35] As well as their in-house brand line, the retailer likewise sells several items from other top brands, for example, Colgate, Walkers and Cadburys.[36] Poundland is Britain's biggest merchant of batteries, stocking legitimate brands, for example, Sony, Panasonic and Kodak in amounts estimated more aggressively than their nearest rivals,[32] with their Kodak AA batteries being one of their smash hit things in 2009.[37] Some of the items sold under the in-house brand are provided by makers who are stressed over their image being sold in rebate stores and would prefer to enable their items to sell without their very own marking attached.[15] Poundland regularly offers huge amounts of their stock to different retailers off-the-rack, where it is less expensive for these retailers to pay £1 each for a mass buy than it is pay a limited mass buy rate elsewhere.[15 </a:t>
            </a:r>
            <a:endParaRPr lang="en-GB"/>
          </a:p>
          <a:p>
            <a:r>
              <a:rPr lang="en-US"/>
              <a:t>Risk </a:t>
            </a:r>
            <a:endParaRPr lang="en-GB"/>
          </a:p>
          <a:p>
            <a:r>
              <a:rPr lang="en-US"/>
              <a:t>Worth and rebate retailers have seen a blast in deals since the downturn toward the beginning of 2009, with a few retailers working with a similar methodology as Poundland, for example, autonomous organizations and littler value point retail chains, for example, Poundworld. Poundland's nearest and biggest adversary in the part is 99p Stores, whose purchasing chief Faisal Lalani refered to one of their primary points being to make up for lost time with Poundland and their 223 stores as of August 2009.[52] </a:t>
            </a:r>
            <a:endParaRPr lang="en-GB"/>
          </a:p>
          <a:p>
            <a:r>
              <a:rPr lang="en-US"/>
              <a:t>Other bigger chains have additionally been hit by the accomplishment of rebate retailers, with many thrifty clients changing from customary bigger general store retailers for their ordinary necessities.[7] A procedure received by Poundland to bait clients from the bigger market affixes is to give them certainty with trustworthy family unit brands, at that point acquire them altogether by selling those names at costs that challenge and undercut practically any challenge, so, all things considered attempt to tempt the 40% to spur of the moment purchase different items on offer, ideally possess brand, that they may not really have intended to purchase.[32] in light of this pattern, grocery store retailer Asda declared in January 2009 that they would cut the cost of a large number of their marked items, for example, Colgate toothpaste to only £1, in rivalry with Poundland who are offering the equivalent marked items at the £1 value point. With an end goal to smother the challenge, Poundland acquainted multi-purchase offers with give a bigger amount of the items at a similar cost of £1 to abstain from stopping this rewarding band of clients back to Poundland's bigger competitors.[20] However, inquire about directed by The Grocermagazine in August 2009 found that of the 1300-odd evidently limited items marked down in ASDA during July 2009, a third were a similar cost as in March 2008 and 173 items had been selling for under £1 during Spring 2009,[32] while costs at Poundland have stayed fixed since the chain was established in 1990. </a:t>
            </a:r>
            <a:endParaRPr lang="en-GB"/>
          </a:p>
          <a:p>
            <a:r>
              <a:rPr lang="en-US"/>
              <a:t>While Poundland's opposition will basically be other worth retailers, the retailer may now and again discover they are contending with other retailers' own image produce. It was accounted for in May 2010 that Poundland were selling rebranded creams for £1, the very same items that Boots were selling under their own image for fundamentally more.[53] Boots reacted to the discoveries by recommending that the items accessible in Poundland stores were likely overabundance stock they had auctions off underneath cost value which had been bound for abroad markets, with some unintentionally coordinated into UK conveyance without their permission.[54] </a:t>
            </a:r>
            <a:endParaRPr lang="en-GB"/>
          </a:p>
          <a:p>
            <a:r>
              <a:rPr lang="en-US"/>
              <a:t>Shortcoming </a:t>
            </a:r>
            <a:endParaRPr lang="en-GB"/>
          </a:p>
          <a:p>
            <a:r>
              <a:rPr lang="en-US"/>
              <a:t>Despite the fact that the £1 cost wins all through the stores, some marked items are offered less expensive or with better an incentive at bigger market chains, as the value consistency over all item goes in Poundland makes client impression of a deal. For instance, two columnists from the Daily Mirror paper in November 2009 looked at costs for marked items offered at Poundland with similar items offered at bigger market stores and found at times the bigger general store stores offered better an incentive for money.[60] </a:t>
            </a:r>
            <a:endParaRPr lang="en-GB"/>
          </a:p>
          <a:p>
            <a:r>
              <a:rPr lang="en-US"/>
              <a:t>Commentators will in general talk decidedly about the store on numerous online audit locales, yet some will in general censure poor store format, plan and congestion, just as lacking client assistance and staff information </a:t>
            </a:r>
            <a:endParaRPr lang="en-GB"/>
          </a:p>
          <a:p>
            <a:r>
              <a:rPr lang="en-US"/>
              <a:t>Openings Poundland are wanting to open one store seven days in the following year on the rear of a 4.4% development in like-for-like deals. Understudies ought to think about whether it is just the downturn which has permitted this development or whether different components are a piece of the change. The article proposes various different factors too, including </a:t>
            </a:r>
            <a:endParaRPr lang="en-GB"/>
          </a:p>
          <a:p>
            <a:r>
              <a:rPr lang="en-US"/>
              <a:t>- expanded utilization of the web for looking and the utilization of examination sites; </a:t>
            </a:r>
            <a:endParaRPr lang="en-GB"/>
          </a:p>
          <a:p>
            <a:r>
              <a:rPr lang="en-US"/>
              <a:t>- another craving for rebate vouchers bringing issues to light of deal chasing; </a:t>
            </a:r>
            <a:endParaRPr lang="en-GB"/>
          </a:p>
          <a:p>
            <a:r>
              <a:rPr lang="en-US"/>
              <a:t>- increasingly empty shop units implying that exceptional space is getting less expensive to lease; </a:t>
            </a:r>
            <a:endParaRPr lang="en-GB"/>
          </a:p>
          <a:p>
            <a:r>
              <a:rPr lang="en-US"/>
              <a:t>- taking advantage of lucky breaks because of the disappointment of other rebate chains like Woolworths. </a:t>
            </a:r>
            <a:endParaRPr lang="en-GB"/>
          </a:p>
          <a:p>
            <a:r>
              <a:rPr lang="en-US"/>
              <a:t>There are likewise some fascinating remarks about the technique that any shop called Poundland, Pound Crazy or Mr Pound needs to pursue when VAT ascends back to 17.5%. They can barely raise their costs above £1 to mirror the higher rate, so they need to retain it, and search for less expensive providers, littler sizes, or spotlight on items for which different retailers all charge more than £1 so as to keep their edges. (</a:t>
            </a:r>
            <a:r>
              <a:rPr lang="en-US">
                <a:hlinkClick r:id="rId3"/>
              </a:rPr>
              <a:t>http://www.tutor2u.net</a:t>
            </a:r>
            <a:r>
              <a:rPr lang="en-US"/>
              <a:t>(Termpaperwarehouse.com, 2019)</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2908CDAF-3C1A-43B2-8CFF-A7000DEF8B46}" type="slidenum">
              <a:rPr lang="en-GB"/>
              <a:t>6</a:t>
            </a:fld>
            <a:endParaRPr lang="en-GB"/>
          </a:p>
        </p:txBody>
      </p:sp>
    </p:spTree>
    <p:extLst>
      <p:ext uri="{BB962C8B-B14F-4D97-AF65-F5344CB8AC3E}">
        <p14:creationId xmlns:p14="http://schemas.microsoft.com/office/powerpoint/2010/main" val="3648491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Everything for £1 was the possibility of our originators in 1990 and we've developed to get one of the biggest markdown and worth retailers in the UK, with a large number of extraordinary items from £1 crosswise over in excess of 700 stores. We likewise have a choice of things for £2 and £5 – each offering astonishing extra worth. </a:t>
            </a:r>
            <a:endParaRPr lang="en-US"/>
          </a:p>
          <a:p>
            <a:r>
              <a:rPr lang="en-US" dirty="0"/>
              <a:t> We strive to bring you astonishing worth items consistently with more than 66% being sourced from the UK. </a:t>
            </a:r>
            <a:endParaRPr lang="en-GB" dirty="0"/>
          </a:p>
          <a:p>
            <a:r>
              <a:rPr lang="en-US" dirty="0"/>
              <a:t> Stunning Value Every Day since 1990! </a:t>
            </a:r>
            <a:endParaRPr lang="en-GB" dirty="0"/>
          </a:p>
          <a:p>
            <a:r>
              <a:rPr lang="en-US" dirty="0"/>
              <a:t> Consistently, a great many smart clients appreciate the fun and energizing shopping experience of </a:t>
            </a:r>
            <a:r>
              <a:rPr lang="en-US" dirty="0" err="1"/>
              <a:t>Poundland</a:t>
            </a:r>
            <a:r>
              <a:rPr lang="en-US" dirty="0"/>
              <a:t> in several stores across the country. </a:t>
            </a:r>
            <a:endParaRPr lang="en-GB"/>
          </a:p>
          <a:p>
            <a:r>
              <a:rPr lang="en-US" dirty="0"/>
              <a:t> From Amazing TOP BRANDS and day by day ESSENTIAL things, to fabulous NEW lines and dazzling WOW bargains, we trust our quality and assortment gives you overpowering worth each visit!("Our Values", 2019)</a:t>
            </a:r>
            <a:endParaRPr lang="en-GB" dirty="0"/>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1659203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likely utilize various procedures and techniques to accomplish your manager's targets and address the issues of the workers who report to you. To be powerful as an administrator, you may utilize a few diverse authority styles at some random time.</a:t>
            </a:r>
          </a:p>
          <a:p>
            <a:r>
              <a:rPr lang="en-US" dirty="0"/>
              <a:t>An instructing pioneer is somebody who can rapidly perceive their colleagues' qualities, shortcomings and inspirations to enable every person to improve. </a:t>
            </a:r>
            <a:endParaRPr lang="en-US" dirty="0">
              <a:cs typeface="Calibri"/>
            </a:endParaRPr>
          </a:p>
          <a:p>
            <a:r>
              <a:rPr lang="en-US" dirty="0"/>
              <a:t>Visionary pioneers have an incredible capacity to drive progress and usher in times of progress by moving workers and acquiring trust for new thoughts. </a:t>
            </a:r>
            <a:endParaRPr lang="en-US" dirty="0">
              <a:cs typeface="Calibri"/>
            </a:endParaRPr>
          </a:p>
          <a:p>
            <a:r>
              <a:rPr lang="en-US" dirty="0"/>
              <a:t>Worker pioneers live by a human first outlook and accept that when colleagues feel by and by and expertly satisfied, they're progressively viable and bound to deliver extraordinary work consistently. </a:t>
            </a:r>
            <a:endParaRPr lang="en-US" dirty="0">
              <a:cs typeface="Calibri"/>
            </a:endParaRPr>
          </a:p>
          <a:p>
            <a:r>
              <a:rPr lang="en-US" dirty="0"/>
              <a:t>Additionally called the tyrant style of administration, this kind of pioneer is somebody who is centered essentially around results and proficiency. They frequently settle on choices alone or with a little, confided in gathering and anticipate that representatives should do precisely what they're inquired. It tends to be useful to think about these kinds of pioneers as military leaders.("10 Common Leadership Styles (With Examples) | Indeed.com", 2019)</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462575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Pepkor Europe, which works </a:t>
            </a:r>
            <a:r>
              <a:rPr lang="en-US" dirty="0" err="1"/>
              <a:t>Poundland</a:t>
            </a:r>
            <a:r>
              <a:rPr lang="en-US" dirty="0"/>
              <a:t>, posts 13.3% ascent down the middle year deals </a:t>
            </a:r>
            <a:endParaRPr lang="en-US"/>
          </a:p>
          <a:p>
            <a:r>
              <a:rPr lang="en-US" dirty="0"/>
              <a:t> </a:t>
            </a:r>
            <a:endParaRPr lang="en-GB" dirty="0"/>
          </a:p>
          <a:p>
            <a:r>
              <a:rPr lang="en-US" dirty="0"/>
              <a:t>/Operating benefit floods 29.1% </a:t>
            </a:r>
            <a:endParaRPr lang="en-GB"/>
          </a:p>
          <a:p>
            <a:r>
              <a:rPr lang="en-US" dirty="0"/>
              <a:t> </a:t>
            </a:r>
            <a:endParaRPr lang="en-GB" dirty="0"/>
          </a:p>
          <a:p>
            <a:r>
              <a:rPr lang="en-US" dirty="0"/>
              <a:t>/Results helped by a 11.9% expansion in new store openings </a:t>
            </a:r>
            <a:endParaRPr lang="en-GB"/>
          </a:p>
          <a:p>
            <a:r>
              <a:rPr lang="en-US" dirty="0"/>
              <a:t> </a:t>
            </a:r>
            <a:endParaRPr lang="en-GB" dirty="0"/>
          </a:p>
          <a:p>
            <a:r>
              <a:rPr lang="en-US" dirty="0"/>
              <a:t>/Comes as Pepkor Europe's parent organization Steinhoff uncovered enhancements down the middle year misfortunes as it recoups from a 2017 bookkeeping embarrassment </a:t>
            </a:r>
            <a:endParaRPr lang="en-GB"/>
          </a:p>
          <a:p>
            <a:r>
              <a:rPr lang="en-US" dirty="0"/>
              <a:t> </a:t>
            </a:r>
            <a:endParaRPr lang="en-GB" dirty="0"/>
          </a:p>
          <a:p>
            <a:r>
              <a:rPr lang="en-US" dirty="0"/>
              <a:t>Pepkor Europe has detailed a twofold digit flood into equal parts year deals and benefits, supported by the exhibition of its lead rebate chain </a:t>
            </a:r>
            <a:r>
              <a:rPr lang="en-US" dirty="0" err="1"/>
              <a:t>Poundland</a:t>
            </a:r>
            <a:r>
              <a:rPr lang="en-US" dirty="0"/>
              <a:t>. </a:t>
            </a:r>
            <a:endParaRPr lang="en-GB"/>
          </a:p>
          <a:p>
            <a:r>
              <a:rPr lang="en-US" dirty="0"/>
              <a:t> </a:t>
            </a:r>
            <a:endParaRPr lang="en-GB" dirty="0"/>
          </a:p>
          <a:p>
            <a:r>
              <a:rPr lang="en-US" dirty="0"/>
              <a:t>As indicated by its between time report for the half-year time frame finishing March 31, Pepkor announced a 13.3 percent year-on-year uptick in generally speaking incomes to €1.72 billion (£1.53 billion). </a:t>
            </a:r>
            <a:endParaRPr lang="en-GB"/>
          </a:p>
          <a:p>
            <a:r>
              <a:rPr lang="en-US" dirty="0"/>
              <a:t> </a:t>
            </a:r>
            <a:endParaRPr lang="en-GB" dirty="0"/>
          </a:p>
          <a:p>
            <a:r>
              <a:rPr lang="en-US" dirty="0"/>
              <a:t>Then, Pepkor's EBITDA flooded by 29.1 percent to €151 million (£134 million). </a:t>
            </a:r>
            <a:endParaRPr lang="en-GB"/>
          </a:p>
          <a:p>
            <a:r>
              <a:rPr lang="en-US" dirty="0"/>
              <a:t> </a:t>
            </a:r>
            <a:endParaRPr lang="en-GB" dirty="0"/>
          </a:p>
          <a:p>
            <a:r>
              <a:rPr lang="en-US" dirty="0"/>
              <a:t>The retail firm, which works </a:t>
            </a:r>
            <a:r>
              <a:rPr lang="en-US" dirty="0" err="1"/>
              <a:t>Poundland</a:t>
            </a:r>
            <a:r>
              <a:rPr lang="en-US" dirty="0"/>
              <a:t> in the UK and </a:t>
            </a:r>
            <a:r>
              <a:rPr lang="en-US" dirty="0" err="1"/>
              <a:t>Dealz</a:t>
            </a:r>
            <a:r>
              <a:rPr lang="en-US" dirty="0"/>
              <a:t> and Pepco in territory Europe, presently exchanges from 2473 stores over the mainland – a 11.9 percent year-on-year increment. </a:t>
            </a:r>
            <a:endParaRPr lang="en-GB"/>
          </a:p>
          <a:p>
            <a:r>
              <a:rPr lang="en-US" dirty="0"/>
              <a:t> </a:t>
            </a:r>
            <a:endParaRPr lang="en-GB" dirty="0"/>
          </a:p>
          <a:p>
            <a:r>
              <a:rPr lang="en-US" dirty="0"/>
              <a:t>Understand MORE: </a:t>
            </a:r>
            <a:endParaRPr lang="en-GB"/>
          </a:p>
          <a:p>
            <a:r>
              <a:rPr lang="en-US" dirty="0"/>
              <a:t> </a:t>
            </a:r>
            <a:endParaRPr lang="en-GB" dirty="0"/>
          </a:p>
          <a:p>
            <a:r>
              <a:rPr lang="en-US" dirty="0" err="1"/>
              <a:t>Poundland</a:t>
            </a:r>
            <a:r>
              <a:rPr lang="en-US" dirty="0"/>
              <a:t> proprietor Steinhoff books £315m half-year misfortune </a:t>
            </a:r>
            <a:endParaRPr lang="en-GB"/>
          </a:p>
          <a:p>
            <a:r>
              <a:rPr lang="en-US" dirty="0"/>
              <a:t> </a:t>
            </a:r>
            <a:endParaRPr lang="en-GB" dirty="0"/>
          </a:p>
          <a:p>
            <a:r>
              <a:rPr lang="en-US" dirty="0" err="1"/>
              <a:t>Poundland's</a:t>
            </a:r>
            <a:r>
              <a:rPr lang="en-US" dirty="0"/>
              <a:t> </a:t>
            </a:r>
            <a:r>
              <a:rPr lang="en-US" dirty="0" err="1"/>
              <a:t>Pep&amp;Co</a:t>
            </a:r>
            <a:r>
              <a:rPr lang="en-US" dirty="0"/>
              <a:t> to dispatch in more than 500 stores </a:t>
            </a:r>
            <a:endParaRPr lang="en-GB"/>
          </a:p>
          <a:p>
            <a:r>
              <a:rPr lang="en-US" dirty="0"/>
              <a:t> </a:t>
            </a:r>
            <a:endParaRPr lang="en-GB" dirty="0"/>
          </a:p>
          <a:p>
            <a:r>
              <a:rPr lang="en-US" dirty="0" err="1"/>
              <a:t>Poundland</a:t>
            </a:r>
            <a:r>
              <a:rPr lang="en-US" dirty="0"/>
              <a:t> quickens Pepkor's income development </a:t>
            </a:r>
            <a:endParaRPr lang="en-GB"/>
          </a:p>
          <a:p>
            <a:r>
              <a:rPr lang="en-US" dirty="0"/>
              <a:t> </a:t>
            </a:r>
            <a:endParaRPr lang="en-GB" dirty="0"/>
          </a:p>
          <a:p>
            <a:r>
              <a:rPr lang="en-US" dirty="0"/>
              <a:t>All alone, </a:t>
            </a:r>
            <a:r>
              <a:rPr lang="en-US" dirty="0" err="1"/>
              <a:t>Poundland</a:t>
            </a:r>
            <a:r>
              <a:rPr lang="en-US" dirty="0"/>
              <a:t> revealed income development of 1.6 percent year-on-year to €920 million (£829 million) during the half year time frame, while its store home grew a peripheral 0.5 percent to 875.(</a:t>
            </a:r>
            <a:r>
              <a:rPr lang="en-US" dirty="0" err="1"/>
              <a:t>Jahshan</a:t>
            </a:r>
            <a:r>
              <a:rPr lang="en-US" dirty="0"/>
              <a:t>, 2019)</a:t>
            </a:r>
            <a:endParaRPr lang="en-GB" dirty="0"/>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2433944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Poundland</a:t>
            </a:r>
            <a:r>
              <a:rPr lang="en-US" dirty="0"/>
              <a:t> have delighted in solid deals development and have kept up relentless benefit development against expanding expansion. This, among different components, has been helped by a solid client base One of the best traits of </a:t>
            </a:r>
            <a:r>
              <a:rPr lang="en-US" dirty="0" err="1"/>
              <a:t>Poundland</a:t>
            </a:r>
            <a:r>
              <a:rPr lang="en-US" dirty="0"/>
              <a:t> is its "ordinary moderateness" message that drives clients to </a:t>
            </a:r>
            <a:r>
              <a:rPr lang="en-US" dirty="0" err="1"/>
              <a:t>Poundland</a:t>
            </a:r>
            <a:r>
              <a:rPr lang="en-US" dirty="0"/>
              <a:t>. Think about any age gathering – they know </a:t>
            </a:r>
            <a:r>
              <a:rPr lang="en-US" dirty="0" err="1"/>
              <a:t>Poundland</a:t>
            </a:r>
            <a:r>
              <a:rPr lang="en-US" dirty="0"/>
              <a:t>. ("10 Common Leadership Styles (With Examples) | Indeed.com", 2019)</a:t>
            </a:r>
            <a:endParaRPr lang="en-US" dirty="0">
              <a:cs typeface="Calibri"/>
            </a:endParaRPr>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697784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edwardsdundee</a:t>
            </a:r>
            <a:r>
              <a:rPr lang="en-US" dirty="0"/>
              <a:t>. (2019). </a:t>
            </a:r>
            <a:r>
              <a:rPr lang="en-US" i="1" dirty="0"/>
              <a:t>Mission Statements – </a:t>
            </a:r>
            <a:r>
              <a:rPr lang="en-US" i="1" dirty="0" err="1"/>
              <a:t>Poundland</a:t>
            </a:r>
            <a:r>
              <a:rPr lang="en-US" i="1" dirty="0"/>
              <a:t> &amp; Marks and Spencer</a:t>
            </a:r>
            <a:r>
              <a:rPr lang="en-US" dirty="0"/>
              <a:t>. [online] Available at: </a:t>
            </a:r>
            <a:r>
              <a:rPr lang="en-US" dirty="0">
                <a:hlinkClick r:id="rId3"/>
              </a:rPr>
              <a:t>https://edwardsdundee.wordpress.com/2013/02/18/mission-statements-poundland-marks-and-spencer/</a:t>
            </a:r>
            <a:r>
              <a:rPr lang="en-US" dirty="0"/>
              <a:t> [Accessed 20 Dec. 2019].</a:t>
            </a:r>
          </a:p>
          <a:p>
            <a:endParaRPr lang="en-US" dirty="0"/>
          </a:p>
          <a:p>
            <a:r>
              <a:rPr lang="en-US" dirty="0"/>
              <a:t>Company Introduction. (2019). Retrieved 10 December 2019, from </a:t>
            </a:r>
            <a:r>
              <a:rPr lang="en-US" dirty="0">
                <a:hlinkClick r:id="rId4"/>
              </a:rPr>
              <a:t>https://www.poundland.co.uk/corporate-information/company-introduction/</a:t>
            </a:r>
            <a:endParaRPr lang="en-US" dirty="0">
              <a:cs typeface="Calibri" panose="020F0502020204030204"/>
            </a:endParaRPr>
          </a:p>
          <a:p>
            <a:endParaRPr lang="en-US" dirty="0">
              <a:cs typeface="Calibri" panose="020F0502020204030204"/>
            </a:endParaRPr>
          </a:p>
          <a:p>
            <a:r>
              <a:rPr lang="en-US" dirty="0" err="1"/>
              <a:t>Jahshan</a:t>
            </a:r>
            <a:r>
              <a:rPr lang="en-US" dirty="0"/>
              <a:t>, E. (2019). </a:t>
            </a:r>
            <a:r>
              <a:rPr lang="en-US" dirty="0" err="1"/>
              <a:t>Poundland</a:t>
            </a:r>
            <a:r>
              <a:rPr lang="en-US" dirty="0"/>
              <a:t> drives sales &amp; profits for European owner - Retail Gazette. Retrieved 20 December 2019, from https://www.retailgazette.co.uk/blog/2019/07/poundland-drives-sales-profits-for-european-owner/</a:t>
            </a:r>
            <a:endParaRPr lang="en-US" dirty="0">
              <a:cs typeface="Calibri"/>
            </a:endParaRPr>
          </a:p>
          <a:p>
            <a:endParaRPr lang="en-US" dirty="0"/>
          </a:p>
          <a:p>
            <a:r>
              <a:rPr lang="en-US" dirty="0"/>
              <a:t>Our Values. (2019). Retrieved 20 December 2019, from </a:t>
            </a:r>
            <a:r>
              <a:rPr lang="en-US" dirty="0">
                <a:hlinkClick r:id="rId5"/>
              </a:rPr>
              <a:t>https://www.poundland.co.uk/about-us/our-values/</a:t>
            </a:r>
            <a:endParaRPr lang="en-US" dirty="0">
              <a:cs typeface="Calibri" panose="020F0502020204030204"/>
              <a:hlinkClick r:id="rId5"/>
            </a:endParaRPr>
          </a:p>
          <a:p>
            <a:endParaRPr lang="en-US" dirty="0">
              <a:cs typeface="Calibri" panose="020F0502020204030204"/>
            </a:endParaRPr>
          </a:p>
          <a:p>
            <a:r>
              <a:rPr lang="en-US" dirty="0"/>
              <a:t>Termpaperwarehouse.com. (2019). </a:t>
            </a:r>
            <a:r>
              <a:rPr lang="en-US" i="1" dirty="0"/>
              <a:t>Swot Analysis of </a:t>
            </a:r>
            <a:r>
              <a:rPr lang="en-US" i="1" dirty="0" err="1"/>
              <a:t>Poundland</a:t>
            </a:r>
            <a:r>
              <a:rPr lang="en-US" i="1" dirty="0"/>
              <a:t> - Term Paper</a:t>
            </a:r>
            <a:r>
              <a:rPr lang="en-US" dirty="0"/>
              <a:t>. [online] Available at: </a:t>
            </a:r>
            <a:r>
              <a:rPr lang="en-US" dirty="0">
                <a:hlinkClick r:id="rId6"/>
              </a:rPr>
              <a:t>https://www.termpaperwarehouse.com/essay-on/Swot-Analysis-Of-Poundland/178081</a:t>
            </a:r>
            <a:r>
              <a:rPr lang="en-US" dirty="0"/>
              <a:t> [Accessed 20 Dec. 2019].</a:t>
            </a:r>
            <a:endParaRPr lang="en-US">
              <a:cs typeface="Calibri"/>
            </a:endParaRPr>
          </a:p>
          <a:p>
            <a:endParaRPr lang="en-US" dirty="0"/>
          </a:p>
          <a:p>
            <a:r>
              <a:rPr lang="en-US" dirty="0"/>
              <a:t>Poundland.co.uk. (2019). [online] Available at: </a:t>
            </a:r>
            <a:r>
              <a:rPr lang="en-US" dirty="0">
                <a:hlinkClick r:id="rId7"/>
              </a:rPr>
              <a:t>https://www.poundland.co.uk/wordpress/poundland/wp-content/uploads/2018/12/Corporate-and-Social-Responsibilty-Dec18-Final.pdf</a:t>
            </a:r>
            <a:r>
              <a:rPr lang="en-US" dirty="0"/>
              <a:t> [Accessed 20 Dec. 2019].</a:t>
            </a:r>
            <a:r>
              <a:rPr lang="en-US" dirty="0">
                <a:cs typeface="Calibri"/>
              </a:rPr>
              <a:t> </a:t>
            </a:r>
          </a:p>
          <a:p>
            <a:endParaRPr lang="en-US" dirty="0">
              <a:cs typeface="Calibri"/>
            </a:endParaRPr>
          </a:p>
          <a:p>
            <a:r>
              <a:rPr lang="en-US" dirty="0"/>
              <a:t>10 Common Leadership Styles (With Examples) | Indeed.com. (2019). Retrieved 20 December 2019, from </a:t>
            </a:r>
            <a:r>
              <a:rPr lang="en-US" dirty="0">
                <a:hlinkClick r:id="rId8"/>
              </a:rPr>
              <a:t>https://www.indeed.com/career-advice/career-development/10-common-leadership-styles</a:t>
            </a:r>
            <a:endParaRPr lang="en-US" dirty="0"/>
          </a:p>
          <a:p>
            <a:endParaRPr lang="en-US" dirty="0">
              <a:cs typeface="Calibri" panose="020F0502020204030204"/>
            </a:endParaRPr>
          </a:p>
          <a:p>
            <a:r>
              <a:rPr lang="en-US" dirty="0"/>
              <a:t>10 Common Leadership Styles (With Examples) | Indeed.com. (2019). Retrieved 20 December 2019, from https://www.indeed.com/career-advice/career-development/10-common-leadership-styles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2908CDAF-3C1A-43B2-8CFF-A7000DEF8B46}" type="slidenum">
              <a:rPr lang="en-GB"/>
              <a:t>‹#›</a:t>
            </a:fld>
            <a:endParaRPr lang="en-GB"/>
          </a:p>
        </p:txBody>
      </p:sp>
    </p:spTree>
    <p:extLst>
      <p:ext uri="{BB962C8B-B14F-4D97-AF65-F5344CB8AC3E}">
        <p14:creationId xmlns:p14="http://schemas.microsoft.com/office/powerpoint/2010/main" val="1545659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12/20/2019</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77415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0706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12/20/2019</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7519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4793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4490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7889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7657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12/20/2019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63098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12/20/2019</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017715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3476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33635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12/20/2019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436415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lang="en-US" sz="4200" b="1"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3">
            <a:extLst>
              <a:ext uri="{FF2B5EF4-FFF2-40B4-BE49-F238E27FC236}">
                <a16:creationId xmlns:a16="http://schemas.microsoft.com/office/drawing/2014/main" id="{BBBB270F-FF32-4880-AFFC-2393CBBA8EAB}"/>
              </a:ext>
            </a:extLst>
          </p:cNvPr>
          <p:cNvPicPr>
            <a:picLocks noChangeAspect="1"/>
          </p:cNvPicPr>
          <p:nvPr/>
        </p:nvPicPr>
        <p:blipFill rotWithShape="1">
          <a:blip r:embed="rId2"/>
          <a:srcRect r="-10" b="9103"/>
          <a:stretch/>
        </p:blipFill>
        <p:spPr>
          <a:xfrm>
            <a:off x="4646383" y="10"/>
            <a:ext cx="7545616" cy="6857990"/>
          </a:xfrm>
          <a:prstGeom prst="rect">
            <a:avLst/>
          </a:prstGeom>
        </p:spPr>
      </p:pic>
      <p:sp>
        <p:nvSpPr>
          <p:cNvPr id="20"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lumMod val="75000"/>
              <a:lumOff val="25000"/>
            </a:schemeClr>
          </a:solidFill>
          <a:ln w="6350" cap="sq" cmpd="sng" algn="ctr">
            <a:noFill/>
            <a:prstDash val="solid"/>
            <a:miter lim="800000"/>
          </a:ln>
          <a:effectLst/>
        </p:spPr>
      </p:sp>
      <p:sp>
        <p:nvSpPr>
          <p:cNvPr id="2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p:cNvSpPr>
            <a:spLocks noGrp="1"/>
          </p:cNvSpPr>
          <p:nvPr>
            <p:ph type="ctrTitle"/>
          </p:nvPr>
        </p:nvSpPr>
        <p:spPr>
          <a:xfrm>
            <a:off x="466524" y="1340361"/>
            <a:ext cx="3729162" cy="3341700"/>
          </a:xfrm>
        </p:spPr>
        <p:txBody>
          <a:bodyPr>
            <a:normAutofit/>
          </a:bodyPr>
          <a:lstStyle/>
          <a:p>
            <a:r>
              <a:rPr lang="en-GB" sz="3200">
                <a:solidFill>
                  <a:schemeClr val="tx1"/>
                </a:solidFill>
              </a:rPr>
              <a:t>CONTEMPORARY MANAGMET APPROACHES </a:t>
            </a:r>
          </a:p>
        </p:txBody>
      </p:sp>
      <p:sp>
        <p:nvSpPr>
          <p:cNvPr id="3" name="Subtitle 2"/>
          <p:cNvSpPr>
            <a:spLocks noGrp="1"/>
          </p:cNvSpPr>
          <p:nvPr>
            <p:ph type="subTitle" idx="1"/>
          </p:nvPr>
        </p:nvSpPr>
        <p:spPr>
          <a:xfrm>
            <a:off x="434284" y="4731476"/>
            <a:ext cx="3793642" cy="970905"/>
          </a:xfrm>
        </p:spPr>
        <p:txBody>
          <a:bodyPr vert="horz" lIns="91440" tIns="45720" rIns="91440" bIns="45720" rtlCol="0" anchor="t">
            <a:normAutofit/>
          </a:bodyPr>
          <a:lstStyle/>
          <a:p>
            <a:r>
              <a:rPr lang="en-GB">
                <a:solidFill>
                  <a:schemeClr val="tx1"/>
                </a:solidFill>
              </a:rPr>
              <a:t>Tutor Davina Evans </a:t>
            </a:r>
          </a:p>
          <a:p>
            <a:r>
              <a:rPr lang="en-GB">
                <a:solidFill>
                  <a:schemeClr val="tx1"/>
                </a:solidFill>
              </a:rPr>
              <a:t>1905798 Samantha Connelly</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1222-FEFF-4EC9-BA3C-7B5C0175B3C2}"/>
              </a:ext>
            </a:extLst>
          </p:cNvPr>
          <p:cNvSpPr>
            <a:spLocks noGrp="1"/>
          </p:cNvSpPr>
          <p:nvPr>
            <p:ph type="title"/>
          </p:nvPr>
        </p:nvSpPr>
        <p:spPr/>
        <p:txBody>
          <a:bodyPr/>
          <a:lstStyle/>
          <a:p>
            <a:r>
              <a:rPr lang="en-GB"/>
              <a:t>Contents </a:t>
            </a:r>
            <a:br>
              <a:rPr lang="en-GB"/>
            </a:br>
            <a:endParaRPr lang="en-GB"/>
          </a:p>
        </p:txBody>
      </p:sp>
      <p:sp>
        <p:nvSpPr>
          <p:cNvPr id="3" name="Content Placeholder 2">
            <a:extLst>
              <a:ext uri="{FF2B5EF4-FFF2-40B4-BE49-F238E27FC236}">
                <a16:creationId xmlns:a16="http://schemas.microsoft.com/office/drawing/2014/main" id="{6B3FBDD3-37CE-4E62-A84B-D52CFED7CE9E}"/>
              </a:ext>
            </a:extLst>
          </p:cNvPr>
          <p:cNvSpPr>
            <a:spLocks noGrp="1"/>
          </p:cNvSpPr>
          <p:nvPr>
            <p:ph idx="1"/>
          </p:nvPr>
        </p:nvSpPr>
        <p:spPr>
          <a:xfrm>
            <a:off x="448574" y="1714931"/>
            <a:ext cx="10058400" cy="3849624"/>
          </a:xfrm>
        </p:spPr>
        <p:txBody>
          <a:bodyPr vert="horz" lIns="91440" tIns="45720" rIns="91440" bIns="45720" rtlCol="0" anchor="t">
            <a:normAutofit fontScale="85000" lnSpcReduction="20000"/>
          </a:bodyPr>
          <a:lstStyle/>
          <a:p>
            <a:pPr marL="0" indent="0">
              <a:buNone/>
            </a:pPr>
            <a:endParaRPr lang="en-US" sz="1200" dirty="0">
              <a:latin typeface="Calibri"/>
              <a:ea typeface="+mn-lt"/>
              <a:cs typeface="Calibri"/>
            </a:endParaRPr>
          </a:p>
          <a:p>
            <a:pPr marL="0" indent="0">
              <a:buNone/>
            </a:pPr>
            <a:r>
              <a:rPr lang="en-US" sz="2400" dirty="0">
                <a:solidFill>
                  <a:srgbClr val="444444"/>
                </a:solidFill>
                <a:latin typeface="Calibri"/>
                <a:ea typeface="+mn-lt"/>
                <a:cs typeface="Calibri"/>
              </a:rPr>
              <a:t>Introduction</a:t>
            </a:r>
            <a:endParaRPr lang="en-US" sz="2000" dirty="0">
              <a:solidFill>
                <a:srgbClr val="444444"/>
              </a:solidFill>
              <a:latin typeface="Calibri"/>
              <a:ea typeface="+mn-lt"/>
              <a:cs typeface="Calibri"/>
            </a:endParaRPr>
          </a:p>
          <a:p>
            <a:pPr marL="0" indent="0">
              <a:buNone/>
            </a:pPr>
            <a:r>
              <a:rPr lang="en-US" sz="2400" dirty="0" err="1">
                <a:solidFill>
                  <a:srgbClr val="444444"/>
                </a:solidFill>
                <a:latin typeface="Calibri"/>
                <a:ea typeface="+mn-lt"/>
                <a:cs typeface="Calibri"/>
              </a:rPr>
              <a:t>Poundland</a:t>
            </a:r>
            <a:r>
              <a:rPr lang="en-US" sz="2400" dirty="0">
                <a:solidFill>
                  <a:srgbClr val="444444"/>
                </a:solidFill>
                <a:latin typeface="Calibri"/>
                <a:ea typeface="+mn-lt"/>
                <a:cs typeface="Calibri"/>
              </a:rPr>
              <a:t> </a:t>
            </a:r>
            <a:r>
              <a:rPr lang="en-US" sz="2400" dirty="0" err="1">
                <a:solidFill>
                  <a:srgbClr val="444444"/>
                </a:solidFill>
                <a:latin typeface="Calibri"/>
                <a:ea typeface="+mn-lt"/>
                <a:cs typeface="Calibri"/>
              </a:rPr>
              <a:t>csr</a:t>
            </a:r>
          </a:p>
          <a:p>
            <a:pPr marL="0" indent="0">
              <a:buNone/>
            </a:pPr>
            <a:r>
              <a:rPr lang="en-US" sz="2400" dirty="0">
                <a:solidFill>
                  <a:srgbClr val="444444"/>
                </a:solidFill>
                <a:latin typeface="Calibri"/>
                <a:ea typeface="+mn-lt"/>
                <a:cs typeface="Calibri"/>
              </a:rPr>
              <a:t>Mission statement</a:t>
            </a:r>
          </a:p>
          <a:p>
            <a:pPr marL="0" indent="0">
              <a:buNone/>
            </a:pPr>
            <a:r>
              <a:rPr lang="en-US" sz="2400" dirty="0">
                <a:solidFill>
                  <a:srgbClr val="444444"/>
                </a:solidFill>
                <a:latin typeface="Calibri"/>
                <a:ea typeface="+mn-lt"/>
                <a:cs typeface="Calibri"/>
              </a:rPr>
              <a:t>Swot analysis</a:t>
            </a:r>
          </a:p>
          <a:p>
            <a:pPr marL="0" indent="0">
              <a:buNone/>
            </a:pPr>
            <a:r>
              <a:rPr lang="en-US" sz="2400" dirty="0">
                <a:solidFill>
                  <a:srgbClr val="444444"/>
                </a:solidFill>
                <a:latin typeface="Calibri"/>
                <a:ea typeface="+mn-lt"/>
                <a:cs typeface="Calibri"/>
              </a:rPr>
              <a:t>Aims and objectives</a:t>
            </a:r>
          </a:p>
          <a:p>
            <a:pPr marL="0" indent="0">
              <a:buNone/>
            </a:pPr>
            <a:r>
              <a:rPr lang="en-US" sz="2400" dirty="0">
                <a:solidFill>
                  <a:srgbClr val="444444"/>
                </a:solidFill>
                <a:latin typeface="Calibri"/>
                <a:ea typeface="+mn-lt"/>
                <a:cs typeface="Calibri"/>
              </a:rPr>
              <a:t>Leadership styles</a:t>
            </a:r>
          </a:p>
          <a:p>
            <a:pPr marL="0" indent="0">
              <a:buNone/>
            </a:pPr>
            <a:r>
              <a:rPr lang="en-US" sz="2400" dirty="0">
                <a:solidFill>
                  <a:srgbClr val="444444"/>
                </a:solidFill>
                <a:latin typeface="Calibri"/>
                <a:ea typeface="+mn-lt"/>
                <a:cs typeface="Calibri"/>
              </a:rPr>
              <a:t>Finance and profit</a:t>
            </a:r>
          </a:p>
          <a:p>
            <a:pPr marL="0" indent="0">
              <a:buNone/>
            </a:pPr>
            <a:r>
              <a:rPr lang="en-US" sz="2400" dirty="0">
                <a:solidFill>
                  <a:srgbClr val="444444"/>
                </a:solidFill>
                <a:latin typeface="Calibri"/>
                <a:ea typeface="+mn-lt"/>
                <a:cs typeface="Calibri"/>
              </a:rPr>
              <a:t>Conclusion</a:t>
            </a:r>
          </a:p>
          <a:p>
            <a:pPr marL="0" indent="0">
              <a:buNone/>
            </a:pPr>
            <a:r>
              <a:rPr lang="en-US" sz="2400" dirty="0">
                <a:solidFill>
                  <a:srgbClr val="444444"/>
                </a:solidFill>
                <a:latin typeface="Calibri"/>
                <a:ea typeface="+mn-lt"/>
                <a:cs typeface="Calibri"/>
              </a:rPr>
              <a:t>References</a:t>
            </a:r>
          </a:p>
          <a:p>
            <a:pPr marL="0" indent="0">
              <a:buNone/>
            </a:pPr>
            <a:endParaRPr lang="en-US" sz="2400" dirty="0">
              <a:solidFill>
                <a:srgbClr val="444444"/>
              </a:solidFill>
              <a:latin typeface="Calibri"/>
              <a:ea typeface="+mn-lt"/>
              <a:cs typeface="Calibri"/>
            </a:endParaRPr>
          </a:p>
        </p:txBody>
      </p:sp>
    </p:spTree>
    <p:extLst>
      <p:ext uri="{BB962C8B-B14F-4D97-AF65-F5344CB8AC3E}">
        <p14:creationId xmlns:p14="http://schemas.microsoft.com/office/powerpoint/2010/main" val="3966251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4FF4-817F-4077-8DCB-C7F15919D16E}"/>
              </a:ext>
            </a:extLst>
          </p:cNvPr>
          <p:cNvSpPr>
            <a:spLocks noGrp="1"/>
          </p:cNvSpPr>
          <p:nvPr>
            <p:ph type="title"/>
          </p:nvPr>
        </p:nvSpPr>
        <p:spPr/>
        <p:txBody>
          <a:bodyPr/>
          <a:lstStyle/>
          <a:p>
            <a:r>
              <a:rPr lang="en-GB"/>
              <a:t>Indtroduction </a:t>
            </a:r>
          </a:p>
        </p:txBody>
      </p:sp>
      <p:sp>
        <p:nvSpPr>
          <p:cNvPr id="3" name="Content Placeholder 2">
            <a:extLst>
              <a:ext uri="{FF2B5EF4-FFF2-40B4-BE49-F238E27FC236}">
                <a16:creationId xmlns:a16="http://schemas.microsoft.com/office/drawing/2014/main" id="{00370EB0-1D1F-4054-84E0-426961791534}"/>
              </a:ext>
            </a:extLst>
          </p:cNvPr>
          <p:cNvSpPr>
            <a:spLocks noGrp="1"/>
          </p:cNvSpPr>
          <p:nvPr>
            <p:ph idx="1"/>
          </p:nvPr>
        </p:nvSpPr>
        <p:spPr/>
        <p:txBody>
          <a:bodyPr vert="horz" lIns="91440" tIns="45720" rIns="91440" bIns="45720" rtlCol="0" anchor="t">
            <a:normAutofit/>
          </a:bodyPr>
          <a:lstStyle/>
          <a:p>
            <a:r>
              <a:rPr lang="en-GB">
                <a:ea typeface="+mn-lt"/>
                <a:cs typeface="+mn-lt"/>
              </a:rPr>
              <a:t>In a little more than a long time since our ﬁrst store opened, Poundland keeps on being the high road trailblazer and is one of Europe's greatest and quickest developing worth and rebate retailer, with numerous items at the single cost of £1. Poundland has demonstrated that it's conceivable to make due as well as blossom with the battling high road, on account of our effective retail suggestion, driven development system and top brands.</a:t>
            </a:r>
          </a:p>
          <a:p>
            <a:r>
              <a:rPr lang="en-GB">
                <a:ea typeface="+mn-lt"/>
                <a:cs typeface="+mn-lt"/>
              </a:rPr>
              <a:t>Poundland keeps on pushing the limits of the markdown part and has made a lot more client advocates therefore. Pragma inquire about indicated that half of UK occupants have visited a Poundland store and HIM uncovered that 95% of clients would prescribe Poundland to loved ones. ("Company Introduction", 2019)</a:t>
            </a:r>
            <a:endParaRPr lang="en-GB"/>
          </a:p>
        </p:txBody>
      </p:sp>
    </p:spTree>
    <p:extLst>
      <p:ext uri="{BB962C8B-B14F-4D97-AF65-F5344CB8AC3E}">
        <p14:creationId xmlns:p14="http://schemas.microsoft.com/office/powerpoint/2010/main" val="3750313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12">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814FBA88-6162-479B-9137-6B856F39AAE7}"/>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800" spc="0"/>
              <a:t>Poundland CSR</a:t>
            </a:r>
          </a:p>
        </p:txBody>
      </p:sp>
      <p:graphicFrame>
        <p:nvGraphicFramePr>
          <p:cNvPr id="4" name="Table 4">
            <a:extLst>
              <a:ext uri="{FF2B5EF4-FFF2-40B4-BE49-F238E27FC236}">
                <a16:creationId xmlns:a16="http://schemas.microsoft.com/office/drawing/2014/main" id="{A09A2F20-0350-45DE-B007-DFA4AF72540C}"/>
              </a:ext>
            </a:extLst>
          </p:cNvPr>
          <p:cNvGraphicFramePr>
            <a:graphicFrameLocks noGrp="1"/>
          </p:cNvGraphicFramePr>
          <p:nvPr>
            <p:ph idx="4294967295"/>
            <p:extLst>
              <p:ext uri="{D42A27DB-BD31-4B8C-83A1-F6EECF244321}">
                <p14:modId xmlns:p14="http://schemas.microsoft.com/office/powerpoint/2010/main" val="4074404714"/>
              </p:ext>
            </p:extLst>
          </p:nvPr>
        </p:nvGraphicFramePr>
        <p:xfrm>
          <a:off x="1066800" y="2621392"/>
          <a:ext cx="10058401" cy="3116355"/>
        </p:xfrm>
        <a:graphic>
          <a:graphicData uri="http://schemas.openxmlformats.org/drawingml/2006/table">
            <a:tbl>
              <a:tblPr firstRow="1" bandRow="1">
                <a:tableStyleId>{9D7B26C5-4107-4FEC-AEDC-1716B250A1EF}</a:tableStyleId>
              </a:tblPr>
              <a:tblGrid>
                <a:gridCol w="5211589">
                  <a:extLst>
                    <a:ext uri="{9D8B030D-6E8A-4147-A177-3AD203B41FA5}">
                      <a16:colId xmlns:a16="http://schemas.microsoft.com/office/drawing/2014/main" val="1088002034"/>
                    </a:ext>
                  </a:extLst>
                </a:gridCol>
                <a:gridCol w="1211703">
                  <a:extLst>
                    <a:ext uri="{9D8B030D-6E8A-4147-A177-3AD203B41FA5}">
                      <a16:colId xmlns:a16="http://schemas.microsoft.com/office/drawing/2014/main" val="2896355459"/>
                    </a:ext>
                  </a:extLst>
                </a:gridCol>
                <a:gridCol w="1211703">
                  <a:extLst>
                    <a:ext uri="{9D8B030D-6E8A-4147-A177-3AD203B41FA5}">
                      <a16:colId xmlns:a16="http://schemas.microsoft.com/office/drawing/2014/main" val="2114694490"/>
                    </a:ext>
                  </a:extLst>
                </a:gridCol>
                <a:gridCol w="1211703">
                  <a:extLst>
                    <a:ext uri="{9D8B030D-6E8A-4147-A177-3AD203B41FA5}">
                      <a16:colId xmlns:a16="http://schemas.microsoft.com/office/drawing/2014/main" val="481824556"/>
                    </a:ext>
                  </a:extLst>
                </a:gridCol>
                <a:gridCol w="1211703">
                  <a:extLst>
                    <a:ext uri="{9D8B030D-6E8A-4147-A177-3AD203B41FA5}">
                      <a16:colId xmlns:a16="http://schemas.microsoft.com/office/drawing/2014/main" val="1367026065"/>
                    </a:ext>
                  </a:extLst>
                </a:gridCol>
              </a:tblGrid>
              <a:tr h="2555696">
                <a:tc>
                  <a:txBody>
                    <a:bodyPr/>
                    <a:lstStyle/>
                    <a:p>
                      <a:pPr lvl="0">
                        <a:buNone/>
                      </a:pPr>
                      <a:r>
                        <a:rPr lang="en-GB" sz="2200" b="0" u="none" strike="noStrike" noProof="0"/>
                        <a:t>At Poundland, we aim to buy and sell our products responsibly – so our customers know that everything they buy is produced under fair conditions. We have a clear social and ethical accountability policy that we ask all suppliers to comply with.</a:t>
                      </a:r>
                      <a:r>
                        <a:rPr lang="en-GB" sz="2200" b="1">
                          <a:solidFill>
                            <a:schemeClr val="tx1">
                              <a:lumMod val="75000"/>
                              <a:lumOff val="25000"/>
                            </a:schemeClr>
                          </a:solidFill>
                        </a:rPr>
                        <a:t> </a:t>
                      </a:r>
                      <a:r>
                        <a:rPr lang="en-GB" sz="2200" b="0" i="0" u="none" strike="noStrike" noProof="0">
                          <a:latin typeface="Franklin Gothic Book"/>
                        </a:rPr>
                        <a:t>(Poundland.co.uk, 2019)</a:t>
                      </a:r>
                      <a:endParaRPr lang="en-US" sz="1200"/>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tc>
                  <a:txBody>
                    <a:bodyPr/>
                    <a:lstStyle/>
                    <a:p>
                      <a:endParaRPr lang="en-GB" sz="2200" b="1">
                        <a:solidFill>
                          <a:schemeClr val="tx1">
                            <a:lumMod val="75000"/>
                            <a:lumOff val="25000"/>
                          </a:schemeClr>
                        </a:solidFill>
                      </a:endParaRPr>
                    </a:p>
                  </a:txBody>
                  <a:tcPr marL="222137" marR="166602" marT="111068" marB="111068"/>
                </a:tc>
                <a:extLst>
                  <a:ext uri="{0D108BD9-81ED-4DB2-BD59-A6C34878D82A}">
                    <a16:rowId xmlns:a16="http://schemas.microsoft.com/office/drawing/2014/main" val="442227162"/>
                  </a:ext>
                </a:extLst>
              </a:tr>
              <a:tr h="547259">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tc>
                  <a:txBody>
                    <a:bodyPr/>
                    <a:lstStyle/>
                    <a:p>
                      <a:endParaRPr lang="en-GB" sz="1600">
                        <a:solidFill>
                          <a:schemeClr val="tx1">
                            <a:lumMod val="75000"/>
                            <a:lumOff val="25000"/>
                          </a:schemeClr>
                        </a:solidFill>
                      </a:endParaRPr>
                    </a:p>
                  </a:txBody>
                  <a:tcPr marL="222137" marR="166602" marT="111068" marB="111068"/>
                </a:tc>
                <a:extLst>
                  <a:ext uri="{0D108BD9-81ED-4DB2-BD59-A6C34878D82A}">
                    <a16:rowId xmlns:a16="http://schemas.microsoft.com/office/drawing/2014/main" val="1467704283"/>
                  </a:ext>
                </a:extLst>
              </a:tr>
            </a:tbl>
          </a:graphicData>
        </a:graphic>
      </p:graphicFrame>
    </p:spTree>
    <p:extLst>
      <p:ext uri="{BB962C8B-B14F-4D97-AF65-F5344CB8AC3E}">
        <p14:creationId xmlns:p14="http://schemas.microsoft.com/office/powerpoint/2010/main" val="4059455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EAE78-3029-466C-9D01-FD2DBB3CCF11}"/>
              </a:ext>
            </a:extLst>
          </p:cNvPr>
          <p:cNvSpPr>
            <a:spLocks noGrp="1"/>
          </p:cNvSpPr>
          <p:nvPr>
            <p:ph type="title"/>
          </p:nvPr>
        </p:nvSpPr>
        <p:spPr/>
        <p:txBody>
          <a:bodyPr/>
          <a:lstStyle/>
          <a:p>
            <a:r>
              <a:rPr lang="en-GB" cap="all">
                <a:ea typeface="+mj-lt"/>
                <a:cs typeface="+mj-lt"/>
              </a:rPr>
              <a:t>Mission Statements</a:t>
            </a:r>
            <a:endParaRPr lang="en-US"/>
          </a:p>
        </p:txBody>
      </p:sp>
      <p:sp>
        <p:nvSpPr>
          <p:cNvPr id="3" name="Content Placeholder 2">
            <a:extLst>
              <a:ext uri="{FF2B5EF4-FFF2-40B4-BE49-F238E27FC236}">
                <a16:creationId xmlns:a16="http://schemas.microsoft.com/office/drawing/2014/main" id="{84DFE6AB-9A98-4D2D-B3BE-23FBB09A7C50}"/>
              </a:ext>
            </a:extLst>
          </p:cNvPr>
          <p:cNvSpPr>
            <a:spLocks noGrp="1"/>
          </p:cNvSpPr>
          <p:nvPr>
            <p:ph idx="1"/>
          </p:nvPr>
        </p:nvSpPr>
        <p:spPr/>
        <p:txBody>
          <a:bodyPr vert="horz" lIns="91440" tIns="45720" rIns="91440" bIns="45720" rtlCol="0" anchor="t">
            <a:normAutofit/>
          </a:bodyPr>
          <a:lstStyle/>
          <a:p>
            <a:r>
              <a:rPr lang="en-GB" sz="2400">
                <a:latin typeface="Georgia Pro Cond Light"/>
                <a:ea typeface="+mn-lt"/>
                <a:cs typeface="+mn-lt"/>
              </a:rPr>
              <a:t>“To create a retail environment that offers unbelievable value and variety and satisfies customers of every lifestyle.” “To be the standard against which others are measured, to make aspirational quality accessible to all and quality value, service, innovation and trust.”18 Feb 2013</a:t>
            </a:r>
            <a:r>
              <a:rPr lang="en-GB" sz="2400">
                <a:latin typeface="Georgia Pro Cond Light"/>
              </a:rPr>
              <a:t> </a:t>
            </a:r>
            <a:r>
              <a:rPr lang="en-GB" sz="2400">
                <a:ea typeface="+mn-lt"/>
                <a:cs typeface="+mn-lt"/>
              </a:rPr>
              <a:t>(</a:t>
            </a:r>
            <a:r>
              <a:rPr lang="en-GB" sz="2400" err="1">
                <a:ea typeface="+mn-lt"/>
                <a:cs typeface="+mn-lt"/>
              </a:rPr>
              <a:t>edwardsdundee</a:t>
            </a:r>
            <a:r>
              <a:rPr lang="en-GB" sz="2400">
                <a:ea typeface="+mn-lt"/>
                <a:cs typeface="+mn-lt"/>
              </a:rPr>
              <a:t>, 2019)</a:t>
            </a:r>
            <a:endParaRPr lang="en-GB" sz="2400">
              <a:latin typeface="Georgia Pro Cond Light"/>
            </a:endParaRPr>
          </a:p>
        </p:txBody>
      </p:sp>
    </p:spTree>
    <p:extLst>
      <p:ext uri="{BB962C8B-B14F-4D97-AF65-F5344CB8AC3E}">
        <p14:creationId xmlns:p14="http://schemas.microsoft.com/office/powerpoint/2010/main" val="4096716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4CE733F8-A0CF-440B-9383-5AD2C89DD826}"/>
              </a:ext>
            </a:extLst>
          </p:cNvPr>
          <p:cNvPicPr>
            <a:picLocks noGrp="1" noChangeAspect="1"/>
          </p:cNvPicPr>
          <p:nvPr>
            <p:ph idx="1"/>
          </p:nvPr>
        </p:nvPicPr>
        <p:blipFill>
          <a:blip r:embed="rId3"/>
          <a:stretch>
            <a:fillRect/>
          </a:stretch>
        </p:blipFill>
        <p:spPr>
          <a:xfrm>
            <a:off x="2764047" y="648711"/>
            <a:ext cx="5029070" cy="5664632"/>
          </a:xfrm>
        </p:spPr>
      </p:pic>
    </p:spTree>
    <p:extLst>
      <p:ext uri="{BB962C8B-B14F-4D97-AF65-F5344CB8AC3E}">
        <p14:creationId xmlns:p14="http://schemas.microsoft.com/office/powerpoint/2010/main" val="466374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logo&#10;&#10;Description generated with high confidence">
            <a:extLst>
              <a:ext uri="{FF2B5EF4-FFF2-40B4-BE49-F238E27FC236}">
                <a16:creationId xmlns:a16="http://schemas.microsoft.com/office/drawing/2014/main" id="{6EE22053-AF84-41C8-80EB-2D14FDAF6E85}"/>
              </a:ext>
            </a:extLst>
          </p:cNvPr>
          <p:cNvPicPr>
            <a:picLocks noChangeAspect="1"/>
          </p:cNvPicPr>
          <p:nvPr/>
        </p:nvPicPr>
        <p:blipFill>
          <a:blip r:embed="rId2"/>
          <a:stretch>
            <a:fillRect/>
          </a:stretch>
        </p:blipFill>
        <p:spPr>
          <a:xfrm>
            <a:off x="2955985" y="2039249"/>
            <a:ext cx="5460519" cy="2952030"/>
          </a:xfrm>
          <a:prstGeom prst="rect">
            <a:avLst/>
          </a:prstGeom>
        </p:spPr>
      </p:pic>
    </p:spTree>
    <p:extLst>
      <p:ext uri="{BB962C8B-B14F-4D97-AF65-F5344CB8AC3E}">
        <p14:creationId xmlns:p14="http://schemas.microsoft.com/office/powerpoint/2010/main" val="3576292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8352-DAC8-48AE-84AA-D61F9BF1C3DE}"/>
              </a:ext>
            </a:extLst>
          </p:cNvPr>
          <p:cNvSpPr>
            <a:spLocks noGrp="1"/>
          </p:cNvSpPr>
          <p:nvPr>
            <p:ph type="title"/>
          </p:nvPr>
        </p:nvSpPr>
        <p:spPr/>
        <p:txBody>
          <a:bodyPr/>
          <a:lstStyle/>
          <a:p>
            <a:r>
              <a:rPr lang="en-GB"/>
              <a:t>Aim and objectives</a:t>
            </a:r>
          </a:p>
        </p:txBody>
      </p:sp>
    </p:spTree>
    <p:extLst>
      <p:ext uri="{BB962C8B-B14F-4D97-AF65-F5344CB8AC3E}">
        <p14:creationId xmlns:p14="http://schemas.microsoft.com/office/powerpoint/2010/main" val="812108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8F8D8-5C0F-4E84-85B8-26C60774525C}"/>
              </a:ext>
            </a:extLst>
          </p:cNvPr>
          <p:cNvSpPr>
            <a:spLocks noGrp="1"/>
          </p:cNvSpPr>
          <p:nvPr>
            <p:ph type="title"/>
          </p:nvPr>
        </p:nvSpPr>
        <p:spPr/>
        <p:txBody>
          <a:bodyPr/>
          <a:lstStyle/>
          <a:p>
            <a:r>
              <a:rPr lang="en-GB"/>
              <a:t>Leadership style</a:t>
            </a:r>
          </a:p>
        </p:txBody>
      </p:sp>
    </p:spTree>
    <p:extLst>
      <p:ext uri="{BB962C8B-B14F-4D97-AF65-F5344CB8AC3E}">
        <p14:creationId xmlns:p14="http://schemas.microsoft.com/office/powerpoint/2010/main" val="3491935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078A2-AAA3-4B79-AC3B-6E09F35FC27A}"/>
              </a:ext>
            </a:extLst>
          </p:cNvPr>
          <p:cNvSpPr>
            <a:spLocks noGrp="1"/>
          </p:cNvSpPr>
          <p:nvPr>
            <p:ph type="title"/>
          </p:nvPr>
        </p:nvSpPr>
        <p:spPr/>
        <p:txBody>
          <a:bodyPr/>
          <a:lstStyle/>
          <a:p>
            <a:r>
              <a:rPr lang="en-GB"/>
              <a:t>Finance and profit</a:t>
            </a:r>
            <a:br>
              <a:rPr lang="en-GB"/>
            </a:br>
            <a:endParaRPr lang="en-GB"/>
          </a:p>
        </p:txBody>
      </p:sp>
    </p:spTree>
    <p:extLst>
      <p:ext uri="{BB962C8B-B14F-4D97-AF65-F5344CB8AC3E}">
        <p14:creationId xmlns:p14="http://schemas.microsoft.com/office/powerpoint/2010/main" val="2235485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B0981-8575-4688-8590-E8303743FDDA}"/>
              </a:ext>
            </a:extLst>
          </p:cNvPr>
          <p:cNvSpPr>
            <a:spLocks noGrp="1"/>
          </p:cNvSpPr>
          <p:nvPr>
            <p:ph type="title"/>
          </p:nvPr>
        </p:nvSpPr>
        <p:spPr/>
        <p:txBody>
          <a:bodyPr/>
          <a:lstStyle/>
          <a:p>
            <a:r>
              <a:rPr lang="en-GB"/>
              <a:t>conclusion</a:t>
            </a:r>
          </a:p>
        </p:txBody>
      </p:sp>
    </p:spTree>
    <p:extLst>
      <p:ext uri="{BB962C8B-B14F-4D97-AF65-F5344CB8AC3E}">
        <p14:creationId xmlns:p14="http://schemas.microsoft.com/office/powerpoint/2010/main" val="2102465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5AA018-D2EC-4F25-86A9-2DDDC26BDFD9}"/>
              </a:ext>
            </a:extLst>
          </p:cNvPr>
          <p:cNvSpPr txBox="1"/>
          <p:nvPr/>
        </p:nvSpPr>
        <p:spPr>
          <a:xfrm>
            <a:off x="169998" y="108195"/>
            <a:ext cx="113625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p:txBody>
      </p:sp>
      <p:sp>
        <p:nvSpPr>
          <p:cNvPr id="3" name="TextBox 2">
            <a:extLst>
              <a:ext uri="{FF2B5EF4-FFF2-40B4-BE49-F238E27FC236}">
                <a16:creationId xmlns:a16="http://schemas.microsoft.com/office/drawing/2014/main" id="{FC8B6935-D325-4909-A239-F03572B7B5F6}"/>
              </a:ext>
            </a:extLst>
          </p:cNvPr>
          <p:cNvSpPr txBox="1"/>
          <p:nvPr/>
        </p:nvSpPr>
        <p:spPr>
          <a:xfrm>
            <a:off x="310551" y="2035834"/>
            <a:ext cx="112545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4" name="Title 3">
            <a:extLst>
              <a:ext uri="{FF2B5EF4-FFF2-40B4-BE49-F238E27FC236}">
                <a16:creationId xmlns:a16="http://schemas.microsoft.com/office/drawing/2014/main" id="{C507890A-C626-411C-ABF5-C1ED92A854FF}"/>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3926402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352441"/>
      </a:dk2>
      <a:lt2>
        <a:srgbClr val="E2E8E7"/>
      </a:lt2>
      <a:accent1>
        <a:srgbClr val="C34D61"/>
      </a:accent1>
      <a:accent2>
        <a:srgbClr val="B13B80"/>
      </a:accent2>
      <a:accent3>
        <a:srgbClr val="C34DC3"/>
      </a:accent3>
      <a:accent4>
        <a:srgbClr val="803BB1"/>
      </a:accent4>
      <a:accent5>
        <a:srgbClr val="604DC3"/>
      </a:accent5>
      <a:accent6>
        <a:srgbClr val="3B59B1"/>
      </a:accent6>
      <a:hlink>
        <a:srgbClr val="8461CA"/>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7</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SavonVTI</vt:lpstr>
      <vt:lpstr>CONTEMPORARY MANAGMET APPROACHES </vt:lpstr>
      <vt:lpstr>Contents  </vt:lpstr>
      <vt:lpstr>Indtroduction </vt:lpstr>
      <vt:lpstr>Poundland CSR</vt:lpstr>
      <vt:lpstr>Mission Statements</vt:lpstr>
      <vt:lpstr>PowerPoint Presentation</vt:lpstr>
      <vt:lpstr>PowerPoint Presentation</vt:lpstr>
      <vt:lpstr>Aim and objectives</vt:lpstr>
      <vt:lpstr>Leadership style</vt:lpstr>
      <vt:lpstr>Finance and profit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104</cp:revision>
  <dcterms:created xsi:type="dcterms:W3CDTF">2019-12-10T11:17:21Z</dcterms:created>
  <dcterms:modified xsi:type="dcterms:W3CDTF">2019-12-20T23:08:35Z</dcterms:modified>
</cp:coreProperties>
</file>