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57"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0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4" d="100"/>
          <a:sy n="64" d="100"/>
        </p:scale>
        <p:origin x="5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Jones" userId="763d5d6add5216c1" providerId="Windows Live" clId="Web-{7A8EDCCE-1D71-4554-ABA3-5426425E9C04}"/>
    <pc:docChg chg="addSld delSld modSld addMainMaster delMainMaster">
      <pc:chgData name="Chloe Jones" userId="763d5d6add5216c1" providerId="Windows Live" clId="Web-{7A8EDCCE-1D71-4554-ABA3-5426425E9C04}" dt="2022-10-25T12:20:18.306" v="3770" actId="20577"/>
      <pc:docMkLst>
        <pc:docMk/>
      </pc:docMkLst>
      <pc:sldChg chg="addSp delSp modSp mod modClrScheme chgLayout">
        <pc:chgData name="Chloe Jones" userId="763d5d6add5216c1" providerId="Windows Live" clId="Web-{7A8EDCCE-1D71-4554-ABA3-5426425E9C04}" dt="2022-10-25T11:48:42.467" v="3633" actId="20577"/>
        <pc:sldMkLst>
          <pc:docMk/>
          <pc:sldMk cId="109857222" sldId="256"/>
        </pc:sldMkLst>
        <pc:spChg chg="add del mod">
          <ac:chgData name="Chloe Jones" userId="763d5d6add5216c1" providerId="Windows Live" clId="Web-{7A8EDCCE-1D71-4554-ABA3-5426425E9C04}" dt="2022-10-21T13:14:38.499" v="320"/>
          <ac:spMkLst>
            <pc:docMk/>
            <pc:sldMk cId="109857222" sldId="256"/>
            <ac:spMk id="2" creationId="{5EC21B24-B431-4BDD-F820-86EEACC0EECE}"/>
          </ac:spMkLst>
        </pc:spChg>
        <pc:spChg chg="add mod">
          <ac:chgData name="Chloe Jones" userId="763d5d6add5216c1" providerId="Windows Live" clId="Web-{7A8EDCCE-1D71-4554-ABA3-5426425E9C04}" dt="2022-10-25T11:39:27.046" v="3422" actId="20577"/>
          <ac:spMkLst>
            <pc:docMk/>
            <pc:sldMk cId="109857222" sldId="256"/>
            <ac:spMk id="2" creationId="{F2680FA8-44C0-AB14-9AB9-09CE3378D3D2}"/>
          </ac:spMkLst>
        </pc:spChg>
        <pc:spChg chg="add mod">
          <ac:chgData name="Chloe Jones" userId="763d5d6add5216c1" providerId="Windows Live" clId="Web-{7A8EDCCE-1D71-4554-ABA3-5426425E9C04}" dt="2022-10-23T20:23:04.307" v="3291" actId="1076"/>
          <ac:spMkLst>
            <pc:docMk/>
            <pc:sldMk cId="109857222" sldId="256"/>
            <ac:spMk id="3" creationId="{5BE8C065-6263-7B28-BF3F-0E3B4CF9930A}"/>
          </ac:spMkLst>
        </pc:spChg>
        <pc:spChg chg="mod">
          <ac:chgData name="Chloe Jones" userId="763d5d6add5216c1" providerId="Windows Live" clId="Web-{7A8EDCCE-1D71-4554-ABA3-5426425E9C04}" dt="2022-10-22T21:16:20.195" v="2762" actId="14100"/>
          <ac:spMkLst>
            <pc:docMk/>
            <pc:sldMk cId="109857222" sldId="256"/>
            <ac:spMk id="4" creationId="{1C6A9477-155B-6E66-B180-5A49A1E4A674}"/>
          </ac:spMkLst>
        </pc:spChg>
        <pc:spChg chg="mod">
          <ac:chgData name="Chloe Jones" userId="763d5d6add5216c1" providerId="Windows Live" clId="Web-{7A8EDCCE-1D71-4554-ABA3-5426425E9C04}" dt="2022-10-25T11:48:42.467" v="3633" actId="20577"/>
          <ac:spMkLst>
            <pc:docMk/>
            <pc:sldMk cId="109857222" sldId="256"/>
            <ac:spMk id="5" creationId="{C39D3748-9015-1B51-C0A5-77163218C67E}"/>
          </ac:spMkLst>
        </pc:spChg>
        <pc:spChg chg="add mod">
          <ac:chgData name="Chloe Jones" userId="763d5d6add5216c1" providerId="Windows Live" clId="Web-{7A8EDCCE-1D71-4554-ABA3-5426425E9C04}" dt="2022-10-25T11:45:34.322" v="3618" actId="20577"/>
          <ac:spMkLst>
            <pc:docMk/>
            <pc:sldMk cId="109857222" sldId="256"/>
            <ac:spMk id="6" creationId="{75338624-1057-59CD-95E6-B20F745B2165}"/>
          </ac:spMkLst>
        </pc:spChg>
        <pc:spChg chg="add del mod">
          <ac:chgData name="Chloe Jones" userId="763d5d6add5216c1" providerId="Windows Live" clId="Web-{7A8EDCCE-1D71-4554-ABA3-5426425E9C04}" dt="2022-10-22T20:52:18.243" v="2592"/>
          <ac:spMkLst>
            <pc:docMk/>
            <pc:sldMk cId="109857222" sldId="256"/>
            <ac:spMk id="7" creationId="{CB18FCFB-5D41-8276-B438-2C1477DD9458}"/>
          </ac:spMkLst>
        </pc:spChg>
        <pc:spChg chg="add mod">
          <ac:chgData name="Chloe Jones" userId="763d5d6add5216c1" providerId="Windows Live" clId="Web-{7A8EDCCE-1D71-4554-ABA3-5426425E9C04}" dt="2022-10-25T11:40:10.985" v="3432" actId="20577"/>
          <ac:spMkLst>
            <pc:docMk/>
            <pc:sldMk cId="109857222" sldId="256"/>
            <ac:spMk id="8" creationId="{42970E6E-C1E3-DD78-CCC5-9580A75F1006}"/>
          </ac:spMkLst>
        </pc:spChg>
        <pc:spChg chg="add mod">
          <ac:chgData name="Chloe Jones" userId="763d5d6add5216c1" providerId="Windows Live" clId="Web-{7A8EDCCE-1D71-4554-ABA3-5426425E9C04}" dt="2022-10-25T11:35:54.260" v="3329" actId="1076"/>
          <ac:spMkLst>
            <pc:docMk/>
            <pc:sldMk cId="109857222" sldId="256"/>
            <ac:spMk id="9" creationId="{CF3AAD1D-DCFC-D193-E060-96219ABA087F}"/>
          </ac:spMkLst>
        </pc:spChg>
        <pc:spChg chg="add mod">
          <ac:chgData name="Chloe Jones" userId="763d5d6add5216c1" providerId="Windows Live" clId="Web-{7A8EDCCE-1D71-4554-ABA3-5426425E9C04}" dt="2022-10-22T21:30:15.477" v="2816" actId="1076"/>
          <ac:spMkLst>
            <pc:docMk/>
            <pc:sldMk cId="109857222" sldId="256"/>
            <ac:spMk id="12" creationId="{E02D3536-D6C1-092F-C482-F449A2F21563}"/>
          </ac:spMkLst>
        </pc:spChg>
        <pc:spChg chg="add mod">
          <ac:chgData name="Chloe Jones" userId="763d5d6add5216c1" providerId="Windows Live" clId="Web-{7A8EDCCE-1D71-4554-ABA3-5426425E9C04}" dt="2022-10-22T21:29:58.305" v="2811" actId="1076"/>
          <ac:spMkLst>
            <pc:docMk/>
            <pc:sldMk cId="109857222" sldId="256"/>
            <ac:spMk id="13" creationId="{8CC82B97-B4BD-86F8-DA4D-CAF93527ACFE}"/>
          </ac:spMkLst>
        </pc:spChg>
        <pc:picChg chg="add mod">
          <ac:chgData name="Chloe Jones" userId="763d5d6add5216c1" providerId="Windows Live" clId="Web-{7A8EDCCE-1D71-4554-ABA3-5426425E9C04}" dt="2022-10-22T21:24:58.330" v="2769" actId="14100"/>
          <ac:picMkLst>
            <pc:docMk/>
            <pc:sldMk cId="109857222" sldId="256"/>
            <ac:picMk id="10" creationId="{54822191-B771-886D-8905-7DBB2DC3B9D5}"/>
          </ac:picMkLst>
        </pc:picChg>
        <pc:picChg chg="add mod">
          <ac:chgData name="Chloe Jones" userId="763d5d6add5216c1" providerId="Windows Live" clId="Web-{7A8EDCCE-1D71-4554-ABA3-5426425E9C04}" dt="2022-10-22T21:30:00.227" v="2812" actId="1076"/>
          <ac:picMkLst>
            <pc:docMk/>
            <pc:sldMk cId="109857222" sldId="256"/>
            <ac:picMk id="11" creationId="{C0C9739B-8AD9-E163-65A6-287242C903DA}"/>
          </ac:picMkLst>
        </pc:picChg>
      </pc:sldChg>
      <pc:sldChg chg="addSp delSp modSp new mod modClrScheme chgLayout">
        <pc:chgData name="Chloe Jones" userId="763d5d6add5216c1" providerId="Windows Live" clId="Web-{7A8EDCCE-1D71-4554-ABA3-5426425E9C04}" dt="2022-10-25T12:20:18.306" v="3770" actId="20577"/>
        <pc:sldMkLst>
          <pc:docMk/>
          <pc:sldMk cId="1504325698" sldId="257"/>
        </pc:sldMkLst>
        <pc:spChg chg="mod ord">
          <ac:chgData name="Chloe Jones" userId="763d5d6add5216c1" providerId="Windows Live" clId="Web-{7A8EDCCE-1D71-4554-ABA3-5426425E9C04}" dt="2022-10-22T18:06:06.007" v="1937" actId="1076"/>
          <ac:spMkLst>
            <pc:docMk/>
            <pc:sldMk cId="1504325698" sldId="257"/>
            <ac:spMk id="2" creationId="{4F1955EC-B52F-60ED-B19B-364DAF8CEC22}"/>
          </ac:spMkLst>
        </pc:spChg>
        <pc:spChg chg="del">
          <ac:chgData name="Chloe Jones" userId="763d5d6add5216c1" providerId="Windows Live" clId="Web-{7A8EDCCE-1D71-4554-ABA3-5426425E9C04}" dt="2022-10-21T13:16:16.049" v="335"/>
          <ac:spMkLst>
            <pc:docMk/>
            <pc:sldMk cId="1504325698" sldId="257"/>
            <ac:spMk id="3" creationId="{949EF83B-CE71-0959-97E5-3766E745CF0A}"/>
          </ac:spMkLst>
        </pc:spChg>
        <pc:spChg chg="add mod">
          <ac:chgData name="Chloe Jones" userId="763d5d6add5216c1" providerId="Windows Live" clId="Web-{7A8EDCCE-1D71-4554-ABA3-5426425E9C04}" dt="2022-10-25T12:20:18.306" v="3770" actId="20577"/>
          <ac:spMkLst>
            <pc:docMk/>
            <pc:sldMk cId="1504325698" sldId="257"/>
            <ac:spMk id="3" creationId="{ED9EE425-AC08-F8D4-8B78-94714CA47750}"/>
          </ac:spMkLst>
        </pc:spChg>
        <pc:spChg chg="add del mod">
          <ac:chgData name="Chloe Jones" userId="763d5d6add5216c1" providerId="Windows Live" clId="Web-{7A8EDCCE-1D71-4554-ABA3-5426425E9C04}" dt="2022-10-25T12:19:09.539" v="3756"/>
          <ac:spMkLst>
            <pc:docMk/>
            <pc:sldMk cId="1504325698" sldId="257"/>
            <ac:spMk id="4" creationId="{9347B0BD-74EC-01F9-FC0C-88AF73D054C0}"/>
          </ac:spMkLst>
        </pc:spChg>
      </pc:sldChg>
      <pc:sldChg chg="new del">
        <pc:chgData name="Chloe Jones" userId="763d5d6add5216c1" providerId="Windows Live" clId="Web-{7A8EDCCE-1D71-4554-ABA3-5426425E9C04}" dt="2022-10-22T17:02:24.365" v="1494"/>
        <pc:sldMkLst>
          <pc:docMk/>
          <pc:sldMk cId="1048190684" sldId="258"/>
        </pc:sldMkLst>
      </pc:sldChg>
      <pc:sldMasterChg chg="del delSldLayout">
        <pc:chgData name="Chloe Jones" userId="763d5d6add5216c1" providerId="Windows Live" clId="Web-{7A8EDCCE-1D71-4554-ABA3-5426425E9C04}" dt="2022-10-22T15:58:39.621" v="1352"/>
        <pc:sldMasterMkLst>
          <pc:docMk/>
          <pc:sldMasterMk cId="2460954070" sldId="2147483660"/>
        </pc:sldMasterMkLst>
        <pc:sldLayoutChg chg="del">
          <pc:chgData name="Chloe Jones" userId="763d5d6add5216c1" providerId="Windows Live" clId="Web-{7A8EDCCE-1D71-4554-ABA3-5426425E9C04}" dt="2022-10-22T15:58:39.621" v="1352"/>
          <pc:sldLayoutMkLst>
            <pc:docMk/>
            <pc:sldMasterMk cId="2460954070" sldId="2147483660"/>
            <pc:sldLayoutMk cId="2385387890" sldId="2147483661"/>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949138452" sldId="2147483662"/>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2591524520" sldId="2147483663"/>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1203092039" sldId="2147483664"/>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3733172339" sldId="2147483665"/>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3210312558" sldId="2147483666"/>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3146388984" sldId="2147483667"/>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3171841454" sldId="2147483668"/>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1718958274" sldId="2147483669"/>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2202905451" sldId="2147483670"/>
          </pc:sldLayoutMkLst>
        </pc:sldLayoutChg>
        <pc:sldLayoutChg chg="del">
          <pc:chgData name="Chloe Jones" userId="763d5d6add5216c1" providerId="Windows Live" clId="Web-{7A8EDCCE-1D71-4554-ABA3-5426425E9C04}" dt="2022-10-22T15:58:39.621" v="1352"/>
          <pc:sldLayoutMkLst>
            <pc:docMk/>
            <pc:sldMasterMk cId="2460954070" sldId="2147483660"/>
            <pc:sldLayoutMk cId="3479445657" sldId="2147483671"/>
          </pc:sldLayoutMkLst>
        </pc:sldLayoutChg>
      </pc:sldMasterChg>
      <pc:sldMasterChg chg="add del addSldLayout delSldLayout modSldLayout">
        <pc:chgData name="Chloe Jones" userId="763d5d6add5216c1" providerId="Windows Live" clId="Web-{7A8EDCCE-1D71-4554-ABA3-5426425E9C04}" dt="2022-10-22T15:58:55.152" v="1353"/>
        <pc:sldMasterMkLst>
          <pc:docMk/>
          <pc:sldMasterMk cId="1327240027" sldId="2147483672"/>
        </pc:sldMasterMkLst>
        <pc:sldLayoutChg chg="add del mod replId">
          <pc:chgData name="Chloe Jones" userId="763d5d6add5216c1" providerId="Windows Live" clId="Web-{7A8EDCCE-1D71-4554-ABA3-5426425E9C04}" dt="2022-10-22T15:58:55.152" v="1353"/>
          <pc:sldLayoutMkLst>
            <pc:docMk/>
            <pc:sldMasterMk cId="1327240027" sldId="2147483672"/>
            <pc:sldLayoutMk cId="3624723144" sldId="2147483673"/>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1610271698" sldId="2147483674"/>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1227920103" sldId="2147483675"/>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4060783307" sldId="2147483676"/>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3625863660" sldId="2147483677"/>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2246916749" sldId="2147483678"/>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2731838801" sldId="2147483679"/>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4201203899" sldId="2147483680"/>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23028125" sldId="2147483681"/>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2864754471" sldId="2147483682"/>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2244483457" sldId="2147483683"/>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3030793174" sldId="2147483684"/>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665288493" sldId="2147483685"/>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1103994518" sldId="2147483686"/>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1198588310" sldId="2147483687"/>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486061907" sldId="2147483688"/>
          </pc:sldLayoutMkLst>
        </pc:sldLayoutChg>
        <pc:sldLayoutChg chg="add del mod replId">
          <pc:chgData name="Chloe Jones" userId="763d5d6add5216c1" providerId="Windows Live" clId="Web-{7A8EDCCE-1D71-4554-ABA3-5426425E9C04}" dt="2022-10-22T15:58:55.152" v="1353"/>
          <pc:sldLayoutMkLst>
            <pc:docMk/>
            <pc:sldMasterMk cId="1327240027" sldId="2147483672"/>
            <pc:sldLayoutMk cId="3232634898" sldId="2147483689"/>
          </pc:sldLayoutMkLst>
        </pc:sldLayoutChg>
      </pc:sldMasterChg>
      <pc:sldMasterChg chg="add del addSldLayout delSldLayout modSldLayout">
        <pc:chgData name="Chloe Jones" userId="763d5d6add5216c1" providerId="Windows Live" clId="Web-{7A8EDCCE-1D71-4554-ABA3-5426425E9C04}" dt="2022-10-22T16:02:55.553" v="1363"/>
        <pc:sldMasterMkLst>
          <pc:docMk/>
          <pc:sldMasterMk cId="1196203599" sldId="2147483690"/>
        </pc:sldMasterMkLst>
        <pc:sldLayoutChg chg="add del mod replId">
          <pc:chgData name="Chloe Jones" userId="763d5d6add5216c1" providerId="Windows Live" clId="Web-{7A8EDCCE-1D71-4554-ABA3-5426425E9C04}" dt="2022-10-22T16:02:55.553" v="1363"/>
          <pc:sldLayoutMkLst>
            <pc:docMk/>
            <pc:sldMasterMk cId="1196203599" sldId="2147483690"/>
            <pc:sldLayoutMk cId="1091604859" sldId="2147483691"/>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1410206900" sldId="2147483692"/>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459073947" sldId="2147483693"/>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4166819123" sldId="2147483694"/>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2895210278" sldId="2147483695"/>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2862755401" sldId="2147483696"/>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1968711722" sldId="2147483697"/>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4085526722" sldId="2147483698"/>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3121867253" sldId="2147483699"/>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1271330968" sldId="2147483700"/>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4250329246" sldId="2147483701"/>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1564644010" sldId="2147483702"/>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4082854815" sldId="2147483703"/>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3507898525" sldId="2147483704"/>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1889363184" sldId="2147483705"/>
          </pc:sldLayoutMkLst>
        </pc:sldLayoutChg>
        <pc:sldLayoutChg chg="add del mod replId">
          <pc:chgData name="Chloe Jones" userId="763d5d6add5216c1" providerId="Windows Live" clId="Web-{7A8EDCCE-1D71-4554-ABA3-5426425E9C04}" dt="2022-10-22T16:02:55.553" v="1363"/>
          <pc:sldLayoutMkLst>
            <pc:docMk/>
            <pc:sldMasterMk cId="1196203599" sldId="2147483690"/>
            <pc:sldLayoutMk cId="3585527160" sldId="2147483706"/>
          </pc:sldLayoutMkLst>
        </pc:sldLayoutChg>
      </pc:sldMasterChg>
      <pc:sldMasterChg chg="add addSldLayout modSldLayout">
        <pc:chgData name="Chloe Jones" userId="763d5d6add5216c1" providerId="Windows Live" clId="Web-{7A8EDCCE-1D71-4554-ABA3-5426425E9C04}" dt="2022-10-22T16:02:55.553" v="1363"/>
        <pc:sldMasterMkLst>
          <pc:docMk/>
          <pc:sldMasterMk cId="767423061" sldId="2147483707"/>
        </pc:sldMasterMkLst>
        <pc:sldLayoutChg chg="add mod replId">
          <pc:chgData name="Chloe Jones" userId="763d5d6add5216c1" providerId="Windows Live" clId="Web-{7A8EDCCE-1D71-4554-ABA3-5426425E9C04}" dt="2022-10-22T16:02:55.553" v="1363"/>
          <pc:sldLayoutMkLst>
            <pc:docMk/>
            <pc:sldMasterMk cId="767423061" sldId="2147483707"/>
            <pc:sldLayoutMk cId="1165450552" sldId="2147483708"/>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1423866106" sldId="2147483709"/>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2915268300" sldId="2147483710"/>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4134255863" sldId="2147483711"/>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943067265" sldId="2147483712"/>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998005868" sldId="2147483713"/>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1163161495" sldId="2147483714"/>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1666237043" sldId="2147483715"/>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3022828792" sldId="2147483716"/>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169054345" sldId="2147483717"/>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513618032" sldId="2147483718"/>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2627762708" sldId="2147483719"/>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3701929701" sldId="2147483720"/>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1526915312" sldId="2147483721"/>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564200614" sldId="2147483722"/>
          </pc:sldLayoutMkLst>
        </pc:sldLayoutChg>
        <pc:sldLayoutChg chg="add mod replId">
          <pc:chgData name="Chloe Jones" userId="763d5d6add5216c1" providerId="Windows Live" clId="Web-{7A8EDCCE-1D71-4554-ABA3-5426425E9C04}" dt="2022-10-22T16:02:55.553" v="1363"/>
          <pc:sldLayoutMkLst>
            <pc:docMk/>
            <pc:sldMasterMk cId="767423061" sldId="2147483707"/>
            <pc:sldLayoutMk cId="3009944311" sldId="2147483723"/>
          </pc:sldLayoutMkLst>
        </pc:sldLayoutChg>
      </pc:sldMasterChg>
    </pc:docChg>
  </pc:docChgLst>
  <pc:docChgLst>
    <pc:chgData clId="Web-{DBF6C2C3-5136-4272-8423-0CEC8CC44891}"/>
    <pc:docChg chg="modSld">
      <pc:chgData name="" userId="" providerId="" clId="Web-{DBF6C2C3-5136-4272-8423-0CEC8CC44891}" dt="2022-10-11T12:28:01.355" v="1"/>
      <pc:docMkLst>
        <pc:docMk/>
      </pc:docMkLst>
      <pc:sldChg chg="delSp">
        <pc:chgData name="" userId="" providerId="" clId="Web-{DBF6C2C3-5136-4272-8423-0CEC8CC44891}" dt="2022-10-11T12:28:01.355" v="1"/>
        <pc:sldMkLst>
          <pc:docMk/>
          <pc:sldMk cId="109857222" sldId="256"/>
        </pc:sldMkLst>
        <pc:spChg chg="del">
          <ac:chgData name="" userId="" providerId="" clId="Web-{DBF6C2C3-5136-4272-8423-0CEC8CC44891}" dt="2022-10-11T12:27:59.386" v="0"/>
          <ac:spMkLst>
            <pc:docMk/>
            <pc:sldMk cId="109857222" sldId="256"/>
            <ac:spMk id="2" creationId="{00000000-0000-0000-0000-000000000000}"/>
          </ac:spMkLst>
        </pc:spChg>
        <pc:spChg chg="del">
          <ac:chgData name="" userId="" providerId="" clId="Web-{DBF6C2C3-5136-4272-8423-0CEC8CC44891}" dt="2022-10-11T12:28:01.355" v="1"/>
          <ac:spMkLst>
            <pc:docMk/>
            <pc:sldMk cId="109857222" sldId="256"/>
            <ac:spMk id="3" creationId="{00000000-0000-0000-0000-000000000000}"/>
          </ac:spMkLst>
        </pc:spChg>
      </pc:sldChg>
    </pc:docChg>
  </pc:docChgLst>
  <pc:docChgLst>
    <pc:chgData name="Chloe Jones" userId="763d5d6add5216c1" providerId="LiveId" clId="{A6816302-FDE6-4D01-BC1B-63B2A43892C7}"/>
    <pc:docChg chg="modSld">
      <pc:chgData name="Chloe Jones" userId="763d5d6add5216c1" providerId="LiveId" clId="{A6816302-FDE6-4D01-BC1B-63B2A43892C7}" dt="2022-10-27T12:06:09.951" v="2" actId="404"/>
      <pc:docMkLst>
        <pc:docMk/>
      </pc:docMkLst>
      <pc:sldChg chg="modSp mod">
        <pc:chgData name="Chloe Jones" userId="763d5d6add5216c1" providerId="LiveId" clId="{A6816302-FDE6-4D01-BC1B-63B2A43892C7}" dt="2022-10-27T12:06:09.951" v="2" actId="404"/>
        <pc:sldMkLst>
          <pc:docMk/>
          <pc:sldMk cId="1504325698" sldId="257"/>
        </pc:sldMkLst>
        <pc:spChg chg="mod">
          <ac:chgData name="Chloe Jones" userId="763d5d6add5216c1" providerId="LiveId" clId="{A6816302-FDE6-4D01-BC1B-63B2A43892C7}" dt="2022-10-27T12:06:09.951" v="2" actId="404"/>
          <ac:spMkLst>
            <pc:docMk/>
            <pc:sldMk cId="1504325698" sldId="257"/>
            <ac:spMk id="3" creationId="{ED9EE425-AC08-F8D4-8B78-94714CA47750}"/>
          </ac:spMkLst>
        </pc:spChg>
      </pc:sldChg>
    </pc:docChg>
  </pc:docChgLst>
  <pc:docChgLst>
    <pc:chgData name="Chloe Jones" userId="763d5d6add5216c1" providerId="Windows Live" clId="Web-{DBF6C2C3-5136-4272-8423-0CEC8CC44891}"/>
    <pc:docChg chg="modSld">
      <pc:chgData name="Chloe Jones" userId="763d5d6add5216c1" providerId="Windows Live" clId="Web-{DBF6C2C3-5136-4272-8423-0CEC8CC44891}" dt="2022-10-11T16:11:39.173" v="377" actId="20577"/>
      <pc:docMkLst>
        <pc:docMk/>
      </pc:docMkLst>
      <pc:sldChg chg="addSp modSp">
        <pc:chgData name="Chloe Jones" userId="763d5d6add5216c1" providerId="Windows Live" clId="Web-{DBF6C2C3-5136-4272-8423-0CEC8CC44891}" dt="2022-10-11T16:11:39.173" v="377" actId="20577"/>
        <pc:sldMkLst>
          <pc:docMk/>
          <pc:sldMk cId="109857222" sldId="256"/>
        </pc:sldMkLst>
        <pc:spChg chg="add mod">
          <ac:chgData name="Chloe Jones" userId="763d5d6add5216c1" providerId="Windows Live" clId="Web-{DBF6C2C3-5136-4272-8423-0CEC8CC44891}" dt="2022-10-11T12:45:23.981" v="53" actId="20577"/>
          <ac:spMkLst>
            <pc:docMk/>
            <pc:sldMk cId="109857222" sldId="256"/>
            <ac:spMk id="4" creationId="{1C6A9477-155B-6E66-B180-5A49A1E4A674}"/>
          </ac:spMkLst>
        </pc:spChg>
        <pc:spChg chg="add mod">
          <ac:chgData name="Chloe Jones" userId="763d5d6add5216c1" providerId="Windows Live" clId="Web-{DBF6C2C3-5136-4272-8423-0CEC8CC44891}" dt="2022-10-11T16:11:39.173" v="377" actId="20577"/>
          <ac:spMkLst>
            <pc:docMk/>
            <pc:sldMk cId="109857222" sldId="256"/>
            <ac:spMk id="5" creationId="{C39D3748-9015-1B51-C0A5-77163218C67E}"/>
          </ac:spMkLst>
        </pc:spChg>
      </pc:sldChg>
    </pc:docChg>
  </pc:docChgLst>
  <pc:docChgLst>
    <pc:chgData name="Chloe Jones" userId="763d5d6add5216c1" providerId="Windows Live" clId="Web-{62DDF923-6417-451E-A3F8-4FF6C4D30823}"/>
    <pc:docChg chg="modSld">
      <pc:chgData name="Chloe Jones" userId="763d5d6add5216c1" providerId="Windows Live" clId="Web-{62DDF923-6417-451E-A3F8-4FF6C4D30823}" dt="2022-10-20T00:28:05.066" v="18" actId="20577"/>
      <pc:docMkLst>
        <pc:docMk/>
      </pc:docMkLst>
      <pc:sldChg chg="modSp">
        <pc:chgData name="Chloe Jones" userId="763d5d6add5216c1" providerId="Windows Live" clId="Web-{62DDF923-6417-451E-A3F8-4FF6C4D30823}" dt="2022-10-20T00:28:05.066" v="18" actId="20577"/>
        <pc:sldMkLst>
          <pc:docMk/>
          <pc:sldMk cId="109857222" sldId="256"/>
        </pc:sldMkLst>
        <pc:spChg chg="mod">
          <ac:chgData name="Chloe Jones" userId="763d5d6add5216c1" providerId="Windows Live" clId="Web-{62DDF923-6417-451E-A3F8-4FF6C4D30823}" dt="2022-10-20T00:28:05.066" v="18" actId="20577"/>
          <ac:spMkLst>
            <pc:docMk/>
            <pc:sldMk cId="109857222" sldId="256"/>
            <ac:spMk id="5" creationId="{C39D3748-9015-1B51-C0A5-77163218C67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65450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2A54C80-263E-416B-A8E0-580EDEADCBDC}" type="datetimeFigureOut">
              <a:rPr lang="en-US" dirty="0"/>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423866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15268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42A54C80-263E-416B-A8E0-580EDEADCBDC}" type="datetimeFigureOut">
              <a:rPr lang="en-US" dirty="0"/>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4134255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43067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98005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63161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666237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22828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9054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13618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277627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01929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269153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564200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09944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10/27/2022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67423061"/>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C6A9477-155B-6E66-B180-5A49A1E4A674}"/>
              </a:ext>
            </a:extLst>
          </p:cNvPr>
          <p:cNvSpPr txBox="1"/>
          <p:nvPr/>
        </p:nvSpPr>
        <p:spPr>
          <a:xfrm>
            <a:off x="2895811" y="-4534"/>
            <a:ext cx="518279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solidFill>
                  <a:srgbClr val="FA02E9"/>
                </a:solidFill>
                <a:cs typeface="Calibri"/>
              </a:rPr>
              <a:t>What skills/qualities could support critical thinking? </a:t>
            </a:r>
            <a:endParaRPr lang="en-GB" b="1" dirty="0">
              <a:solidFill>
                <a:srgbClr val="FA02E9"/>
              </a:solidFill>
              <a:cs typeface="Calibri" panose="020F0502020204030204"/>
            </a:endParaRPr>
          </a:p>
        </p:txBody>
      </p:sp>
      <p:sp>
        <p:nvSpPr>
          <p:cNvPr id="5" name="TextBox 4">
            <a:extLst>
              <a:ext uri="{FF2B5EF4-FFF2-40B4-BE49-F238E27FC236}">
                <a16:creationId xmlns:a16="http://schemas.microsoft.com/office/drawing/2014/main" id="{C39D3748-9015-1B51-C0A5-77163218C67E}"/>
              </a:ext>
            </a:extLst>
          </p:cNvPr>
          <p:cNvSpPr txBox="1"/>
          <p:nvPr/>
        </p:nvSpPr>
        <p:spPr>
          <a:xfrm>
            <a:off x="7982875" y="115490"/>
            <a:ext cx="4082918" cy="4893647"/>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u="sng" dirty="0">
                <a:latin typeface="Calibri"/>
                <a:cs typeface="Calibri"/>
              </a:rPr>
              <a:t>Time Management:</a:t>
            </a:r>
            <a:endParaRPr lang="en-GB" sz="1200" b="1" u="sng">
              <a:latin typeface="Calibri"/>
              <a:ea typeface="Calibri"/>
              <a:cs typeface="Calibri"/>
            </a:endParaRPr>
          </a:p>
          <a:p>
            <a:pPr algn="just"/>
            <a:r>
              <a:rPr lang="en-GB" sz="1200" dirty="0">
                <a:latin typeface="Calibri"/>
                <a:cs typeface="Calibri"/>
              </a:rPr>
              <a:t>Time management is the awareness and effort to prioritise and organise time for important tasks, with the goal to enhance productivity, effectiveness of assigned tasks. Managing time may become a struggle for some, it only takes finding how to manage the time and using the time wisely (Cottrell 2013). Being able to manage time when dealing with day to day tasks is a need and will help with future tasks (Cottrell 2013). It is important to use time efficiently and effectively (Cottrell 2013). </a:t>
            </a:r>
            <a:r>
              <a:rPr lang="en-GB" sz="1200" dirty="0">
                <a:latin typeface="Calibri"/>
                <a:ea typeface="Calibri" panose="020F0502020204030204"/>
                <a:cs typeface="Calibri"/>
              </a:rPr>
              <a:t>Time management supports critical thinking skills by allowing students to prioritise and understand the different techniques that are used to manage their time, which will enable students to put a stop a procrastination (Woldegiorgis, E. and </a:t>
            </a:r>
            <a:r>
              <a:rPr lang="en-GB" sz="1200" dirty="0" err="1">
                <a:latin typeface="Calibri"/>
                <a:ea typeface="Calibri" panose="020F0502020204030204"/>
                <a:cs typeface="Calibri"/>
              </a:rPr>
              <a:t>Jonck</a:t>
            </a:r>
            <a:r>
              <a:rPr lang="en-GB" sz="1200" dirty="0">
                <a:latin typeface="Calibri"/>
                <a:ea typeface="Calibri" panose="020F0502020204030204"/>
                <a:cs typeface="Calibri"/>
              </a:rPr>
              <a:t>, P. 2022). According to Information Resources Management Association (2020), student evaluation is an important aspect in critical thinking. When carrying out a student evaluation, it is important that students use their time wisely and analyse the important aspects of that lesson using their critical thinking skills. Time management skills are used daily. Using self-evaluation, learners can interact whilst also developing their critical thinking and time management skills. Inscape (2022) asserts that </a:t>
            </a:r>
            <a:r>
              <a:rPr lang="en-GB" sz="1200" dirty="0">
                <a:latin typeface="Calibri"/>
                <a:ea typeface="+mn-lt"/>
                <a:cs typeface="+mn-lt"/>
              </a:rPr>
              <a:t>proper time management is crucial to the building the skills necessary to succeed academically because these skills are valuable and so is time dedicated to enhancing the skills.</a:t>
            </a:r>
            <a:endParaRPr lang="en-GB" sz="1200" dirty="0">
              <a:latin typeface="Calibri"/>
              <a:cs typeface="Calibri"/>
            </a:endParaRPr>
          </a:p>
        </p:txBody>
      </p:sp>
      <p:sp>
        <p:nvSpPr>
          <p:cNvPr id="3" name="TextBox 2">
            <a:extLst>
              <a:ext uri="{FF2B5EF4-FFF2-40B4-BE49-F238E27FC236}">
                <a16:creationId xmlns:a16="http://schemas.microsoft.com/office/drawing/2014/main" id="{5BE8C065-6263-7B28-BF3F-0E3B4CF9930A}"/>
              </a:ext>
            </a:extLst>
          </p:cNvPr>
          <p:cNvSpPr txBox="1"/>
          <p:nvPr/>
        </p:nvSpPr>
        <p:spPr>
          <a:xfrm>
            <a:off x="148354" y="-48330"/>
            <a:ext cx="2789307" cy="3524042"/>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200" b="1" u="sng" dirty="0">
                <a:latin typeface="Calibri"/>
                <a:ea typeface="+mn-lt"/>
                <a:cs typeface="+mn-lt"/>
              </a:rPr>
              <a:t>Introduction:</a:t>
            </a:r>
            <a:br>
              <a:rPr lang="en-GB" sz="1200" b="1" u="sng" dirty="0">
                <a:latin typeface="Calibri"/>
                <a:ea typeface="+mn-lt"/>
                <a:cs typeface="+mn-lt"/>
              </a:rPr>
            </a:br>
            <a:r>
              <a:rPr lang="en-GB" sz="1200" dirty="0">
                <a:latin typeface="Calibri"/>
                <a:ea typeface="+mn-lt"/>
                <a:cs typeface="+mn-lt"/>
              </a:rPr>
              <a:t>According to Cottrell (2011) critical thinking is a behavioural activity in which it is correlates with the mind. Critical thinking is defined as learning to analyse, evaluate and form a judgement. In addition to a lack of talent, many people who have the capacity to improve their critical thinking skills may be stopped from doing so for a variety of reasons, thus creating barriers. It assists in making wiser and more knowledgeable selections regarding what is most likely to be accurate, efficient, or beneficial. </a:t>
            </a:r>
            <a:r>
              <a:rPr lang="en-GB" sz="1100" dirty="0">
                <a:latin typeface="Calibri"/>
                <a:ea typeface="+mn-lt"/>
                <a:cs typeface="+mn-lt"/>
              </a:rPr>
              <a:t>Critical thinking enables the learner to identify significance of question, and interpret data/evidence to answer (Cottrell 2011). This enables the learner to develop their own justified argument. (Cottrell 2011)</a:t>
            </a:r>
            <a:endParaRPr lang="en-US" sz="1100" dirty="0">
              <a:latin typeface="Calibri"/>
              <a:cs typeface="Calibri" panose="020F0502020204030204"/>
            </a:endParaRPr>
          </a:p>
        </p:txBody>
      </p:sp>
      <p:sp>
        <p:nvSpPr>
          <p:cNvPr id="2" name="TextBox 1">
            <a:extLst>
              <a:ext uri="{FF2B5EF4-FFF2-40B4-BE49-F238E27FC236}">
                <a16:creationId xmlns:a16="http://schemas.microsoft.com/office/drawing/2014/main" id="{F2680FA8-44C0-AB14-9AB9-09CE3378D3D2}"/>
              </a:ext>
            </a:extLst>
          </p:cNvPr>
          <p:cNvSpPr txBox="1"/>
          <p:nvPr/>
        </p:nvSpPr>
        <p:spPr>
          <a:xfrm>
            <a:off x="92869" y="3468276"/>
            <a:ext cx="3059096" cy="3785652"/>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200" b="1" u="sng" dirty="0">
                <a:latin typeface="Calibri"/>
                <a:cs typeface="Calibri"/>
              </a:rPr>
              <a:t>Note Taking:</a:t>
            </a:r>
            <a:endParaRPr lang="en-US" sz="1200"/>
          </a:p>
          <a:p>
            <a:pPr algn="just"/>
            <a:r>
              <a:rPr lang="en-GB" sz="1200" dirty="0">
                <a:latin typeface="Calibri"/>
                <a:cs typeface="Calibri"/>
              </a:rPr>
              <a:t>Note taking is an important skill to develop in order to capture important and relevant information. (Mehta, K. and Pitchers, R. 2018). It assists in critically disseminating and enables deeper engagement of discussion. (Mehta, K. and Pitchers, R. 2018). The importance of taking effective notes is to assist in memory retention and long term information retention. Learning how to employ these talents will help in the development of useful learning techniques and a deeper comprehension of a subject. (Mehta, K. and Pitchers, R. 2018). According to Western Sydney University (2017), using a note taking system assists students to organise their research so they can compare what various sources have to say about a given subject. Organising ideas when taking notes will help to think and write critically. </a:t>
            </a:r>
            <a:endParaRPr lang="en-GB" sz="1200">
              <a:latin typeface="Calibri"/>
              <a:ea typeface="Calibri"/>
              <a:cs typeface="Calibri"/>
            </a:endParaRPr>
          </a:p>
        </p:txBody>
      </p:sp>
      <p:sp>
        <p:nvSpPr>
          <p:cNvPr id="6" name="TextBox 5">
            <a:extLst>
              <a:ext uri="{FF2B5EF4-FFF2-40B4-BE49-F238E27FC236}">
                <a16:creationId xmlns:a16="http://schemas.microsoft.com/office/drawing/2014/main" id="{75338624-1057-59CD-95E6-B20F745B2165}"/>
              </a:ext>
            </a:extLst>
          </p:cNvPr>
          <p:cNvSpPr txBox="1"/>
          <p:nvPr/>
        </p:nvSpPr>
        <p:spPr>
          <a:xfrm>
            <a:off x="3105150" y="635793"/>
            <a:ext cx="4607718" cy="3416320"/>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200" b="1" u="sng" dirty="0">
                <a:latin typeface="Calibri"/>
                <a:ea typeface="Calibri"/>
                <a:cs typeface="Calibri"/>
              </a:rPr>
              <a:t>Research:</a:t>
            </a:r>
            <a:endParaRPr lang="en-US" sz="1200" b="1" u="sng"/>
          </a:p>
          <a:p>
            <a:pPr algn="just"/>
            <a:r>
              <a:rPr lang="en-GB" sz="1200" dirty="0">
                <a:latin typeface="Calibri"/>
                <a:ea typeface="Calibri"/>
                <a:cs typeface="Calibri"/>
              </a:rPr>
              <a:t>Research is an important element of critical thinking as it enables the ability to identity credible sources. (Cottrell, S. 2013) It further enables creating new arguments and ideas. During research, it is important to only use credible sources, such as websites, publications and more to triangulate and argument. To use academic research skills at a certain level, using 'informed opinion' means to browse, discuss, analyse and to critically reflect. When researching, it is important to use critical thinking skills by displaying a deeper interpretation of the information gathered and using more accurate and detailed information. Cottrell, S. (2013)</a:t>
            </a:r>
          </a:p>
          <a:p>
            <a:pPr algn="just"/>
            <a:endParaRPr lang="en-GB" sz="1200" dirty="0">
              <a:latin typeface="Calibri"/>
              <a:ea typeface="Calibri"/>
              <a:cs typeface="Calibri"/>
            </a:endParaRPr>
          </a:p>
          <a:p>
            <a:pPr algn="just"/>
            <a:r>
              <a:rPr lang="en-GB" sz="1200" dirty="0">
                <a:latin typeface="Calibri"/>
                <a:ea typeface="Calibri"/>
                <a:cs typeface="Calibri"/>
              </a:rPr>
              <a:t>In relation to University of Louisville (2021) the goal of academic research is to develop innovative viewpoints, theories and beliefs. Research methods involve more than gathering knowledge that has already been discovered. Furthermore, it entails asking the right questions whilst formulating a solution after careful consideration and meaningful deliberation using critical thinking skills. </a:t>
            </a:r>
          </a:p>
        </p:txBody>
      </p:sp>
      <p:sp>
        <p:nvSpPr>
          <p:cNvPr id="8" name="TextBox 7">
            <a:extLst>
              <a:ext uri="{FF2B5EF4-FFF2-40B4-BE49-F238E27FC236}">
                <a16:creationId xmlns:a16="http://schemas.microsoft.com/office/drawing/2014/main" id="{42970E6E-C1E3-DD78-CCC5-9580A75F1006}"/>
              </a:ext>
            </a:extLst>
          </p:cNvPr>
          <p:cNvSpPr txBox="1"/>
          <p:nvPr/>
        </p:nvSpPr>
        <p:spPr>
          <a:xfrm>
            <a:off x="3155052" y="4115990"/>
            <a:ext cx="2555081" cy="2308324"/>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200" dirty="0">
                <a:latin typeface="Calibri"/>
                <a:ea typeface="Calibri"/>
                <a:cs typeface="Calibri"/>
              </a:rPr>
              <a:t>Note taking assists in collating  information on topics and subtopics, to collate and contrast varying sources, and to consider others perspectives. When note taking, it involves asking questions, assessing data, reading a variation of opinions, paraphrasing others words, and developing an opinion about many topics. (Western Sydney University. 2017)</a:t>
            </a:r>
            <a:endParaRPr lang="en-US" sz="1200" dirty="0"/>
          </a:p>
        </p:txBody>
      </p:sp>
      <p:sp>
        <p:nvSpPr>
          <p:cNvPr id="9" name="TextBox 8">
            <a:extLst>
              <a:ext uri="{FF2B5EF4-FFF2-40B4-BE49-F238E27FC236}">
                <a16:creationId xmlns:a16="http://schemas.microsoft.com/office/drawing/2014/main" id="{CF3AAD1D-DCFC-D193-E060-96219ABA087F}"/>
              </a:ext>
            </a:extLst>
          </p:cNvPr>
          <p:cNvSpPr txBox="1"/>
          <p:nvPr/>
        </p:nvSpPr>
        <p:spPr>
          <a:xfrm>
            <a:off x="8036057" y="5071004"/>
            <a:ext cx="4114800" cy="1569660"/>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b="1" u="sng" dirty="0">
                <a:latin typeface="Calibri"/>
                <a:ea typeface="Calibri"/>
                <a:cs typeface="Calibri"/>
              </a:rPr>
              <a:t>Conclusion:</a:t>
            </a:r>
          </a:p>
          <a:p>
            <a:r>
              <a:rPr lang="en-GB" sz="1200" dirty="0">
                <a:latin typeface="Calibri"/>
                <a:ea typeface="Calibri"/>
                <a:cs typeface="Calibri"/>
              </a:rPr>
              <a:t>In conclusion, critical thinking is an important skill to develop in order to analyse, interpret, infer, provide explanation, and enable problem solving. It is a key skill for University and is important to demonstrate in academic studies. It is important when engaging in critical thinking to identify both positive and negative arguments prior to reaching a judgement.  These skills will enable students to further progress in their studies. </a:t>
            </a:r>
          </a:p>
        </p:txBody>
      </p:sp>
      <p:pic>
        <p:nvPicPr>
          <p:cNvPr id="10" name="Picture 10" descr="Diagram&#10;&#10;Description automatically generated">
            <a:extLst>
              <a:ext uri="{FF2B5EF4-FFF2-40B4-BE49-F238E27FC236}">
                <a16:creationId xmlns:a16="http://schemas.microsoft.com/office/drawing/2014/main" id="{54822191-B771-886D-8905-7DBB2DC3B9D5}"/>
              </a:ext>
            </a:extLst>
          </p:cNvPr>
          <p:cNvPicPr>
            <a:picLocks noChangeAspect="1"/>
          </p:cNvPicPr>
          <p:nvPr/>
        </p:nvPicPr>
        <p:blipFill>
          <a:blip r:embed="rId2"/>
          <a:stretch>
            <a:fillRect/>
          </a:stretch>
        </p:blipFill>
        <p:spPr>
          <a:xfrm>
            <a:off x="5829300" y="4086225"/>
            <a:ext cx="1200150" cy="904875"/>
          </a:xfrm>
          <a:prstGeom prst="rect">
            <a:avLst/>
          </a:prstGeom>
        </p:spPr>
      </p:pic>
      <p:pic>
        <p:nvPicPr>
          <p:cNvPr id="11" name="Picture 11">
            <a:extLst>
              <a:ext uri="{FF2B5EF4-FFF2-40B4-BE49-F238E27FC236}">
                <a16:creationId xmlns:a16="http://schemas.microsoft.com/office/drawing/2014/main" id="{C0C9739B-8AD9-E163-65A6-287242C903DA}"/>
              </a:ext>
            </a:extLst>
          </p:cNvPr>
          <p:cNvPicPr>
            <a:picLocks noChangeAspect="1"/>
          </p:cNvPicPr>
          <p:nvPr/>
        </p:nvPicPr>
        <p:blipFill>
          <a:blip r:embed="rId3"/>
          <a:stretch>
            <a:fillRect/>
          </a:stretch>
        </p:blipFill>
        <p:spPr>
          <a:xfrm>
            <a:off x="5829300" y="5581650"/>
            <a:ext cx="1914525" cy="1276350"/>
          </a:xfrm>
          <a:prstGeom prst="rect">
            <a:avLst/>
          </a:prstGeom>
        </p:spPr>
      </p:pic>
      <p:sp>
        <p:nvSpPr>
          <p:cNvPr id="12" name="TextBox 11">
            <a:extLst>
              <a:ext uri="{FF2B5EF4-FFF2-40B4-BE49-F238E27FC236}">
                <a16:creationId xmlns:a16="http://schemas.microsoft.com/office/drawing/2014/main" id="{E02D3536-D6C1-092F-C482-F449A2F21563}"/>
              </a:ext>
            </a:extLst>
          </p:cNvPr>
          <p:cNvSpPr txBox="1"/>
          <p:nvPr/>
        </p:nvSpPr>
        <p:spPr>
          <a:xfrm>
            <a:off x="6274593" y="4951809"/>
            <a:ext cx="15216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err="1">
                <a:latin typeface="Calibri"/>
                <a:ea typeface="Calibri"/>
                <a:cs typeface="Calibri"/>
              </a:rPr>
              <a:t>Thadomal</a:t>
            </a:r>
            <a:r>
              <a:rPr lang="en-GB" sz="1200" dirty="0">
                <a:latin typeface="Calibri"/>
                <a:ea typeface="Calibri"/>
                <a:cs typeface="Calibri"/>
              </a:rPr>
              <a:t> </a:t>
            </a:r>
            <a:r>
              <a:rPr lang="en-GB" sz="1200" dirty="0" err="1">
                <a:latin typeface="Calibri"/>
                <a:ea typeface="Calibri"/>
                <a:cs typeface="Calibri"/>
              </a:rPr>
              <a:t>Shahami</a:t>
            </a:r>
            <a:r>
              <a:rPr lang="en-GB" sz="1200" dirty="0">
                <a:latin typeface="Calibri"/>
                <a:ea typeface="Calibri"/>
                <a:cs typeface="Calibri"/>
              </a:rPr>
              <a:t> Centre for Management (2022)</a:t>
            </a:r>
            <a:endParaRPr lang="en-GB" sz="1200" dirty="0"/>
          </a:p>
        </p:txBody>
      </p:sp>
      <p:sp>
        <p:nvSpPr>
          <p:cNvPr id="13" name="TextBox 12">
            <a:extLst>
              <a:ext uri="{FF2B5EF4-FFF2-40B4-BE49-F238E27FC236}">
                <a16:creationId xmlns:a16="http://schemas.microsoft.com/office/drawing/2014/main" id="{8CC82B97-B4BD-86F8-DA4D-CAF93527ACFE}"/>
              </a:ext>
            </a:extLst>
          </p:cNvPr>
          <p:cNvSpPr txBox="1"/>
          <p:nvPr/>
        </p:nvSpPr>
        <p:spPr>
          <a:xfrm>
            <a:off x="3977878" y="6528197"/>
            <a:ext cx="181094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alibri"/>
                <a:ea typeface="Calibri"/>
                <a:cs typeface="Calibri"/>
              </a:rPr>
              <a:t>Market Games Inc (2021)</a:t>
            </a:r>
            <a:endParaRPr lang="en-GB" sz="12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955EC-B52F-60ED-B19B-364DAF8CEC22}"/>
              </a:ext>
            </a:extLst>
          </p:cNvPr>
          <p:cNvSpPr>
            <a:spLocks noGrp="1"/>
          </p:cNvSpPr>
          <p:nvPr>
            <p:ph type="title"/>
          </p:nvPr>
        </p:nvSpPr>
        <p:spPr>
          <a:xfrm>
            <a:off x="477309" y="0"/>
            <a:ext cx="8596668" cy="1320800"/>
          </a:xfrm>
        </p:spPr>
        <p:txBody>
          <a:bodyPr/>
          <a:lstStyle/>
          <a:p>
            <a:r>
              <a:rPr lang="en-GB" dirty="0">
                <a:cs typeface="Calibri Light"/>
              </a:rPr>
              <a:t>References</a:t>
            </a:r>
            <a:endParaRPr lang="en-GB" dirty="0"/>
          </a:p>
        </p:txBody>
      </p:sp>
      <p:sp>
        <p:nvSpPr>
          <p:cNvPr id="3" name="TextBox 2">
            <a:extLst>
              <a:ext uri="{FF2B5EF4-FFF2-40B4-BE49-F238E27FC236}">
                <a16:creationId xmlns:a16="http://schemas.microsoft.com/office/drawing/2014/main" id="{ED9EE425-AC08-F8D4-8B78-94714CA47750}"/>
              </a:ext>
            </a:extLst>
          </p:cNvPr>
          <p:cNvSpPr txBox="1"/>
          <p:nvPr/>
        </p:nvSpPr>
        <p:spPr>
          <a:xfrm>
            <a:off x="193182" y="627845"/>
            <a:ext cx="11627207" cy="58477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t>Alexander, B. (2022) Why take notes? Note-taking Stimulates Critical Thinking Skills. Available at:  Why take notes? Note-taking stimulates critical thinking skills. - ppt video online download (slideplayer.com). (Accessed: 27th October 2022)</a:t>
            </a:r>
          </a:p>
          <a:p>
            <a:endParaRPr lang="en-GB" sz="1100" dirty="0"/>
          </a:p>
          <a:p>
            <a:r>
              <a:rPr lang="en-GB" sz="1100" dirty="0"/>
              <a:t>Cottrell, S. (2011) Critical Thinking Skills: developing effective analysis and argument. (2nd ed). Palgrave Macmillan </a:t>
            </a:r>
          </a:p>
          <a:p>
            <a:endParaRPr lang="en-GB" sz="1100" dirty="0"/>
          </a:p>
          <a:p>
            <a:r>
              <a:rPr lang="en-GB" sz="1100" dirty="0"/>
              <a:t>Cottrell, S. (2013) The Study Skills Handbook. (4th ed). Hampshire: Palgrave Macmillan </a:t>
            </a:r>
          </a:p>
          <a:p>
            <a:r>
              <a:rPr lang="en-GB" sz="1100" dirty="0"/>
              <a:t>Elsevier. (2022) Triangulation. Available at: Triangulation - an overview | ScienceDirect Topics. (Accessed:25th October 2022) </a:t>
            </a:r>
          </a:p>
          <a:p>
            <a:endParaRPr lang="en-GB" sz="1100" dirty="0"/>
          </a:p>
          <a:p>
            <a:r>
              <a:rPr lang="en-GB" sz="1100" dirty="0"/>
              <a:t>Information Resources Management Association. (2020) Research Anthology on Developing Critical Thinking Skills in Students. IGI Global </a:t>
            </a:r>
          </a:p>
          <a:p>
            <a:endParaRPr lang="en-GB" sz="1100" dirty="0"/>
          </a:p>
          <a:p>
            <a:r>
              <a:rPr lang="en-GB" sz="1100" dirty="0"/>
              <a:t>Inscape Consulting Group. (2022) Why Time Management Is Critical to Your Professional Success. Available at: Why Time Management Is Critical to Your Professional Success - Inscape Consulting Group. (Accessed:22nd of August 2022) </a:t>
            </a:r>
          </a:p>
          <a:p>
            <a:endParaRPr lang="en-GB" sz="1100" dirty="0"/>
          </a:p>
          <a:p>
            <a:r>
              <a:rPr lang="en-GB" sz="1100" dirty="0" err="1"/>
              <a:t>IsEssay</a:t>
            </a:r>
            <a:r>
              <a:rPr lang="en-GB" sz="1100" dirty="0"/>
              <a:t>. (2022) Importance of Academic Writing. Available at: Importance of Academic Writing | </a:t>
            </a:r>
            <a:r>
              <a:rPr lang="en-GB" sz="1100" dirty="0" err="1"/>
              <a:t>IsEssay</a:t>
            </a:r>
            <a:r>
              <a:rPr lang="en-GB" sz="1100" dirty="0"/>
              <a:t>. (Accessed:25th October 2022) </a:t>
            </a:r>
          </a:p>
          <a:p>
            <a:endParaRPr lang="en-GB" sz="1100" dirty="0"/>
          </a:p>
          <a:p>
            <a:r>
              <a:rPr lang="en-GB" sz="1100" dirty="0" err="1"/>
              <a:t>Kallet</a:t>
            </a:r>
            <a:r>
              <a:rPr lang="en-GB" sz="1100" dirty="0"/>
              <a:t>, M. and </a:t>
            </a:r>
            <a:r>
              <a:rPr lang="en-GB" sz="1100" dirty="0" err="1"/>
              <a:t>Kallet</a:t>
            </a:r>
            <a:r>
              <a:rPr lang="en-GB" sz="1100" dirty="0"/>
              <a:t>, M (2014) Think Smarter: Critical Thinking to Improve Problem Solving and Decision-Making Skills. Wiley</a:t>
            </a:r>
          </a:p>
          <a:p>
            <a:endParaRPr lang="en-GB" sz="1100" dirty="0"/>
          </a:p>
          <a:p>
            <a:r>
              <a:rPr lang="en-GB" sz="1100" dirty="0"/>
              <a:t>Market Games Inc. (May 31st, 2021) The importance of Building Critical Thinking Skills. [On-line] Available at: The Importance of Building Critical Thinking Skills • Market Games (Accessed: 22nd October, 2022)  </a:t>
            </a:r>
          </a:p>
          <a:p>
            <a:endParaRPr lang="en-GB" sz="1100" dirty="0"/>
          </a:p>
          <a:p>
            <a:r>
              <a:rPr lang="en-GB" sz="1100" dirty="0"/>
              <a:t>Mehta, K. and Pitchers, R. (2018) 'The Significance of effective note taking'. 7th June. Available at: The significance of effective note taking - London School of Science &amp; Technology (lsst.ac). (Accessed:22nd October 2022).</a:t>
            </a:r>
          </a:p>
          <a:p>
            <a:r>
              <a:rPr lang="en-GB" sz="1100" dirty="0"/>
              <a:t>  </a:t>
            </a:r>
          </a:p>
          <a:p>
            <a:r>
              <a:rPr lang="en-GB" sz="1100" dirty="0"/>
              <a:t>Thadomal Shahani Centre for Management. (October 20th, 2022) The benefits of Critical Thinking and How to develop it. [On-line] Available at: The benefits of critical thinking for students and how to develop it (tscfm.org) (Accessed: 22nd October 2022) </a:t>
            </a:r>
          </a:p>
          <a:p>
            <a:endParaRPr lang="en-GB" sz="1100" dirty="0"/>
          </a:p>
          <a:p>
            <a:r>
              <a:rPr lang="en-GB" sz="1100" dirty="0"/>
              <a:t>University of Louisville. (2021) Critical Thinking and Academic Research: Intro. Available at: Intro - Critical Thinking and Academic Research - UofL Libraries at University of Louisville.  (Accessed: 22nd October, 2022)  </a:t>
            </a:r>
          </a:p>
          <a:p>
            <a:endParaRPr lang="en-GB" sz="1100" dirty="0"/>
          </a:p>
          <a:p>
            <a:r>
              <a:rPr lang="en-GB" sz="1100" dirty="0"/>
              <a:t>University of Manchester. (no date) Research and Critical thinking. Available at: Research and Critical Thinking (The University of Manchester). (Accessed: 27th October 2022)</a:t>
            </a:r>
          </a:p>
          <a:p>
            <a:endParaRPr lang="en-GB" sz="1100" dirty="0"/>
          </a:p>
          <a:p>
            <a:r>
              <a:rPr lang="en-GB" sz="1100" dirty="0"/>
              <a:t>Western Sydney University. (2017) Note making for Critical Thinking. Available at: Note-making for critical thinking (westernsydney.edu.au). (Accessed: 22nd October 2022) </a:t>
            </a:r>
          </a:p>
          <a:p>
            <a:endParaRPr lang="en-GB" sz="1100" dirty="0"/>
          </a:p>
          <a:p>
            <a:r>
              <a:rPr lang="en-GB" sz="1100" dirty="0" err="1"/>
              <a:t>Woldegiorgis</a:t>
            </a:r>
            <a:r>
              <a:rPr lang="en-GB" sz="1100" dirty="0"/>
              <a:t>, E. and Jonck, P. (2022) Higher Education in the Face of a Global Pandemic. Brill </a:t>
            </a:r>
          </a:p>
        </p:txBody>
      </p:sp>
    </p:spTree>
    <p:extLst>
      <p:ext uri="{BB962C8B-B14F-4D97-AF65-F5344CB8AC3E}">
        <p14:creationId xmlns:p14="http://schemas.microsoft.com/office/powerpoint/2010/main" val="150432569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1392</Words>
  <Application>Microsoft Office PowerPoint</Application>
  <PresentationFormat>Widescreen</PresentationFormat>
  <Paragraphs>44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Chloe Jones</cp:lastModifiedBy>
  <cp:revision>896</cp:revision>
  <dcterms:created xsi:type="dcterms:W3CDTF">2022-10-11T12:27:40Z</dcterms:created>
  <dcterms:modified xsi:type="dcterms:W3CDTF">2022-10-27T12:06:20Z</dcterms:modified>
</cp:coreProperties>
</file>