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9" r:id="rId4"/>
    <p:sldId id="263" r:id="rId5"/>
    <p:sldId id="264" r:id="rId6"/>
    <p:sldId id="265" r:id="rId7"/>
    <p:sldId id="260" r:id="rId8"/>
    <p:sldId id="261" r:id="rId9"/>
    <p:sldId id="262" r:id="rId10"/>
    <p:sldId id="257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49" d="100"/>
          <a:sy n="49" d="100"/>
        </p:scale>
        <p:origin x="-122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66F5C6-AC7C-FB4E-AA13-FEE15A2600FF}" type="datetimeFigureOut">
              <a:rPr lang="en-US" smtClean="0"/>
              <a:t>14/02/17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32175B-8ECF-254B-9EB8-28A1E17D79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781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2175B-8ECF-254B-9EB8-28A1E17D798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8090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3EADF-ABE0-844C-ADBD-E2E5C7C96DAA}" type="datetimeFigureOut">
              <a:rPr lang="en-US" smtClean="0"/>
              <a:t>14/02/17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1DF54-1DE5-4C47-AB93-81BF4741A6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691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3EADF-ABE0-844C-ADBD-E2E5C7C96DAA}" type="datetimeFigureOut">
              <a:rPr lang="en-US" smtClean="0"/>
              <a:t>14/02/17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1DF54-1DE5-4C47-AB93-81BF4741A6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162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3EADF-ABE0-844C-ADBD-E2E5C7C96DAA}" type="datetimeFigureOut">
              <a:rPr lang="en-US" smtClean="0"/>
              <a:t>14/02/17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1DF54-1DE5-4C47-AB93-81BF4741A6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453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3EADF-ABE0-844C-ADBD-E2E5C7C96DAA}" type="datetimeFigureOut">
              <a:rPr lang="en-US" smtClean="0"/>
              <a:t>14/02/17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1DF54-1DE5-4C47-AB93-81BF4741A6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748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3EADF-ABE0-844C-ADBD-E2E5C7C96DAA}" type="datetimeFigureOut">
              <a:rPr lang="en-US" smtClean="0"/>
              <a:t>14/02/17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1DF54-1DE5-4C47-AB93-81BF4741A6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06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3EADF-ABE0-844C-ADBD-E2E5C7C96DAA}" type="datetimeFigureOut">
              <a:rPr lang="en-US" smtClean="0"/>
              <a:t>14/02/17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1DF54-1DE5-4C47-AB93-81BF4741A6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373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3EADF-ABE0-844C-ADBD-E2E5C7C96DAA}" type="datetimeFigureOut">
              <a:rPr lang="en-US" smtClean="0"/>
              <a:t>14/02/17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1DF54-1DE5-4C47-AB93-81BF4741A6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823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3EADF-ABE0-844C-ADBD-E2E5C7C96DAA}" type="datetimeFigureOut">
              <a:rPr lang="en-US" smtClean="0"/>
              <a:t>14/02/17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1DF54-1DE5-4C47-AB93-81BF4741A6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370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3EADF-ABE0-844C-ADBD-E2E5C7C96DAA}" type="datetimeFigureOut">
              <a:rPr lang="en-US" smtClean="0"/>
              <a:t>14/02/17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1DF54-1DE5-4C47-AB93-81BF4741A6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652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3EADF-ABE0-844C-ADBD-E2E5C7C96DAA}" type="datetimeFigureOut">
              <a:rPr lang="en-US" smtClean="0"/>
              <a:t>14/02/17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1DF54-1DE5-4C47-AB93-81BF4741A6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153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3EADF-ABE0-844C-ADBD-E2E5C7C96DAA}" type="datetimeFigureOut">
              <a:rPr lang="en-US" smtClean="0"/>
              <a:t>14/02/17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1DF54-1DE5-4C47-AB93-81BF4741A6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782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3EADF-ABE0-844C-ADBD-E2E5C7C96DAA}" type="datetimeFigureOut">
              <a:rPr lang="en-US" smtClean="0"/>
              <a:t>14/02/17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71DF54-1DE5-4C47-AB93-81BF4741A6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8285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 smtClean="0"/>
              <a:t>Development of a project </a:t>
            </a:r>
            <a:r>
              <a:rPr lang="en-GB" dirty="0"/>
              <a:t>or programme of </a:t>
            </a:r>
            <a:r>
              <a:rPr lang="en-GB" dirty="0" smtClean="0"/>
              <a:t>work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2585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Assessment Component 1 – 60%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 smtClean="0"/>
              <a:t>Coursework</a:t>
            </a:r>
            <a:r>
              <a:rPr lang="en-GB" dirty="0"/>
              <a:t>: A Professional Journal (4500 words).  The Journal will include the following:</a:t>
            </a:r>
          </a:p>
          <a:p>
            <a:pPr lvl="0"/>
            <a:r>
              <a:rPr lang="en-GB" dirty="0"/>
              <a:t>An original risk assessment of the work setting,</a:t>
            </a:r>
          </a:p>
          <a:p>
            <a:pPr lvl="0"/>
            <a:r>
              <a:rPr lang="en-GB" dirty="0"/>
              <a:t>An evaluation of the work placement</a:t>
            </a:r>
          </a:p>
          <a:p>
            <a:pPr lvl="0"/>
            <a:r>
              <a:rPr lang="en-GB" dirty="0"/>
              <a:t>Ten reflective journals</a:t>
            </a:r>
          </a:p>
          <a:p>
            <a:pPr lvl="0"/>
            <a:r>
              <a:rPr lang="en-GB" dirty="0"/>
              <a:t>A community profile</a:t>
            </a:r>
          </a:p>
          <a:p>
            <a:pPr lvl="0"/>
            <a:r>
              <a:rPr lang="en-GB" dirty="0"/>
              <a:t>The analysis of a significant project or programme of work developed by the student.</a:t>
            </a:r>
          </a:p>
          <a:p>
            <a:pPr lvl="0"/>
            <a:r>
              <a:rPr lang="en-GB" dirty="0"/>
              <a:t>A summary of your own learning and development, linked to your professional</a:t>
            </a:r>
          </a:p>
          <a:p>
            <a:r>
              <a:rPr lang="en-GB" dirty="0"/>
              <a:t>development plan and underpinned with reference to examples from your practice and appropriate literature such as National Occupational Standards for Youth Work.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3414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Please provide an individual update about your project </a:t>
            </a:r>
            <a:r>
              <a:rPr lang="en-GB" dirty="0"/>
              <a:t>or programme of </a:t>
            </a:r>
            <a:r>
              <a:rPr lang="en-GB" dirty="0" smtClean="0"/>
              <a:t>work.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Take a few moments to note down your project or programme experience.</a:t>
            </a:r>
          </a:p>
          <a:p>
            <a:r>
              <a:rPr lang="en-GB" dirty="0" smtClean="0"/>
              <a:t>Feedback to the group.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07573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Definition of Planning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Table indicating times, places of intended proceeding, scheme of arrangement</a:t>
            </a:r>
          </a:p>
          <a:p>
            <a:r>
              <a:rPr lang="en-US" dirty="0" smtClean="0"/>
              <a:t>A formulated and </a:t>
            </a:r>
            <a:r>
              <a:rPr lang="en-US" dirty="0" err="1" smtClean="0"/>
              <a:t>organised</a:t>
            </a:r>
            <a:r>
              <a:rPr lang="en-US" dirty="0" smtClean="0"/>
              <a:t> method by which a thing is to be done</a:t>
            </a:r>
          </a:p>
          <a:p>
            <a:r>
              <a:rPr lang="en-US" dirty="0" smtClean="0"/>
              <a:t>A project, design, way of proceeding</a:t>
            </a:r>
          </a:p>
          <a:p>
            <a:r>
              <a:rPr lang="en-US" dirty="0" smtClean="0"/>
              <a:t>Make a plan of, scheme, arrange beforehand, conduct in accordance with plan</a:t>
            </a:r>
          </a:p>
          <a:p>
            <a:pPr marL="0" indent="0" algn="r">
              <a:buNone/>
            </a:pPr>
            <a:endParaRPr lang="en-US" sz="2400" dirty="0" smtClean="0"/>
          </a:p>
          <a:p>
            <a:pPr marL="0" indent="0" algn="r">
              <a:buNone/>
            </a:pPr>
            <a:r>
              <a:rPr lang="en-US" sz="2400" dirty="0" smtClean="0"/>
              <a:t>Wales Youth Agency, (2003 p41) Youth Work and Schools Partnership Toolkit</a:t>
            </a:r>
            <a:r>
              <a:rPr lang="en-US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040728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do we need to plan?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prepare our work effectively</a:t>
            </a:r>
          </a:p>
          <a:p>
            <a:r>
              <a:rPr lang="en-US" dirty="0" smtClean="0"/>
              <a:t>To </a:t>
            </a:r>
            <a:r>
              <a:rPr lang="en-US" dirty="0" err="1" smtClean="0"/>
              <a:t>formalise</a:t>
            </a:r>
            <a:r>
              <a:rPr lang="en-US" dirty="0" smtClean="0"/>
              <a:t> the way we think</a:t>
            </a:r>
          </a:p>
          <a:p>
            <a:r>
              <a:rPr lang="en-US" dirty="0" smtClean="0"/>
              <a:t>To record the work we do</a:t>
            </a:r>
          </a:p>
          <a:p>
            <a:r>
              <a:rPr lang="en-US" dirty="0" smtClean="0"/>
              <a:t>To ensure we meet our targets</a:t>
            </a:r>
          </a:p>
          <a:p>
            <a:r>
              <a:rPr lang="en-US" dirty="0" smtClean="0"/>
              <a:t>To compile evidence of our youth work</a:t>
            </a:r>
          </a:p>
          <a:p>
            <a:r>
              <a:rPr lang="en-US" dirty="0" smtClean="0"/>
              <a:t>To reflect, monitor and evaluate</a:t>
            </a:r>
          </a:p>
          <a:p>
            <a:r>
              <a:rPr lang="en-US" dirty="0" smtClean="0"/>
              <a:t>To collect information for reports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59089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Whose needs do we need to consider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Young people</a:t>
            </a:r>
          </a:p>
          <a:p>
            <a:r>
              <a:rPr lang="en-US" dirty="0" smtClean="0"/>
              <a:t>Staff</a:t>
            </a:r>
          </a:p>
          <a:p>
            <a:r>
              <a:rPr lang="en-US" dirty="0" smtClean="0"/>
              <a:t>Community</a:t>
            </a:r>
          </a:p>
          <a:p>
            <a:r>
              <a:rPr lang="en-US" dirty="0" smtClean="0"/>
              <a:t>Authority</a:t>
            </a:r>
          </a:p>
          <a:p>
            <a:r>
              <a:rPr lang="en-US" dirty="0" smtClean="0"/>
              <a:t>Governments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49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Organising</a:t>
            </a:r>
            <a:r>
              <a:rPr lang="en-US" dirty="0" smtClean="0"/>
              <a:t> and Planning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The Youth Work Curriculum Statement for Wales Working Toolkit (2005) </a:t>
            </a:r>
          </a:p>
          <a:p>
            <a:r>
              <a:rPr lang="en-US" dirty="0" smtClean="0"/>
              <a:t>Key activity areas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 descr="Health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9257" y="3187658"/>
            <a:ext cx="4758144" cy="335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3522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Planning.pn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953" r="-19953"/>
          <a:stretch>
            <a:fillRect/>
          </a:stretch>
        </p:blipFill>
        <p:spPr>
          <a:xfrm>
            <a:off x="1244258" y="274638"/>
            <a:ext cx="6405660" cy="6084419"/>
          </a:xfrm>
        </p:spPr>
      </p:pic>
    </p:spTree>
    <p:extLst>
      <p:ext uri="{BB962C8B-B14F-4D97-AF65-F5344CB8AC3E}">
        <p14:creationId xmlns:p14="http://schemas.microsoft.com/office/powerpoint/2010/main" val="19831766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other methods of planning are you aware of?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78289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Planning Process NAOMIE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Identification of </a:t>
            </a:r>
            <a:r>
              <a:rPr lang="en-US" i="1" dirty="0" smtClean="0"/>
              <a:t>Need</a:t>
            </a:r>
          </a:p>
          <a:p>
            <a:r>
              <a:rPr lang="en-US" dirty="0" smtClean="0"/>
              <a:t>Set </a:t>
            </a:r>
            <a:r>
              <a:rPr lang="en-US" i="1" dirty="0" smtClean="0"/>
              <a:t>Aims</a:t>
            </a:r>
          </a:p>
          <a:p>
            <a:r>
              <a:rPr lang="en-US" dirty="0" smtClean="0"/>
              <a:t>Set </a:t>
            </a:r>
            <a:r>
              <a:rPr lang="en-US" i="1" dirty="0" smtClean="0"/>
              <a:t>Objectives</a:t>
            </a:r>
          </a:p>
          <a:p>
            <a:r>
              <a:rPr lang="en-US" dirty="0" smtClean="0"/>
              <a:t>Establish </a:t>
            </a:r>
            <a:r>
              <a:rPr lang="en-US" i="1" dirty="0" smtClean="0"/>
              <a:t>Methods</a:t>
            </a:r>
          </a:p>
          <a:p>
            <a:r>
              <a:rPr lang="en-US" i="1" dirty="0" smtClean="0"/>
              <a:t>Implement</a:t>
            </a:r>
          </a:p>
          <a:p>
            <a:r>
              <a:rPr lang="en-US" i="1" dirty="0" smtClean="0"/>
              <a:t>Evaluate</a:t>
            </a:r>
          </a:p>
          <a:p>
            <a:pPr marL="0" indent="0" algn="r">
              <a:buNone/>
            </a:pPr>
            <a:r>
              <a:rPr lang="en-US" dirty="0" smtClean="0"/>
              <a:t>Ingram and Harris (2001)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26762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310</Words>
  <Application>Microsoft Macintosh PowerPoint</Application>
  <PresentationFormat>On-screen Show (4:3)</PresentationFormat>
  <Paragraphs>48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Development of a project or programme of work</vt:lpstr>
      <vt:lpstr>Assessment Component 1 – 60%</vt:lpstr>
      <vt:lpstr>PowerPoint Presentation</vt:lpstr>
      <vt:lpstr>Definition of Planning</vt:lpstr>
      <vt:lpstr>Why do we need to plan?</vt:lpstr>
      <vt:lpstr>Whose needs do we need to consider</vt:lpstr>
      <vt:lpstr>Organising and Planning Activities</vt:lpstr>
      <vt:lpstr>PowerPoint Presentation</vt:lpstr>
      <vt:lpstr>PowerPoint Presentation</vt:lpstr>
      <vt:lpstr>Planning Process NAOMIE</vt:lpstr>
    </vt:vector>
  </TitlesOfParts>
  <Company>Private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Dolan Thomas</dc:creator>
  <cp:lastModifiedBy>Dolan Thomas</cp:lastModifiedBy>
  <cp:revision>11</cp:revision>
  <dcterms:created xsi:type="dcterms:W3CDTF">2017-02-14T15:54:52Z</dcterms:created>
  <dcterms:modified xsi:type="dcterms:W3CDTF">2017-02-14T20:14:07Z</dcterms:modified>
</cp:coreProperties>
</file>