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33" r:id="rId1"/>
  </p:sldMasterIdLst>
  <p:notesMasterIdLst>
    <p:notesMasterId r:id="rId3"/>
  </p:notesMasterIdLst>
  <p:sldIdLst>
    <p:sldId id="256" r:id="rId2"/>
  </p:sldIdLst>
  <p:sldSz cx="51206400" cy="32004000"/>
  <p:notesSz cx="32918400" cy="5120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7">
          <p15:clr>
            <a:srgbClr val="A4A3A4"/>
          </p15:clr>
        </p15:guide>
        <p15:guide id="2" orient="horz" pos="19087">
          <p15:clr>
            <a:srgbClr val="A4A3A4"/>
          </p15:clr>
        </p15:guide>
        <p15:guide id="3" orient="horz" pos="3625">
          <p15:clr>
            <a:srgbClr val="A4A3A4"/>
          </p15:clr>
        </p15:guide>
        <p15:guide id="4" orient="horz" pos="2070">
          <p15:clr>
            <a:srgbClr val="A4A3A4"/>
          </p15:clr>
        </p15:guide>
        <p15:guide id="5" pos="7439">
          <p15:clr>
            <a:srgbClr val="A4A3A4"/>
          </p15:clr>
        </p15:guide>
        <p15:guide id="6" pos="8412">
          <p15:clr>
            <a:srgbClr val="A4A3A4"/>
          </p15:clr>
        </p15:guide>
        <p15:guide id="7" pos="15311">
          <p15:clr>
            <a:srgbClr val="A4A3A4"/>
          </p15:clr>
        </p15:guide>
        <p15:guide id="8" pos="24535">
          <p15:clr>
            <a:srgbClr val="A4A3A4"/>
          </p15:clr>
        </p15:guide>
        <p15:guide id="9" pos="1150">
          <p15:clr>
            <a:srgbClr val="A4A3A4"/>
          </p15:clr>
        </p15:guide>
        <p15:guide id="10" pos="16330">
          <p15:clr>
            <a:srgbClr val="A4A3A4"/>
          </p15:clr>
        </p15:guide>
        <p15:guide id="11" pos="23563">
          <p15:clr>
            <a:srgbClr val="A4A3A4"/>
          </p15:clr>
        </p15:guide>
        <p15:guide id="12" pos="3087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 Mines" initials="CM" lastIdx="1" clrIdx="0">
    <p:extLst>
      <p:ext uri="{19B8F6BF-5375-455C-9EA6-DF929625EA0E}">
        <p15:presenceInfo xmlns:p15="http://schemas.microsoft.com/office/powerpoint/2012/main" userId="S::CMines@globalbanking.ac.uk::a5f9f9b2-f927-45f3-af36-65c3eb3e4d4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3F3"/>
    <a:srgbClr val="FF6FCF"/>
    <a:srgbClr val="800040"/>
    <a:srgbClr val="191919"/>
    <a:srgbClr val="FFFF66"/>
    <a:srgbClr val="FFFFE1"/>
    <a:srgbClr val="004080"/>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4"/>
    <p:restoredTop sz="90763" autoAdjust="0"/>
  </p:normalViewPr>
  <p:slideViewPr>
    <p:cSldViewPr snapToGrid="0">
      <p:cViewPr varScale="1">
        <p:scale>
          <a:sx n="12" d="100"/>
          <a:sy n="12" d="100"/>
        </p:scale>
        <p:origin x="1276" y="84"/>
      </p:cViewPr>
      <p:guideLst>
        <p:guide orient="horz" pos="697"/>
        <p:guide orient="horz" pos="19087"/>
        <p:guide orient="horz" pos="3625"/>
        <p:guide orient="horz" pos="2070"/>
        <p:guide pos="7439"/>
        <p:guide pos="8412"/>
        <p:guide pos="15311"/>
        <p:guide pos="24535"/>
        <p:guide pos="1150"/>
        <p:guide pos="16330"/>
        <p:guide pos="23563"/>
        <p:guide pos="30871"/>
      </p:guideLst>
    </p:cSldViewPr>
  </p:slideViewPr>
  <p:outlineViewPr>
    <p:cViewPr>
      <p:scale>
        <a:sx n="33" d="100"/>
        <a:sy n="33" d="100"/>
      </p:scale>
      <p:origin x="0" y="0"/>
    </p:cViewPr>
  </p:outlineViewPr>
  <p:notesTextViewPr>
    <p:cViewPr>
      <p:scale>
        <a:sx n="50" d="100"/>
        <a:sy n="50" d="100"/>
      </p:scale>
      <p:origin x="0" y="-1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A4FE84-6F11-4EA0-8BCB-50F62F126E35}"/>
              </a:ext>
            </a:extLst>
          </p:cNvPr>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5966AC13-B780-4C7D-8E14-A18B2CC4AF36}"/>
              </a:ext>
            </a:extLst>
          </p:cNvPr>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panose="020F0502020204030204" pitchFamily="34" charset="0"/>
              </a:defRPr>
            </a:lvl1pPr>
          </a:lstStyle>
          <a:p>
            <a:pPr>
              <a:defRPr/>
            </a:pPr>
            <a:fld id="{805E7A6F-8693-4A7F-9647-9F3273C4569D}" type="datetime1">
              <a:rPr lang="en-US" altLang="en-US"/>
              <a:pPr>
                <a:defRPr/>
              </a:pPr>
              <a:t>4/21/2024</a:t>
            </a:fld>
            <a:endParaRPr lang="en-US" altLang="en-US"/>
          </a:p>
        </p:txBody>
      </p:sp>
      <p:sp>
        <p:nvSpPr>
          <p:cNvPr id="4" name="Slide Image Placeholder 3">
            <a:extLst>
              <a:ext uri="{FF2B5EF4-FFF2-40B4-BE49-F238E27FC236}">
                <a16:creationId xmlns:a16="http://schemas.microsoft.com/office/drawing/2014/main" id="{0929BFF7-FCE7-47A5-A53A-2AF3C0405F0B}"/>
              </a:ext>
            </a:extLst>
          </p:cNvPr>
          <p:cNvSpPr>
            <a:spLocks noGrp="1" noRot="1" noChangeAspect="1"/>
          </p:cNvSpPr>
          <p:nvPr>
            <p:ph type="sldImg" idx="2"/>
          </p:nvPr>
        </p:nvSpPr>
        <p:spPr>
          <a:xfrm>
            <a:off x="1098550" y="3840163"/>
            <a:ext cx="307213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id="{CC7BD446-C85C-4278-8CCB-9A37CB700B8B}"/>
              </a:ext>
            </a:extLst>
          </p:cNvPr>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0322953A-8CBE-4A92-B7F3-53D0CCDF54C6}"/>
              </a:ext>
            </a:extLst>
          </p:cNvPr>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CE6283B4-E10C-4BF7-B4C1-DDEC0E5CCE0C}"/>
              </a:ext>
            </a:extLst>
          </p:cNvPr>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0923D312-81F4-4DCC-AA98-A7CE685A25AE}" type="slidenum">
              <a:rPr lang="en-US" altLang="en-US"/>
              <a:pPr>
                <a:defRPr/>
              </a:pPr>
              <a:t>‹#›</a:t>
            </a:fld>
            <a:endParaRPr lang="en-US" altLang="en-US"/>
          </a:p>
        </p:txBody>
      </p:sp>
    </p:spTree>
    <p:extLst>
      <p:ext uri="{BB962C8B-B14F-4D97-AF65-F5344CB8AC3E}">
        <p14:creationId xmlns:p14="http://schemas.microsoft.com/office/powerpoint/2010/main" val="1302396317"/>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pitchFamily="-111" charset="-128"/>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33F3ADE-8BD9-4F0A-BCFC-8A93F3C8AE2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12161BFA-987F-46F4-B4E2-C7B93151A1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0" marR="0" lvl="0" indent="0" algn="l" defTabSz="457200" rtl="0" eaLnBrk="1" fontAlgn="base" latinLnBrk="0" hangingPunct="1">
              <a:lnSpc>
                <a:spcPct val="100000"/>
              </a:lnSpc>
              <a:spcBef>
                <a:spcPct val="0"/>
              </a:spcBef>
              <a:spcAft>
                <a:spcPct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spcBef>
                <a:spcPct val="0"/>
              </a:spcBef>
            </a:pPr>
            <a:endParaRPr lang="en-US" altLang="en-US" sz="9600" dirty="0">
              <a:solidFill>
                <a:srgbClr val="000000"/>
              </a:solidFill>
            </a:endParaRPr>
          </a:p>
        </p:txBody>
      </p:sp>
      <p:sp>
        <p:nvSpPr>
          <p:cNvPr id="4100" name="Slide Number Placeholder 3">
            <a:extLst>
              <a:ext uri="{FF2B5EF4-FFF2-40B4-BE49-F238E27FC236}">
                <a16:creationId xmlns:a16="http://schemas.microsoft.com/office/drawing/2014/main" id="{ED248555-0BD2-47DF-A90B-1B2B31FCA4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EA59AD23-5541-4C45-BE1D-91E918C7BFBC}" type="slidenum">
              <a:rPr lang="en-US" altLang="en-US"/>
              <a:pPr>
                <a:spcBef>
                  <a:spcPct val="0"/>
                </a:spcBef>
              </a:pPr>
              <a:t>1</a:t>
            </a:fld>
            <a:endParaRPr lang="en-US" altLang="en-US"/>
          </a:p>
        </p:txBody>
      </p:sp>
    </p:spTree>
    <p:extLst>
      <p:ext uri="{BB962C8B-B14F-4D97-AF65-F5344CB8AC3E}">
        <p14:creationId xmlns:p14="http://schemas.microsoft.com/office/powerpoint/2010/main" val="415830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50811" y="6756402"/>
            <a:ext cx="37067764" cy="15538045"/>
          </a:xfrm>
        </p:spPr>
        <p:txBody>
          <a:bodyPr anchor="b"/>
          <a:lstStyle>
            <a:lvl1pPr>
              <a:defRPr sz="30240"/>
            </a:lvl1pPr>
          </a:lstStyle>
          <a:p>
            <a:r>
              <a:rPr lang="en-US"/>
              <a:t>Click to edit Master title style</a:t>
            </a:r>
            <a:endParaRPr lang="en-US" dirty="0"/>
          </a:p>
        </p:txBody>
      </p:sp>
      <p:sp>
        <p:nvSpPr>
          <p:cNvPr id="3" name="Subtitle 2"/>
          <p:cNvSpPr>
            <a:spLocks noGrp="1"/>
          </p:cNvSpPr>
          <p:nvPr>
            <p:ph type="subTitle" idx="1"/>
          </p:nvPr>
        </p:nvSpPr>
        <p:spPr>
          <a:xfrm>
            <a:off x="4850811" y="22294440"/>
            <a:ext cx="37067764" cy="4019960"/>
          </a:xfrm>
        </p:spPr>
        <p:txBody>
          <a:bodyPr anchor="t"/>
          <a:lstStyle>
            <a:lvl1pPr marL="0" indent="0" algn="l">
              <a:buNone/>
              <a:defRPr cap="all">
                <a:solidFill>
                  <a:schemeClr val="accent1"/>
                </a:solidFill>
              </a:defRPr>
            </a:lvl1pPr>
            <a:lvl2pPr marL="1920240" indent="0" algn="ctr">
              <a:buNone/>
              <a:defRPr>
                <a:solidFill>
                  <a:schemeClr val="tx1">
                    <a:tint val="75000"/>
                  </a:schemeClr>
                </a:solidFill>
              </a:defRPr>
            </a:lvl2pPr>
            <a:lvl3pPr marL="3840480" indent="0" algn="ctr">
              <a:buNone/>
              <a:defRPr>
                <a:solidFill>
                  <a:schemeClr val="tx1">
                    <a:tint val="75000"/>
                  </a:schemeClr>
                </a:solidFill>
              </a:defRPr>
            </a:lvl3pPr>
            <a:lvl4pPr marL="5760720" indent="0" algn="ctr">
              <a:buNone/>
              <a:defRPr>
                <a:solidFill>
                  <a:schemeClr val="tx1">
                    <a:tint val="75000"/>
                  </a:schemeClr>
                </a:solidFill>
              </a:defRPr>
            </a:lvl4pPr>
            <a:lvl5pPr marL="7680960" indent="0" algn="ctr">
              <a:buNone/>
              <a:defRPr>
                <a:solidFill>
                  <a:schemeClr val="tx1">
                    <a:tint val="75000"/>
                  </a:schemeClr>
                </a:solidFill>
              </a:defRPr>
            </a:lvl5pPr>
            <a:lvl6pPr marL="9601200" indent="0" algn="ctr">
              <a:buNone/>
              <a:defRPr>
                <a:solidFill>
                  <a:schemeClr val="tx1">
                    <a:tint val="75000"/>
                  </a:schemeClr>
                </a:solidFill>
              </a:defRPr>
            </a:lvl6pPr>
            <a:lvl7pPr marL="11521440" indent="0" algn="ctr">
              <a:buNone/>
              <a:defRPr>
                <a:solidFill>
                  <a:schemeClr val="tx1">
                    <a:tint val="75000"/>
                  </a:schemeClr>
                </a:solidFill>
              </a:defRPr>
            </a:lvl7pPr>
            <a:lvl8pPr marL="13441680" indent="0" algn="ctr">
              <a:buNone/>
              <a:defRPr>
                <a:solidFill>
                  <a:schemeClr val="tx1">
                    <a:tint val="75000"/>
                  </a:schemeClr>
                </a:solidFill>
              </a:defRPr>
            </a:lvl8pPr>
            <a:lvl9pPr marL="1536192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AA72E36-9215-41CE-85DA-312040A0DC70}" type="slidenum">
              <a:rPr lang="en-US" altLang="en-US" smtClean="0"/>
              <a:pPr>
                <a:defRPr/>
              </a:pPr>
              <a:t>‹#›</a:t>
            </a:fld>
            <a:endParaRPr lang="en-US" altLang="en-US"/>
          </a:p>
        </p:txBody>
      </p:sp>
    </p:spTree>
    <p:extLst>
      <p:ext uri="{BB962C8B-B14F-4D97-AF65-F5344CB8AC3E}">
        <p14:creationId xmlns:p14="http://schemas.microsoft.com/office/powerpoint/2010/main" val="87569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54D1208-5F4C-46C3-A123-D6178802BF50}" type="slidenum">
              <a:rPr lang="en-US" altLang="en-US" smtClean="0"/>
              <a:pPr>
                <a:defRPr/>
              </a:pPr>
              <a:t>‹#›</a:t>
            </a:fld>
            <a:endParaRPr lang="en-US" altLang="en-US"/>
          </a:p>
        </p:txBody>
      </p:sp>
    </p:spTree>
    <p:extLst>
      <p:ext uri="{BB962C8B-B14F-4D97-AF65-F5344CB8AC3E}">
        <p14:creationId xmlns:p14="http://schemas.microsoft.com/office/powerpoint/2010/main" val="398698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50818" y="13354756"/>
            <a:ext cx="37067759" cy="8939686"/>
          </a:xfrm>
        </p:spPr>
        <p:txBody>
          <a:bodyPr anchor="b"/>
          <a:lstStyle>
            <a:lvl1pPr algn="l">
              <a:defRPr sz="16800" b="0" cap="none"/>
            </a:lvl1pPr>
          </a:lstStyle>
          <a:p>
            <a:r>
              <a:rPr lang="en-US"/>
              <a:t>Click to edit Master title style</a:t>
            </a:r>
            <a:endParaRPr lang="en-US" dirty="0"/>
          </a:p>
        </p:txBody>
      </p:sp>
      <p:sp>
        <p:nvSpPr>
          <p:cNvPr id="3" name="Text Placeholder 2"/>
          <p:cNvSpPr>
            <a:spLocks noGrp="1"/>
          </p:cNvSpPr>
          <p:nvPr>
            <p:ph type="body" idx="1"/>
          </p:nvPr>
        </p:nvSpPr>
        <p:spPr>
          <a:xfrm>
            <a:off x="4850811" y="22294445"/>
            <a:ext cx="37067764" cy="4015200"/>
          </a:xfrm>
        </p:spPr>
        <p:txBody>
          <a:bodyPr anchor="t"/>
          <a:lstStyle>
            <a:lvl1pPr marL="0" indent="0" algn="l">
              <a:buNone/>
              <a:defRPr sz="8400" cap="all">
                <a:solidFill>
                  <a:schemeClr val="accent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D85FE1F-4DDE-48B1-8D81-514C93A5969E}" type="slidenum">
              <a:rPr lang="en-US" altLang="en-US" smtClean="0"/>
              <a:pPr>
                <a:defRPr/>
              </a:pPr>
              <a:t>‹#›</a:t>
            </a:fld>
            <a:endParaRPr lang="en-US" altLang="en-US"/>
          </a:p>
        </p:txBody>
      </p:sp>
    </p:spTree>
    <p:extLst>
      <p:ext uri="{BB962C8B-B14F-4D97-AF65-F5344CB8AC3E}">
        <p14:creationId xmlns:p14="http://schemas.microsoft.com/office/powerpoint/2010/main" val="702341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633912" y="9616019"/>
            <a:ext cx="18464624" cy="19580227"/>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3748873" y="9595099"/>
            <a:ext cx="18464632" cy="19601143"/>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54C510B-655E-4918-BAB1-2B9E886C4420}" type="slidenum">
              <a:rPr lang="en-US" altLang="en-US" smtClean="0"/>
              <a:pPr>
                <a:defRPr/>
              </a:pPr>
              <a:t>‹#›</a:t>
            </a:fld>
            <a:endParaRPr lang="en-US" altLang="en-US"/>
          </a:p>
        </p:txBody>
      </p:sp>
    </p:spTree>
    <p:extLst>
      <p:ext uri="{BB962C8B-B14F-4D97-AF65-F5344CB8AC3E}">
        <p14:creationId xmlns:p14="http://schemas.microsoft.com/office/powerpoint/2010/main" val="566540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633914" y="8890000"/>
            <a:ext cx="18464620" cy="2689223"/>
          </a:xfrm>
        </p:spPr>
        <p:txBody>
          <a:bodyPr anchor="b">
            <a:noAutofit/>
          </a:bodyPr>
          <a:lstStyle>
            <a:lvl1pPr marL="0" indent="0">
              <a:buNone/>
              <a:defRPr sz="10080" b="0">
                <a:solidFill>
                  <a:schemeClr val="accent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p:cNvSpPr>
            <a:spLocks noGrp="1"/>
          </p:cNvSpPr>
          <p:nvPr>
            <p:ph sz="half" idx="2"/>
          </p:nvPr>
        </p:nvSpPr>
        <p:spPr>
          <a:xfrm>
            <a:off x="4633912" y="11734800"/>
            <a:ext cx="18464624" cy="17461444"/>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3748881" y="8890000"/>
            <a:ext cx="18464624" cy="2689223"/>
          </a:xfrm>
        </p:spPr>
        <p:txBody>
          <a:bodyPr anchor="b">
            <a:noAutofit/>
          </a:bodyPr>
          <a:lstStyle>
            <a:lvl1pPr marL="0" indent="0">
              <a:buNone/>
              <a:defRPr sz="10080" b="0">
                <a:solidFill>
                  <a:schemeClr val="accent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p:cNvSpPr>
            <a:spLocks noGrp="1"/>
          </p:cNvSpPr>
          <p:nvPr>
            <p:ph sz="quarter" idx="4"/>
          </p:nvPr>
        </p:nvSpPr>
        <p:spPr>
          <a:xfrm>
            <a:off x="23748881" y="11734800"/>
            <a:ext cx="18464624" cy="17461444"/>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C5B0CDFB-3550-47DC-9677-73DB8AF0F383}" type="slidenum">
              <a:rPr lang="en-US" altLang="en-US" smtClean="0"/>
              <a:pPr>
                <a:defRPr/>
              </a:pPr>
              <a:t>‹#›</a:t>
            </a:fld>
            <a:endParaRPr lang="en-US" altLang="en-US"/>
          </a:p>
        </p:txBody>
      </p:sp>
    </p:spTree>
    <p:extLst>
      <p:ext uri="{BB962C8B-B14F-4D97-AF65-F5344CB8AC3E}">
        <p14:creationId xmlns:p14="http://schemas.microsoft.com/office/powerpoint/2010/main" val="2840031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endParaRPr lang="en-US"/>
          </a:p>
        </p:txBody>
      </p:sp>
      <p:sp>
        <p:nvSpPr>
          <p:cNvPr id="5" name="Footer Placeholder 3"/>
          <p:cNvSpPr>
            <a:spLocks noGrp="1"/>
          </p:cNvSpPr>
          <p:nvPr>
            <p:ph type="ftr" sz="quarter" idx="11"/>
          </p:nvPr>
        </p:nvSpPr>
        <p:spPr/>
        <p:txBody>
          <a:bodyPr/>
          <a:lstStyle/>
          <a:p>
            <a:pPr>
              <a:defRPr/>
            </a:pPr>
            <a:endParaRPr lang="en-US"/>
          </a:p>
        </p:txBody>
      </p:sp>
      <p:sp>
        <p:nvSpPr>
          <p:cNvPr id="6" name="Slide Number Placeholder 4"/>
          <p:cNvSpPr>
            <a:spLocks noGrp="1"/>
          </p:cNvSpPr>
          <p:nvPr>
            <p:ph type="sldNum" sz="quarter" idx="12"/>
          </p:nvPr>
        </p:nvSpPr>
        <p:spPr/>
        <p:txBody>
          <a:bodyPr/>
          <a:lstStyle/>
          <a:p>
            <a:pPr>
              <a:defRPr/>
            </a:pPr>
            <a:fld id="{CACDF892-0838-48F5-95DB-4835DD296DFF}" type="slidenum">
              <a:rPr lang="en-US" altLang="en-US" smtClean="0"/>
              <a:pPr>
                <a:defRPr/>
              </a:pPr>
              <a:t>‹#›</a:t>
            </a:fld>
            <a:endParaRPr lang="en-US" altLang="en-US"/>
          </a:p>
        </p:txBody>
      </p:sp>
    </p:spTree>
    <p:extLst>
      <p:ext uri="{BB962C8B-B14F-4D97-AF65-F5344CB8AC3E}">
        <p14:creationId xmlns:p14="http://schemas.microsoft.com/office/powerpoint/2010/main" val="1510460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US"/>
          </a:p>
        </p:txBody>
      </p:sp>
      <p:sp>
        <p:nvSpPr>
          <p:cNvPr id="5" name="Footer Placeholder 2"/>
          <p:cNvSpPr>
            <a:spLocks noGrp="1"/>
          </p:cNvSpPr>
          <p:nvPr>
            <p:ph type="ftr" sz="quarter" idx="11"/>
          </p:nvPr>
        </p:nvSpPr>
        <p:spPr/>
        <p:txBody>
          <a:bodyPr/>
          <a:lstStyle/>
          <a:p>
            <a:pPr>
              <a:defRPr/>
            </a:pPr>
            <a:endParaRPr lang="en-US"/>
          </a:p>
        </p:txBody>
      </p:sp>
      <p:sp>
        <p:nvSpPr>
          <p:cNvPr id="6" name="Slide Number Placeholder 3"/>
          <p:cNvSpPr>
            <a:spLocks noGrp="1"/>
          </p:cNvSpPr>
          <p:nvPr>
            <p:ph type="sldNum" sz="quarter" idx="12"/>
          </p:nvPr>
        </p:nvSpPr>
        <p:spPr/>
        <p:txBody>
          <a:bodyPr/>
          <a:lstStyle/>
          <a:p>
            <a:pPr>
              <a:defRPr/>
            </a:pPr>
            <a:fld id="{D7D33CDA-3D9D-45CA-89BB-1AC57179B28D}" type="slidenum">
              <a:rPr lang="en-US" altLang="en-US" smtClean="0"/>
              <a:pPr>
                <a:defRPr/>
              </a:pPr>
              <a:t>‹#›</a:t>
            </a:fld>
            <a:endParaRPr lang="en-US" altLang="en-US"/>
          </a:p>
        </p:txBody>
      </p:sp>
    </p:spTree>
    <p:extLst>
      <p:ext uri="{BB962C8B-B14F-4D97-AF65-F5344CB8AC3E}">
        <p14:creationId xmlns:p14="http://schemas.microsoft.com/office/powerpoint/2010/main" val="1131078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50807" y="6756400"/>
            <a:ext cx="14284469" cy="6756400"/>
          </a:xfrm>
        </p:spPr>
        <p:txBody>
          <a:bodyPr anchor="b"/>
          <a:lstStyle>
            <a:lvl1pPr algn="l">
              <a:defRPr sz="10080" b="0"/>
            </a:lvl1pPr>
          </a:lstStyle>
          <a:p>
            <a:r>
              <a:rPr lang="en-US"/>
              <a:t>Click to edit Master title style</a:t>
            </a:r>
            <a:endParaRPr lang="en-US" dirty="0"/>
          </a:p>
        </p:txBody>
      </p:sp>
      <p:sp>
        <p:nvSpPr>
          <p:cNvPr id="3" name="Content Placeholder 2"/>
          <p:cNvSpPr>
            <a:spLocks noGrp="1"/>
          </p:cNvSpPr>
          <p:nvPr>
            <p:ph idx="1"/>
          </p:nvPr>
        </p:nvSpPr>
        <p:spPr>
          <a:xfrm>
            <a:off x="20095390" y="6756400"/>
            <a:ext cx="21823187" cy="21336000"/>
          </a:xfrm>
        </p:spPr>
        <p:txBody>
          <a:bodyPr anchor="ctr">
            <a:normAutofit/>
          </a:bodyPr>
          <a:lstStyle>
            <a:lvl1pPr>
              <a:defRPr sz="8400"/>
            </a:lvl1pPr>
            <a:lvl2pPr>
              <a:defRPr sz="7560"/>
            </a:lvl2pPr>
            <a:lvl3pPr>
              <a:defRPr sz="6720"/>
            </a:lvl3pPr>
            <a:lvl4pPr>
              <a:defRPr sz="5880"/>
            </a:lvl4pPr>
            <a:lvl5pPr>
              <a:defRPr sz="5880"/>
            </a:lvl5pPr>
            <a:lvl6pPr>
              <a:defRPr sz="5880"/>
            </a:lvl6pPr>
            <a:lvl7pPr>
              <a:defRPr sz="5880"/>
            </a:lvl7pPr>
            <a:lvl8pPr>
              <a:defRPr sz="5880"/>
            </a:lvl8pPr>
            <a:lvl9pPr>
              <a:defRPr sz="58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850809" y="14603309"/>
            <a:ext cx="14284465" cy="13512795"/>
          </a:xfrm>
        </p:spPr>
        <p:txBody>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7" name="Date Placeholder 4"/>
          <p:cNvSpPr>
            <a:spLocks noGrp="1"/>
          </p:cNvSpPr>
          <p:nvPr>
            <p:ph type="dt" sz="half" idx="10"/>
          </p:nvPr>
        </p:nvSpPr>
        <p:spPr/>
        <p:txBody>
          <a:bodyPr/>
          <a:lstStyle/>
          <a:p>
            <a:pPr>
              <a:defRPr/>
            </a:pPr>
            <a:endParaRPr lang="en-US"/>
          </a:p>
        </p:txBody>
      </p:sp>
      <p:sp>
        <p:nvSpPr>
          <p:cNvPr id="5" name="Footer Placeholder 5"/>
          <p:cNvSpPr>
            <a:spLocks noGrp="1"/>
          </p:cNvSpPr>
          <p:nvPr>
            <p:ph type="ftr" sz="quarter" idx="11"/>
          </p:nvPr>
        </p:nvSpPr>
        <p:spPr/>
        <p:txBody>
          <a:bodyPr/>
          <a:lstStyle/>
          <a:p>
            <a:pPr>
              <a:defRPr/>
            </a:pPr>
            <a:endParaRPr lang="en-US"/>
          </a:p>
        </p:txBody>
      </p:sp>
      <p:sp>
        <p:nvSpPr>
          <p:cNvPr id="6" name="Slide Number Placeholder 6"/>
          <p:cNvSpPr>
            <a:spLocks noGrp="1"/>
          </p:cNvSpPr>
          <p:nvPr>
            <p:ph type="sldNum" sz="quarter" idx="12"/>
          </p:nvPr>
        </p:nvSpPr>
        <p:spPr/>
        <p:txBody>
          <a:bodyPr/>
          <a:lstStyle/>
          <a:p>
            <a:pPr>
              <a:defRPr/>
            </a:pPr>
            <a:fld id="{E674B851-A2B2-4BF6-AFCC-36DDD1E11A71}" type="slidenum">
              <a:rPr lang="en-US" altLang="en-US" smtClean="0"/>
              <a:pPr>
                <a:defRPr/>
              </a:pPr>
              <a:t>‹#›</a:t>
            </a:fld>
            <a:endParaRPr lang="en-US" altLang="en-US"/>
          </a:p>
        </p:txBody>
      </p:sp>
    </p:spTree>
    <p:extLst>
      <p:ext uri="{BB962C8B-B14F-4D97-AF65-F5344CB8AC3E}">
        <p14:creationId xmlns:p14="http://schemas.microsoft.com/office/powerpoint/2010/main" val="1485150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46410" y="8652896"/>
            <a:ext cx="21390205" cy="7349104"/>
          </a:xfrm>
        </p:spPr>
        <p:txBody>
          <a:bodyPr anchor="b">
            <a:normAutofit/>
          </a:bodyPr>
          <a:lstStyle>
            <a:lvl1pPr algn="l">
              <a:defRPr sz="151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88093" y="5334000"/>
            <a:ext cx="13441680" cy="2133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US"/>
              <a:t>Click icon to add picture</a:t>
            </a:r>
            <a:endParaRPr lang="en-US" dirty="0"/>
          </a:p>
        </p:txBody>
      </p:sp>
      <p:sp>
        <p:nvSpPr>
          <p:cNvPr id="4" name="Text Placeholder 3"/>
          <p:cNvSpPr>
            <a:spLocks noGrp="1"/>
          </p:cNvSpPr>
          <p:nvPr>
            <p:ph type="body" sz="half" idx="2"/>
          </p:nvPr>
        </p:nvSpPr>
        <p:spPr>
          <a:xfrm>
            <a:off x="4850809" y="17068800"/>
            <a:ext cx="21356912" cy="6400800"/>
          </a:xfrm>
        </p:spPr>
        <p:txBody>
          <a:bodyPr>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D9820179-56E3-4C19-80B7-A499C708AC0F}" type="slidenum">
              <a:rPr lang="en-US" altLang="en-US" smtClean="0"/>
              <a:pPr>
                <a:defRPr/>
              </a:pPr>
              <a:t>‹#›</a:t>
            </a:fld>
            <a:endParaRPr lang="en-US" altLang="en-US"/>
          </a:p>
        </p:txBody>
      </p:sp>
    </p:spTree>
    <p:extLst>
      <p:ext uri="{BB962C8B-B14F-4D97-AF65-F5344CB8AC3E}">
        <p14:creationId xmlns:p14="http://schemas.microsoft.com/office/powerpoint/2010/main" val="3836900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50818" y="22402740"/>
            <a:ext cx="37067759" cy="2644777"/>
          </a:xfrm>
        </p:spPr>
        <p:txBody>
          <a:bodyPr anchor="b">
            <a:normAutofit/>
          </a:bodyPr>
          <a:lstStyle>
            <a:lvl1pPr algn="l">
              <a:defRPr sz="1008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50811" y="3200400"/>
            <a:ext cx="37067764" cy="16989775"/>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US"/>
              <a:t>Click icon to add picture</a:t>
            </a:r>
            <a:endParaRPr lang="en-US" dirty="0"/>
          </a:p>
        </p:txBody>
      </p:sp>
      <p:sp>
        <p:nvSpPr>
          <p:cNvPr id="4" name="Text Placeholder 3"/>
          <p:cNvSpPr>
            <a:spLocks noGrp="1"/>
          </p:cNvSpPr>
          <p:nvPr>
            <p:ph type="body" sz="half" idx="2"/>
          </p:nvPr>
        </p:nvSpPr>
        <p:spPr>
          <a:xfrm>
            <a:off x="4850815" y="25047517"/>
            <a:ext cx="37067755" cy="2303989"/>
          </a:xfrm>
        </p:spPr>
        <p:txBody>
          <a:bodyPr>
            <a:normAutofit/>
          </a:bodyPr>
          <a:lstStyle>
            <a:lvl1pPr marL="0" indent="0">
              <a:buNone/>
              <a:defRPr sz="504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98460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850809" y="6756400"/>
            <a:ext cx="37067768" cy="9245600"/>
          </a:xfrm>
        </p:spPr>
        <p:txBody>
          <a:bodyPr/>
          <a:lstStyle>
            <a:lvl1pPr>
              <a:defRPr sz="20160"/>
            </a:lvl1pPr>
          </a:lstStyle>
          <a:p>
            <a:r>
              <a:rPr lang="en-US"/>
              <a:t>Click to edit Master title style</a:t>
            </a:r>
            <a:endParaRPr lang="en-US" dirty="0"/>
          </a:p>
        </p:txBody>
      </p:sp>
      <p:sp>
        <p:nvSpPr>
          <p:cNvPr id="8" name="Text Placeholder 3"/>
          <p:cNvSpPr>
            <a:spLocks noGrp="1"/>
          </p:cNvSpPr>
          <p:nvPr>
            <p:ph type="body" sz="half" idx="2"/>
          </p:nvPr>
        </p:nvSpPr>
        <p:spPr>
          <a:xfrm>
            <a:off x="4850809" y="17068800"/>
            <a:ext cx="37067768" cy="11023600"/>
          </a:xfrm>
        </p:spPr>
        <p:txBody>
          <a:bodyPr anchor="ctr">
            <a:normAutofit/>
          </a:bodyPr>
          <a:lstStyle>
            <a:lvl1pPr marL="0" indent="0">
              <a:buNone/>
              <a:defRPr sz="756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37093303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4166" y="6756400"/>
            <a:ext cx="33597123" cy="10842412"/>
          </a:xfrm>
        </p:spPr>
        <p:txBody>
          <a:bodyPr/>
          <a:lstStyle>
            <a:lvl1pPr>
              <a:defRPr sz="20160"/>
            </a:lvl1pPr>
          </a:lstStyle>
          <a:p>
            <a:r>
              <a:rPr lang="en-US"/>
              <a:t>Click to edit Master title style</a:t>
            </a:r>
            <a:endParaRPr lang="en-US" dirty="0"/>
          </a:p>
        </p:txBody>
      </p:sp>
      <p:sp>
        <p:nvSpPr>
          <p:cNvPr id="14" name="Text Placeholder 3"/>
          <p:cNvSpPr>
            <a:spLocks noGrp="1"/>
          </p:cNvSpPr>
          <p:nvPr>
            <p:ph type="body" sz="half" idx="13"/>
          </p:nvPr>
        </p:nvSpPr>
        <p:spPr>
          <a:xfrm>
            <a:off x="8107682" y="17598812"/>
            <a:ext cx="30574526" cy="1596812"/>
          </a:xfrm>
        </p:spPr>
        <p:txBody>
          <a:bodyPr anchor="t">
            <a:normAutofit/>
          </a:bodyPr>
          <a:lstStyle>
            <a:lvl1pPr marL="0" indent="0">
              <a:buNone/>
              <a:defRPr lang="en-US" sz="5880" b="0" i="0" kern="1200" cap="small" dirty="0">
                <a:solidFill>
                  <a:schemeClr val="accent1"/>
                </a:solidFill>
                <a:latin typeface="+mj-lt"/>
                <a:ea typeface="+mj-ea"/>
                <a:cs typeface="+mj-cs"/>
              </a:defRPr>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10" name="Text Placeholder 3"/>
          <p:cNvSpPr>
            <a:spLocks noGrp="1"/>
          </p:cNvSpPr>
          <p:nvPr>
            <p:ph type="body" sz="half" idx="2"/>
          </p:nvPr>
        </p:nvSpPr>
        <p:spPr>
          <a:xfrm>
            <a:off x="4850809" y="20303066"/>
            <a:ext cx="37067768" cy="7823200"/>
          </a:xfrm>
        </p:spPr>
        <p:txBody>
          <a:bodyPr anchor="ctr">
            <a:normAutofit/>
          </a:bodyPr>
          <a:lstStyle>
            <a:lvl1pPr marL="0" indent="0">
              <a:buNone/>
              <a:defRPr sz="756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
        <p:nvSpPr>
          <p:cNvPr id="9" name="TextBox 8"/>
          <p:cNvSpPr txBox="1"/>
          <p:nvPr/>
        </p:nvSpPr>
        <p:spPr>
          <a:xfrm>
            <a:off x="3772839" y="4532517"/>
            <a:ext cx="3368030" cy="7977569"/>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51240" dirty="0"/>
              <a:t>“</a:t>
            </a:r>
          </a:p>
        </p:txBody>
      </p:sp>
      <p:sp>
        <p:nvSpPr>
          <p:cNvPr id="13" name="TextBox 12"/>
          <p:cNvSpPr txBox="1"/>
          <p:nvPr/>
        </p:nvSpPr>
        <p:spPr>
          <a:xfrm>
            <a:off x="39188058" y="12197675"/>
            <a:ext cx="3368030" cy="7977569"/>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51240" dirty="0"/>
              <a:t>”</a:t>
            </a:r>
          </a:p>
        </p:txBody>
      </p:sp>
    </p:spTree>
    <p:extLst>
      <p:ext uri="{BB962C8B-B14F-4D97-AF65-F5344CB8AC3E}">
        <p14:creationId xmlns:p14="http://schemas.microsoft.com/office/powerpoint/2010/main" val="24798085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850807" y="14579605"/>
            <a:ext cx="37067772" cy="7714840"/>
          </a:xfrm>
        </p:spPr>
        <p:txBody>
          <a:bodyPr anchor="b"/>
          <a:lstStyle>
            <a:lvl1pPr algn="l">
              <a:defRPr sz="16800" b="0" cap="none"/>
            </a:lvl1pPr>
          </a:lstStyle>
          <a:p>
            <a:r>
              <a:rPr lang="en-US"/>
              <a:t>Click to edit Master title style</a:t>
            </a:r>
            <a:endParaRPr lang="en-US" dirty="0"/>
          </a:p>
        </p:txBody>
      </p:sp>
      <p:sp>
        <p:nvSpPr>
          <p:cNvPr id="3" name="Text Placeholder 2"/>
          <p:cNvSpPr>
            <a:spLocks noGrp="1"/>
          </p:cNvSpPr>
          <p:nvPr>
            <p:ph type="body" idx="1"/>
          </p:nvPr>
        </p:nvSpPr>
        <p:spPr>
          <a:xfrm>
            <a:off x="4850809" y="22294445"/>
            <a:ext cx="37067768" cy="4015200"/>
          </a:xfrm>
        </p:spPr>
        <p:txBody>
          <a:bodyPr anchor="t"/>
          <a:lstStyle>
            <a:lvl1pPr marL="0" indent="0" algn="l">
              <a:buNone/>
              <a:defRPr sz="8400" cap="none">
                <a:solidFill>
                  <a:schemeClr val="accent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3448666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17640"/>
            </a:lvl1pPr>
          </a:lstStyle>
          <a:p>
            <a:r>
              <a:rPr lang="en-US"/>
              <a:t>Click to edit Master title style</a:t>
            </a:r>
            <a:endParaRPr lang="en-US" dirty="0"/>
          </a:p>
        </p:txBody>
      </p:sp>
      <p:sp>
        <p:nvSpPr>
          <p:cNvPr id="3" name="Text Placeholder 2"/>
          <p:cNvSpPr>
            <a:spLocks noGrp="1"/>
          </p:cNvSpPr>
          <p:nvPr>
            <p:ph type="body" idx="1"/>
          </p:nvPr>
        </p:nvSpPr>
        <p:spPr>
          <a:xfrm>
            <a:off x="2658378" y="9245600"/>
            <a:ext cx="12376837" cy="2689223"/>
          </a:xfrm>
        </p:spPr>
        <p:txBody>
          <a:bodyPr anchor="b">
            <a:noAutofit/>
          </a:bodyPr>
          <a:lstStyle>
            <a:lvl1pPr marL="0" indent="0">
              <a:buNone/>
              <a:defRPr sz="10080" b="0">
                <a:solidFill>
                  <a:schemeClr val="accent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16" name="Text Placeholder 3"/>
          <p:cNvSpPr>
            <a:spLocks noGrp="1"/>
          </p:cNvSpPr>
          <p:nvPr>
            <p:ph type="body" sz="half" idx="15"/>
          </p:nvPr>
        </p:nvSpPr>
        <p:spPr>
          <a:xfrm>
            <a:off x="2740345" y="12446000"/>
            <a:ext cx="12294870" cy="16750244"/>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5" name="Text Placeholder 4"/>
          <p:cNvSpPr>
            <a:spLocks noGrp="1"/>
          </p:cNvSpPr>
          <p:nvPr>
            <p:ph type="body" sz="quarter" idx="3"/>
          </p:nvPr>
        </p:nvSpPr>
        <p:spPr>
          <a:xfrm>
            <a:off x="16311370" y="9245600"/>
            <a:ext cx="12332212" cy="2689223"/>
          </a:xfrm>
        </p:spPr>
        <p:txBody>
          <a:bodyPr anchor="b">
            <a:noAutofit/>
          </a:bodyPr>
          <a:lstStyle>
            <a:lvl1pPr marL="0" indent="0">
              <a:buNone/>
              <a:defRPr sz="10080" b="0">
                <a:solidFill>
                  <a:schemeClr val="accent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19" name="Text Placeholder 3"/>
          <p:cNvSpPr>
            <a:spLocks noGrp="1"/>
          </p:cNvSpPr>
          <p:nvPr>
            <p:ph type="body" sz="half" idx="16"/>
          </p:nvPr>
        </p:nvSpPr>
        <p:spPr>
          <a:xfrm>
            <a:off x="16267045" y="12446000"/>
            <a:ext cx="12376535" cy="16750244"/>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14" name="Text Placeholder 4"/>
          <p:cNvSpPr>
            <a:spLocks noGrp="1"/>
          </p:cNvSpPr>
          <p:nvPr>
            <p:ph type="body" sz="quarter" idx="13"/>
          </p:nvPr>
        </p:nvSpPr>
        <p:spPr>
          <a:xfrm>
            <a:off x="29923742" y="9245600"/>
            <a:ext cx="12314875" cy="2689223"/>
          </a:xfrm>
        </p:spPr>
        <p:txBody>
          <a:bodyPr anchor="b">
            <a:noAutofit/>
          </a:bodyPr>
          <a:lstStyle>
            <a:lvl1pPr marL="0" indent="0">
              <a:buNone/>
              <a:defRPr sz="10080" b="0">
                <a:solidFill>
                  <a:schemeClr val="accent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20" name="Text Placeholder 3"/>
          <p:cNvSpPr>
            <a:spLocks noGrp="1"/>
          </p:cNvSpPr>
          <p:nvPr>
            <p:ph type="body" sz="half" idx="17"/>
          </p:nvPr>
        </p:nvSpPr>
        <p:spPr>
          <a:xfrm>
            <a:off x="29923742" y="12446000"/>
            <a:ext cx="12314875" cy="16750244"/>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cxnSp>
        <p:nvCxnSpPr>
          <p:cNvPr id="17" name="Straight Connector 16"/>
          <p:cNvCxnSpPr/>
          <p:nvPr/>
        </p:nvCxnSpPr>
        <p:spPr>
          <a:xfrm>
            <a:off x="15649796" y="9956800"/>
            <a:ext cx="0" cy="184912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29241353" y="9956800"/>
            <a:ext cx="0" cy="18512116"/>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US"/>
          </a:p>
        </p:txBody>
      </p:sp>
      <p:sp>
        <p:nvSpPr>
          <p:cNvPr id="4"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44068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17640"/>
            </a:lvl1pPr>
          </a:lstStyle>
          <a:p>
            <a:r>
              <a:rPr lang="en-US"/>
              <a:t>Click to edit Master title style</a:t>
            </a:r>
            <a:endParaRPr lang="en-US" dirty="0"/>
          </a:p>
        </p:txBody>
      </p:sp>
      <p:sp>
        <p:nvSpPr>
          <p:cNvPr id="3" name="Text Placeholder 2"/>
          <p:cNvSpPr>
            <a:spLocks noGrp="1"/>
          </p:cNvSpPr>
          <p:nvPr>
            <p:ph type="body" idx="1"/>
          </p:nvPr>
        </p:nvSpPr>
        <p:spPr>
          <a:xfrm>
            <a:off x="2740345" y="19837762"/>
            <a:ext cx="12348210" cy="2689223"/>
          </a:xfrm>
        </p:spPr>
        <p:txBody>
          <a:bodyPr anchor="b">
            <a:noAutofit/>
          </a:bodyPr>
          <a:lstStyle>
            <a:lvl1pPr marL="0" indent="0">
              <a:buNone/>
              <a:defRPr sz="10080" b="0">
                <a:solidFill>
                  <a:schemeClr val="accent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29" name="Picture Placeholder 2"/>
          <p:cNvSpPr>
            <a:spLocks noGrp="1" noChangeAspect="1"/>
          </p:cNvSpPr>
          <p:nvPr>
            <p:ph type="pic" idx="15"/>
          </p:nvPr>
        </p:nvSpPr>
        <p:spPr>
          <a:xfrm>
            <a:off x="2740345" y="10312400"/>
            <a:ext cx="12348210" cy="711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US"/>
              <a:t>Click icon to add picture</a:t>
            </a:r>
            <a:endParaRPr lang="en-US" dirty="0"/>
          </a:p>
        </p:txBody>
      </p:sp>
      <p:sp>
        <p:nvSpPr>
          <p:cNvPr id="22" name="Text Placeholder 3"/>
          <p:cNvSpPr>
            <a:spLocks noGrp="1"/>
          </p:cNvSpPr>
          <p:nvPr>
            <p:ph type="body" sz="half" idx="18"/>
          </p:nvPr>
        </p:nvSpPr>
        <p:spPr>
          <a:xfrm>
            <a:off x="2740345" y="22526987"/>
            <a:ext cx="12348210" cy="3076215"/>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5" name="Text Placeholder 4"/>
          <p:cNvSpPr>
            <a:spLocks noGrp="1"/>
          </p:cNvSpPr>
          <p:nvPr>
            <p:ph type="body" sz="quarter" idx="3"/>
          </p:nvPr>
        </p:nvSpPr>
        <p:spPr>
          <a:xfrm>
            <a:off x="16335377" y="19837762"/>
            <a:ext cx="12308205" cy="2689223"/>
          </a:xfrm>
        </p:spPr>
        <p:txBody>
          <a:bodyPr anchor="b">
            <a:noAutofit/>
          </a:bodyPr>
          <a:lstStyle>
            <a:lvl1pPr marL="0" indent="0">
              <a:buNone/>
              <a:defRPr sz="10080" b="0">
                <a:solidFill>
                  <a:schemeClr val="accent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30" name="Picture Placeholder 2"/>
          <p:cNvSpPr>
            <a:spLocks noGrp="1" noChangeAspect="1"/>
          </p:cNvSpPr>
          <p:nvPr>
            <p:ph type="pic" idx="21"/>
          </p:nvPr>
        </p:nvSpPr>
        <p:spPr>
          <a:xfrm>
            <a:off x="16335373" y="10312400"/>
            <a:ext cx="12308205" cy="711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US"/>
              <a:t>Click icon to add picture</a:t>
            </a:r>
            <a:endParaRPr lang="en-US" dirty="0"/>
          </a:p>
        </p:txBody>
      </p:sp>
      <p:sp>
        <p:nvSpPr>
          <p:cNvPr id="23" name="Text Placeholder 3"/>
          <p:cNvSpPr>
            <a:spLocks noGrp="1"/>
          </p:cNvSpPr>
          <p:nvPr>
            <p:ph type="body" sz="half" idx="19"/>
          </p:nvPr>
        </p:nvSpPr>
        <p:spPr>
          <a:xfrm>
            <a:off x="16329693" y="22526983"/>
            <a:ext cx="12324505" cy="3076215"/>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14" name="Text Placeholder 4"/>
          <p:cNvSpPr>
            <a:spLocks noGrp="1"/>
          </p:cNvSpPr>
          <p:nvPr>
            <p:ph type="body" sz="quarter" idx="13"/>
          </p:nvPr>
        </p:nvSpPr>
        <p:spPr>
          <a:xfrm>
            <a:off x="29923742" y="19837762"/>
            <a:ext cx="12314875" cy="2689223"/>
          </a:xfrm>
        </p:spPr>
        <p:txBody>
          <a:bodyPr anchor="b">
            <a:noAutofit/>
          </a:bodyPr>
          <a:lstStyle>
            <a:lvl1pPr marL="0" indent="0">
              <a:buNone/>
              <a:defRPr sz="10080" b="0">
                <a:solidFill>
                  <a:schemeClr val="accent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31" name="Picture Placeholder 2"/>
          <p:cNvSpPr>
            <a:spLocks noGrp="1" noChangeAspect="1"/>
          </p:cNvSpPr>
          <p:nvPr>
            <p:ph type="pic" idx="22"/>
          </p:nvPr>
        </p:nvSpPr>
        <p:spPr>
          <a:xfrm>
            <a:off x="29923738" y="10312400"/>
            <a:ext cx="12314875" cy="711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US"/>
              <a:t>Click icon to add picture</a:t>
            </a:r>
            <a:endParaRPr lang="en-US" dirty="0"/>
          </a:p>
        </p:txBody>
      </p:sp>
      <p:sp>
        <p:nvSpPr>
          <p:cNvPr id="24" name="Text Placeholder 3"/>
          <p:cNvSpPr>
            <a:spLocks noGrp="1"/>
          </p:cNvSpPr>
          <p:nvPr>
            <p:ph type="body" sz="half" idx="20"/>
          </p:nvPr>
        </p:nvSpPr>
        <p:spPr>
          <a:xfrm>
            <a:off x="29923217" y="22526973"/>
            <a:ext cx="12331187" cy="3076215"/>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cxnSp>
        <p:nvCxnSpPr>
          <p:cNvPr id="17" name="Straight Connector 16"/>
          <p:cNvCxnSpPr/>
          <p:nvPr/>
        </p:nvCxnSpPr>
        <p:spPr>
          <a:xfrm>
            <a:off x="15649796" y="9956800"/>
            <a:ext cx="0" cy="184912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29241353" y="9956800"/>
            <a:ext cx="0" cy="18512116"/>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US"/>
          </a:p>
        </p:txBody>
      </p:sp>
      <p:sp>
        <p:nvSpPr>
          <p:cNvPr id="4"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12940754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66292B9-F59C-40D7-A6F5-C0DB0C0BA9BF}" type="slidenum">
              <a:rPr lang="en-US" altLang="en-US" smtClean="0"/>
              <a:pPr>
                <a:defRPr/>
              </a:pPr>
              <a:t>‹#›</a:t>
            </a:fld>
            <a:endParaRPr lang="en-US" altLang="en-US"/>
          </a:p>
        </p:txBody>
      </p:sp>
    </p:spTree>
    <p:extLst>
      <p:ext uri="{BB962C8B-B14F-4D97-AF65-F5344CB8AC3E}">
        <p14:creationId xmlns:p14="http://schemas.microsoft.com/office/powerpoint/2010/main" val="16172085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4877693" y="2007663"/>
            <a:ext cx="7360924" cy="27188583"/>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2740347" y="4141265"/>
            <a:ext cx="31177226" cy="250549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E66FA9D-C524-4C4A-B6CE-D4645631133A}" type="slidenum">
              <a:rPr lang="en-US" altLang="en-US" smtClean="0"/>
              <a:pPr>
                <a:defRPr/>
              </a:pPr>
              <a:t>‹#›</a:t>
            </a:fld>
            <a:endParaRPr lang="en-US" altLang="en-US"/>
          </a:p>
        </p:txBody>
      </p:sp>
    </p:spTree>
    <p:extLst>
      <p:ext uri="{BB962C8B-B14F-4D97-AF65-F5344CB8AC3E}">
        <p14:creationId xmlns:p14="http://schemas.microsoft.com/office/powerpoint/2010/main" val="3582214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12458532"/>
            <a:ext cx="16955450" cy="19545470"/>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13497622"/>
            <a:ext cx="6394130" cy="11038781"/>
          </a:xfrm>
          <a:prstGeom prst="rect">
            <a:avLst/>
          </a:prstGeom>
        </p:spPr>
      </p:pic>
      <p:sp>
        <p:nvSpPr>
          <p:cNvPr id="16" name="Oval 15"/>
          <p:cNvSpPr/>
          <p:nvPr/>
        </p:nvSpPr>
        <p:spPr>
          <a:xfrm>
            <a:off x="36157850" y="7823200"/>
            <a:ext cx="11841480" cy="131572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33597533" y="2"/>
            <a:ext cx="6734225" cy="5326566"/>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36157850" y="28448000"/>
            <a:ext cx="4173683" cy="3556000"/>
          </a:xfrm>
          <a:prstGeom prst="rect">
            <a:avLst/>
          </a:prstGeom>
        </p:spPr>
      </p:pic>
      <p:sp>
        <p:nvSpPr>
          <p:cNvPr id="14" name="Rectangle 13"/>
          <p:cNvSpPr/>
          <p:nvPr/>
        </p:nvSpPr>
        <p:spPr>
          <a:xfrm>
            <a:off x="43838810" y="0"/>
            <a:ext cx="2880360" cy="5334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713668" y="2112684"/>
            <a:ext cx="39499837" cy="6535807"/>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4633913" y="9580287"/>
            <a:ext cx="37575472" cy="1957891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42422546" y="8427727"/>
            <a:ext cx="4622795" cy="1280156"/>
          </a:xfrm>
          <a:prstGeom prst="rect">
            <a:avLst/>
          </a:prstGeom>
        </p:spPr>
        <p:txBody>
          <a:bodyPr vert="horz" lIns="91440" tIns="45720" rIns="91440" bIns="45720" rtlCol="0" anchor="t"/>
          <a:lstStyle>
            <a:lvl1pPr algn="l">
              <a:defRPr sz="4620" b="0" i="0">
                <a:solidFill>
                  <a:schemeClr val="tx1">
                    <a:tint val="75000"/>
                    <a:alpha val="60000"/>
                  </a:schemeClr>
                </a:solidFill>
              </a:defRPr>
            </a:lvl1pPr>
          </a:lstStyle>
          <a:p>
            <a:pPr>
              <a:defRPr/>
            </a:pPr>
            <a:endParaRPr lang="en-US"/>
          </a:p>
        </p:txBody>
      </p:sp>
      <p:sp>
        <p:nvSpPr>
          <p:cNvPr id="5" name="Footer Placeholder 4"/>
          <p:cNvSpPr>
            <a:spLocks noGrp="1"/>
          </p:cNvSpPr>
          <p:nvPr>
            <p:ph type="ftr" sz="quarter" idx="3"/>
          </p:nvPr>
        </p:nvSpPr>
        <p:spPr>
          <a:xfrm rot="5400000">
            <a:off x="36695990" y="15122509"/>
            <a:ext cx="18012377" cy="1280164"/>
          </a:xfrm>
          <a:prstGeom prst="rect">
            <a:avLst/>
          </a:prstGeom>
        </p:spPr>
        <p:txBody>
          <a:bodyPr vert="horz" lIns="91440" tIns="45720" rIns="91440" bIns="45720" rtlCol="0" anchor="b"/>
          <a:lstStyle>
            <a:lvl1pPr algn="l">
              <a:defRPr sz="4620" b="0" i="0">
                <a:solidFill>
                  <a:schemeClr val="tx1">
                    <a:tint val="75000"/>
                    <a:alpha val="60000"/>
                  </a:schemeClr>
                </a:solidFill>
              </a:defRPr>
            </a:lvl1pPr>
          </a:lstStyle>
          <a:p>
            <a:pPr>
              <a:defRPr/>
            </a:pPr>
            <a:endParaRPr lang="en-US"/>
          </a:p>
        </p:txBody>
      </p:sp>
      <p:sp>
        <p:nvSpPr>
          <p:cNvPr id="6" name="Slide Number Placeholder 5"/>
          <p:cNvSpPr>
            <a:spLocks noGrp="1"/>
          </p:cNvSpPr>
          <p:nvPr>
            <p:ph type="sldNum" sz="quarter" idx="4"/>
          </p:nvPr>
        </p:nvSpPr>
        <p:spPr>
          <a:xfrm>
            <a:off x="43480670" y="1380071"/>
            <a:ext cx="3520436" cy="3582539"/>
          </a:xfrm>
          <a:prstGeom prst="rect">
            <a:avLst/>
          </a:prstGeom>
        </p:spPr>
        <p:txBody>
          <a:bodyPr vert="horz" lIns="91440" tIns="45720" rIns="91440" bIns="45720" rtlCol="0" anchor="b"/>
          <a:lstStyle>
            <a:lvl1pPr algn="ctr">
              <a:defRPr sz="11760" b="0" i="0">
                <a:solidFill>
                  <a:schemeClr val="tx1">
                    <a:tint val="75000"/>
                  </a:schemeClr>
                </a:solidFill>
              </a:defRPr>
            </a:lvl1p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val="916401092"/>
      </p:ext>
    </p:extLst>
  </p:cSld>
  <p:clrMap bg1="dk1" tx1="lt1" bg2="dk2" tx2="lt2" accent1="accent1" accent2="accent2" accent3="accent3" accent4="accent4" accent5="accent5" accent6="accent6" hlink="hlink" folHlink="folHlink"/>
  <p:sldLayoutIdLst>
    <p:sldLayoutId id="2147484034" r:id="rId1"/>
    <p:sldLayoutId id="2147484035" r:id="rId2"/>
    <p:sldLayoutId id="2147484036" r:id="rId3"/>
    <p:sldLayoutId id="2147484037" r:id="rId4"/>
    <p:sldLayoutId id="2147484038" r:id="rId5"/>
    <p:sldLayoutId id="2147484039" r:id="rId6"/>
    <p:sldLayoutId id="2147484040" r:id="rId7"/>
    <p:sldLayoutId id="2147484041" r:id="rId8"/>
    <p:sldLayoutId id="2147484042" r:id="rId9"/>
    <p:sldLayoutId id="2147484043" r:id="rId10"/>
    <p:sldLayoutId id="2147484044" r:id="rId11"/>
    <p:sldLayoutId id="2147484045" r:id="rId12"/>
    <p:sldLayoutId id="2147484046" r:id="rId13"/>
    <p:sldLayoutId id="2147484047" r:id="rId14"/>
    <p:sldLayoutId id="2147484048" r:id="rId15"/>
    <p:sldLayoutId id="2147484049" r:id="rId16"/>
    <p:sldLayoutId id="2147484050" r:id="rId17"/>
  </p:sldLayoutIdLst>
  <p:txStyles>
    <p:titleStyle>
      <a:lvl1pPr algn="l" defTabSz="1920240" rtl="0" eaLnBrk="1" latinLnBrk="0" hangingPunct="1">
        <a:spcBef>
          <a:spcPct val="0"/>
        </a:spcBef>
        <a:buNone/>
        <a:defRPr sz="1764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440180" indent="-1440180" algn="l" defTabSz="1920240" rtl="0" eaLnBrk="1" latinLnBrk="0" hangingPunct="1">
        <a:spcBef>
          <a:spcPts val="4200"/>
        </a:spcBef>
        <a:spcAft>
          <a:spcPts val="0"/>
        </a:spcAft>
        <a:buClr>
          <a:schemeClr val="accent1"/>
        </a:buClr>
        <a:buSzPct val="80000"/>
        <a:buFont typeface="Wingdings 3" charset="2"/>
        <a:buChar char=""/>
        <a:defRPr sz="8400" b="0" i="0" kern="1200">
          <a:solidFill>
            <a:schemeClr val="tx1"/>
          </a:solidFill>
          <a:latin typeface="+mj-lt"/>
          <a:ea typeface="+mj-ea"/>
          <a:cs typeface="+mj-cs"/>
        </a:defRPr>
      </a:lvl1pPr>
      <a:lvl2pPr marL="3120390" indent="-1200150" algn="l" defTabSz="1920240" rtl="0" eaLnBrk="1" latinLnBrk="0" hangingPunct="1">
        <a:spcBef>
          <a:spcPts val="4200"/>
        </a:spcBef>
        <a:spcAft>
          <a:spcPts val="0"/>
        </a:spcAft>
        <a:buClr>
          <a:schemeClr val="accent1"/>
        </a:buClr>
        <a:buSzPct val="80000"/>
        <a:buFont typeface="Wingdings 3" charset="2"/>
        <a:buChar char=""/>
        <a:defRPr sz="7560" b="0" i="0" kern="1200">
          <a:solidFill>
            <a:schemeClr val="tx1"/>
          </a:solidFill>
          <a:latin typeface="+mj-lt"/>
          <a:ea typeface="+mj-ea"/>
          <a:cs typeface="+mj-cs"/>
        </a:defRPr>
      </a:lvl2pPr>
      <a:lvl3pPr marL="4800600" indent="-960120" algn="l" defTabSz="1920240" rtl="0" eaLnBrk="1" latinLnBrk="0" hangingPunct="1">
        <a:spcBef>
          <a:spcPts val="4200"/>
        </a:spcBef>
        <a:spcAft>
          <a:spcPts val="0"/>
        </a:spcAft>
        <a:buClr>
          <a:schemeClr val="accent1"/>
        </a:buClr>
        <a:buSzPct val="80000"/>
        <a:buFont typeface="Wingdings 3" charset="2"/>
        <a:buChar char=""/>
        <a:defRPr sz="6720" b="0" i="0" kern="1200">
          <a:solidFill>
            <a:schemeClr val="tx1"/>
          </a:solidFill>
          <a:latin typeface="+mj-lt"/>
          <a:ea typeface="+mj-ea"/>
          <a:cs typeface="+mj-cs"/>
        </a:defRPr>
      </a:lvl3pPr>
      <a:lvl4pPr marL="6720840" indent="-960120" algn="l" defTabSz="1920240" rtl="0" eaLnBrk="1" latinLnBrk="0" hangingPunct="1">
        <a:spcBef>
          <a:spcPts val="4200"/>
        </a:spcBef>
        <a:spcAft>
          <a:spcPts val="0"/>
        </a:spcAft>
        <a:buClr>
          <a:schemeClr val="accent1"/>
        </a:buClr>
        <a:buSzPct val="80000"/>
        <a:buFont typeface="Wingdings 3" charset="2"/>
        <a:buChar char=""/>
        <a:defRPr sz="5880" b="0" i="0" kern="1200">
          <a:solidFill>
            <a:schemeClr val="tx1"/>
          </a:solidFill>
          <a:latin typeface="+mj-lt"/>
          <a:ea typeface="+mj-ea"/>
          <a:cs typeface="+mj-cs"/>
        </a:defRPr>
      </a:lvl4pPr>
      <a:lvl5pPr marL="8641080" indent="-960120" algn="l" defTabSz="1920240" rtl="0" eaLnBrk="1" latinLnBrk="0" hangingPunct="1">
        <a:spcBef>
          <a:spcPts val="4200"/>
        </a:spcBef>
        <a:spcAft>
          <a:spcPts val="0"/>
        </a:spcAft>
        <a:buClr>
          <a:schemeClr val="accent1"/>
        </a:buClr>
        <a:buSzPct val="80000"/>
        <a:buFont typeface="Wingdings 3" charset="2"/>
        <a:buChar char=""/>
        <a:defRPr sz="5880" b="0" i="0" kern="1200">
          <a:solidFill>
            <a:schemeClr val="tx1"/>
          </a:solidFill>
          <a:latin typeface="+mj-lt"/>
          <a:ea typeface="+mj-ea"/>
          <a:cs typeface="+mj-cs"/>
        </a:defRPr>
      </a:lvl5pPr>
      <a:lvl6pPr marL="10561320" indent="-960120" algn="l" defTabSz="1920240" rtl="0" eaLnBrk="1" latinLnBrk="0" hangingPunct="1">
        <a:spcBef>
          <a:spcPts val="4200"/>
        </a:spcBef>
        <a:spcAft>
          <a:spcPts val="0"/>
        </a:spcAft>
        <a:buClr>
          <a:schemeClr val="accent1"/>
        </a:buClr>
        <a:buSzPct val="80000"/>
        <a:buFont typeface="Wingdings 3" charset="2"/>
        <a:buChar char=""/>
        <a:defRPr sz="5880" b="0" i="0" kern="1200">
          <a:solidFill>
            <a:schemeClr val="tx1"/>
          </a:solidFill>
          <a:latin typeface="+mj-lt"/>
          <a:ea typeface="+mj-ea"/>
          <a:cs typeface="+mj-cs"/>
        </a:defRPr>
      </a:lvl6pPr>
      <a:lvl7pPr marL="12481560" indent="-960120" algn="l" defTabSz="1920240" rtl="0" eaLnBrk="1" latinLnBrk="0" hangingPunct="1">
        <a:spcBef>
          <a:spcPts val="4200"/>
        </a:spcBef>
        <a:spcAft>
          <a:spcPts val="0"/>
        </a:spcAft>
        <a:buClr>
          <a:schemeClr val="accent1"/>
        </a:buClr>
        <a:buSzPct val="80000"/>
        <a:buFont typeface="Wingdings 3" charset="2"/>
        <a:buChar char=""/>
        <a:defRPr sz="5880" b="0" i="0" kern="1200">
          <a:solidFill>
            <a:schemeClr val="tx1"/>
          </a:solidFill>
          <a:latin typeface="+mj-lt"/>
          <a:ea typeface="+mj-ea"/>
          <a:cs typeface="+mj-cs"/>
        </a:defRPr>
      </a:lvl7pPr>
      <a:lvl8pPr marL="14401800" indent="-960120" algn="l" defTabSz="1920240" rtl="0" eaLnBrk="1" latinLnBrk="0" hangingPunct="1">
        <a:spcBef>
          <a:spcPts val="4200"/>
        </a:spcBef>
        <a:spcAft>
          <a:spcPts val="0"/>
        </a:spcAft>
        <a:buClr>
          <a:schemeClr val="accent1"/>
        </a:buClr>
        <a:buSzPct val="80000"/>
        <a:buFont typeface="Wingdings 3" charset="2"/>
        <a:buChar char=""/>
        <a:defRPr sz="5880" b="0" i="0" kern="1200">
          <a:solidFill>
            <a:schemeClr val="tx1"/>
          </a:solidFill>
          <a:latin typeface="+mj-lt"/>
          <a:ea typeface="+mj-ea"/>
          <a:cs typeface="+mj-cs"/>
        </a:defRPr>
      </a:lvl8pPr>
      <a:lvl9pPr marL="16322040" indent="-960120" algn="l" defTabSz="1920240" rtl="0" eaLnBrk="1" latinLnBrk="0" hangingPunct="1">
        <a:spcBef>
          <a:spcPts val="4200"/>
        </a:spcBef>
        <a:spcAft>
          <a:spcPts val="0"/>
        </a:spcAft>
        <a:buClr>
          <a:schemeClr val="accent1"/>
        </a:buClr>
        <a:buSzPct val="80000"/>
        <a:buFont typeface="Wingdings 3" charset="2"/>
        <a:buChar char=""/>
        <a:defRPr sz="5880" b="0" i="0" kern="1200">
          <a:solidFill>
            <a:schemeClr val="tx1"/>
          </a:solidFill>
          <a:latin typeface="+mj-lt"/>
          <a:ea typeface="+mj-ea"/>
          <a:cs typeface="+mj-cs"/>
        </a:defRPr>
      </a:lvl9pPr>
    </p:bodyStyle>
    <p:otherStyle>
      <a:defPPr>
        <a:defRPr lang="en-US"/>
      </a:defPPr>
      <a:lvl1pPr marL="0" algn="l" defTabSz="1920240" rtl="0" eaLnBrk="1" latinLnBrk="0" hangingPunct="1">
        <a:defRPr sz="7560" kern="1200">
          <a:solidFill>
            <a:schemeClr val="tx1"/>
          </a:solidFill>
          <a:latin typeface="+mn-lt"/>
          <a:ea typeface="+mn-ea"/>
          <a:cs typeface="+mn-cs"/>
        </a:defRPr>
      </a:lvl1pPr>
      <a:lvl2pPr marL="1920240" algn="l" defTabSz="1920240" rtl="0" eaLnBrk="1" latinLnBrk="0" hangingPunct="1">
        <a:defRPr sz="7560" kern="1200">
          <a:solidFill>
            <a:schemeClr val="tx1"/>
          </a:solidFill>
          <a:latin typeface="+mn-lt"/>
          <a:ea typeface="+mn-ea"/>
          <a:cs typeface="+mn-cs"/>
        </a:defRPr>
      </a:lvl2pPr>
      <a:lvl3pPr marL="3840480" algn="l" defTabSz="1920240" rtl="0" eaLnBrk="1" latinLnBrk="0" hangingPunct="1">
        <a:defRPr sz="7560" kern="1200">
          <a:solidFill>
            <a:schemeClr val="tx1"/>
          </a:solidFill>
          <a:latin typeface="+mn-lt"/>
          <a:ea typeface="+mn-ea"/>
          <a:cs typeface="+mn-cs"/>
        </a:defRPr>
      </a:lvl3pPr>
      <a:lvl4pPr marL="5760720" algn="l" defTabSz="1920240" rtl="0" eaLnBrk="1" latinLnBrk="0" hangingPunct="1">
        <a:defRPr sz="7560" kern="1200">
          <a:solidFill>
            <a:schemeClr val="tx1"/>
          </a:solidFill>
          <a:latin typeface="+mn-lt"/>
          <a:ea typeface="+mn-ea"/>
          <a:cs typeface="+mn-cs"/>
        </a:defRPr>
      </a:lvl4pPr>
      <a:lvl5pPr marL="7680960" algn="l" defTabSz="1920240" rtl="0" eaLnBrk="1" latinLnBrk="0" hangingPunct="1">
        <a:defRPr sz="7560" kern="1200">
          <a:solidFill>
            <a:schemeClr val="tx1"/>
          </a:solidFill>
          <a:latin typeface="+mn-lt"/>
          <a:ea typeface="+mn-ea"/>
          <a:cs typeface="+mn-cs"/>
        </a:defRPr>
      </a:lvl5pPr>
      <a:lvl6pPr marL="9601200" algn="l" defTabSz="1920240" rtl="0" eaLnBrk="1" latinLnBrk="0" hangingPunct="1">
        <a:defRPr sz="7560" kern="1200">
          <a:solidFill>
            <a:schemeClr val="tx1"/>
          </a:solidFill>
          <a:latin typeface="+mn-lt"/>
          <a:ea typeface="+mn-ea"/>
          <a:cs typeface="+mn-cs"/>
        </a:defRPr>
      </a:lvl6pPr>
      <a:lvl7pPr marL="11521440" algn="l" defTabSz="1920240" rtl="0" eaLnBrk="1" latinLnBrk="0" hangingPunct="1">
        <a:defRPr sz="7560" kern="1200">
          <a:solidFill>
            <a:schemeClr val="tx1"/>
          </a:solidFill>
          <a:latin typeface="+mn-lt"/>
          <a:ea typeface="+mn-ea"/>
          <a:cs typeface="+mn-cs"/>
        </a:defRPr>
      </a:lvl7pPr>
      <a:lvl8pPr marL="13441680" algn="l" defTabSz="1920240" rtl="0" eaLnBrk="1" latinLnBrk="0" hangingPunct="1">
        <a:defRPr sz="7560" kern="1200">
          <a:solidFill>
            <a:schemeClr val="tx1"/>
          </a:solidFill>
          <a:latin typeface="+mn-lt"/>
          <a:ea typeface="+mn-ea"/>
          <a:cs typeface="+mn-cs"/>
        </a:defRPr>
      </a:lvl8pPr>
      <a:lvl9pPr marL="15361920" algn="l" defTabSz="192024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bin"/></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60000"/>
                <a:lumOff val="4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3075" name="Text Box 7">
            <a:extLst>
              <a:ext uri="{FF2B5EF4-FFF2-40B4-BE49-F238E27FC236}">
                <a16:creationId xmlns:a16="http://schemas.microsoft.com/office/drawing/2014/main" id="{815C94FC-C58E-433D-AC6E-5EECAEDCD210}"/>
              </a:ext>
            </a:extLst>
          </p:cNvPr>
          <p:cNvSpPr txBox="1">
            <a:spLocks noChangeArrowheads="1"/>
          </p:cNvSpPr>
          <p:nvPr/>
        </p:nvSpPr>
        <p:spPr bwMode="auto">
          <a:xfrm>
            <a:off x="672939" y="1206716"/>
            <a:ext cx="17350880" cy="4083741"/>
          </a:xfrm>
          <a:prstGeom prst="rect">
            <a:avLst/>
          </a:prstGeom>
          <a:ln>
            <a:headEnd/>
            <a:tailEnd/>
          </a:ln>
        </p:spPr>
        <p:style>
          <a:lnRef idx="3">
            <a:schemeClr val="lt1"/>
          </a:lnRef>
          <a:fillRef idx="1">
            <a:schemeClr val="accent1"/>
          </a:fillRef>
          <a:effectRef idx="1">
            <a:schemeClr val="accent1"/>
          </a:effectRef>
          <a:fontRef idx="minor">
            <a:schemeClr val="lt1"/>
          </a:fontRef>
        </p:style>
        <p:txBody>
          <a:bodyPr lIns="914400" tIns="457200" rIns="914400" bIns="91440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just">
              <a:lnSpc>
                <a:spcPct val="150000"/>
              </a:lnSpc>
              <a:spcBef>
                <a:spcPts val="1200"/>
              </a:spcBef>
              <a:buNone/>
            </a:pPr>
            <a:r>
              <a:rPr lang="en-GB" sz="3200" b="1" kern="100" dirty="0">
                <a:solidFill>
                  <a:srgbClr val="000000"/>
                </a:solidFill>
                <a:ea typeface="Times New Roman" panose="02020603050405020304" pitchFamily="18" charset="0"/>
                <a:cs typeface="Times New Roman" panose="02020603050405020304" pitchFamily="18" charset="0"/>
              </a:rPr>
              <a:t>Introduction</a:t>
            </a:r>
          </a:p>
          <a:p>
            <a:pPr algn="just">
              <a:lnSpc>
                <a:spcPct val="150000"/>
              </a:lnSpc>
              <a:spcBef>
                <a:spcPts val="1200"/>
              </a:spcBef>
              <a:buNone/>
            </a:pPr>
            <a:r>
              <a:rPr lang="en-GB" sz="2800" dirty="0">
                <a:effectLst/>
                <a:latin typeface="Times New Roman" panose="02020603050405020304" pitchFamily="18" charset="0"/>
                <a:ea typeface="Calibri" panose="020F0502020204030204" pitchFamily="34" charset="0"/>
              </a:rPr>
              <a:t>The purpose of this poster presentation is to demonstrate the value of a strong knowledge management system for Tesco PLC by highlighting practical techniques that can be implemented to improve the organization's capacity for information sharing, collaboration, and innovation. </a:t>
            </a:r>
            <a:endParaRPr lang="en-GB" sz="2800" kern="100" dirty="0">
              <a:solidFill>
                <a:srgbClr val="000000"/>
              </a:solidFill>
              <a:ea typeface="Times New Roman" panose="02020603050405020304" pitchFamily="18" charset="0"/>
              <a:cs typeface="Times New Roman" panose="02020603050405020304" pitchFamily="18" charset="0"/>
            </a:endParaRPr>
          </a:p>
        </p:txBody>
      </p:sp>
      <p:sp>
        <p:nvSpPr>
          <p:cNvPr id="33" name="Text Box 13">
            <a:extLst>
              <a:ext uri="{FF2B5EF4-FFF2-40B4-BE49-F238E27FC236}">
                <a16:creationId xmlns:a16="http://schemas.microsoft.com/office/drawing/2014/main" id="{811B3BFC-48E1-A054-516C-D3FF0E10D308}"/>
              </a:ext>
            </a:extLst>
          </p:cNvPr>
          <p:cNvSpPr txBox="1">
            <a:spLocks noChangeArrowheads="1"/>
          </p:cNvSpPr>
          <p:nvPr/>
        </p:nvSpPr>
        <p:spPr bwMode="auto">
          <a:xfrm>
            <a:off x="18304856" y="14009914"/>
            <a:ext cx="17262370" cy="17994085"/>
          </a:xfrm>
          <a:prstGeom prst="rect">
            <a:avLst/>
          </a:prstGeom>
          <a:ln>
            <a:headEnd/>
            <a:tailEnd/>
          </a:ln>
        </p:spPr>
        <p:style>
          <a:lnRef idx="3">
            <a:schemeClr val="lt1"/>
          </a:lnRef>
          <a:fillRef idx="1">
            <a:schemeClr val="accent6"/>
          </a:fillRef>
          <a:effectRef idx="1">
            <a:schemeClr val="accent6"/>
          </a:effectRef>
          <a:fontRef idx="minor">
            <a:schemeClr val="lt1"/>
          </a:fontRef>
        </p:style>
        <p:txBody>
          <a:bodyPr lIns="914400" tIns="457200" rIns="914400" bIns="914400"/>
          <a:lstStyle>
            <a:lvl1pPr>
              <a:spcBef>
                <a:spcPct val="20000"/>
              </a:spcBef>
              <a:buChar char="•"/>
              <a:tabLst>
                <a:tab pos="635000"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635000"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635000"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635000"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635000"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9pPr>
          </a:lstStyle>
          <a:p>
            <a:pPr algn="just">
              <a:lnSpc>
                <a:spcPct val="150000"/>
              </a:lnSpc>
              <a:spcAft>
                <a:spcPts val="800"/>
              </a:spcAft>
              <a:buNone/>
            </a:pPr>
            <a:r>
              <a:rPr lang="en-GB" sz="2000" kern="100" dirty="0">
                <a:solidFill>
                  <a:srgbClr val="4472C4"/>
                </a:solidFill>
                <a:effectLst/>
                <a:latin typeface="Times New Roman" panose="02020603050405020304" pitchFamily="18" charset="0"/>
                <a:ea typeface="Calibri" panose="020F0502020204030204" pitchFamily="34" charset="0"/>
                <a:cs typeface="Times New Roman" panose="02020603050405020304" pitchFamily="18" charset="0"/>
              </a:rPr>
              <a:t>d) How you may implement the chosen KM system without spending much of the organisation resources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Tesco PLC needs a strategic strategy that optimises processes, prioritises cost-effective solutions, and maximises resource use to implement a sophisticated Knowledge Management (KM) system without large expenditures.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Utilize Open-Source or Low-Cost Software: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Tesco can consider cheaper open-source or cloud-based material administration, collaboration, and knowledge sharing tools.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Maximize Existing Infrastructure: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Repurposing and optimising intranet portals and collaboration tools helps Tesco achieve information management goals while reducing new spending.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Implement Incremental Rollouts: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Tesco may stage the knowledge management system, starting with high-impact areas, to prioritise important features and functions while spreading expenses and minimising everyday operational disturbances.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Employee Training and Engagement: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Tesco can improve information sharing and collaboration naturally by giving its staff the tools to use knowledge management. Comprehensive training and employee participation can maximise the system's efficiency without costing much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Abualoush</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et al., 2018).</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Embrace User-Generated Content: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To reduce content development costs, Tesco can utilise recognition programmes or gamification to incentivise knowledge sharing and leverage workers' expertise and insights.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Explore Partnerships and Collaborations: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Tesco may collaborate with academic institutions, industry associations, or technology providers to gain knowledge management resources, experience, and best practices. Cost-effective solutions and innovative ideas may help Tesco improve its knowledge management capabilities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Ardolino</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et al., 2018).</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 Box 7">
            <a:extLst>
              <a:ext uri="{FF2B5EF4-FFF2-40B4-BE49-F238E27FC236}">
                <a16:creationId xmlns:a16="http://schemas.microsoft.com/office/drawing/2014/main" id="{815C94FC-C58E-433D-AC6E-5EECAEDCD210}"/>
              </a:ext>
            </a:extLst>
          </p:cNvPr>
          <p:cNvSpPr txBox="1">
            <a:spLocks noChangeArrowheads="1"/>
          </p:cNvSpPr>
          <p:nvPr/>
        </p:nvSpPr>
        <p:spPr bwMode="auto">
          <a:xfrm>
            <a:off x="36065637" y="11300441"/>
            <a:ext cx="14800521" cy="404841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lIns="914400" tIns="457200" rIns="914400" bIns="91440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just">
              <a:lnSpc>
                <a:spcPct val="150000"/>
              </a:lnSpc>
              <a:spcAft>
                <a:spcPts val="800"/>
              </a:spcAft>
              <a:buNone/>
            </a:pPr>
            <a:r>
              <a:rPr lang="en-GB" sz="2800" b="1" kern="100"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Tesco PLC can maximise its collective intelligence by fostering a culture of knowledge sharing, leveraging resources, and exploring innovative commercialisation with a complete Knowledge Management (KM) system. </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buNone/>
            </a:pPr>
            <a:endParaRPr lang="en-GB" sz="3600" b="1" kern="100" dirty="0">
              <a:solidFill>
                <a:srgbClr val="000000"/>
              </a:solidFill>
              <a:ea typeface="Times New Roman" panose="02020603050405020304" pitchFamily="18" charset="0"/>
              <a:cs typeface="Times New Roman" panose="02020603050405020304" pitchFamily="18" charset="0"/>
            </a:endParaRPr>
          </a:p>
        </p:txBody>
      </p:sp>
      <p:sp>
        <p:nvSpPr>
          <p:cNvPr id="15" name="Text Box 13">
            <a:extLst>
              <a:ext uri="{FF2B5EF4-FFF2-40B4-BE49-F238E27FC236}">
                <a16:creationId xmlns:a16="http://schemas.microsoft.com/office/drawing/2014/main" id="{811B3BFC-48E1-A054-516C-D3FF0E10D308}"/>
              </a:ext>
            </a:extLst>
          </p:cNvPr>
          <p:cNvSpPr txBox="1">
            <a:spLocks noChangeArrowheads="1"/>
          </p:cNvSpPr>
          <p:nvPr/>
        </p:nvSpPr>
        <p:spPr bwMode="auto">
          <a:xfrm>
            <a:off x="35539919" y="1206716"/>
            <a:ext cx="14993542" cy="9797615"/>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lIns="914400" tIns="457200" rIns="914400" bIns="914400"/>
          <a:lstStyle>
            <a:lvl1pPr>
              <a:spcBef>
                <a:spcPct val="20000"/>
              </a:spcBef>
              <a:buChar char="•"/>
              <a:tabLst>
                <a:tab pos="635000"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635000"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635000"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635000"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635000"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635000" algn="l"/>
              </a:tabLst>
              <a:defRPr sz="8900">
                <a:solidFill>
                  <a:schemeClr val="tx1"/>
                </a:solidFill>
                <a:latin typeface="Times New Roman" panose="02020603050405020304" pitchFamily="18" charset="0"/>
                <a:ea typeface="MS PGothic" panose="020B0600070205080204" pitchFamily="34" charset="-128"/>
              </a:defRPr>
            </a:lvl9pPr>
          </a:lstStyle>
          <a:p>
            <a:pPr algn="just">
              <a:lnSpc>
                <a:spcPct val="150000"/>
              </a:lnSpc>
              <a:spcAft>
                <a:spcPts val="800"/>
              </a:spcAft>
            </a:pPr>
            <a:r>
              <a:rPr lang="en-GB" sz="1800" b="1" kern="100" dirty="0">
                <a:solidFill>
                  <a:srgbClr val="4472C4"/>
                </a:solidFill>
                <a:effectLst/>
                <a:latin typeface="Times New Roman" panose="02020603050405020304" pitchFamily="18" charset="0"/>
                <a:ea typeface="Calibri" panose="020F0502020204030204" pitchFamily="34" charset="0"/>
                <a:cs typeface="Times New Roman" panose="02020603050405020304" pitchFamily="18" charset="0"/>
              </a:rPr>
              <a:t>e) Describing ways how you the knowledge accumulated could be commercialised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Tesco PLC can commercialise KM system insights in these ways: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Data Monetization: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Tesco can generate revenue through data licencing or subscription models by anonymizing and aggregating its massive customer data and providing market intelligence and trend research to consumer-packaged goods companies, marketing agencies, and market research firms.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Consulting Services: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Tesco's expertise in retail operations, supply chain management, and customer interaction allow it to provide consultancy services to other retailers and organisations looking to improve efficiency, customer experience, and revenue, which can lead to consultancy fees and long-term business growth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Ardolino</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2018).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Product Innovation and Licensing: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Tesco can licence its proprietary products, technologies, and inventions to other retailers and manufacturers to earn royalties and enter new markets.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E-Learning and Training Programs: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Tesco may capitalise on its knowledge assets and offer learners services by monetizing its training content through subscription-based platforms or pay-per-course models.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Rectangle 1"/>
          <p:cNvSpPr/>
          <p:nvPr/>
        </p:nvSpPr>
        <p:spPr>
          <a:xfrm>
            <a:off x="36065637" y="15644967"/>
            <a:ext cx="14609135" cy="10199587"/>
          </a:xfrm>
          <a:prstGeom prst="rect">
            <a:avLst/>
          </a:prstGeom>
        </p:spPr>
        <p:txBody>
          <a:bodyPr wrap="square">
            <a:spAutoFit/>
          </a:bodyPr>
          <a:lstStyle/>
          <a:p>
            <a:pPr algn="just">
              <a:lnSpc>
                <a:spcPct val="150000"/>
              </a:lnSpc>
              <a:spcAft>
                <a:spcPts val="800"/>
              </a:spcAft>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Reference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Abualoush</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S.H.,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Obeidat</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A.M.,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Tarhini</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 and Al-Badi, A., 2018. The role of employees’ empowerment as an intermediary variable between knowledge management and information systems on employees’ performance.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VINE Journal of Information and Knowledge Management Systems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48</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(2), pp.217-237.</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Ardolino</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Rapaccini</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Saccani</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N.,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Gaiardelli</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P.,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Crespi</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G. and Ruggeri, C., 2018. The role of digital technologies for the service transformation of industrial companies.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Production Research</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56</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(6), pp.2116-2132.</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Clarke, M., 2018. Rethinking graduate employability: The role of capital, individual attributes and context.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Studies in higher education</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43</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(11), pp.1923-1937.</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Dwivedi, Y.K., Hughes, L.,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Ismagilova</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Aarts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G., Coombs, C., Crick, T., Duan, Y., Dwivedi, R., Edwards, J.,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Eirug</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 and Galanos, V., 2021. Artificial Intelligence (AI): Multidisciplinary perspectives on emerging challenges, opportunities, and agenda for research, practice and policy.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Information Management</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57</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p.101994.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Ganguly, A., Talukdar, A. and Chatterjee, D., 2019. Evaluating the role of social capital, tacit knowledge sharing, knowledge quality and reciprocity in determining innovation capability of an organization.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Journal of knowledge management</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23</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(6), pp.1105-1135.</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Hislop, D.,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Bosua</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R. and Helms, R., 2018.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Knowledge management in organizations: A critical introduction</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Oxford university press.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Labrague</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L.J. and De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los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Santos, J.A.A., 2020. COVID‐19 anxiety among front‐line nurses: Predictive role of organisational support, personal resilience and social support.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Journal of nursing management</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28</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(7), pp.1653-1661.</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Le, P.B. and Lei, H., 2019. Determinants of innovation capability: the roles of transformational leadership, knowledge sharing and perceived organizational support.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Journal of knowledge management</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23</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(3), pp.527-547.</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Singh, A. and Hess, T., 2020. How chief digital officers promote the digital transformation of their companies. In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Strategic information management</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(pp. 202-220). Routledge.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204AA8FB-E06B-981A-3839-BA7343FF1AFB}"/>
              </a:ext>
            </a:extLst>
          </p:cNvPr>
          <p:cNvSpPr/>
          <p:nvPr/>
        </p:nvSpPr>
        <p:spPr>
          <a:xfrm>
            <a:off x="18417112" y="1071971"/>
            <a:ext cx="16846473" cy="12937944"/>
          </a:xfrm>
          <a:prstGeom prst="rect">
            <a:avLst/>
          </a:prstGeom>
          <a:solidFill>
            <a:schemeClr val="accent1">
              <a:lumMod val="40000"/>
              <a:lumOff val="60000"/>
            </a:schemeClr>
          </a:solidFill>
          <a:ln>
            <a:solidFill>
              <a:schemeClr val="accent1"/>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just">
              <a:lnSpc>
                <a:spcPct val="150000"/>
              </a:lnSpc>
              <a:spcAft>
                <a:spcPts val="800"/>
              </a:spcAft>
            </a:pPr>
            <a:r>
              <a:rPr lang="en-GB" sz="2800" b="1" kern="100" dirty="0">
                <a:effectLst/>
                <a:latin typeface="Times New Roman" panose="02020603050405020304" pitchFamily="18" charset="0"/>
                <a:ea typeface="Calibri" panose="020F0502020204030204" pitchFamily="34" charset="0"/>
                <a:cs typeface="Times New Roman" panose="02020603050405020304" pitchFamily="18" charset="0"/>
              </a:rPr>
              <a:t>Integration of KM Systems with Ongoing Systems at Tesco PLC:</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kern="100" dirty="0">
                <a:effectLst/>
                <a:latin typeface="Times New Roman" panose="02020603050405020304" pitchFamily="18" charset="0"/>
                <a:ea typeface="Calibri" panose="020F0502020204030204" pitchFamily="34" charset="0"/>
                <a:cs typeface="Times New Roman" panose="02020603050405020304" pitchFamily="18" charset="0"/>
              </a:rPr>
              <a:t>Enterprise Resource Planning (ERP) System:</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The knowledge management system (KMS) can aggregate sales data from the enterprise resource planning (ERP) system to assess consumer preferences and market trends, making targeted marketing campaigns easier. </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kern="100" dirty="0">
                <a:effectLst/>
                <a:latin typeface="Times New Roman" panose="02020603050405020304" pitchFamily="18" charset="0"/>
                <a:ea typeface="Calibri" panose="020F0502020204030204" pitchFamily="34" charset="0"/>
                <a:cs typeface="Times New Roman" panose="02020603050405020304" pitchFamily="18" charset="0"/>
              </a:rPr>
              <a:t>Customer Relationship Management (CRM) System:</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Tesco can integrate with the customer relationship management (CRM) system to collect customer feedback and insights, which can be put into the knowledge management system (KMS) to improve product development and service. Reading knowledge articles triggered by consumer complaints in the computer system that manages customer complaints can help employees resolve similar issues more efficiently (Clarke, 2018).</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kern="100" dirty="0">
                <a:effectLst/>
                <a:latin typeface="Times New Roman" panose="02020603050405020304" pitchFamily="18" charset="0"/>
                <a:ea typeface="Calibri" panose="020F0502020204030204" pitchFamily="34" charset="0"/>
                <a:cs typeface="Times New Roman" panose="02020603050405020304" pitchFamily="18" charset="0"/>
              </a:rPr>
              <a:t>Supply Chain Management (SCM) System:</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By integrating the SCM system, Tesco can improve inventory management and speed up receiving and purchasing items. The KMS can give employees up-to-date product availability, supplier performance, and logistics information to help them make decisions. </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kern="100" dirty="0">
                <a:effectLst/>
                <a:latin typeface="Times New Roman" panose="02020603050405020304" pitchFamily="18" charset="0"/>
                <a:ea typeface="Calibri" panose="020F0502020204030204" pitchFamily="34" charset="0"/>
                <a:cs typeface="Times New Roman" panose="02020603050405020304" pitchFamily="18" charset="0"/>
              </a:rPr>
              <a:t>Human Resources Information System (HRIS):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kern="100" dirty="0">
                <a:effectLst/>
                <a:latin typeface="Times New Roman" panose="02020603050405020304" pitchFamily="18" charset="0"/>
                <a:ea typeface="Calibri" panose="020F0502020204030204" pitchFamily="34" charset="0"/>
                <a:cs typeface="Times New Roman" panose="02020603050405020304" pitchFamily="18" charset="0"/>
              </a:rPr>
              <a:t>Employee skill development and certification can be tracked by the Learning Management System (LMS) and Human Resource Information System (HRIS) to ensure alignment with the firm's goals. </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9D9BBE11-B7E5-4EDB-FB9D-AD8C8B9CF273}"/>
              </a:ext>
            </a:extLst>
          </p:cNvPr>
          <p:cNvSpPr/>
          <p:nvPr/>
        </p:nvSpPr>
        <p:spPr>
          <a:xfrm>
            <a:off x="457198" y="161365"/>
            <a:ext cx="50749202" cy="91060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spcAft>
                <a:spcPts val="800"/>
              </a:spcAft>
            </a:pPr>
            <a:r>
              <a:rPr lang="en-GB"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&amp; extent of Knowledge &amp; Information Management in Contemporary organisations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 Box 7">
            <a:extLst>
              <a:ext uri="{FF2B5EF4-FFF2-40B4-BE49-F238E27FC236}">
                <a16:creationId xmlns:a16="http://schemas.microsoft.com/office/drawing/2014/main" id="{9E228694-62C3-7571-65D4-4BB1241984AA}"/>
              </a:ext>
            </a:extLst>
          </p:cNvPr>
          <p:cNvSpPr txBox="1">
            <a:spLocks noChangeArrowheads="1"/>
          </p:cNvSpPr>
          <p:nvPr/>
        </p:nvSpPr>
        <p:spPr bwMode="auto">
          <a:xfrm>
            <a:off x="902538" y="5425203"/>
            <a:ext cx="17350880" cy="9923654"/>
          </a:xfrm>
          <a:prstGeom prst="rect">
            <a:avLst/>
          </a:prstGeom>
          <a:ln>
            <a:headEnd/>
            <a:tailEnd/>
          </a:ln>
        </p:spPr>
        <p:style>
          <a:lnRef idx="1">
            <a:schemeClr val="accent5"/>
          </a:lnRef>
          <a:fillRef idx="3">
            <a:schemeClr val="accent5"/>
          </a:fillRef>
          <a:effectRef idx="2">
            <a:schemeClr val="accent5"/>
          </a:effectRef>
          <a:fontRef idx="minor">
            <a:schemeClr val="lt1"/>
          </a:fontRef>
        </p:style>
        <p:txBody>
          <a:bodyPr lIns="914400" tIns="457200" rIns="914400" bIns="914400"/>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marL="342900" lvl="0" indent="-342900" algn="just">
              <a:lnSpc>
                <a:spcPct val="150000"/>
              </a:lnSpc>
              <a:spcAft>
                <a:spcPts val="800"/>
              </a:spcAft>
              <a:buFont typeface="+mj-lt"/>
              <a:buAutoNum type="alphaLcParenR"/>
            </a:pPr>
            <a:r>
              <a:rPr lang="en-GB" sz="2000" kern="100" dirty="0">
                <a:solidFill>
                  <a:srgbClr val="4472C4"/>
                </a:solidFill>
                <a:effectLst/>
                <a:latin typeface="Times New Roman" panose="02020603050405020304" pitchFamily="18" charset="0"/>
                <a:ea typeface="Calibri" panose="020F0502020204030204" pitchFamily="34" charset="0"/>
                <a:cs typeface="Times New Roman" panose="02020603050405020304" pitchFamily="18" charset="0"/>
              </a:rPr>
              <a:t>Identifying the possible KM tools / technologies and describe their purposes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To compete in today's ever-changing market, businesses like Tesco PLC need efficient and effective knowledge management (KM). This poster emphasises the necessity of KM and gives ways to improve it to maximise effectiveness and innovation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Abualoush</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et al., 2018).</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Connecting People to Create, Share, and Exploit Knowledge:</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Microsoft Teams and Slack help employees interact and exchange knowledge in real time. Online discussion forums and brainstorming sessions can spark new ideas and innovation.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Connecting People to Information for Knowledge Development: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A sophisticated intranet system lets employees access job-related information and organise product databases and market research archives to make strategic decisions and develop new goods.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Connecting People to Tools for Knowledge Processing: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AI-driven knowledge bases and chatbots can automate regular processes, provide personalised recommendations, and solve problems, enhancing productivity and decision-making.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Promoting a Knowledge-Sharing Culture:</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Mentorship and knowledge-sharing programmes promote cross-functional collaboration and skill development, which motivates individuals to share their knowledge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94C34407-606E-40C1-FFA6-DE57B2D574AF}"/>
              </a:ext>
            </a:extLst>
          </p:cNvPr>
          <p:cNvSpPr/>
          <p:nvPr/>
        </p:nvSpPr>
        <p:spPr>
          <a:xfrm>
            <a:off x="902538" y="15483603"/>
            <a:ext cx="16712523" cy="11887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lnSpc>
                <a:spcPct val="150000"/>
              </a:lnSpc>
              <a:spcAft>
                <a:spcPts val="800"/>
              </a:spcAft>
            </a:pPr>
            <a:r>
              <a:rPr lang="en-GB" sz="2400" kern="100" dirty="0">
                <a:solidFill>
                  <a:srgbClr val="4472C4"/>
                </a:solidFill>
                <a:effectLst/>
                <a:latin typeface="Times New Roman" panose="02020603050405020304" pitchFamily="18" charset="0"/>
                <a:ea typeface="Calibri" panose="020F0502020204030204" pitchFamily="34" charset="0"/>
                <a:cs typeface="Times New Roman" panose="02020603050405020304" pitchFamily="18" charset="0"/>
              </a:rPr>
              <a:t>b) Demonstrating how it will be used or accessed, including screen design, access points, security restrictions, other applicable options.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Implementation of KM Tools at Tesco PLC:</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Knowledge Management System (KMS):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Access Point: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 Knowledge Management System (KMS) user interface will include employee profiles, discussion forums, document repositories, and descriptive navigation menus and search features.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Screen Design: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Access to important KMS information will be restricted by role and permissions. Encryption and multi-factor authentication will assure data security and regulatory compliance.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Collaborative Tools: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Access Point: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Tesco is exploring and establishing a digital office ecosystem using Microsoft Teams on computers and mobile devices.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Screen Design: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 interface will contain chat channels, virtual conference rooms, and file sharing. Users can initiate or join discussions, organise meetings, and collaborate on papers in real time.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kern="100" dirty="0">
                <a:effectLst/>
                <a:latin typeface="Times New Roman" panose="02020603050405020304" pitchFamily="18" charset="0"/>
                <a:ea typeface="Calibri" panose="020F0502020204030204" pitchFamily="34" charset="0"/>
                <a:cs typeface="Times New Roman" panose="02020603050405020304" pitchFamily="18" charset="0"/>
              </a:rPr>
              <a:t>Security Restrictions: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Collaboration platform communications will be secured from start to finish, and administrative controls will regulate user access and permissions to protect critical data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Ardolino</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et al., 2018).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3C45E3E5-4009-2006-641D-1C3F6D2D8A17}"/>
              </a:ext>
            </a:extLst>
          </p:cNvPr>
          <p:cNvPicPr>
            <a:picLocks noChangeAspect="1"/>
          </p:cNvPicPr>
          <p:nvPr/>
        </p:nvPicPr>
        <p:blipFill>
          <a:blip r:embed="rId3"/>
          <a:stretch>
            <a:fillRect/>
          </a:stretch>
        </p:blipFill>
        <p:spPr>
          <a:xfrm>
            <a:off x="36257021" y="26140664"/>
            <a:ext cx="14276440" cy="5701971"/>
          </a:xfrm>
          <a:prstGeom prst="rect">
            <a:avLst/>
          </a:prstGeom>
        </p:spPr>
      </p:pic>
      <p:pic>
        <p:nvPicPr>
          <p:cNvPr id="10" name="Picture 9">
            <a:extLst>
              <a:ext uri="{FF2B5EF4-FFF2-40B4-BE49-F238E27FC236}">
                <a16:creationId xmlns:a16="http://schemas.microsoft.com/office/drawing/2014/main" id="{CB78E4EC-AA45-009B-5503-F25F01F2DAA5}"/>
              </a:ext>
            </a:extLst>
          </p:cNvPr>
          <p:cNvPicPr>
            <a:picLocks noChangeAspect="1"/>
          </p:cNvPicPr>
          <p:nvPr/>
        </p:nvPicPr>
        <p:blipFill>
          <a:blip r:embed="rId4"/>
          <a:stretch>
            <a:fillRect/>
          </a:stretch>
        </p:blipFill>
        <p:spPr>
          <a:xfrm>
            <a:off x="902538" y="27505549"/>
            <a:ext cx="16712522" cy="4400480"/>
          </a:xfrm>
          <a:prstGeom prst="rect">
            <a:avLst/>
          </a:prstGeom>
        </p:spPr>
      </p:pic>
      <p:pic>
        <p:nvPicPr>
          <p:cNvPr id="12" name="Picture 11">
            <a:extLst>
              <a:ext uri="{FF2B5EF4-FFF2-40B4-BE49-F238E27FC236}">
                <a16:creationId xmlns:a16="http://schemas.microsoft.com/office/drawing/2014/main" id="{C866B137-A466-A46E-2281-EDA51A677D91}"/>
              </a:ext>
            </a:extLst>
          </p:cNvPr>
          <p:cNvPicPr>
            <a:picLocks noChangeAspect="1"/>
          </p:cNvPicPr>
          <p:nvPr/>
        </p:nvPicPr>
        <p:blipFill>
          <a:blip r:embed="rId5"/>
          <a:stretch>
            <a:fillRect/>
          </a:stretch>
        </p:blipFill>
        <p:spPr>
          <a:xfrm>
            <a:off x="19133003" y="25844554"/>
            <a:ext cx="16130581" cy="6159446"/>
          </a:xfrm>
          <a:prstGeom prst="rect">
            <a:avLst/>
          </a:prstGeom>
        </p:spPr>
      </p:pic>
    </p:spTree>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Ion</Template>
  <TotalTime>12126</TotalTime>
  <Words>1535</Words>
  <Application>Microsoft Office PowerPoint</Application>
  <PresentationFormat>Custom</PresentationFormat>
  <Paragraphs>76</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Century Gothic</vt:lpstr>
      <vt:lpstr>Times New Roman</vt:lpstr>
      <vt:lpstr>Wingdings 3</vt:lpstr>
      <vt:lpstr>Ion</vt:lpstr>
      <vt:lpstr>PowerPoint Presentation</vt:lpstr>
    </vt:vector>
  </TitlesOfParts>
  <Manager/>
  <Company/>
  <LinksUpToDate>false</LinksUpToDate>
  <SharedDoc>false</SharedDoc>
  <HyperlinkBase>https://colinpurrington.com/tips/poster-design</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Karolina Aniko Farago</cp:lastModifiedBy>
  <cp:revision>1</cp:revision>
  <cp:lastPrinted>2011-10-30T12:54:45Z</cp:lastPrinted>
  <dcterms:created xsi:type="dcterms:W3CDTF">2012-06-12T14:08:55Z</dcterms:created>
  <dcterms:modified xsi:type="dcterms:W3CDTF">2024-04-21T07:28:09Z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