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sldIdLst>
    <p:sldId id="256"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F65097"/>
    <a:srgbClr val="921E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9EC222-8AA5-4F05-BA40-BCE81C7E0757}" v="71" dt="2023-09-19T21:32:20.8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72" d="100"/>
          <a:sy n="72" d="100"/>
        </p:scale>
        <p:origin x="40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e Handley" userId="265586a26d1bac54" providerId="LiveId" clId="{119EC222-8AA5-4F05-BA40-BCE81C7E0757}"/>
    <pc:docChg chg="undo custSel modSld">
      <pc:chgData name="amie Handley" userId="265586a26d1bac54" providerId="LiveId" clId="{119EC222-8AA5-4F05-BA40-BCE81C7E0757}" dt="2023-09-27T16:40:11.171" v="2469" actId="20577"/>
      <pc:docMkLst>
        <pc:docMk/>
      </pc:docMkLst>
      <pc:sldChg chg="addSp delSp modSp mod setBg">
        <pc:chgData name="amie Handley" userId="265586a26d1bac54" providerId="LiveId" clId="{119EC222-8AA5-4F05-BA40-BCE81C7E0757}" dt="2023-09-27T16:40:11.171" v="2469" actId="20577"/>
        <pc:sldMkLst>
          <pc:docMk/>
          <pc:sldMk cId="1012780050" sldId="256"/>
        </pc:sldMkLst>
        <pc:spChg chg="del mod">
          <ac:chgData name="amie Handley" userId="265586a26d1bac54" providerId="LiveId" clId="{119EC222-8AA5-4F05-BA40-BCE81C7E0757}" dt="2023-09-19T21:03:07.007" v="253" actId="478"/>
          <ac:spMkLst>
            <pc:docMk/>
            <pc:sldMk cId="1012780050" sldId="256"/>
            <ac:spMk id="2" creationId="{79113155-6FE7-8B3A-F64F-EC404D255816}"/>
          </ac:spMkLst>
        </pc:spChg>
        <pc:spChg chg="add del mod">
          <ac:chgData name="amie Handley" userId="265586a26d1bac54" providerId="LiveId" clId="{119EC222-8AA5-4F05-BA40-BCE81C7E0757}" dt="2023-09-19T21:15:03.815" v="407" actId="478"/>
          <ac:spMkLst>
            <pc:docMk/>
            <pc:sldMk cId="1012780050" sldId="256"/>
            <ac:spMk id="3" creationId="{C116A606-8C0D-E7DF-E30A-8828A8847FDB}"/>
          </ac:spMkLst>
        </pc:spChg>
        <pc:spChg chg="mod">
          <ac:chgData name="amie Handley" userId="265586a26d1bac54" providerId="LiveId" clId="{119EC222-8AA5-4F05-BA40-BCE81C7E0757}" dt="2023-09-27T16:40:11.171" v="2469" actId="20577"/>
          <ac:spMkLst>
            <pc:docMk/>
            <pc:sldMk cId="1012780050" sldId="256"/>
            <ac:spMk id="4" creationId="{B23CDFE1-E2EE-CE2C-9CF5-7E3370AFD56D}"/>
          </ac:spMkLst>
        </pc:spChg>
        <pc:spChg chg="del">
          <ac:chgData name="amie Handley" userId="265586a26d1bac54" providerId="LiveId" clId="{119EC222-8AA5-4F05-BA40-BCE81C7E0757}" dt="2023-09-19T21:01:18.748" v="236" actId="478"/>
          <ac:spMkLst>
            <pc:docMk/>
            <pc:sldMk cId="1012780050" sldId="256"/>
            <ac:spMk id="5" creationId="{ACF63810-BBC4-79EF-9855-BCE2EE40E185}"/>
          </ac:spMkLst>
        </pc:spChg>
        <pc:spChg chg="del mod">
          <ac:chgData name="amie Handley" userId="265586a26d1bac54" providerId="LiveId" clId="{119EC222-8AA5-4F05-BA40-BCE81C7E0757}" dt="2023-09-19T21:01:22.342" v="238" actId="478"/>
          <ac:spMkLst>
            <pc:docMk/>
            <pc:sldMk cId="1012780050" sldId="256"/>
            <ac:spMk id="6" creationId="{6DF52EDE-F2A7-B230-AA08-D1DB62839B07}"/>
          </ac:spMkLst>
        </pc:spChg>
        <pc:spChg chg="del mod">
          <ac:chgData name="amie Handley" userId="265586a26d1bac54" providerId="LiveId" clId="{119EC222-8AA5-4F05-BA40-BCE81C7E0757}" dt="2023-09-19T21:00:58.311" v="229" actId="478"/>
          <ac:spMkLst>
            <pc:docMk/>
            <pc:sldMk cId="1012780050" sldId="256"/>
            <ac:spMk id="7" creationId="{A42CD8CD-B11A-B681-71F8-7A5DC96F76D5}"/>
          </ac:spMkLst>
        </pc:spChg>
        <pc:spChg chg="del mod">
          <ac:chgData name="amie Handley" userId="265586a26d1bac54" providerId="LiveId" clId="{119EC222-8AA5-4F05-BA40-BCE81C7E0757}" dt="2023-09-19T21:01:08.959" v="233" actId="478"/>
          <ac:spMkLst>
            <pc:docMk/>
            <pc:sldMk cId="1012780050" sldId="256"/>
            <ac:spMk id="8" creationId="{16650D67-69E5-A7B1-BC75-AB038E7BB066}"/>
          </ac:spMkLst>
        </pc:spChg>
        <pc:spChg chg="del mod">
          <ac:chgData name="amie Handley" userId="265586a26d1bac54" providerId="LiveId" clId="{119EC222-8AA5-4F05-BA40-BCE81C7E0757}" dt="2023-09-19T21:01:15.841" v="235" actId="478"/>
          <ac:spMkLst>
            <pc:docMk/>
            <pc:sldMk cId="1012780050" sldId="256"/>
            <ac:spMk id="9" creationId="{ED9391E3-D04A-1153-E8D1-0B7586DD70A4}"/>
          </ac:spMkLst>
        </pc:spChg>
        <pc:spChg chg="del">
          <ac:chgData name="amie Handley" userId="265586a26d1bac54" providerId="LiveId" clId="{119EC222-8AA5-4F05-BA40-BCE81C7E0757}" dt="2023-09-19T21:06:14.448" v="332" actId="478"/>
          <ac:spMkLst>
            <pc:docMk/>
            <pc:sldMk cId="1012780050" sldId="256"/>
            <ac:spMk id="10" creationId="{B5F7AAF2-3B9B-89C4-41F8-C91D1B5384A4}"/>
          </ac:spMkLst>
        </pc:spChg>
        <pc:spChg chg="add mod">
          <ac:chgData name="amie Handley" userId="265586a26d1bac54" providerId="LiveId" clId="{119EC222-8AA5-4F05-BA40-BCE81C7E0757}" dt="2023-09-19T21:20:48.329" v="855" actId="313"/>
          <ac:spMkLst>
            <pc:docMk/>
            <pc:sldMk cId="1012780050" sldId="256"/>
            <ac:spMk id="11" creationId="{C82016F3-C314-A05F-1369-D752C68852EF}"/>
          </ac:spMkLst>
        </pc:spChg>
        <pc:spChg chg="add del mod">
          <ac:chgData name="amie Handley" userId="265586a26d1bac54" providerId="LiveId" clId="{119EC222-8AA5-4F05-BA40-BCE81C7E0757}" dt="2023-09-19T21:08:43.556" v="353" actId="478"/>
          <ac:spMkLst>
            <pc:docMk/>
            <pc:sldMk cId="1012780050" sldId="256"/>
            <ac:spMk id="12" creationId="{C6DCE9CA-0D6D-232C-A4C2-D6E5CE36E47E}"/>
          </ac:spMkLst>
        </pc:spChg>
        <pc:spChg chg="add del mod">
          <ac:chgData name="amie Handley" userId="265586a26d1bac54" providerId="LiveId" clId="{119EC222-8AA5-4F05-BA40-BCE81C7E0757}" dt="2023-09-19T21:12:47.720" v="392" actId="478"/>
          <ac:spMkLst>
            <pc:docMk/>
            <pc:sldMk cId="1012780050" sldId="256"/>
            <ac:spMk id="13" creationId="{3DB29D3D-78A6-8C84-2D4C-041D3BCFCECB}"/>
          </ac:spMkLst>
        </pc:spChg>
        <pc:spChg chg="add del mod">
          <ac:chgData name="amie Handley" userId="265586a26d1bac54" providerId="LiveId" clId="{119EC222-8AA5-4F05-BA40-BCE81C7E0757}" dt="2023-09-19T21:08:46.074" v="356" actId="478"/>
          <ac:spMkLst>
            <pc:docMk/>
            <pc:sldMk cId="1012780050" sldId="256"/>
            <ac:spMk id="14" creationId="{21C7B723-BDFA-F038-8238-33AD4C6B8D73}"/>
          </ac:spMkLst>
        </pc:spChg>
        <pc:spChg chg="add del mod">
          <ac:chgData name="amie Handley" userId="265586a26d1bac54" providerId="LiveId" clId="{119EC222-8AA5-4F05-BA40-BCE81C7E0757}" dt="2023-09-19T21:08:43.564" v="355"/>
          <ac:spMkLst>
            <pc:docMk/>
            <pc:sldMk cId="1012780050" sldId="256"/>
            <ac:spMk id="15" creationId="{B43ED8EE-018E-CED9-6C29-B60F4A1CECBB}"/>
          </ac:spMkLst>
        </pc:spChg>
        <pc:spChg chg="add del mod">
          <ac:chgData name="amie Handley" userId="265586a26d1bac54" providerId="LiveId" clId="{119EC222-8AA5-4F05-BA40-BCE81C7E0757}" dt="2023-09-19T21:12:45.197" v="391" actId="478"/>
          <ac:spMkLst>
            <pc:docMk/>
            <pc:sldMk cId="1012780050" sldId="256"/>
            <ac:spMk id="16" creationId="{24A6468C-2101-3183-3754-6FC80886977B}"/>
          </ac:spMkLst>
        </pc:spChg>
        <pc:spChg chg="add del mod">
          <ac:chgData name="amie Handley" userId="265586a26d1bac54" providerId="LiveId" clId="{119EC222-8AA5-4F05-BA40-BCE81C7E0757}" dt="2023-09-19T21:12:50.093" v="393" actId="478"/>
          <ac:spMkLst>
            <pc:docMk/>
            <pc:sldMk cId="1012780050" sldId="256"/>
            <ac:spMk id="17" creationId="{B075BD17-7EF3-027E-7E0C-F9AF37CAE541}"/>
          </ac:spMkLst>
        </pc:spChg>
        <pc:spChg chg="add del mod">
          <ac:chgData name="amie Handley" userId="265586a26d1bac54" providerId="LiveId" clId="{119EC222-8AA5-4F05-BA40-BCE81C7E0757}" dt="2023-09-19T21:14:23.154" v="401" actId="478"/>
          <ac:spMkLst>
            <pc:docMk/>
            <pc:sldMk cId="1012780050" sldId="256"/>
            <ac:spMk id="18" creationId="{4BE15430-0086-50E1-A74B-162DF317E40F}"/>
          </ac:spMkLst>
        </pc:spChg>
        <pc:spChg chg="add mod">
          <ac:chgData name="amie Handley" userId="265586a26d1bac54" providerId="LiveId" clId="{119EC222-8AA5-4F05-BA40-BCE81C7E0757}" dt="2023-09-19T21:39:10.226" v="1918" actId="1076"/>
          <ac:spMkLst>
            <pc:docMk/>
            <pc:sldMk cId="1012780050" sldId="256"/>
            <ac:spMk id="19" creationId="{7A59B9EB-562B-4B38-C6CA-2B3B58865A46}"/>
          </ac:spMkLst>
        </pc:spChg>
        <pc:spChg chg="add mod">
          <ac:chgData name="amie Handley" userId="265586a26d1bac54" providerId="LiveId" clId="{119EC222-8AA5-4F05-BA40-BCE81C7E0757}" dt="2023-09-19T21:39:41.125" v="1919" actId="1076"/>
          <ac:spMkLst>
            <pc:docMk/>
            <pc:sldMk cId="1012780050" sldId="256"/>
            <ac:spMk id="20" creationId="{35196D22-E050-DFE3-6599-8E4226599E3C}"/>
          </ac:spMkLst>
        </pc:spChg>
        <pc:spChg chg="add mod">
          <ac:chgData name="amie Handley" userId="265586a26d1bac54" providerId="LiveId" clId="{119EC222-8AA5-4F05-BA40-BCE81C7E0757}" dt="2023-09-25T19:23:57.882" v="1959" actId="20577"/>
          <ac:spMkLst>
            <pc:docMk/>
            <pc:sldMk cId="1012780050" sldId="256"/>
            <ac:spMk id="21" creationId="{9FFF04E9-2764-5F31-A8C0-419118D57989}"/>
          </ac:spMkLst>
        </pc:spChg>
        <pc:spChg chg="add mod">
          <ac:chgData name="amie Handley" userId="265586a26d1bac54" providerId="LiveId" clId="{119EC222-8AA5-4F05-BA40-BCE81C7E0757}" dt="2023-09-19T21:27:00.304" v="913" actId="14100"/>
          <ac:spMkLst>
            <pc:docMk/>
            <pc:sldMk cId="1012780050" sldId="256"/>
            <ac:spMk id="22" creationId="{8AA6D297-F897-8670-2DC2-FD83BE941799}"/>
          </ac:spMkLst>
        </pc:spChg>
        <pc:spChg chg="add mod">
          <ac:chgData name="amie Handley" userId="265586a26d1bac54" providerId="LiveId" clId="{119EC222-8AA5-4F05-BA40-BCE81C7E0757}" dt="2023-09-19T21:27:14.534" v="916" actId="1076"/>
          <ac:spMkLst>
            <pc:docMk/>
            <pc:sldMk cId="1012780050" sldId="256"/>
            <ac:spMk id="23" creationId="{09DA197A-B71B-8AAA-6FFE-0D57F25CACF6}"/>
          </ac:spMkLst>
        </pc:spChg>
        <pc:spChg chg="add mod">
          <ac:chgData name="amie Handley" userId="265586a26d1bac54" providerId="LiveId" clId="{119EC222-8AA5-4F05-BA40-BCE81C7E0757}" dt="2023-09-19T21:27:39.643" v="919" actId="1076"/>
          <ac:spMkLst>
            <pc:docMk/>
            <pc:sldMk cId="1012780050" sldId="256"/>
            <ac:spMk id="24" creationId="{137BC451-2C50-526F-9A72-88BB585AB1A6}"/>
          </ac:spMkLst>
        </pc:spChg>
        <pc:spChg chg="add mod">
          <ac:chgData name="amie Handley" userId="265586a26d1bac54" providerId="LiveId" clId="{119EC222-8AA5-4F05-BA40-BCE81C7E0757}" dt="2023-09-27T16:27:40.434" v="2167" actId="33524"/>
          <ac:spMkLst>
            <pc:docMk/>
            <pc:sldMk cId="1012780050" sldId="256"/>
            <ac:spMk id="25" creationId="{261122D4-4B26-E28B-69AF-6FFB9653B7D5}"/>
          </ac:spMkLst>
        </pc:spChg>
        <pc:spChg chg="add mod">
          <ac:chgData name="amie Handley" userId="265586a26d1bac54" providerId="LiveId" clId="{119EC222-8AA5-4F05-BA40-BCE81C7E0757}" dt="2023-09-27T16:34:11.363" v="2347" actId="20577"/>
          <ac:spMkLst>
            <pc:docMk/>
            <pc:sldMk cId="1012780050" sldId="256"/>
            <ac:spMk id="26" creationId="{13CBC2F2-EB80-A9A8-A7AB-91DD74F080D1}"/>
          </ac:spMkLst>
        </pc:spChg>
        <pc:spChg chg="add mod">
          <ac:chgData name="amie Handley" userId="265586a26d1bac54" providerId="LiveId" clId="{119EC222-8AA5-4F05-BA40-BCE81C7E0757}" dt="2023-09-27T16:37:43.490" v="2463" actId="33524"/>
          <ac:spMkLst>
            <pc:docMk/>
            <pc:sldMk cId="1012780050" sldId="256"/>
            <ac:spMk id="27" creationId="{7763CCB6-0B6E-256F-B60C-24CB117392B8}"/>
          </ac:spMkLst>
        </pc:spChg>
      </pc:sldChg>
      <pc:sldChg chg="modSp mod">
        <pc:chgData name="amie Handley" userId="265586a26d1bac54" providerId="LiveId" clId="{119EC222-8AA5-4F05-BA40-BCE81C7E0757}" dt="2023-09-25T19:43:03.192" v="1973" actId="20577"/>
        <pc:sldMkLst>
          <pc:docMk/>
          <pc:sldMk cId="1975631778" sldId="257"/>
        </pc:sldMkLst>
        <pc:spChg chg="mod">
          <ac:chgData name="amie Handley" userId="265586a26d1bac54" providerId="LiveId" clId="{119EC222-8AA5-4F05-BA40-BCE81C7E0757}" dt="2023-09-19T20:52:12.502" v="83"/>
          <ac:spMkLst>
            <pc:docMk/>
            <pc:sldMk cId="1975631778" sldId="257"/>
            <ac:spMk id="2" creationId="{AB6D88D6-53C1-7330-AC54-F460EE23BAC5}"/>
          </ac:spMkLst>
        </pc:spChg>
        <pc:spChg chg="mod">
          <ac:chgData name="amie Handley" userId="265586a26d1bac54" providerId="LiveId" clId="{119EC222-8AA5-4F05-BA40-BCE81C7E0757}" dt="2023-09-25T19:43:03.192" v="1973" actId="20577"/>
          <ac:spMkLst>
            <pc:docMk/>
            <pc:sldMk cId="1975631778" sldId="257"/>
            <ac:spMk id="3" creationId="{39E64B31-9C09-6D77-12FE-7C5FCE3900E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2524868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2369502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2377338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3246286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2674360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1149969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2507143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3666583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3399792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15115775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5BC63A-4883-46F5-8DAD-CD9E439F710E}" type="datetimeFigureOut">
              <a:rPr lang="en-GB" smtClean="0"/>
              <a:t>27/09/2023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D3F603-BD23-45E4-B84D-80B45DBF3D5C}" type="slidenum">
              <a:rPr lang="en-GB" smtClean="0"/>
              <a:t>‹#›</a:t>
            </a:fld>
            <a:endParaRPr lang="en-GB" dirty="0"/>
          </a:p>
        </p:txBody>
      </p:sp>
    </p:spTree>
    <p:extLst>
      <p:ext uri="{BB962C8B-B14F-4D97-AF65-F5344CB8AC3E}">
        <p14:creationId xmlns:p14="http://schemas.microsoft.com/office/powerpoint/2010/main" val="4153089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5BC63A-4883-46F5-8DAD-CD9E439F710E}" type="datetimeFigureOut">
              <a:rPr lang="en-GB" smtClean="0"/>
              <a:t>27/09/2023</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D3F603-BD23-45E4-B84D-80B45DBF3D5C}" type="slidenum">
              <a:rPr lang="en-GB" smtClean="0"/>
              <a:t>‹#›</a:t>
            </a:fld>
            <a:endParaRPr lang="en-GB" dirty="0"/>
          </a:p>
        </p:txBody>
      </p:sp>
    </p:spTree>
    <p:extLst>
      <p:ext uri="{BB962C8B-B14F-4D97-AF65-F5344CB8AC3E}">
        <p14:creationId xmlns:p14="http://schemas.microsoft.com/office/powerpoint/2010/main" val="2064051743"/>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23CDFE1-E2EE-CE2C-9CF5-7E3370AFD56D}"/>
              </a:ext>
            </a:extLst>
          </p:cNvPr>
          <p:cNvSpPr txBox="1"/>
          <p:nvPr/>
        </p:nvSpPr>
        <p:spPr>
          <a:xfrm>
            <a:off x="11138116" y="0"/>
            <a:ext cx="2321719" cy="738664"/>
          </a:xfrm>
          <a:prstGeom prst="rect">
            <a:avLst/>
          </a:prstGeom>
          <a:noFill/>
        </p:spPr>
        <p:txBody>
          <a:bodyPr wrap="square" rtlCol="0">
            <a:spAutoFit/>
          </a:bodyPr>
          <a:lstStyle/>
          <a:p>
            <a:r>
              <a:rPr lang="en-GB" sz="1400" dirty="0"/>
              <a:t>2310796</a:t>
            </a:r>
          </a:p>
          <a:p>
            <a:r>
              <a:rPr lang="en-GB" sz="1400" dirty="0"/>
              <a:t>ECEY4008</a:t>
            </a:r>
          </a:p>
          <a:p>
            <a:r>
              <a:rPr lang="en-GB" sz="1400" dirty="0"/>
              <a:t>380 words</a:t>
            </a:r>
          </a:p>
        </p:txBody>
      </p:sp>
      <p:sp>
        <p:nvSpPr>
          <p:cNvPr id="11" name="TextBox 10">
            <a:extLst>
              <a:ext uri="{FF2B5EF4-FFF2-40B4-BE49-F238E27FC236}">
                <a16:creationId xmlns:a16="http://schemas.microsoft.com/office/drawing/2014/main" id="{C82016F3-C314-A05F-1369-D752C68852EF}"/>
              </a:ext>
            </a:extLst>
          </p:cNvPr>
          <p:cNvSpPr txBox="1"/>
          <p:nvPr/>
        </p:nvSpPr>
        <p:spPr>
          <a:xfrm>
            <a:off x="1689315" y="477053"/>
            <a:ext cx="9283485" cy="1446550"/>
          </a:xfrm>
          <a:prstGeom prst="rect">
            <a:avLst/>
          </a:prstGeom>
          <a:noFill/>
        </p:spPr>
        <p:txBody>
          <a:bodyPr wrap="square" rtlCol="0">
            <a:spAutoFit/>
          </a:bodyPr>
          <a:lstStyle/>
          <a:p>
            <a:pPr algn="ctr"/>
            <a:r>
              <a:rPr lang="en-GB" sz="4000" b="1" dirty="0">
                <a:effectLst>
                  <a:outerShdw blurRad="50800" dist="38100" dir="18900000" algn="bl" rotWithShape="0">
                    <a:prstClr val="black">
                      <a:alpha val="40000"/>
                    </a:prstClr>
                  </a:outerShdw>
                </a:effectLst>
                <a:latin typeface="Calibri" panose="020F0502020204030204" pitchFamily="34" charset="0"/>
              </a:rPr>
              <a:t>Developing effective study skills</a:t>
            </a:r>
          </a:p>
          <a:p>
            <a:pPr algn="ctr"/>
            <a:r>
              <a:rPr lang="en-GB" sz="1600" b="1" dirty="0">
                <a:effectLst>
                  <a:outerShdw blurRad="50800" dist="38100" dir="18900000" algn="bl" rotWithShape="0">
                    <a:prstClr val="black">
                      <a:alpha val="40000"/>
                    </a:prstClr>
                  </a:outerShdw>
                </a:effectLst>
                <a:latin typeface="Calibri" panose="020F0502020204030204" pitchFamily="34" charset="0"/>
              </a:rPr>
              <a:t>Investigating 3 different ways that study skills can help you become a successful academic learner.</a:t>
            </a:r>
          </a:p>
          <a:p>
            <a:pPr algn="ctr"/>
            <a:r>
              <a:rPr lang="en-GB" sz="1600" b="1" dirty="0">
                <a:effectLst>
                  <a:outerShdw blurRad="50800" dist="38100" dir="18900000" algn="bl" rotWithShape="0">
                    <a:prstClr val="black">
                      <a:alpha val="40000"/>
                    </a:prstClr>
                  </a:outerShdw>
                </a:effectLst>
                <a:latin typeface="Calibri" panose="020F0502020204030204" pitchFamily="34" charset="0"/>
              </a:rPr>
              <a:t>By Amie Handley</a:t>
            </a:r>
          </a:p>
          <a:p>
            <a:pPr algn="ctr"/>
            <a:endParaRPr lang="en-GB" sz="1600" b="1" dirty="0">
              <a:effectLst>
                <a:outerShdw blurRad="50800" dist="38100" dir="18900000" algn="bl" rotWithShape="0">
                  <a:prstClr val="black">
                    <a:alpha val="40000"/>
                  </a:prstClr>
                </a:outerShdw>
              </a:effectLst>
              <a:latin typeface="Calibri" panose="020F0502020204030204" pitchFamily="34" charset="0"/>
            </a:endParaRPr>
          </a:p>
        </p:txBody>
      </p:sp>
      <p:sp>
        <p:nvSpPr>
          <p:cNvPr id="19" name="Scroll: Horizontal 18">
            <a:extLst>
              <a:ext uri="{FF2B5EF4-FFF2-40B4-BE49-F238E27FC236}">
                <a16:creationId xmlns:a16="http://schemas.microsoft.com/office/drawing/2014/main" id="{7A59B9EB-562B-4B38-C6CA-2B3B58865A46}"/>
              </a:ext>
            </a:extLst>
          </p:cNvPr>
          <p:cNvSpPr/>
          <p:nvPr/>
        </p:nvSpPr>
        <p:spPr>
          <a:xfrm>
            <a:off x="1234697" y="139484"/>
            <a:ext cx="9774265" cy="1781344"/>
          </a:xfrm>
          <a:prstGeom prst="horizontalScroll">
            <a:avLst/>
          </a:prstGeom>
          <a:no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Scroll: Horizontal 19">
            <a:extLst>
              <a:ext uri="{FF2B5EF4-FFF2-40B4-BE49-F238E27FC236}">
                <a16:creationId xmlns:a16="http://schemas.microsoft.com/office/drawing/2014/main" id="{35196D22-E050-DFE3-6599-8E4226599E3C}"/>
              </a:ext>
            </a:extLst>
          </p:cNvPr>
          <p:cNvSpPr/>
          <p:nvPr/>
        </p:nvSpPr>
        <p:spPr>
          <a:xfrm>
            <a:off x="278967" y="5278794"/>
            <a:ext cx="11685723" cy="1503336"/>
          </a:xfrm>
          <a:prstGeom prst="horizontalScroll">
            <a:avLst/>
          </a:prstGeom>
          <a:no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a:extLst>
              <a:ext uri="{FF2B5EF4-FFF2-40B4-BE49-F238E27FC236}">
                <a16:creationId xmlns:a16="http://schemas.microsoft.com/office/drawing/2014/main" id="{9FFF04E9-2764-5F31-A8C0-419118D57989}"/>
              </a:ext>
            </a:extLst>
          </p:cNvPr>
          <p:cNvSpPr txBox="1"/>
          <p:nvPr/>
        </p:nvSpPr>
        <p:spPr>
          <a:xfrm>
            <a:off x="581184" y="5568797"/>
            <a:ext cx="11081288" cy="923330"/>
          </a:xfrm>
          <a:prstGeom prst="rect">
            <a:avLst/>
          </a:prstGeom>
          <a:noFill/>
        </p:spPr>
        <p:txBody>
          <a:bodyPr wrap="square" rtlCol="0">
            <a:spAutoFit/>
          </a:bodyPr>
          <a:lstStyle/>
          <a:p>
            <a:pPr algn="ctr"/>
            <a:r>
              <a:rPr lang="en-GB" dirty="0"/>
              <a:t>Conclusion </a:t>
            </a:r>
          </a:p>
          <a:p>
            <a:pPr algn="ctr"/>
            <a:r>
              <a:rPr lang="en-GB" dirty="0"/>
              <a:t>Learning effective study skills will only aid your study. There are many different ways, but you should always find the best ways to suit how you learn, not everything skill will suit everyone. </a:t>
            </a:r>
          </a:p>
        </p:txBody>
      </p:sp>
      <p:sp>
        <p:nvSpPr>
          <p:cNvPr id="22" name="Rectangle 21">
            <a:extLst>
              <a:ext uri="{FF2B5EF4-FFF2-40B4-BE49-F238E27FC236}">
                <a16:creationId xmlns:a16="http://schemas.microsoft.com/office/drawing/2014/main" id="{8AA6D297-F897-8670-2DC2-FD83BE941799}"/>
              </a:ext>
            </a:extLst>
          </p:cNvPr>
          <p:cNvSpPr/>
          <p:nvPr/>
        </p:nvSpPr>
        <p:spPr>
          <a:xfrm>
            <a:off x="694840" y="2131589"/>
            <a:ext cx="3418667" cy="302991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22">
            <a:extLst>
              <a:ext uri="{FF2B5EF4-FFF2-40B4-BE49-F238E27FC236}">
                <a16:creationId xmlns:a16="http://schemas.microsoft.com/office/drawing/2014/main" id="{09DA197A-B71B-8AAA-6FFE-0D57F25CACF6}"/>
              </a:ext>
            </a:extLst>
          </p:cNvPr>
          <p:cNvSpPr/>
          <p:nvPr/>
        </p:nvSpPr>
        <p:spPr>
          <a:xfrm>
            <a:off x="4386667" y="2131589"/>
            <a:ext cx="3418666" cy="3029919"/>
          </a:xfrm>
          <a:prstGeom prst="rect">
            <a:avLst/>
          </a:prstGeom>
          <a:noFill/>
          <a:ln w="28575">
            <a:solidFill>
              <a:srgbClr val="921E7C"/>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23">
            <a:extLst>
              <a:ext uri="{FF2B5EF4-FFF2-40B4-BE49-F238E27FC236}">
                <a16:creationId xmlns:a16="http://schemas.microsoft.com/office/drawing/2014/main" id="{137BC451-2C50-526F-9A72-88BB585AB1A6}"/>
              </a:ext>
            </a:extLst>
          </p:cNvPr>
          <p:cNvSpPr/>
          <p:nvPr/>
        </p:nvSpPr>
        <p:spPr>
          <a:xfrm>
            <a:off x="8078493" y="2131589"/>
            <a:ext cx="3418667" cy="3029919"/>
          </a:xfrm>
          <a:prstGeom prst="rect">
            <a:avLst/>
          </a:prstGeom>
          <a:noFill/>
          <a:ln w="28575">
            <a:solidFill>
              <a:srgbClr val="F65097"/>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261122D4-4B26-E28B-69AF-6FFB9653B7D5}"/>
              </a:ext>
            </a:extLst>
          </p:cNvPr>
          <p:cNvSpPr txBox="1"/>
          <p:nvPr/>
        </p:nvSpPr>
        <p:spPr>
          <a:xfrm>
            <a:off x="694839" y="2071409"/>
            <a:ext cx="3418668" cy="2893100"/>
          </a:xfrm>
          <a:prstGeom prst="rect">
            <a:avLst/>
          </a:prstGeom>
          <a:noFill/>
        </p:spPr>
        <p:txBody>
          <a:bodyPr wrap="square" rtlCol="0">
            <a:spAutoFit/>
          </a:bodyPr>
          <a:lstStyle/>
          <a:p>
            <a:pPr algn="ctr"/>
            <a:r>
              <a:rPr lang="en-GB" sz="2800" dirty="0"/>
              <a:t>Note Taking</a:t>
            </a:r>
          </a:p>
          <a:p>
            <a:pPr marL="285750" indent="-285750">
              <a:buFont typeface="Arial" panose="020B0604020202020204" pitchFamily="34" charset="0"/>
              <a:buChar char="•"/>
            </a:pPr>
            <a:r>
              <a:rPr lang="en-GB" sz="1200" dirty="0"/>
              <a:t>Multiple different ways</a:t>
            </a:r>
          </a:p>
          <a:p>
            <a:pPr marL="285750" indent="-285750">
              <a:buFont typeface="Arial" panose="020B0604020202020204" pitchFamily="34" charset="0"/>
              <a:buChar char="•"/>
            </a:pPr>
            <a:r>
              <a:rPr lang="en-GB" sz="1200" dirty="0"/>
              <a:t>Highlights important information</a:t>
            </a:r>
          </a:p>
          <a:p>
            <a:pPr marL="285750" indent="-285750">
              <a:buFont typeface="Arial" panose="020B0604020202020204" pitchFamily="34" charset="0"/>
              <a:buChar char="•"/>
            </a:pPr>
            <a:r>
              <a:rPr lang="en-GB" sz="1200" dirty="0"/>
              <a:t>Can be visual or voice notes</a:t>
            </a:r>
          </a:p>
          <a:p>
            <a:pPr marL="285750" indent="-285750">
              <a:buFont typeface="Arial" panose="020B0604020202020204" pitchFamily="34" charset="0"/>
              <a:buChar char="•"/>
            </a:pPr>
            <a:r>
              <a:rPr lang="en-GB" sz="1200" dirty="0"/>
              <a:t>Leave gaps to ensure your notes are structed.</a:t>
            </a:r>
          </a:p>
          <a:p>
            <a:r>
              <a:rPr lang="en-GB" sz="1400" dirty="0"/>
              <a:t>It is preferable to leave room for any notes or any new ideas or information you receive at a later date.</a:t>
            </a:r>
          </a:p>
          <a:p>
            <a:r>
              <a:rPr lang="en-GB" sz="1600" b="1" i="1" dirty="0">
                <a:effectLst/>
                <a:latin typeface="Calibri" panose="020F0502020204030204" pitchFamily="34" charset="0"/>
                <a:ea typeface="Calibri" panose="020F0502020204030204" pitchFamily="34" charset="0"/>
                <a:cs typeface="Times New Roman" panose="02020603050405020304" pitchFamily="18" charset="0"/>
              </a:rPr>
              <a:t>Cottrell (2019,p.174) “Leave space in your notes, and a wide margin, so that you can add new information and ideas later </a:t>
            </a:r>
          </a:p>
        </p:txBody>
      </p:sp>
      <p:sp>
        <p:nvSpPr>
          <p:cNvPr id="26" name="TextBox 25">
            <a:extLst>
              <a:ext uri="{FF2B5EF4-FFF2-40B4-BE49-F238E27FC236}">
                <a16:creationId xmlns:a16="http://schemas.microsoft.com/office/drawing/2014/main" id="{13CBC2F2-EB80-A9A8-A7AB-91DD74F080D1}"/>
              </a:ext>
            </a:extLst>
          </p:cNvPr>
          <p:cNvSpPr txBox="1"/>
          <p:nvPr/>
        </p:nvSpPr>
        <p:spPr>
          <a:xfrm>
            <a:off x="4412496" y="2131589"/>
            <a:ext cx="3418668" cy="3077766"/>
          </a:xfrm>
          <a:prstGeom prst="rect">
            <a:avLst/>
          </a:prstGeom>
          <a:noFill/>
        </p:spPr>
        <p:txBody>
          <a:bodyPr wrap="square" rtlCol="0">
            <a:spAutoFit/>
          </a:bodyPr>
          <a:lstStyle/>
          <a:p>
            <a:pPr algn="ctr"/>
            <a:r>
              <a:rPr lang="en-GB" sz="2800" dirty="0"/>
              <a:t>Reflection</a:t>
            </a:r>
            <a:endParaRPr lang="en-GB" sz="1700" dirty="0"/>
          </a:p>
          <a:p>
            <a:pPr marL="285750" indent="-285750">
              <a:buFont typeface="Arial" panose="020B0604020202020204" pitchFamily="34" charset="0"/>
              <a:buChar char="•"/>
            </a:pPr>
            <a:r>
              <a:rPr lang="en-GB" sz="1200" dirty="0"/>
              <a:t>Assess your progress</a:t>
            </a:r>
          </a:p>
          <a:p>
            <a:pPr marL="285750" indent="-285750">
              <a:buFont typeface="Arial" panose="020B0604020202020204" pitchFamily="34" charset="0"/>
              <a:buChar char="•"/>
            </a:pPr>
            <a:r>
              <a:rPr lang="en-GB" sz="1200" dirty="0"/>
              <a:t>Ensure your emotions aren’t affecting your study</a:t>
            </a:r>
          </a:p>
          <a:p>
            <a:pPr marL="285750" indent="-285750">
              <a:buFont typeface="Arial" panose="020B0604020202020204" pitchFamily="34" charset="0"/>
              <a:buChar char="•"/>
            </a:pPr>
            <a:r>
              <a:rPr lang="en-GB" sz="1200" dirty="0"/>
              <a:t>Remain calm.</a:t>
            </a:r>
          </a:p>
          <a:p>
            <a:pPr marL="285750" indent="-285750">
              <a:buFont typeface="Arial" panose="020B0604020202020204" pitchFamily="34" charset="0"/>
              <a:buChar char="•"/>
            </a:pPr>
            <a:r>
              <a:rPr lang="en-GB" sz="1200" dirty="0"/>
              <a:t>Use of a reflective journal to look back on.</a:t>
            </a:r>
          </a:p>
          <a:p>
            <a:r>
              <a:rPr lang="en-GB" sz="1400" dirty="0"/>
              <a:t>I would use a notebook or a recording device in order to document my personal development and thoughts to reflect later. </a:t>
            </a:r>
          </a:p>
          <a:p>
            <a:r>
              <a:rPr lang="en-GB" sz="1600" b="1" i="1" dirty="0">
                <a:effectLst/>
                <a:latin typeface="Calibri" panose="020F0502020204030204" pitchFamily="34" charset="0"/>
                <a:ea typeface="Calibri" panose="020F0502020204030204" pitchFamily="34" charset="0"/>
                <a:cs typeface="Times New Roman" panose="02020603050405020304" pitchFamily="18" charset="0"/>
              </a:rPr>
              <a:t>Cotterll (2019, p.99) In a strong notebook, or using your computer or mobile device, start a reflective journal</a:t>
            </a:r>
            <a:endParaRPr lang="en-GB" sz="1600" dirty="0"/>
          </a:p>
        </p:txBody>
      </p:sp>
      <p:sp>
        <p:nvSpPr>
          <p:cNvPr id="27" name="TextBox 26">
            <a:extLst>
              <a:ext uri="{FF2B5EF4-FFF2-40B4-BE49-F238E27FC236}">
                <a16:creationId xmlns:a16="http://schemas.microsoft.com/office/drawing/2014/main" id="{7763CCB6-0B6E-256F-B60C-24CB117392B8}"/>
              </a:ext>
            </a:extLst>
          </p:cNvPr>
          <p:cNvSpPr txBox="1"/>
          <p:nvPr/>
        </p:nvSpPr>
        <p:spPr>
          <a:xfrm>
            <a:off x="8188594" y="2122026"/>
            <a:ext cx="3418668" cy="3046988"/>
          </a:xfrm>
          <a:prstGeom prst="rect">
            <a:avLst/>
          </a:prstGeom>
          <a:noFill/>
        </p:spPr>
        <p:txBody>
          <a:bodyPr wrap="square" rtlCol="0">
            <a:spAutoFit/>
          </a:bodyPr>
          <a:lstStyle/>
          <a:p>
            <a:pPr algn="ctr"/>
            <a:r>
              <a:rPr lang="en-GB" sz="2800" dirty="0"/>
              <a:t>Time Management</a:t>
            </a:r>
          </a:p>
          <a:p>
            <a:pPr marL="285750" indent="-285750">
              <a:buFont typeface="Arial" panose="020B0604020202020204" pitchFamily="34" charset="0"/>
              <a:buChar char="•"/>
            </a:pPr>
            <a:r>
              <a:rPr lang="en-GB" sz="1200" dirty="0"/>
              <a:t>Create a planner </a:t>
            </a:r>
          </a:p>
          <a:p>
            <a:pPr marL="285750" indent="-285750">
              <a:buFont typeface="Arial" panose="020B0604020202020204" pitchFamily="34" charset="0"/>
              <a:buChar char="•"/>
            </a:pPr>
            <a:r>
              <a:rPr lang="en-GB" sz="1200" dirty="0"/>
              <a:t>Ensure no deadlines are missed.</a:t>
            </a:r>
          </a:p>
          <a:p>
            <a:pPr marL="285750" indent="-285750">
              <a:buFont typeface="Arial" panose="020B0604020202020204" pitchFamily="34" charset="0"/>
              <a:buChar char="•"/>
            </a:pPr>
            <a:r>
              <a:rPr lang="en-GB" sz="1200" dirty="0"/>
              <a:t>Eliminate mistakes aren’t made and work re done.</a:t>
            </a:r>
          </a:p>
          <a:p>
            <a:pPr marL="285750" indent="-285750">
              <a:buFont typeface="Arial" panose="020B0604020202020204" pitchFamily="34" charset="0"/>
              <a:buChar char="•"/>
            </a:pPr>
            <a:r>
              <a:rPr lang="en-GB" sz="1200" dirty="0"/>
              <a:t>Ensure the right balance between study and home.</a:t>
            </a:r>
          </a:p>
          <a:p>
            <a:r>
              <a:rPr lang="en-GB" sz="1400" dirty="0"/>
              <a:t>In order to be successful, it's important to be able to identify which jobs take priority.</a:t>
            </a:r>
          </a:p>
          <a:p>
            <a:r>
              <a:rPr lang="en-GB" sz="1600" b="1" i="1" dirty="0" err="1">
                <a:solidFill>
                  <a:srgbClr val="000000"/>
                </a:solidFill>
                <a:latin typeface="Calibri" panose="020F0502020204030204" pitchFamily="34" charset="0"/>
                <a:ea typeface="Calibri" panose="020F0502020204030204" pitchFamily="34" charset="0"/>
              </a:rPr>
              <a:t>M</a:t>
            </a:r>
            <a:r>
              <a:rPr lang="en-GB" sz="1600" b="1" i="1" dirty="0" err="1">
                <a:solidFill>
                  <a:srgbClr val="000000"/>
                </a:solidFill>
                <a:effectLst/>
                <a:latin typeface="Calibri" panose="020F0502020204030204" pitchFamily="34" charset="0"/>
                <a:ea typeface="Calibri" panose="020F0502020204030204" pitchFamily="34" charset="0"/>
              </a:rPr>
              <a:t>cmilan</a:t>
            </a:r>
            <a:r>
              <a:rPr lang="en-GB" sz="1600" b="1" i="1" dirty="0">
                <a:solidFill>
                  <a:srgbClr val="000000"/>
                </a:solidFill>
                <a:effectLst/>
                <a:latin typeface="Calibri" panose="020F0502020204030204" pitchFamily="34" charset="0"/>
                <a:ea typeface="Calibri" panose="020F0502020204030204" pitchFamily="34" charset="0"/>
              </a:rPr>
              <a:t> &amp; Weyers (2012, p.39) Successful people tend to have the ability to focus on the right tasks at the right time, </a:t>
            </a:r>
            <a:endParaRPr lang="en-GB" sz="1600" dirty="0"/>
          </a:p>
        </p:txBody>
      </p:sp>
    </p:spTree>
    <p:extLst>
      <p:ext uri="{BB962C8B-B14F-4D97-AF65-F5344CB8AC3E}">
        <p14:creationId xmlns:p14="http://schemas.microsoft.com/office/powerpoint/2010/main" val="1012780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D88D6-53C1-7330-AC54-F460EE23BAC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39E64B31-9C09-6D77-12FE-7C5FCE3900ED}"/>
              </a:ext>
            </a:extLst>
          </p:cNvPr>
          <p:cNvSpPr>
            <a:spLocks noGrp="1"/>
          </p:cNvSpPr>
          <p:nvPr>
            <p:ph idx="1"/>
          </p:nvPr>
        </p:nvSpPr>
        <p:spPr/>
        <p:txBody>
          <a:bodyPr>
            <a:normAutofit fontScale="92500" lnSpcReduction="10000"/>
          </a:bodyPr>
          <a:lstStyle/>
          <a:p>
            <a:pPr marL="342900" indent="-342900">
              <a:buFont typeface="Symbol" panose="05050102010706020507" pitchFamily="18" charset="2"/>
              <a:buChar char=""/>
            </a:pPr>
            <a:r>
              <a:rPr lang="en-GB" kern="100" dirty="0" err="1">
                <a:effectLst/>
                <a:latin typeface="Calibri" panose="020F0502020204030204" pitchFamily="34" charset="0"/>
                <a:ea typeface="Calibri" panose="020F0502020204030204" pitchFamily="34" charset="0"/>
                <a:cs typeface="Times New Roman" panose="02020603050405020304" pitchFamily="18" charset="0"/>
              </a:rPr>
              <a:t>Cottrell,S</a:t>
            </a:r>
            <a:r>
              <a:rPr lang="en-GB" kern="100" dirty="0">
                <a:effectLst/>
                <a:latin typeface="Calibri" panose="020F0502020204030204" pitchFamily="34" charset="0"/>
                <a:ea typeface="Calibri" panose="020F0502020204030204" pitchFamily="34" charset="0"/>
                <a:cs typeface="Times New Roman" panose="02020603050405020304" pitchFamily="18" charset="0"/>
              </a:rPr>
              <a:t>. (2017). Critical thinking skills : effective analysis, argument and reflection (3rd. ed.). Palgrave Macmillan.</a:t>
            </a:r>
          </a:p>
          <a:p>
            <a:pPr marL="342900" indent="-342900">
              <a:buFont typeface="Symbol" panose="05050102010706020507" pitchFamily="18" charset="2"/>
              <a:buChar char=""/>
            </a:pP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Symbol" panose="05050102010706020507" pitchFamily="18" charset="2"/>
              <a:buChar char=""/>
            </a:pPr>
            <a:r>
              <a:rPr lang="en-GB" kern="100" dirty="0" err="1">
                <a:effectLst/>
                <a:latin typeface="Calibri" panose="020F0502020204030204" pitchFamily="34" charset="0"/>
                <a:ea typeface="Calibri" panose="020F0502020204030204" pitchFamily="34" charset="0"/>
                <a:cs typeface="Times New Roman" panose="02020603050405020304" pitchFamily="18" charset="0"/>
              </a:rPr>
              <a:t>Cottrell,S</a:t>
            </a:r>
            <a:r>
              <a:rPr lang="en-GB" kern="100" dirty="0">
                <a:effectLst/>
                <a:latin typeface="Calibri" panose="020F0502020204030204" pitchFamily="34" charset="0"/>
                <a:ea typeface="Calibri" panose="020F0502020204030204" pitchFamily="34" charset="0"/>
                <a:cs typeface="Times New Roman" panose="02020603050405020304" pitchFamily="18" charset="0"/>
              </a:rPr>
              <a:t>. (2019). The study skills handbook (Fifth edition.). Red Globe Press.</a:t>
            </a:r>
          </a:p>
          <a:p>
            <a:pPr marL="342900" indent="-342900">
              <a:buFont typeface="Symbol" panose="05050102010706020507" pitchFamily="18" charset="2"/>
              <a:buChar char=""/>
            </a:pP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kern="100" dirty="0">
                <a:effectLst/>
                <a:latin typeface="Calibri" panose="020F0502020204030204" pitchFamily="34" charset="0"/>
                <a:ea typeface="Calibri" panose="020F0502020204030204" pitchFamily="34" charset="0"/>
                <a:cs typeface="Times New Roman" panose="02020603050405020304" pitchFamily="18" charset="0"/>
              </a:rPr>
              <a:t>Moore, Neville, C., Murphy, M., &amp; Connolly, C. (2010). The ultimate study skills handbook. McGraw-Hill/Open University Press.</a:t>
            </a:r>
          </a:p>
          <a:p>
            <a:pPr marL="342900" lvl="0" indent="-342900">
              <a:buFont typeface="Symbol" panose="05050102010706020507" pitchFamily="18" charset="2"/>
              <a:buChar char=""/>
            </a:pP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GB" i="1" kern="100" dirty="0">
                <a:effectLst/>
                <a:latin typeface="Calibri" panose="020F0502020204030204" pitchFamily="34" charset="0"/>
                <a:ea typeface="Calibri" panose="020F0502020204030204" pitchFamily="34" charset="0"/>
                <a:cs typeface="Times New Roman" panose="02020603050405020304" pitchFamily="18" charset="0"/>
              </a:rPr>
              <a:t>McMillan, &amp; Weyers, J. D. B. (2012). The study skills book (Third edition.). Pearson.</a:t>
            </a:r>
            <a:r>
              <a:rPr lang="en-GB"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9756317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316</TotalTime>
  <Words>387</Words>
  <Application>Microsoft Office PowerPoint</Application>
  <PresentationFormat>Widescreen</PresentationFormat>
  <Paragraphs>37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Symbol</vt:lpstr>
      <vt:lpstr>Office Theme</vt:lpstr>
      <vt:lpstr>PowerPoint Presentation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Skills and personal qualities that contribute to the development of critical thinking.</dc:title>
  <dc:creator>Rachel Iles</dc:creator>
  <cp:lastModifiedBy>amie Handley</cp:lastModifiedBy>
  <cp:revision>2</cp:revision>
  <dcterms:created xsi:type="dcterms:W3CDTF">2022-10-20T08:48:00Z</dcterms:created>
  <dcterms:modified xsi:type="dcterms:W3CDTF">2023-09-27T16:40:13Z</dcterms:modified>
</cp:coreProperties>
</file>